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 id="2147483720" r:id="rId2"/>
  </p:sldMasterIdLst>
  <p:notesMasterIdLst>
    <p:notesMasterId r:id="rId61"/>
  </p:notesMasterIdLst>
  <p:handoutMasterIdLst>
    <p:handoutMasterId r:id="rId62"/>
  </p:handoutMasterIdLst>
  <p:sldIdLst>
    <p:sldId id="429" r:id="rId3"/>
    <p:sldId id="439" r:id="rId4"/>
    <p:sldId id="440" r:id="rId5"/>
    <p:sldId id="434" r:id="rId6"/>
    <p:sldId id="441" r:id="rId7"/>
    <p:sldId id="443" r:id="rId8"/>
    <p:sldId id="442" r:id="rId9"/>
    <p:sldId id="430" r:id="rId10"/>
    <p:sldId id="436" r:id="rId11"/>
    <p:sldId id="256" r:id="rId12"/>
    <p:sldId id="437" r:id="rId13"/>
    <p:sldId id="364" r:id="rId14"/>
    <p:sldId id="368" r:id="rId15"/>
    <p:sldId id="367" r:id="rId16"/>
    <p:sldId id="366" r:id="rId17"/>
    <p:sldId id="333" r:id="rId18"/>
    <p:sldId id="325" r:id="rId19"/>
    <p:sldId id="306" r:id="rId20"/>
    <p:sldId id="360" r:id="rId21"/>
    <p:sldId id="329" r:id="rId22"/>
    <p:sldId id="332" r:id="rId23"/>
    <p:sldId id="330" r:id="rId24"/>
    <p:sldId id="328" r:id="rId25"/>
    <p:sldId id="322" r:id="rId26"/>
    <p:sldId id="326" r:id="rId27"/>
    <p:sldId id="307" r:id="rId28"/>
    <p:sldId id="308" r:id="rId29"/>
    <p:sldId id="305" r:id="rId30"/>
    <p:sldId id="353" r:id="rId31"/>
    <p:sldId id="259" r:id="rId32"/>
    <p:sldId id="313" r:id="rId33"/>
    <p:sldId id="354" r:id="rId34"/>
    <p:sldId id="355" r:id="rId35"/>
    <p:sldId id="356" r:id="rId36"/>
    <p:sldId id="324" r:id="rId37"/>
    <p:sldId id="327" r:id="rId38"/>
    <p:sldId id="309" r:id="rId39"/>
    <p:sldId id="310" r:id="rId40"/>
    <p:sldId id="311" r:id="rId41"/>
    <p:sldId id="312" r:id="rId42"/>
    <p:sldId id="271" r:id="rId43"/>
    <p:sldId id="334" r:id="rId44"/>
    <p:sldId id="335" r:id="rId45"/>
    <p:sldId id="336" r:id="rId46"/>
    <p:sldId id="337" r:id="rId47"/>
    <p:sldId id="343" r:id="rId48"/>
    <p:sldId id="346" r:id="rId49"/>
    <p:sldId id="345" r:id="rId50"/>
    <p:sldId id="315" r:id="rId51"/>
    <p:sldId id="316" r:id="rId52"/>
    <p:sldId id="318" r:id="rId53"/>
    <p:sldId id="319" r:id="rId54"/>
    <p:sldId id="321" r:id="rId55"/>
    <p:sldId id="357" r:id="rId56"/>
    <p:sldId id="358" r:id="rId57"/>
    <p:sldId id="359" r:id="rId58"/>
    <p:sldId id="320" r:id="rId59"/>
    <p:sldId id="317" r:id="rId60"/>
  </p:sldIdLst>
  <p:sldSz cx="12193588"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rid nurjamil" initials="fn" lastIdx="1" clrIdx="0">
    <p:extLst>
      <p:ext uri="{19B8F6BF-5375-455C-9EA6-DF929625EA0E}">
        <p15:presenceInfo xmlns:p15="http://schemas.microsoft.com/office/powerpoint/2012/main" userId="8f222afd016eafa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EC1841"/>
    <a:srgbClr val="F2742F"/>
    <a:srgbClr val="262626"/>
    <a:srgbClr val="F2376F"/>
    <a:srgbClr val="F3F3F3"/>
    <a:srgbClr val="EEEEF0"/>
    <a:srgbClr val="DDDE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AF7D78-7BC7-4CC4-B66B-2889173710D7}" v="750" dt="2023-08-30T21:25:08.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autoAdjust="0"/>
  </p:normalViewPr>
  <p:slideViewPr>
    <p:cSldViewPr snapToGrid="0">
      <p:cViewPr>
        <p:scale>
          <a:sx n="100" d="100"/>
          <a:sy n="100" d="100"/>
        </p:scale>
        <p:origin x="936" y="46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70" d="100"/>
          <a:sy n="70" d="100"/>
        </p:scale>
        <p:origin x="230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commentAuthors" Target="commentAuthors.xml"/><Relationship Id="rId68"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EADF47-9174-4438-9890-4E9852D259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FC074727-5AC4-4CFA-8F97-4350349A08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F8054E-AC78-4051-A541-9E0A893D3530}" type="datetimeFigureOut">
              <a:rPr lang="en-ID" smtClean="0"/>
              <a:t>30/08/2023</a:t>
            </a:fld>
            <a:endParaRPr lang="en-ID"/>
          </a:p>
        </p:txBody>
      </p:sp>
      <p:sp>
        <p:nvSpPr>
          <p:cNvPr id="4" name="Footer Placeholder 3">
            <a:extLst>
              <a:ext uri="{FF2B5EF4-FFF2-40B4-BE49-F238E27FC236}">
                <a16:creationId xmlns:a16="http://schemas.microsoft.com/office/drawing/2014/main" id="{6C811D16-7AED-4326-810B-1C978662B2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07E3CF05-D286-47A5-900D-3DE8EF28D16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D075AA-8BF7-42D8-8892-904D4322BAD9}" type="slidenum">
              <a:rPr lang="en-ID" smtClean="0"/>
              <a:t>‹#›</a:t>
            </a:fld>
            <a:endParaRPr lang="en-ID"/>
          </a:p>
        </p:txBody>
      </p:sp>
    </p:spTree>
    <p:extLst>
      <p:ext uri="{BB962C8B-B14F-4D97-AF65-F5344CB8AC3E}">
        <p14:creationId xmlns:p14="http://schemas.microsoft.com/office/powerpoint/2010/main" val="2726047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D08939A9-F7F4-4ABA-B53D-5991DD400101}" type="datetimeFigureOut">
              <a:rPr lang="en-ID" smtClean="0"/>
              <a:t>30/08/2023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E7763-7AA7-4511-95D0-0DC176BB7E31}" type="slidenum">
              <a:rPr lang="en-ID" smtClean="0"/>
              <a:t>‹#›</a:t>
            </a:fld>
            <a:endParaRPr lang="en-ID"/>
          </a:p>
        </p:txBody>
      </p:sp>
    </p:spTree>
    <p:extLst>
      <p:ext uri="{BB962C8B-B14F-4D97-AF65-F5344CB8AC3E}">
        <p14:creationId xmlns:p14="http://schemas.microsoft.com/office/powerpoint/2010/main" val="2274929329"/>
      </p:ext>
    </p:extLst>
  </p:cSld>
  <p:clrMap bg1="lt1" tx1="dk1" bg2="lt2" tx2="dk2" accent1="accent1" accent2="accent2" accent3="accent3" accent4="accent4" accent5="accent5" accent6="accent6" hlink="hlink" folHlink="folHlink"/>
  <p:notesStyle>
    <a:lvl1pPr marL="0" algn="l" defTabSz="658399" rtl="0" eaLnBrk="1" latinLnBrk="0" hangingPunct="1">
      <a:defRPr sz="864" kern="1200">
        <a:solidFill>
          <a:schemeClr val="tx1"/>
        </a:solidFill>
        <a:latin typeface="+mn-lt"/>
        <a:ea typeface="+mn-ea"/>
        <a:cs typeface="+mn-cs"/>
      </a:defRPr>
    </a:lvl1pPr>
    <a:lvl2pPr marL="329199" algn="l" defTabSz="658399" rtl="0" eaLnBrk="1" latinLnBrk="0" hangingPunct="1">
      <a:defRPr sz="864" kern="1200">
        <a:solidFill>
          <a:schemeClr val="tx1"/>
        </a:solidFill>
        <a:latin typeface="+mn-lt"/>
        <a:ea typeface="+mn-ea"/>
        <a:cs typeface="+mn-cs"/>
      </a:defRPr>
    </a:lvl2pPr>
    <a:lvl3pPr marL="658399" algn="l" defTabSz="658399" rtl="0" eaLnBrk="1" latinLnBrk="0" hangingPunct="1">
      <a:defRPr sz="864" kern="1200">
        <a:solidFill>
          <a:schemeClr val="tx1"/>
        </a:solidFill>
        <a:latin typeface="+mn-lt"/>
        <a:ea typeface="+mn-ea"/>
        <a:cs typeface="+mn-cs"/>
      </a:defRPr>
    </a:lvl3pPr>
    <a:lvl4pPr marL="987597" algn="l" defTabSz="658399" rtl="0" eaLnBrk="1" latinLnBrk="0" hangingPunct="1">
      <a:defRPr sz="864" kern="1200">
        <a:solidFill>
          <a:schemeClr val="tx1"/>
        </a:solidFill>
        <a:latin typeface="+mn-lt"/>
        <a:ea typeface="+mn-ea"/>
        <a:cs typeface="+mn-cs"/>
      </a:defRPr>
    </a:lvl4pPr>
    <a:lvl5pPr marL="1316797" algn="l" defTabSz="658399" rtl="0" eaLnBrk="1" latinLnBrk="0" hangingPunct="1">
      <a:defRPr sz="864" kern="1200">
        <a:solidFill>
          <a:schemeClr val="tx1"/>
        </a:solidFill>
        <a:latin typeface="+mn-lt"/>
        <a:ea typeface="+mn-ea"/>
        <a:cs typeface="+mn-cs"/>
      </a:defRPr>
    </a:lvl5pPr>
    <a:lvl6pPr marL="1645996" algn="l" defTabSz="658399" rtl="0" eaLnBrk="1" latinLnBrk="0" hangingPunct="1">
      <a:defRPr sz="864" kern="1200">
        <a:solidFill>
          <a:schemeClr val="tx1"/>
        </a:solidFill>
        <a:latin typeface="+mn-lt"/>
        <a:ea typeface="+mn-ea"/>
        <a:cs typeface="+mn-cs"/>
      </a:defRPr>
    </a:lvl6pPr>
    <a:lvl7pPr marL="1975195" algn="l" defTabSz="658399" rtl="0" eaLnBrk="1" latinLnBrk="0" hangingPunct="1">
      <a:defRPr sz="864" kern="1200">
        <a:solidFill>
          <a:schemeClr val="tx1"/>
        </a:solidFill>
        <a:latin typeface="+mn-lt"/>
        <a:ea typeface="+mn-ea"/>
        <a:cs typeface="+mn-cs"/>
      </a:defRPr>
    </a:lvl7pPr>
    <a:lvl8pPr marL="2304395" algn="l" defTabSz="658399" rtl="0" eaLnBrk="1" latinLnBrk="0" hangingPunct="1">
      <a:defRPr sz="864" kern="1200">
        <a:solidFill>
          <a:schemeClr val="tx1"/>
        </a:solidFill>
        <a:latin typeface="+mn-lt"/>
        <a:ea typeface="+mn-ea"/>
        <a:cs typeface="+mn-cs"/>
      </a:defRPr>
    </a:lvl8pPr>
    <a:lvl9pPr marL="2633594" algn="l" defTabSz="658399" rtl="0" eaLnBrk="1" latinLnBrk="0" hangingPunct="1">
      <a:defRPr sz="86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7592669a8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7592669a8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4373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5"/>
        <p:cNvGrpSpPr/>
        <p:nvPr/>
      </p:nvGrpSpPr>
      <p:grpSpPr>
        <a:xfrm>
          <a:off x="0" y="0"/>
          <a:ext cx="0" cy="0"/>
          <a:chOff x="0" y="0"/>
          <a:chExt cx="0" cy="0"/>
        </a:xfrm>
      </p:grpSpPr>
      <p:sp>
        <p:nvSpPr>
          <p:cNvPr id="2026" name="Google Shape;2026;g7592669a89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7" name="Google Shape;2027;g7592669a89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765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7592669a8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7592669a8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901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6ba719071f_1_4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6ba719071f_1_4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507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6ba719071f_1_4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6ba719071f_1_4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2753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7592669a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7592669a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447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7592669a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7592669a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6216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7592669a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7592669a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4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7592669a8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7592669a8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6197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7592669a8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7592669a8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7592669a8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7592669a8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116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7592669a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7592669a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3685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7592669a8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7592669a8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0506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7592669a8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7592669a8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72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7592669a8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7592669a8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673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7592669a8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7592669a8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9966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7592669a8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7592669a8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892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7592669a8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7592669a8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5984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7592669a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7592669a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355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72157b952d_0_1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72157b952d_0_1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867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72157b952d_0_1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72157b952d_0_1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07308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7592669a8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7592669a8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7592669a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7592669a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6492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7592669a8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7592669a8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7290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7592669a8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7592669a8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47874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6ba719071f_1_4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6ba719071f_1_4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6063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6ba719071f_1_4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6ba719071f_1_4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2813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7592669a8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7592669a8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14089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7592669a8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7592669a8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2657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7592669a8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7592669a8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348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7592669a8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7592669a8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36903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72157b952d_0_1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72157b952d_0_1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946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7592669a8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7592669a8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010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7592669a8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7592669a8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5433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7592669a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7592669a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514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7592669a8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7592669a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45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7592669a8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7592669a8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8334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7592669a8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7592669a8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0031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7592669a8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7592669a8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7795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4480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lists">
  <p:cSld name="Title and two lists">
    <p:spTree>
      <p:nvGrpSpPr>
        <p:cNvPr id="1" name="Shape 345"/>
        <p:cNvGrpSpPr/>
        <p:nvPr/>
      </p:nvGrpSpPr>
      <p:grpSpPr>
        <a:xfrm>
          <a:off x="0" y="0"/>
          <a:ext cx="0" cy="0"/>
          <a:chOff x="0" y="0"/>
          <a:chExt cx="0" cy="0"/>
        </a:xfrm>
      </p:grpSpPr>
      <p:sp>
        <p:nvSpPr>
          <p:cNvPr id="346" name="Google Shape;346;p15"/>
          <p:cNvSpPr txBox="1">
            <a:spLocks noGrp="1"/>
          </p:cNvSpPr>
          <p:nvPr>
            <p:ph type="subTitle" idx="1"/>
          </p:nvPr>
        </p:nvSpPr>
        <p:spPr>
          <a:xfrm>
            <a:off x="1217965" y="2868327"/>
            <a:ext cx="3731286" cy="25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lvl1pPr>
            <a:lvl2pPr lvl="1" rtl="0">
              <a:lnSpc>
                <a:spcPct val="100000"/>
              </a:lnSpc>
              <a:spcBef>
                <a:spcPts val="0"/>
              </a:spcBef>
              <a:spcAft>
                <a:spcPts val="0"/>
              </a:spcAft>
              <a:buSzPts val="1400"/>
              <a:buChar char="○"/>
              <a:defRPr sz="1467"/>
            </a:lvl2pPr>
            <a:lvl3pPr lvl="2" rtl="0">
              <a:lnSpc>
                <a:spcPct val="100000"/>
              </a:lnSpc>
              <a:spcBef>
                <a:spcPts val="0"/>
              </a:spcBef>
              <a:spcAft>
                <a:spcPts val="0"/>
              </a:spcAft>
              <a:buSzPts val="1400"/>
              <a:buChar char="■"/>
              <a:defRPr sz="1467"/>
            </a:lvl3pPr>
            <a:lvl4pPr lvl="3" rtl="0">
              <a:lnSpc>
                <a:spcPct val="100000"/>
              </a:lnSpc>
              <a:spcBef>
                <a:spcPts val="0"/>
              </a:spcBef>
              <a:spcAft>
                <a:spcPts val="0"/>
              </a:spcAft>
              <a:buSzPts val="1400"/>
              <a:buChar char="●"/>
              <a:defRPr sz="1467"/>
            </a:lvl4pPr>
            <a:lvl5pPr lvl="4" rtl="0">
              <a:lnSpc>
                <a:spcPct val="100000"/>
              </a:lnSpc>
              <a:spcBef>
                <a:spcPts val="0"/>
              </a:spcBef>
              <a:spcAft>
                <a:spcPts val="0"/>
              </a:spcAft>
              <a:buSzPts val="1400"/>
              <a:buChar char="○"/>
              <a:defRPr sz="1467"/>
            </a:lvl5pPr>
            <a:lvl6pPr lvl="5" rtl="0">
              <a:lnSpc>
                <a:spcPct val="100000"/>
              </a:lnSpc>
              <a:spcBef>
                <a:spcPts val="0"/>
              </a:spcBef>
              <a:spcAft>
                <a:spcPts val="0"/>
              </a:spcAft>
              <a:buSzPts val="1400"/>
              <a:buChar char="■"/>
              <a:defRPr sz="1467"/>
            </a:lvl6pPr>
            <a:lvl7pPr lvl="6" rtl="0">
              <a:lnSpc>
                <a:spcPct val="100000"/>
              </a:lnSpc>
              <a:spcBef>
                <a:spcPts val="0"/>
              </a:spcBef>
              <a:spcAft>
                <a:spcPts val="0"/>
              </a:spcAft>
              <a:buSzPts val="1400"/>
              <a:buChar char="●"/>
              <a:defRPr sz="1467"/>
            </a:lvl7pPr>
            <a:lvl8pPr lvl="7" rtl="0">
              <a:lnSpc>
                <a:spcPct val="100000"/>
              </a:lnSpc>
              <a:spcBef>
                <a:spcPts val="0"/>
              </a:spcBef>
              <a:spcAft>
                <a:spcPts val="0"/>
              </a:spcAft>
              <a:buSzPts val="1400"/>
              <a:buChar char="○"/>
              <a:defRPr sz="1467"/>
            </a:lvl8pPr>
            <a:lvl9pPr lvl="8" rtl="0">
              <a:lnSpc>
                <a:spcPct val="100000"/>
              </a:lnSpc>
              <a:spcBef>
                <a:spcPts val="0"/>
              </a:spcBef>
              <a:spcAft>
                <a:spcPts val="0"/>
              </a:spcAft>
              <a:buSzPts val="1400"/>
              <a:buChar char="■"/>
              <a:defRPr sz="1467"/>
            </a:lvl9pPr>
          </a:lstStyle>
          <a:p>
            <a:endParaRPr/>
          </a:p>
        </p:txBody>
      </p:sp>
      <p:sp>
        <p:nvSpPr>
          <p:cNvPr id="347" name="Google Shape;347;p15"/>
          <p:cNvSpPr txBox="1">
            <a:spLocks noGrp="1"/>
          </p:cNvSpPr>
          <p:nvPr>
            <p:ph type="subTitle" idx="2"/>
          </p:nvPr>
        </p:nvSpPr>
        <p:spPr>
          <a:xfrm>
            <a:off x="7253651" y="2868327"/>
            <a:ext cx="3731286" cy="257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lvl1pPr>
            <a:lvl2pPr lvl="1" rtl="0">
              <a:lnSpc>
                <a:spcPct val="100000"/>
              </a:lnSpc>
              <a:spcBef>
                <a:spcPts val="0"/>
              </a:spcBef>
              <a:spcAft>
                <a:spcPts val="0"/>
              </a:spcAft>
              <a:buSzPts val="1400"/>
              <a:buChar char="○"/>
              <a:defRPr sz="1467"/>
            </a:lvl2pPr>
            <a:lvl3pPr lvl="2" rtl="0">
              <a:lnSpc>
                <a:spcPct val="100000"/>
              </a:lnSpc>
              <a:spcBef>
                <a:spcPts val="0"/>
              </a:spcBef>
              <a:spcAft>
                <a:spcPts val="0"/>
              </a:spcAft>
              <a:buSzPts val="1400"/>
              <a:buChar char="■"/>
              <a:defRPr sz="1467"/>
            </a:lvl3pPr>
            <a:lvl4pPr lvl="3" rtl="0">
              <a:lnSpc>
                <a:spcPct val="100000"/>
              </a:lnSpc>
              <a:spcBef>
                <a:spcPts val="0"/>
              </a:spcBef>
              <a:spcAft>
                <a:spcPts val="0"/>
              </a:spcAft>
              <a:buSzPts val="1400"/>
              <a:buChar char="●"/>
              <a:defRPr sz="1467"/>
            </a:lvl4pPr>
            <a:lvl5pPr lvl="4" rtl="0">
              <a:lnSpc>
                <a:spcPct val="100000"/>
              </a:lnSpc>
              <a:spcBef>
                <a:spcPts val="0"/>
              </a:spcBef>
              <a:spcAft>
                <a:spcPts val="0"/>
              </a:spcAft>
              <a:buSzPts val="1400"/>
              <a:buChar char="○"/>
              <a:defRPr sz="1467"/>
            </a:lvl5pPr>
            <a:lvl6pPr lvl="5" rtl="0">
              <a:lnSpc>
                <a:spcPct val="100000"/>
              </a:lnSpc>
              <a:spcBef>
                <a:spcPts val="0"/>
              </a:spcBef>
              <a:spcAft>
                <a:spcPts val="0"/>
              </a:spcAft>
              <a:buSzPts val="1400"/>
              <a:buChar char="■"/>
              <a:defRPr sz="1467"/>
            </a:lvl6pPr>
            <a:lvl7pPr lvl="6" rtl="0">
              <a:lnSpc>
                <a:spcPct val="100000"/>
              </a:lnSpc>
              <a:spcBef>
                <a:spcPts val="0"/>
              </a:spcBef>
              <a:spcAft>
                <a:spcPts val="0"/>
              </a:spcAft>
              <a:buSzPts val="1400"/>
              <a:buChar char="●"/>
              <a:defRPr sz="1467"/>
            </a:lvl7pPr>
            <a:lvl8pPr lvl="7" rtl="0">
              <a:lnSpc>
                <a:spcPct val="100000"/>
              </a:lnSpc>
              <a:spcBef>
                <a:spcPts val="0"/>
              </a:spcBef>
              <a:spcAft>
                <a:spcPts val="0"/>
              </a:spcAft>
              <a:buSzPts val="1400"/>
              <a:buChar char="○"/>
              <a:defRPr sz="1467"/>
            </a:lvl8pPr>
            <a:lvl9pPr lvl="8" rtl="0">
              <a:lnSpc>
                <a:spcPct val="100000"/>
              </a:lnSpc>
              <a:spcBef>
                <a:spcPts val="0"/>
              </a:spcBef>
              <a:spcAft>
                <a:spcPts val="0"/>
              </a:spcAft>
              <a:buSzPts val="1400"/>
              <a:buChar char="■"/>
              <a:defRPr sz="1467"/>
            </a:lvl9pPr>
          </a:lstStyle>
          <a:p>
            <a:endParaRPr/>
          </a:p>
        </p:txBody>
      </p:sp>
      <p:sp>
        <p:nvSpPr>
          <p:cNvPr id="348" name="Google Shape;348;p15"/>
          <p:cNvSpPr txBox="1">
            <a:spLocks noGrp="1"/>
          </p:cNvSpPr>
          <p:nvPr>
            <p:ph type="title"/>
          </p:nvPr>
        </p:nvSpPr>
        <p:spPr>
          <a:xfrm>
            <a:off x="2185151" y="549800"/>
            <a:ext cx="7823019"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800" b="1">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9" name="Google Shape;349;p15"/>
          <p:cNvSpPr/>
          <p:nvPr/>
        </p:nvSpPr>
        <p:spPr>
          <a:xfrm>
            <a:off x="10923974" y="5855200"/>
            <a:ext cx="845743" cy="330667"/>
          </a:xfrm>
          <a:custGeom>
            <a:avLst/>
            <a:gdLst/>
            <a:ahLst/>
            <a:cxnLst/>
            <a:rect l="l" t="t" r="r" b="b"/>
            <a:pathLst>
              <a:path w="25369" h="9920" extrusionOk="0">
                <a:moveTo>
                  <a:pt x="14426" y="5300"/>
                </a:moveTo>
                <a:lnTo>
                  <a:pt x="14546" y="5352"/>
                </a:lnTo>
                <a:cubicBezTo>
                  <a:pt x="15979" y="5835"/>
                  <a:pt x="16894" y="6750"/>
                  <a:pt x="15703" y="8130"/>
                </a:cubicBezTo>
                <a:cubicBezTo>
                  <a:pt x="13891" y="7958"/>
                  <a:pt x="13321" y="7233"/>
                  <a:pt x="14029" y="5921"/>
                </a:cubicBezTo>
                <a:cubicBezTo>
                  <a:pt x="14150" y="5697"/>
                  <a:pt x="14270" y="5490"/>
                  <a:pt x="14426" y="5300"/>
                </a:cubicBezTo>
                <a:close/>
                <a:moveTo>
                  <a:pt x="24546" y="0"/>
                </a:moveTo>
                <a:cubicBezTo>
                  <a:pt x="21038" y="0"/>
                  <a:pt x="16288" y="1197"/>
                  <a:pt x="13770" y="3954"/>
                </a:cubicBezTo>
                <a:cubicBezTo>
                  <a:pt x="12579" y="3712"/>
                  <a:pt x="11371" y="3539"/>
                  <a:pt x="10180" y="3470"/>
                </a:cubicBezTo>
                <a:cubicBezTo>
                  <a:pt x="9763" y="3436"/>
                  <a:pt x="9329" y="3417"/>
                  <a:pt x="8884" y="3417"/>
                </a:cubicBezTo>
                <a:cubicBezTo>
                  <a:pt x="5332" y="3417"/>
                  <a:pt x="1126" y="4600"/>
                  <a:pt x="83" y="8251"/>
                </a:cubicBezTo>
                <a:cubicBezTo>
                  <a:pt x="0" y="8520"/>
                  <a:pt x="209" y="8690"/>
                  <a:pt x="419" y="8690"/>
                </a:cubicBezTo>
                <a:cubicBezTo>
                  <a:pt x="559" y="8690"/>
                  <a:pt x="701" y="8614"/>
                  <a:pt x="756" y="8441"/>
                </a:cubicBezTo>
                <a:cubicBezTo>
                  <a:pt x="1761" y="5356"/>
                  <a:pt x="5069" y="4352"/>
                  <a:pt x="8434" y="4352"/>
                </a:cubicBezTo>
                <a:cubicBezTo>
                  <a:pt x="10039" y="4352"/>
                  <a:pt x="11657" y="4580"/>
                  <a:pt x="13045" y="4920"/>
                </a:cubicBezTo>
                <a:cubicBezTo>
                  <a:pt x="12976" y="5006"/>
                  <a:pt x="12907" y="5110"/>
                  <a:pt x="12838" y="5214"/>
                </a:cubicBezTo>
                <a:cubicBezTo>
                  <a:pt x="12096" y="6508"/>
                  <a:pt x="12165" y="9131"/>
                  <a:pt x="13804" y="9770"/>
                </a:cubicBezTo>
                <a:cubicBezTo>
                  <a:pt x="14061" y="9872"/>
                  <a:pt x="14325" y="9919"/>
                  <a:pt x="14590" y="9919"/>
                </a:cubicBezTo>
                <a:cubicBezTo>
                  <a:pt x="15981" y="9919"/>
                  <a:pt x="17365" y="8620"/>
                  <a:pt x="17481" y="7198"/>
                </a:cubicBezTo>
                <a:cubicBezTo>
                  <a:pt x="17584" y="5818"/>
                  <a:pt x="16618" y="4955"/>
                  <a:pt x="15289" y="4420"/>
                </a:cubicBezTo>
                <a:cubicBezTo>
                  <a:pt x="15755" y="4057"/>
                  <a:pt x="16255" y="3729"/>
                  <a:pt x="16773" y="3453"/>
                </a:cubicBezTo>
                <a:cubicBezTo>
                  <a:pt x="19207" y="2072"/>
                  <a:pt x="22141" y="1589"/>
                  <a:pt x="24833" y="968"/>
                </a:cubicBezTo>
                <a:cubicBezTo>
                  <a:pt x="25368" y="847"/>
                  <a:pt x="25247" y="18"/>
                  <a:pt x="24695" y="1"/>
                </a:cubicBezTo>
                <a:cubicBezTo>
                  <a:pt x="24646" y="1"/>
                  <a:pt x="24596" y="0"/>
                  <a:pt x="24546"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15"/>
          <p:cNvSpPr/>
          <p:nvPr/>
        </p:nvSpPr>
        <p:spPr>
          <a:xfrm>
            <a:off x="11586860" y="6344434"/>
            <a:ext cx="235964" cy="287433"/>
          </a:xfrm>
          <a:custGeom>
            <a:avLst/>
            <a:gdLst/>
            <a:ahLst/>
            <a:cxnLst/>
            <a:rect l="l" t="t" r="r" b="b"/>
            <a:pathLst>
              <a:path w="7078" h="8623" extrusionOk="0">
                <a:moveTo>
                  <a:pt x="485" y="1"/>
                </a:moveTo>
                <a:cubicBezTo>
                  <a:pt x="416" y="1"/>
                  <a:pt x="347" y="7"/>
                  <a:pt x="276" y="20"/>
                </a:cubicBezTo>
                <a:cubicBezTo>
                  <a:pt x="104" y="72"/>
                  <a:pt x="0" y="245"/>
                  <a:pt x="35" y="435"/>
                </a:cubicBezTo>
                <a:cubicBezTo>
                  <a:pt x="173" y="849"/>
                  <a:pt x="449" y="1108"/>
                  <a:pt x="708" y="1453"/>
                </a:cubicBezTo>
                <a:cubicBezTo>
                  <a:pt x="1122" y="2074"/>
                  <a:pt x="1485" y="2713"/>
                  <a:pt x="1812" y="3386"/>
                </a:cubicBezTo>
                <a:cubicBezTo>
                  <a:pt x="2399" y="4525"/>
                  <a:pt x="2814" y="5768"/>
                  <a:pt x="3659" y="6734"/>
                </a:cubicBezTo>
                <a:cubicBezTo>
                  <a:pt x="3339" y="6710"/>
                  <a:pt x="3018" y="6698"/>
                  <a:pt x="2698" y="6698"/>
                </a:cubicBezTo>
                <a:cubicBezTo>
                  <a:pt x="2328" y="6698"/>
                  <a:pt x="1958" y="6715"/>
                  <a:pt x="1588" y="6752"/>
                </a:cubicBezTo>
                <a:cubicBezTo>
                  <a:pt x="1122" y="6821"/>
                  <a:pt x="950" y="7494"/>
                  <a:pt x="1467" y="7632"/>
                </a:cubicBezTo>
                <a:cubicBezTo>
                  <a:pt x="2658" y="7960"/>
                  <a:pt x="4125" y="7977"/>
                  <a:pt x="5247" y="8495"/>
                </a:cubicBezTo>
                <a:cubicBezTo>
                  <a:pt x="5402" y="8583"/>
                  <a:pt x="5564" y="8623"/>
                  <a:pt x="5723" y="8623"/>
                </a:cubicBezTo>
                <a:cubicBezTo>
                  <a:pt x="6217" y="8623"/>
                  <a:pt x="6667" y="8229"/>
                  <a:pt x="6680" y="7666"/>
                </a:cubicBezTo>
                <a:cubicBezTo>
                  <a:pt x="6749" y="6683"/>
                  <a:pt x="6973" y="5733"/>
                  <a:pt x="7042" y="4750"/>
                </a:cubicBezTo>
                <a:cubicBezTo>
                  <a:pt x="7077" y="4273"/>
                  <a:pt x="6665" y="3976"/>
                  <a:pt x="6250" y="3976"/>
                </a:cubicBezTo>
                <a:cubicBezTo>
                  <a:pt x="6049" y="3976"/>
                  <a:pt x="5848" y="4045"/>
                  <a:pt x="5696" y="4197"/>
                </a:cubicBezTo>
                <a:cubicBezTo>
                  <a:pt x="5213" y="4681"/>
                  <a:pt x="4902" y="5319"/>
                  <a:pt x="4816" y="5992"/>
                </a:cubicBezTo>
                <a:cubicBezTo>
                  <a:pt x="4350" y="4594"/>
                  <a:pt x="3521" y="3300"/>
                  <a:pt x="2745" y="2057"/>
                </a:cubicBezTo>
                <a:cubicBezTo>
                  <a:pt x="2276" y="1331"/>
                  <a:pt x="1476" y="1"/>
                  <a:pt x="48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15"/>
          <p:cNvSpPr/>
          <p:nvPr/>
        </p:nvSpPr>
        <p:spPr>
          <a:xfrm>
            <a:off x="258134" y="766801"/>
            <a:ext cx="86411" cy="94300"/>
          </a:xfrm>
          <a:custGeom>
            <a:avLst/>
            <a:gdLst/>
            <a:ahLst/>
            <a:cxnLst/>
            <a:rect l="l" t="t" r="r" b="b"/>
            <a:pathLst>
              <a:path w="2592" h="2829" extrusionOk="0">
                <a:moveTo>
                  <a:pt x="1231" y="0"/>
                </a:moveTo>
                <a:cubicBezTo>
                  <a:pt x="1058" y="0"/>
                  <a:pt x="875" y="117"/>
                  <a:pt x="848" y="337"/>
                </a:cubicBezTo>
                <a:cubicBezTo>
                  <a:pt x="831" y="578"/>
                  <a:pt x="831" y="820"/>
                  <a:pt x="848" y="1062"/>
                </a:cubicBezTo>
                <a:cubicBezTo>
                  <a:pt x="676" y="1114"/>
                  <a:pt x="503" y="1183"/>
                  <a:pt x="348" y="1234"/>
                </a:cubicBezTo>
                <a:cubicBezTo>
                  <a:pt x="0" y="1329"/>
                  <a:pt x="101" y="1800"/>
                  <a:pt x="398" y="1800"/>
                </a:cubicBezTo>
                <a:cubicBezTo>
                  <a:pt x="426" y="1800"/>
                  <a:pt x="455" y="1795"/>
                  <a:pt x="486" y="1787"/>
                </a:cubicBezTo>
                <a:cubicBezTo>
                  <a:pt x="641" y="1752"/>
                  <a:pt x="779" y="1718"/>
                  <a:pt x="917" y="1683"/>
                </a:cubicBezTo>
                <a:cubicBezTo>
                  <a:pt x="986" y="2097"/>
                  <a:pt x="1090" y="2546"/>
                  <a:pt x="1435" y="2788"/>
                </a:cubicBezTo>
                <a:cubicBezTo>
                  <a:pt x="1487" y="2816"/>
                  <a:pt x="1541" y="2829"/>
                  <a:pt x="1594" y="2829"/>
                </a:cubicBezTo>
                <a:cubicBezTo>
                  <a:pt x="1735" y="2829"/>
                  <a:pt x="1868" y="2736"/>
                  <a:pt x="1918" y="2598"/>
                </a:cubicBezTo>
                <a:cubicBezTo>
                  <a:pt x="1970" y="2218"/>
                  <a:pt x="1798" y="1925"/>
                  <a:pt x="1694" y="1562"/>
                </a:cubicBezTo>
                <a:lnTo>
                  <a:pt x="1694" y="1545"/>
                </a:lnTo>
                <a:cubicBezTo>
                  <a:pt x="1884" y="1493"/>
                  <a:pt x="2091" y="1459"/>
                  <a:pt x="2281" y="1390"/>
                </a:cubicBezTo>
                <a:cubicBezTo>
                  <a:pt x="2592" y="1303"/>
                  <a:pt x="2523" y="837"/>
                  <a:pt x="2195" y="837"/>
                </a:cubicBezTo>
                <a:cubicBezTo>
                  <a:pt x="1970" y="837"/>
                  <a:pt x="1763" y="855"/>
                  <a:pt x="1556" y="889"/>
                </a:cubicBezTo>
                <a:cubicBezTo>
                  <a:pt x="1539" y="699"/>
                  <a:pt x="1539" y="509"/>
                  <a:pt x="1556" y="337"/>
                </a:cubicBezTo>
                <a:cubicBezTo>
                  <a:pt x="1556" y="108"/>
                  <a:pt x="1398" y="0"/>
                  <a:pt x="1231" y="0"/>
                </a:cubicBezTo>
                <a:close/>
              </a:path>
            </a:pathLst>
          </a:custGeom>
          <a:solidFill>
            <a:srgbClr val="1E1E1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15"/>
          <p:cNvSpPr/>
          <p:nvPr/>
        </p:nvSpPr>
        <p:spPr>
          <a:xfrm>
            <a:off x="476229" y="478558"/>
            <a:ext cx="668506" cy="670761"/>
          </a:xfrm>
          <a:custGeom>
            <a:avLst/>
            <a:gdLst/>
            <a:ahLst/>
            <a:cxnLst/>
            <a:rect l="l" t="t" r="r" b="b"/>
            <a:pathLst>
              <a:path w="11411" h="11451" extrusionOk="0">
                <a:moveTo>
                  <a:pt x="6879" y="2463"/>
                </a:moveTo>
                <a:lnTo>
                  <a:pt x="6870" y="2473"/>
                </a:lnTo>
                <a:lnTo>
                  <a:pt x="6870" y="2482"/>
                </a:lnTo>
                <a:cubicBezTo>
                  <a:pt x="6793" y="2923"/>
                  <a:pt x="6697" y="3392"/>
                  <a:pt x="6601" y="3862"/>
                </a:cubicBezTo>
                <a:cubicBezTo>
                  <a:pt x="6055" y="3871"/>
                  <a:pt x="5509" y="3881"/>
                  <a:pt x="4963" y="3890"/>
                </a:cubicBezTo>
                <a:cubicBezTo>
                  <a:pt x="4973" y="3440"/>
                  <a:pt x="4963" y="2990"/>
                  <a:pt x="4934" y="2549"/>
                </a:cubicBezTo>
                <a:cubicBezTo>
                  <a:pt x="4934" y="2530"/>
                  <a:pt x="4925" y="2511"/>
                  <a:pt x="4925" y="2501"/>
                </a:cubicBezTo>
                <a:cubicBezTo>
                  <a:pt x="5576" y="2492"/>
                  <a:pt x="6228" y="2482"/>
                  <a:pt x="6879" y="2463"/>
                </a:cubicBezTo>
                <a:close/>
                <a:moveTo>
                  <a:pt x="2482" y="2482"/>
                </a:moveTo>
                <a:cubicBezTo>
                  <a:pt x="3191" y="2501"/>
                  <a:pt x="3900" y="2501"/>
                  <a:pt x="4609" y="2501"/>
                </a:cubicBezTo>
                <a:cubicBezTo>
                  <a:pt x="4599" y="2511"/>
                  <a:pt x="4590" y="2530"/>
                  <a:pt x="4590" y="2540"/>
                </a:cubicBezTo>
                <a:lnTo>
                  <a:pt x="4590" y="2549"/>
                </a:lnTo>
                <a:cubicBezTo>
                  <a:pt x="4542" y="2990"/>
                  <a:pt x="4522" y="3440"/>
                  <a:pt x="4513" y="3890"/>
                </a:cubicBezTo>
                <a:cubicBezTo>
                  <a:pt x="3928" y="3900"/>
                  <a:pt x="3354" y="3910"/>
                  <a:pt x="2769" y="3929"/>
                </a:cubicBezTo>
                <a:cubicBezTo>
                  <a:pt x="2683" y="3450"/>
                  <a:pt x="2587" y="2971"/>
                  <a:pt x="2491" y="2501"/>
                </a:cubicBezTo>
                <a:cubicBezTo>
                  <a:pt x="2491" y="2501"/>
                  <a:pt x="2491" y="2492"/>
                  <a:pt x="2482" y="2482"/>
                </a:cubicBezTo>
                <a:close/>
                <a:moveTo>
                  <a:pt x="326" y="2415"/>
                </a:moveTo>
                <a:cubicBezTo>
                  <a:pt x="939" y="2444"/>
                  <a:pt x="1553" y="2463"/>
                  <a:pt x="2166" y="2473"/>
                </a:cubicBezTo>
                <a:cubicBezTo>
                  <a:pt x="2137" y="2511"/>
                  <a:pt x="2137" y="2549"/>
                  <a:pt x="2137" y="2597"/>
                </a:cubicBezTo>
                <a:cubicBezTo>
                  <a:pt x="2204" y="3038"/>
                  <a:pt x="2281" y="3488"/>
                  <a:pt x="2357" y="3938"/>
                </a:cubicBezTo>
                <a:cubicBezTo>
                  <a:pt x="1850" y="3958"/>
                  <a:pt x="1351" y="3977"/>
                  <a:pt x="853" y="4015"/>
                </a:cubicBezTo>
                <a:cubicBezTo>
                  <a:pt x="700" y="3479"/>
                  <a:pt x="527" y="2942"/>
                  <a:pt x="326" y="2415"/>
                </a:cubicBezTo>
                <a:close/>
                <a:moveTo>
                  <a:pt x="939" y="4312"/>
                </a:moveTo>
                <a:lnTo>
                  <a:pt x="939" y="4312"/>
                </a:lnTo>
                <a:cubicBezTo>
                  <a:pt x="1438" y="4369"/>
                  <a:pt x="1936" y="4408"/>
                  <a:pt x="2444" y="4437"/>
                </a:cubicBezTo>
                <a:cubicBezTo>
                  <a:pt x="2520" y="4896"/>
                  <a:pt x="2606" y="5347"/>
                  <a:pt x="2693" y="5797"/>
                </a:cubicBezTo>
                <a:cubicBezTo>
                  <a:pt x="2578" y="5790"/>
                  <a:pt x="2463" y="5786"/>
                  <a:pt x="2348" y="5786"/>
                </a:cubicBezTo>
                <a:cubicBezTo>
                  <a:pt x="2012" y="5786"/>
                  <a:pt x="1677" y="5817"/>
                  <a:pt x="1342" y="5874"/>
                </a:cubicBezTo>
                <a:cubicBezTo>
                  <a:pt x="1217" y="5356"/>
                  <a:pt x="1083" y="4839"/>
                  <a:pt x="939" y="4312"/>
                </a:cubicBezTo>
                <a:close/>
                <a:moveTo>
                  <a:pt x="2865" y="4456"/>
                </a:moveTo>
                <a:lnTo>
                  <a:pt x="2865" y="4456"/>
                </a:lnTo>
                <a:cubicBezTo>
                  <a:pt x="3185" y="4467"/>
                  <a:pt x="3505" y="4472"/>
                  <a:pt x="3827" y="4472"/>
                </a:cubicBezTo>
                <a:cubicBezTo>
                  <a:pt x="4054" y="4472"/>
                  <a:pt x="4283" y="4469"/>
                  <a:pt x="4513" y="4465"/>
                </a:cubicBezTo>
                <a:lnTo>
                  <a:pt x="4513" y="5328"/>
                </a:lnTo>
                <a:cubicBezTo>
                  <a:pt x="4513" y="5529"/>
                  <a:pt x="4503" y="5730"/>
                  <a:pt x="4494" y="5941"/>
                </a:cubicBezTo>
                <a:cubicBezTo>
                  <a:pt x="4043" y="5912"/>
                  <a:pt x="3574" y="5864"/>
                  <a:pt x="3105" y="5826"/>
                </a:cubicBezTo>
                <a:cubicBezTo>
                  <a:pt x="3028" y="5366"/>
                  <a:pt x="2951" y="4906"/>
                  <a:pt x="2865" y="4456"/>
                </a:cubicBezTo>
                <a:close/>
                <a:moveTo>
                  <a:pt x="6496" y="4389"/>
                </a:moveTo>
                <a:lnTo>
                  <a:pt x="6496" y="4389"/>
                </a:lnTo>
                <a:cubicBezTo>
                  <a:pt x="6391" y="4906"/>
                  <a:pt x="6304" y="5442"/>
                  <a:pt x="6237" y="5960"/>
                </a:cubicBezTo>
                <a:lnTo>
                  <a:pt x="6237" y="5969"/>
                </a:lnTo>
                <a:cubicBezTo>
                  <a:pt x="5797" y="5969"/>
                  <a:pt x="5356" y="5969"/>
                  <a:pt x="4925" y="5950"/>
                </a:cubicBezTo>
                <a:lnTo>
                  <a:pt x="4925" y="5328"/>
                </a:lnTo>
                <a:cubicBezTo>
                  <a:pt x="4925" y="5040"/>
                  <a:pt x="4944" y="4743"/>
                  <a:pt x="4944" y="4456"/>
                </a:cubicBezTo>
                <a:cubicBezTo>
                  <a:pt x="5461" y="4437"/>
                  <a:pt x="5979" y="4417"/>
                  <a:pt x="6496" y="4389"/>
                </a:cubicBezTo>
                <a:close/>
                <a:moveTo>
                  <a:pt x="9207" y="2406"/>
                </a:moveTo>
                <a:lnTo>
                  <a:pt x="9207" y="2406"/>
                </a:lnTo>
                <a:cubicBezTo>
                  <a:pt x="9035" y="3258"/>
                  <a:pt x="8853" y="4111"/>
                  <a:pt x="8652" y="4963"/>
                </a:cubicBezTo>
                <a:lnTo>
                  <a:pt x="8642" y="4963"/>
                </a:lnTo>
                <a:cubicBezTo>
                  <a:pt x="8565" y="5289"/>
                  <a:pt x="8470" y="5615"/>
                  <a:pt x="8374" y="5941"/>
                </a:cubicBezTo>
                <a:cubicBezTo>
                  <a:pt x="7847" y="5960"/>
                  <a:pt x="7329" y="5960"/>
                  <a:pt x="6803" y="5969"/>
                </a:cubicBezTo>
                <a:cubicBezTo>
                  <a:pt x="6908" y="5442"/>
                  <a:pt x="6985" y="4887"/>
                  <a:pt x="7052" y="4350"/>
                </a:cubicBezTo>
                <a:cubicBezTo>
                  <a:pt x="7579" y="4322"/>
                  <a:pt x="8096" y="4283"/>
                  <a:pt x="8604" y="4245"/>
                </a:cubicBezTo>
                <a:cubicBezTo>
                  <a:pt x="8885" y="4226"/>
                  <a:pt x="8891" y="3804"/>
                  <a:pt x="8622" y="3804"/>
                </a:cubicBezTo>
                <a:cubicBezTo>
                  <a:pt x="8616" y="3804"/>
                  <a:pt x="8610" y="3804"/>
                  <a:pt x="8604" y="3804"/>
                </a:cubicBezTo>
                <a:cubicBezTo>
                  <a:pt x="8105" y="3823"/>
                  <a:pt x="7607" y="3843"/>
                  <a:pt x="7109" y="3852"/>
                </a:cubicBezTo>
                <a:cubicBezTo>
                  <a:pt x="7157" y="3421"/>
                  <a:pt x="7205" y="2999"/>
                  <a:pt x="7262" y="2597"/>
                </a:cubicBezTo>
                <a:cubicBezTo>
                  <a:pt x="7272" y="2549"/>
                  <a:pt x="7262" y="2501"/>
                  <a:pt x="7243" y="2463"/>
                </a:cubicBezTo>
                <a:cubicBezTo>
                  <a:pt x="7895" y="2444"/>
                  <a:pt x="8556" y="2425"/>
                  <a:pt x="9207" y="2406"/>
                </a:cubicBezTo>
                <a:close/>
                <a:moveTo>
                  <a:pt x="8249" y="6362"/>
                </a:moveTo>
                <a:lnTo>
                  <a:pt x="8249" y="6362"/>
                </a:lnTo>
                <a:cubicBezTo>
                  <a:pt x="8153" y="6678"/>
                  <a:pt x="8067" y="6985"/>
                  <a:pt x="7981" y="7311"/>
                </a:cubicBezTo>
                <a:lnTo>
                  <a:pt x="7933" y="7311"/>
                </a:lnTo>
                <a:cubicBezTo>
                  <a:pt x="7397" y="7387"/>
                  <a:pt x="6870" y="7454"/>
                  <a:pt x="6343" y="7493"/>
                </a:cubicBezTo>
                <a:cubicBezTo>
                  <a:pt x="6362" y="7483"/>
                  <a:pt x="6371" y="7464"/>
                  <a:pt x="6381" y="7435"/>
                </a:cubicBezTo>
                <a:cubicBezTo>
                  <a:pt x="6515" y="7100"/>
                  <a:pt x="6621" y="6745"/>
                  <a:pt x="6707" y="6401"/>
                </a:cubicBezTo>
                <a:cubicBezTo>
                  <a:pt x="7224" y="6401"/>
                  <a:pt x="7732" y="6381"/>
                  <a:pt x="8249" y="6362"/>
                </a:cubicBezTo>
                <a:close/>
                <a:moveTo>
                  <a:pt x="1390" y="6065"/>
                </a:moveTo>
                <a:lnTo>
                  <a:pt x="1390" y="6065"/>
                </a:lnTo>
                <a:cubicBezTo>
                  <a:pt x="1850" y="6209"/>
                  <a:pt x="2319" y="6305"/>
                  <a:pt x="2798" y="6324"/>
                </a:cubicBezTo>
                <a:cubicBezTo>
                  <a:pt x="2884" y="6726"/>
                  <a:pt x="2980" y="7129"/>
                  <a:pt x="3085" y="7531"/>
                </a:cubicBezTo>
                <a:cubicBezTo>
                  <a:pt x="2635" y="7502"/>
                  <a:pt x="2185" y="7464"/>
                  <a:pt x="1725" y="7426"/>
                </a:cubicBezTo>
                <a:cubicBezTo>
                  <a:pt x="1610" y="6975"/>
                  <a:pt x="1505" y="6515"/>
                  <a:pt x="1390" y="6065"/>
                </a:cubicBezTo>
                <a:close/>
                <a:moveTo>
                  <a:pt x="3172" y="6343"/>
                </a:moveTo>
                <a:lnTo>
                  <a:pt x="3172" y="6343"/>
                </a:lnTo>
                <a:cubicBezTo>
                  <a:pt x="3622" y="6362"/>
                  <a:pt x="4063" y="6353"/>
                  <a:pt x="4475" y="6372"/>
                </a:cubicBezTo>
                <a:cubicBezTo>
                  <a:pt x="4465" y="6774"/>
                  <a:pt x="4503" y="7177"/>
                  <a:pt x="4590" y="7569"/>
                </a:cubicBezTo>
                <a:cubicBezTo>
                  <a:pt x="4168" y="7560"/>
                  <a:pt x="3746" y="7550"/>
                  <a:pt x="3325" y="7531"/>
                </a:cubicBezTo>
                <a:lnTo>
                  <a:pt x="3325" y="7541"/>
                </a:lnTo>
                <a:cubicBezTo>
                  <a:pt x="3277" y="7138"/>
                  <a:pt x="3229" y="6745"/>
                  <a:pt x="3172" y="6343"/>
                </a:cubicBezTo>
                <a:close/>
                <a:moveTo>
                  <a:pt x="4915" y="6381"/>
                </a:moveTo>
                <a:cubicBezTo>
                  <a:pt x="5346" y="6391"/>
                  <a:pt x="5768" y="6401"/>
                  <a:pt x="6199" y="6401"/>
                </a:cubicBezTo>
                <a:cubicBezTo>
                  <a:pt x="6170" y="6736"/>
                  <a:pt x="6170" y="7071"/>
                  <a:pt x="6180" y="7416"/>
                </a:cubicBezTo>
                <a:cubicBezTo>
                  <a:pt x="6180" y="7445"/>
                  <a:pt x="6209" y="7483"/>
                  <a:pt x="6237" y="7502"/>
                </a:cubicBezTo>
                <a:cubicBezTo>
                  <a:pt x="5749" y="7541"/>
                  <a:pt x="5260" y="7560"/>
                  <a:pt x="4772" y="7569"/>
                </a:cubicBezTo>
                <a:cubicBezTo>
                  <a:pt x="4867" y="7177"/>
                  <a:pt x="4915" y="6784"/>
                  <a:pt x="4915" y="6381"/>
                </a:cubicBezTo>
                <a:close/>
                <a:moveTo>
                  <a:pt x="1976" y="9886"/>
                </a:moveTo>
                <a:cubicBezTo>
                  <a:pt x="2173" y="9886"/>
                  <a:pt x="2364" y="9968"/>
                  <a:pt x="2463" y="10166"/>
                </a:cubicBezTo>
                <a:lnTo>
                  <a:pt x="2463" y="10175"/>
                </a:lnTo>
                <a:cubicBezTo>
                  <a:pt x="2587" y="10463"/>
                  <a:pt x="2453" y="10798"/>
                  <a:pt x="2166" y="10922"/>
                </a:cubicBezTo>
                <a:cubicBezTo>
                  <a:pt x="2108" y="10941"/>
                  <a:pt x="2050" y="10950"/>
                  <a:pt x="1992" y="10950"/>
                </a:cubicBezTo>
                <a:cubicBezTo>
                  <a:pt x="1754" y="10950"/>
                  <a:pt x="1532" y="10798"/>
                  <a:pt x="1447" y="10558"/>
                </a:cubicBezTo>
                <a:cubicBezTo>
                  <a:pt x="1390" y="10357"/>
                  <a:pt x="1409" y="10146"/>
                  <a:pt x="1495" y="9964"/>
                </a:cubicBezTo>
                <a:cubicBezTo>
                  <a:pt x="1517" y="9972"/>
                  <a:pt x="1539" y="9975"/>
                  <a:pt x="1560" y="9975"/>
                </a:cubicBezTo>
                <a:cubicBezTo>
                  <a:pt x="1595" y="9975"/>
                  <a:pt x="1628" y="9967"/>
                  <a:pt x="1658" y="9955"/>
                </a:cubicBezTo>
                <a:cubicBezTo>
                  <a:pt x="1757" y="9911"/>
                  <a:pt x="1867" y="9886"/>
                  <a:pt x="1976" y="9886"/>
                </a:cubicBezTo>
                <a:close/>
                <a:moveTo>
                  <a:pt x="7080" y="9763"/>
                </a:moveTo>
                <a:cubicBezTo>
                  <a:pt x="7310" y="9811"/>
                  <a:pt x="7511" y="9984"/>
                  <a:pt x="7598" y="10213"/>
                </a:cubicBezTo>
                <a:lnTo>
                  <a:pt x="7588" y="10213"/>
                </a:lnTo>
                <a:cubicBezTo>
                  <a:pt x="7684" y="10501"/>
                  <a:pt x="7550" y="10884"/>
                  <a:pt x="7234" y="10942"/>
                </a:cubicBezTo>
                <a:cubicBezTo>
                  <a:pt x="7193" y="10953"/>
                  <a:pt x="7153" y="10958"/>
                  <a:pt x="7113" y="10958"/>
                </a:cubicBezTo>
                <a:cubicBezTo>
                  <a:pt x="6847" y="10958"/>
                  <a:pt x="6625" y="10718"/>
                  <a:pt x="6659" y="10434"/>
                </a:cubicBezTo>
                <a:cubicBezTo>
                  <a:pt x="6697" y="10175"/>
                  <a:pt x="6879" y="9955"/>
                  <a:pt x="7080" y="9763"/>
                </a:cubicBezTo>
                <a:close/>
                <a:moveTo>
                  <a:pt x="10930" y="0"/>
                </a:moveTo>
                <a:cubicBezTo>
                  <a:pt x="10785" y="0"/>
                  <a:pt x="10643" y="11"/>
                  <a:pt x="10501" y="30"/>
                </a:cubicBezTo>
                <a:cubicBezTo>
                  <a:pt x="10290" y="39"/>
                  <a:pt x="10079" y="68"/>
                  <a:pt x="9868" y="116"/>
                </a:cubicBezTo>
                <a:cubicBezTo>
                  <a:pt x="9830" y="125"/>
                  <a:pt x="9792" y="154"/>
                  <a:pt x="9772" y="202"/>
                </a:cubicBezTo>
                <a:cubicBezTo>
                  <a:pt x="9686" y="212"/>
                  <a:pt x="9610" y="279"/>
                  <a:pt x="9600" y="374"/>
                </a:cubicBezTo>
                <a:cubicBezTo>
                  <a:pt x="9504" y="892"/>
                  <a:pt x="9408" y="1400"/>
                  <a:pt x="9303" y="1917"/>
                </a:cubicBezTo>
                <a:cubicBezTo>
                  <a:pt x="8682" y="1911"/>
                  <a:pt x="8059" y="1908"/>
                  <a:pt x="7435" y="1908"/>
                </a:cubicBezTo>
                <a:cubicBezTo>
                  <a:pt x="5013" y="1908"/>
                  <a:pt x="2579" y="1960"/>
                  <a:pt x="163" y="2128"/>
                </a:cubicBezTo>
                <a:cubicBezTo>
                  <a:pt x="87" y="2137"/>
                  <a:pt x="20" y="2195"/>
                  <a:pt x="29" y="2281"/>
                </a:cubicBezTo>
                <a:cubicBezTo>
                  <a:pt x="10" y="2310"/>
                  <a:pt x="1" y="2348"/>
                  <a:pt x="10" y="2386"/>
                </a:cubicBezTo>
                <a:cubicBezTo>
                  <a:pt x="250" y="4178"/>
                  <a:pt x="834" y="5941"/>
                  <a:pt x="1294" y="7684"/>
                </a:cubicBezTo>
                <a:cubicBezTo>
                  <a:pt x="1327" y="7791"/>
                  <a:pt x="1426" y="7856"/>
                  <a:pt x="1529" y="7856"/>
                </a:cubicBezTo>
                <a:cubicBezTo>
                  <a:pt x="1573" y="7856"/>
                  <a:pt x="1618" y="7844"/>
                  <a:pt x="1658" y="7818"/>
                </a:cubicBezTo>
                <a:cubicBezTo>
                  <a:pt x="2712" y="8057"/>
                  <a:pt x="3789" y="8177"/>
                  <a:pt x="4866" y="8177"/>
                </a:cubicBezTo>
                <a:cubicBezTo>
                  <a:pt x="5865" y="8177"/>
                  <a:pt x="6865" y="8074"/>
                  <a:pt x="7847" y="7866"/>
                </a:cubicBezTo>
                <a:lnTo>
                  <a:pt x="7847" y="7866"/>
                </a:lnTo>
                <a:cubicBezTo>
                  <a:pt x="7761" y="8230"/>
                  <a:pt x="7713" y="8594"/>
                  <a:pt x="7694" y="8968"/>
                </a:cubicBezTo>
                <a:cubicBezTo>
                  <a:pt x="7665" y="8968"/>
                  <a:pt x="7646" y="8958"/>
                  <a:pt x="7617" y="8958"/>
                </a:cubicBezTo>
                <a:cubicBezTo>
                  <a:pt x="7222" y="8953"/>
                  <a:pt x="6826" y="8949"/>
                  <a:pt x="6428" y="8949"/>
                </a:cubicBezTo>
                <a:cubicBezTo>
                  <a:pt x="4837" y="8949"/>
                  <a:pt x="3229" y="9004"/>
                  <a:pt x="1658" y="9188"/>
                </a:cubicBezTo>
                <a:cubicBezTo>
                  <a:pt x="1543" y="9188"/>
                  <a:pt x="1476" y="9313"/>
                  <a:pt x="1524" y="9418"/>
                </a:cubicBezTo>
                <a:cubicBezTo>
                  <a:pt x="1112" y="9754"/>
                  <a:pt x="853" y="10395"/>
                  <a:pt x="1131" y="10894"/>
                </a:cubicBezTo>
                <a:cubicBezTo>
                  <a:pt x="1304" y="11246"/>
                  <a:pt x="1656" y="11450"/>
                  <a:pt x="2021" y="11450"/>
                </a:cubicBezTo>
                <a:cubicBezTo>
                  <a:pt x="2183" y="11450"/>
                  <a:pt x="2348" y="11410"/>
                  <a:pt x="2501" y="11325"/>
                </a:cubicBezTo>
                <a:cubicBezTo>
                  <a:pt x="2990" y="11047"/>
                  <a:pt x="3143" y="10415"/>
                  <a:pt x="2846" y="9936"/>
                </a:cubicBezTo>
                <a:cubicBezTo>
                  <a:pt x="2741" y="9763"/>
                  <a:pt x="2578" y="9629"/>
                  <a:pt x="2396" y="9543"/>
                </a:cubicBezTo>
                <a:lnTo>
                  <a:pt x="2396" y="9543"/>
                </a:lnTo>
                <a:cubicBezTo>
                  <a:pt x="2951" y="9569"/>
                  <a:pt x="3510" y="9581"/>
                  <a:pt x="4070" y="9581"/>
                </a:cubicBezTo>
                <a:cubicBezTo>
                  <a:pt x="4918" y="9581"/>
                  <a:pt x="5768" y="9555"/>
                  <a:pt x="6611" y="9514"/>
                </a:cubicBezTo>
                <a:cubicBezTo>
                  <a:pt x="6611" y="9591"/>
                  <a:pt x="6649" y="9658"/>
                  <a:pt x="6707" y="9696"/>
                </a:cubicBezTo>
                <a:cubicBezTo>
                  <a:pt x="6400" y="9964"/>
                  <a:pt x="6170" y="10338"/>
                  <a:pt x="6256" y="10750"/>
                </a:cubicBezTo>
                <a:cubicBezTo>
                  <a:pt x="6352" y="11165"/>
                  <a:pt x="6748" y="11434"/>
                  <a:pt x="7160" y="11434"/>
                </a:cubicBezTo>
                <a:cubicBezTo>
                  <a:pt x="7242" y="11434"/>
                  <a:pt x="7325" y="11424"/>
                  <a:pt x="7406" y="11401"/>
                </a:cubicBezTo>
                <a:cubicBezTo>
                  <a:pt x="7895" y="11277"/>
                  <a:pt x="8192" y="10702"/>
                  <a:pt x="8096" y="10204"/>
                </a:cubicBezTo>
                <a:cubicBezTo>
                  <a:pt x="8029" y="9897"/>
                  <a:pt x="7828" y="9619"/>
                  <a:pt x="7550" y="9466"/>
                </a:cubicBezTo>
                <a:lnTo>
                  <a:pt x="7617" y="9466"/>
                </a:lnTo>
                <a:cubicBezTo>
                  <a:pt x="7732" y="9466"/>
                  <a:pt x="7828" y="9390"/>
                  <a:pt x="7856" y="9275"/>
                </a:cubicBezTo>
                <a:cubicBezTo>
                  <a:pt x="7856" y="9275"/>
                  <a:pt x="7866" y="9265"/>
                  <a:pt x="7876" y="9255"/>
                </a:cubicBezTo>
                <a:cubicBezTo>
                  <a:pt x="8604" y="8087"/>
                  <a:pt x="8814" y="6429"/>
                  <a:pt x="9131" y="5107"/>
                </a:cubicBezTo>
                <a:cubicBezTo>
                  <a:pt x="9495" y="3584"/>
                  <a:pt x="9811" y="2051"/>
                  <a:pt x="10089" y="518"/>
                </a:cubicBezTo>
                <a:cubicBezTo>
                  <a:pt x="10089" y="499"/>
                  <a:pt x="10089" y="470"/>
                  <a:pt x="10089" y="451"/>
                </a:cubicBezTo>
                <a:cubicBezTo>
                  <a:pt x="10232" y="470"/>
                  <a:pt x="10366" y="480"/>
                  <a:pt x="10510" y="489"/>
                </a:cubicBezTo>
                <a:cubicBezTo>
                  <a:pt x="10639" y="512"/>
                  <a:pt x="10768" y="521"/>
                  <a:pt x="10897" y="521"/>
                </a:cubicBezTo>
                <a:cubicBezTo>
                  <a:pt x="10989" y="521"/>
                  <a:pt x="11080" y="517"/>
                  <a:pt x="11171" y="509"/>
                </a:cubicBezTo>
                <a:cubicBezTo>
                  <a:pt x="11411" y="461"/>
                  <a:pt x="11411" y="49"/>
                  <a:pt x="11171" y="10"/>
                </a:cubicBezTo>
                <a:cubicBezTo>
                  <a:pt x="11090" y="4"/>
                  <a:pt x="11009" y="0"/>
                  <a:pt x="10930" y="0"/>
                </a:cubicBezTo>
                <a:close/>
              </a:path>
            </a:pathLst>
          </a:custGeom>
          <a:solidFill>
            <a:srgbClr val="1E1E1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1371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3588"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3588"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6618000"/>
            <a:ext cx="12193588"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Rectangle 4"/>
          <p:cNvSpPr/>
          <p:nvPr userDrawn="1"/>
        </p:nvSpPr>
        <p:spPr>
          <a:xfrm>
            <a:off x="0" y="0"/>
            <a:ext cx="12193588"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935706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B691EB-9E5C-4297-872F-F106F09BA146}"/>
              </a:ext>
            </a:extLst>
          </p:cNvPr>
          <p:cNvSpPr/>
          <p:nvPr userDrawn="1"/>
        </p:nvSpPr>
        <p:spPr>
          <a:xfrm>
            <a:off x="8139220" y="833120"/>
            <a:ext cx="4054368" cy="5191760"/>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r>
              <a:rPr lang="en-ID"/>
              <a:t>Developer Presentation Template</a:t>
            </a:r>
            <a:endParaRPr lang="en-ID" dirty="0"/>
          </a:p>
        </p:txBody>
      </p:sp>
      <p:sp>
        <p:nvSpPr>
          <p:cNvPr id="6" name="Picture Placeholder 2">
            <a:extLst>
              <a:ext uri="{FF2B5EF4-FFF2-40B4-BE49-F238E27FC236}">
                <a16:creationId xmlns:a16="http://schemas.microsoft.com/office/drawing/2014/main" id="{31BE721C-2175-4341-8EC6-FB5A856DFBA6}"/>
              </a:ext>
            </a:extLst>
          </p:cNvPr>
          <p:cNvSpPr>
            <a:spLocks noGrp="1"/>
          </p:cNvSpPr>
          <p:nvPr>
            <p:ph type="pic" sz="quarter" idx="11"/>
          </p:nvPr>
        </p:nvSpPr>
        <p:spPr>
          <a:xfrm>
            <a:off x="7043374" y="1444408"/>
            <a:ext cx="4538845" cy="3969184"/>
          </a:xfrm>
          <a:prstGeom prst="rect">
            <a:avLst/>
          </a:prstGeom>
          <a:solidFill>
            <a:schemeClr val="bg2">
              <a:lumMod val="75000"/>
            </a:schemeClr>
          </a:solidFill>
          <a:ln w="19050">
            <a:solidFill>
              <a:schemeClr val="bg2"/>
            </a:solidFill>
          </a:ln>
        </p:spPr>
        <p:txBody>
          <a:bodyPr>
            <a:normAutofit/>
          </a:bodyPr>
          <a:lstStyle>
            <a:lvl1pPr>
              <a:defRPr sz="800"/>
            </a:lvl1pPr>
          </a:lstStyle>
          <a:p>
            <a:endParaRPr lang="en-ID"/>
          </a:p>
        </p:txBody>
      </p:sp>
      <p:sp>
        <p:nvSpPr>
          <p:cNvPr id="4" name="Title 1">
            <a:extLst>
              <a:ext uri="{FF2B5EF4-FFF2-40B4-BE49-F238E27FC236}">
                <a16:creationId xmlns:a16="http://schemas.microsoft.com/office/drawing/2014/main" id="{EA53087B-61B8-4DF7-B7C4-DDAD053C734E}"/>
              </a:ext>
            </a:extLst>
          </p:cNvPr>
          <p:cNvSpPr>
            <a:spLocks noGrp="1"/>
          </p:cNvSpPr>
          <p:nvPr>
            <p:ph type="title"/>
          </p:nvPr>
        </p:nvSpPr>
        <p:spPr>
          <a:xfrm>
            <a:off x="854290" y="853956"/>
            <a:ext cx="4538844"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1215479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4"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2CD50C-1E00-4D14-AA0B-48D635F048FB}"/>
              </a:ext>
            </a:extLst>
          </p:cNvPr>
          <p:cNvSpPr/>
          <p:nvPr userDrawn="1"/>
        </p:nvSpPr>
        <p:spPr>
          <a:xfrm>
            <a:off x="5887979" y="1"/>
            <a:ext cx="5528984" cy="1599975"/>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r>
              <a:rPr lang="en-ID"/>
              <a:t>Developer Presentation Template</a:t>
            </a:r>
            <a:endParaRPr lang="en-ID" dirty="0"/>
          </a:p>
        </p:txBody>
      </p:sp>
      <p:sp>
        <p:nvSpPr>
          <p:cNvPr id="6" name="Picture Placeholder 2">
            <a:extLst>
              <a:ext uri="{FF2B5EF4-FFF2-40B4-BE49-F238E27FC236}">
                <a16:creationId xmlns:a16="http://schemas.microsoft.com/office/drawing/2014/main" id="{0B5ABED4-2453-4DB5-8D6D-3F3A644C94C6}"/>
              </a:ext>
            </a:extLst>
          </p:cNvPr>
          <p:cNvSpPr>
            <a:spLocks noGrp="1"/>
          </p:cNvSpPr>
          <p:nvPr>
            <p:ph type="pic" sz="quarter" idx="11"/>
          </p:nvPr>
        </p:nvSpPr>
        <p:spPr>
          <a:xfrm>
            <a:off x="6334628" y="443240"/>
            <a:ext cx="4635686" cy="2038888"/>
          </a:xfrm>
          <a:prstGeom prst="rect">
            <a:avLst/>
          </a:prstGeom>
          <a:solidFill>
            <a:schemeClr val="bg2">
              <a:lumMod val="75000"/>
            </a:schemeClr>
          </a:solidFill>
          <a:ln w="19050">
            <a:solidFill>
              <a:schemeClr val="bg2"/>
            </a:solidFill>
          </a:ln>
        </p:spPr>
        <p:txBody>
          <a:bodyPr>
            <a:normAutofit/>
          </a:bodyPr>
          <a:lstStyle>
            <a:lvl1pPr>
              <a:defRPr sz="800"/>
            </a:lvl1pPr>
          </a:lstStyle>
          <a:p>
            <a:endParaRPr lang="en-ID"/>
          </a:p>
        </p:txBody>
      </p:sp>
      <p:sp>
        <p:nvSpPr>
          <p:cNvPr id="4" name="Title 1">
            <a:extLst>
              <a:ext uri="{FF2B5EF4-FFF2-40B4-BE49-F238E27FC236}">
                <a16:creationId xmlns:a16="http://schemas.microsoft.com/office/drawing/2014/main" id="{55A40CA1-9944-4887-BC35-0DAA33B36ED2}"/>
              </a:ext>
            </a:extLst>
          </p:cNvPr>
          <p:cNvSpPr>
            <a:spLocks noGrp="1"/>
          </p:cNvSpPr>
          <p:nvPr>
            <p:ph type="title"/>
          </p:nvPr>
        </p:nvSpPr>
        <p:spPr>
          <a:xfrm>
            <a:off x="854290" y="853956"/>
            <a:ext cx="4097046"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138394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4"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r>
              <a:rPr lang="en-ID"/>
              <a:t>Developer Presentation Template</a:t>
            </a:r>
            <a:endParaRPr lang="en-ID" dirty="0"/>
          </a:p>
        </p:txBody>
      </p:sp>
      <p:sp>
        <p:nvSpPr>
          <p:cNvPr id="6" name="Picture Placeholder 2">
            <a:extLst>
              <a:ext uri="{FF2B5EF4-FFF2-40B4-BE49-F238E27FC236}">
                <a16:creationId xmlns:a16="http://schemas.microsoft.com/office/drawing/2014/main" id="{66D6796A-AB63-4279-90FD-B70505FDD50C}"/>
              </a:ext>
            </a:extLst>
          </p:cNvPr>
          <p:cNvSpPr>
            <a:spLocks noGrp="1"/>
          </p:cNvSpPr>
          <p:nvPr>
            <p:ph type="pic" sz="quarter" idx="11"/>
          </p:nvPr>
        </p:nvSpPr>
        <p:spPr>
          <a:xfrm>
            <a:off x="6725478" y="0"/>
            <a:ext cx="5468109" cy="6858000"/>
          </a:xfrm>
          <a:prstGeom prst="rect">
            <a:avLst/>
          </a:prstGeom>
          <a:solidFill>
            <a:schemeClr val="bg2">
              <a:lumMod val="75000"/>
            </a:schemeClr>
          </a:solidFill>
          <a:ln w="19050">
            <a:noFill/>
          </a:ln>
        </p:spPr>
        <p:txBody>
          <a:bodyPr>
            <a:normAutofit/>
          </a:bodyPr>
          <a:lstStyle>
            <a:lvl1pPr>
              <a:defRPr sz="800"/>
            </a:lvl1pPr>
          </a:lstStyle>
          <a:p>
            <a:endParaRPr lang="en-ID"/>
          </a:p>
        </p:txBody>
      </p:sp>
      <p:sp>
        <p:nvSpPr>
          <p:cNvPr id="8" name="Title 1">
            <a:extLst>
              <a:ext uri="{FF2B5EF4-FFF2-40B4-BE49-F238E27FC236}">
                <a16:creationId xmlns:a16="http://schemas.microsoft.com/office/drawing/2014/main" id="{1C278850-E8C3-45C9-8D4B-3F7CAF9B43B8}"/>
              </a:ext>
            </a:extLst>
          </p:cNvPr>
          <p:cNvSpPr>
            <a:spLocks noGrp="1"/>
          </p:cNvSpPr>
          <p:nvPr>
            <p:ph type="title" hasCustomPrompt="1"/>
          </p:nvPr>
        </p:nvSpPr>
        <p:spPr>
          <a:xfrm>
            <a:off x="995872" y="1692149"/>
            <a:ext cx="4788581" cy="2304288"/>
          </a:xfrm>
          <a:prstGeom prst="rect">
            <a:avLst/>
          </a:prstGeom>
        </p:spPr>
        <p:txBody>
          <a:bodyPr anchor="ctr"/>
          <a:lstStyle>
            <a:lvl1pPr>
              <a:lnSpc>
                <a:spcPct val="100000"/>
              </a:lnSpc>
              <a:defRPr sz="4800" b="1"/>
            </a:lvl1pPr>
          </a:lstStyle>
          <a:p>
            <a:r>
              <a:rPr lang="en-US" dirty="0"/>
              <a:t>Click to edit Master </a:t>
            </a:r>
            <a:br>
              <a:rPr lang="en-US" dirty="0"/>
            </a:br>
            <a:r>
              <a:rPr lang="en-US" dirty="0"/>
              <a:t>title</a:t>
            </a:r>
            <a:endParaRPr lang="en-ID" dirty="0"/>
          </a:p>
        </p:txBody>
      </p:sp>
    </p:spTree>
    <p:extLst>
      <p:ext uri="{BB962C8B-B14F-4D97-AF65-F5344CB8AC3E}">
        <p14:creationId xmlns:p14="http://schemas.microsoft.com/office/powerpoint/2010/main" val="157911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F5DDD1-A932-4554-BC0D-F3FCEDC953ED}"/>
              </a:ext>
            </a:extLst>
          </p:cNvPr>
          <p:cNvSpPr/>
          <p:nvPr userDrawn="1"/>
        </p:nvSpPr>
        <p:spPr>
          <a:xfrm>
            <a:off x="5887979" y="0"/>
            <a:ext cx="5528984" cy="3429000"/>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r>
              <a:rPr lang="en-ID"/>
              <a:t>Developer Presentation Template</a:t>
            </a:r>
            <a:endParaRPr lang="en-ID" dirty="0"/>
          </a:p>
        </p:txBody>
      </p:sp>
      <p:sp>
        <p:nvSpPr>
          <p:cNvPr id="6" name="Picture Placeholder 2">
            <a:extLst>
              <a:ext uri="{FF2B5EF4-FFF2-40B4-BE49-F238E27FC236}">
                <a16:creationId xmlns:a16="http://schemas.microsoft.com/office/drawing/2014/main" id="{D229985D-ABAE-438D-A425-C9AE06E45FC2}"/>
              </a:ext>
            </a:extLst>
          </p:cNvPr>
          <p:cNvSpPr>
            <a:spLocks noGrp="1"/>
          </p:cNvSpPr>
          <p:nvPr>
            <p:ph type="pic" sz="quarter" idx="11"/>
          </p:nvPr>
        </p:nvSpPr>
        <p:spPr>
          <a:xfrm>
            <a:off x="6334628" y="443240"/>
            <a:ext cx="4635686" cy="4005258"/>
          </a:xfrm>
          <a:prstGeom prst="rect">
            <a:avLst/>
          </a:prstGeom>
          <a:solidFill>
            <a:schemeClr val="bg2">
              <a:lumMod val="75000"/>
            </a:schemeClr>
          </a:solidFill>
          <a:ln w="19050">
            <a:solidFill>
              <a:schemeClr val="bg2"/>
            </a:solidFill>
          </a:ln>
        </p:spPr>
        <p:txBody>
          <a:bodyPr>
            <a:normAutofit/>
          </a:bodyPr>
          <a:lstStyle>
            <a:lvl1pPr>
              <a:defRPr sz="800"/>
            </a:lvl1pPr>
          </a:lstStyle>
          <a:p>
            <a:endParaRPr lang="en-ID"/>
          </a:p>
        </p:txBody>
      </p:sp>
      <p:sp>
        <p:nvSpPr>
          <p:cNvPr id="4" name="Title 1">
            <a:extLst>
              <a:ext uri="{FF2B5EF4-FFF2-40B4-BE49-F238E27FC236}">
                <a16:creationId xmlns:a16="http://schemas.microsoft.com/office/drawing/2014/main" id="{FA8C3ED8-3C0A-42CA-A845-B87567096ABC}"/>
              </a:ext>
            </a:extLst>
          </p:cNvPr>
          <p:cNvSpPr>
            <a:spLocks noGrp="1"/>
          </p:cNvSpPr>
          <p:nvPr>
            <p:ph type="title"/>
          </p:nvPr>
        </p:nvSpPr>
        <p:spPr>
          <a:xfrm>
            <a:off x="854290" y="853956"/>
            <a:ext cx="4097046"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124760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4"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r>
              <a:rPr lang="en-ID"/>
              <a:t>Developer Presentation Template</a:t>
            </a:r>
            <a:endParaRPr lang="en-ID" dirty="0"/>
          </a:p>
        </p:txBody>
      </p:sp>
      <p:sp>
        <p:nvSpPr>
          <p:cNvPr id="6" name="Picture Placeholder 2">
            <a:extLst>
              <a:ext uri="{FF2B5EF4-FFF2-40B4-BE49-F238E27FC236}">
                <a16:creationId xmlns:a16="http://schemas.microsoft.com/office/drawing/2014/main" id="{B4824960-1FAB-4796-B4E9-36F01229069D}"/>
              </a:ext>
            </a:extLst>
          </p:cNvPr>
          <p:cNvSpPr>
            <a:spLocks noGrp="1"/>
          </p:cNvSpPr>
          <p:nvPr>
            <p:ph type="pic" sz="quarter" idx="11"/>
          </p:nvPr>
        </p:nvSpPr>
        <p:spPr>
          <a:xfrm>
            <a:off x="7001146" y="0"/>
            <a:ext cx="5192442" cy="6858000"/>
          </a:xfrm>
          <a:prstGeom prst="rect">
            <a:avLst/>
          </a:prstGeom>
          <a:solidFill>
            <a:schemeClr val="bg2">
              <a:lumMod val="75000"/>
            </a:schemeClr>
          </a:solidFill>
          <a:ln w="19050">
            <a:noFill/>
          </a:ln>
        </p:spPr>
        <p:txBody>
          <a:bodyPr>
            <a:normAutofit/>
          </a:bodyPr>
          <a:lstStyle>
            <a:lvl1pPr>
              <a:defRPr sz="800"/>
            </a:lvl1pPr>
          </a:lstStyle>
          <a:p>
            <a:endParaRPr lang="en-ID"/>
          </a:p>
        </p:txBody>
      </p:sp>
      <p:sp>
        <p:nvSpPr>
          <p:cNvPr id="4" name="Title 1">
            <a:extLst>
              <a:ext uri="{FF2B5EF4-FFF2-40B4-BE49-F238E27FC236}">
                <a16:creationId xmlns:a16="http://schemas.microsoft.com/office/drawing/2014/main" id="{73AB82C2-FF08-4562-B770-D96C00C553DD}"/>
              </a:ext>
            </a:extLst>
          </p:cNvPr>
          <p:cNvSpPr>
            <a:spLocks noGrp="1"/>
          </p:cNvSpPr>
          <p:nvPr>
            <p:ph type="title"/>
          </p:nvPr>
        </p:nvSpPr>
        <p:spPr>
          <a:xfrm>
            <a:off x="854290" y="853956"/>
            <a:ext cx="4097046"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9912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2A82D9-311E-4F31-AB25-1934E4AC4679}"/>
              </a:ext>
            </a:extLst>
          </p:cNvPr>
          <p:cNvSpPr/>
          <p:nvPr userDrawn="1"/>
        </p:nvSpPr>
        <p:spPr>
          <a:xfrm>
            <a:off x="9012008" y="1"/>
            <a:ext cx="3181579" cy="2116701"/>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r>
              <a:rPr lang="en-ID"/>
              <a:t>Developer Presentation Template</a:t>
            </a:r>
            <a:endParaRPr lang="en-ID" dirty="0"/>
          </a:p>
        </p:txBody>
      </p:sp>
      <p:sp>
        <p:nvSpPr>
          <p:cNvPr id="6" name="Picture Placeholder 2">
            <a:extLst>
              <a:ext uri="{FF2B5EF4-FFF2-40B4-BE49-F238E27FC236}">
                <a16:creationId xmlns:a16="http://schemas.microsoft.com/office/drawing/2014/main" id="{40F89D7C-D3EE-40A4-A6F0-FDC7825DBF53}"/>
              </a:ext>
            </a:extLst>
          </p:cNvPr>
          <p:cNvSpPr>
            <a:spLocks noGrp="1"/>
          </p:cNvSpPr>
          <p:nvPr>
            <p:ph type="pic" sz="quarter" idx="11"/>
          </p:nvPr>
        </p:nvSpPr>
        <p:spPr>
          <a:xfrm>
            <a:off x="4773067" y="366342"/>
            <a:ext cx="7054131" cy="1750359"/>
          </a:xfrm>
          <a:prstGeom prst="rect">
            <a:avLst/>
          </a:prstGeom>
          <a:solidFill>
            <a:schemeClr val="bg2">
              <a:lumMod val="75000"/>
            </a:schemeClr>
          </a:solidFill>
          <a:ln w="19050">
            <a:solidFill>
              <a:schemeClr val="bg2"/>
            </a:solidFill>
          </a:ln>
        </p:spPr>
        <p:txBody>
          <a:bodyPr>
            <a:normAutofit/>
          </a:bodyPr>
          <a:lstStyle>
            <a:lvl1pPr>
              <a:defRPr sz="800"/>
            </a:lvl1pPr>
          </a:lstStyle>
          <a:p>
            <a:endParaRPr lang="en-ID"/>
          </a:p>
        </p:txBody>
      </p:sp>
      <p:sp>
        <p:nvSpPr>
          <p:cNvPr id="4" name="Title 1">
            <a:extLst>
              <a:ext uri="{FF2B5EF4-FFF2-40B4-BE49-F238E27FC236}">
                <a16:creationId xmlns:a16="http://schemas.microsoft.com/office/drawing/2014/main" id="{ACB89B27-7C35-45E6-AFD3-6180DCF65E03}"/>
              </a:ext>
            </a:extLst>
          </p:cNvPr>
          <p:cNvSpPr>
            <a:spLocks noGrp="1"/>
          </p:cNvSpPr>
          <p:nvPr>
            <p:ph type="title"/>
          </p:nvPr>
        </p:nvSpPr>
        <p:spPr>
          <a:xfrm>
            <a:off x="854290" y="853956"/>
            <a:ext cx="4097046"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366109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4"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2AC6E2-DDA6-466E-9ABE-F95E83FAE342}"/>
              </a:ext>
            </a:extLst>
          </p:cNvPr>
          <p:cNvSpPr/>
          <p:nvPr userDrawn="1"/>
        </p:nvSpPr>
        <p:spPr>
          <a:xfrm>
            <a:off x="5202994" y="1"/>
            <a:ext cx="6990594" cy="2116701"/>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r>
              <a:rPr lang="en-ID"/>
              <a:t>Developer Presentation Template</a:t>
            </a:r>
            <a:endParaRPr lang="en-ID" dirty="0"/>
          </a:p>
        </p:txBody>
      </p:sp>
      <p:sp>
        <p:nvSpPr>
          <p:cNvPr id="7" name="Picture Placeholder 2">
            <a:extLst>
              <a:ext uri="{FF2B5EF4-FFF2-40B4-BE49-F238E27FC236}">
                <a16:creationId xmlns:a16="http://schemas.microsoft.com/office/drawing/2014/main" id="{F88CDDFC-E22C-452A-8C2A-33126279A749}"/>
              </a:ext>
            </a:extLst>
          </p:cNvPr>
          <p:cNvSpPr>
            <a:spLocks noGrp="1"/>
          </p:cNvSpPr>
          <p:nvPr>
            <p:ph type="pic" sz="quarter" idx="11"/>
          </p:nvPr>
        </p:nvSpPr>
        <p:spPr>
          <a:xfrm>
            <a:off x="5202991" y="366340"/>
            <a:ext cx="6624208" cy="3333638"/>
          </a:xfrm>
          <a:prstGeom prst="rect">
            <a:avLst/>
          </a:prstGeom>
          <a:solidFill>
            <a:schemeClr val="bg2">
              <a:lumMod val="75000"/>
            </a:schemeClr>
          </a:solidFill>
          <a:ln w="19050">
            <a:solidFill>
              <a:schemeClr val="bg2"/>
            </a:solidFill>
          </a:ln>
        </p:spPr>
        <p:txBody>
          <a:bodyPr>
            <a:normAutofit/>
          </a:bodyPr>
          <a:lstStyle>
            <a:lvl1pPr>
              <a:defRPr sz="800"/>
            </a:lvl1pPr>
          </a:lstStyle>
          <a:p>
            <a:endParaRPr lang="en-ID"/>
          </a:p>
        </p:txBody>
      </p:sp>
      <p:sp>
        <p:nvSpPr>
          <p:cNvPr id="4" name="Title 1">
            <a:extLst>
              <a:ext uri="{FF2B5EF4-FFF2-40B4-BE49-F238E27FC236}">
                <a16:creationId xmlns:a16="http://schemas.microsoft.com/office/drawing/2014/main" id="{99BC867F-3817-472E-A491-ED16C8729637}"/>
              </a:ext>
            </a:extLst>
          </p:cNvPr>
          <p:cNvSpPr>
            <a:spLocks noGrp="1"/>
          </p:cNvSpPr>
          <p:nvPr>
            <p:ph type="title"/>
          </p:nvPr>
        </p:nvSpPr>
        <p:spPr>
          <a:xfrm>
            <a:off x="854290" y="853956"/>
            <a:ext cx="4097046"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24960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4"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00B0ED-525A-4CF9-8EE5-7390A80C73C9}"/>
              </a:ext>
            </a:extLst>
          </p:cNvPr>
          <p:cNvSpPr/>
          <p:nvPr userDrawn="1"/>
        </p:nvSpPr>
        <p:spPr>
          <a:xfrm>
            <a:off x="5202994" y="1"/>
            <a:ext cx="6990594" cy="2116701"/>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r>
              <a:rPr lang="en-ID"/>
              <a:t>Developer Presentation Template</a:t>
            </a:r>
            <a:endParaRPr lang="en-ID" dirty="0"/>
          </a:p>
        </p:txBody>
      </p:sp>
      <p:sp>
        <p:nvSpPr>
          <p:cNvPr id="6" name="Picture Placeholder 2">
            <a:extLst>
              <a:ext uri="{FF2B5EF4-FFF2-40B4-BE49-F238E27FC236}">
                <a16:creationId xmlns:a16="http://schemas.microsoft.com/office/drawing/2014/main" id="{72AD10D0-1AF1-4A50-B2E6-908B6EF0C6E8}"/>
              </a:ext>
            </a:extLst>
          </p:cNvPr>
          <p:cNvSpPr>
            <a:spLocks noGrp="1"/>
          </p:cNvSpPr>
          <p:nvPr>
            <p:ph type="pic" sz="quarter" idx="11"/>
          </p:nvPr>
        </p:nvSpPr>
        <p:spPr>
          <a:xfrm>
            <a:off x="5568211" y="366340"/>
            <a:ext cx="6258987" cy="3413214"/>
          </a:xfrm>
          <a:prstGeom prst="rect">
            <a:avLst/>
          </a:prstGeom>
          <a:solidFill>
            <a:schemeClr val="bg2">
              <a:lumMod val="75000"/>
            </a:schemeClr>
          </a:solidFill>
          <a:ln w="19050">
            <a:solidFill>
              <a:schemeClr val="bg2"/>
            </a:solidFill>
          </a:ln>
        </p:spPr>
        <p:txBody>
          <a:bodyPr>
            <a:normAutofit/>
          </a:bodyPr>
          <a:lstStyle>
            <a:lvl1pPr>
              <a:defRPr sz="800"/>
            </a:lvl1pPr>
          </a:lstStyle>
          <a:p>
            <a:endParaRPr lang="en-ID"/>
          </a:p>
        </p:txBody>
      </p:sp>
      <p:sp>
        <p:nvSpPr>
          <p:cNvPr id="7" name="Title 1">
            <a:extLst>
              <a:ext uri="{FF2B5EF4-FFF2-40B4-BE49-F238E27FC236}">
                <a16:creationId xmlns:a16="http://schemas.microsoft.com/office/drawing/2014/main" id="{9E46F4A5-068D-49DF-84BD-954046DD218C}"/>
              </a:ext>
            </a:extLst>
          </p:cNvPr>
          <p:cNvSpPr>
            <a:spLocks noGrp="1"/>
          </p:cNvSpPr>
          <p:nvPr>
            <p:ph type="title"/>
          </p:nvPr>
        </p:nvSpPr>
        <p:spPr>
          <a:xfrm>
            <a:off x="854290" y="853956"/>
            <a:ext cx="4097046"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161187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lideAdd2">
    <p:spTree>
      <p:nvGrpSpPr>
        <p:cNvPr id="1" name=""/>
        <p:cNvGrpSpPr/>
        <p:nvPr/>
      </p:nvGrpSpPr>
      <p:grpSpPr>
        <a:xfrm>
          <a:off x="0" y="0"/>
          <a:ext cx="0" cy="0"/>
          <a:chOff x="0" y="0"/>
          <a:chExt cx="0" cy="0"/>
        </a:xfrm>
      </p:grpSpPr>
      <p:sp>
        <p:nvSpPr>
          <p:cNvPr id="5" name="PpHolder1">
            <a:extLst>
              <a:ext uri="{FF2B5EF4-FFF2-40B4-BE49-F238E27FC236}">
                <a16:creationId xmlns:a16="http://schemas.microsoft.com/office/drawing/2014/main" id="{F0023C78-620D-4B1F-83D3-F77D257DF231}"/>
              </a:ext>
            </a:extLst>
          </p:cNvPr>
          <p:cNvSpPr>
            <a:spLocks noGrp="1"/>
          </p:cNvSpPr>
          <p:nvPr>
            <p:ph type="pic" sz="quarter" idx="10"/>
          </p:nvPr>
        </p:nvSpPr>
        <p:spPr>
          <a:xfrm>
            <a:off x="444500" y="1393372"/>
            <a:ext cx="3818167" cy="5464628"/>
          </a:xfrm>
          <a:custGeom>
            <a:avLst/>
            <a:gdLst>
              <a:gd name="connsiteX0" fmla="*/ 0 w 3818167"/>
              <a:gd name="connsiteY0" fmla="*/ 0 h 5464628"/>
              <a:gd name="connsiteX1" fmla="*/ 3818167 w 3818167"/>
              <a:gd name="connsiteY1" fmla="*/ 0 h 5464628"/>
              <a:gd name="connsiteX2" fmla="*/ 3818167 w 3818167"/>
              <a:gd name="connsiteY2" fmla="*/ 5464628 h 5464628"/>
              <a:gd name="connsiteX3" fmla="*/ 0 w 3818167"/>
              <a:gd name="connsiteY3" fmla="*/ 5464628 h 5464628"/>
            </a:gdLst>
            <a:ahLst/>
            <a:cxnLst>
              <a:cxn ang="0">
                <a:pos x="connsiteX0" y="connsiteY0"/>
              </a:cxn>
              <a:cxn ang="0">
                <a:pos x="connsiteX1" y="connsiteY1"/>
              </a:cxn>
              <a:cxn ang="0">
                <a:pos x="connsiteX2" y="connsiteY2"/>
              </a:cxn>
              <a:cxn ang="0">
                <a:pos x="connsiteX3" y="connsiteY3"/>
              </a:cxn>
            </a:cxnLst>
            <a:rect l="l" t="t" r="r" b="b"/>
            <a:pathLst>
              <a:path w="3818167" h="5464628">
                <a:moveTo>
                  <a:pt x="0" y="0"/>
                </a:moveTo>
                <a:lnTo>
                  <a:pt x="3818167" y="0"/>
                </a:lnTo>
                <a:lnTo>
                  <a:pt x="3818167" y="5464628"/>
                </a:lnTo>
                <a:lnTo>
                  <a:pt x="0" y="5464628"/>
                </a:lnTo>
                <a:close/>
              </a:path>
            </a:pathLst>
          </a:cu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lvl1pPr>
              <a:defRPr lang="en-ID" sz="600">
                <a:solidFill>
                  <a:schemeClr val="bg1">
                    <a:alpha val="0"/>
                  </a:schemeClr>
                </a:solidFill>
              </a:defRPr>
            </a:lvl1pPr>
          </a:lstStyle>
          <a:p>
            <a:pPr marL="0" lvl="0" algn="ctr" defTabSz="457200"/>
            <a:endParaRPr lang="en-ID"/>
          </a:p>
        </p:txBody>
      </p:sp>
    </p:spTree>
    <p:extLst>
      <p:ext uri="{BB962C8B-B14F-4D97-AF65-F5344CB8AC3E}">
        <p14:creationId xmlns:p14="http://schemas.microsoft.com/office/powerpoint/2010/main" val="10528057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DCEF00-DC8C-4604-A1E7-CC1030B0D949}"/>
              </a:ext>
            </a:extLst>
          </p:cNvPr>
          <p:cNvSpPr/>
          <p:nvPr userDrawn="1"/>
        </p:nvSpPr>
        <p:spPr>
          <a:xfrm>
            <a:off x="5202994" y="4741300"/>
            <a:ext cx="6990594" cy="2116701"/>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6" name="Title 1">
            <a:extLst>
              <a:ext uri="{FF2B5EF4-FFF2-40B4-BE49-F238E27FC236}">
                <a16:creationId xmlns:a16="http://schemas.microsoft.com/office/drawing/2014/main" id="{ACD37956-7D32-4EDF-843E-C11D701D5151}"/>
              </a:ext>
            </a:extLst>
          </p:cNvPr>
          <p:cNvSpPr>
            <a:spLocks noGrp="1"/>
          </p:cNvSpPr>
          <p:nvPr>
            <p:ph type="title"/>
          </p:nvPr>
        </p:nvSpPr>
        <p:spPr>
          <a:xfrm>
            <a:off x="1135286" y="1135138"/>
            <a:ext cx="4223678" cy="2304288"/>
          </a:xfrm>
          <a:prstGeom prst="rect">
            <a:avLst/>
          </a:prstGeom>
        </p:spPr>
        <p:txBody>
          <a:bodyPr anchor="ctr"/>
          <a:lstStyle>
            <a:lvl1pPr>
              <a:lnSpc>
                <a:spcPct val="100000"/>
              </a:lnSpc>
              <a:defRPr sz="4800" b="1"/>
            </a:lvl1pPr>
          </a:lstStyle>
          <a:p>
            <a:r>
              <a:rPr lang="en-US" dirty="0"/>
              <a:t>Click to edit Master title</a:t>
            </a:r>
            <a:endParaRPr lang="en-ID" dirty="0"/>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r>
              <a:rPr lang="en-ID"/>
              <a:t>Developer Presentation Template</a:t>
            </a:r>
            <a:endParaRPr lang="en-ID" dirty="0"/>
          </a:p>
        </p:txBody>
      </p:sp>
      <p:sp>
        <p:nvSpPr>
          <p:cNvPr id="5" name="Picture Placeholder 2">
            <a:extLst>
              <a:ext uri="{FF2B5EF4-FFF2-40B4-BE49-F238E27FC236}">
                <a16:creationId xmlns:a16="http://schemas.microsoft.com/office/drawing/2014/main" id="{DF486FAE-46E1-42D5-B4A8-059463FC5BDB}"/>
              </a:ext>
            </a:extLst>
          </p:cNvPr>
          <p:cNvSpPr>
            <a:spLocks noGrp="1"/>
          </p:cNvSpPr>
          <p:nvPr>
            <p:ph type="pic" sz="quarter" idx="11"/>
          </p:nvPr>
        </p:nvSpPr>
        <p:spPr>
          <a:xfrm>
            <a:off x="7288871" y="-1"/>
            <a:ext cx="4538327" cy="6491657"/>
          </a:xfrm>
          <a:prstGeom prst="rect">
            <a:avLst/>
          </a:prstGeom>
          <a:solidFill>
            <a:schemeClr val="bg2">
              <a:lumMod val="75000"/>
            </a:schemeClr>
          </a:solidFill>
          <a:ln w="19050">
            <a:solidFill>
              <a:schemeClr val="bg2"/>
            </a:solidFill>
          </a:ln>
        </p:spPr>
        <p:txBody>
          <a:bodyPr>
            <a:normAutofit/>
          </a:bodyPr>
          <a:lstStyle>
            <a:lvl1pPr>
              <a:defRPr sz="800"/>
            </a:lvl1pPr>
          </a:lstStyle>
          <a:p>
            <a:endParaRPr lang="en-ID"/>
          </a:p>
        </p:txBody>
      </p:sp>
    </p:spTree>
    <p:extLst>
      <p:ext uri="{BB962C8B-B14F-4D97-AF65-F5344CB8AC3E}">
        <p14:creationId xmlns:p14="http://schemas.microsoft.com/office/powerpoint/2010/main" val="453223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5"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4" name="Picture Placeholder 2">
            <a:extLst>
              <a:ext uri="{FF2B5EF4-FFF2-40B4-BE49-F238E27FC236}">
                <a16:creationId xmlns:a16="http://schemas.microsoft.com/office/drawing/2014/main" id="{600A9C52-5F38-42AD-8D21-7352DB2ED140}"/>
              </a:ext>
            </a:extLst>
          </p:cNvPr>
          <p:cNvSpPr>
            <a:spLocks noGrp="1"/>
          </p:cNvSpPr>
          <p:nvPr>
            <p:ph type="pic" sz="quarter" idx="13"/>
          </p:nvPr>
        </p:nvSpPr>
        <p:spPr>
          <a:xfrm>
            <a:off x="4813629" y="0"/>
            <a:ext cx="3694401" cy="6858000"/>
          </a:xfrm>
          <a:prstGeom prst="rect">
            <a:avLst/>
          </a:prstGeom>
          <a:solidFill>
            <a:schemeClr val="bg2">
              <a:lumMod val="75000"/>
            </a:schemeClr>
          </a:solidFill>
          <a:ln w="19050">
            <a:noFill/>
          </a:ln>
        </p:spPr>
        <p:txBody>
          <a:bodyPr>
            <a:normAutofit/>
          </a:bodyPr>
          <a:lstStyle>
            <a:lvl1pPr>
              <a:defRPr sz="800"/>
            </a:lvl1pPr>
          </a:lstStyle>
          <a:p>
            <a:endParaRPr lang="en-ID"/>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r>
              <a:rPr lang="en-ID"/>
              <a:t>Developer Presentation Template</a:t>
            </a:r>
            <a:endParaRPr lang="en-ID" dirty="0"/>
          </a:p>
        </p:txBody>
      </p:sp>
      <p:sp>
        <p:nvSpPr>
          <p:cNvPr id="9" name="Picture Placeholder 2">
            <a:extLst>
              <a:ext uri="{FF2B5EF4-FFF2-40B4-BE49-F238E27FC236}">
                <a16:creationId xmlns:a16="http://schemas.microsoft.com/office/drawing/2014/main" id="{5AC02D46-730F-4B58-8DBF-0F81185D3D5D}"/>
              </a:ext>
            </a:extLst>
          </p:cNvPr>
          <p:cNvSpPr>
            <a:spLocks noGrp="1"/>
          </p:cNvSpPr>
          <p:nvPr>
            <p:ph type="pic" sz="quarter" idx="11"/>
          </p:nvPr>
        </p:nvSpPr>
        <p:spPr>
          <a:xfrm>
            <a:off x="5781957" y="1698861"/>
            <a:ext cx="1755877" cy="1755648"/>
          </a:xfrm>
          <a:prstGeom prst="rect">
            <a:avLst/>
          </a:prstGeom>
          <a:solidFill>
            <a:schemeClr val="bg2">
              <a:lumMod val="75000"/>
            </a:schemeClr>
          </a:solidFill>
          <a:ln w="19050">
            <a:solidFill>
              <a:schemeClr val="bg2"/>
            </a:solidFill>
          </a:ln>
        </p:spPr>
        <p:txBody>
          <a:bodyPr>
            <a:normAutofit/>
          </a:bodyPr>
          <a:lstStyle>
            <a:lvl1pPr>
              <a:defRPr sz="800"/>
            </a:lvl1pPr>
          </a:lstStyle>
          <a:p>
            <a:endParaRPr lang="en-ID"/>
          </a:p>
        </p:txBody>
      </p:sp>
      <p:sp>
        <p:nvSpPr>
          <p:cNvPr id="10" name="Picture Placeholder 2">
            <a:extLst>
              <a:ext uri="{FF2B5EF4-FFF2-40B4-BE49-F238E27FC236}">
                <a16:creationId xmlns:a16="http://schemas.microsoft.com/office/drawing/2014/main" id="{9FB32F5E-7B9C-49E1-B7E5-EC5C2E3AF11A}"/>
              </a:ext>
            </a:extLst>
          </p:cNvPr>
          <p:cNvSpPr>
            <a:spLocks noGrp="1"/>
          </p:cNvSpPr>
          <p:nvPr>
            <p:ph type="pic" sz="quarter" idx="12"/>
          </p:nvPr>
        </p:nvSpPr>
        <p:spPr>
          <a:xfrm>
            <a:off x="9469383" y="1698861"/>
            <a:ext cx="1755877" cy="1755648"/>
          </a:xfrm>
          <a:prstGeom prst="rect">
            <a:avLst/>
          </a:prstGeom>
          <a:solidFill>
            <a:schemeClr val="bg2">
              <a:lumMod val="75000"/>
            </a:schemeClr>
          </a:solidFill>
          <a:ln w="19050">
            <a:noFill/>
          </a:ln>
        </p:spPr>
        <p:txBody>
          <a:bodyPr>
            <a:normAutofit/>
          </a:bodyPr>
          <a:lstStyle>
            <a:lvl1pPr>
              <a:defRPr sz="800"/>
            </a:lvl1pPr>
          </a:lstStyle>
          <a:p>
            <a:endParaRPr lang="en-ID"/>
          </a:p>
        </p:txBody>
      </p:sp>
      <p:sp>
        <p:nvSpPr>
          <p:cNvPr id="15" name="Title 1">
            <a:extLst>
              <a:ext uri="{FF2B5EF4-FFF2-40B4-BE49-F238E27FC236}">
                <a16:creationId xmlns:a16="http://schemas.microsoft.com/office/drawing/2014/main" id="{F84ED6A1-656D-4A29-83D7-59D5F5E9F79B}"/>
              </a:ext>
            </a:extLst>
          </p:cNvPr>
          <p:cNvSpPr>
            <a:spLocks noGrp="1"/>
          </p:cNvSpPr>
          <p:nvPr>
            <p:ph type="title"/>
          </p:nvPr>
        </p:nvSpPr>
        <p:spPr>
          <a:xfrm>
            <a:off x="854290" y="853956"/>
            <a:ext cx="4097046"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919835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E25E52-6422-4D9A-93DB-E619D9AE4CDC}"/>
              </a:ext>
            </a:extLst>
          </p:cNvPr>
          <p:cNvSpPr/>
          <p:nvPr userDrawn="1"/>
        </p:nvSpPr>
        <p:spPr>
          <a:xfrm>
            <a:off x="6200105" y="2286000"/>
            <a:ext cx="4621590" cy="2286000"/>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r>
              <a:rPr lang="en-ID"/>
              <a:t>Developer Presentation Template</a:t>
            </a:r>
            <a:endParaRPr lang="en-ID" dirty="0"/>
          </a:p>
        </p:txBody>
      </p:sp>
      <p:sp>
        <p:nvSpPr>
          <p:cNvPr id="13" name="Picture Placeholder 2">
            <a:extLst>
              <a:ext uri="{FF2B5EF4-FFF2-40B4-BE49-F238E27FC236}">
                <a16:creationId xmlns:a16="http://schemas.microsoft.com/office/drawing/2014/main" id="{E7386521-F03E-47D8-83DE-7CB1A0C21FB9}"/>
              </a:ext>
            </a:extLst>
          </p:cNvPr>
          <p:cNvSpPr>
            <a:spLocks noGrp="1"/>
          </p:cNvSpPr>
          <p:nvPr>
            <p:ph type="pic" sz="quarter" idx="11"/>
          </p:nvPr>
        </p:nvSpPr>
        <p:spPr>
          <a:xfrm>
            <a:off x="6200106" y="2560321"/>
            <a:ext cx="1737586" cy="1737360"/>
          </a:xfrm>
          <a:prstGeom prst="rect">
            <a:avLst/>
          </a:prstGeom>
          <a:solidFill>
            <a:schemeClr val="bg2">
              <a:lumMod val="75000"/>
            </a:schemeClr>
          </a:solidFill>
          <a:ln w="19050">
            <a:solidFill>
              <a:schemeClr val="bg2"/>
            </a:solidFill>
          </a:ln>
        </p:spPr>
        <p:txBody>
          <a:bodyPr>
            <a:normAutofit/>
          </a:bodyPr>
          <a:lstStyle>
            <a:lvl1pPr>
              <a:defRPr sz="800"/>
            </a:lvl1pPr>
          </a:lstStyle>
          <a:p>
            <a:endParaRPr lang="en-ID"/>
          </a:p>
        </p:txBody>
      </p:sp>
      <p:sp>
        <p:nvSpPr>
          <p:cNvPr id="14" name="Picture Placeholder 2">
            <a:extLst>
              <a:ext uri="{FF2B5EF4-FFF2-40B4-BE49-F238E27FC236}">
                <a16:creationId xmlns:a16="http://schemas.microsoft.com/office/drawing/2014/main" id="{E06BEA25-A94F-4CC3-9677-8FA19E659007}"/>
              </a:ext>
            </a:extLst>
          </p:cNvPr>
          <p:cNvSpPr>
            <a:spLocks noGrp="1"/>
          </p:cNvSpPr>
          <p:nvPr>
            <p:ph type="pic" sz="quarter" idx="12"/>
          </p:nvPr>
        </p:nvSpPr>
        <p:spPr>
          <a:xfrm>
            <a:off x="6200106" y="359338"/>
            <a:ext cx="1737586" cy="1737360"/>
          </a:xfrm>
          <a:prstGeom prst="rect">
            <a:avLst/>
          </a:prstGeom>
          <a:solidFill>
            <a:schemeClr val="bg2">
              <a:lumMod val="75000"/>
            </a:schemeClr>
          </a:solidFill>
          <a:ln w="19050">
            <a:noFill/>
          </a:ln>
        </p:spPr>
        <p:txBody>
          <a:bodyPr>
            <a:normAutofit/>
          </a:bodyPr>
          <a:lstStyle>
            <a:lvl1pPr>
              <a:defRPr sz="800"/>
            </a:lvl1pPr>
          </a:lstStyle>
          <a:p>
            <a:endParaRPr lang="en-ID"/>
          </a:p>
        </p:txBody>
      </p:sp>
      <p:sp>
        <p:nvSpPr>
          <p:cNvPr id="15" name="Picture Placeholder 2">
            <a:extLst>
              <a:ext uri="{FF2B5EF4-FFF2-40B4-BE49-F238E27FC236}">
                <a16:creationId xmlns:a16="http://schemas.microsoft.com/office/drawing/2014/main" id="{49094352-D33E-44FD-AE60-DA812392CD2B}"/>
              </a:ext>
            </a:extLst>
          </p:cNvPr>
          <p:cNvSpPr>
            <a:spLocks noGrp="1"/>
          </p:cNvSpPr>
          <p:nvPr>
            <p:ph type="pic" sz="quarter" idx="13"/>
          </p:nvPr>
        </p:nvSpPr>
        <p:spPr>
          <a:xfrm>
            <a:off x="6200106" y="4761302"/>
            <a:ext cx="1737586" cy="1737360"/>
          </a:xfrm>
          <a:prstGeom prst="rect">
            <a:avLst/>
          </a:prstGeom>
          <a:solidFill>
            <a:schemeClr val="bg2">
              <a:lumMod val="75000"/>
            </a:schemeClr>
          </a:solidFill>
          <a:ln w="19050">
            <a:noFill/>
          </a:ln>
        </p:spPr>
        <p:txBody>
          <a:bodyPr>
            <a:normAutofit/>
          </a:bodyPr>
          <a:lstStyle>
            <a:lvl1pPr>
              <a:defRPr sz="800"/>
            </a:lvl1pPr>
          </a:lstStyle>
          <a:p>
            <a:endParaRPr lang="en-ID"/>
          </a:p>
        </p:txBody>
      </p:sp>
      <p:sp>
        <p:nvSpPr>
          <p:cNvPr id="16" name="Title 1">
            <a:extLst>
              <a:ext uri="{FF2B5EF4-FFF2-40B4-BE49-F238E27FC236}">
                <a16:creationId xmlns:a16="http://schemas.microsoft.com/office/drawing/2014/main" id="{D930FD3E-1AD7-4225-B71D-352D4286B49B}"/>
              </a:ext>
            </a:extLst>
          </p:cNvPr>
          <p:cNvSpPr>
            <a:spLocks noGrp="1"/>
          </p:cNvSpPr>
          <p:nvPr>
            <p:ph type="title"/>
          </p:nvPr>
        </p:nvSpPr>
        <p:spPr>
          <a:xfrm>
            <a:off x="854290" y="853956"/>
            <a:ext cx="4097046"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5515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15" grpId="0" animBg="1"/>
      <p:bldP spid="16"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69BB6F-DD27-457F-AD3E-C1EDBB011084}"/>
              </a:ext>
            </a:extLst>
          </p:cNvPr>
          <p:cNvSpPr/>
          <p:nvPr userDrawn="1"/>
        </p:nvSpPr>
        <p:spPr>
          <a:xfrm>
            <a:off x="4938404" y="0"/>
            <a:ext cx="7255184" cy="6858000"/>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r>
              <a:rPr lang="en-ID"/>
              <a:t>Developer Presentation Template</a:t>
            </a:r>
            <a:endParaRPr lang="en-ID" dirty="0"/>
          </a:p>
        </p:txBody>
      </p:sp>
      <p:sp>
        <p:nvSpPr>
          <p:cNvPr id="9" name="Picture Placeholder 2">
            <a:extLst>
              <a:ext uri="{FF2B5EF4-FFF2-40B4-BE49-F238E27FC236}">
                <a16:creationId xmlns:a16="http://schemas.microsoft.com/office/drawing/2014/main" id="{A1579454-E85F-4589-8B5A-F7530EA7F809}"/>
              </a:ext>
            </a:extLst>
          </p:cNvPr>
          <p:cNvSpPr>
            <a:spLocks noGrp="1"/>
          </p:cNvSpPr>
          <p:nvPr>
            <p:ph type="pic" sz="quarter" idx="11"/>
          </p:nvPr>
        </p:nvSpPr>
        <p:spPr>
          <a:xfrm>
            <a:off x="5469548" y="526963"/>
            <a:ext cx="6192896" cy="6331037"/>
          </a:xfrm>
          <a:prstGeom prst="rect">
            <a:avLst/>
          </a:prstGeom>
          <a:solidFill>
            <a:schemeClr val="bg2">
              <a:lumMod val="75000"/>
            </a:schemeClr>
          </a:solidFill>
          <a:ln w="19050">
            <a:solidFill>
              <a:schemeClr val="bg2"/>
            </a:solidFill>
          </a:ln>
        </p:spPr>
        <p:txBody>
          <a:bodyPr>
            <a:normAutofit/>
          </a:bodyPr>
          <a:lstStyle>
            <a:lvl1pPr>
              <a:defRPr sz="800"/>
            </a:lvl1pPr>
          </a:lstStyle>
          <a:p>
            <a:endParaRPr lang="en-ID"/>
          </a:p>
        </p:txBody>
      </p:sp>
      <p:sp>
        <p:nvSpPr>
          <p:cNvPr id="10" name="Title 1">
            <a:extLst>
              <a:ext uri="{FF2B5EF4-FFF2-40B4-BE49-F238E27FC236}">
                <a16:creationId xmlns:a16="http://schemas.microsoft.com/office/drawing/2014/main" id="{6A639FB2-9CF9-4541-91AE-F6890C83E013}"/>
              </a:ext>
            </a:extLst>
          </p:cNvPr>
          <p:cNvSpPr>
            <a:spLocks noGrp="1"/>
          </p:cNvSpPr>
          <p:nvPr>
            <p:ph type="title"/>
          </p:nvPr>
        </p:nvSpPr>
        <p:spPr>
          <a:xfrm>
            <a:off x="854290" y="853956"/>
            <a:ext cx="4097046"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422990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r>
              <a:rPr lang="en-ID"/>
              <a:t>Developer Presentation Template</a:t>
            </a:r>
            <a:endParaRPr lang="en-ID" dirty="0"/>
          </a:p>
        </p:txBody>
      </p:sp>
      <p:sp>
        <p:nvSpPr>
          <p:cNvPr id="5" name="Picture Placeholder 2">
            <a:extLst>
              <a:ext uri="{FF2B5EF4-FFF2-40B4-BE49-F238E27FC236}">
                <a16:creationId xmlns:a16="http://schemas.microsoft.com/office/drawing/2014/main" id="{A7227995-7DDE-4D0B-B319-197F0CE9D185}"/>
              </a:ext>
            </a:extLst>
          </p:cNvPr>
          <p:cNvSpPr>
            <a:spLocks noGrp="1"/>
          </p:cNvSpPr>
          <p:nvPr>
            <p:ph type="pic" sz="quarter" idx="11"/>
          </p:nvPr>
        </p:nvSpPr>
        <p:spPr>
          <a:xfrm>
            <a:off x="541609" y="790114"/>
            <a:ext cx="4812323" cy="3364637"/>
          </a:xfrm>
          <a:prstGeom prst="rect">
            <a:avLst/>
          </a:prstGeom>
          <a:solidFill>
            <a:schemeClr val="bg2">
              <a:lumMod val="75000"/>
            </a:schemeClr>
          </a:solidFill>
          <a:ln w="19050">
            <a:noFill/>
          </a:ln>
        </p:spPr>
        <p:txBody>
          <a:bodyPr>
            <a:normAutofit/>
          </a:bodyPr>
          <a:lstStyle>
            <a:lvl1pPr>
              <a:defRPr sz="800"/>
            </a:lvl1pPr>
          </a:lstStyle>
          <a:p>
            <a:endParaRPr lang="en-ID"/>
          </a:p>
        </p:txBody>
      </p:sp>
      <p:sp>
        <p:nvSpPr>
          <p:cNvPr id="10" name="Title 1">
            <a:extLst>
              <a:ext uri="{FF2B5EF4-FFF2-40B4-BE49-F238E27FC236}">
                <a16:creationId xmlns:a16="http://schemas.microsoft.com/office/drawing/2014/main" id="{7A5637B8-EB7C-42B3-9C7F-1D0634EB8CA9}"/>
              </a:ext>
            </a:extLst>
          </p:cNvPr>
          <p:cNvSpPr>
            <a:spLocks noGrp="1"/>
          </p:cNvSpPr>
          <p:nvPr>
            <p:ph type="title"/>
          </p:nvPr>
        </p:nvSpPr>
        <p:spPr>
          <a:xfrm>
            <a:off x="6946712" y="853956"/>
            <a:ext cx="4097046"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385317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r>
              <a:rPr lang="en-ID"/>
              <a:t>Developer Presentation Template</a:t>
            </a:r>
            <a:endParaRPr lang="en-ID" dirty="0"/>
          </a:p>
        </p:txBody>
      </p:sp>
      <p:sp>
        <p:nvSpPr>
          <p:cNvPr id="5" name="Picture Placeholder 2">
            <a:extLst>
              <a:ext uri="{FF2B5EF4-FFF2-40B4-BE49-F238E27FC236}">
                <a16:creationId xmlns:a16="http://schemas.microsoft.com/office/drawing/2014/main" id="{3785B37B-A8C6-40B1-8AA9-E8F5C537B393}"/>
              </a:ext>
            </a:extLst>
          </p:cNvPr>
          <p:cNvSpPr>
            <a:spLocks noGrp="1"/>
          </p:cNvSpPr>
          <p:nvPr>
            <p:ph type="pic" sz="quarter" idx="11"/>
          </p:nvPr>
        </p:nvSpPr>
        <p:spPr>
          <a:xfrm>
            <a:off x="5788993" y="1118587"/>
            <a:ext cx="5558145" cy="3080552"/>
          </a:xfrm>
          <a:prstGeom prst="rect">
            <a:avLst/>
          </a:prstGeom>
          <a:solidFill>
            <a:schemeClr val="bg2">
              <a:lumMod val="75000"/>
            </a:schemeClr>
          </a:solidFill>
          <a:ln w="19050">
            <a:noFill/>
          </a:ln>
        </p:spPr>
        <p:txBody>
          <a:bodyPr>
            <a:normAutofit/>
          </a:bodyPr>
          <a:lstStyle>
            <a:lvl1pPr>
              <a:defRPr sz="800"/>
            </a:lvl1pPr>
          </a:lstStyle>
          <a:p>
            <a:endParaRPr lang="en-ID"/>
          </a:p>
        </p:txBody>
      </p:sp>
      <p:sp>
        <p:nvSpPr>
          <p:cNvPr id="6" name="Title 1">
            <a:extLst>
              <a:ext uri="{FF2B5EF4-FFF2-40B4-BE49-F238E27FC236}">
                <a16:creationId xmlns:a16="http://schemas.microsoft.com/office/drawing/2014/main" id="{6FEE23B3-561F-446D-B6DD-2A5D8509FAE5}"/>
              </a:ext>
            </a:extLst>
          </p:cNvPr>
          <p:cNvSpPr>
            <a:spLocks noGrp="1"/>
          </p:cNvSpPr>
          <p:nvPr>
            <p:ph type="title"/>
          </p:nvPr>
        </p:nvSpPr>
        <p:spPr>
          <a:xfrm>
            <a:off x="854290" y="853956"/>
            <a:ext cx="4097046"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239324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F4318FEC-9F25-4F10-9FF2-103E807453E4}"/>
              </a:ext>
            </a:extLst>
          </p:cNvPr>
          <p:cNvSpPr>
            <a:spLocks noGrp="1"/>
          </p:cNvSpPr>
          <p:nvPr>
            <p:ph type="pic" sz="quarter" idx="12"/>
          </p:nvPr>
        </p:nvSpPr>
        <p:spPr>
          <a:xfrm>
            <a:off x="6776502" y="0"/>
            <a:ext cx="5415984" cy="6858000"/>
          </a:xfrm>
          <a:prstGeom prst="rect">
            <a:avLst/>
          </a:prstGeom>
          <a:solidFill>
            <a:schemeClr val="bg2">
              <a:lumMod val="75000"/>
            </a:schemeClr>
          </a:solidFill>
          <a:ln w="19050">
            <a:noFill/>
          </a:ln>
        </p:spPr>
        <p:txBody>
          <a:bodyPr>
            <a:normAutofit/>
          </a:bodyPr>
          <a:lstStyle>
            <a:lvl1pPr>
              <a:defRPr sz="800"/>
            </a:lvl1pPr>
          </a:lstStyle>
          <a:p>
            <a:endParaRPr lang="en-ID"/>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r>
              <a:rPr lang="en-ID"/>
              <a:t>Developer Presentation Template</a:t>
            </a:r>
            <a:endParaRPr lang="en-ID" dirty="0"/>
          </a:p>
        </p:txBody>
      </p:sp>
      <p:sp>
        <p:nvSpPr>
          <p:cNvPr id="7" name="Picture Placeholder 2">
            <a:extLst>
              <a:ext uri="{FF2B5EF4-FFF2-40B4-BE49-F238E27FC236}">
                <a16:creationId xmlns:a16="http://schemas.microsoft.com/office/drawing/2014/main" id="{1A5CF267-33C2-4A30-9D0C-AB2C84A61073}"/>
              </a:ext>
            </a:extLst>
          </p:cNvPr>
          <p:cNvSpPr>
            <a:spLocks noGrp="1"/>
          </p:cNvSpPr>
          <p:nvPr>
            <p:ph type="pic" sz="quarter" idx="11"/>
          </p:nvPr>
        </p:nvSpPr>
        <p:spPr>
          <a:xfrm>
            <a:off x="5588698" y="949912"/>
            <a:ext cx="2375610" cy="5184559"/>
          </a:xfrm>
          <a:prstGeom prst="rect">
            <a:avLst/>
          </a:prstGeom>
          <a:solidFill>
            <a:schemeClr val="bg2">
              <a:lumMod val="75000"/>
            </a:schemeClr>
          </a:solidFill>
          <a:ln w="19050">
            <a:noFill/>
          </a:ln>
        </p:spPr>
        <p:txBody>
          <a:bodyPr>
            <a:normAutofit/>
          </a:bodyPr>
          <a:lstStyle>
            <a:lvl1pPr>
              <a:defRPr sz="800"/>
            </a:lvl1pPr>
          </a:lstStyle>
          <a:p>
            <a:endParaRPr lang="en-ID"/>
          </a:p>
        </p:txBody>
      </p:sp>
      <p:sp>
        <p:nvSpPr>
          <p:cNvPr id="16" name="Title 1">
            <a:extLst>
              <a:ext uri="{FF2B5EF4-FFF2-40B4-BE49-F238E27FC236}">
                <a16:creationId xmlns:a16="http://schemas.microsoft.com/office/drawing/2014/main" id="{1BF6FEE5-8F7B-45B6-A441-D9EA27933E33}"/>
              </a:ext>
            </a:extLst>
          </p:cNvPr>
          <p:cNvSpPr>
            <a:spLocks noGrp="1"/>
          </p:cNvSpPr>
          <p:nvPr>
            <p:ph type="title"/>
          </p:nvPr>
        </p:nvSpPr>
        <p:spPr>
          <a:xfrm>
            <a:off x="854290" y="853956"/>
            <a:ext cx="4097046"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1454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r>
              <a:rPr lang="en-ID"/>
              <a:t>Developer Presentation Template</a:t>
            </a:r>
            <a:endParaRPr lang="en-ID" dirty="0"/>
          </a:p>
        </p:txBody>
      </p:sp>
      <p:sp>
        <p:nvSpPr>
          <p:cNvPr id="11" name="Title 1">
            <a:extLst>
              <a:ext uri="{FF2B5EF4-FFF2-40B4-BE49-F238E27FC236}">
                <a16:creationId xmlns:a16="http://schemas.microsoft.com/office/drawing/2014/main" id="{ABF2AE66-46A6-4D7A-A4F4-BBF7BC63F1FD}"/>
              </a:ext>
            </a:extLst>
          </p:cNvPr>
          <p:cNvSpPr>
            <a:spLocks noGrp="1"/>
          </p:cNvSpPr>
          <p:nvPr>
            <p:ph type="title"/>
          </p:nvPr>
        </p:nvSpPr>
        <p:spPr>
          <a:xfrm>
            <a:off x="854290" y="853957"/>
            <a:ext cx="7467834" cy="769441"/>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2045552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F9762795-2444-4E20-A9F9-504A32C8209A}"/>
              </a:ext>
            </a:extLst>
          </p:cNvPr>
          <p:cNvSpPr>
            <a:spLocks noGrp="1"/>
          </p:cNvSpPr>
          <p:nvPr>
            <p:ph type="pic" sz="quarter" idx="11"/>
          </p:nvPr>
        </p:nvSpPr>
        <p:spPr>
          <a:xfrm>
            <a:off x="5111512" y="1306487"/>
            <a:ext cx="3155380" cy="4245026"/>
          </a:xfrm>
          <a:prstGeom prst="rect">
            <a:avLst/>
          </a:prstGeom>
          <a:solidFill>
            <a:schemeClr val="bg2">
              <a:lumMod val="75000"/>
            </a:schemeClr>
          </a:solidFill>
          <a:ln w="19050">
            <a:noFill/>
          </a:ln>
        </p:spPr>
        <p:txBody>
          <a:bodyPr>
            <a:normAutofit/>
          </a:bodyPr>
          <a:lstStyle>
            <a:lvl1pPr>
              <a:defRPr sz="800"/>
            </a:lvl1pPr>
          </a:lstStyle>
          <a:p>
            <a:endParaRPr lang="en-ID"/>
          </a:p>
        </p:txBody>
      </p:sp>
      <p:sp>
        <p:nvSpPr>
          <p:cNvPr id="10" name="Picture Placeholder 2">
            <a:extLst>
              <a:ext uri="{FF2B5EF4-FFF2-40B4-BE49-F238E27FC236}">
                <a16:creationId xmlns:a16="http://schemas.microsoft.com/office/drawing/2014/main" id="{218A95ED-C84F-448C-8E08-847B34EA4363}"/>
              </a:ext>
            </a:extLst>
          </p:cNvPr>
          <p:cNvSpPr>
            <a:spLocks noGrp="1"/>
          </p:cNvSpPr>
          <p:nvPr>
            <p:ph type="pic" sz="quarter" idx="12"/>
          </p:nvPr>
        </p:nvSpPr>
        <p:spPr>
          <a:xfrm>
            <a:off x="8378113" y="1306487"/>
            <a:ext cx="3155380" cy="4245026"/>
          </a:xfrm>
          <a:prstGeom prst="rect">
            <a:avLst/>
          </a:prstGeom>
          <a:solidFill>
            <a:schemeClr val="bg2">
              <a:lumMod val="75000"/>
            </a:schemeClr>
          </a:solidFill>
          <a:ln w="19050">
            <a:noFill/>
          </a:ln>
        </p:spPr>
        <p:txBody>
          <a:bodyPr>
            <a:normAutofit/>
          </a:bodyPr>
          <a:lstStyle>
            <a:lvl1pPr>
              <a:defRPr sz="800"/>
            </a:lvl1pPr>
          </a:lstStyle>
          <a:p>
            <a:endParaRPr lang="en-ID"/>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r>
              <a:rPr lang="en-ID"/>
              <a:t>Developer Presentation Template</a:t>
            </a:r>
            <a:endParaRPr lang="en-ID" dirty="0"/>
          </a:p>
        </p:txBody>
      </p:sp>
      <p:sp>
        <p:nvSpPr>
          <p:cNvPr id="4" name="Title 1">
            <a:extLst>
              <a:ext uri="{FF2B5EF4-FFF2-40B4-BE49-F238E27FC236}">
                <a16:creationId xmlns:a16="http://schemas.microsoft.com/office/drawing/2014/main" id="{4EB28DAA-5371-4181-9C2B-E00903A84A23}"/>
              </a:ext>
            </a:extLst>
          </p:cNvPr>
          <p:cNvSpPr>
            <a:spLocks noGrp="1"/>
          </p:cNvSpPr>
          <p:nvPr>
            <p:ph type="title"/>
          </p:nvPr>
        </p:nvSpPr>
        <p:spPr>
          <a:xfrm>
            <a:off x="854290" y="853956"/>
            <a:ext cx="4097046" cy="1444752"/>
          </a:xfrm>
          <a:prstGeom prst="rect">
            <a:avLst/>
          </a:prstGeom>
        </p:spPr>
        <p:txBody>
          <a:bodyPr anchor="ctr"/>
          <a:lstStyle>
            <a:lvl1pPr>
              <a:lnSpc>
                <a:spcPct val="100000"/>
              </a:lnSpc>
              <a:defRPr b="1"/>
            </a:lvl1pPr>
          </a:lstStyle>
          <a:p>
            <a:r>
              <a:rPr lang="en-US" dirty="0"/>
              <a:t>Click to edit Master title</a:t>
            </a:r>
            <a:endParaRPr lang="en-ID" dirty="0"/>
          </a:p>
        </p:txBody>
      </p:sp>
      <p:sp>
        <p:nvSpPr>
          <p:cNvPr id="13" name="Picture Placeholder 2">
            <a:extLst>
              <a:ext uri="{FF2B5EF4-FFF2-40B4-BE49-F238E27FC236}">
                <a16:creationId xmlns:a16="http://schemas.microsoft.com/office/drawing/2014/main" id="{FDBBC61E-AA8F-4432-9DE6-3DB2B0E27E60}"/>
              </a:ext>
            </a:extLst>
          </p:cNvPr>
          <p:cNvSpPr>
            <a:spLocks noGrp="1"/>
          </p:cNvSpPr>
          <p:nvPr>
            <p:ph type="pic" sz="quarter" idx="13"/>
          </p:nvPr>
        </p:nvSpPr>
        <p:spPr>
          <a:xfrm>
            <a:off x="5333953" y="1502433"/>
            <a:ext cx="2710499" cy="1796143"/>
          </a:xfrm>
          <a:prstGeom prst="rect">
            <a:avLst/>
          </a:prstGeom>
          <a:solidFill>
            <a:schemeClr val="bg2">
              <a:lumMod val="65000"/>
            </a:schemeClr>
          </a:solidFill>
          <a:ln w="19050">
            <a:noFill/>
          </a:ln>
        </p:spPr>
        <p:txBody>
          <a:bodyPr>
            <a:normAutofit/>
          </a:bodyPr>
          <a:lstStyle>
            <a:lvl1pPr>
              <a:defRPr sz="800"/>
            </a:lvl1pPr>
          </a:lstStyle>
          <a:p>
            <a:endParaRPr lang="en-ID"/>
          </a:p>
        </p:txBody>
      </p:sp>
      <p:sp>
        <p:nvSpPr>
          <p:cNvPr id="14" name="Picture Placeholder 2">
            <a:extLst>
              <a:ext uri="{FF2B5EF4-FFF2-40B4-BE49-F238E27FC236}">
                <a16:creationId xmlns:a16="http://schemas.microsoft.com/office/drawing/2014/main" id="{D4A78970-C2D6-489F-A74D-0BE394E4BE60}"/>
              </a:ext>
            </a:extLst>
          </p:cNvPr>
          <p:cNvSpPr>
            <a:spLocks noGrp="1"/>
          </p:cNvSpPr>
          <p:nvPr>
            <p:ph type="pic" sz="quarter" idx="14"/>
          </p:nvPr>
        </p:nvSpPr>
        <p:spPr>
          <a:xfrm>
            <a:off x="8600552" y="1502433"/>
            <a:ext cx="2710499" cy="1796143"/>
          </a:xfrm>
          <a:prstGeom prst="rect">
            <a:avLst/>
          </a:prstGeom>
          <a:solidFill>
            <a:schemeClr val="bg2">
              <a:lumMod val="65000"/>
            </a:schemeClr>
          </a:solidFill>
          <a:ln w="19050">
            <a:noFill/>
          </a:ln>
        </p:spPr>
        <p:txBody>
          <a:bodyPr>
            <a:normAutofit/>
          </a:bodyPr>
          <a:lstStyle>
            <a:lvl1pPr>
              <a:defRPr sz="800"/>
            </a:lvl1pPr>
          </a:lstStyle>
          <a:p>
            <a:endParaRPr lang="en-ID"/>
          </a:p>
        </p:txBody>
      </p:sp>
    </p:spTree>
    <p:extLst>
      <p:ext uri="{BB962C8B-B14F-4D97-AF65-F5344CB8AC3E}">
        <p14:creationId xmlns:p14="http://schemas.microsoft.com/office/powerpoint/2010/main" val="647679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4" grpId="0"/>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r>
              <a:rPr lang="en-ID"/>
              <a:t>Developer Presentation Template</a:t>
            </a:r>
            <a:endParaRPr lang="en-ID" dirty="0"/>
          </a:p>
        </p:txBody>
      </p:sp>
      <p:sp>
        <p:nvSpPr>
          <p:cNvPr id="4" name="Title 1">
            <a:extLst>
              <a:ext uri="{FF2B5EF4-FFF2-40B4-BE49-F238E27FC236}">
                <a16:creationId xmlns:a16="http://schemas.microsoft.com/office/drawing/2014/main" id="{4EB28DAA-5371-4181-9C2B-E00903A84A23}"/>
              </a:ext>
            </a:extLst>
          </p:cNvPr>
          <p:cNvSpPr>
            <a:spLocks noGrp="1"/>
          </p:cNvSpPr>
          <p:nvPr>
            <p:ph type="title"/>
          </p:nvPr>
        </p:nvSpPr>
        <p:spPr>
          <a:xfrm>
            <a:off x="854290" y="853956"/>
            <a:ext cx="4097046" cy="1444752"/>
          </a:xfrm>
          <a:prstGeom prst="rect">
            <a:avLst/>
          </a:prstGeom>
        </p:spPr>
        <p:txBody>
          <a:bodyPr anchor="ctr"/>
          <a:lstStyle>
            <a:lvl1pPr>
              <a:lnSpc>
                <a:spcPct val="100000"/>
              </a:lnSpc>
              <a:defRPr b="1"/>
            </a:lvl1pPr>
          </a:lstStyle>
          <a:p>
            <a:r>
              <a:rPr lang="en-US" dirty="0"/>
              <a:t>Click to edit Master title</a:t>
            </a:r>
            <a:endParaRPr lang="en-ID" dirty="0"/>
          </a:p>
        </p:txBody>
      </p:sp>
      <p:sp>
        <p:nvSpPr>
          <p:cNvPr id="19" name="Picture Placeholder 2">
            <a:extLst>
              <a:ext uri="{FF2B5EF4-FFF2-40B4-BE49-F238E27FC236}">
                <a16:creationId xmlns:a16="http://schemas.microsoft.com/office/drawing/2014/main" id="{E046E433-2328-4A21-8F93-37EA6E805602}"/>
              </a:ext>
            </a:extLst>
          </p:cNvPr>
          <p:cNvSpPr>
            <a:spLocks noGrp="1"/>
          </p:cNvSpPr>
          <p:nvPr>
            <p:ph type="pic" sz="quarter" idx="11"/>
          </p:nvPr>
        </p:nvSpPr>
        <p:spPr>
          <a:xfrm>
            <a:off x="5958844" y="1818168"/>
            <a:ext cx="5502676" cy="5039832"/>
          </a:xfrm>
          <a:prstGeom prst="rect">
            <a:avLst/>
          </a:prstGeom>
          <a:solidFill>
            <a:schemeClr val="bg2">
              <a:lumMod val="75000"/>
            </a:schemeClr>
          </a:solidFill>
          <a:ln w="19050">
            <a:noFill/>
          </a:ln>
        </p:spPr>
        <p:txBody>
          <a:bodyPr>
            <a:normAutofit/>
          </a:bodyPr>
          <a:lstStyle>
            <a:lvl1pPr>
              <a:defRPr sz="800"/>
            </a:lvl1pPr>
          </a:lstStyle>
          <a:p>
            <a:endParaRPr lang="en-ID"/>
          </a:p>
        </p:txBody>
      </p:sp>
      <p:sp>
        <p:nvSpPr>
          <p:cNvPr id="22" name="Picture Placeholder 2">
            <a:extLst>
              <a:ext uri="{FF2B5EF4-FFF2-40B4-BE49-F238E27FC236}">
                <a16:creationId xmlns:a16="http://schemas.microsoft.com/office/drawing/2014/main" id="{839224E3-649E-40ED-AF3D-2B4E969695EE}"/>
              </a:ext>
            </a:extLst>
          </p:cNvPr>
          <p:cNvSpPr>
            <a:spLocks noGrp="1"/>
          </p:cNvSpPr>
          <p:nvPr>
            <p:ph type="pic" sz="quarter" idx="12"/>
          </p:nvPr>
        </p:nvSpPr>
        <p:spPr>
          <a:xfrm>
            <a:off x="7900832" y="1001877"/>
            <a:ext cx="1618699" cy="1618488"/>
          </a:xfrm>
          <a:prstGeom prst="rect">
            <a:avLst/>
          </a:prstGeom>
          <a:solidFill>
            <a:schemeClr val="bg2">
              <a:lumMod val="65000"/>
            </a:schemeClr>
          </a:solidFill>
          <a:ln w="19050">
            <a:noFill/>
          </a:ln>
        </p:spPr>
        <p:txBody>
          <a:bodyPr>
            <a:normAutofit/>
          </a:bodyPr>
          <a:lstStyle>
            <a:lvl1pPr>
              <a:defRPr sz="800"/>
            </a:lvl1pPr>
          </a:lstStyle>
          <a:p>
            <a:endParaRPr lang="en-ID"/>
          </a:p>
        </p:txBody>
      </p:sp>
    </p:spTree>
    <p:extLst>
      <p:ext uri="{BB962C8B-B14F-4D97-AF65-F5344CB8AC3E}">
        <p14:creationId xmlns:p14="http://schemas.microsoft.com/office/powerpoint/2010/main" val="2714778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07"/>
        <p:cNvGrpSpPr/>
        <p:nvPr/>
      </p:nvGrpSpPr>
      <p:grpSpPr>
        <a:xfrm>
          <a:off x="0" y="0"/>
          <a:ext cx="0" cy="0"/>
          <a:chOff x="0" y="0"/>
          <a:chExt cx="0" cy="0"/>
        </a:xfrm>
      </p:grpSpPr>
      <p:sp>
        <p:nvSpPr>
          <p:cNvPr id="408" name="Google Shape;408;p17"/>
          <p:cNvSpPr txBox="1">
            <a:spLocks noGrp="1"/>
          </p:cNvSpPr>
          <p:nvPr>
            <p:ph type="ctrTitle"/>
          </p:nvPr>
        </p:nvSpPr>
        <p:spPr>
          <a:xfrm>
            <a:off x="4683793" y="2215657"/>
            <a:ext cx="2848371"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3200">
                <a:solidFill>
                  <a:schemeClr val="dk1"/>
                </a:solidFill>
                <a:latin typeface="Londrina Solid"/>
                <a:ea typeface="Londrina Solid"/>
                <a:cs typeface="Londrina Solid"/>
                <a:sym typeface="Londrina Solid"/>
              </a:defRPr>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409" name="Google Shape;409;p17"/>
          <p:cNvSpPr txBox="1">
            <a:spLocks noGrp="1"/>
          </p:cNvSpPr>
          <p:nvPr>
            <p:ph type="subTitle" idx="1"/>
          </p:nvPr>
        </p:nvSpPr>
        <p:spPr>
          <a:xfrm>
            <a:off x="4683794" y="2735433"/>
            <a:ext cx="2848371"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0" name="Google Shape;410;p17"/>
          <p:cNvSpPr txBox="1">
            <a:spLocks noGrp="1"/>
          </p:cNvSpPr>
          <p:nvPr>
            <p:ph type="ctrTitle" idx="2"/>
          </p:nvPr>
        </p:nvSpPr>
        <p:spPr>
          <a:xfrm>
            <a:off x="8383975" y="4418937"/>
            <a:ext cx="2848371"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3200">
                <a:solidFill>
                  <a:schemeClr val="dk1"/>
                </a:solidFill>
                <a:latin typeface="Londrina Solid"/>
                <a:ea typeface="Londrina Solid"/>
                <a:cs typeface="Londrina Solid"/>
                <a:sym typeface="Londrina Solid"/>
              </a:defRPr>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411" name="Google Shape;411;p17"/>
          <p:cNvSpPr txBox="1">
            <a:spLocks noGrp="1"/>
          </p:cNvSpPr>
          <p:nvPr>
            <p:ph type="subTitle" idx="3"/>
          </p:nvPr>
        </p:nvSpPr>
        <p:spPr>
          <a:xfrm>
            <a:off x="8383975" y="4961732"/>
            <a:ext cx="2848371"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2" name="Google Shape;412;p17"/>
          <p:cNvSpPr txBox="1">
            <a:spLocks noGrp="1"/>
          </p:cNvSpPr>
          <p:nvPr>
            <p:ph type="ctrTitle" idx="4"/>
          </p:nvPr>
        </p:nvSpPr>
        <p:spPr>
          <a:xfrm>
            <a:off x="970878" y="4450997"/>
            <a:ext cx="2848371"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3200">
                <a:solidFill>
                  <a:schemeClr val="dk1"/>
                </a:solidFill>
                <a:latin typeface="Londrina Solid"/>
                <a:ea typeface="Londrina Solid"/>
                <a:cs typeface="Londrina Solid"/>
                <a:sym typeface="Londrina Solid"/>
              </a:defRPr>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413" name="Google Shape;413;p17"/>
          <p:cNvSpPr txBox="1">
            <a:spLocks noGrp="1"/>
          </p:cNvSpPr>
          <p:nvPr>
            <p:ph type="subTitle" idx="5"/>
          </p:nvPr>
        </p:nvSpPr>
        <p:spPr>
          <a:xfrm>
            <a:off x="1180970" y="4969727"/>
            <a:ext cx="2428316"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4" name="Google Shape;414;p17"/>
          <p:cNvSpPr txBox="1">
            <a:spLocks noGrp="1"/>
          </p:cNvSpPr>
          <p:nvPr>
            <p:ph type="ctrTitle" idx="6"/>
          </p:nvPr>
        </p:nvSpPr>
        <p:spPr>
          <a:xfrm>
            <a:off x="4683793" y="4450997"/>
            <a:ext cx="2848371"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3200">
                <a:solidFill>
                  <a:schemeClr val="dk1"/>
                </a:solidFill>
                <a:latin typeface="Londrina Solid"/>
                <a:ea typeface="Londrina Solid"/>
                <a:cs typeface="Londrina Solid"/>
                <a:sym typeface="Londrina Solid"/>
              </a:defRPr>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415" name="Google Shape;415;p17"/>
          <p:cNvSpPr txBox="1">
            <a:spLocks noGrp="1"/>
          </p:cNvSpPr>
          <p:nvPr>
            <p:ph type="subTitle" idx="7"/>
          </p:nvPr>
        </p:nvSpPr>
        <p:spPr>
          <a:xfrm>
            <a:off x="4762403" y="4969721"/>
            <a:ext cx="269115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6" name="Google Shape;416;p17"/>
          <p:cNvSpPr txBox="1">
            <a:spLocks noGrp="1"/>
          </p:cNvSpPr>
          <p:nvPr>
            <p:ph type="ctrTitle" idx="8"/>
          </p:nvPr>
        </p:nvSpPr>
        <p:spPr>
          <a:xfrm>
            <a:off x="927673" y="2215657"/>
            <a:ext cx="2934782"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3200">
                <a:solidFill>
                  <a:schemeClr val="dk1"/>
                </a:solidFill>
                <a:latin typeface="Londrina Solid"/>
                <a:ea typeface="Londrina Solid"/>
                <a:cs typeface="Londrina Solid"/>
                <a:sym typeface="Londrina Solid"/>
              </a:defRPr>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417" name="Google Shape;417;p17"/>
          <p:cNvSpPr txBox="1">
            <a:spLocks noGrp="1"/>
          </p:cNvSpPr>
          <p:nvPr>
            <p:ph type="subTitle" idx="9"/>
          </p:nvPr>
        </p:nvSpPr>
        <p:spPr>
          <a:xfrm>
            <a:off x="1049488" y="2735433"/>
            <a:ext cx="2691150"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8" name="Google Shape;418;p17"/>
          <p:cNvSpPr txBox="1">
            <a:spLocks noGrp="1"/>
          </p:cNvSpPr>
          <p:nvPr>
            <p:ph type="ctrTitle" idx="13"/>
          </p:nvPr>
        </p:nvSpPr>
        <p:spPr>
          <a:xfrm>
            <a:off x="8383975" y="2215671"/>
            <a:ext cx="2848371" cy="770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3200">
                <a:solidFill>
                  <a:schemeClr val="dk1"/>
                </a:solidFill>
                <a:latin typeface="Londrina Solid"/>
                <a:ea typeface="Londrina Solid"/>
                <a:cs typeface="Londrina Solid"/>
                <a:sym typeface="Londrina Solid"/>
              </a:defRPr>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419" name="Google Shape;419;p17"/>
          <p:cNvSpPr txBox="1">
            <a:spLocks noGrp="1"/>
          </p:cNvSpPr>
          <p:nvPr>
            <p:ph type="subTitle" idx="14"/>
          </p:nvPr>
        </p:nvSpPr>
        <p:spPr>
          <a:xfrm>
            <a:off x="8522243" y="2735433"/>
            <a:ext cx="2571935"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0" name="Google Shape;420;p17"/>
          <p:cNvSpPr txBox="1">
            <a:spLocks noGrp="1"/>
          </p:cNvSpPr>
          <p:nvPr>
            <p:ph type="title" idx="15"/>
          </p:nvPr>
        </p:nvSpPr>
        <p:spPr>
          <a:xfrm>
            <a:off x="2185151" y="549800"/>
            <a:ext cx="7823019"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800" b="1">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1" name="Google Shape;421;p17"/>
          <p:cNvSpPr/>
          <p:nvPr/>
        </p:nvSpPr>
        <p:spPr>
          <a:xfrm>
            <a:off x="11430252" y="414891"/>
            <a:ext cx="199233" cy="174080"/>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2" name="Google Shape;422;p17"/>
          <p:cNvSpPr/>
          <p:nvPr/>
        </p:nvSpPr>
        <p:spPr>
          <a:xfrm>
            <a:off x="11629481" y="769534"/>
            <a:ext cx="125939" cy="123985"/>
          </a:xfrm>
          <a:custGeom>
            <a:avLst/>
            <a:gdLst/>
            <a:ahLst/>
            <a:cxnLst/>
            <a:rect l="l" t="t" r="r" b="b"/>
            <a:pathLst>
              <a:path w="2641" h="2829" extrusionOk="0">
                <a:moveTo>
                  <a:pt x="1224" y="1"/>
                </a:moveTo>
                <a:cubicBezTo>
                  <a:pt x="1055" y="1"/>
                  <a:pt x="876" y="117"/>
                  <a:pt x="850" y="337"/>
                </a:cubicBezTo>
                <a:cubicBezTo>
                  <a:pt x="833" y="579"/>
                  <a:pt x="833" y="820"/>
                  <a:pt x="850" y="1062"/>
                </a:cubicBezTo>
                <a:cubicBezTo>
                  <a:pt x="677" y="1114"/>
                  <a:pt x="505" y="1183"/>
                  <a:pt x="332" y="1235"/>
                </a:cubicBezTo>
                <a:cubicBezTo>
                  <a:pt x="1" y="1329"/>
                  <a:pt x="102" y="1800"/>
                  <a:pt x="400" y="1800"/>
                </a:cubicBezTo>
                <a:cubicBezTo>
                  <a:pt x="427" y="1800"/>
                  <a:pt x="457" y="1796"/>
                  <a:pt x="488" y="1787"/>
                </a:cubicBezTo>
                <a:cubicBezTo>
                  <a:pt x="626" y="1752"/>
                  <a:pt x="764" y="1718"/>
                  <a:pt x="919" y="1683"/>
                </a:cubicBezTo>
                <a:cubicBezTo>
                  <a:pt x="988" y="2098"/>
                  <a:pt x="1074" y="2546"/>
                  <a:pt x="1437" y="2788"/>
                </a:cubicBezTo>
                <a:cubicBezTo>
                  <a:pt x="1483" y="2816"/>
                  <a:pt x="1534" y="2829"/>
                  <a:pt x="1585" y="2829"/>
                </a:cubicBezTo>
                <a:cubicBezTo>
                  <a:pt x="1725" y="2829"/>
                  <a:pt x="1865" y="2733"/>
                  <a:pt x="1903" y="2581"/>
                </a:cubicBezTo>
                <a:cubicBezTo>
                  <a:pt x="1972" y="2218"/>
                  <a:pt x="1782" y="1925"/>
                  <a:pt x="1696" y="1563"/>
                </a:cubicBezTo>
                <a:cubicBezTo>
                  <a:pt x="1696" y="1563"/>
                  <a:pt x="1696" y="1545"/>
                  <a:pt x="1696" y="1545"/>
                </a:cubicBezTo>
                <a:cubicBezTo>
                  <a:pt x="1886" y="1494"/>
                  <a:pt x="2093" y="1459"/>
                  <a:pt x="2283" y="1390"/>
                </a:cubicBezTo>
                <a:cubicBezTo>
                  <a:pt x="2641" y="1325"/>
                  <a:pt x="2569" y="815"/>
                  <a:pt x="2241" y="815"/>
                </a:cubicBezTo>
                <a:cubicBezTo>
                  <a:pt x="2221" y="815"/>
                  <a:pt x="2201" y="817"/>
                  <a:pt x="2179" y="820"/>
                </a:cubicBezTo>
                <a:cubicBezTo>
                  <a:pt x="1972" y="820"/>
                  <a:pt x="1747" y="838"/>
                  <a:pt x="1558" y="872"/>
                </a:cubicBezTo>
                <a:cubicBezTo>
                  <a:pt x="1540" y="700"/>
                  <a:pt x="1540" y="510"/>
                  <a:pt x="1540" y="337"/>
                </a:cubicBezTo>
                <a:cubicBezTo>
                  <a:pt x="1540" y="109"/>
                  <a:pt x="1387" y="1"/>
                  <a:pt x="1224" y="1"/>
                </a:cubicBezTo>
                <a:close/>
              </a:path>
            </a:pathLst>
          </a:custGeom>
          <a:solidFill>
            <a:srgbClr val="1E1E1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17"/>
          <p:cNvSpPr/>
          <p:nvPr/>
        </p:nvSpPr>
        <p:spPr>
          <a:xfrm>
            <a:off x="11689422" y="893534"/>
            <a:ext cx="566274" cy="506300"/>
          </a:xfrm>
          <a:custGeom>
            <a:avLst/>
            <a:gdLst/>
            <a:ahLst/>
            <a:cxnLst/>
            <a:rect l="l" t="t" r="r" b="b"/>
            <a:pathLst>
              <a:path w="16986" h="15189" extrusionOk="0">
                <a:moveTo>
                  <a:pt x="4608" y="7656"/>
                </a:moveTo>
                <a:cubicBezTo>
                  <a:pt x="4911" y="7656"/>
                  <a:pt x="5238" y="7819"/>
                  <a:pt x="5489" y="8210"/>
                </a:cubicBezTo>
                <a:cubicBezTo>
                  <a:pt x="5765" y="8693"/>
                  <a:pt x="5955" y="9194"/>
                  <a:pt x="6076" y="9729"/>
                </a:cubicBezTo>
                <a:cubicBezTo>
                  <a:pt x="6214" y="10160"/>
                  <a:pt x="6265" y="10592"/>
                  <a:pt x="6248" y="11023"/>
                </a:cubicBezTo>
                <a:cubicBezTo>
                  <a:pt x="5489" y="10661"/>
                  <a:pt x="4816" y="10178"/>
                  <a:pt x="4229" y="9591"/>
                </a:cubicBezTo>
                <a:cubicBezTo>
                  <a:pt x="3262" y="8624"/>
                  <a:pt x="3866" y="7656"/>
                  <a:pt x="4608" y="7656"/>
                </a:cubicBezTo>
                <a:close/>
                <a:moveTo>
                  <a:pt x="16358" y="1"/>
                </a:moveTo>
                <a:cubicBezTo>
                  <a:pt x="16112" y="1"/>
                  <a:pt x="15871" y="135"/>
                  <a:pt x="15810" y="426"/>
                </a:cubicBezTo>
                <a:cubicBezTo>
                  <a:pt x="15150" y="3874"/>
                  <a:pt x="12597" y="11487"/>
                  <a:pt x="8076" y="11487"/>
                </a:cubicBezTo>
                <a:cubicBezTo>
                  <a:pt x="7868" y="11487"/>
                  <a:pt x="7656" y="11471"/>
                  <a:pt x="7439" y="11438"/>
                </a:cubicBezTo>
                <a:cubicBezTo>
                  <a:pt x="7577" y="10747"/>
                  <a:pt x="7560" y="10057"/>
                  <a:pt x="7405" y="9384"/>
                </a:cubicBezTo>
                <a:cubicBezTo>
                  <a:pt x="7163" y="8244"/>
                  <a:pt x="6386" y="6449"/>
                  <a:pt x="5023" y="6294"/>
                </a:cubicBezTo>
                <a:cubicBezTo>
                  <a:pt x="4958" y="6287"/>
                  <a:pt x="4894" y="6283"/>
                  <a:pt x="4829" y="6283"/>
                </a:cubicBezTo>
                <a:cubicBezTo>
                  <a:pt x="3658" y="6283"/>
                  <a:pt x="2445" y="7432"/>
                  <a:pt x="2641" y="8659"/>
                </a:cubicBezTo>
                <a:cubicBezTo>
                  <a:pt x="2900" y="10488"/>
                  <a:pt x="4298" y="11645"/>
                  <a:pt x="5955" y="12180"/>
                </a:cubicBezTo>
                <a:cubicBezTo>
                  <a:pt x="5124" y="13842"/>
                  <a:pt x="2709" y="14495"/>
                  <a:pt x="666" y="14495"/>
                </a:cubicBezTo>
                <a:cubicBezTo>
                  <a:pt x="587" y="14495"/>
                  <a:pt x="509" y="14494"/>
                  <a:pt x="432" y="14493"/>
                </a:cubicBezTo>
                <a:cubicBezTo>
                  <a:pt x="426" y="14492"/>
                  <a:pt x="420" y="14492"/>
                  <a:pt x="415" y="14492"/>
                </a:cubicBezTo>
                <a:cubicBezTo>
                  <a:pt x="1" y="14492"/>
                  <a:pt x="23" y="15114"/>
                  <a:pt x="432" y="15148"/>
                </a:cubicBezTo>
                <a:cubicBezTo>
                  <a:pt x="730" y="15175"/>
                  <a:pt x="1031" y="15188"/>
                  <a:pt x="1331" y="15188"/>
                </a:cubicBezTo>
                <a:cubicBezTo>
                  <a:pt x="3758" y="15188"/>
                  <a:pt x="6157" y="14312"/>
                  <a:pt x="7094" y="12439"/>
                </a:cubicBezTo>
                <a:cubicBezTo>
                  <a:pt x="7446" y="12494"/>
                  <a:pt x="7802" y="12521"/>
                  <a:pt x="8156" y="12521"/>
                </a:cubicBezTo>
                <a:cubicBezTo>
                  <a:pt x="9017" y="12521"/>
                  <a:pt x="9872" y="12359"/>
                  <a:pt x="10667" y="12042"/>
                </a:cubicBezTo>
                <a:cubicBezTo>
                  <a:pt x="14774" y="10247"/>
                  <a:pt x="16759" y="4706"/>
                  <a:pt x="16966" y="598"/>
                </a:cubicBezTo>
                <a:cubicBezTo>
                  <a:pt x="16986" y="214"/>
                  <a:pt x="16667" y="1"/>
                  <a:pt x="16358" y="1"/>
                </a:cubicBezTo>
                <a:close/>
              </a:path>
            </a:pathLst>
          </a:custGeom>
          <a:solidFill>
            <a:srgbClr val="FEDD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4" name="Google Shape;424;p17"/>
          <p:cNvSpPr/>
          <p:nvPr/>
        </p:nvSpPr>
        <p:spPr>
          <a:xfrm rot="-543380">
            <a:off x="331675" y="5960337"/>
            <a:ext cx="489718" cy="626436"/>
          </a:xfrm>
          <a:custGeom>
            <a:avLst/>
            <a:gdLst/>
            <a:ahLst/>
            <a:cxnLst/>
            <a:rect l="l" t="t" r="r" b="b"/>
            <a:pathLst>
              <a:path w="6927" h="8862" extrusionOk="0">
                <a:moveTo>
                  <a:pt x="2520" y="440"/>
                </a:moveTo>
                <a:cubicBezTo>
                  <a:pt x="3208" y="440"/>
                  <a:pt x="3872" y="577"/>
                  <a:pt x="4407" y="1002"/>
                </a:cubicBezTo>
                <a:lnTo>
                  <a:pt x="4407" y="1011"/>
                </a:lnTo>
                <a:cubicBezTo>
                  <a:pt x="3814" y="1391"/>
                  <a:pt x="3012" y="1664"/>
                  <a:pt x="2247" y="1664"/>
                </a:cubicBezTo>
                <a:cubicBezTo>
                  <a:pt x="1506" y="1664"/>
                  <a:pt x="798" y="1408"/>
                  <a:pt x="345" y="743"/>
                </a:cubicBezTo>
                <a:lnTo>
                  <a:pt x="345" y="734"/>
                </a:lnTo>
                <a:cubicBezTo>
                  <a:pt x="1011" y="599"/>
                  <a:pt x="1780" y="440"/>
                  <a:pt x="2520" y="440"/>
                </a:cubicBezTo>
                <a:close/>
                <a:moveTo>
                  <a:pt x="5288" y="3346"/>
                </a:moveTo>
                <a:cubicBezTo>
                  <a:pt x="5577" y="3346"/>
                  <a:pt x="5662" y="4205"/>
                  <a:pt x="5662" y="4403"/>
                </a:cubicBezTo>
                <a:cubicBezTo>
                  <a:pt x="5653" y="4815"/>
                  <a:pt x="5528" y="5380"/>
                  <a:pt x="5020" y="5390"/>
                </a:cubicBezTo>
                <a:cubicBezTo>
                  <a:pt x="5059" y="4777"/>
                  <a:pt x="5049" y="4154"/>
                  <a:pt x="5020" y="3521"/>
                </a:cubicBezTo>
                <a:lnTo>
                  <a:pt x="5020" y="3512"/>
                </a:lnTo>
                <a:cubicBezTo>
                  <a:pt x="5040" y="3502"/>
                  <a:pt x="5059" y="3493"/>
                  <a:pt x="5078" y="3474"/>
                </a:cubicBezTo>
                <a:cubicBezTo>
                  <a:pt x="5158" y="3384"/>
                  <a:pt x="5227" y="3346"/>
                  <a:pt x="5288" y="3346"/>
                </a:cubicBezTo>
                <a:close/>
                <a:moveTo>
                  <a:pt x="4963" y="2602"/>
                </a:moveTo>
                <a:lnTo>
                  <a:pt x="4963" y="2602"/>
                </a:lnTo>
                <a:cubicBezTo>
                  <a:pt x="5059" y="2608"/>
                  <a:pt x="5162" y="2608"/>
                  <a:pt x="5266" y="2608"/>
                </a:cubicBezTo>
                <a:cubicBezTo>
                  <a:pt x="5473" y="2608"/>
                  <a:pt x="5682" y="2608"/>
                  <a:pt x="5835" y="2659"/>
                </a:cubicBezTo>
                <a:cubicBezTo>
                  <a:pt x="6582" y="2918"/>
                  <a:pt x="6323" y="3445"/>
                  <a:pt x="6276" y="4029"/>
                </a:cubicBezTo>
                <a:cubicBezTo>
                  <a:pt x="6218" y="4824"/>
                  <a:pt x="6151" y="5610"/>
                  <a:pt x="6084" y="6405"/>
                </a:cubicBezTo>
                <a:cubicBezTo>
                  <a:pt x="5701" y="6405"/>
                  <a:pt x="5327" y="6405"/>
                  <a:pt x="4944" y="6424"/>
                </a:cubicBezTo>
                <a:lnTo>
                  <a:pt x="4934" y="6424"/>
                </a:lnTo>
                <a:cubicBezTo>
                  <a:pt x="4973" y="6156"/>
                  <a:pt x="4992" y="5888"/>
                  <a:pt x="5011" y="5610"/>
                </a:cubicBezTo>
                <a:cubicBezTo>
                  <a:pt x="5064" y="5619"/>
                  <a:pt x="5114" y="5623"/>
                  <a:pt x="5161" y="5623"/>
                </a:cubicBezTo>
                <a:cubicBezTo>
                  <a:pt x="5872" y="5623"/>
                  <a:pt x="6005" y="4660"/>
                  <a:pt x="5969" y="4068"/>
                </a:cubicBezTo>
                <a:cubicBezTo>
                  <a:pt x="5950" y="3732"/>
                  <a:pt x="5902" y="3349"/>
                  <a:pt x="5586" y="3157"/>
                </a:cubicBezTo>
                <a:cubicBezTo>
                  <a:pt x="5485" y="3090"/>
                  <a:pt x="5368" y="3056"/>
                  <a:pt x="5250" y="3056"/>
                </a:cubicBezTo>
                <a:cubicBezTo>
                  <a:pt x="5166" y="3056"/>
                  <a:pt x="5081" y="3074"/>
                  <a:pt x="5001" y="3110"/>
                </a:cubicBezTo>
                <a:cubicBezTo>
                  <a:pt x="4992" y="2947"/>
                  <a:pt x="4982" y="2774"/>
                  <a:pt x="4963" y="2602"/>
                </a:cubicBezTo>
                <a:close/>
                <a:moveTo>
                  <a:pt x="4427" y="1423"/>
                </a:moveTo>
                <a:cubicBezTo>
                  <a:pt x="4494" y="2429"/>
                  <a:pt x="4532" y="3445"/>
                  <a:pt x="4513" y="4460"/>
                </a:cubicBezTo>
                <a:lnTo>
                  <a:pt x="4513" y="4451"/>
                </a:lnTo>
                <a:cubicBezTo>
                  <a:pt x="4494" y="5543"/>
                  <a:pt x="4321" y="6654"/>
                  <a:pt x="4369" y="7746"/>
                </a:cubicBezTo>
                <a:lnTo>
                  <a:pt x="4359" y="7746"/>
                </a:lnTo>
                <a:cubicBezTo>
                  <a:pt x="3607" y="8082"/>
                  <a:pt x="2864" y="8326"/>
                  <a:pt x="2130" y="8326"/>
                </a:cubicBezTo>
                <a:cubicBezTo>
                  <a:pt x="1565" y="8326"/>
                  <a:pt x="1005" y="8181"/>
                  <a:pt x="451" y="7823"/>
                </a:cubicBezTo>
                <a:cubicBezTo>
                  <a:pt x="470" y="7794"/>
                  <a:pt x="489" y="7756"/>
                  <a:pt x="489" y="7727"/>
                </a:cubicBezTo>
                <a:cubicBezTo>
                  <a:pt x="729" y="5715"/>
                  <a:pt x="901" y="3454"/>
                  <a:pt x="508" y="1423"/>
                </a:cubicBezTo>
                <a:lnTo>
                  <a:pt x="508" y="1423"/>
                </a:lnTo>
                <a:cubicBezTo>
                  <a:pt x="930" y="1797"/>
                  <a:pt x="1600" y="1998"/>
                  <a:pt x="2060" y="2056"/>
                </a:cubicBezTo>
                <a:cubicBezTo>
                  <a:pt x="2210" y="2078"/>
                  <a:pt x="2361" y="2089"/>
                  <a:pt x="2511" y="2089"/>
                </a:cubicBezTo>
                <a:cubicBezTo>
                  <a:pt x="3201" y="2089"/>
                  <a:pt x="3875" y="1856"/>
                  <a:pt x="4427" y="1423"/>
                </a:cubicBezTo>
                <a:close/>
                <a:moveTo>
                  <a:pt x="2498" y="1"/>
                </a:moveTo>
                <a:cubicBezTo>
                  <a:pt x="1621" y="1"/>
                  <a:pt x="708" y="248"/>
                  <a:pt x="77" y="580"/>
                </a:cubicBezTo>
                <a:cubicBezTo>
                  <a:pt x="0" y="619"/>
                  <a:pt x="10" y="734"/>
                  <a:pt x="96" y="762"/>
                </a:cubicBezTo>
                <a:cubicBezTo>
                  <a:pt x="96" y="772"/>
                  <a:pt x="96" y="772"/>
                  <a:pt x="96" y="782"/>
                </a:cubicBezTo>
                <a:cubicBezTo>
                  <a:pt x="67" y="3119"/>
                  <a:pt x="288" y="5390"/>
                  <a:pt x="29" y="7727"/>
                </a:cubicBezTo>
                <a:cubicBezTo>
                  <a:pt x="20" y="7794"/>
                  <a:pt x="39" y="7852"/>
                  <a:pt x="87" y="7900"/>
                </a:cubicBezTo>
                <a:cubicBezTo>
                  <a:pt x="96" y="7919"/>
                  <a:pt x="106" y="7938"/>
                  <a:pt x="115" y="7948"/>
                </a:cubicBezTo>
                <a:cubicBezTo>
                  <a:pt x="659" y="8601"/>
                  <a:pt x="1401" y="8861"/>
                  <a:pt x="2175" y="8861"/>
                </a:cubicBezTo>
                <a:cubicBezTo>
                  <a:pt x="3011" y="8861"/>
                  <a:pt x="3883" y="8558"/>
                  <a:pt x="4580" y="8120"/>
                </a:cubicBezTo>
                <a:cubicBezTo>
                  <a:pt x="4685" y="8063"/>
                  <a:pt x="4714" y="7919"/>
                  <a:pt x="4637" y="7823"/>
                </a:cubicBezTo>
                <a:cubicBezTo>
                  <a:pt x="4733" y="7507"/>
                  <a:pt x="4810" y="7181"/>
                  <a:pt x="4867" y="6855"/>
                </a:cubicBezTo>
                <a:cubicBezTo>
                  <a:pt x="4896" y="6865"/>
                  <a:pt x="4925" y="6875"/>
                  <a:pt x="4953" y="6875"/>
                </a:cubicBezTo>
                <a:cubicBezTo>
                  <a:pt x="5394" y="6875"/>
                  <a:pt x="5844" y="6855"/>
                  <a:pt x="6295" y="6846"/>
                </a:cubicBezTo>
                <a:cubicBezTo>
                  <a:pt x="6419" y="6836"/>
                  <a:pt x="6515" y="6740"/>
                  <a:pt x="6515" y="6616"/>
                </a:cubicBezTo>
                <a:cubicBezTo>
                  <a:pt x="6572" y="5859"/>
                  <a:pt x="6630" y="5102"/>
                  <a:pt x="6697" y="4345"/>
                </a:cubicBezTo>
                <a:cubicBezTo>
                  <a:pt x="6726" y="3876"/>
                  <a:pt x="6927" y="3196"/>
                  <a:pt x="6774" y="2745"/>
                </a:cubicBezTo>
                <a:cubicBezTo>
                  <a:pt x="6639" y="2342"/>
                  <a:pt x="6272" y="2222"/>
                  <a:pt x="5869" y="2222"/>
                </a:cubicBezTo>
                <a:cubicBezTo>
                  <a:pt x="5554" y="2222"/>
                  <a:pt x="5218" y="2295"/>
                  <a:pt x="4953" y="2362"/>
                </a:cubicBezTo>
                <a:cubicBezTo>
                  <a:pt x="4915" y="1922"/>
                  <a:pt x="4877" y="1490"/>
                  <a:pt x="4838" y="1079"/>
                </a:cubicBezTo>
                <a:cubicBezTo>
                  <a:pt x="4829" y="983"/>
                  <a:pt x="4771" y="906"/>
                  <a:pt x="4685" y="887"/>
                </a:cubicBezTo>
                <a:cubicBezTo>
                  <a:pt x="4199" y="243"/>
                  <a:pt x="3367" y="1"/>
                  <a:pt x="2498" y="1"/>
                </a:cubicBezTo>
                <a:close/>
              </a:path>
            </a:pathLst>
          </a:custGeom>
          <a:solidFill>
            <a:srgbClr val="1E1E1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5" name="Google Shape;425;p17"/>
          <p:cNvSpPr/>
          <p:nvPr/>
        </p:nvSpPr>
        <p:spPr>
          <a:xfrm>
            <a:off x="1" y="5384500"/>
            <a:ext cx="845743" cy="330667"/>
          </a:xfrm>
          <a:custGeom>
            <a:avLst/>
            <a:gdLst/>
            <a:ahLst/>
            <a:cxnLst/>
            <a:rect l="l" t="t" r="r" b="b"/>
            <a:pathLst>
              <a:path w="25369" h="9920" extrusionOk="0">
                <a:moveTo>
                  <a:pt x="14426" y="5300"/>
                </a:moveTo>
                <a:lnTo>
                  <a:pt x="14546" y="5352"/>
                </a:lnTo>
                <a:cubicBezTo>
                  <a:pt x="15979" y="5835"/>
                  <a:pt x="16894" y="6750"/>
                  <a:pt x="15703" y="8130"/>
                </a:cubicBezTo>
                <a:cubicBezTo>
                  <a:pt x="13891" y="7958"/>
                  <a:pt x="13321" y="7233"/>
                  <a:pt x="14029" y="5921"/>
                </a:cubicBezTo>
                <a:cubicBezTo>
                  <a:pt x="14150" y="5697"/>
                  <a:pt x="14270" y="5490"/>
                  <a:pt x="14426" y="5300"/>
                </a:cubicBezTo>
                <a:close/>
                <a:moveTo>
                  <a:pt x="24546" y="0"/>
                </a:moveTo>
                <a:cubicBezTo>
                  <a:pt x="21038" y="0"/>
                  <a:pt x="16288" y="1197"/>
                  <a:pt x="13770" y="3954"/>
                </a:cubicBezTo>
                <a:cubicBezTo>
                  <a:pt x="12579" y="3712"/>
                  <a:pt x="11371" y="3539"/>
                  <a:pt x="10180" y="3470"/>
                </a:cubicBezTo>
                <a:cubicBezTo>
                  <a:pt x="9763" y="3436"/>
                  <a:pt x="9329" y="3417"/>
                  <a:pt x="8884" y="3417"/>
                </a:cubicBezTo>
                <a:cubicBezTo>
                  <a:pt x="5332" y="3417"/>
                  <a:pt x="1126" y="4600"/>
                  <a:pt x="83" y="8251"/>
                </a:cubicBezTo>
                <a:cubicBezTo>
                  <a:pt x="0" y="8520"/>
                  <a:pt x="209" y="8690"/>
                  <a:pt x="419" y="8690"/>
                </a:cubicBezTo>
                <a:cubicBezTo>
                  <a:pt x="559" y="8690"/>
                  <a:pt x="701" y="8614"/>
                  <a:pt x="756" y="8441"/>
                </a:cubicBezTo>
                <a:cubicBezTo>
                  <a:pt x="1761" y="5356"/>
                  <a:pt x="5069" y="4352"/>
                  <a:pt x="8434" y="4352"/>
                </a:cubicBezTo>
                <a:cubicBezTo>
                  <a:pt x="10039" y="4352"/>
                  <a:pt x="11657" y="4580"/>
                  <a:pt x="13045" y="4920"/>
                </a:cubicBezTo>
                <a:cubicBezTo>
                  <a:pt x="12976" y="5006"/>
                  <a:pt x="12907" y="5110"/>
                  <a:pt x="12838" y="5214"/>
                </a:cubicBezTo>
                <a:cubicBezTo>
                  <a:pt x="12096" y="6508"/>
                  <a:pt x="12165" y="9131"/>
                  <a:pt x="13804" y="9770"/>
                </a:cubicBezTo>
                <a:cubicBezTo>
                  <a:pt x="14061" y="9872"/>
                  <a:pt x="14325" y="9919"/>
                  <a:pt x="14590" y="9919"/>
                </a:cubicBezTo>
                <a:cubicBezTo>
                  <a:pt x="15981" y="9919"/>
                  <a:pt x="17365" y="8620"/>
                  <a:pt x="17481" y="7198"/>
                </a:cubicBezTo>
                <a:cubicBezTo>
                  <a:pt x="17584" y="5818"/>
                  <a:pt x="16618" y="4955"/>
                  <a:pt x="15289" y="4420"/>
                </a:cubicBezTo>
                <a:cubicBezTo>
                  <a:pt x="15755" y="4057"/>
                  <a:pt x="16255" y="3729"/>
                  <a:pt x="16773" y="3453"/>
                </a:cubicBezTo>
                <a:cubicBezTo>
                  <a:pt x="19207" y="2072"/>
                  <a:pt x="22141" y="1589"/>
                  <a:pt x="24833" y="968"/>
                </a:cubicBezTo>
                <a:cubicBezTo>
                  <a:pt x="25368" y="847"/>
                  <a:pt x="25247" y="18"/>
                  <a:pt x="24695" y="1"/>
                </a:cubicBezTo>
                <a:cubicBezTo>
                  <a:pt x="24646" y="1"/>
                  <a:pt x="24596" y="0"/>
                  <a:pt x="24546"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6" name="Google Shape;426;p17"/>
          <p:cNvSpPr/>
          <p:nvPr/>
        </p:nvSpPr>
        <p:spPr>
          <a:xfrm>
            <a:off x="960122" y="5715157"/>
            <a:ext cx="199233" cy="174080"/>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519767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r>
              <a:rPr lang="en-ID"/>
              <a:t>Developer Presentation Template</a:t>
            </a:r>
            <a:endParaRPr lang="en-ID" dirty="0"/>
          </a:p>
        </p:txBody>
      </p:sp>
      <p:sp>
        <p:nvSpPr>
          <p:cNvPr id="9" name="Picture Placeholder 2">
            <a:extLst>
              <a:ext uri="{FF2B5EF4-FFF2-40B4-BE49-F238E27FC236}">
                <a16:creationId xmlns:a16="http://schemas.microsoft.com/office/drawing/2014/main" id="{88940F6B-B0E9-4CF4-A31E-C82630DAA0B9}"/>
              </a:ext>
            </a:extLst>
          </p:cNvPr>
          <p:cNvSpPr>
            <a:spLocks noGrp="1"/>
          </p:cNvSpPr>
          <p:nvPr>
            <p:ph type="pic" sz="quarter" idx="11"/>
          </p:nvPr>
        </p:nvSpPr>
        <p:spPr>
          <a:xfrm>
            <a:off x="727811" y="731520"/>
            <a:ext cx="5450510" cy="5048912"/>
          </a:xfrm>
          <a:prstGeom prst="rect">
            <a:avLst/>
          </a:prstGeom>
          <a:solidFill>
            <a:schemeClr val="bg2">
              <a:lumMod val="75000"/>
            </a:schemeClr>
          </a:solidFill>
          <a:ln w="19050">
            <a:noFill/>
          </a:ln>
        </p:spPr>
        <p:txBody>
          <a:bodyPr>
            <a:normAutofit/>
          </a:bodyPr>
          <a:lstStyle>
            <a:lvl1pPr>
              <a:defRPr sz="800"/>
            </a:lvl1pPr>
          </a:lstStyle>
          <a:p>
            <a:endParaRPr lang="en-ID"/>
          </a:p>
        </p:txBody>
      </p:sp>
      <p:sp>
        <p:nvSpPr>
          <p:cNvPr id="14" name="Title 1">
            <a:extLst>
              <a:ext uri="{FF2B5EF4-FFF2-40B4-BE49-F238E27FC236}">
                <a16:creationId xmlns:a16="http://schemas.microsoft.com/office/drawing/2014/main" id="{C8CB9B21-723A-41E6-9FB3-5386E224DFB8}"/>
              </a:ext>
            </a:extLst>
          </p:cNvPr>
          <p:cNvSpPr>
            <a:spLocks noGrp="1"/>
          </p:cNvSpPr>
          <p:nvPr>
            <p:ph type="title"/>
          </p:nvPr>
        </p:nvSpPr>
        <p:spPr>
          <a:xfrm>
            <a:off x="7124742" y="1127048"/>
            <a:ext cx="4097046"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32444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15"/>
        <p:cNvGrpSpPr/>
        <p:nvPr/>
      </p:nvGrpSpPr>
      <p:grpSpPr>
        <a:xfrm>
          <a:off x="0" y="0"/>
          <a:ext cx="0" cy="0"/>
          <a:chOff x="0" y="0"/>
          <a:chExt cx="0" cy="0"/>
        </a:xfrm>
      </p:grpSpPr>
      <p:sp>
        <p:nvSpPr>
          <p:cNvPr id="316" name="Google Shape;316;p13"/>
          <p:cNvSpPr txBox="1">
            <a:spLocks noGrp="1"/>
          </p:cNvSpPr>
          <p:nvPr>
            <p:ph type="ctrTitle"/>
          </p:nvPr>
        </p:nvSpPr>
        <p:spPr>
          <a:xfrm>
            <a:off x="3716516" y="1877601"/>
            <a:ext cx="2143879" cy="111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3200">
                <a:solidFill>
                  <a:schemeClr val="dk1"/>
                </a:solidFill>
                <a:latin typeface="Londrina Solid"/>
                <a:ea typeface="Londrina Solid"/>
                <a:cs typeface="Londrina Solid"/>
                <a:sym typeface="Londrina Solid"/>
              </a:defRPr>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317" name="Google Shape;317;p13"/>
          <p:cNvSpPr txBox="1">
            <a:spLocks noGrp="1"/>
          </p:cNvSpPr>
          <p:nvPr>
            <p:ph type="subTitle" idx="1"/>
          </p:nvPr>
        </p:nvSpPr>
        <p:spPr>
          <a:xfrm>
            <a:off x="3661509" y="4831512"/>
            <a:ext cx="2253894"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8" name="Google Shape;318;p13"/>
          <p:cNvSpPr txBox="1">
            <a:spLocks noGrp="1"/>
          </p:cNvSpPr>
          <p:nvPr>
            <p:ph type="title" idx="2" hasCustomPrompt="1"/>
          </p:nvPr>
        </p:nvSpPr>
        <p:spPr>
          <a:xfrm>
            <a:off x="4243614" y="3442080"/>
            <a:ext cx="1033735"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4000" b="1">
                <a:solidFill>
                  <a:schemeClr val="dk1"/>
                </a:solidFill>
              </a:defRPr>
            </a:lvl1pPr>
            <a:lvl2pPr lvl="1"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319" name="Google Shape;319;p13"/>
          <p:cNvSpPr txBox="1">
            <a:spLocks noGrp="1"/>
          </p:cNvSpPr>
          <p:nvPr>
            <p:ph type="ctrTitle" idx="3"/>
          </p:nvPr>
        </p:nvSpPr>
        <p:spPr>
          <a:xfrm>
            <a:off x="6323848" y="1877601"/>
            <a:ext cx="2143879" cy="111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3200">
                <a:solidFill>
                  <a:schemeClr val="dk1"/>
                </a:solidFill>
                <a:latin typeface="Londrina Solid"/>
                <a:ea typeface="Londrina Solid"/>
                <a:cs typeface="Londrina Solid"/>
                <a:sym typeface="Londrina Solid"/>
              </a:defRPr>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320" name="Google Shape;320;p13"/>
          <p:cNvSpPr txBox="1">
            <a:spLocks noGrp="1"/>
          </p:cNvSpPr>
          <p:nvPr>
            <p:ph type="subTitle" idx="4"/>
          </p:nvPr>
        </p:nvSpPr>
        <p:spPr>
          <a:xfrm>
            <a:off x="6268839" y="4831512"/>
            <a:ext cx="2253894"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 name="Google Shape;321;p13"/>
          <p:cNvSpPr txBox="1">
            <a:spLocks noGrp="1"/>
          </p:cNvSpPr>
          <p:nvPr>
            <p:ph type="title" idx="5" hasCustomPrompt="1"/>
          </p:nvPr>
        </p:nvSpPr>
        <p:spPr>
          <a:xfrm>
            <a:off x="6864961" y="3514400"/>
            <a:ext cx="1033735" cy="62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4000" b="1">
                <a:solidFill>
                  <a:schemeClr val="dk1"/>
                </a:solidFill>
              </a:defRPr>
            </a:lvl1pPr>
            <a:lvl2pPr lvl="1"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322" name="Google Shape;322;p13"/>
          <p:cNvSpPr txBox="1">
            <a:spLocks noGrp="1"/>
          </p:cNvSpPr>
          <p:nvPr>
            <p:ph type="ctrTitle" idx="6"/>
          </p:nvPr>
        </p:nvSpPr>
        <p:spPr>
          <a:xfrm>
            <a:off x="1457857" y="1877601"/>
            <a:ext cx="1362577" cy="111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3200">
                <a:solidFill>
                  <a:schemeClr val="dk1"/>
                </a:solidFill>
                <a:latin typeface="Londrina Solid"/>
                <a:ea typeface="Londrina Solid"/>
                <a:cs typeface="Londrina Solid"/>
                <a:sym typeface="Londrina Solid"/>
              </a:defRPr>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323" name="Google Shape;323;p13"/>
          <p:cNvSpPr txBox="1">
            <a:spLocks noGrp="1"/>
          </p:cNvSpPr>
          <p:nvPr>
            <p:ph type="subTitle" idx="7"/>
          </p:nvPr>
        </p:nvSpPr>
        <p:spPr>
          <a:xfrm>
            <a:off x="960125" y="4831512"/>
            <a:ext cx="2358307"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4" name="Google Shape;324;p13"/>
          <p:cNvSpPr txBox="1">
            <a:spLocks noGrp="1"/>
          </p:cNvSpPr>
          <p:nvPr>
            <p:ph type="title" idx="8" hasCustomPrompt="1"/>
          </p:nvPr>
        </p:nvSpPr>
        <p:spPr>
          <a:xfrm>
            <a:off x="1622278" y="3442067"/>
            <a:ext cx="1033735"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4000" b="1">
                <a:solidFill>
                  <a:schemeClr val="dk1"/>
                </a:solidFill>
              </a:defRPr>
            </a:lvl1pPr>
            <a:lvl2pPr lvl="1"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325" name="Google Shape;325;p13"/>
          <p:cNvSpPr txBox="1">
            <a:spLocks noGrp="1"/>
          </p:cNvSpPr>
          <p:nvPr>
            <p:ph type="ctrTitle" idx="9"/>
          </p:nvPr>
        </p:nvSpPr>
        <p:spPr>
          <a:xfrm>
            <a:off x="9081983" y="1877601"/>
            <a:ext cx="1842240" cy="111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3200">
                <a:solidFill>
                  <a:schemeClr val="dk1"/>
                </a:solidFill>
                <a:latin typeface="Londrina Solid"/>
                <a:ea typeface="Londrina Solid"/>
                <a:cs typeface="Londrina Solid"/>
                <a:sym typeface="Londrina Solid"/>
              </a:defRPr>
            </a:lvl1pPr>
            <a:lvl2pPr lvl="1" algn="ctr" rtl="0">
              <a:spcBef>
                <a:spcPts val="0"/>
              </a:spcBef>
              <a:spcAft>
                <a:spcPts val="0"/>
              </a:spcAft>
              <a:buSzPts val="1600"/>
              <a:buNone/>
              <a:defRPr sz="2133"/>
            </a:lvl2pPr>
            <a:lvl3pPr lvl="2" algn="ctr" rtl="0">
              <a:spcBef>
                <a:spcPts val="0"/>
              </a:spcBef>
              <a:spcAft>
                <a:spcPts val="0"/>
              </a:spcAft>
              <a:buSzPts val="1600"/>
              <a:buNone/>
              <a:defRPr sz="2133"/>
            </a:lvl3pPr>
            <a:lvl4pPr lvl="3" algn="ctr" rtl="0">
              <a:spcBef>
                <a:spcPts val="0"/>
              </a:spcBef>
              <a:spcAft>
                <a:spcPts val="0"/>
              </a:spcAft>
              <a:buSzPts val="1600"/>
              <a:buNone/>
              <a:defRPr sz="2133"/>
            </a:lvl4pPr>
            <a:lvl5pPr lvl="4" algn="ctr" rtl="0">
              <a:spcBef>
                <a:spcPts val="0"/>
              </a:spcBef>
              <a:spcAft>
                <a:spcPts val="0"/>
              </a:spcAft>
              <a:buSzPts val="1600"/>
              <a:buNone/>
              <a:defRPr sz="2133"/>
            </a:lvl5pPr>
            <a:lvl6pPr lvl="5" algn="ctr" rtl="0">
              <a:spcBef>
                <a:spcPts val="0"/>
              </a:spcBef>
              <a:spcAft>
                <a:spcPts val="0"/>
              </a:spcAft>
              <a:buSzPts val="1600"/>
              <a:buNone/>
              <a:defRPr sz="2133"/>
            </a:lvl6pPr>
            <a:lvl7pPr lvl="6" algn="ctr" rtl="0">
              <a:spcBef>
                <a:spcPts val="0"/>
              </a:spcBef>
              <a:spcAft>
                <a:spcPts val="0"/>
              </a:spcAft>
              <a:buSzPts val="1600"/>
              <a:buNone/>
              <a:defRPr sz="2133"/>
            </a:lvl7pPr>
            <a:lvl8pPr lvl="7" algn="ctr" rtl="0">
              <a:spcBef>
                <a:spcPts val="0"/>
              </a:spcBef>
              <a:spcAft>
                <a:spcPts val="0"/>
              </a:spcAft>
              <a:buSzPts val="1600"/>
              <a:buNone/>
              <a:defRPr sz="2133"/>
            </a:lvl8pPr>
            <a:lvl9pPr lvl="8" algn="ctr" rtl="0">
              <a:spcBef>
                <a:spcPts val="0"/>
              </a:spcBef>
              <a:spcAft>
                <a:spcPts val="0"/>
              </a:spcAft>
              <a:buSzPts val="1600"/>
              <a:buNone/>
              <a:defRPr sz="2133"/>
            </a:lvl9pPr>
          </a:lstStyle>
          <a:p>
            <a:endParaRPr/>
          </a:p>
        </p:txBody>
      </p:sp>
      <p:sp>
        <p:nvSpPr>
          <p:cNvPr id="326" name="Google Shape;326;p13"/>
          <p:cNvSpPr txBox="1">
            <a:spLocks noGrp="1"/>
          </p:cNvSpPr>
          <p:nvPr>
            <p:ph type="subTitle" idx="13"/>
          </p:nvPr>
        </p:nvSpPr>
        <p:spPr>
          <a:xfrm>
            <a:off x="8876197" y="4831512"/>
            <a:ext cx="2253894" cy="81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7" name="Google Shape;327;p13"/>
          <p:cNvSpPr txBox="1">
            <a:spLocks noGrp="1"/>
          </p:cNvSpPr>
          <p:nvPr>
            <p:ph type="title" idx="14" hasCustomPrompt="1"/>
          </p:nvPr>
        </p:nvSpPr>
        <p:spPr>
          <a:xfrm>
            <a:off x="9486286" y="3442067"/>
            <a:ext cx="1033735" cy="77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4000" b="1">
                <a:solidFill>
                  <a:schemeClr val="dk1"/>
                </a:solidFill>
              </a:defRPr>
            </a:lvl1pPr>
            <a:lvl2pPr lvl="1"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6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328" name="Google Shape;328;p13"/>
          <p:cNvSpPr txBox="1">
            <a:spLocks noGrp="1"/>
          </p:cNvSpPr>
          <p:nvPr>
            <p:ph type="title" idx="15"/>
          </p:nvPr>
        </p:nvSpPr>
        <p:spPr>
          <a:xfrm>
            <a:off x="2185151" y="549800"/>
            <a:ext cx="7823019"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800" b="1">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9" name="Google Shape;329;p13"/>
          <p:cNvSpPr/>
          <p:nvPr/>
        </p:nvSpPr>
        <p:spPr>
          <a:xfrm>
            <a:off x="-177272" y="5855200"/>
            <a:ext cx="845743" cy="330667"/>
          </a:xfrm>
          <a:custGeom>
            <a:avLst/>
            <a:gdLst/>
            <a:ahLst/>
            <a:cxnLst/>
            <a:rect l="l" t="t" r="r" b="b"/>
            <a:pathLst>
              <a:path w="25369" h="9920" extrusionOk="0">
                <a:moveTo>
                  <a:pt x="14426" y="5300"/>
                </a:moveTo>
                <a:lnTo>
                  <a:pt x="14546" y="5352"/>
                </a:lnTo>
                <a:cubicBezTo>
                  <a:pt x="15979" y="5835"/>
                  <a:pt x="16894" y="6750"/>
                  <a:pt x="15703" y="8130"/>
                </a:cubicBezTo>
                <a:cubicBezTo>
                  <a:pt x="13891" y="7958"/>
                  <a:pt x="13321" y="7233"/>
                  <a:pt x="14029" y="5921"/>
                </a:cubicBezTo>
                <a:cubicBezTo>
                  <a:pt x="14150" y="5697"/>
                  <a:pt x="14270" y="5490"/>
                  <a:pt x="14426" y="5300"/>
                </a:cubicBezTo>
                <a:close/>
                <a:moveTo>
                  <a:pt x="24546" y="0"/>
                </a:moveTo>
                <a:cubicBezTo>
                  <a:pt x="21038" y="0"/>
                  <a:pt x="16288" y="1197"/>
                  <a:pt x="13770" y="3954"/>
                </a:cubicBezTo>
                <a:cubicBezTo>
                  <a:pt x="12579" y="3712"/>
                  <a:pt x="11371" y="3539"/>
                  <a:pt x="10180" y="3470"/>
                </a:cubicBezTo>
                <a:cubicBezTo>
                  <a:pt x="9763" y="3436"/>
                  <a:pt x="9329" y="3417"/>
                  <a:pt x="8884" y="3417"/>
                </a:cubicBezTo>
                <a:cubicBezTo>
                  <a:pt x="5332" y="3417"/>
                  <a:pt x="1126" y="4600"/>
                  <a:pt x="83" y="8251"/>
                </a:cubicBezTo>
                <a:cubicBezTo>
                  <a:pt x="0" y="8520"/>
                  <a:pt x="209" y="8690"/>
                  <a:pt x="419" y="8690"/>
                </a:cubicBezTo>
                <a:cubicBezTo>
                  <a:pt x="559" y="8690"/>
                  <a:pt x="701" y="8614"/>
                  <a:pt x="756" y="8441"/>
                </a:cubicBezTo>
                <a:cubicBezTo>
                  <a:pt x="1761" y="5356"/>
                  <a:pt x="5069" y="4352"/>
                  <a:pt x="8434" y="4352"/>
                </a:cubicBezTo>
                <a:cubicBezTo>
                  <a:pt x="10039" y="4352"/>
                  <a:pt x="11657" y="4580"/>
                  <a:pt x="13045" y="4920"/>
                </a:cubicBezTo>
                <a:cubicBezTo>
                  <a:pt x="12976" y="5006"/>
                  <a:pt x="12907" y="5110"/>
                  <a:pt x="12838" y="5214"/>
                </a:cubicBezTo>
                <a:cubicBezTo>
                  <a:pt x="12096" y="6508"/>
                  <a:pt x="12165" y="9131"/>
                  <a:pt x="13804" y="9770"/>
                </a:cubicBezTo>
                <a:cubicBezTo>
                  <a:pt x="14061" y="9872"/>
                  <a:pt x="14325" y="9919"/>
                  <a:pt x="14590" y="9919"/>
                </a:cubicBezTo>
                <a:cubicBezTo>
                  <a:pt x="15981" y="9919"/>
                  <a:pt x="17365" y="8620"/>
                  <a:pt x="17481" y="7198"/>
                </a:cubicBezTo>
                <a:cubicBezTo>
                  <a:pt x="17584" y="5818"/>
                  <a:pt x="16618" y="4955"/>
                  <a:pt x="15289" y="4420"/>
                </a:cubicBezTo>
                <a:cubicBezTo>
                  <a:pt x="15755" y="4057"/>
                  <a:pt x="16255" y="3729"/>
                  <a:pt x="16773" y="3453"/>
                </a:cubicBezTo>
                <a:cubicBezTo>
                  <a:pt x="19207" y="2072"/>
                  <a:pt x="22141" y="1589"/>
                  <a:pt x="24833" y="968"/>
                </a:cubicBezTo>
                <a:cubicBezTo>
                  <a:pt x="25368" y="847"/>
                  <a:pt x="25247" y="18"/>
                  <a:pt x="24695" y="1"/>
                </a:cubicBezTo>
                <a:cubicBezTo>
                  <a:pt x="24646" y="1"/>
                  <a:pt x="24596" y="0"/>
                  <a:pt x="24546"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13"/>
          <p:cNvSpPr/>
          <p:nvPr/>
        </p:nvSpPr>
        <p:spPr>
          <a:xfrm>
            <a:off x="485614" y="6344434"/>
            <a:ext cx="235964" cy="287433"/>
          </a:xfrm>
          <a:custGeom>
            <a:avLst/>
            <a:gdLst/>
            <a:ahLst/>
            <a:cxnLst/>
            <a:rect l="l" t="t" r="r" b="b"/>
            <a:pathLst>
              <a:path w="7078" h="8623" extrusionOk="0">
                <a:moveTo>
                  <a:pt x="485" y="1"/>
                </a:moveTo>
                <a:cubicBezTo>
                  <a:pt x="416" y="1"/>
                  <a:pt x="347" y="7"/>
                  <a:pt x="276" y="20"/>
                </a:cubicBezTo>
                <a:cubicBezTo>
                  <a:pt x="104" y="72"/>
                  <a:pt x="0" y="245"/>
                  <a:pt x="35" y="435"/>
                </a:cubicBezTo>
                <a:cubicBezTo>
                  <a:pt x="173" y="849"/>
                  <a:pt x="449" y="1108"/>
                  <a:pt x="708" y="1453"/>
                </a:cubicBezTo>
                <a:cubicBezTo>
                  <a:pt x="1122" y="2074"/>
                  <a:pt x="1485" y="2713"/>
                  <a:pt x="1812" y="3386"/>
                </a:cubicBezTo>
                <a:cubicBezTo>
                  <a:pt x="2399" y="4525"/>
                  <a:pt x="2814" y="5768"/>
                  <a:pt x="3659" y="6734"/>
                </a:cubicBezTo>
                <a:cubicBezTo>
                  <a:pt x="3339" y="6710"/>
                  <a:pt x="3018" y="6698"/>
                  <a:pt x="2698" y="6698"/>
                </a:cubicBezTo>
                <a:cubicBezTo>
                  <a:pt x="2328" y="6698"/>
                  <a:pt x="1958" y="6715"/>
                  <a:pt x="1588" y="6752"/>
                </a:cubicBezTo>
                <a:cubicBezTo>
                  <a:pt x="1122" y="6821"/>
                  <a:pt x="950" y="7494"/>
                  <a:pt x="1467" y="7632"/>
                </a:cubicBezTo>
                <a:cubicBezTo>
                  <a:pt x="2658" y="7960"/>
                  <a:pt x="4125" y="7977"/>
                  <a:pt x="5247" y="8495"/>
                </a:cubicBezTo>
                <a:cubicBezTo>
                  <a:pt x="5402" y="8583"/>
                  <a:pt x="5564" y="8623"/>
                  <a:pt x="5723" y="8623"/>
                </a:cubicBezTo>
                <a:cubicBezTo>
                  <a:pt x="6217" y="8623"/>
                  <a:pt x="6667" y="8229"/>
                  <a:pt x="6680" y="7666"/>
                </a:cubicBezTo>
                <a:cubicBezTo>
                  <a:pt x="6749" y="6683"/>
                  <a:pt x="6973" y="5733"/>
                  <a:pt x="7042" y="4750"/>
                </a:cubicBezTo>
                <a:cubicBezTo>
                  <a:pt x="7077" y="4273"/>
                  <a:pt x="6665" y="3976"/>
                  <a:pt x="6250" y="3976"/>
                </a:cubicBezTo>
                <a:cubicBezTo>
                  <a:pt x="6049" y="3976"/>
                  <a:pt x="5848" y="4045"/>
                  <a:pt x="5696" y="4197"/>
                </a:cubicBezTo>
                <a:cubicBezTo>
                  <a:pt x="5213" y="4681"/>
                  <a:pt x="4902" y="5319"/>
                  <a:pt x="4816" y="5992"/>
                </a:cubicBezTo>
                <a:cubicBezTo>
                  <a:pt x="4350" y="4594"/>
                  <a:pt x="3521" y="3300"/>
                  <a:pt x="2745" y="2057"/>
                </a:cubicBezTo>
                <a:cubicBezTo>
                  <a:pt x="2276" y="1331"/>
                  <a:pt x="1476" y="1"/>
                  <a:pt x="48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13"/>
          <p:cNvSpPr/>
          <p:nvPr/>
        </p:nvSpPr>
        <p:spPr>
          <a:xfrm rot="668811">
            <a:off x="11492398" y="617298"/>
            <a:ext cx="791527" cy="476785"/>
          </a:xfrm>
          <a:custGeom>
            <a:avLst/>
            <a:gdLst/>
            <a:ahLst/>
            <a:cxnLst/>
            <a:rect l="l" t="t" r="r" b="b"/>
            <a:pathLst>
              <a:path w="11641" h="7013" extrusionOk="0">
                <a:moveTo>
                  <a:pt x="2934" y="407"/>
                </a:moveTo>
                <a:cubicBezTo>
                  <a:pt x="4512" y="407"/>
                  <a:pt x="6107" y="500"/>
                  <a:pt x="7664" y="507"/>
                </a:cubicBezTo>
                <a:cubicBezTo>
                  <a:pt x="8099" y="507"/>
                  <a:pt x="8537" y="499"/>
                  <a:pt x="8977" y="499"/>
                </a:cubicBezTo>
                <a:cubicBezTo>
                  <a:pt x="9197" y="499"/>
                  <a:pt x="9418" y="501"/>
                  <a:pt x="9638" y="507"/>
                </a:cubicBezTo>
                <a:cubicBezTo>
                  <a:pt x="9687" y="504"/>
                  <a:pt x="9736" y="503"/>
                  <a:pt x="9786" y="503"/>
                </a:cubicBezTo>
                <a:cubicBezTo>
                  <a:pt x="9923" y="503"/>
                  <a:pt x="10063" y="512"/>
                  <a:pt x="10203" y="526"/>
                </a:cubicBezTo>
                <a:cubicBezTo>
                  <a:pt x="9494" y="1091"/>
                  <a:pt x="8785" y="1657"/>
                  <a:pt x="8086" y="2222"/>
                </a:cubicBezTo>
                <a:cubicBezTo>
                  <a:pt x="7494" y="2692"/>
                  <a:pt x="6435" y="3938"/>
                  <a:pt x="5571" y="3938"/>
                </a:cubicBezTo>
                <a:cubicBezTo>
                  <a:pt x="5484" y="3938"/>
                  <a:pt x="5399" y="3926"/>
                  <a:pt x="5317" y="3898"/>
                </a:cubicBezTo>
                <a:cubicBezTo>
                  <a:pt x="4915" y="3764"/>
                  <a:pt x="4426" y="3199"/>
                  <a:pt x="4081" y="2940"/>
                </a:cubicBezTo>
                <a:lnTo>
                  <a:pt x="2846" y="1982"/>
                </a:lnTo>
                <a:cubicBezTo>
                  <a:pt x="2185" y="1465"/>
                  <a:pt x="1524" y="957"/>
                  <a:pt x="843" y="478"/>
                </a:cubicBezTo>
                <a:cubicBezTo>
                  <a:pt x="1534" y="425"/>
                  <a:pt x="2232" y="407"/>
                  <a:pt x="2934" y="407"/>
                </a:cubicBezTo>
                <a:close/>
                <a:moveTo>
                  <a:pt x="10586" y="794"/>
                </a:moveTo>
                <a:cubicBezTo>
                  <a:pt x="10606" y="823"/>
                  <a:pt x="10625" y="852"/>
                  <a:pt x="10644" y="881"/>
                </a:cubicBezTo>
                <a:cubicBezTo>
                  <a:pt x="10874" y="1245"/>
                  <a:pt x="10816" y="1523"/>
                  <a:pt x="10816" y="1944"/>
                </a:cubicBezTo>
                <a:cubicBezTo>
                  <a:pt x="10816" y="3008"/>
                  <a:pt x="10970" y="4339"/>
                  <a:pt x="10673" y="5364"/>
                </a:cubicBezTo>
                <a:cubicBezTo>
                  <a:pt x="10654" y="5441"/>
                  <a:pt x="10625" y="5518"/>
                  <a:pt x="10596" y="5585"/>
                </a:cubicBezTo>
                <a:cubicBezTo>
                  <a:pt x="9667" y="4703"/>
                  <a:pt x="8670" y="3889"/>
                  <a:pt x="7617" y="3170"/>
                </a:cubicBezTo>
                <a:lnTo>
                  <a:pt x="7655" y="3142"/>
                </a:lnTo>
                <a:cubicBezTo>
                  <a:pt x="8632" y="2366"/>
                  <a:pt x="9609" y="1580"/>
                  <a:pt x="10586" y="794"/>
                </a:cubicBezTo>
                <a:close/>
                <a:moveTo>
                  <a:pt x="479" y="517"/>
                </a:moveTo>
                <a:cubicBezTo>
                  <a:pt x="479" y="517"/>
                  <a:pt x="479" y="526"/>
                  <a:pt x="479" y="526"/>
                </a:cubicBezTo>
                <a:cubicBezTo>
                  <a:pt x="1456" y="1388"/>
                  <a:pt x="2482" y="2184"/>
                  <a:pt x="3497" y="2998"/>
                </a:cubicBezTo>
                <a:lnTo>
                  <a:pt x="3919" y="3324"/>
                </a:lnTo>
                <a:cubicBezTo>
                  <a:pt x="3305" y="3736"/>
                  <a:pt x="2769" y="4282"/>
                  <a:pt x="2213" y="4761"/>
                </a:cubicBezTo>
                <a:cubicBezTo>
                  <a:pt x="1715" y="5192"/>
                  <a:pt x="1131" y="5613"/>
                  <a:pt x="709" y="6131"/>
                </a:cubicBezTo>
                <a:cubicBezTo>
                  <a:pt x="393" y="5690"/>
                  <a:pt x="527" y="4991"/>
                  <a:pt x="527" y="4387"/>
                </a:cubicBezTo>
                <a:cubicBezTo>
                  <a:pt x="527" y="3103"/>
                  <a:pt x="566" y="1791"/>
                  <a:pt x="412" y="517"/>
                </a:cubicBezTo>
                <a:close/>
                <a:moveTo>
                  <a:pt x="7387" y="3352"/>
                </a:moveTo>
                <a:cubicBezTo>
                  <a:pt x="8412" y="4176"/>
                  <a:pt x="9427" y="5048"/>
                  <a:pt x="10366" y="5968"/>
                </a:cubicBezTo>
                <a:cubicBezTo>
                  <a:pt x="9992" y="6380"/>
                  <a:pt x="9408" y="6380"/>
                  <a:pt x="8757" y="6409"/>
                </a:cubicBezTo>
                <a:cubicBezTo>
                  <a:pt x="8096" y="6437"/>
                  <a:pt x="7454" y="6466"/>
                  <a:pt x="6802" y="6485"/>
                </a:cubicBezTo>
                <a:cubicBezTo>
                  <a:pt x="5771" y="6517"/>
                  <a:pt x="4745" y="6536"/>
                  <a:pt x="3716" y="6536"/>
                </a:cubicBezTo>
                <a:cubicBezTo>
                  <a:pt x="3503" y="6536"/>
                  <a:pt x="3289" y="6535"/>
                  <a:pt x="3076" y="6533"/>
                </a:cubicBezTo>
                <a:cubicBezTo>
                  <a:pt x="2742" y="6533"/>
                  <a:pt x="2358" y="6572"/>
                  <a:pt x="1988" y="6572"/>
                </a:cubicBezTo>
                <a:cubicBezTo>
                  <a:pt x="1752" y="6572"/>
                  <a:pt x="1521" y="6556"/>
                  <a:pt x="1313" y="6504"/>
                </a:cubicBezTo>
                <a:cubicBezTo>
                  <a:pt x="1179" y="6476"/>
                  <a:pt x="1045" y="6418"/>
                  <a:pt x="930" y="6341"/>
                </a:cubicBezTo>
                <a:cubicBezTo>
                  <a:pt x="1456" y="6016"/>
                  <a:pt x="1926" y="5537"/>
                  <a:pt x="2395" y="5144"/>
                </a:cubicBezTo>
                <a:cubicBezTo>
                  <a:pt x="2989" y="4627"/>
                  <a:pt x="3660" y="4148"/>
                  <a:pt x="4187" y="3554"/>
                </a:cubicBezTo>
                <a:cubicBezTo>
                  <a:pt x="4187" y="3554"/>
                  <a:pt x="4187" y="3554"/>
                  <a:pt x="4196" y="3544"/>
                </a:cubicBezTo>
                <a:cubicBezTo>
                  <a:pt x="4474" y="3764"/>
                  <a:pt x="4752" y="3985"/>
                  <a:pt x="5030" y="4205"/>
                </a:cubicBezTo>
                <a:cubicBezTo>
                  <a:pt x="5202" y="4339"/>
                  <a:pt x="5432" y="4598"/>
                  <a:pt x="5681" y="4607"/>
                </a:cubicBezTo>
                <a:cubicBezTo>
                  <a:pt x="5685" y="4608"/>
                  <a:pt x="5688" y="4608"/>
                  <a:pt x="5691" y="4608"/>
                </a:cubicBezTo>
                <a:cubicBezTo>
                  <a:pt x="5901" y="4608"/>
                  <a:pt x="6182" y="4318"/>
                  <a:pt x="6314" y="4215"/>
                </a:cubicBezTo>
                <a:lnTo>
                  <a:pt x="7387" y="3352"/>
                </a:lnTo>
                <a:close/>
                <a:moveTo>
                  <a:pt x="2603" y="0"/>
                </a:moveTo>
                <a:cubicBezTo>
                  <a:pt x="1863" y="0"/>
                  <a:pt x="1126" y="26"/>
                  <a:pt x="403" y="114"/>
                </a:cubicBezTo>
                <a:cubicBezTo>
                  <a:pt x="249" y="133"/>
                  <a:pt x="163" y="315"/>
                  <a:pt x="249" y="450"/>
                </a:cubicBezTo>
                <a:cubicBezTo>
                  <a:pt x="240" y="459"/>
                  <a:pt x="240" y="478"/>
                  <a:pt x="240" y="488"/>
                </a:cubicBezTo>
                <a:cubicBezTo>
                  <a:pt x="134" y="1388"/>
                  <a:pt x="96" y="2308"/>
                  <a:pt x="106" y="3218"/>
                </a:cubicBezTo>
                <a:cubicBezTo>
                  <a:pt x="96" y="4061"/>
                  <a:pt x="0" y="4991"/>
                  <a:pt x="106" y="5834"/>
                </a:cubicBezTo>
                <a:cubicBezTo>
                  <a:pt x="249" y="7012"/>
                  <a:pt x="1102" y="6955"/>
                  <a:pt x="2108" y="6974"/>
                </a:cubicBezTo>
                <a:cubicBezTo>
                  <a:pt x="2956" y="6998"/>
                  <a:pt x="3804" y="7010"/>
                  <a:pt x="4651" y="7010"/>
                </a:cubicBezTo>
                <a:cubicBezTo>
                  <a:pt x="5499" y="7010"/>
                  <a:pt x="6347" y="6998"/>
                  <a:pt x="7195" y="6974"/>
                </a:cubicBezTo>
                <a:cubicBezTo>
                  <a:pt x="7228" y="6973"/>
                  <a:pt x="7261" y="6973"/>
                  <a:pt x="7296" y="6973"/>
                </a:cubicBezTo>
                <a:cubicBezTo>
                  <a:pt x="7670" y="6973"/>
                  <a:pt x="8146" y="7006"/>
                  <a:pt x="8635" y="7006"/>
                </a:cubicBezTo>
                <a:cubicBezTo>
                  <a:pt x="9514" y="7006"/>
                  <a:pt x="10436" y="6899"/>
                  <a:pt x="10883" y="6303"/>
                </a:cubicBezTo>
                <a:cubicBezTo>
                  <a:pt x="11516" y="5451"/>
                  <a:pt x="11324" y="3851"/>
                  <a:pt x="11334" y="2864"/>
                </a:cubicBezTo>
                <a:cubicBezTo>
                  <a:pt x="11343" y="2021"/>
                  <a:pt x="11640" y="488"/>
                  <a:pt x="10577" y="153"/>
                </a:cubicBezTo>
                <a:cubicBezTo>
                  <a:pt x="10306" y="65"/>
                  <a:pt x="9989" y="41"/>
                  <a:pt x="9665" y="41"/>
                </a:cubicBezTo>
                <a:cubicBezTo>
                  <a:pt x="9271" y="41"/>
                  <a:pt x="8867" y="76"/>
                  <a:pt x="8519" y="76"/>
                </a:cubicBezTo>
                <a:cubicBezTo>
                  <a:pt x="8496" y="76"/>
                  <a:pt x="8473" y="76"/>
                  <a:pt x="8450" y="76"/>
                </a:cubicBezTo>
                <a:cubicBezTo>
                  <a:pt x="7530" y="66"/>
                  <a:pt x="6611" y="66"/>
                  <a:pt x="5691" y="57"/>
                </a:cubicBezTo>
                <a:cubicBezTo>
                  <a:pt x="4675" y="51"/>
                  <a:pt x="3636" y="0"/>
                  <a:pt x="2603" y="0"/>
                </a:cubicBezTo>
                <a:close/>
              </a:path>
            </a:pathLst>
          </a:custGeom>
          <a:solidFill>
            <a:srgbClr val="1E1E1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13"/>
          <p:cNvSpPr/>
          <p:nvPr/>
        </p:nvSpPr>
        <p:spPr>
          <a:xfrm rot="9395446" flipH="1">
            <a:off x="10924213" y="214637"/>
            <a:ext cx="845753" cy="330671"/>
          </a:xfrm>
          <a:custGeom>
            <a:avLst/>
            <a:gdLst/>
            <a:ahLst/>
            <a:cxnLst/>
            <a:rect l="l" t="t" r="r" b="b"/>
            <a:pathLst>
              <a:path w="25369" h="9920" extrusionOk="0">
                <a:moveTo>
                  <a:pt x="14426" y="5300"/>
                </a:moveTo>
                <a:lnTo>
                  <a:pt x="14546" y="5352"/>
                </a:lnTo>
                <a:cubicBezTo>
                  <a:pt x="15979" y="5835"/>
                  <a:pt x="16894" y="6750"/>
                  <a:pt x="15703" y="8130"/>
                </a:cubicBezTo>
                <a:cubicBezTo>
                  <a:pt x="13891" y="7958"/>
                  <a:pt x="13321" y="7233"/>
                  <a:pt x="14029" y="5921"/>
                </a:cubicBezTo>
                <a:cubicBezTo>
                  <a:pt x="14150" y="5697"/>
                  <a:pt x="14270" y="5490"/>
                  <a:pt x="14426" y="5300"/>
                </a:cubicBezTo>
                <a:close/>
                <a:moveTo>
                  <a:pt x="24546" y="0"/>
                </a:moveTo>
                <a:cubicBezTo>
                  <a:pt x="21038" y="0"/>
                  <a:pt x="16288" y="1197"/>
                  <a:pt x="13770" y="3954"/>
                </a:cubicBezTo>
                <a:cubicBezTo>
                  <a:pt x="12579" y="3712"/>
                  <a:pt x="11371" y="3539"/>
                  <a:pt x="10180" y="3470"/>
                </a:cubicBezTo>
                <a:cubicBezTo>
                  <a:pt x="9763" y="3436"/>
                  <a:pt x="9329" y="3417"/>
                  <a:pt x="8884" y="3417"/>
                </a:cubicBezTo>
                <a:cubicBezTo>
                  <a:pt x="5332" y="3417"/>
                  <a:pt x="1126" y="4600"/>
                  <a:pt x="83" y="8251"/>
                </a:cubicBezTo>
                <a:cubicBezTo>
                  <a:pt x="0" y="8520"/>
                  <a:pt x="209" y="8690"/>
                  <a:pt x="419" y="8690"/>
                </a:cubicBezTo>
                <a:cubicBezTo>
                  <a:pt x="559" y="8690"/>
                  <a:pt x="701" y="8614"/>
                  <a:pt x="756" y="8441"/>
                </a:cubicBezTo>
                <a:cubicBezTo>
                  <a:pt x="1761" y="5356"/>
                  <a:pt x="5069" y="4352"/>
                  <a:pt x="8434" y="4352"/>
                </a:cubicBezTo>
                <a:cubicBezTo>
                  <a:pt x="10039" y="4352"/>
                  <a:pt x="11657" y="4580"/>
                  <a:pt x="13045" y="4920"/>
                </a:cubicBezTo>
                <a:cubicBezTo>
                  <a:pt x="12976" y="5006"/>
                  <a:pt x="12907" y="5110"/>
                  <a:pt x="12838" y="5214"/>
                </a:cubicBezTo>
                <a:cubicBezTo>
                  <a:pt x="12096" y="6508"/>
                  <a:pt x="12165" y="9131"/>
                  <a:pt x="13804" y="9770"/>
                </a:cubicBezTo>
                <a:cubicBezTo>
                  <a:pt x="14061" y="9872"/>
                  <a:pt x="14325" y="9919"/>
                  <a:pt x="14590" y="9919"/>
                </a:cubicBezTo>
                <a:cubicBezTo>
                  <a:pt x="15981" y="9919"/>
                  <a:pt x="17365" y="8620"/>
                  <a:pt x="17481" y="7198"/>
                </a:cubicBezTo>
                <a:cubicBezTo>
                  <a:pt x="17584" y="5818"/>
                  <a:pt x="16618" y="4955"/>
                  <a:pt x="15289" y="4420"/>
                </a:cubicBezTo>
                <a:cubicBezTo>
                  <a:pt x="15755" y="4057"/>
                  <a:pt x="16255" y="3729"/>
                  <a:pt x="16773" y="3453"/>
                </a:cubicBezTo>
                <a:cubicBezTo>
                  <a:pt x="19207" y="2072"/>
                  <a:pt x="22141" y="1589"/>
                  <a:pt x="24833" y="968"/>
                </a:cubicBezTo>
                <a:cubicBezTo>
                  <a:pt x="25368" y="847"/>
                  <a:pt x="25247" y="18"/>
                  <a:pt x="24695" y="1"/>
                </a:cubicBezTo>
                <a:cubicBezTo>
                  <a:pt x="24646" y="1"/>
                  <a:pt x="24596" y="0"/>
                  <a:pt x="24546"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93944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Resources">
  <p:cSld name="Resources">
    <p:spTree>
      <p:nvGrpSpPr>
        <p:cNvPr id="1" name="Shape 433"/>
        <p:cNvGrpSpPr/>
        <p:nvPr/>
      </p:nvGrpSpPr>
      <p:grpSpPr>
        <a:xfrm>
          <a:off x="0" y="0"/>
          <a:ext cx="0" cy="0"/>
          <a:chOff x="0" y="0"/>
          <a:chExt cx="0" cy="0"/>
        </a:xfrm>
      </p:grpSpPr>
      <p:sp>
        <p:nvSpPr>
          <p:cNvPr id="434" name="Google Shape;434;p20"/>
          <p:cNvSpPr txBox="1">
            <a:spLocks noGrp="1"/>
          </p:cNvSpPr>
          <p:nvPr>
            <p:ph type="body" idx="1"/>
          </p:nvPr>
        </p:nvSpPr>
        <p:spPr>
          <a:xfrm>
            <a:off x="1183221" y="1991901"/>
            <a:ext cx="4262955" cy="4146000"/>
          </a:xfrm>
          <a:prstGeom prst="rect">
            <a:avLst/>
          </a:prstGeom>
        </p:spPr>
        <p:txBody>
          <a:bodyPr spcFirstLastPara="1" wrap="square" lIns="91425" tIns="91425" rIns="91425" bIns="91425" anchor="t" anchorCtr="0">
            <a:noAutofit/>
          </a:bodyPr>
          <a:lstStyle>
            <a:lvl1pPr marL="609585" lvl="0" indent="-372524" rtl="0">
              <a:lnSpc>
                <a:spcPct val="100000"/>
              </a:lnSpc>
              <a:spcBef>
                <a:spcPts val="400"/>
              </a:spcBef>
              <a:spcAft>
                <a:spcPts val="0"/>
              </a:spcAft>
              <a:buSzPts val="800"/>
              <a:buFont typeface="Nunito Light"/>
              <a:buChar char="●"/>
              <a:defRPr sz="1600"/>
            </a:lvl1pPr>
            <a:lvl2pPr marL="1219170" lvl="1" indent="-406390" rtl="0">
              <a:spcBef>
                <a:spcPts val="0"/>
              </a:spcBef>
              <a:spcAft>
                <a:spcPts val="0"/>
              </a:spcAft>
              <a:buSzPts val="1200"/>
              <a:buFont typeface="Nunito Light"/>
              <a:buChar char="○"/>
              <a:defRPr/>
            </a:lvl2pPr>
            <a:lvl3pPr marL="1828754" lvl="2" indent="-406390" rtl="0">
              <a:spcBef>
                <a:spcPts val="0"/>
              </a:spcBef>
              <a:spcAft>
                <a:spcPts val="0"/>
              </a:spcAft>
              <a:buSzPts val="1200"/>
              <a:buFont typeface="Nunito Light"/>
              <a:buChar char="■"/>
              <a:defRPr/>
            </a:lvl3pPr>
            <a:lvl4pPr marL="2438339" lvl="3" indent="-406390" rtl="0">
              <a:spcBef>
                <a:spcPts val="0"/>
              </a:spcBef>
              <a:spcAft>
                <a:spcPts val="0"/>
              </a:spcAft>
              <a:buSzPts val="1200"/>
              <a:buFont typeface="Nunito Light"/>
              <a:buChar char="●"/>
              <a:defRPr/>
            </a:lvl4pPr>
            <a:lvl5pPr marL="3047924" lvl="4" indent="-406390" rtl="0">
              <a:spcBef>
                <a:spcPts val="0"/>
              </a:spcBef>
              <a:spcAft>
                <a:spcPts val="0"/>
              </a:spcAft>
              <a:buSzPts val="1200"/>
              <a:buFont typeface="Nunito Light"/>
              <a:buChar char="○"/>
              <a:defRPr/>
            </a:lvl5pPr>
            <a:lvl6pPr marL="3657509" lvl="5" indent="-406390" rtl="0">
              <a:spcBef>
                <a:spcPts val="0"/>
              </a:spcBef>
              <a:spcAft>
                <a:spcPts val="0"/>
              </a:spcAft>
              <a:buSzPts val="1200"/>
              <a:buFont typeface="Nunito Light"/>
              <a:buChar char="■"/>
              <a:defRPr/>
            </a:lvl6pPr>
            <a:lvl7pPr marL="4267093" lvl="6" indent="-406390" rtl="0">
              <a:spcBef>
                <a:spcPts val="0"/>
              </a:spcBef>
              <a:spcAft>
                <a:spcPts val="0"/>
              </a:spcAft>
              <a:buSzPts val="1200"/>
              <a:buFont typeface="Nunito Light"/>
              <a:buChar char="●"/>
              <a:defRPr/>
            </a:lvl7pPr>
            <a:lvl8pPr marL="4876678" lvl="7" indent="-406390" rtl="0">
              <a:spcBef>
                <a:spcPts val="0"/>
              </a:spcBef>
              <a:spcAft>
                <a:spcPts val="0"/>
              </a:spcAft>
              <a:buSzPts val="1200"/>
              <a:buFont typeface="Nunito Light"/>
              <a:buChar char="○"/>
              <a:defRPr/>
            </a:lvl8pPr>
            <a:lvl9pPr marL="5486263" lvl="8" indent="-406390" rtl="0">
              <a:spcBef>
                <a:spcPts val="0"/>
              </a:spcBef>
              <a:spcAft>
                <a:spcPts val="0"/>
              </a:spcAft>
              <a:buSzPts val="1200"/>
              <a:buFont typeface="Nunito Light"/>
              <a:buChar char="■"/>
              <a:defRPr/>
            </a:lvl9pPr>
          </a:lstStyle>
          <a:p>
            <a:endParaRPr/>
          </a:p>
        </p:txBody>
      </p:sp>
      <p:sp>
        <p:nvSpPr>
          <p:cNvPr id="435" name="Google Shape;435;p20"/>
          <p:cNvSpPr txBox="1">
            <a:spLocks noGrp="1"/>
          </p:cNvSpPr>
          <p:nvPr>
            <p:ph type="body" idx="2"/>
          </p:nvPr>
        </p:nvSpPr>
        <p:spPr>
          <a:xfrm>
            <a:off x="6547386" y="2586104"/>
            <a:ext cx="4462981" cy="3552000"/>
          </a:xfrm>
          <a:prstGeom prst="rect">
            <a:avLst/>
          </a:prstGeom>
        </p:spPr>
        <p:txBody>
          <a:bodyPr spcFirstLastPara="1" wrap="square" lIns="91425" tIns="91425" rIns="91425" bIns="91425" anchor="t" anchorCtr="0">
            <a:noAutofit/>
          </a:bodyPr>
          <a:lstStyle>
            <a:lvl1pPr marL="609585" lvl="0" indent="-397923" rtl="0">
              <a:lnSpc>
                <a:spcPct val="100000"/>
              </a:lnSpc>
              <a:spcBef>
                <a:spcPts val="0"/>
              </a:spcBef>
              <a:spcAft>
                <a:spcPts val="0"/>
              </a:spcAft>
              <a:buSzPts val="1100"/>
              <a:buFont typeface="Nunito Light"/>
              <a:buChar char="●"/>
              <a:defRPr sz="1600"/>
            </a:lvl1pPr>
            <a:lvl2pPr marL="1219170" lvl="1" indent="-406390" rtl="0">
              <a:spcBef>
                <a:spcPts val="0"/>
              </a:spcBef>
              <a:spcAft>
                <a:spcPts val="0"/>
              </a:spcAft>
              <a:buSzPts val="1200"/>
              <a:buFont typeface="Nunito Light"/>
              <a:buChar char="○"/>
              <a:defRPr/>
            </a:lvl2pPr>
            <a:lvl3pPr marL="1828754" lvl="2" indent="-406390" rtl="0">
              <a:spcBef>
                <a:spcPts val="0"/>
              </a:spcBef>
              <a:spcAft>
                <a:spcPts val="0"/>
              </a:spcAft>
              <a:buSzPts val="1200"/>
              <a:buFont typeface="Nunito Light"/>
              <a:buChar char="■"/>
              <a:defRPr/>
            </a:lvl3pPr>
            <a:lvl4pPr marL="2438339" lvl="3" indent="-406390" rtl="0">
              <a:spcBef>
                <a:spcPts val="0"/>
              </a:spcBef>
              <a:spcAft>
                <a:spcPts val="0"/>
              </a:spcAft>
              <a:buSzPts val="1200"/>
              <a:buFont typeface="Nunito Light"/>
              <a:buChar char="●"/>
              <a:defRPr/>
            </a:lvl4pPr>
            <a:lvl5pPr marL="3047924" lvl="4" indent="-406390" rtl="0">
              <a:spcBef>
                <a:spcPts val="0"/>
              </a:spcBef>
              <a:spcAft>
                <a:spcPts val="0"/>
              </a:spcAft>
              <a:buSzPts val="1200"/>
              <a:buFont typeface="Nunito Light"/>
              <a:buChar char="○"/>
              <a:defRPr/>
            </a:lvl5pPr>
            <a:lvl6pPr marL="3657509" lvl="5" indent="-406390" rtl="0">
              <a:spcBef>
                <a:spcPts val="0"/>
              </a:spcBef>
              <a:spcAft>
                <a:spcPts val="0"/>
              </a:spcAft>
              <a:buSzPts val="1200"/>
              <a:buFont typeface="Nunito Light"/>
              <a:buChar char="■"/>
              <a:defRPr/>
            </a:lvl6pPr>
            <a:lvl7pPr marL="4267093" lvl="6" indent="-406390" rtl="0">
              <a:spcBef>
                <a:spcPts val="0"/>
              </a:spcBef>
              <a:spcAft>
                <a:spcPts val="0"/>
              </a:spcAft>
              <a:buSzPts val="1200"/>
              <a:buFont typeface="Nunito Light"/>
              <a:buChar char="●"/>
              <a:defRPr/>
            </a:lvl7pPr>
            <a:lvl8pPr marL="4876678" lvl="7" indent="-406390" rtl="0">
              <a:spcBef>
                <a:spcPts val="0"/>
              </a:spcBef>
              <a:spcAft>
                <a:spcPts val="0"/>
              </a:spcAft>
              <a:buSzPts val="1200"/>
              <a:buFont typeface="Nunito Light"/>
              <a:buChar char="○"/>
              <a:defRPr/>
            </a:lvl8pPr>
            <a:lvl9pPr marL="5486263" lvl="8" indent="-406390" rtl="0">
              <a:spcBef>
                <a:spcPts val="0"/>
              </a:spcBef>
              <a:spcAft>
                <a:spcPts val="0"/>
              </a:spcAft>
              <a:buSzPts val="1200"/>
              <a:buFont typeface="Nunito Light"/>
              <a:buChar char="■"/>
              <a:defRPr/>
            </a:lvl9pPr>
          </a:lstStyle>
          <a:p>
            <a:endParaRPr/>
          </a:p>
        </p:txBody>
      </p:sp>
      <p:sp>
        <p:nvSpPr>
          <p:cNvPr id="436" name="Google Shape;436;p20"/>
          <p:cNvSpPr txBox="1">
            <a:spLocks noGrp="1"/>
          </p:cNvSpPr>
          <p:nvPr>
            <p:ph type="title"/>
          </p:nvPr>
        </p:nvSpPr>
        <p:spPr>
          <a:xfrm>
            <a:off x="2185151" y="549800"/>
            <a:ext cx="7823019"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800" b="1">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7" name="Google Shape;437;p20"/>
          <p:cNvSpPr/>
          <p:nvPr/>
        </p:nvSpPr>
        <p:spPr>
          <a:xfrm>
            <a:off x="11430252" y="414891"/>
            <a:ext cx="199233" cy="174080"/>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8" name="Google Shape;438;p20"/>
          <p:cNvSpPr/>
          <p:nvPr/>
        </p:nvSpPr>
        <p:spPr>
          <a:xfrm>
            <a:off x="11629481" y="769534"/>
            <a:ext cx="125939" cy="123985"/>
          </a:xfrm>
          <a:custGeom>
            <a:avLst/>
            <a:gdLst/>
            <a:ahLst/>
            <a:cxnLst/>
            <a:rect l="l" t="t" r="r" b="b"/>
            <a:pathLst>
              <a:path w="2641" h="2829" extrusionOk="0">
                <a:moveTo>
                  <a:pt x="1224" y="1"/>
                </a:moveTo>
                <a:cubicBezTo>
                  <a:pt x="1055" y="1"/>
                  <a:pt x="876" y="117"/>
                  <a:pt x="850" y="337"/>
                </a:cubicBezTo>
                <a:cubicBezTo>
                  <a:pt x="833" y="579"/>
                  <a:pt x="833" y="820"/>
                  <a:pt x="850" y="1062"/>
                </a:cubicBezTo>
                <a:cubicBezTo>
                  <a:pt x="677" y="1114"/>
                  <a:pt x="505" y="1183"/>
                  <a:pt x="332" y="1235"/>
                </a:cubicBezTo>
                <a:cubicBezTo>
                  <a:pt x="1" y="1329"/>
                  <a:pt x="102" y="1800"/>
                  <a:pt x="400" y="1800"/>
                </a:cubicBezTo>
                <a:cubicBezTo>
                  <a:pt x="427" y="1800"/>
                  <a:pt x="457" y="1796"/>
                  <a:pt x="488" y="1787"/>
                </a:cubicBezTo>
                <a:cubicBezTo>
                  <a:pt x="626" y="1752"/>
                  <a:pt x="764" y="1718"/>
                  <a:pt x="919" y="1683"/>
                </a:cubicBezTo>
                <a:cubicBezTo>
                  <a:pt x="988" y="2098"/>
                  <a:pt x="1074" y="2546"/>
                  <a:pt x="1437" y="2788"/>
                </a:cubicBezTo>
                <a:cubicBezTo>
                  <a:pt x="1483" y="2816"/>
                  <a:pt x="1534" y="2829"/>
                  <a:pt x="1585" y="2829"/>
                </a:cubicBezTo>
                <a:cubicBezTo>
                  <a:pt x="1725" y="2829"/>
                  <a:pt x="1865" y="2733"/>
                  <a:pt x="1903" y="2581"/>
                </a:cubicBezTo>
                <a:cubicBezTo>
                  <a:pt x="1972" y="2218"/>
                  <a:pt x="1782" y="1925"/>
                  <a:pt x="1696" y="1563"/>
                </a:cubicBezTo>
                <a:cubicBezTo>
                  <a:pt x="1696" y="1563"/>
                  <a:pt x="1696" y="1545"/>
                  <a:pt x="1696" y="1545"/>
                </a:cubicBezTo>
                <a:cubicBezTo>
                  <a:pt x="1886" y="1494"/>
                  <a:pt x="2093" y="1459"/>
                  <a:pt x="2283" y="1390"/>
                </a:cubicBezTo>
                <a:cubicBezTo>
                  <a:pt x="2641" y="1325"/>
                  <a:pt x="2569" y="815"/>
                  <a:pt x="2241" y="815"/>
                </a:cubicBezTo>
                <a:cubicBezTo>
                  <a:pt x="2221" y="815"/>
                  <a:pt x="2201" y="817"/>
                  <a:pt x="2179" y="820"/>
                </a:cubicBezTo>
                <a:cubicBezTo>
                  <a:pt x="1972" y="820"/>
                  <a:pt x="1747" y="838"/>
                  <a:pt x="1558" y="872"/>
                </a:cubicBezTo>
                <a:cubicBezTo>
                  <a:pt x="1540" y="700"/>
                  <a:pt x="1540" y="510"/>
                  <a:pt x="1540" y="337"/>
                </a:cubicBezTo>
                <a:cubicBezTo>
                  <a:pt x="1540" y="109"/>
                  <a:pt x="1387" y="1"/>
                  <a:pt x="1224" y="1"/>
                </a:cubicBezTo>
                <a:close/>
              </a:path>
            </a:pathLst>
          </a:custGeom>
          <a:solidFill>
            <a:srgbClr val="1E1E1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9" name="Google Shape;439;p20"/>
          <p:cNvSpPr/>
          <p:nvPr/>
        </p:nvSpPr>
        <p:spPr>
          <a:xfrm>
            <a:off x="11689422" y="893534"/>
            <a:ext cx="566274" cy="506300"/>
          </a:xfrm>
          <a:custGeom>
            <a:avLst/>
            <a:gdLst/>
            <a:ahLst/>
            <a:cxnLst/>
            <a:rect l="l" t="t" r="r" b="b"/>
            <a:pathLst>
              <a:path w="16986" h="15189" extrusionOk="0">
                <a:moveTo>
                  <a:pt x="4608" y="7656"/>
                </a:moveTo>
                <a:cubicBezTo>
                  <a:pt x="4911" y="7656"/>
                  <a:pt x="5238" y="7819"/>
                  <a:pt x="5489" y="8210"/>
                </a:cubicBezTo>
                <a:cubicBezTo>
                  <a:pt x="5765" y="8693"/>
                  <a:pt x="5955" y="9194"/>
                  <a:pt x="6076" y="9729"/>
                </a:cubicBezTo>
                <a:cubicBezTo>
                  <a:pt x="6214" y="10160"/>
                  <a:pt x="6265" y="10592"/>
                  <a:pt x="6248" y="11023"/>
                </a:cubicBezTo>
                <a:cubicBezTo>
                  <a:pt x="5489" y="10661"/>
                  <a:pt x="4816" y="10178"/>
                  <a:pt x="4229" y="9591"/>
                </a:cubicBezTo>
                <a:cubicBezTo>
                  <a:pt x="3262" y="8624"/>
                  <a:pt x="3866" y="7656"/>
                  <a:pt x="4608" y="7656"/>
                </a:cubicBezTo>
                <a:close/>
                <a:moveTo>
                  <a:pt x="16358" y="1"/>
                </a:moveTo>
                <a:cubicBezTo>
                  <a:pt x="16112" y="1"/>
                  <a:pt x="15871" y="135"/>
                  <a:pt x="15810" y="426"/>
                </a:cubicBezTo>
                <a:cubicBezTo>
                  <a:pt x="15150" y="3874"/>
                  <a:pt x="12597" y="11487"/>
                  <a:pt x="8076" y="11487"/>
                </a:cubicBezTo>
                <a:cubicBezTo>
                  <a:pt x="7868" y="11487"/>
                  <a:pt x="7656" y="11471"/>
                  <a:pt x="7439" y="11438"/>
                </a:cubicBezTo>
                <a:cubicBezTo>
                  <a:pt x="7577" y="10747"/>
                  <a:pt x="7560" y="10057"/>
                  <a:pt x="7405" y="9384"/>
                </a:cubicBezTo>
                <a:cubicBezTo>
                  <a:pt x="7163" y="8244"/>
                  <a:pt x="6386" y="6449"/>
                  <a:pt x="5023" y="6294"/>
                </a:cubicBezTo>
                <a:cubicBezTo>
                  <a:pt x="4958" y="6287"/>
                  <a:pt x="4894" y="6283"/>
                  <a:pt x="4829" y="6283"/>
                </a:cubicBezTo>
                <a:cubicBezTo>
                  <a:pt x="3658" y="6283"/>
                  <a:pt x="2445" y="7432"/>
                  <a:pt x="2641" y="8659"/>
                </a:cubicBezTo>
                <a:cubicBezTo>
                  <a:pt x="2900" y="10488"/>
                  <a:pt x="4298" y="11645"/>
                  <a:pt x="5955" y="12180"/>
                </a:cubicBezTo>
                <a:cubicBezTo>
                  <a:pt x="5124" y="13842"/>
                  <a:pt x="2709" y="14495"/>
                  <a:pt x="666" y="14495"/>
                </a:cubicBezTo>
                <a:cubicBezTo>
                  <a:pt x="587" y="14495"/>
                  <a:pt x="509" y="14494"/>
                  <a:pt x="432" y="14493"/>
                </a:cubicBezTo>
                <a:cubicBezTo>
                  <a:pt x="426" y="14492"/>
                  <a:pt x="420" y="14492"/>
                  <a:pt x="415" y="14492"/>
                </a:cubicBezTo>
                <a:cubicBezTo>
                  <a:pt x="1" y="14492"/>
                  <a:pt x="23" y="15114"/>
                  <a:pt x="432" y="15148"/>
                </a:cubicBezTo>
                <a:cubicBezTo>
                  <a:pt x="730" y="15175"/>
                  <a:pt x="1031" y="15188"/>
                  <a:pt x="1331" y="15188"/>
                </a:cubicBezTo>
                <a:cubicBezTo>
                  <a:pt x="3758" y="15188"/>
                  <a:pt x="6157" y="14312"/>
                  <a:pt x="7094" y="12439"/>
                </a:cubicBezTo>
                <a:cubicBezTo>
                  <a:pt x="7446" y="12494"/>
                  <a:pt x="7802" y="12521"/>
                  <a:pt x="8156" y="12521"/>
                </a:cubicBezTo>
                <a:cubicBezTo>
                  <a:pt x="9017" y="12521"/>
                  <a:pt x="9872" y="12359"/>
                  <a:pt x="10667" y="12042"/>
                </a:cubicBezTo>
                <a:cubicBezTo>
                  <a:pt x="14774" y="10247"/>
                  <a:pt x="16759" y="4706"/>
                  <a:pt x="16966" y="598"/>
                </a:cubicBezTo>
                <a:cubicBezTo>
                  <a:pt x="16986" y="214"/>
                  <a:pt x="16667" y="1"/>
                  <a:pt x="16358" y="1"/>
                </a:cubicBezTo>
                <a:close/>
              </a:path>
            </a:pathLst>
          </a:custGeom>
          <a:solidFill>
            <a:srgbClr val="FEDD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0" name="Google Shape;440;p20"/>
          <p:cNvSpPr/>
          <p:nvPr/>
        </p:nvSpPr>
        <p:spPr>
          <a:xfrm rot="-543380">
            <a:off x="331675" y="5960337"/>
            <a:ext cx="489718" cy="626436"/>
          </a:xfrm>
          <a:custGeom>
            <a:avLst/>
            <a:gdLst/>
            <a:ahLst/>
            <a:cxnLst/>
            <a:rect l="l" t="t" r="r" b="b"/>
            <a:pathLst>
              <a:path w="6927" h="8862" extrusionOk="0">
                <a:moveTo>
                  <a:pt x="2520" y="440"/>
                </a:moveTo>
                <a:cubicBezTo>
                  <a:pt x="3208" y="440"/>
                  <a:pt x="3872" y="577"/>
                  <a:pt x="4407" y="1002"/>
                </a:cubicBezTo>
                <a:lnTo>
                  <a:pt x="4407" y="1011"/>
                </a:lnTo>
                <a:cubicBezTo>
                  <a:pt x="3814" y="1391"/>
                  <a:pt x="3012" y="1664"/>
                  <a:pt x="2247" y="1664"/>
                </a:cubicBezTo>
                <a:cubicBezTo>
                  <a:pt x="1506" y="1664"/>
                  <a:pt x="798" y="1408"/>
                  <a:pt x="345" y="743"/>
                </a:cubicBezTo>
                <a:lnTo>
                  <a:pt x="345" y="734"/>
                </a:lnTo>
                <a:cubicBezTo>
                  <a:pt x="1011" y="599"/>
                  <a:pt x="1780" y="440"/>
                  <a:pt x="2520" y="440"/>
                </a:cubicBezTo>
                <a:close/>
                <a:moveTo>
                  <a:pt x="5288" y="3346"/>
                </a:moveTo>
                <a:cubicBezTo>
                  <a:pt x="5577" y="3346"/>
                  <a:pt x="5662" y="4205"/>
                  <a:pt x="5662" y="4403"/>
                </a:cubicBezTo>
                <a:cubicBezTo>
                  <a:pt x="5653" y="4815"/>
                  <a:pt x="5528" y="5380"/>
                  <a:pt x="5020" y="5390"/>
                </a:cubicBezTo>
                <a:cubicBezTo>
                  <a:pt x="5059" y="4777"/>
                  <a:pt x="5049" y="4154"/>
                  <a:pt x="5020" y="3521"/>
                </a:cubicBezTo>
                <a:lnTo>
                  <a:pt x="5020" y="3512"/>
                </a:lnTo>
                <a:cubicBezTo>
                  <a:pt x="5040" y="3502"/>
                  <a:pt x="5059" y="3493"/>
                  <a:pt x="5078" y="3474"/>
                </a:cubicBezTo>
                <a:cubicBezTo>
                  <a:pt x="5158" y="3384"/>
                  <a:pt x="5227" y="3346"/>
                  <a:pt x="5288" y="3346"/>
                </a:cubicBezTo>
                <a:close/>
                <a:moveTo>
                  <a:pt x="4963" y="2602"/>
                </a:moveTo>
                <a:lnTo>
                  <a:pt x="4963" y="2602"/>
                </a:lnTo>
                <a:cubicBezTo>
                  <a:pt x="5059" y="2608"/>
                  <a:pt x="5162" y="2608"/>
                  <a:pt x="5266" y="2608"/>
                </a:cubicBezTo>
                <a:cubicBezTo>
                  <a:pt x="5473" y="2608"/>
                  <a:pt x="5682" y="2608"/>
                  <a:pt x="5835" y="2659"/>
                </a:cubicBezTo>
                <a:cubicBezTo>
                  <a:pt x="6582" y="2918"/>
                  <a:pt x="6323" y="3445"/>
                  <a:pt x="6276" y="4029"/>
                </a:cubicBezTo>
                <a:cubicBezTo>
                  <a:pt x="6218" y="4824"/>
                  <a:pt x="6151" y="5610"/>
                  <a:pt x="6084" y="6405"/>
                </a:cubicBezTo>
                <a:cubicBezTo>
                  <a:pt x="5701" y="6405"/>
                  <a:pt x="5327" y="6405"/>
                  <a:pt x="4944" y="6424"/>
                </a:cubicBezTo>
                <a:lnTo>
                  <a:pt x="4934" y="6424"/>
                </a:lnTo>
                <a:cubicBezTo>
                  <a:pt x="4973" y="6156"/>
                  <a:pt x="4992" y="5888"/>
                  <a:pt x="5011" y="5610"/>
                </a:cubicBezTo>
                <a:cubicBezTo>
                  <a:pt x="5064" y="5619"/>
                  <a:pt x="5114" y="5623"/>
                  <a:pt x="5161" y="5623"/>
                </a:cubicBezTo>
                <a:cubicBezTo>
                  <a:pt x="5872" y="5623"/>
                  <a:pt x="6005" y="4660"/>
                  <a:pt x="5969" y="4068"/>
                </a:cubicBezTo>
                <a:cubicBezTo>
                  <a:pt x="5950" y="3732"/>
                  <a:pt x="5902" y="3349"/>
                  <a:pt x="5586" y="3157"/>
                </a:cubicBezTo>
                <a:cubicBezTo>
                  <a:pt x="5485" y="3090"/>
                  <a:pt x="5368" y="3056"/>
                  <a:pt x="5250" y="3056"/>
                </a:cubicBezTo>
                <a:cubicBezTo>
                  <a:pt x="5166" y="3056"/>
                  <a:pt x="5081" y="3074"/>
                  <a:pt x="5001" y="3110"/>
                </a:cubicBezTo>
                <a:cubicBezTo>
                  <a:pt x="4992" y="2947"/>
                  <a:pt x="4982" y="2774"/>
                  <a:pt x="4963" y="2602"/>
                </a:cubicBezTo>
                <a:close/>
                <a:moveTo>
                  <a:pt x="4427" y="1423"/>
                </a:moveTo>
                <a:cubicBezTo>
                  <a:pt x="4494" y="2429"/>
                  <a:pt x="4532" y="3445"/>
                  <a:pt x="4513" y="4460"/>
                </a:cubicBezTo>
                <a:lnTo>
                  <a:pt x="4513" y="4451"/>
                </a:lnTo>
                <a:cubicBezTo>
                  <a:pt x="4494" y="5543"/>
                  <a:pt x="4321" y="6654"/>
                  <a:pt x="4369" y="7746"/>
                </a:cubicBezTo>
                <a:lnTo>
                  <a:pt x="4359" y="7746"/>
                </a:lnTo>
                <a:cubicBezTo>
                  <a:pt x="3607" y="8082"/>
                  <a:pt x="2864" y="8326"/>
                  <a:pt x="2130" y="8326"/>
                </a:cubicBezTo>
                <a:cubicBezTo>
                  <a:pt x="1565" y="8326"/>
                  <a:pt x="1005" y="8181"/>
                  <a:pt x="451" y="7823"/>
                </a:cubicBezTo>
                <a:cubicBezTo>
                  <a:pt x="470" y="7794"/>
                  <a:pt x="489" y="7756"/>
                  <a:pt x="489" y="7727"/>
                </a:cubicBezTo>
                <a:cubicBezTo>
                  <a:pt x="729" y="5715"/>
                  <a:pt x="901" y="3454"/>
                  <a:pt x="508" y="1423"/>
                </a:cubicBezTo>
                <a:lnTo>
                  <a:pt x="508" y="1423"/>
                </a:lnTo>
                <a:cubicBezTo>
                  <a:pt x="930" y="1797"/>
                  <a:pt x="1600" y="1998"/>
                  <a:pt x="2060" y="2056"/>
                </a:cubicBezTo>
                <a:cubicBezTo>
                  <a:pt x="2210" y="2078"/>
                  <a:pt x="2361" y="2089"/>
                  <a:pt x="2511" y="2089"/>
                </a:cubicBezTo>
                <a:cubicBezTo>
                  <a:pt x="3201" y="2089"/>
                  <a:pt x="3875" y="1856"/>
                  <a:pt x="4427" y="1423"/>
                </a:cubicBezTo>
                <a:close/>
                <a:moveTo>
                  <a:pt x="2498" y="1"/>
                </a:moveTo>
                <a:cubicBezTo>
                  <a:pt x="1621" y="1"/>
                  <a:pt x="708" y="248"/>
                  <a:pt x="77" y="580"/>
                </a:cubicBezTo>
                <a:cubicBezTo>
                  <a:pt x="0" y="619"/>
                  <a:pt x="10" y="734"/>
                  <a:pt x="96" y="762"/>
                </a:cubicBezTo>
                <a:cubicBezTo>
                  <a:pt x="96" y="772"/>
                  <a:pt x="96" y="772"/>
                  <a:pt x="96" y="782"/>
                </a:cubicBezTo>
                <a:cubicBezTo>
                  <a:pt x="67" y="3119"/>
                  <a:pt x="288" y="5390"/>
                  <a:pt x="29" y="7727"/>
                </a:cubicBezTo>
                <a:cubicBezTo>
                  <a:pt x="20" y="7794"/>
                  <a:pt x="39" y="7852"/>
                  <a:pt x="87" y="7900"/>
                </a:cubicBezTo>
                <a:cubicBezTo>
                  <a:pt x="96" y="7919"/>
                  <a:pt x="106" y="7938"/>
                  <a:pt x="115" y="7948"/>
                </a:cubicBezTo>
                <a:cubicBezTo>
                  <a:pt x="659" y="8601"/>
                  <a:pt x="1401" y="8861"/>
                  <a:pt x="2175" y="8861"/>
                </a:cubicBezTo>
                <a:cubicBezTo>
                  <a:pt x="3011" y="8861"/>
                  <a:pt x="3883" y="8558"/>
                  <a:pt x="4580" y="8120"/>
                </a:cubicBezTo>
                <a:cubicBezTo>
                  <a:pt x="4685" y="8063"/>
                  <a:pt x="4714" y="7919"/>
                  <a:pt x="4637" y="7823"/>
                </a:cubicBezTo>
                <a:cubicBezTo>
                  <a:pt x="4733" y="7507"/>
                  <a:pt x="4810" y="7181"/>
                  <a:pt x="4867" y="6855"/>
                </a:cubicBezTo>
                <a:cubicBezTo>
                  <a:pt x="4896" y="6865"/>
                  <a:pt x="4925" y="6875"/>
                  <a:pt x="4953" y="6875"/>
                </a:cubicBezTo>
                <a:cubicBezTo>
                  <a:pt x="5394" y="6875"/>
                  <a:pt x="5844" y="6855"/>
                  <a:pt x="6295" y="6846"/>
                </a:cubicBezTo>
                <a:cubicBezTo>
                  <a:pt x="6419" y="6836"/>
                  <a:pt x="6515" y="6740"/>
                  <a:pt x="6515" y="6616"/>
                </a:cubicBezTo>
                <a:cubicBezTo>
                  <a:pt x="6572" y="5859"/>
                  <a:pt x="6630" y="5102"/>
                  <a:pt x="6697" y="4345"/>
                </a:cubicBezTo>
                <a:cubicBezTo>
                  <a:pt x="6726" y="3876"/>
                  <a:pt x="6927" y="3196"/>
                  <a:pt x="6774" y="2745"/>
                </a:cubicBezTo>
                <a:cubicBezTo>
                  <a:pt x="6639" y="2342"/>
                  <a:pt x="6272" y="2222"/>
                  <a:pt x="5869" y="2222"/>
                </a:cubicBezTo>
                <a:cubicBezTo>
                  <a:pt x="5554" y="2222"/>
                  <a:pt x="5218" y="2295"/>
                  <a:pt x="4953" y="2362"/>
                </a:cubicBezTo>
                <a:cubicBezTo>
                  <a:pt x="4915" y="1922"/>
                  <a:pt x="4877" y="1490"/>
                  <a:pt x="4838" y="1079"/>
                </a:cubicBezTo>
                <a:cubicBezTo>
                  <a:pt x="4829" y="983"/>
                  <a:pt x="4771" y="906"/>
                  <a:pt x="4685" y="887"/>
                </a:cubicBezTo>
                <a:cubicBezTo>
                  <a:pt x="4199" y="243"/>
                  <a:pt x="3367" y="1"/>
                  <a:pt x="2498" y="1"/>
                </a:cubicBezTo>
                <a:close/>
              </a:path>
            </a:pathLst>
          </a:custGeom>
          <a:solidFill>
            <a:srgbClr val="1E1E1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1" name="Google Shape;441;p20"/>
          <p:cNvSpPr/>
          <p:nvPr/>
        </p:nvSpPr>
        <p:spPr>
          <a:xfrm>
            <a:off x="1" y="5384500"/>
            <a:ext cx="845743" cy="330667"/>
          </a:xfrm>
          <a:custGeom>
            <a:avLst/>
            <a:gdLst/>
            <a:ahLst/>
            <a:cxnLst/>
            <a:rect l="l" t="t" r="r" b="b"/>
            <a:pathLst>
              <a:path w="25369" h="9920" extrusionOk="0">
                <a:moveTo>
                  <a:pt x="14426" y="5300"/>
                </a:moveTo>
                <a:lnTo>
                  <a:pt x="14546" y="5352"/>
                </a:lnTo>
                <a:cubicBezTo>
                  <a:pt x="15979" y="5835"/>
                  <a:pt x="16894" y="6750"/>
                  <a:pt x="15703" y="8130"/>
                </a:cubicBezTo>
                <a:cubicBezTo>
                  <a:pt x="13891" y="7958"/>
                  <a:pt x="13321" y="7233"/>
                  <a:pt x="14029" y="5921"/>
                </a:cubicBezTo>
                <a:cubicBezTo>
                  <a:pt x="14150" y="5697"/>
                  <a:pt x="14270" y="5490"/>
                  <a:pt x="14426" y="5300"/>
                </a:cubicBezTo>
                <a:close/>
                <a:moveTo>
                  <a:pt x="24546" y="0"/>
                </a:moveTo>
                <a:cubicBezTo>
                  <a:pt x="21038" y="0"/>
                  <a:pt x="16288" y="1197"/>
                  <a:pt x="13770" y="3954"/>
                </a:cubicBezTo>
                <a:cubicBezTo>
                  <a:pt x="12579" y="3712"/>
                  <a:pt x="11371" y="3539"/>
                  <a:pt x="10180" y="3470"/>
                </a:cubicBezTo>
                <a:cubicBezTo>
                  <a:pt x="9763" y="3436"/>
                  <a:pt x="9329" y="3417"/>
                  <a:pt x="8884" y="3417"/>
                </a:cubicBezTo>
                <a:cubicBezTo>
                  <a:pt x="5332" y="3417"/>
                  <a:pt x="1126" y="4600"/>
                  <a:pt x="83" y="8251"/>
                </a:cubicBezTo>
                <a:cubicBezTo>
                  <a:pt x="0" y="8520"/>
                  <a:pt x="209" y="8690"/>
                  <a:pt x="419" y="8690"/>
                </a:cubicBezTo>
                <a:cubicBezTo>
                  <a:pt x="559" y="8690"/>
                  <a:pt x="701" y="8614"/>
                  <a:pt x="756" y="8441"/>
                </a:cubicBezTo>
                <a:cubicBezTo>
                  <a:pt x="1761" y="5356"/>
                  <a:pt x="5069" y="4352"/>
                  <a:pt x="8434" y="4352"/>
                </a:cubicBezTo>
                <a:cubicBezTo>
                  <a:pt x="10039" y="4352"/>
                  <a:pt x="11657" y="4580"/>
                  <a:pt x="13045" y="4920"/>
                </a:cubicBezTo>
                <a:cubicBezTo>
                  <a:pt x="12976" y="5006"/>
                  <a:pt x="12907" y="5110"/>
                  <a:pt x="12838" y="5214"/>
                </a:cubicBezTo>
                <a:cubicBezTo>
                  <a:pt x="12096" y="6508"/>
                  <a:pt x="12165" y="9131"/>
                  <a:pt x="13804" y="9770"/>
                </a:cubicBezTo>
                <a:cubicBezTo>
                  <a:pt x="14061" y="9872"/>
                  <a:pt x="14325" y="9919"/>
                  <a:pt x="14590" y="9919"/>
                </a:cubicBezTo>
                <a:cubicBezTo>
                  <a:pt x="15981" y="9919"/>
                  <a:pt x="17365" y="8620"/>
                  <a:pt x="17481" y="7198"/>
                </a:cubicBezTo>
                <a:cubicBezTo>
                  <a:pt x="17584" y="5818"/>
                  <a:pt x="16618" y="4955"/>
                  <a:pt x="15289" y="4420"/>
                </a:cubicBezTo>
                <a:cubicBezTo>
                  <a:pt x="15755" y="4057"/>
                  <a:pt x="16255" y="3729"/>
                  <a:pt x="16773" y="3453"/>
                </a:cubicBezTo>
                <a:cubicBezTo>
                  <a:pt x="19207" y="2072"/>
                  <a:pt x="22141" y="1589"/>
                  <a:pt x="24833" y="968"/>
                </a:cubicBezTo>
                <a:cubicBezTo>
                  <a:pt x="25368" y="847"/>
                  <a:pt x="25247" y="18"/>
                  <a:pt x="24695" y="1"/>
                </a:cubicBezTo>
                <a:cubicBezTo>
                  <a:pt x="24646" y="1"/>
                  <a:pt x="24596" y="0"/>
                  <a:pt x="24546"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2" name="Google Shape;442;p20"/>
          <p:cNvSpPr/>
          <p:nvPr/>
        </p:nvSpPr>
        <p:spPr>
          <a:xfrm>
            <a:off x="960122" y="5715157"/>
            <a:ext cx="199233" cy="174080"/>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7751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4"/>
        <p:cNvGrpSpPr/>
        <p:nvPr/>
      </p:nvGrpSpPr>
      <p:grpSpPr>
        <a:xfrm>
          <a:off x="0" y="0"/>
          <a:ext cx="0" cy="0"/>
          <a:chOff x="0" y="0"/>
          <a:chExt cx="0" cy="0"/>
        </a:xfrm>
      </p:grpSpPr>
      <p:sp>
        <p:nvSpPr>
          <p:cNvPr id="275" name="Google Shape;275;p6"/>
          <p:cNvSpPr txBox="1">
            <a:spLocks noGrp="1"/>
          </p:cNvSpPr>
          <p:nvPr>
            <p:ph type="title"/>
          </p:nvPr>
        </p:nvSpPr>
        <p:spPr>
          <a:xfrm>
            <a:off x="2185151" y="549800"/>
            <a:ext cx="7823019" cy="76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4800" b="1">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6" name="Google Shape;276;p6"/>
          <p:cNvSpPr/>
          <p:nvPr/>
        </p:nvSpPr>
        <p:spPr>
          <a:xfrm flipH="1">
            <a:off x="114378" y="554667"/>
            <a:ext cx="845743" cy="330667"/>
          </a:xfrm>
          <a:custGeom>
            <a:avLst/>
            <a:gdLst/>
            <a:ahLst/>
            <a:cxnLst/>
            <a:rect l="l" t="t" r="r" b="b"/>
            <a:pathLst>
              <a:path w="25369" h="9920" extrusionOk="0">
                <a:moveTo>
                  <a:pt x="14426" y="5300"/>
                </a:moveTo>
                <a:lnTo>
                  <a:pt x="14546" y="5352"/>
                </a:lnTo>
                <a:cubicBezTo>
                  <a:pt x="15979" y="5835"/>
                  <a:pt x="16894" y="6750"/>
                  <a:pt x="15703" y="8130"/>
                </a:cubicBezTo>
                <a:cubicBezTo>
                  <a:pt x="13891" y="7958"/>
                  <a:pt x="13321" y="7233"/>
                  <a:pt x="14029" y="5921"/>
                </a:cubicBezTo>
                <a:cubicBezTo>
                  <a:pt x="14150" y="5697"/>
                  <a:pt x="14270" y="5490"/>
                  <a:pt x="14426" y="5300"/>
                </a:cubicBezTo>
                <a:close/>
                <a:moveTo>
                  <a:pt x="24546" y="0"/>
                </a:moveTo>
                <a:cubicBezTo>
                  <a:pt x="21038" y="0"/>
                  <a:pt x="16288" y="1197"/>
                  <a:pt x="13770" y="3954"/>
                </a:cubicBezTo>
                <a:cubicBezTo>
                  <a:pt x="12579" y="3712"/>
                  <a:pt x="11371" y="3539"/>
                  <a:pt x="10180" y="3470"/>
                </a:cubicBezTo>
                <a:cubicBezTo>
                  <a:pt x="9763" y="3436"/>
                  <a:pt x="9329" y="3417"/>
                  <a:pt x="8884" y="3417"/>
                </a:cubicBezTo>
                <a:cubicBezTo>
                  <a:pt x="5332" y="3417"/>
                  <a:pt x="1126" y="4600"/>
                  <a:pt x="83" y="8251"/>
                </a:cubicBezTo>
                <a:cubicBezTo>
                  <a:pt x="0" y="8520"/>
                  <a:pt x="209" y="8690"/>
                  <a:pt x="419" y="8690"/>
                </a:cubicBezTo>
                <a:cubicBezTo>
                  <a:pt x="559" y="8690"/>
                  <a:pt x="701" y="8614"/>
                  <a:pt x="756" y="8441"/>
                </a:cubicBezTo>
                <a:cubicBezTo>
                  <a:pt x="1761" y="5356"/>
                  <a:pt x="5069" y="4352"/>
                  <a:pt x="8434" y="4352"/>
                </a:cubicBezTo>
                <a:cubicBezTo>
                  <a:pt x="10039" y="4352"/>
                  <a:pt x="11657" y="4580"/>
                  <a:pt x="13045" y="4920"/>
                </a:cubicBezTo>
                <a:cubicBezTo>
                  <a:pt x="12976" y="5006"/>
                  <a:pt x="12907" y="5110"/>
                  <a:pt x="12838" y="5214"/>
                </a:cubicBezTo>
                <a:cubicBezTo>
                  <a:pt x="12096" y="6508"/>
                  <a:pt x="12165" y="9131"/>
                  <a:pt x="13804" y="9770"/>
                </a:cubicBezTo>
                <a:cubicBezTo>
                  <a:pt x="14061" y="9872"/>
                  <a:pt x="14325" y="9919"/>
                  <a:pt x="14590" y="9919"/>
                </a:cubicBezTo>
                <a:cubicBezTo>
                  <a:pt x="15981" y="9919"/>
                  <a:pt x="17365" y="8620"/>
                  <a:pt x="17481" y="7198"/>
                </a:cubicBezTo>
                <a:cubicBezTo>
                  <a:pt x="17584" y="5818"/>
                  <a:pt x="16618" y="4955"/>
                  <a:pt x="15289" y="4420"/>
                </a:cubicBezTo>
                <a:cubicBezTo>
                  <a:pt x="15755" y="4057"/>
                  <a:pt x="16255" y="3729"/>
                  <a:pt x="16773" y="3453"/>
                </a:cubicBezTo>
                <a:cubicBezTo>
                  <a:pt x="19207" y="2072"/>
                  <a:pt x="22141" y="1589"/>
                  <a:pt x="24833" y="968"/>
                </a:cubicBezTo>
                <a:cubicBezTo>
                  <a:pt x="25368" y="847"/>
                  <a:pt x="25247" y="18"/>
                  <a:pt x="24695" y="1"/>
                </a:cubicBezTo>
                <a:cubicBezTo>
                  <a:pt x="24646" y="1"/>
                  <a:pt x="24596" y="0"/>
                  <a:pt x="24546" y="0"/>
                </a:cubicBezTo>
                <a:close/>
              </a:path>
            </a:pathLst>
          </a:custGeom>
          <a:solidFill>
            <a:srgbClr val="FEDD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7" name="Google Shape;277;p6"/>
          <p:cNvSpPr/>
          <p:nvPr/>
        </p:nvSpPr>
        <p:spPr>
          <a:xfrm flipH="1">
            <a:off x="11710502" y="6137991"/>
            <a:ext cx="199233" cy="174080"/>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6"/>
          <p:cNvSpPr/>
          <p:nvPr/>
        </p:nvSpPr>
        <p:spPr>
          <a:xfrm flipH="1">
            <a:off x="11584566" y="6492634"/>
            <a:ext cx="125939" cy="123985"/>
          </a:xfrm>
          <a:custGeom>
            <a:avLst/>
            <a:gdLst/>
            <a:ahLst/>
            <a:cxnLst/>
            <a:rect l="l" t="t" r="r" b="b"/>
            <a:pathLst>
              <a:path w="2641" h="2829" extrusionOk="0">
                <a:moveTo>
                  <a:pt x="1224" y="1"/>
                </a:moveTo>
                <a:cubicBezTo>
                  <a:pt x="1055" y="1"/>
                  <a:pt x="876" y="117"/>
                  <a:pt x="850" y="337"/>
                </a:cubicBezTo>
                <a:cubicBezTo>
                  <a:pt x="833" y="579"/>
                  <a:pt x="833" y="820"/>
                  <a:pt x="850" y="1062"/>
                </a:cubicBezTo>
                <a:cubicBezTo>
                  <a:pt x="677" y="1114"/>
                  <a:pt x="505" y="1183"/>
                  <a:pt x="332" y="1235"/>
                </a:cubicBezTo>
                <a:cubicBezTo>
                  <a:pt x="1" y="1329"/>
                  <a:pt x="102" y="1800"/>
                  <a:pt x="400" y="1800"/>
                </a:cubicBezTo>
                <a:cubicBezTo>
                  <a:pt x="427" y="1800"/>
                  <a:pt x="457" y="1796"/>
                  <a:pt x="488" y="1787"/>
                </a:cubicBezTo>
                <a:cubicBezTo>
                  <a:pt x="626" y="1752"/>
                  <a:pt x="764" y="1718"/>
                  <a:pt x="919" y="1683"/>
                </a:cubicBezTo>
                <a:cubicBezTo>
                  <a:pt x="988" y="2098"/>
                  <a:pt x="1074" y="2546"/>
                  <a:pt x="1437" y="2788"/>
                </a:cubicBezTo>
                <a:cubicBezTo>
                  <a:pt x="1483" y="2816"/>
                  <a:pt x="1534" y="2829"/>
                  <a:pt x="1585" y="2829"/>
                </a:cubicBezTo>
                <a:cubicBezTo>
                  <a:pt x="1725" y="2829"/>
                  <a:pt x="1865" y="2733"/>
                  <a:pt x="1903" y="2581"/>
                </a:cubicBezTo>
                <a:cubicBezTo>
                  <a:pt x="1972" y="2218"/>
                  <a:pt x="1782" y="1925"/>
                  <a:pt x="1696" y="1563"/>
                </a:cubicBezTo>
                <a:cubicBezTo>
                  <a:pt x="1696" y="1563"/>
                  <a:pt x="1696" y="1545"/>
                  <a:pt x="1696" y="1545"/>
                </a:cubicBezTo>
                <a:cubicBezTo>
                  <a:pt x="1886" y="1494"/>
                  <a:pt x="2093" y="1459"/>
                  <a:pt x="2283" y="1390"/>
                </a:cubicBezTo>
                <a:cubicBezTo>
                  <a:pt x="2641" y="1325"/>
                  <a:pt x="2569" y="815"/>
                  <a:pt x="2241" y="815"/>
                </a:cubicBezTo>
                <a:cubicBezTo>
                  <a:pt x="2221" y="815"/>
                  <a:pt x="2201" y="817"/>
                  <a:pt x="2179" y="820"/>
                </a:cubicBezTo>
                <a:cubicBezTo>
                  <a:pt x="1972" y="820"/>
                  <a:pt x="1747" y="838"/>
                  <a:pt x="1558" y="872"/>
                </a:cubicBezTo>
                <a:cubicBezTo>
                  <a:pt x="1540" y="700"/>
                  <a:pt x="1540" y="510"/>
                  <a:pt x="1540" y="337"/>
                </a:cubicBezTo>
                <a:cubicBezTo>
                  <a:pt x="1540" y="109"/>
                  <a:pt x="1387" y="1"/>
                  <a:pt x="1224" y="1"/>
                </a:cubicBezTo>
                <a:close/>
              </a:path>
            </a:pathLst>
          </a:custGeom>
          <a:solidFill>
            <a:srgbClr val="1E1E1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94321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00"/>
        <p:cNvGrpSpPr/>
        <p:nvPr/>
      </p:nvGrpSpPr>
      <p:grpSpPr>
        <a:xfrm>
          <a:off x="0" y="0"/>
          <a:ext cx="0" cy="0"/>
          <a:chOff x="0" y="0"/>
          <a:chExt cx="0" cy="0"/>
        </a:xfrm>
      </p:grpSpPr>
      <p:sp>
        <p:nvSpPr>
          <p:cNvPr id="301" name="Google Shape;301;p8"/>
          <p:cNvSpPr txBox="1">
            <a:spLocks noGrp="1"/>
          </p:cNvSpPr>
          <p:nvPr>
            <p:ph type="title"/>
          </p:nvPr>
        </p:nvSpPr>
        <p:spPr>
          <a:xfrm>
            <a:off x="2300984" y="1506167"/>
            <a:ext cx="7568986" cy="311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b="1">
                <a:solidFill>
                  <a:schemeClr val="dk1"/>
                </a:solidFill>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88692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3"/>
        <p:cNvGrpSpPr/>
        <p:nvPr/>
      </p:nvGrpSpPr>
      <p:grpSpPr>
        <a:xfrm>
          <a:off x="0" y="0"/>
          <a:ext cx="0" cy="0"/>
          <a:chOff x="0" y="0"/>
          <a:chExt cx="0" cy="0"/>
        </a:xfrm>
      </p:grpSpPr>
      <p:sp>
        <p:nvSpPr>
          <p:cNvPr id="204" name="Google Shape;204;p4"/>
          <p:cNvSpPr txBox="1">
            <a:spLocks noGrp="1"/>
          </p:cNvSpPr>
          <p:nvPr>
            <p:ph type="ctrTitle"/>
          </p:nvPr>
        </p:nvSpPr>
        <p:spPr>
          <a:xfrm>
            <a:off x="3391141" y="1715217"/>
            <a:ext cx="5411105" cy="121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800" b="1">
                <a:solidFill>
                  <a:schemeClr val="dk1"/>
                </a:solidFill>
              </a:defRPr>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endParaRPr/>
          </a:p>
        </p:txBody>
      </p:sp>
      <p:sp>
        <p:nvSpPr>
          <p:cNvPr id="205" name="Google Shape;205;p4"/>
          <p:cNvSpPr txBox="1">
            <a:spLocks noGrp="1"/>
          </p:cNvSpPr>
          <p:nvPr>
            <p:ph type="subTitle" idx="1"/>
          </p:nvPr>
        </p:nvSpPr>
        <p:spPr>
          <a:xfrm>
            <a:off x="3619971" y="3637684"/>
            <a:ext cx="4953445" cy="23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06" name="Google Shape;206;p4"/>
          <p:cNvSpPr/>
          <p:nvPr/>
        </p:nvSpPr>
        <p:spPr>
          <a:xfrm>
            <a:off x="11627314" y="5027468"/>
            <a:ext cx="685644" cy="612977"/>
          </a:xfrm>
          <a:custGeom>
            <a:avLst/>
            <a:gdLst/>
            <a:ahLst/>
            <a:cxnLst/>
            <a:rect l="l" t="t" r="r" b="b"/>
            <a:pathLst>
              <a:path w="16986" h="15189" extrusionOk="0">
                <a:moveTo>
                  <a:pt x="4608" y="7656"/>
                </a:moveTo>
                <a:cubicBezTo>
                  <a:pt x="4911" y="7656"/>
                  <a:pt x="5238" y="7819"/>
                  <a:pt x="5489" y="8210"/>
                </a:cubicBezTo>
                <a:cubicBezTo>
                  <a:pt x="5765" y="8693"/>
                  <a:pt x="5955" y="9194"/>
                  <a:pt x="6076" y="9729"/>
                </a:cubicBezTo>
                <a:cubicBezTo>
                  <a:pt x="6214" y="10160"/>
                  <a:pt x="6265" y="10592"/>
                  <a:pt x="6248" y="11023"/>
                </a:cubicBezTo>
                <a:cubicBezTo>
                  <a:pt x="5489" y="10661"/>
                  <a:pt x="4816" y="10178"/>
                  <a:pt x="4229" y="9591"/>
                </a:cubicBezTo>
                <a:cubicBezTo>
                  <a:pt x="3262" y="8624"/>
                  <a:pt x="3866" y="7656"/>
                  <a:pt x="4608" y="7656"/>
                </a:cubicBezTo>
                <a:close/>
                <a:moveTo>
                  <a:pt x="16358" y="1"/>
                </a:moveTo>
                <a:cubicBezTo>
                  <a:pt x="16112" y="1"/>
                  <a:pt x="15871" y="135"/>
                  <a:pt x="15810" y="426"/>
                </a:cubicBezTo>
                <a:cubicBezTo>
                  <a:pt x="15150" y="3874"/>
                  <a:pt x="12597" y="11487"/>
                  <a:pt x="8076" y="11487"/>
                </a:cubicBezTo>
                <a:cubicBezTo>
                  <a:pt x="7868" y="11487"/>
                  <a:pt x="7656" y="11471"/>
                  <a:pt x="7439" y="11438"/>
                </a:cubicBezTo>
                <a:cubicBezTo>
                  <a:pt x="7577" y="10747"/>
                  <a:pt x="7560" y="10057"/>
                  <a:pt x="7405" y="9384"/>
                </a:cubicBezTo>
                <a:cubicBezTo>
                  <a:pt x="7163" y="8244"/>
                  <a:pt x="6386" y="6449"/>
                  <a:pt x="5023" y="6294"/>
                </a:cubicBezTo>
                <a:cubicBezTo>
                  <a:pt x="4958" y="6287"/>
                  <a:pt x="4894" y="6283"/>
                  <a:pt x="4829" y="6283"/>
                </a:cubicBezTo>
                <a:cubicBezTo>
                  <a:pt x="3658" y="6283"/>
                  <a:pt x="2445" y="7432"/>
                  <a:pt x="2641" y="8659"/>
                </a:cubicBezTo>
                <a:cubicBezTo>
                  <a:pt x="2900" y="10488"/>
                  <a:pt x="4298" y="11645"/>
                  <a:pt x="5955" y="12180"/>
                </a:cubicBezTo>
                <a:cubicBezTo>
                  <a:pt x="5124" y="13842"/>
                  <a:pt x="2709" y="14495"/>
                  <a:pt x="666" y="14495"/>
                </a:cubicBezTo>
                <a:cubicBezTo>
                  <a:pt x="587" y="14495"/>
                  <a:pt x="509" y="14494"/>
                  <a:pt x="432" y="14493"/>
                </a:cubicBezTo>
                <a:cubicBezTo>
                  <a:pt x="426" y="14492"/>
                  <a:pt x="420" y="14492"/>
                  <a:pt x="415" y="14492"/>
                </a:cubicBezTo>
                <a:cubicBezTo>
                  <a:pt x="1" y="14492"/>
                  <a:pt x="23" y="15114"/>
                  <a:pt x="432" y="15148"/>
                </a:cubicBezTo>
                <a:cubicBezTo>
                  <a:pt x="730" y="15175"/>
                  <a:pt x="1031" y="15188"/>
                  <a:pt x="1331" y="15188"/>
                </a:cubicBezTo>
                <a:cubicBezTo>
                  <a:pt x="3758" y="15188"/>
                  <a:pt x="6157" y="14312"/>
                  <a:pt x="7094" y="12439"/>
                </a:cubicBezTo>
                <a:cubicBezTo>
                  <a:pt x="7446" y="12494"/>
                  <a:pt x="7802" y="12521"/>
                  <a:pt x="8156" y="12521"/>
                </a:cubicBezTo>
                <a:cubicBezTo>
                  <a:pt x="9017" y="12521"/>
                  <a:pt x="9872" y="12359"/>
                  <a:pt x="10667" y="12042"/>
                </a:cubicBezTo>
                <a:cubicBezTo>
                  <a:pt x="14774" y="10247"/>
                  <a:pt x="16759" y="4706"/>
                  <a:pt x="16966" y="598"/>
                </a:cubicBezTo>
                <a:cubicBezTo>
                  <a:pt x="16986" y="214"/>
                  <a:pt x="16667" y="1"/>
                  <a:pt x="16358" y="1"/>
                </a:cubicBezTo>
                <a:close/>
              </a:path>
            </a:pathLst>
          </a:custGeom>
          <a:solidFill>
            <a:srgbClr val="FEDD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7" name="Google Shape;207;p4"/>
          <p:cNvGrpSpPr/>
          <p:nvPr/>
        </p:nvGrpSpPr>
        <p:grpSpPr>
          <a:xfrm>
            <a:off x="11023886" y="5822867"/>
            <a:ext cx="419159" cy="330669"/>
            <a:chOff x="0" y="803700"/>
            <a:chExt cx="314328" cy="248002"/>
          </a:xfrm>
        </p:grpSpPr>
        <p:sp>
          <p:nvSpPr>
            <p:cNvPr id="208" name="Google Shape;208;p4"/>
            <p:cNvSpPr/>
            <p:nvPr/>
          </p:nvSpPr>
          <p:spPr>
            <a:xfrm>
              <a:off x="164922" y="921143"/>
              <a:ext cx="149405" cy="130560"/>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4"/>
            <p:cNvSpPr/>
            <p:nvPr/>
          </p:nvSpPr>
          <p:spPr>
            <a:xfrm>
              <a:off x="0" y="803700"/>
              <a:ext cx="94442" cy="92989"/>
            </a:xfrm>
            <a:custGeom>
              <a:avLst/>
              <a:gdLst/>
              <a:ahLst/>
              <a:cxnLst/>
              <a:rect l="l" t="t" r="r" b="b"/>
              <a:pathLst>
                <a:path w="2641" h="2829" extrusionOk="0">
                  <a:moveTo>
                    <a:pt x="1224" y="1"/>
                  </a:moveTo>
                  <a:cubicBezTo>
                    <a:pt x="1055" y="1"/>
                    <a:pt x="876" y="117"/>
                    <a:pt x="850" y="337"/>
                  </a:cubicBezTo>
                  <a:cubicBezTo>
                    <a:pt x="833" y="579"/>
                    <a:pt x="833" y="820"/>
                    <a:pt x="850" y="1062"/>
                  </a:cubicBezTo>
                  <a:cubicBezTo>
                    <a:pt x="677" y="1114"/>
                    <a:pt x="505" y="1183"/>
                    <a:pt x="332" y="1235"/>
                  </a:cubicBezTo>
                  <a:cubicBezTo>
                    <a:pt x="1" y="1329"/>
                    <a:pt x="102" y="1800"/>
                    <a:pt x="400" y="1800"/>
                  </a:cubicBezTo>
                  <a:cubicBezTo>
                    <a:pt x="427" y="1800"/>
                    <a:pt x="457" y="1796"/>
                    <a:pt x="488" y="1787"/>
                  </a:cubicBezTo>
                  <a:cubicBezTo>
                    <a:pt x="626" y="1752"/>
                    <a:pt x="764" y="1718"/>
                    <a:pt x="919" y="1683"/>
                  </a:cubicBezTo>
                  <a:cubicBezTo>
                    <a:pt x="988" y="2098"/>
                    <a:pt x="1074" y="2546"/>
                    <a:pt x="1437" y="2788"/>
                  </a:cubicBezTo>
                  <a:cubicBezTo>
                    <a:pt x="1483" y="2816"/>
                    <a:pt x="1534" y="2829"/>
                    <a:pt x="1585" y="2829"/>
                  </a:cubicBezTo>
                  <a:cubicBezTo>
                    <a:pt x="1725" y="2829"/>
                    <a:pt x="1865" y="2733"/>
                    <a:pt x="1903" y="2581"/>
                  </a:cubicBezTo>
                  <a:cubicBezTo>
                    <a:pt x="1972" y="2218"/>
                    <a:pt x="1782" y="1925"/>
                    <a:pt x="1696" y="1563"/>
                  </a:cubicBezTo>
                  <a:cubicBezTo>
                    <a:pt x="1696" y="1563"/>
                    <a:pt x="1696" y="1545"/>
                    <a:pt x="1696" y="1545"/>
                  </a:cubicBezTo>
                  <a:cubicBezTo>
                    <a:pt x="1886" y="1494"/>
                    <a:pt x="2093" y="1459"/>
                    <a:pt x="2283" y="1390"/>
                  </a:cubicBezTo>
                  <a:cubicBezTo>
                    <a:pt x="2641" y="1325"/>
                    <a:pt x="2569" y="815"/>
                    <a:pt x="2241" y="815"/>
                  </a:cubicBezTo>
                  <a:cubicBezTo>
                    <a:pt x="2221" y="815"/>
                    <a:pt x="2201" y="817"/>
                    <a:pt x="2179" y="820"/>
                  </a:cubicBezTo>
                  <a:cubicBezTo>
                    <a:pt x="1972" y="820"/>
                    <a:pt x="1747" y="838"/>
                    <a:pt x="1558" y="872"/>
                  </a:cubicBezTo>
                  <a:cubicBezTo>
                    <a:pt x="1540" y="700"/>
                    <a:pt x="1540" y="510"/>
                    <a:pt x="1540" y="337"/>
                  </a:cubicBezTo>
                  <a:cubicBezTo>
                    <a:pt x="1540" y="109"/>
                    <a:pt x="1387" y="1"/>
                    <a:pt x="1224"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10" name="Google Shape;210;p4"/>
          <p:cNvSpPr/>
          <p:nvPr/>
        </p:nvSpPr>
        <p:spPr>
          <a:xfrm>
            <a:off x="326127" y="388551"/>
            <a:ext cx="290605" cy="265967"/>
          </a:xfrm>
          <a:custGeom>
            <a:avLst/>
            <a:gdLst/>
            <a:ahLst/>
            <a:cxnLst/>
            <a:rect l="l" t="t" r="r" b="b"/>
            <a:pathLst>
              <a:path w="8717" h="7979" extrusionOk="0">
                <a:moveTo>
                  <a:pt x="5063" y="1"/>
                </a:moveTo>
                <a:cubicBezTo>
                  <a:pt x="4802" y="1"/>
                  <a:pt x="4575" y="243"/>
                  <a:pt x="4644" y="518"/>
                </a:cubicBezTo>
                <a:cubicBezTo>
                  <a:pt x="4851" y="1174"/>
                  <a:pt x="5248" y="1778"/>
                  <a:pt x="5541" y="2399"/>
                </a:cubicBezTo>
                <a:cubicBezTo>
                  <a:pt x="4557" y="2399"/>
                  <a:pt x="3384" y="2865"/>
                  <a:pt x="2573" y="3090"/>
                </a:cubicBezTo>
                <a:cubicBezTo>
                  <a:pt x="1744" y="3314"/>
                  <a:pt x="346" y="3573"/>
                  <a:pt x="70" y="4488"/>
                </a:cubicBezTo>
                <a:cubicBezTo>
                  <a:pt x="1" y="4712"/>
                  <a:pt x="156" y="4919"/>
                  <a:pt x="381" y="4919"/>
                </a:cubicBezTo>
                <a:cubicBezTo>
                  <a:pt x="1330" y="4867"/>
                  <a:pt x="2296" y="4488"/>
                  <a:pt x="3228" y="4332"/>
                </a:cubicBezTo>
                <a:cubicBezTo>
                  <a:pt x="4040" y="4194"/>
                  <a:pt x="5092" y="4229"/>
                  <a:pt x="5904" y="3901"/>
                </a:cubicBezTo>
                <a:lnTo>
                  <a:pt x="5904" y="3901"/>
                </a:lnTo>
                <a:cubicBezTo>
                  <a:pt x="5904" y="5057"/>
                  <a:pt x="5144" y="6024"/>
                  <a:pt x="4834" y="7094"/>
                </a:cubicBezTo>
                <a:cubicBezTo>
                  <a:pt x="4674" y="7644"/>
                  <a:pt x="5079" y="7978"/>
                  <a:pt x="5519" y="7978"/>
                </a:cubicBezTo>
                <a:cubicBezTo>
                  <a:pt x="5700" y="7978"/>
                  <a:pt x="5886" y="7922"/>
                  <a:pt x="6042" y="7801"/>
                </a:cubicBezTo>
                <a:cubicBezTo>
                  <a:pt x="8717" y="5713"/>
                  <a:pt x="7785" y="1795"/>
                  <a:pt x="5265" y="52"/>
                </a:cubicBezTo>
                <a:cubicBezTo>
                  <a:pt x="5198" y="17"/>
                  <a:pt x="5129" y="1"/>
                  <a:pt x="506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1" name="Google Shape;211;p4"/>
          <p:cNvGrpSpPr/>
          <p:nvPr/>
        </p:nvGrpSpPr>
        <p:grpSpPr>
          <a:xfrm>
            <a:off x="750315" y="5822867"/>
            <a:ext cx="419159" cy="330669"/>
            <a:chOff x="0" y="803700"/>
            <a:chExt cx="314328" cy="248002"/>
          </a:xfrm>
        </p:grpSpPr>
        <p:sp>
          <p:nvSpPr>
            <p:cNvPr id="212" name="Google Shape;212;p4"/>
            <p:cNvSpPr/>
            <p:nvPr/>
          </p:nvSpPr>
          <p:spPr>
            <a:xfrm>
              <a:off x="164922" y="921143"/>
              <a:ext cx="149405" cy="130560"/>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4"/>
            <p:cNvSpPr/>
            <p:nvPr/>
          </p:nvSpPr>
          <p:spPr>
            <a:xfrm>
              <a:off x="0" y="803700"/>
              <a:ext cx="94442" cy="92989"/>
            </a:xfrm>
            <a:custGeom>
              <a:avLst/>
              <a:gdLst/>
              <a:ahLst/>
              <a:cxnLst/>
              <a:rect l="l" t="t" r="r" b="b"/>
              <a:pathLst>
                <a:path w="2641" h="2829" extrusionOk="0">
                  <a:moveTo>
                    <a:pt x="1224" y="1"/>
                  </a:moveTo>
                  <a:cubicBezTo>
                    <a:pt x="1055" y="1"/>
                    <a:pt x="876" y="117"/>
                    <a:pt x="850" y="337"/>
                  </a:cubicBezTo>
                  <a:cubicBezTo>
                    <a:pt x="833" y="579"/>
                    <a:pt x="833" y="820"/>
                    <a:pt x="850" y="1062"/>
                  </a:cubicBezTo>
                  <a:cubicBezTo>
                    <a:pt x="677" y="1114"/>
                    <a:pt x="505" y="1183"/>
                    <a:pt x="332" y="1235"/>
                  </a:cubicBezTo>
                  <a:cubicBezTo>
                    <a:pt x="1" y="1329"/>
                    <a:pt x="102" y="1800"/>
                    <a:pt x="400" y="1800"/>
                  </a:cubicBezTo>
                  <a:cubicBezTo>
                    <a:pt x="427" y="1800"/>
                    <a:pt x="457" y="1796"/>
                    <a:pt x="488" y="1787"/>
                  </a:cubicBezTo>
                  <a:cubicBezTo>
                    <a:pt x="626" y="1752"/>
                    <a:pt x="764" y="1718"/>
                    <a:pt x="919" y="1683"/>
                  </a:cubicBezTo>
                  <a:cubicBezTo>
                    <a:pt x="988" y="2098"/>
                    <a:pt x="1074" y="2546"/>
                    <a:pt x="1437" y="2788"/>
                  </a:cubicBezTo>
                  <a:cubicBezTo>
                    <a:pt x="1483" y="2816"/>
                    <a:pt x="1534" y="2829"/>
                    <a:pt x="1585" y="2829"/>
                  </a:cubicBezTo>
                  <a:cubicBezTo>
                    <a:pt x="1725" y="2829"/>
                    <a:pt x="1865" y="2733"/>
                    <a:pt x="1903" y="2581"/>
                  </a:cubicBezTo>
                  <a:cubicBezTo>
                    <a:pt x="1972" y="2218"/>
                    <a:pt x="1782" y="1925"/>
                    <a:pt x="1696" y="1563"/>
                  </a:cubicBezTo>
                  <a:cubicBezTo>
                    <a:pt x="1696" y="1563"/>
                    <a:pt x="1696" y="1545"/>
                    <a:pt x="1696" y="1545"/>
                  </a:cubicBezTo>
                  <a:cubicBezTo>
                    <a:pt x="1886" y="1494"/>
                    <a:pt x="2093" y="1459"/>
                    <a:pt x="2283" y="1390"/>
                  </a:cubicBezTo>
                  <a:cubicBezTo>
                    <a:pt x="2641" y="1325"/>
                    <a:pt x="2569" y="815"/>
                    <a:pt x="2241" y="815"/>
                  </a:cubicBezTo>
                  <a:cubicBezTo>
                    <a:pt x="2221" y="815"/>
                    <a:pt x="2201" y="817"/>
                    <a:pt x="2179" y="820"/>
                  </a:cubicBezTo>
                  <a:cubicBezTo>
                    <a:pt x="1972" y="820"/>
                    <a:pt x="1747" y="838"/>
                    <a:pt x="1558" y="872"/>
                  </a:cubicBezTo>
                  <a:cubicBezTo>
                    <a:pt x="1540" y="700"/>
                    <a:pt x="1540" y="510"/>
                    <a:pt x="1540" y="337"/>
                  </a:cubicBezTo>
                  <a:cubicBezTo>
                    <a:pt x="1540" y="109"/>
                    <a:pt x="1387" y="1"/>
                    <a:pt x="1224"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4" name="Google Shape;214;p4"/>
          <p:cNvGrpSpPr/>
          <p:nvPr/>
        </p:nvGrpSpPr>
        <p:grpSpPr>
          <a:xfrm>
            <a:off x="-297238" y="1076764"/>
            <a:ext cx="1705415" cy="1584595"/>
            <a:chOff x="5321925" y="2713150"/>
            <a:chExt cx="1067525" cy="992025"/>
          </a:xfrm>
        </p:grpSpPr>
        <p:sp>
          <p:nvSpPr>
            <p:cNvPr id="215" name="Google Shape;215;p4"/>
            <p:cNvSpPr/>
            <p:nvPr/>
          </p:nvSpPr>
          <p:spPr>
            <a:xfrm>
              <a:off x="5695600" y="3026050"/>
              <a:ext cx="337450" cy="336950"/>
            </a:xfrm>
            <a:custGeom>
              <a:avLst/>
              <a:gdLst/>
              <a:ahLst/>
              <a:cxnLst/>
              <a:rect l="l" t="t" r="r" b="b"/>
              <a:pathLst>
                <a:path w="13498" h="13478" extrusionOk="0">
                  <a:moveTo>
                    <a:pt x="7190" y="1"/>
                  </a:moveTo>
                  <a:cubicBezTo>
                    <a:pt x="6306" y="1"/>
                    <a:pt x="5431" y="423"/>
                    <a:pt x="4677" y="930"/>
                  </a:cubicBezTo>
                  <a:cubicBezTo>
                    <a:pt x="3780" y="1534"/>
                    <a:pt x="3003" y="2276"/>
                    <a:pt x="2037" y="2759"/>
                  </a:cubicBezTo>
                  <a:cubicBezTo>
                    <a:pt x="1381" y="3087"/>
                    <a:pt x="587" y="3329"/>
                    <a:pt x="242" y="3985"/>
                  </a:cubicBezTo>
                  <a:cubicBezTo>
                    <a:pt x="69" y="4399"/>
                    <a:pt x="0" y="4848"/>
                    <a:pt x="52" y="5279"/>
                  </a:cubicBezTo>
                  <a:lnTo>
                    <a:pt x="104" y="11389"/>
                  </a:lnTo>
                  <a:cubicBezTo>
                    <a:pt x="1833" y="12417"/>
                    <a:pt x="3664" y="13478"/>
                    <a:pt x="5665" y="13478"/>
                  </a:cubicBezTo>
                  <a:cubicBezTo>
                    <a:pt x="5681" y="13478"/>
                    <a:pt x="5697" y="13478"/>
                    <a:pt x="5713" y="13478"/>
                  </a:cubicBezTo>
                  <a:cubicBezTo>
                    <a:pt x="8492" y="13460"/>
                    <a:pt x="10822" y="11407"/>
                    <a:pt x="13497" y="10647"/>
                  </a:cubicBezTo>
                  <a:cubicBezTo>
                    <a:pt x="13480" y="7316"/>
                    <a:pt x="12237" y="4088"/>
                    <a:pt x="10011" y="1603"/>
                  </a:cubicBezTo>
                  <a:cubicBezTo>
                    <a:pt x="9389" y="895"/>
                    <a:pt x="8630" y="222"/>
                    <a:pt x="7698" y="50"/>
                  </a:cubicBezTo>
                  <a:cubicBezTo>
                    <a:pt x="7529" y="16"/>
                    <a:pt x="7359" y="1"/>
                    <a:pt x="7190" y="1"/>
                  </a:cubicBezTo>
                  <a:close/>
                </a:path>
              </a:pathLst>
            </a:custGeom>
            <a:solidFill>
              <a:srgbClr val="FEDD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4"/>
            <p:cNvSpPr/>
            <p:nvPr/>
          </p:nvSpPr>
          <p:spPr>
            <a:xfrm>
              <a:off x="5680050" y="3098900"/>
              <a:ext cx="179125" cy="291825"/>
            </a:xfrm>
            <a:custGeom>
              <a:avLst/>
              <a:gdLst/>
              <a:ahLst/>
              <a:cxnLst/>
              <a:rect l="l" t="t" r="r" b="b"/>
              <a:pathLst>
                <a:path w="7165" h="11673" extrusionOk="0">
                  <a:moveTo>
                    <a:pt x="924" y="1"/>
                  </a:moveTo>
                  <a:cubicBezTo>
                    <a:pt x="877" y="1"/>
                    <a:pt x="829" y="18"/>
                    <a:pt x="795" y="53"/>
                  </a:cubicBezTo>
                  <a:lnTo>
                    <a:pt x="726" y="122"/>
                  </a:lnTo>
                  <a:cubicBezTo>
                    <a:pt x="691" y="156"/>
                    <a:pt x="674" y="208"/>
                    <a:pt x="708" y="260"/>
                  </a:cubicBezTo>
                  <a:cubicBezTo>
                    <a:pt x="708" y="277"/>
                    <a:pt x="726" y="311"/>
                    <a:pt x="743" y="346"/>
                  </a:cubicBezTo>
                  <a:cubicBezTo>
                    <a:pt x="752" y="355"/>
                    <a:pt x="777" y="363"/>
                    <a:pt x="803" y="363"/>
                  </a:cubicBezTo>
                  <a:cubicBezTo>
                    <a:pt x="829" y="363"/>
                    <a:pt x="855" y="355"/>
                    <a:pt x="864" y="329"/>
                  </a:cubicBezTo>
                  <a:lnTo>
                    <a:pt x="864" y="329"/>
                  </a:lnTo>
                  <a:cubicBezTo>
                    <a:pt x="432" y="1623"/>
                    <a:pt x="449" y="3246"/>
                    <a:pt x="329" y="4644"/>
                  </a:cubicBezTo>
                  <a:cubicBezTo>
                    <a:pt x="260" y="5403"/>
                    <a:pt x="191" y="6180"/>
                    <a:pt x="139" y="6956"/>
                  </a:cubicBezTo>
                  <a:cubicBezTo>
                    <a:pt x="122" y="7250"/>
                    <a:pt x="1" y="7871"/>
                    <a:pt x="208" y="8147"/>
                  </a:cubicBezTo>
                  <a:cubicBezTo>
                    <a:pt x="795" y="9010"/>
                    <a:pt x="2055" y="9390"/>
                    <a:pt x="2935" y="9856"/>
                  </a:cubicBezTo>
                  <a:cubicBezTo>
                    <a:pt x="4160" y="10495"/>
                    <a:pt x="5420" y="11254"/>
                    <a:pt x="6732" y="11651"/>
                  </a:cubicBezTo>
                  <a:cubicBezTo>
                    <a:pt x="6767" y="11666"/>
                    <a:pt x="6801" y="11672"/>
                    <a:pt x="6832" y="11672"/>
                  </a:cubicBezTo>
                  <a:cubicBezTo>
                    <a:pt x="7061" y="11672"/>
                    <a:pt x="7165" y="11326"/>
                    <a:pt x="6922" y="11220"/>
                  </a:cubicBezTo>
                  <a:cubicBezTo>
                    <a:pt x="5903" y="10546"/>
                    <a:pt x="4730" y="10098"/>
                    <a:pt x="3642" y="9545"/>
                  </a:cubicBezTo>
                  <a:cubicBezTo>
                    <a:pt x="3107" y="9269"/>
                    <a:pt x="2555" y="8993"/>
                    <a:pt x="2020" y="8700"/>
                  </a:cubicBezTo>
                  <a:cubicBezTo>
                    <a:pt x="985" y="8165"/>
                    <a:pt x="674" y="7647"/>
                    <a:pt x="726" y="6490"/>
                  </a:cubicBezTo>
                  <a:cubicBezTo>
                    <a:pt x="812" y="5092"/>
                    <a:pt x="915" y="3694"/>
                    <a:pt x="1054" y="2296"/>
                  </a:cubicBezTo>
                  <a:cubicBezTo>
                    <a:pt x="1088" y="1744"/>
                    <a:pt x="1537" y="467"/>
                    <a:pt x="1054" y="53"/>
                  </a:cubicBezTo>
                  <a:cubicBezTo>
                    <a:pt x="1019" y="18"/>
                    <a:pt x="972" y="1"/>
                    <a:pt x="924"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4"/>
            <p:cNvSpPr/>
            <p:nvPr/>
          </p:nvSpPr>
          <p:spPr>
            <a:xfrm>
              <a:off x="5701000" y="3102050"/>
              <a:ext cx="331600" cy="282550"/>
            </a:xfrm>
            <a:custGeom>
              <a:avLst/>
              <a:gdLst/>
              <a:ahLst/>
              <a:cxnLst/>
              <a:rect l="l" t="t" r="r" b="b"/>
              <a:pathLst>
                <a:path w="13264" h="11302" extrusionOk="0">
                  <a:moveTo>
                    <a:pt x="11474" y="936"/>
                  </a:moveTo>
                  <a:cubicBezTo>
                    <a:pt x="11676" y="1975"/>
                    <a:pt x="11851" y="3013"/>
                    <a:pt x="11987" y="4052"/>
                  </a:cubicBezTo>
                  <a:cubicBezTo>
                    <a:pt x="12073" y="4690"/>
                    <a:pt x="12712" y="7331"/>
                    <a:pt x="12004" y="7693"/>
                  </a:cubicBezTo>
                  <a:cubicBezTo>
                    <a:pt x="10061" y="8736"/>
                    <a:pt x="8002" y="9591"/>
                    <a:pt x="6000" y="10509"/>
                  </a:cubicBezTo>
                  <a:lnTo>
                    <a:pt x="6000" y="10509"/>
                  </a:lnTo>
                  <a:cubicBezTo>
                    <a:pt x="6416" y="8564"/>
                    <a:pt x="6334" y="6604"/>
                    <a:pt x="6199" y="4617"/>
                  </a:cubicBezTo>
                  <a:lnTo>
                    <a:pt x="6199" y="4617"/>
                  </a:lnTo>
                  <a:cubicBezTo>
                    <a:pt x="6247" y="4632"/>
                    <a:pt x="6295" y="4645"/>
                    <a:pt x="6343" y="4656"/>
                  </a:cubicBezTo>
                  <a:cubicBezTo>
                    <a:pt x="6379" y="4664"/>
                    <a:pt x="6416" y="4669"/>
                    <a:pt x="6454" y="4669"/>
                  </a:cubicBezTo>
                  <a:cubicBezTo>
                    <a:pt x="7025" y="4669"/>
                    <a:pt x="7850" y="3758"/>
                    <a:pt x="8189" y="3499"/>
                  </a:cubicBezTo>
                  <a:lnTo>
                    <a:pt x="11474" y="936"/>
                  </a:lnTo>
                  <a:close/>
                  <a:moveTo>
                    <a:pt x="206" y="0"/>
                  </a:moveTo>
                  <a:cubicBezTo>
                    <a:pt x="85" y="0"/>
                    <a:pt x="1" y="206"/>
                    <a:pt x="129" y="306"/>
                  </a:cubicBezTo>
                  <a:cubicBezTo>
                    <a:pt x="1234" y="1152"/>
                    <a:pt x="2338" y="1980"/>
                    <a:pt x="3460" y="2792"/>
                  </a:cubicBezTo>
                  <a:cubicBezTo>
                    <a:pt x="4104" y="3251"/>
                    <a:pt x="4838" y="3951"/>
                    <a:pt x="5608" y="4366"/>
                  </a:cubicBezTo>
                  <a:lnTo>
                    <a:pt x="5608" y="4366"/>
                  </a:lnTo>
                  <a:cubicBezTo>
                    <a:pt x="5602" y="4391"/>
                    <a:pt x="5599" y="4418"/>
                    <a:pt x="5601" y="4449"/>
                  </a:cubicBezTo>
                  <a:cubicBezTo>
                    <a:pt x="5756" y="6641"/>
                    <a:pt x="5877" y="8798"/>
                    <a:pt x="5307" y="10938"/>
                  </a:cubicBezTo>
                  <a:cubicBezTo>
                    <a:pt x="5266" y="11131"/>
                    <a:pt x="5411" y="11302"/>
                    <a:pt x="5585" y="11302"/>
                  </a:cubicBezTo>
                  <a:cubicBezTo>
                    <a:pt x="5630" y="11302"/>
                    <a:pt x="5676" y="11291"/>
                    <a:pt x="5721" y="11266"/>
                  </a:cubicBezTo>
                  <a:cubicBezTo>
                    <a:pt x="7050" y="10662"/>
                    <a:pt x="8362" y="10058"/>
                    <a:pt x="9691" y="9437"/>
                  </a:cubicBezTo>
                  <a:lnTo>
                    <a:pt x="11883" y="8418"/>
                  </a:lnTo>
                  <a:cubicBezTo>
                    <a:pt x="12194" y="8280"/>
                    <a:pt x="12608" y="8142"/>
                    <a:pt x="12798" y="7832"/>
                  </a:cubicBezTo>
                  <a:cubicBezTo>
                    <a:pt x="13264" y="7055"/>
                    <a:pt x="12746" y="5346"/>
                    <a:pt x="12660" y="4500"/>
                  </a:cubicBezTo>
                  <a:cubicBezTo>
                    <a:pt x="12504" y="3085"/>
                    <a:pt x="12263" y="1687"/>
                    <a:pt x="11969" y="324"/>
                  </a:cubicBezTo>
                  <a:cubicBezTo>
                    <a:pt x="11926" y="181"/>
                    <a:pt x="11799" y="102"/>
                    <a:pt x="11668" y="102"/>
                  </a:cubicBezTo>
                  <a:cubicBezTo>
                    <a:pt x="11592" y="102"/>
                    <a:pt x="11515" y="128"/>
                    <a:pt x="11452" y="185"/>
                  </a:cubicBezTo>
                  <a:lnTo>
                    <a:pt x="8863" y="2205"/>
                  </a:lnTo>
                  <a:cubicBezTo>
                    <a:pt x="8185" y="2727"/>
                    <a:pt x="7161" y="3839"/>
                    <a:pt x="6215" y="3839"/>
                  </a:cubicBezTo>
                  <a:cubicBezTo>
                    <a:pt x="6005" y="3839"/>
                    <a:pt x="5798" y="3783"/>
                    <a:pt x="5601" y="3655"/>
                  </a:cubicBezTo>
                  <a:cubicBezTo>
                    <a:pt x="3806" y="2481"/>
                    <a:pt x="2062" y="1256"/>
                    <a:pt x="285" y="30"/>
                  </a:cubicBezTo>
                  <a:cubicBezTo>
                    <a:pt x="258" y="9"/>
                    <a:pt x="231" y="0"/>
                    <a:pt x="206" y="0"/>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4"/>
            <p:cNvSpPr/>
            <p:nvPr/>
          </p:nvSpPr>
          <p:spPr>
            <a:xfrm>
              <a:off x="5687275" y="3014075"/>
              <a:ext cx="312625" cy="99100"/>
            </a:xfrm>
            <a:custGeom>
              <a:avLst/>
              <a:gdLst/>
              <a:ahLst/>
              <a:cxnLst/>
              <a:rect l="l" t="t" r="r" b="b"/>
              <a:pathLst>
                <a:path w="12505" h="3964" extrusionOk="0">
                  <a:moveTo>
                    <a:pt x="7480" y="0"/>
                  </a:moveTo>
                  <a:cubicBezTo>
                    <a:pt x="7419" y="0"/>
                    <a:pt x="7360" y="9"/>
                    <a:pt x="7306" y="28"/>
                  </a:cubicBezTo>
                  <a:cubicBezTo>
                    <a:pt x="6150" y="425"/>
                    <a:pt x="5045" y="1133"/>
                    <a:pt x="3940" y="1702"/>
                  </a:cubicBezTo>
                  <a:cubicBezTo>
                    <a:pt x="2646" y="2358"/>
                    <a:pt x="1351" y="3014"/>
                    <a:pt x="91" y="3756"/>
                  </a:cubicBezTo>
                  <a:cubicBezTo>
                    <a:pt x="0" y="3802"/>
                    <a:pt x="43" y="3955"/>
                    <a:pt x="125" y="3955"/>
                  </a:cubicBezTo>
                  <a:cubicBezTo>
                    <a:pt x="136" y="3955"/>
                    <a:pt x="148" y="3952"/>
                    <a:pt x="160" y="3946"/>
                  </a:cubicBezTo>
                  <a:lnTo>
                    <a:pt x="160" y="3963"/>
                  </a:lnTo>
                  <a:cubicBezTo>
                    <a:pt x="2128" y="3169"/>
                    <a:pt x="4044" y="2220"/>
                    <a:pt x="5960" y="1323"/>
                  </a:cubicBezTo>
                  <a:cubicBezTo>
                    <a:pt x="6241" y="1190"/>
                    <a:pt x="6990" y="728"/>
                    <a:pt x="7427" y="728"/>
                  </a:cubicBezTo>
                  <a:cubicBezTo>
                    <a:pt x="7500" y="728"/>
                    <a:pt x="7565" y="741"/>
                    <a:pt x="7617" y="770"/>
                  </a:cubicBezTo>
                  <a:cubicBezTo>
                    <a:pt x="8169" y="1098"/>
                    <a:pt x="8687" y="1495"/>
                    <a:pt x="9205" y="1840"/>
                  </a:cubicBezTo>
                  <a:cubicBezTo>
                    <a:pt x="10119" y="2462"/>
                    <a:pt x="11017" y="3221"/>
                    <a:pt x="12035" y="3670"/>
                  </a:cubicBezTo>
                  <a:cubicBezTo>
                    <a:pt x="12071" y="3685"/>
                    <a:pt x="12108" y="3692"/>
                    <a:pt x="12143" y="3692"/>
                  </a:cubicBezTo>
                  <a:cubicBezTo>
                    <a:pt x="12344" y="3692"/>
                    <a:pt x="12505" y="3466"/>
                    <a:pt x="12328" y="3290"/>
                  </a:cubicBezTo>
                  <a:cubicBezTo>
                    <a:pt x="11517" y="2496"/>
                    <a:pt x="10464" y="1927"/>
                    <a:pt x="9532" y="1288"/>
                  </a:cubicBezTo>
                  <a:cubicBezTo>
                    <a:pt x="9138" y="1020"/>
                    <a:pt x="8136" y="0"/>
                    <a:pt x="7480" y="0"/>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4"/>
            <p:cNvSpPr/>
            <p:nvPr/>
          </p:nvSpPr>
          <p:spPr>
            <a:xfrm>
              <a:off x="5871200" y="3252250"/>
              <a:ext cx="20300" cy="31725"/>
            </a:xfrm>
            <a:custGeom>
              <a:avLst/>
              <a:gdLst/>
              <a:ahLst/>
              <a:cxnLst/>
              <a:rect l="l" t="t" r="r" b="b"/>
              <a:pathLst>
                <a:path w="812" h="1269" extrusionOk="0">
                  <a:moveTo>
                    <a:pt x="426" y="0"/>
                  </a:moveTo>
                  <a:cubicBezTo>
                    <a:pt x="398" y="0"/>
                    <a:pt x="371" y="9"/>
                    <a:pt x="346" y="29"/>
                  </a:cubicBezTo>
                  <a:cubicBezTo>
                    <a:pt x="352" y="23"/>
                    <a:pt x="342" y="21"/>
                    <a:pt x="327" y="21"/>
                  </a:cubicBezTo>
                  <a:cubicBezTo>
                    <a:pt x="296" y="21"/>
                    <a:pt x="242" y="29"/>
                    <a:pt x="242" y="29"/>
                  </a:cubicBezTo>
                  <a:cubicBezTo>
                    <a:pt x="191" y="46"/>
                    <a:pt x="173" y="80"/>
                    <a:pt x="156" y="115"/>
                  </a:cubicBezTo>
                  <a:cubicBezTo>
                    <a:pt x="142" y="129"/>
                    <a:pt x="162" y="154"/>
                    <a:pt x="188" y="154"/>
                  </a:cubicBezTo>
                  <a:cubicBezTo>
                    <a:pt x="195" y="154"/>
                    <a:pt x="201" y="153"/>
                    <a:pt x="208" y="149"/>
                  </a:cubicBezTo>
                  <a:lnTo>
                    <a:pt x="191" y="149"/>
                  </a:lnTo>
                  <a:cubicBezTo>
                    <a:pt x="225" y="115"/>
                    <a:pt x="250" y="102"/>
                    <a:pt x="268" y="102"/>
                  </a:cubicBezTo>
                  <a:cubicBezTo>
                    <a:pt x="316" y="102"/>
                    <a:pt x="326" y="186"/>
                    <a:pt x="363" y="236"/>
                  </a:cubicBezTo>
                  <a:cubicBezTo>
                    <a:pt x="449" y="356"/>
                    <a:pt x="191" y="598"/>
                    <a:pt x="156" y="684"/>
                  </a:cubicBezTo>
                  <a:cubicBezTo>
                    <a:pt x="1" y="840"/>
                    <a:pt x="1" y="1081"/>
                    <a:pt x="156" y="1237"/>
                  </a:cubicBezTo>
                  <a:cubicBezTo>
                    <a:pt x="178" y="1258"/>
                    <a:pt x="203" y="1268"/>
                    <a:pt x="228" y="1268"/>
                  </a:cubicBezTo>
                  <a:cubicBezTo>
                    <a:pt x="282" y="1268"/>
                    <a:pt x="334" y="1221"/>
                    <a:pt x="346" y="1150"/>
                  </a:cubicBezTo>
                  <a:cubicBezTo>
                    <a:pt x="346" y="788"/>
                    <a:pt x="812" y="477"/>
                    <a:pt x="605" y="115"/>
                  </a:cubicBezTo>
                  <a:cubicBezTo>
                    <a:pt x="568" y="53"/>
                    <a:pt x="496" y="0"/>
                    <a:pt x="426" y="0"/>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4"/>
            <p:cNvSpPr/>
            <p:nvPr/>
          </p:nvSpPr>
          <p:spPr>
            <a:xfrm>
              <a:off x="5880400" y="3244175"/>
              <a:ext cx="54700" cy="86875"/>
            </a:xfrm>
            <a:custGeom>
              <a:avLst/>
              <a:gdLst/>
              <a:ahLst/>
              <a:cxnLst/>
              <a:rect l="l" t="t" r="r" b="b"/>
              <a:pathLst>
                <a:path w="2188" h="3475" extrusionOk="0">
                  <a:moveTo>
                    <a:pt x="2041" y="1"/>
                  </a:moveTo>
                  <a:cubicBezTo>
                    <a:pt x="2005" y="1"/>
                    <a:pt x="1969" y="18"/>
                    <a:pt x="1946" y="58"/>
                  </a:cubicBezTo>
                  <a:lnTo>
                    <a:pt x="1928" y="75"/>
                  </a:lnTo>
                  <a:cubicBezTo>
                    <a:pt x="1600" y="576"/>
                    <a:pt x="1324" y="1145"/>
                    <a:pt x="1013" y="1663"/>
                  </a:cubicBezTo>
                  <a:cubicBezTo>
                    <a:pt x="703" y="2181"/>
                    <a:pt x="340" y="2682"/>
                    <a:pt x="64" y="3234"/>
                  </a:cubicBezTo>
                  <a:cubicBezTo>
                    <a:pt x="0" y="3349"/>
                    <a:pt x="98" y="3474"/>
                    <a:pt x="202" y="3474"/>
                  </a:cubicBezTo>
                  <a:cubicBezTo>
                    <a:pt x="238" y="3474"/>
                    <a:pt x="275" y="3459"/>
                    <a:pt x="306" y="3424"/>
                  </a:cubicBezTo>
                  <a:cubicBezTo>
                    <a:pt x="1134" y="2474"/>
                    <a:pt x="1773" y="1370"/>
                    <a:pt x="2153" y="162"/>
                  </a:cubicBezTo>
                  <a:cubicBezTo>
                    <a:pt x="2187" y="70"/>
                    <a:pt x="2114" y="1"/>
                    <a:pt x="2041"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4"/>
            <p:cNvSpPr/>
            <p:nvPr/>
          </p:nvSpPr>
          <p:spPr>
            <a:xfrm>
              <a:off x="5935950" y="3274775"/>
              <a:ext cx="25800" cy="27950"/>
            </a:xfrm>
            <a:custGeom>
              <a:avLst/>
              <a:gdLst/>
              <a:ahLst/>
              <a:cxnLst/>
              <a:rect l="l" t="t" r="r" b="b"/>
              <a:pathLst>
                <a:path w="1032" h="1118" extrusionOk="0">
                  <a:moveTo>
                    <a:pt x="874" y="1"/>
                  </a:moveTo>
                  <a:cubicBezTo>
                    <a:pt x="847" y="1"/>
                    <a:pt x="819" y="13"/>
                    <a:pt x="794" y="42"/>
                  </a:cubicBezTo>
                  <a:cubicBezTo>
                    <a:pt x="517" y="318"/>
                    <a:pt x="276" y="612"/>
                    <a:pt x="51" y="940"/>
                  </a:cubicBezTo>
                  <a:cubicBezTo>
                    <a:pt x="1" y="1028"/>
                    <a:pt x="71" y="1117"/>
                    <a:pt x="146" y="1117"/>
                  </a:cubicBezTo>
                  <a:cubicBezTo>
                    <a:pt x="173" y="1117"/>
                    <a:pt x="201" y="1105"/>
                    <a:pt x="224" y="1078"/>
                  </a:cubicBezTo>
                  <a:cubicBezTo>
                    <a:pt x="500" y="802"/>
                    <a:pt x="742" y="508"/>
                    <a:pt x="966" y="198"/>
                  </a:cubicBezTo>
                  <a:cubicBezTo>
                    <a:pt x="1032" y="119"/>
                    <a:pt x="958" y="1"/>
                    <a:pt x="874"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4"/>
            <p:cNvSpPr/>
            <p:nvPr/>
          </p:nvSpPr>
          <p:spPr>
            <a:xfrm>
              <a:off x="5757450" y="3270950"/>
              <a:ext cx="24900" cy="27925"/>
            </a:xfrm>
            <a:custGeom>
              <a:avLst/>
              <a:gdLst/>
              <a:ahLst/>
              <a:cxnLst/>
              <a:rect l="l" t="t" r="r" b="b"/>
              <a:pathLst>
                <a:path w="996" h="1117" extrusionOk="0">
                  <a:moveTo>
                    <a:pt x="937" y="1"/>
                  </a:moveTo>
                  <a:cubicBezTo>
                    <a:pt x="933" y="1"/>
                    <a:pt x="929" y="2"/>
                    <a:pt x="926" y="5"/>
                  </a:cubicBezTo>
                  <a:cubicBezTo>
                    <a:pt x="771" y="126"/>
                    <a:pt x="633" y="264"/>
                    <a:pt x="529" y="437"/>
                  </a:cubicBezTo>
                  <a:cubicBezTo>
                    <a:pt x="339" y="592"/>
                    <a:pt x="184" y="748"/>
                    <a:pt x="46" y="937"/>
                  </a:cubicBezTo>
                  <a:cubicBezTo>
                    <a:pt x="0" y="1013"/>
                    <a:pt x="62" y="1116"/>
                    <a:pt x="148" y="1116"/>
                  </a:cubicBezTo>
                  <a:cubicBezTo>
                    <a:pt x="159" y="1116"/>
                    <a:pt x="172" y="1114"/>
                    <a:pt x="184" y="1110"/>
                  </a:cubicBezTo>
                  <a:cubicBezTo>
                    <a:pt x="391" y="1006"/>
                    <a:pt x="564" y="851"/>
                    <a:pt x="667" y="661"/>
                  </a:cubicBezTo>
                  <a:cubicBezTo>
                    <a:pt x="840" y="489"/>
                    <a:pt x="943" y="282"/>
                    <a:pt x="995" y="57"/>
                  </a:cubicBezTo>
                  <a:cubicBezTo>
                    <a:pt x="981" y="29"/>
                    <a:pt x="956" y="1"/>
                    <a:pt x="937"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4"/>
            <p:cNvSpPr/>
            <p:nvPr/>
          </p:nvSpPr>
          <p:spPr>
            <a:xfrm>
              <a:off x="5776175" y="3265975"/>
              <a:ext cx="56100" cy="56625"/>
            </a:xfrm>
            <a:custGeom>
              <a:avLst/>
              <a:gdLst/>
              <a:ahLst/>
              <a:cxnLst/>
              <a:rect l="l" t="t" r="r" b="b"/>
              <a:pathLst>
                <a:path w="2244" h="2265" extrusionOk="0">
                  <a:moveTo>
                    <a:pt x="2069" y="0"/>
                  </a:moveTo>
                  <a:cubicBezTo>
                    <a:pt x="2043" y="0"/>
                    <a:pt x="2015" y="10"/>
                    <a:pt x="1989" y="32"/>
                  </a:cubicBezTo>
                  <a:lnTo>
                    <a:pt x="1972" y="32"/>
                  </a:lnTo>
                  <a:cubicBezTo>
                    <a:pt x="1644" y="325"/>
                    <a:pt x="1316" y="670"/>
                    <a:pt x="1006" y="981"/>
                  </a:cubicBezTo>
                  <a:cubicBezTo>
                    <a:pt x="643" y="1292"/>
                    <a:pt x="333" y="1637"/>
                    <a:pt x="56" y="2034"/>
                  </a:cubicBezTo>
                  <a:cubicBezTo>
                    <a:pt x="0" y="2132"/>
                    <a:pt x="92" y="2264"/>
                    <a:pt x="203" y="2264"/>
                  </a:cubicBezTo>
                  <a:cubicBezTo>
                    <a:pt x="228" y="2264"/>
                    <a:pt x="255" y="2257"/>
                    <a:pt x="281" y="2241"/>
                  </a:cubicBezTo>
                  <a:cubicBezTo>
                    <a:pt x="609" y="1982"/>
                    <a:pt x="902" y="1689"/>
                    <a:pt x="1161" y="1361"/>
                  </a:cubicBezTo>
                  <a:cubicBezTo>
                    <a:pt x="1506" y="998"/>
                    <a:pt x="1851" y="619"/>
                    <a:pt x="2162" y="222"/>
                  </a:cubicBezTo>
                  <a:cubicBezTo>
                    <a:pt x="2243" y="127"/>
                    <a:pt x="2165" y="0"/>
                    <a:pt x="2069" y="0"/>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4"/>
            <p:cNvSpPr/>
            <p:nvPr/>
          </p:nvSpPr>
          <p:spPr>
            <a:xfrm>
              <a:off x="5798000" y="3314550"/>
              <a:ext cx="24325" cy="24525"/>
            </a:xfrm>
            <a:custGeom>
              <a:avLst/>
              <a:gdLst/>
              <a:ahLst/>
              <a:cxnLst/>
              <a:rect l="l" t="t" r="r" b="b"/>
              <a:pathLst>
                <a:path w="973" h="981" extrusionOk="0">
                  <a:moveTo>
                    <a:pt x="779" y="1"/>
                  </a:moveTo>
                  <a:cubicBezTo>
                    <a:pt x="748" y="1"/>
                    <a:pt x="716" y="12"/>
                    <a:pt x="685" y="39"/>
                  </a:cubicBezTo>
                  <a:cubicBezTo>
                    <a:pt x="461" y="281"/>
                    <a:pt x="150" y="522"/>
                    <a:pt x="29" y="833"/>
                  </a:cubicBezTo>
                  <a:cubicBezTo>
                    <a:pt x="1" y="918"/>
                    <a:pt x="77" y="980"/>
                    <a:pt x="154" y="980"/>
                  </a:cubicBezTo>
                  <a:cubicBezTo>
                    <a:pt x="170" y="980"/>
                    <a:pt x="186" y="977"/>
                    <a:pt x="202" y="971"/>
                  </a:cubicBezTo>
                  <a:cubicBezTo>
                    <a:pt x="495" y="816"/>
                    <a:pt x="702" y="488"/>
                    <a:pt x="892" y="246"/>
                  </a:cubicBezTo>
                  <a:cubicBezTo>
                    <a:pt x="972" y="139"/>
                    <a:pt x="886" y="1"/>
                    <a:pt x="779"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4"/>
            <p:cNvSpPr/>
            <p:nvPr/>
          </p:nvSpPr>
          <p:spPr>
            <a:xfrm>
              <a:off x="5745200" y="2713150"/>
              <a:ext cx="195925" cy="192025"/>
            </a:xfrm>
            <a:custGeom>
              <a:avLst/>
              <a:gdLst/>
              <a:ahLst/>
              <a:cxnLst/>
              <a:rect l="l" t="t" r="r" b="b"/>
              <a:pathLst>
                <a:path w="7837" h="7681" extrusionOk="0">
                  <a:moveTo>
                    <a:pt x="3493" y="1"/>
                  </a:moveTo>
                  <a:cubicBezTo>
                    <a:pt x="3331" y="1"/>
                    <a:pt x="3180" y="61"/>
                    <a:pt x="3056" y="208"/>
                  </a:cubicBezTo>
                  <a:cubicBezTo>
                    <a:pt x="1986" y="1502"/>
                    <a:pt x="1054" y="2935"/>
                    <a:pt x="87" y="4298"/>
                  </a:cubicBezTo>
                  <a:cubicBezTo>
                    <a:pt x="1" y="4436"/>
                    <a:pt x="53" y="4609"/>
                    <a:pt x="191" y="4678"/>
                  </a:cubicBezTo>
                  <a:cubicBezTo>
                    <a:pt x="1520" y="5593"/>
                    <a:pt x="2849" y="6542"/>
                    <a:pt x="4230" y="7388"/>
                  </a:cubicBezTo>
                  <a:cubicBezTo>
                    <a:pt x="4257" y="7404"/>
                    <a:pt x="4286" y="7412"/>
                    <a:pt x="4313" y="7412"/>
                  </a:cubicBezTo>
                  <a:cubicBezTo>
                    <a:pt x="4459" y="7412"/>
                    <a:pt x="4582" y="7210"/>
                    <a:pt x="4437" y="7094"/>
                  </a:cubicBezTo>
                  <a:lnTo>
                    <a:pt x="4454" y="7094"/>
                  </a:lnTo>
                  <a:cubicBezTo>
                    <a:pt x="3241" y="6140"/>
                    <a:pt x="1968" y="5277"/>
                    <a:pt x="719" y="4377"/>
                  </a:cubicBezTo>
                  <a:lnTo>
                    <a:pt x="719" y="4377"/>
                  </a:lnTo>
                  <a:cubicBezTo>
                    <a:pt x="1239" y="3683"/>
                    <a:pt x="1757" y="2988"/>
                    <a:pt x="2262" y="2279"/>
                  </a:cubicBezTo>
                  <a:lnTo>
                    <a:pt x="3108" y="1140"/>
                  </a:lnTo>
                  <a:cubicBezTo>
                    <a:pt x="3290" y="889"/>
                    <a:pt x="3480" y="792"/>
                    <a:pt x="3672" y="792"/>
                  </a:cubicBezTo>
                  <a:cubicBezTo>
                    <a:pt x="4152" y="792"/>
                    <a:pt x="4641" y="1401"/>
                    <a:pt x="5023" y="1709"/>
                  </a:cubicBezTo>
                  <a:cubicBezTo>
                    <a:pt x="5921" y="2452"/>
                    <a:pt x="7181" y="3245"/>
                    <a:pt x="6335" y="4505"/>
                  </a:cubicBezTo>
                  <a:cubicBezTo>
                    <a:pt x="5714" y="5437"/>
                    <a:pt x="5093" y="6369"/>
                    <a:pt x="4523" y="7319"/>
                  </a:cubicBezTo>
                  <a:cubicBezTo>
                    <a:pt x="4402" y="7512"/>
                    <a:pt x="4569" y="7680"/>
                    <a:pt x="4740" y="7680"/>
                  </a:cubicBezTo>
                  <a:cubicBezTo>
                    <a:pt x="4812" y="7680"/>
                    <a:pt x="4886" y="7650"/>
                    <a:pt x="4937" y="7578"/>
                  </a:cubicBezTo>
                  <a:cubicBezTo>
                    <a:pt x="5835" y="6369"/>
                    <a:pt x="7008" y="5023"/>
                    <a:pt x="7561" y="3625"/>
                  </a:cubicBezTo>
                  <a:cubicBezTo>
                    <a:pt x="7837" y="2918"/>
                    <a:pt x="5559" y="1364"/>
                    <a:pt x="5127" y="1019"/>
                  </a:cubicBezTo>
                  <a:cubicBezTo>
                    <a:pt x="4817" y="763"/>
                    <a:pt x="4075" y="1"/>
                    <a:pt x="3493"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4"/>
            <p:cNvSpPr/>
            <p:nvPr/>
          </p:nvSpPr>
          <p:spPr>
            <a:xfrm>
              <a:off x="5745200" y="3513350"/>
              <a:ext cx="195925" cy="191825"/>
            </a:xfrm>
            <a:custGeom>
              <a:avLst/>
              <a:gdLst/>
              <a:ahLst/>
              <a:cxnLst/>
              <a:rect l="l" t="t" r="r" b="b"/>
              <a:pathLst>
                <a:path w="7837" h="7673" extrusionOk="0">
                  <a:moveTo>
                    <a:pt x="3503" y="0"/>
                  </a:moveTo>
                  <a:cubicBezTo>
                    <a:pt x="3336" y="0"/>
                    <a:pt x="3183" y="63"/>
                    <a:pt x="3056" y="216"/>
                  </a:cubicBezTo>
                  <a:cubicBezTo>
                    <a:pt x="1986" y="1511"/>
                    <a:pt x="1054" y="2926"/>
                    <a:pt x="87" y="4290"/>
                  </a:cubicBezTo>
                  <a:cubicBezTo>
                    <a:pt x="1" y="4428"/>
                    <a:pt x="53" y="4600"/>
                    <a:pt x="191" y="4669"/>
                  </a:cubicBezTo>
                  <a:cubicBezTo>
                    <a:pt x="1520" y="5584"/>
                    <a:pt x="2849" y="6534"/>
                    <a:pt x="4230" y="7379"/>
                  </a:cubicBezTo>
                  <a:cubicBezTo>
                    <a:pt x="4257" y="7396"/>
                    <a:pt x="4286" y="7403"/>
                    <a:pt x="4313" y="7403"/>
                  </a:cubicBezTo>
                  <a:cubicBezTo>
                    <a:pt x="4459" y="7403"/>
                    <a:pt x="4582" y="7202"/>
                    <a:pt x="4437" y="7086"/>
                  </a:cubicBezTo>
                  <a:lnTo>
                    <a:pt x="4454" y="7086"/>
                  </a:lnTo>
                  <a:cubicBezTo>
                    <a:pt x="3241" y="6132"/>
                    <a:pt x="1968" y="5268"/>
                    <a:pt x="719" y="4368"/>
                  </a:cubicBezTo>
                  <a:lnTo>
                    <a:pt x="719" y="4368"/>
                  </a:lnTo>
                  <a:cubicBezTo>
                    <a:pt x="1239" y="3675"/>
                    <a:pt x="1757" y="2980"/>
                    <a:pt x="2262" y="2270"/>
                  </a:cubicBezTo>
                  <a:lnTo>
                    <a:pt x="3108" y="1131"/>
                  </a:lnTo>
                  <a:cubicBezTo>
                    <a:pt x="3289" y="881"/>
                    <a:pt x="3479" y="784"/>
                    <a:pt x="3670" y="784"/>
                  </a:cubicBezTo>
                  <a:cubicBezTo>
                    <a:pt x="4152" y="784"/>
                    <a:pt x="4641" y="1397"/>
                    <a:pt x="5023" y="1718"/>
                  </a:cubicBezTo>
                  <a:cubicBezTo>
                    <a:pt x="5921" y="2443"/>
                    <a:pt x="7181" y="3237"/>
                    <a:pt x="6335" y="4497"/>
                  </a:cubicBezTo>
                  <a:cubicBezTo>
                    <a:pt x="5714" y="5429"/>
                    <a:pt x="5093" y="6361"/>
                    <a:pt x="4523" y="7327"/>
                  </a:cubicBezTo>
                  <a:cubicBezTo>
                    <a:pt x="4402" y="7508"/>
                    <a:pt x="4568" y="7672"/>
                    <a:pt x="4738" y="7672"/>
                  </a:cubicBezTo>
                  <a:cubicBezTo>
                    <a:pt x="4811" y="7672"/>
                    <a:pt x="4885" y="7642"/>
                    <a:pt x="4937" y="7569"/>
                  </a:cubicBezTo>
                  <a:cubicBezTo>
                    <a:pt x="5835" y="6361"/>
                    <a:pt x="7008" y="5032"/>
                    <a:pt x="7561" y="3617"/>
                  </a:cubicBezTo>
                  <a:cubicBezTo>
                    <a:pt x="7837" y="2909"/>
                    <a:pt x="5559" y="1373"/>
                    <a:pt x="5127" y="1010"/>
                  </a:cubicBezTo>
                  <a:cubicBezTo>
                    <a:pt x="4819" y="756"/>
                    <a:pt x="4083" y="0"/>
                    <a:pt x="3503" y="0"/>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4"/>
            <p:cNvSpPr/>
            <p:nvPr/>
          </p:nvSpPr>
          <p:spPr>
            <a:xfrm>
              <a:off x="5321925" y="2878425"/>
              <a:ext cx="195925" cy="191675"/>
            </a:xfrm>
            <a:custGeom>
              <a:avLst/>
              <a:gdLst/>
              <a:ahLst/>
              <a:cxnLst/>
              <a:rect l="l" t="t" r="r" b="b"/>
              <a:pathLst>
                <a:path w="7837" h="7667" extrusionOk="0">
                  <a:moveTo>
                    <a:pt x="3493" y="0"/>
                  </a:moveTo>
                  <a:cubicBezTo>
                    <a:pt x="3330" y="0"/>
                    <a:pt x="3180" y="60"/>
                    <a:pt x="3055" y="207"/>
                  </a:cubicBezTo>
                  <a:cubicBezTo>
                    <a:pt x="1985" y="1502"/>
                    <a:pt x="1053" y="2934"/>
                    <a:pt x="87" y="4281"/>
                  </a:cubicBezTo>
                  <a:cubicBezTo>
                    <a:pt x="0" y="4419"/>
                    <a:pt x="52" y="4591"/>
                    <a:pt x="190" y="4677"/>
                  </a:cubicBezTo>
                  <a:cubicBezTo>
                    <a:pt x="1519" y="5575"/>
                    <a:pt x="2848" y="6524"/>
                    <a:pt x="4229" y="7370"/>
                  </a:cubicBezTo>
                  <a:cubicBezTo>
                    <a:pt x="4257" y="7387"/>
                    <a:pt x="4285" y="7394"/>
                    <a:pt x="4313" y="7394"/>
                  </a:cubicBezTo>
                  <a:cubicBezTo>
                    <a:pt x="4458" y="7394"/>
                    <a:pt x="4581" y="7195"/>
                    <a:pt x="4436" y="7094"/>
                  </a:cubicBezTo>
                  <a:lnTo>
                    <a:pt x="4453" y="7094"/>
                  </a:lnTo>
                  <a:cubicBezTo>
                    <a:pt x="3243" y="6126"/>
                    <a:pt x="1972" y="5263"/>
                    <a:pt x="726" y="4365"/>
                  </a:cubicBezTo>
                  <a:lnTo>
                    <a:pt x="726" y="4365"/>
                  </a:lnTo>
                  <a:cubicBezTo>
                    <a:pt x="1241" y="3672"/>
                    <a:pt x="1744" y="2968"/>
                    <a:pt x="2261" y="2278"/>
                  </a:cubicBezTo>
                  <a:cubicBezTo>
                    <a:pt x="2555" y="1881"/>
                    <a:pt x="2831" y="1502"/>
                    <a:pt x="3107" y="1122"/>
                  </a:cubicBezTo>
                  <a:cubicBezTo>
                    <a:pt x="3288" y="877"/>
                    <a:pt x="3478" y="782"/>
                    <a:pt x="3668" y="782"/>
                  </a:cubicBezTo>
                  <a:cubicBezTo>
                    <a:pt x="4150" y="782"/>
                    <a:pt x="4639" y="1387"/>
                    <a:pt x="5023" y="1709"/>
                  </a:cubicBezTo>
                  <a:cubicBezTo>
                    <a:pt x="5920" y="2434"/>
                    <a:pt x="7180" y="3245"/>
                    <a:pt x="6335" y="4488"/>
                  </a:cubicBezTo>
                  <a:cubicBezTo>
                    <a:pt x="5713" y="5420"/>
                    <a:pt x="5092" y="6352"/>
                    <a:pt x="4522" y="7318"/>
                  </a:cubicBezTo>
                  <a:cubicBezTo>
                    <a:pt x="4403" y="7509"/>
                    <a:pt x="4564" y="7667"/>
                    <a:pt x="4731" y="7667"/>
                  </a:cubicBezTo>
                  <a:cubicBezTo>
                    <a:pt x="4806" y="7667"/>
                    <a:pt x="4883" y="7635"/>
                    <a:pt x="4936" y="7560"/>
                  </a:cubicBezTo>
                  <a:cubicBezTo>
                    <a:pt x="5834" y="6352"/>
                    <a:pt x="7008" y="5023"/>
                    <a:pt x="7560" y="3625"/>
                  </a:cubicBezTo>
                  <a:cubicBezTo>
                    <a:pt x="7836" y="2917"/>
                    <a:pt x="5558" y="1364"/>
                    <a:pt x="5126" y="1001"/>
                  </a:cubicBezTo>
                  <a:cubicBezTo>
                    <a:pt x="4816" y="759"/>
                    <a:pt x="4075" y="0"/>
                    <a:pt x="3493" y="0"/>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4"/>
            <p:cNvSpPr/>
            <p:nvPr/>
          </p:nvSpPr>
          <p:spPr>
            <a:xfrm>
              <a:off x="5381475" y="3339025"/>
              <a:ext cx="195900" cy="191825"/>
            </a:xfrm>
            <a:custGeom>
              <a:avLst/>
              <a:gdLst/>
              <a:ahLst/>
              <a:cxnLst/>
              <a:rect l="l" t="t" r="r" b="b"/>
              <a:pathLst>
                <a:path w="7836" h="7673" extrusionOk="0">
                  <a:moveTo>
                    <a:pt x="3502" y="1"/>
                  </a:moveTo>
                  <a:cubicBezTo>
                    <a:pt x="3336" y="1"/>
                    <a:pt x="3182" y="63"/>
                    <a:pt x="3055" y="217"/>
                  </a:cubicBezTo>
                  <a:cubicBezTo>
                    <a:pt x="1985" y="1511"/>
                    <a:pt x="1053" y="2926"/>
                    <a:pt x="86" y="4290"/>
                  </a:cubicBezTo>
                  <a:cubicBezTo>
                    <a:pt x="0" y="4428"/>
                    <a:pt x="52" y="4601"/>
                    <a:pt x="190" y="4670"/>
                  </a:cubicBezTo>
                  <a:cubicBezTo>
                    <a:pt x="1519" y="5584"/>
                    <a:pt x="2848" y="6534"/>
                    <a:pt x="4229" y="7379"/>
                  </a:cubicBezTo>
                  <a:cubicBezTo>
                    <a:pt x="4256" y="7396"/>
                    <a:pt x="4285" y="7403"/>
                    <a:pt x="4312" y="7403"/>
                  </a:cubicBezTo>
                  <a:cubicBezTo>
                    <a:pt x="4458" y="7403"/>
                    <a:pt x="4584" y="7202"/>
                    <a:pt x="4453" y="7086"/>
                  </a:cubicBezTo>
                  <a:lnTo>
                    <a:pt x="4436" y="7086"/>
                  </a:lnTo>
                  <a:cubicBezTo>
                    <a:pt x="3238" y="6131"/>
                    <a:pt x="1965" y="5267"/>
                    <a:pt x="715" y="4367"/>
                  </a:cubicBezTo>
                  <a:lnTo>
                    <a:pt x="715" y="4367"/>
                  </a:lnTo>
                  <a:cubicBezTo>
                    <a:pt x="1222" y="3673"/>
                    <a:pt x="1740" y="2979"/>
                    <a:pt x="2244" y="2270"/>
                  </a:cubicBezTo>
                  <a:lnTo>
                    <a:pt x="3090" y="1131"/>
                  </a:lnTo>
                  <a:cubicBezTo>
                    <a:pt x="3276" y="880"/>
                    <a:pt x="3469" y="784"/>
                    <a:pt x="3661" y="784"/>
                  </a:cubicBezTo>
                  <a:cubicBezTo>
                    <a:pt x="4145" y="784"/>
                    <a:pt x="4628" y="1392"/>
                    <a:pt x="5023" y="1701"/>
                  </a:cubicBezTo>
                  <a:cubicBezTo>
                    <a:pt x="5920" y="2443"/>
                    <a:pt x="7180" y="3237"/>
                    <a:pt x="6317" y="4497"/>
                  </a:cubicBezTo>
                  <a:cubicBezTo>
                    <a:pt x="5696" y="5429"/>
                    <a:pt x="5092" y="6361"/>
                    <a:pt x="4505" y="7310"/>
                  </a:cubicBezTo>
                  <a:cubicBezTo>
                    <a:pt x="4396" y="7504"/>
                    <a:pt x="4558" y="7672"/>
                    <a:pt x="4731" y="7672"/>
                  </a:cubicBezTo>
                  <a:cubicBezTo>
                    <a:pt x="4804" y="7672"/>
                    <a:pt x="4880" y="7641"/>
                    <a:pt x="4936" y="7569"/>
                  </a:cubicBezTo>
                  <a:cubicBezTo>
                    <a:pt x="5834" y="6361"/>
                    <a:pt x="7007" y="5015"/>
                    <a:pt x="7560" y="3617"/>
                  </a:cubicBezTo>
                  <a:cubicBezTo>
                    <a:pt x="7836" y="2909"/>
                    <a:pt x="5558" y="1373"/>
                    <a:pt x="5126" y="1011"/>
                  </a:cubicBezTo>
                  <a:cubicBezTo>
                    <a:pt x="4818" y="756"/>
                    <a:pt x="4082" y="1"/>
                    <a:pt x="3502"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4"/>
            <p:cNvSpPr/>
            <p:nvPr/>
          </p:nvSpPr>
          <p:spPr>
            <a:xfrm>
              <a:off x="6140875" y="2856425"/>
              <a:ext cx="195925" cy="192000"/>
            </a:xfrm>
            <a:custGeom>
              <a:avLst/>
              <a:gdLst/>
              <a:ahLst/>
              <a:cxnLst/>
              <a:rect l="l" t="t" r="r" b="b"/>
              <a:pathLst>
                <a:path w="7837" h="7680" extrusionOk="0">
                  <a:moveTo>
                    <a:pt x="3487" y="0"/>
                  </a:moveTo>
                  <a:cubicBezTo>
                    <a:pt x="3325" y="0"/>
                    <a:pt x="3177" y="60"/>
                    <a:pt x="3056" y="207"/>
                  </a:cubicBezTo>
                  <a:cubicBezTo>
                    <a:pt x="1986" y="1501"/>
                    <a:pt x="1054" y="2934"/>
                    <a:pt x="87" y="4298"/>
                  </a:cubicBezTo>
                  <a:cubicBezTo>
                    <a:pt x="1" y="4436"/>
                    <a:pt x="53" y="4608"/>
                    <a:pt x="191" y="4677"/>
                  </a:cubicBezTo>
                  <a:cubicBezTo>
                    <a:pt x="1520" y="5592"/>
                    <a:pt x="2849" y="6541"/>
                    <a:pt x="4230" y="7370"/>
                  </a:cubicBezTo>
                  <a:cubicBezTo>
                    <a:pt x="4259" y="7387"/>
                    <a:pt x="4289" y="7395"/>
                    <a:pt x="4318" y="7395"/>
                  </a:cubicBezTo>
                  <a:cubicBezTo>
                    <a:pt x="4461" y="7395"/>
                    <a:pt x="4580" y="7208"/>
                    <a:pt x="4437" y="7094"/>
                  </a:cubicBezTo>
                  <a:cubicBezTo>
                    <a:pt x="3236" y="6137"/>
                    <a:pt x="1960" y="5271"/>
                    <a:pt x="707" y="4368"/>
                  </a:cubicBezTo>
                  <a:lnTo>
                    <a:pt x="707" y="4368"/>
                  </a:lnTo>
                  <a:cubicBezTo>
                    <a:pt x="1226" y="3677"/>
                    <a:pt x="1742" y="2985"/>
                    <a:pt x="2245" y="2278"/>
                  </a:cubicBezTo>
                  <a:lnTo>
                    <a:pt x="3090" y="1122"/>
                  </a:lnTo>
                  <a:cubicBezTo>
                    <a:pt x="3275" y="879"/>
                    <a:pt x="3465" y="785"/>
                    <a:pt x="3654" y="785"/>
                  </a:cubicBezTo>
                  <a:cubicBezTo>
                    <a:pt x="4139" y="785"/>
                    <a:pt x="4622" y="1398"/>
                    <a:pt x="5006" y="1709"/>
                  </a:cubicBezTo>
                  <a:cubicBezTo>
                    <a:pt x="5904" y="2451"/>
                    <a:pt x="7164" y="3245"/>
                    <a:pt x="6318" y="4505"/>
                  </a:cubicBezTo>
                  <a:cubicBezTo>
                    <a:pt x="5697" y="5437"/>
                    <a:pt x="5093" y="6369"/>
                    <a:pt x="4506" y="7318"/>
                  </a:cubicBezTo>
                  <a:cubicBezTo>
                    <a:pt x="4385" y="7512"/>
                    <a:pt x="4552" y="7680"/>
                    <a:pt x="4728" y="7680"/>
                  </a:cubicBezTo>
                  <a:cubicBezTo>
                    <a:pt x="4804" y="7680"/>
                    <a:pt x="4880" y="7649"/>
                    <a:pt x="4937" y="7577"/>
                  </a:cubicBezTo>
                  <a:cubicBezTo>
                    <a:pt x="5835" y="6369"/>
                    <a:pt x="6991" y="5022"/>
                    <a:pt x="7561" y="3624"/>
                  </a:cubicBezTo>
                  <a:cubicBezTo>
                    <a:pt x="7837" y="2917"/>
                    <a:pt x="5559" y="1363"/>
                    <a:pt x="5127" y="1018"/>
                  </a:cubicBezTo>
                  <a:cubicBezTo>
                    <a:pt x="4817" y="762"/>
                    <a:pt x="4064" y="0"/>
                    <a:pt x="3487" y="0"/>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4"/>
            <p:cNvSpPr/>
            <p:nvPr/>
          </p:nvSpPr>
          <p:spPr>
            <a:xfrm>
              <a:off x="6193950" y="3314225"/>
              <a:ext cx="195500" cy="191675"/>
            </a:xfrm>
            <a:custGeom>
              <a:avLst/>
              <a:gdLst/>
              <a:ahLst/>
              <a:cxnLst/>
              <a:rect l="l" t="t" r="r" b="b"/>
              <a:pathLst>
                <a:path w="7820" h="7667" extrusionOk="0">
                  <a:moveTo>
                    <a:pt x="3485" y="0"/>
                  </a:moveTo>
                  <a:cubicBezTo>
                    <a:pt x="3324" y="0"/>
                    <a:pt x="3177" y="60"/>
                    <a:pt x="3056" y="208"/>
                  </a:cubicBezTo>
                  <a:cubicBezTo>
                    <a:pt x="1986" y="1502"/>
                    <a:pt x="1054" y="2917"/>
                    <a:pt x="70" y="4281"/>
                  </a:cubicBezTo>
                  <a:cubicBezTo>
                    <a:pt x="1" y="4419"/>
                    <a:pt x="53" y="4591"/>
                    <a:pt x="174" y="4678"/>
                  </a:cubicBezTo>
                  <a:cubicBezTo>
                    <a:pt x="1520" y="5575"/>
                    <a:pt x="2831" y="6525"/>
                    <a:pt x="4230" y="7370"/>
                  </a:cubicBezTo>
                  <a:cubicBezTo>
                    <a:pt x="4254" y="7387"/>
                    <a:pt x="4281" y="7394"/>
                    <a:pt x="4307" y="7394"/>
                  </a:cubicBezTo>
                  <a:cubicBezTo>
                    <a:pt x="4446" y="7394"/>
                    <a:pt x="4582" y="7193"/>
                    <a:pt x="4437" y="7077"/>
                  </a:cubicBezTo>
                  <a:lnTo>
                    <a:pt x="4437" y="7077"/>
                  </a:lnTo>
                  <a:lnTo>
                    <a:pt x="4437" y="7094"/>
                  </a:lnTo>
                  <a:cubicBezTo>
                    <a:pt x="3226" y="6125"/>
                    <a:pt x="1954" y="5262"/>
                    <a:pt x="707" y="4364"/>
                  </a:cubicBezTo>
                  <a:lnTo>
                    <a:pt x="707" y="4364"/>
                  </a:lnTo>
                  <a:cubicBezTo>
                    <a:pt x="1223" y="3660"/>
                    <a:pt x="1727" y="2969"/>
                    <a:pt x="2245" y="2279"/>
                  </a:cubicBezTo>
                  <a:lnTo>
                    <a:pt x="3090" y="1122"/>
                  </a:lnTo>
                  <a:cubicBezTo>
                    <a:pt x="3272" y="872"/>
                    <a:pt x="3462" y="775"/>
                    <a:pt x="3653" y="775"/>
                  </a:cubicBezTo>
                  <a:cubicBezTo>
                    <a:pt x="4134" y="775"/>
                    <a:pt x="4623" y="1388"/>
                    <a:pt x="5006" y="1709"/>
                  </a:cubicBezTo>
                  <a:cubicBezTo>
                    <a:pt x="5904" y="2434"/>
                    <a:pt x="7164" y="3245"/>
                    <a:pt x="6318" y="4488"/>
                  </a:cubicBezTo>
                  <a:cubicBezTo>
                    <a:pt x="5697" y="5420"/>
                    <a:pt x="5075" y="6352"/>
                    <a:pt x="4506" y="7319"/>
                  </a:cubicBezTo>
                  <a:cubicBezTo>
                    <a:pt x="4387" y="7509"/>
                    <a:pt x="4547" y="7667"/>
                    <a:pt x="4720" y="7667"/>
                  </a:cubicBezTo>
                  <a:cubicBezTo>
                    <a:pt x="4798" y="7667"/>
                    <a:pt x="4878" y="7635"/>
                    <a:pt x="4937" y="7560"/>
                  </a:cubicBezTo>
                  <a:cubicBezTo>
                    <a:pt x="5835" y="6352"/>
                    <a:pt x="6991" y="5023"/>
                    <a:pt x="7543" y="3625"/>
                  </a:cubicBezTo>
                  <a:cubicBezTo>
                    <a:pt x="7820" y="2917"/>
                    <a:pt x="5559" y="1364"/>
                    <a:pt x="5127" y="1001"/>
                  </a:cubicBezTo>
                  <a:cubicBezTo>
                    <a:pt x="4804" y="759"/>
                    <a:pt x="4059" y="0"/>
                    <a:pt x="3485" y="0"/>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4"/>
            <p:cNvSpPr/>
            <p:nvPr/>
          </p:nvSpPr>
          <p:spPr>
            <a:xfrm>
              <a:off x="5532925" y="3023150"/>
              <a:ext cx="160975" cy="82250"/>
            </a:xfrm>
            <a:custGeom>
              <a:avLst/>
              <a:gdLst/>
              <a:ahLst/>
              <a:cxnLst/>
              <a:rect l="l" t="t" r="r" b="b"/>
              <a:pathLst>
                <a:path w="6439" h="3290" extrusionOk="0">
                  <a:moveTo>
                    <a:pt x="264" y="1"/>
                  </a:moveTo>
                  <a:cubicBezTo>
                    <a:pt x="70" y="1"/>
                    <a:pt x="1" y="281"/>
                    <a:pt x="173" y="390"/>
                  </a:cubicBezTo>
                  <a:cubicBezTo>
                    <a:pt x="1088" y="1029"/>
                    <a:pt x="2175" y="1443"/>
                    <a:pt x="3193" y="1943"/>
                  </a:cubicBezTo>
                  <a:cubicBezTo>
                    <a:pt x="4194" y="2427"/>
                    <a:pt x="5230" y="3117"/>
                    <a:pt x="6334" y="3290"/>
                  </a:cubicBezTo>
                  <a:cubicBezTo>
                    <a:pt x="6386" y="3290"/>
                    <a:pt x="6438" y="3238"/>
                    <a:pt x="6386" y="3203"/>
                  </a:cubicBezTo>
                  <a:cubicBezTo>
                    <a:pt x="5592" y="2427"/>
                    <a:pt x="4419" y="2012"/>
                    <a:pt x="3435" y="1512"/>
                  </a:cubicBezTo>
                  <a:cubicBezTo>
                    <a:pt x="2451" y="1011"/>
                    <a:pt x="1415" y="373"/>
                    <a:pt x="328" y="10"/>
                  </a:cubicBezTo>
                  <a:cubicBezTo>
                    <a:pt x="305" y="4"/>
                    <a:pt x="284" y="1"/>
                    <a:pt x="264"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4"/>
            <p:cNvSpPr/>
            <p:nvPr/>
          </p:nvSpPr>
          <p:spPr>
            <a:xfrm>
              <a:off x="5849200" y="2946500"/>
              <a:ext cx="14700" cy="75775"/>
            </a:xfrm>
            <a:custGeom>
              <a:avLst/>
              <a:gdLst/>
              <a:ahLst/>
              <a:cxnLst/>
              <a:rect l="l" t="t" r="r" b="b"/>
              <a:pathLst>
                <a:path w="588" h="3031" extrusionOk="0">
                  <a:moveTo>
                    <a:pt x="195" y="0"/>
                  </a:moveTo>
                  <a:cubicBezTo>
                    <a:pt x="104" y="0"/>
                    <a:pt x="10" y="62"/>
                    <a:pt x="0" y="177"/>
                  </a:cubicBezTo>
                  <a:cubicBezTo>
                    <a:pt x="0" y="591"/>
                    <a:pt x="18" y="1022"/>
                    <a:pt x="70" y="1437"/>
                  </a:cubicBezTo>
                  <a:cubicBezTo>
                    <a:pt x="104" y="1937"/>
                    <a:pt x="87" y="2438"/>
                    <a:pt x="121" y="2921"/>
                  </a:cubicBezTo>
                  <a:cubicBezTo>
                    <a:pt x="121" y="2990"/>
                    <a:pt x="189" y="3031"/>
                    <a:pt x="250" y="3031"/>
                  </a:cubicBezTo>
                  <a:cubicBezTo>
                    <a:pt x="296" y="3031"/>
                    <a:pt x="338" y="3007"/>
                    <a:pt x="346" y="2956"/>
                  </a:cubicBezTo>
                  <a:cubicBezTo>
                    <a:pt x="501" y="2093"/>
                    <a:pt x="587" y="988"/>
                    <a:pt x="363" y="125"/>
                  </a:cubicBezTo>
                  <a:cubicBezTo>
                    <a:pt x="340" y="40"/>
                    <a:pt x="269" y="0"/>
                    <a:pt x="195" y="0"/>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4"/>
            <p:cNvSpPr/>
            <p:nvPr/>
          </p:nvSpPr>
          <p:spPr>
            <a:xfrm>
              <a:off x="5583925" y="3297625"/>
              <a:ext cx="108525" cy="77800"/>
            </a:xfrm>
            <a:custGeom>
              <a:avLst/>
              <a:gdLst/>
              <a:ahLst/>
              <a:cxnLst/>
              <a:rect l="l" t="t" r="r" b="b"/>
              <a:pathLst>
                <a:path w="4341" h="3112" extrusionOk="0">
                  <a:moveTo>
                    <a:pt x="4108" y="1"/>
                  </a:moveTo>
                  <a:cubicBezTo>
                    <a:pt x="4084" y="1"/>
                    <a:pt x="4059" y="8"/>
                    <a:pt x="4036" y="26"/>
                  </a:cubicBezTo>
                  <a:lnTo>
                    <a:pt x="4036" y="43"/>
                  </a:lnTo>
                  <a:cubicBezTo>
                    <a:pt x="3345" y="509"/>
                    <a:pt x="2689" y="1027"/>
                    <a:pt x="1999" y="1493"/>
                  </a:cubicBezTo>
                  <a:cubicBezTo>
                    <a:pt x="1378" y="1924"/>
                    <a:pt x="704" y="2321"/>
                    <a:pt x="135" y="2805"/>
                  </a:cubicBezTo>
                  <a:cubicBezTo>
                    <a:pt x="1" y="2939"/>
                    <a:pt x="137" y="3112"/>
                    <a:pt x="288" y="3112"/>
                  </a:cubicBezTo>
                  <a:cubicBezTo>
                    <a:pt x="312" y="3112"/>
                    <a:pt x="336" y="3107"/>
                    <a:pt x="359" y="3098"/>
                  </a:cubicBezTo>
                  <a:cubicBezTo>
                    <a:pt x="1740" y="2459"/>
                    <a:pt x="3138" y="1338"/>
                    <a:pt x="4225" y="285"/>
                  </a:cubicBezTo>
                  <a:cubicBezTo>
                    <a:pt x="4340" y="184"/>
                    <a:pt x="4229" y="1"/>
                    <a:pt x="4108"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4"/>
            <p:cNvSpPr/>
            <p:nvPr/>
          </p:nvSpPr>
          <p:spPr>
            <a:xfrm>
              <a:off x="5835825" y="3372250"/>
              <a:ext cx="21175" cy="81500"/>
            </a:xfrm>
            <a:custGeom>
              <a:avLst/>
              <a:gdLst/>
              <a:ahLst/>
              <a:cxnLst/>
              <a:rect l="l" t="t" r="r" b="b"/>
              <a:pathLst>
                <a:path w="847" h="3260" extrusionOk="0">
                  <a:moveTo>
                    <a:pt x="613" y="1"/>
                  </a:moveTo>
                  <a:cubicBezTo>
                    <a:pt x="587" y="1"/>
                    <a:pt x="561" y="9"/>
                    <a:pt x="535" y="27"/>
                  </a:cubicBezTo>
                  <a:cubicBezTo>
                    <a:pt x="173" y="286"/>
                    <a:pt x="173" y="924"/>
                    <a:pt x="104" y="1338"/>
                  </a:cubicBezTo>
                  <a:cubicBezTo>
                    <a:pt x="0" y="1925"/>
                    <a:pt x="0" y="2529"/>
                    <a:pt x="104" y="3133"/>
                  </a:cubicBezTo>
                  <a:cubicBezTo>
                    <a:pt x="126" y="3222"/>
                    <a:pt x="192" y="3260"/>
                    <a:pt x="263" y="3260"/>
                  </a:cubicBezTo>
                  <a:cubicBezTo>
                    <a:pt x="359" y="3260"/>
                    <a:pt x="464" y="3191"/>
                    <a:pt x="484" y="3082"/>
                  </a:cubicBezTo>
                  <a:cubicBezTo>
                    <a:pt x="518" y="2650"/>
                    <a:pt x="501" y="2236"/>
                    <a:pt x="518" y="1822"/>
                  </a:cubicBezTo>
                  <a:cubicBezTo>
                    <a:pt x="518" y="1597"/>
                    <a:pt x="553" y="1390"/>
                    <a:pt x="570" y="1183"/>
                  </a:cubicBezTo>
                  <a:cubicBezTo>
                    <a:pt x="604" y="927"/>
                    <a:pt x="757" y="552"/>
                    <a:pt x="693" y="294"/>
                  </a:cubicBezTo>
                  <a:lnTo>
                    <a:pt x="693" y="294"/>
                  </a:lnTo>
                  <a:cubicBezTo>
                    <a:pt x="702" y="323"/>
                    <a:pt x="727" y="336"/>
                    <a:pt x="754" y="336"/>
                  </a:cubicBezTo>
                  <a:cubicBezTo>
                    <a:pt x="796" y="336"/>
                    <a:pt x="843" y="305"/>
                    <a:pt x="846" y="256"/>
                  </a:cubicBezTo>
                  <a:lnTo>
                    <a:pt x="846" y="256"/>
                  </a:lnTo>
                  <a:cubicBezTo>
                    <a:pt x="846" y="260"/>
                    <a:pt x="846" y="264"/>
                    <a:pt x="846" y="268"/>
                  </a:cubicBezTo>
                  <a:lnTo>
                    <a:pt x="846" y="251"/>
                  </a:lnTo>
                  <a:cubicBezTo>
                    <a:pt x="846" y="253"/>
                    <a:pt x="846" y="254"/>
                    <a:pt x="846" y="256"/>
                  </a:cubicBezTo>
                  <a:lnTo>
                    <a:pt x="846" y="256"/>
                  </a:lnTo>
                  <a:cubicBezTo>
                    <a:pt x="843" y="128"/>
                    <a:pt x="791" y="94"/>
                    <a:pt x="691" y="27"/>
                  </a:cubicBezTo>
                  <a:cubicBezTo>
                    <a:pt x="665" y="9"/>
                    <a:pt x="639" y="1"/>
                    <a:pt x="613"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4"/>
            <p:cNvSpPr/>
            <p:nvPr/>
          </p:nvSpPr>
          <p:spPr>
            <a:xfrm>
              <a:off x="6020300" y="3295975"/>
              <a:ext cx="105300" cy="57525"/>
            </a:xfrm>
            <a:custGeom>
              <a:avLst/>
              <a:gdLst/>
              <a:ahLst/>
              <a:cxnLst/>
              <a:rect l="l" t="t" r="r" b="b"/>
              <a:pathLst>
                <a:path w="4212" h="2301" extrusionOk="0">
                  <a:moveTo>
                    <a:pt x="150" y="1"/>
                  </a:moveTo>
                  <a:cubicBezTo>
                    <a:pt x="49" y="1"/>
                    <a:pt x="1" y="148"/>
                    <a:pt x="95" y="195"/>
                  </a:cubicBezTo>
                  <a:cubicBezTo>
                    <a:pt x="716" y="541"/>
                    <a:pt x="1355" y="834"/>
                    <a:pt x="1959" y="1196"/>
                  </a:cubicBezTo>
                  <a:cubicBezTo>
                    <a:pt x="2580" y="1559"/>
                    <a:pt x="3150" y="1990"/>
                    <a:pt x="3788" y="2284"/>
                  </a:cubicBezTo>
                  <a:cubicBezTo>
                    <a:pt x="3817" y="2296"/>
                    <a:pt x="3846" y="2301"/>
                    <a:pt x="3874" y="2301"/>
                  </a:cubicBezTo>
                  <a:cubicBezTo>
                    <a:pt x="4054" y="2301"/>
                    <a:pt x="4211" y="2090"/>
                    <a:pt x="4047" y="1956"/>
                  </a:cubicBezTo>
                  <a:cubicBezTo>
                    <a:pt x="3012" y="1076"/>
                    <a:pt x="1458" y="437"/>
                    <a:pt x="181" y="5"/>
                  </a:cubicBezTo>
                  <a:cubicBezTo>
                    <a:pt x="170" y="2"/>
                    <a:pt x="160" y="1"/>
                    <a:pt x="150"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4"/>
            <p:cNvSpPr/>
            <p:nvPr/>
          </p:nvSpPr>
          <p:spPr>
            <a:xfrm>
              <a:off x="5990125" y="3010775"/>
              <a:ext cx="105400" cy="98625"/>
            </a:xfrm>
            <a:custGeom>
              <a:avLst/>
              <a:gdLst/>
              <a:ahLst/>
              <a:cxnLst/>
              <a:rect l="l" t="t" r="r" b="b"/>
              <a:pathLst>
                <a:path w="4216" h="3945" extrusionOk="0">
                  <a:moveTo>
                    <a:pt x="3914" y="1"/>
                  </a:moveTo>
                  <a:cubicBezTo>
                    <a:pt x="3883" y="1"/>
                    <a:pt x="3851" y="7"/>
                    <a:pt x="3822" y="22"/>
                  </a:cubicBezTo>
                  <a:cubicBezTo>
                    <a:pt x="3114" y="419"/>
                    <a:pt x="2527" y="1144"/>
                    <a:pt x="1958" y="1714"/>
                  </a:cubicBezTo>
                  <a:cubicBezTo>
                    <a:pt x="1302" y="2352"/>
                    <a:pt x="681" y="3008"/>
                    <a:pt x="94" y="3716"/>
                  </a:cubicBezTo>
                  <a:cubicBezTo>
                    <a:pt x="0" y="3809"/>
                    <a:pt x="93" y="3944"/>
                    <a:pt x="196" y="3944"/>
                  </a:cubicBezTo>
                  <a:cubicBezTo>
                    <a:pt x="226" y="3944"/>
                    <a:pt x="256" y="3933"/>
                    <a:pt x="284" y="3906"/>
                  </a:cubicBezTo>
                  <a:cubicBezTo>
                    <a:pt x="957" y="3301"/>
                    <a:pt x="1613" y="2663"/>
                    <a:pt x="2286" y="2041"/>
                  </a:cubicBezTo>
                  <a:cubicBezTo>
                    <a:pt x="2872" y="1472"/>
                    <a:pt x="3632" y="971"/>
                    <a:pt x="4115" y="316"/>
                  </a:cubicBezTo>
                  <a:cubicBezTo>
                    <a:pt x="4215" y="158"/>
                    <a:pt x="4066" y="1"/>
                    <a:pt x="3914"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7" name="Google Shape;237;p4"/>
          <p:cNvGrpSpPr/>
          <p:nvPr/>
        </p:nvGrpSpPr>
        <p:grpSpPr>
          <a:xfrm>
            <a:off x="11597151" y="3356475"/>
            <a:ext cx="1091319" cy="1441487"/>
            <a:chOff x="1578725" y="1324950"/>
            <a:chExt cx="634750" cy="851875"/>
          </a:xfrm>
        </p:grpSpPr>
        <p:sp>
          <p:nvSpPr>
            <p:cNvPr id="238" name="Google Shape;238;p4"/>
            <p:cNvSpPr/>
            <p:nvPr/>
          </p:nvSpPr>
          <p:spPr>
            <a:xfrm>
              <a:off x="1593850" y="1662275"/>
              <a:ext cx="595050" cy="494700"/>
            </a:xfrm>
            <a:custGeom>
              <a:avLst/>
              <a:gdLst/>
              <a:ahLst/>
              <a:cxnLst/>
              <a:rect l="l" t="t" r="r" b="b"/>
              <a:pathLst>
                <a:path w="23802" h="19788" extrusionOk="0">
                  <a:moveTo>
                    <a:pt x="11463" y="4810"/>
                  </a:moveTo>
                  <a:cubicBezTo>
                    <a:pt x="12077" y="4810"/>
                    <a:pt x="12690" y="4987"/>
                    <a:pt x="13221" y="5342"/>
                  </a:cubicBezTo>
                  <a:cubicBezTo>
                    <a:pt x="14291" y="6101"/>
                    <a:pt x="14757" y="7447"/>
                    <a:pt x="14395" y="8707"/>
                  </a:cubicBezTo>
                  <a:cubicBezTo>
                    <a:pt x="14239" y="9173"/>
                    <a:pt x="13980" y="9587"/>
                    <a:pt x="13911" y="10071"/>
                  </a:cubicBezTo>
                  <a:cubicBezTo>
                    <a:pt x="13791" y="10761"/>
                    <a:pt x="14067" y="11451"/>
                    <a:pt x="14222" y="12142"/>
                  </a:cubicBezTo>
                  <a:cubicBezTo>
                    <a:pt x="14377" y="12832"/>
                    <a:pt x="14360" y="13678"/>
                    <a:pt x="13808" y="14109"/>
                  </a:cubicBezTo>
                  <a:cubicBezTo>
                    <a:pt x="13581" y="14296"/>
                    <a:pt x="13316" y="14375"/>
                    <a:pt x="13039" y="14375"/>
                  </a:cubicBezTo>
                  <a:cubicBezTo>
                    <a:pt x="12473" y="14375"/>
                    <a:pt x="11861" y="14044"/>
                    <a:pt x="11443" y="13626"/>
                  </a:cubicBezTo>
                  <a:cubicBezTo>
                    <a:pt x="10667" y="12815"/>
                    <a:pt x="10235" y="11728"/>
                    <a:pt x="10252" y="10623"/>
                  </a:cubicBezTo>
                  <a:cubicBezTo>
                    <a:pt x="9320" y="10571"/>
                    <a:pt x="8595" y="9708"/>
                    <a:pt x="8371" y="8776"/>
                  </a:cubicBezTo>
                  <a:cubicBezTo>
                    <a:pt x="8095" y="7499"/>
                    <a:pt x="8578" y="6170"/>
                    <a:pt x="9631" y="5393"/>
                  </a:cubicBezTo>
                  <a:cubicBezTo>
                    <a:pt x="10178" y="5005"/>
                    <a:pt x="10821" y="4810"/>
                    <a:pt x="11463" y="4810"/>
                  </a:cubicBezTo>
                  <a:close/>
                  <a:moveTo>
                    <a:pt x="11806" y="0"/>
                  </a:moveTo>
                  <a:cubicBezTo>
                    <a:pt x="10251" y="0"/>
                    <a:pt x="8695" y="69"/>
                    <a:pt x="7146" y="198"/>
                  </a:cubicBezTo>
                  <a:cubicBezTo>
                    <a:pt x="5092" y="353"/>
                    <a:pt x="2813" y="664"/>
                    <a:pt x="1467" y="2235"/>
                  </a:cubicBezTo>
                  <a:cubicBezTo>
                    <a:pt x="363" y="3495"/>
                    <a:pt x="173" y="5307"/>
                    <a:pt x="104" y="6981"/>
                  </a:cubicBezTo>
                  <a:cubicBezTo>
                    <a:pt x="0" y="10071"/>
                    <a:pt x="207" y="13143"/>
                    <a:pt x="725" y="16181"/>
                  </a:cubicBezTo>
                  <a:cubicBezTo>
                    <a:pt x="880" y="17078"/>
                    <a:pt x="1105" y="18027"/>
                    <a:pt x="1761" y="18649"/>
                  </a:cubicBezTo>
                  <a:cubicBezTo>
                    <a:pt x="2434" y="19270"/>
                    <a:pt x="3366" y="19391"/>
                    <a:pt x="4246" y="19494"/>
                  </a:cubicBezTo>
                  <a:cubicBezTo>
                    <a:pt x="6084" y="19690"/>
                    <a:pt x="7932" y="19788"/>
                    <a:pt x="9782" y="19788"/>
                  </a:cubicBezTo>
                  <a:cubicBezTo>
                    <a:pt x="12169" y="19788"/>
                    <a:pt x="14559" y="19626"/>
                    <a:pt x="16932" y="19305"/>
                  </a:cubicBezTo>
                  <a:cubicBezTo>
                    <a:pt x="18658" y="19063"/>
                    <a:pt x="20487" y="18683"/>
                    <a:pt x="21782" y="17510"/>
                  </a:cubicBezTo>
                  <a:cubicBezTo>
                    <a:pt x="23370" y="16060"/>
                    <a:pt x="23801" y="13730"/>
                    <a:pt x="23767" y="11572"/>
                  </a:cubicBezTo>
                  <a:cubicBezTo>
                    <a:pt x="23715" y="9484"/>
                    <a:pt x="23301" y="7413"/>
                    <a:pt x="22541" y="5445"/>
                  </a:cubicBezTo>
                  <a:cubicBezTo>
                    <a:pt x="21972" y="3995"/>
                    <a:pt x="21178" y="2597"/>
                    <a:pt x="19952" y="1648"/>
                  </a:cubicBezTo>
                  <a:cubicBezTo>
                    <a:pt x="18451" y="509"/>
                    <a:pt x="16500" y="198"/>
                    <a:pt x="14619" y="77"/>
                  </a:cubicBezTo>
                  <a:cubicBezTo>
                    <a:pt x="13683" y="25"/>
                    <a:pt x="12745" y="0"/>
                    <a:pt x="118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4"/>
            <p:cNvSpPr/>
            <p:nvPr/>
          </p:nvSpPr>
          <p:spPr>
            <a:xfrm>
              <a:off x="1578725" y="1647750"/>
              <a:ext cx="634750" cy="529075"/>
            </a:xfrm>
            <a:custGeom>
              <a:avLst/>
              <a:gdLst/>
              <a:ahLst/>
              <a:cxnLst/>
              <a:rect l="l" t="t" r="r" b="b"/>
              <a:pathLst>
                <a:path w="25390" h="21163" extrusionOk="0">
                  <a:moveTo>
                    <a:pt x="11899" y="684"/>
                  </a:moveTo>
                  <a:cubicBezTo>
                    <a:pt x="14942" y="684"/>
                    <a:pt x="17975" y="1258"/>
                    <a:pt x="20730" y="2505"/>
                  </a:cubicBezTo>
                  <a:cubicBezTo>
                    <a:pt x="22369" y="3247"/>
                    <a:pt x="22922" y="4783"/>
                    <a:pt x="23440" y="6389"/>
                  </a:cubicBezTo>
                  <a:cubicBezTo>
                    <a:pt x="23940" y="7959"/>
                    <a:pt x="24251" y="9582"/>
                    <a:pt x="24389" y="11221"/>
                  </a:cubicBezTo>
                  <a:cubicBezTo>
                    <a:pt x="24544" y="12688"/>
                    <a:pt x="24458" y="14190"/>
                    <a:pt x="24130" y="15622"/>
                  </a:cubicBezTo>
                  <a:cubicBezTo>
                    <a:pt x="23698" y="17366"/>
                    <a:pt x="22369" y="18349"/>
                    <a:pt x="20764" y="18936"/>
                  </a:cubicBezTo>
                  <a:cubicBezTo>
                    <a:pt x="17847" y="19972"/>
                    <a:pt x="14534" y="20265"/>
                    <a:pt x="11461" y="20403"/>
                  </a:cubicBezTo>
                  <a:cubicBezTo>
                    <a:pt x="10925" y="20421"/>
                    <a:pt x="10387" y="20431"/>
                    <a:pt x="9847" y="20431"/>
                  </a:cubicBezTo>
                  <a:cubicBezTo>
                    <a:pt x="8824" y="20431"/>
                    <a:pt x="7795" y="20396"/>
                    <a:pt x="6767" y="20317"/>
                  </a:cubicBezTo>
                  <a:cubicBezTo>
                    <a:pt x="5041" y="20196"/>
                    <a:pt x="3004" y="20214"/>
                    <a:pt x="1900" y="18660"/>
                  </a:cubicBezTo>
                  <a:cubicBezTo>
                    <a:pt x="1106" y="17521"/>
                    <a:pt x="1002" y="15830"/>
                    <a:pt x="829" y="14501"/>
                  </a:cubicBezTo>
                  <a:cubicBezTo>
                    <a:pt x="640" y="12895"/>
                    <a:pt x="553" y="11290"/>
                    <a:pt x="571" y="9685"/>
                  </a:cubicBezTo>
                  <a:cubicBezTo>
                    <a:pt x="538" y="7141"/>
                    <a:pt x="567" y="3821"/>
                    <a:pt x="2670" y="2053"/>
                  </a:cubicBezTo>
                  <a:lnTo>
                    <a:pt x="2670" y="2053"/>
                  </a:lnTo>
                  <a:cubicBezTo>
                    <a:pt x="2702" y="2190"/>
                    <a:pt x="2803" y="2304"/>
                    <a:pt x="2952" y="2304"/>
                  </a:cubicBezTo>
                  <a:cubicBezTo>
                    <a:pt x="2989" y="2304"/>
                    <a:pt x="3030" y="2297"/>
                    <a:pt x="3073" y="2281"/>
                  </a:cubicBezTo>
                  <a:cubicBezTo>
                    <a:pt x="5850" y="1249"/>
                    <a:pt x="8880" y="684"/>
                    <a:pt x="11899" y="684"/>
                  </a:cubicBezTo>
                  <a:close/>
                  <a:moveTo>
                    <a:pt x="11710" y="0"/>
                  </a:moveTo>
                  <a:cubicBezTo>
                    <a:pt x="9714" y="0"/>
                    <a:pt x="7715" y="241"/>
                    <a:pt x="5766" y="710"/>
                  </a:cubicBezTo>
                  <a:cubicBezTo>
                    <a:pt x="4874" y="933"/>
                    <a:pt x="3983" y="1214"/>
                    <a:pt x="3105" y="1541"/>
                  </a:cubicBezTo>
                  <a:lnTo>
                    <a:pt x="3105" y="1541"/>
                  </a:lnTo>
                  <a:cubicBezTo>
                    <a:pt x="3088" y="1530"/>
                    <a:pt x="3068" y="1524"/>
                    <a:pt x="3046" y="1524"/>
                  </a:cubicBezTo>
                  <a:cubicBezTo>
                    <a:pt x="3028" y="1524"/>
                    <a:pt x="3008" y="1528"/>
                    <a:pt x="2987" y="1539"/>
                  </a:cubicBezTo>
                  <a:cubicBezTo>
                    <a:pt x="743" y="2764"/>
                    <a:pt x="243" y="5387"/>
                    <a:pt x="105" y="7752"/>
                  </a:cubicBezTo>
                  <a:cubicBezTo>
                    <a:pt x="1" y="9685"/>
                    <a:pt x="36" y="11618"/>
                    <a:pt x="208" y="13534"/>
                  </a:cubicBezTo>
                  <a:cubicBezTo>
                    <a:pt x="346" y="15122"/>
                    <a:pt x="484" y="16813"/>
                    <a:pt x="1088" y="18298"/>
                  </a:cubicBezTo>
                  <a:cubicBezTo>
                    <a:pt x="2262" y="21163"/>
                    <a:pt x="6111" y="20904"/>
                    <a:pt x="8665" y="21007"/>
                  </a:cubicBezTo>
                  <a:cubicBezTo>
                    <a:pt x="9117" y="21022"/>
                    <a:pt x="9570" y="21029"/>
                    <a:pt x="10022" y="21029"/>
                  </a:cubicBezTo>
                  <a:cubicBezTo>
                    <a:pt x="13317" y="21029"/>
                    <a:pt x="16615" y="20642"/>
                    <a:pt x="19832" y="19868"/>
                  </a:cubicBezTo>
                  <a:cubicBezTo>
                    <a:pt x="22663" y="19195"/>
                    <a:pt x="24682" y="17590"/>
                    <a:pt x="25010" y="14587"/>
                  </a:cubicBezTo>
                  <a:cubicBezTo>
                    <a:pt x="25390" y="11135"/>
                    <a:pt x="24855" y="7631"/>
                    <a:pt x="23474" y="4438"/>
                  </a:cubicBezTo>
                  <a:cubicBezTo>
                    <a:pt x="22180" y="1539"/>
                    <a:pt x="18710" y="865"/>
                    <a:pt x="15828" y="348"/>
                  </a:cubicBezTo>
                  <a:cubicBezTo>
                    <a:pt x="14467" y="115"/>
                    <a:pt x="13089" y="0"/>
                    <a:pt x="11710" y="0"/>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4"/>
            <p:cNvSpPr/>
            <p:nvPr/>
          </p:nvSpPr>
          <p:spPr>
            <a:xfrm>
              <a:off x="1785425" y="1769775"/>
              <a:ext cx="185125" cy="148600"/>
            </a:xfrm>
            <a:custGeom>
              <a:avLst/>
              <a:gdLst/>
              <a:ahLst/>
              <a:cxnLst/>
              <a:rect l="l" t="t" r="r" b="b"/>
              <a:pathLst>
                <a:path w="7405" h="5944" extrusionOk="0">
                  <a:moveTo>
                    <a:pt x="4113" y="1"/>
                  </a:moveTo>
                  <a:cubicBezTo>
                    <a:pt x="2484" y="1"/>
                    <a:pt x="1219" y="1000"/>
                    <a:pt x="639" y="2509"/>
                  </a:cubicBezTo>
                  <a:cubicBezTo>
                    <a:pt x="104" y="3924"/>
                    <a:pt x="967" y="5771"/>
                    <a:pt x="2538" y="5943"/>
                  </a:cubicBezTo>
                  <a:cubicBezTo>
                    <a:pt x="2658" y="5943"/>
                    <a:pt x="2693" y="5788"/>
                    <a:pt x="2589" y="5719"/>
                  </a:cubicBezTo>
                  <a:cubicBezTo>
                    <a:pt x="0" y="4286"/>
                    <a:pt x="1157" y="714"/>
                    <a:pt x="3987" y="593"/>
                  </a:cubicBezTo>
                  <a:cubicBezTo>
                    <a:pt x="4014" y="592"/>
                    <a:pt x="4040" y="592"/>
                    <a:pt x="4066" y="592"/>
                  </a:cubicBezTo>
                  <a:cubicBezTo>
                    <a:pt x="5260" y="592"/>
                    <a:pt x="6326" y="1360"/>
                    <a:pt x="6697" y="2491"/>
                  </a:cubicBezTo>
                  <a:cubicBezTo>
                    <a:pt x="7111" y="3786"/>
                    <a:pt x="6058" y="4770"/>
                    <a:pt x="5040" y="5305"/>
                  </a:cubicBezTo>
                  <a:cubicBezTo>
                    <a:pt x="4902" y="5408"/>
                    <a:pt x="4971" y="5650"/>
                    <a:pt x="5144" y="5684"/>
                  </a:cubicBezTo>
                  <a:cubicBezTo>
                    <a:pt x="6628" y="5667"/>
                    <a:pt x="7405" y="3993"/>
                    <a:pt x="7336" y="2698"/>
                  </a:cubicBezTo>
                  <a:cubicBezTo>
                    <a:pt x="7249" y="1231"/>
                    <a:pt x="5679" y="75"/>
                    <a:pt x="4315" y="6"/>
                  </a:cubicBezTo>
                  <a:cubicBezTo>
                    <a:pt x="4247" y="3"/>
                    <a:pt x="4180" y="1"/>
                    <a:pt x="4113"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4"/>
            <p:cNvSpPr/>
            <p:nvPr/>
          </p:nvSpPr>
          <p:spPr>
            <a:xfrm>
              <a:off x="1848125" y="1892725"/>
              <a:ext cx="103025" cy="119775"/>
            </a:xfrm>
            <a:custGeom>
              <a:avLst/>
              <a:gdLst/>
              <a:ahLst/>
              <a:cxnLst/>
              <a:rect l="l" t="t" r="r" b="b"/>
              <a:pathLst>
                <a:path w="4121" h="4791" extrusionOk="0">
                  <a:moveTo>
                    <a:pt x="3229" y="1"/>
                  </a:moveTo>
                  <a:cubicBezTo>
                    <a:pt x="3130" y="1"/>
                    <a:pt x="3031" y="63"/>
                    <a:pt x="3015" y="197"/>
                  </a:cubicBezTo>
                  <a:cubicBezTo>
                    <a:pt x="2618" y="1353"/>
                    <a:pt x="3740" y="2423"/>
                    <a:pt x="3499" y="3614"/>
                  </a:cubicBezTo>
                  <a:cubicBezTo>
                    <a:pt x="3401" y="4127"/>
                    <a:pt x="2984" y="4286"/>
                    <a:pt x="2577" y="4286"/>
                  </a:cubicBezTo>
                  <a:cubicBezTo>
                    <a:pt x="2408" y="4286"/>
                    <a:pt x="2242" y="4259"/>
                    <a:pt x="2101" y="4218"/>
                  </a:cubicBezTo>
                  <a:cubicBezTo>
                    <a:pt x="1704" y="4132"/>
                    <a:pt x="1393" y="3770"/>
                    <a:pt x="1169" y="3459"/>
                  </a:cubicBezTo>
                  <a:cubicBezTo>
                    <a:pt x="685" y="2803"/>
                    <a:pt x="565" y="1992"/>
                    <a:pt x="565" y="1181"/>
                  </a:cubicBezTo>
                  <a:cubicBezTo>
                    <a:pt x="565" y="1093"/>
                    <a:pt x="477" y="1038"/>
                    <a:pt x="394" y="1038"/>
                  </a:cubicBezTo>
                  <a:cubicBezTo>
                    <a:pt x="330" y="1038"/>
                    <a:pt x="269" y="1071"/>
                    <a:pt x="254" y="1146"/>
                  </a:cubicBezTo>
                  <a:lnTo>
                    <a:pt x="271" y="1146"/>
                  </a:lnTo>
                  <a:cubicBezTo>
                    <a:pt x="0" y="2686"/>
                    <a:pt x="858" y="4790"/>
                    <a:pt x="2632" y="4790"/>
                  </a:cubicBezTo>
                  <a:cubicBezTo>
                    <a:pt x="2668" y="4790"/>
                    <a:pt x="2703" y="4790"/>
                    <a:pt x="2739" y="4788"/>
                  </a:cubicBezTo>
                  <a:cubicBezTo>
                    <a:pt x="3464" y="4753"/>
                    <a:pt x="3930" y="4184"/>
                    <a:pt x="4068" y="3528"/>
                  </a:cubicBezTo>
                  <a:cubicBezTo>
                    <a:pt x="4120" y="3131"/>
                    <a:pt x="4086" y="2734"/>
                    <a:pt x="3965" y="2372"/>
                  </a:cubicBezTo>
                  <a:cubicBezTo>
                    <a:pt x="3792" y="1629"/>
                    <a:pt x="3533" y="1025"/>
                    <a:pt x="3447" y="249"/>
                  </a:cubicBezTo>
                  <a:cubicBezTo>
                    <a:pt x="3466" y="89"/>
                    <a:pt x="3347" y="1"/>
                    <a:pt x="3229"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4"/>
            <p:cNvSpPr/>
            <p:nvPr/>
          </p:nvSpPr>
          <p:spPr>
            <a:xfrm>
              <a:off x="1644325" y="1324950"/>
              <a:ext cx="498400" cy="391700"/>
            </a:xfrm>
            <a:custGeom>
              <a:avLst/>
              <a:gdLst/>
              <a:ahLst/>
              <a:cxnLst/>
              <a:rect l="l" t="t" r="r" b="b"/>
              <a:pathLst>
                <a:path w="19936" h="15668" extrusionOk="0">
                  <a:moveTo>
                    <a:pt x="11421" y="0"/>
                  </a:moveTo>
                  <a:cubicBezTo>
                    <a:pt x="11155" y="0"/>
                    <a:pt x="10892" y="8"/>
                    <a:pt x="10632" y="21"/>
                  </a:cubicBezTo>
                  <a:cubicBezTo>
                    <a:pt x="7353" y="194"/>
                    <a:pt x="4074" y="1281"/>
                    <a:pt x="2106" y="4026"/>
                  </a:cubicBezTo>
                  <a:cubicBezTo>
                    <a:pt x="0" y="6960"/>
                    <a:pt x="70" y="11275"/>
                    <a:pt x="691" y="14658"/>
                  </a:cubicBezTo>
                  <a:cubicBezTo>
                    <a:pt x="698" y="14703"/>
                    <a:pt x="740" y="14726"/>
                    <a:pt x="784" y="14726"/>
                  </a:cubicBezTo>
                  <a:cubicBezTo>
                    <a:pt x="839" y="14726"/>
                    <a:pt x="898" y="14690"/>
                    <a:pt x="898" y="14623"/>
                  </a:cubicBezTo>
                  <a:cubicBezTo>
                    <a:pt x="812" y="11292"/>
                    <a:pt x="553" y="8030"/>
                    <a:pt x="2210" y="4992"/>
                  </a:cubicBezTo>
                  <a:cubicBezTo>
                    <a:pt x="3849" y="1955"/>
                    <a:pt x="7388" y="884"/>
                    <a:pt x="10632" y="660"/>
                  </a:cubicBezTo>
                  <a:cubicBezTo>
                    <a:pt x="10918" y="635"/>
                    <a:pt x="11205" y="622"/>
                    <a:pt x="11492" y="622"/>
                  </a:cubicBezTo>
                  <a:cubicBezTo>
                    <a:pt x="12571" y="622"/>
                    <a:pt x="13648" y="799"/>
                    <a:pt x="14671" y="1126"/>
                  </a:cubicBezTo>
                  <a:cubicBezTo>
                    <a:pt x="16501" y="1730"/>
                    <a:pt x="17312" y="3232"/>
                    <a:pt x="17812" y="4992"/>
                  </a:cubicBezTo>
                  <a:cubicBezTo>
                    <a:pt x="18278" y="6735"/>
                    <a:pt x="18606" y="8530"/>
                    <a:pt x="18779" y="10343"/>
                  </a:cubicBezTo>
                  <a:cubicBezTo>
                    <a:pt x="18934" y="12051"/>
                    <a:pt x="18693" y="13812"/>
                    <a:pt x="18952" y="15486"/>
                  </a:cubicBezTo>
                  <a:cubicBezTo>
                    <a:pt x="18968" y="15611"/>
                    <a:pt x="19061" y="15668"/>
                    <a:pt x="19161" y="15668"/>
                  </a:cubicBezTo>
                  <a:cubicBezTo>
                    <a:pt x="19267" y="15668"/>
                    <a:pt x="19382" y="15602"/>
                    <a:pt x="19418" y="15486"/>
                  </a:cubicBezTo>
                  <a:cubicBezTo>
                    <a:pt x="19935" y="13622"/>
                    <a:pt x="19573" y="11327"/>
                    <a:pt x="19366" y="9428"/>
                  </a:cubicBezTo>
                  <a:cubicBezTo>
                    <a:pt x="19159" y="7443"/>
                    <a:pt x="18727" y="5493"/>
                    <a:pt x="18071" y="3594"/>
                  </a:cubicBezTo>
                  <a:cubicBezTo>
                    <a:pt x="17050" y="781"/>
                    <a:pt x="14125" y="0"/>
                    <a:pt x="11421" y="0"/>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4"/>
            <p:cNvSpPr/>
            <p:nvPr/>
          </p:nvSpPr>
          <p:spPr>
            <a:xfrm>
              <a:off x="1741400" y="1444575"/>
              <a:ext cx="320625" cy="238200"/>
            </a:xfrm>
            <a:custGeom>
              <a:avLst/>
              <a:gdLst/>
              <a:ahLst/>
              <a:cxnLst/>
              <a:rect l="l" t="t" r="r" b="b"/>
              <a:pathLst>
                <a:path w="12825" h="9528" extrusionOk="0">
                  <a:moveTo>
                    <a:pt x="6101" y="63"/>
                  </a:moveTo>
                  <a:cubicBezTo>
                    <a:pt x="4291" y="63"/>
                    <a:pt x="2126" y="412"/>
                    <a:pt x="1019" y="1968"/>
                  </a:cubicBezTo>
                  <a:cubicBezTo>
                    <a:pt x="432" y="2796"/>
                    <a:pt x="260" y="3694"/>
                    <a:pt x="173" y="4695"/>
                  </a:cubicBezTo>
                  <a:cubicBezTo>
                    <a:pt x="53" y="6058"/>
                    <a:pt x="1" y="7456"/>
                    <a:pt x="18" y="8837"/>
                  </a:cubicBezTo>
                  <a:cubicBezTo>
                    <a:pt x="18" y="8933"/>
                    <a:pt x="104" y="8992"/>
                    <a:pt x="183" y="8992"/>
                  </a:cubicBezTo>
                  <a:cubicBezTo>
                    <a:pt x="246" y="8992"/>
                    <a:pt x="304" y="8955"/>
                    <a:pt x="312" y="8872"/>
                  </a:cubicBezTo>
                  <a:cubicBezTo>
                    <a:pt x="570" y="7128"/>
                    <a:pt x="536" y="5316"/>
                    <a:pt x="898" y="3573"/>
                  </a:cubicBezTo>
                  <a:cubicBezTo>
                    <a:pt x="1399" y="1226"/>
                    <a:pt x="4040" y="708"/>
                    <a:pt x="6042" y="673"/>
                  </a:cubicBezTo>
                  <a:cubicBezTo>
                    <a:pt x="6227" y="673"/>
                    <a:pt x="6418" y="672"/>
                    <a:pt x="6612" y="672"/>
                  </a:cubicBezTo>
                  <a:cubicBezTo>
                    <a:pt x="7484" y="672"/>
                    <a:pt x="8417" y="706"/>
                    <a:pt x="9166" y="1087"/>
                  </a:cubicBezTo>
                  <a:cubicBezTo>
                    <a:pt x="9960" y="1484"/>
                    <a:pt x="10408" y="2468"/>
                    <a:pt x="10771" y="3228"/>
                  </a:cubicBezTo>
                  <a:cubicBezTo>
                    <a:pt x="11651" y="5092"/>
                    <a:pt x="12134" y="7146"/>
                    <a:pt x="12186" y="9217"/>
                  </a:cubicBezTo>
                  <a:cubicBezTo>
                    <a:pt x="12186" y="9424"/>
                    <a:pt x="12346" y="9527"/>
                    <a:pt x="12505" y="9527"/>
                  </a:cubicBezTo>
                  <a:cubicBezTo>
                    <a:pt x="12665" y="9527"/>
                    <a:pt x="12825" y="9424"/>
                    <a:pt x="12825" y="9217"/>
                  </a:cubicBezTo>
                  <a:cubicBezTo>
                    <a:pt x="12738" y="6887"/>
                    <a:pt x="12152" y="4608"/>
                    <a:pt x="11116" y="2520"/>
                  </a:cubicBezTo>
                  <a:cubicBezTo>
                    <a:pt x="10754" y="1743"/>
                    <a:pt x="10184" y="1070"/>
                    <a:pt x="9494" y="552"/>
                  </a:cubicBezTo>
                  <a:cubicBezTo>
                    <a:pt x="8682" y="0"/>
                    <a:pt x="7423" y="104"/>
                    <a:pt x="6508" y="69"/>
                  </a:cubicBezTo>
                  <a:cubicBezTo>
                    <a:pt x="6375" y="65"/>
                    <a:pt x="6239" y="63"/>
                    <a:pt x="6101" y="63"/>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4"/>
            <p:cNvSpPr/>
            <p:nvPr/>
          </p:nvSpPr>
          <p:spPr>
            <a:xfrm>
              <a:off x="2011200" y="2026525"/>
              <a:ext cx="121975" cy="69225"/>
            </a:xfrm>
            <a:custGeom>
              <a:avLst/>
              <a:gdLst/>
              <a:ahLst/>
              <a:cxnLst/>
              <a:rect l="l" t="t" r="r" b="b"/>
              <a:pathLst>
                <a:path w="4879" h="2769" extrusionOk="0">
                  <a:moveTo>
                    <a:pt x="4578" y="0"/>
                  </a:moveTo>
                  <a:cubicBezTo>
                    <a:pt x="4520" y="0"/>
                    <a:pt x="4462" y="22"/>
                    <a:pt x="4415" y="74"/>
                  </a:cubicBezTo>
                  <a:cubicBezTo>
                    <a:pt x="3811" y="782"/>
                    <a:pt x="3500" y="1542"/>
                    <a:pt x="2568" y="1921"/>
                  </a:cubicBezTo>
                  <a:cubicBezTo>
                    <a:pt x="1774" y="2232"/>
                    <a:pt x="911" y="2318"/>
                    <a:pt x="100" y="2560"/>
                  </a:cubicBezTo>
                  <a:cubicBezTo>
                    <a:pt x="1" y="2593"/>
                    <a:pt x="12" y="2768"/>
                    <a:pt x="119" y="2768"/>
                  </a:cubicBezTo>
                  <a:cubicBezTo>
                    <a:pt x="124" y="2768"/>
                    <a:pt x="129" y="2768"/>
                    <a:pt x="134" y="2767"/>
                  </a:cubicBezTo>
                  <a:cubicBezTo>
                    <a:pt x="1981" y="2646"/>
                    <a:pt x="4259" y="2422"/>
                    <a:pt x="4829" y="316"/>
                  </a:cubicBezTo>
                  <a:cubicBezTo>
                    <a:pt x="4879" y="154"/>
                    <a:pt x="4730" y="0"/>
                    <a:pt x="4578" y="0"/>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4"/>
            <p:cNvSpPr/>
            <p:nvPr/>
          </p:nvSpPr>
          <p:spPr>
            <a:xfrm>
              <a:off x="2126200" y="1975650"/>
              <a:ext cx="15225" cy="32450"/>
            </a:xfrm>
            <a:custGeom>
              <a:avLst/>
              <a:gdLst/>
              <a:ahLst/>
              <a:cxnLst/>
              <a:rect l="l" t="t" r="r" b="b"/>
              <a:pathLst>
                <a:path w="609" h="1298" extrusionOk="0">
                  <a:moveTo>
                    <a:pt x="363" y="1"/>
                  </a:moveTo>
                  <a:cubicBezTo>
                    <a:pt x="311" y="1"/>
                    <a:pt x="261" y="27"/>
                    <a:pt x="229" y="90"/>
                  </a:cubicBezTo>
                  <a:cubicBezTo>
                    <a:pt x="108" y="401"/>
                    <a:pt x="22" y="729"/>
                    <a:pt x="22" y="1057"/>
                  </a:cubicBezTo>
                  <a:cubicBezTo>
                    <a:pt x="1" y="1202"/>
                    <a:pt x="112" y="1298"/>
                    <a:pt x="218" y="1298"/>
                  </a:cubicBezTo>
                  <a:cubicBezTo>
                    <a:pt x="288" y="1298"/>
                    <a:pt x="357" y="1256"/>
                    <a:pt x="384" y="1160"/>
                  </a:cubicBezTo>
                  <a:cubicBezTo>
                    <a:pt x="453" y="850"/>
                    <a:pt x="609" y="504"/>
                    <a:pt x="557" y="176"/>
                  </a:cubicBezTo>
                  <a:cubicBezTo>
                    <a:pt x="546" y="78"/>
                    <a:pt x="452" y="1"/>
                    <a:pt x="363"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4"/>
            <p:cNvSpPr/>
            <p:nvPr/>
          </p:nvSpPr>
          <p:spPr>
            <a:xfrm>
              <a:off x="1835475" y="1820025"/>
              <a:ext cx="16950" cy="19075"/>
            </a:xfrm>
            <a:custGeom>
              <a:avLst/>
              <a:gdLst/>
              <a:ahLst/>
              <a:cxnLst/>
              <a:rect l="l" t="t" r="r" b="b"/>
              <a:pathLst>
                <a:path w="678" h="763" extrusionOk="0">
                  <a:moveTo>
                    <a:pt x="547" y="0"/>
                  </a:moveTo>
                  <a:cubicBezTo>
                    <a:pt x="525" y="0"/>
                    <a:pt x="502" y="10"/>
                    <a:pt x="484" y="33"/>
                  </a:cubicBezTo>
                  <a:cubicBezTo>
                    <a:pt x="259" y="205"/>
                    <a:pt x="87" y="447"/>
                    <a:pt x="0" y="706"/>
                  </a:cubicBezTo>
                  <a:cubicBezTo>
                    <a:pt x="0" y="734"/>
                    <a:pt x="12" y="762"/>
                    <a:pt x="35" y="762"/>
                  </a:cubicBezTo>
                  <a:cubicBezTo>
                    <a:pt x="40" y="762"/>
                    <a:pt x="46" y="761"/>
                    <a:pt x="52" y="757"/>
                  </a:cubicBezTo>
                  <a:cubicBezTo>
                    <a:pt x="311" y="619"/>
                    <a:pt x="501" y="412"/>
                    <a:pt x="639" y="153"/>
                  </a:cubicBezTo>
                  <a:cubicBezTo>
                    <a:pt x="677" y="77"/>
                    <a:pt x="612" y="0"/>
                    <a:pt x="547" y="0"/>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4"/>
            <p:cNvSpPr/>
            <p:nvPr/>
          </p:nvSpPr>
          <p:spPr>
            <a:xfrm>
              <a:off x="1832850" y="1807050"/>
              <a:ext cx="70850" cy="61400"/>
            </a:xfrm>
            <a:custGeom>
              <a:avLst/>
              <a:gdLst/>
              <a:ahLst/>
              <a:cxnLst/>
              <a:rect l="l" t="t" r="r" b="b"/>
              <a:pathLst>
                <a:path w="2834" h="2456" extrusionOk="0">
                  <a:moveTo>
                    <a:pt x="2655" y="1"/>
                  </a:moveTo>
                  <a:cubicBezTo>
                    <a:pt x="2634" y="1"/>
                    <a:pt x="2613" y="6"/>
                    <a:pt x="2591" y="17"/>
                  </a:cubicBezTo>
                  <a:cubicBezTo>
                    <a:pt x="1659" y="672"/>
                    <a:pt x="796" y="1449"/>
                    <a:pt x="54" y="2312"/>
                  </a:cubicBezTo>
                  <a:cubicBezTo>
                    <a:pt x="0" y="2379"/>
                    <a:pt x="50" y="2455"/>
                    <a:pt x="115" y="2455"/>
                  </a:cubicBezTo>
                  <a:cubicBezTo>
                    <a:pt x="134" y="2455"/>
                    <a:pt x="155" y="2449"/>
                    <a:pt x="175" y="2433"/>
                  </a:cubicBezTo>
                  <a:lnTo>
                    <a:pt x="157" y="2433"/>
                  </a:lnTo>
                  <a:cubicBezTo>
                    <a:pt x="986" y="1656"/>
                    <a:pt x="1883" y="966"/>
                    <a:pt x="2746" y="224"/>
                  </a:cubicBezTo>
                  <a:cubicBezTo>
                    <a:pt x="2833" y="137"/>
                    <a:pt x="2762" y="1"/>
                    <a:pt x="2655"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4"/>
            <p:cNvSpPr/>
            <p:nvPr/>
          </p:nvSpPr>
          <p:spPr>
            <a:xfrm>
              <a:off x="1855375" y="1832250"/>
              <a:ext cx="61775" cy="44100"/>
            </a:xfrm>
            <a:custGeom>
              <a:avLst/>
              <a:gdLst/>
              <a:ahLst/>
              <a:cxnLst/>
              <a:rect l="l" t="t" r="r" b="b"/>
              <a:pathLst>
                <a:path w="2471" h="1764" extrusionOk="0">
                  <a:moveTo>
                    <a:pt x="2292" y="0"/>
                  </a:moveTo>
                  <a:cubicBezTo>
                    <a:pt x="2276" y="0"/>
                    <a:pt x="2260" y="3"/>
                    <a:pt x="2242" y="10"/>
                  </a:cubicBezTo>
                  <a:cubicBezTo>
                    <a:pt x="1431" y="355"/>
                    <a:pt x="706" y="1011"/>
                    <a:pt x="67" y="1615"/>
                  </a:cubicBezTo>
                  <a:cubicBezTo>
                    <a:pt x="1" y="1668"/>
                    <a:pt x="58" y="1763"/>
                    <a:pt x="127" y="1763"/>
                  </a:cubicBezTo>
                  <a:cubicBezTo>
                    <a:pt x="148" y="1763"/>
                    <a:pt x="169" y="1755"/>
                    <a:pt x="188" y="1736"/>
                  </a:cubicBezTo>
                  <a:cubicBezTo>
                    <a:pt x="896" y="1183"/>
                    <a:pt x="1673" y="752"/>
                    <a:pt x="2380" y="234"/>
                  </a:cubicBezTo>
                  <a:cubicBezTo>
                    <a:pt x="2471" y="143"/>
                    <a:pt x="2403" y="0"/>
                    <a:pt x="2292" y="0"/>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4"/>
            <p:cNvSpPr/>
            <p:nvPr/>
          </p:nvSpPr>
          <p:spPr>
            <a:xfrm>
              <a:off x="1878550" y="1871300"/>
              <a:ext cx="39375" cy="28600"/>
            </a:xfrm>
            <a:custGeom>
              <a:avLst/>
              <a:gdLst/>
              <a:ahLst/>
              <a:cxnLst/>
              <a:rect l="l" t="t" r="r" b="b"/>
              <a:pathLst>
                <a:path w="1575" h="1144" extrusionOk="0">
                  <a:moveTo>
                    <a:pt x="1350" y="1"/>
                  </a:moveTo>
                  <a:cubicBezTo>
                    <a:pt x="832" y="105"/>
                    <a:pt x="366" y="588"/>
                    <a:pt x="55" y="985"/>
                  </a:cubicBezTo>
                  <a:cubicBezTo>
                    <a:pt x="0" y="1053"/>
                    <a:pt x="54" y="1143"/>
                    <a:pt x="130" y="1143"/>
                  </a:cubicBezTo>
                  <a:cubicBezTo>
                    <a:pt x="150" y="1143"/>
                    <a:pt x="172" y="1137"/>
                    <a:pt x="193" y="1123"/>
                  </a:cubicBezTo>
                  <a:lnTo>
                    <a:pt x="211" y="1123"/>
                  </a:lnTo>
                  <a:cubicBezTo>
                    <a:pt x="400" y="933"/>
                    <a:pt x="608" y="778"/>
                    <a:pt x="815" y="622"/>
                  </a:cubicBezTo>
                  <a:cubicBezTo>
                    <a:pt x="1039" y="484"/>
                    <a:pt x="1281" y="381"/>
                    <a:pt x="1471" y="225"/>
                  </a:cubicBezTo>
                  <a:cubicBezTo>
                    <a:pt x="1574" y="139"/>
                    <a:pt x="1453" y="1"/>
                    <a:pt x="1350"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4"/>
            <p:cNvSpPr/>
            <p:nvPr/>
          </p:nvSpPr>
          <p:spPr>
            <a:xfrm>
              <a:off x="1882925" y="1916925"/>
              <a:ext cx="26550" cy="22025"/>
            </a:xfrm>
            <a:custGeom>
              <a:avLst/>
              <a:gdLst/>
              <a:ahLst/>
              <a:cxnLst/>
              <a:rect l="l" t="t" r="r" b="b"/>
              <a:pathLst>
                <a:path w="1062" h="881" extrusionOk="0">
                  <a:moveTo>
                    <a:pt x="914" y="0"/>
                  </a:moveTo>
                  <a:cubicBezTo>
                    <a:pt x="903" y="0"/>
                    <a:pt x="892" y="2"/>
                    <a:pt x="881" y="5"/>
                  </a:cubicBezTo>
                  <a:cubicBezTo>
                    <a:pt x="536" y="109"/>
                    <a:pt x="260" y="437"/>
                    <a:pt x="53" y="730"/>
                  </a:cubicBezTo>
                  <a:cubicBezTo>
                    <a:pt x="1" y="796"/>
                    <a:pt x="77" y="881"/>
                    <a:pt x="155" y="881"/>
                  </a:cubicBezTo>
                  <a:cubicBezTo>
                    <a:pt x="179" y="881"/>
                    <a:pt x="204" y="872"/>
                    <a:pt x="225" y="851"/>
                  </a:cubicBezTo>
                  <a:cubicBezTo>
                    <a:pt x="450" y="592"/>
                    <a:pt x="760" y="437"/>
                    <a:pt x="985" y="195"/>
                  </a:cubicBezTo>
                  <a:cubicBezTo>
                    <a:pt x="1062" y="118"/>
                    <a:pt x="1001" y="0"/>
                    <a:pt x="914" y="0"/>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4"/>
            <p:cNvSpPr/>
            <p:nvPr/>
          </p:nvSpPr>
          <p:spPr>
            <a:xfrm>
              <a:off x="1891350" y="1955300"/>
              <a:ext cx="22525" cy="20675"/>
            </a:xfrm>
            <a:custGeom>
              <a:avLst/>
              <a:gdLst/>
              <a:ahLst/>
              <a:cxnLst/>
              <a:rect l="l" t="t" r="r" b="b"/>
              <a:pathLst>
                <a:path w="901" h="827" extrusionOk="0">
                  <a:moveTo>
                    <a:pt x="753" y="1"/>
                  </a:moveTo>
                  <a:cubicBezTo>
                    <a:pt x="741" y="1"/>
                    <a:pt x="729" y="2"/>
                    <a:pt x="717" y="7"/>
                  </a:cubicBezTo>
                  <a:cubicBezTo>
                    <a:pt x="423" y="93"/>
                    <a:pt x="234" y="369"/>
                    <a:pt x="78" y="611"/>
                  </a:cubicBezTo>
                  <a:cubicBezTo>
                    <a:pt x="1" y="714"/>
                    <a:pt x="97" y="827"/>
                    <a:pt x="194" y="827"/>
                  </a:cubicBezTo>
                  <a:cubicBezTo>
                    <a:pt x="226" y="827"/>
                    <a:pt x="259" y="814"/>
                    <a:pt x="285" y="783"/>
                  </a:cubicBezTo>
                  <a:cubicBezTo>
                    <a:pt x="492" y="593"/>
                    <a:pt x="682" y="404"/>
                    <a:pt x="855" y="179"/>
                  </a:cubicBezTo>
                  <a:cubicBezTo>
                    <a:pt x="901" y="103"/>
                    <a:pt x="839" y="1"/>
                    <a:pt x="753"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4"/>
            <p:cNvSpPr/>
            <p:nvPr/>
          </p:nvSpPr>
          <p:spPr>
            <a:xfrm>
              <a:off x="1903175" y="1982875"/>
              <a:ext cx="8700" cy="6575"/>
            </a:xfrm>
            <a:custGeom>
              <a:avLst/>
              <a:gdLst/>
              <a:ahLst/>
              <a:cxnLst/>
              <a:rect l="l" t="t" r="r" b="b"/>
              <a:pathLst>
                <a:path w="348" h="263" extrusionOk="0">
                  <a:moveTo>
                    <a:pt x="146" y="0"/>
                  </a:moveTo>
                  <a:cubicBezTo>
                    <a:pt x="4" y="0"/>
                    <a:pt x="0" y="262"/>
                    <a:pt x="137" y="262"/>
                  </a:cubicBezTo>
                  <a:cubicBezTo>
                    <a:pt x="153" y="262"/>
                    <a:pt x="172" y="258"/>
                    <a:pt x="192" y="250"/>
                  </a:cubicBezTo>
                  <a:lnTo>
                    <a:pt x="244" y="233"/>
                  </a:lnTo>
                  <a:cubicBezTo>
                    <a:pt x="347" y="198"/>
                    <a:pt x="347" y="60"/>
                    <a:pt x="244" y="25"/>
                  </a:cubicBezTo>
                  <a:lnTo>
                    <a:pt x="192" y="8"/>
                  </a:lnTo>
                  <a:cubicBezTo>
                    <a:pt x="175" y="3"/>
                    <a:pt x="160" y="0"/>
                    <a:pt x="146" y="0"/>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4"/>
            <p:cNvSpPr/>
            <p:nvPr/>
          </p:nvSpPr>
          <p:spPr>
            <a:xfrm>
              <a:off x="2071025" y="1635725"/>
              <a:ext cx="27675" cy="14050"/>
            </a:xfrm>
            <a:custGeom>
              <a:avLst/>
              <a:gdLst/>
              <a:ahLst/>
              <a:cxnLst/>
              <a:rect l="l" t="t" r="r" b="b"/>
              <a:pathLst>
                <a:path w="1107" h="562" extrusionOk="0">
                  <a:moveTo>
                    <a:pt x="969" y="0"/>
                  </a:moveTo>
                  <a:cubicBezTo>
                    <a:pt x="641" y="35"/>
                    <a:pt x="347" y="156"/>
                    <a:pt x="106" y="345"/>
                  </a:cubicBezTo>
                  <a:cubicBezTo>
                    <a:pt x="0" y="421"/>
                    <a:pt x="66" y="562"/>
                    <a:pt x="176" y="562"/>
                  </a:cubicBezTo>
                  <a:cubicBezTo>
                    <a:pt x="192" y="562"/>
                    <a:pt x="209" y="559"/>
                    <a:pt x="227" y="552"/>
                  </a:cubicBezTo>
                  <a:cubicBezTo>
                    <a:pt x="485" y="414"/>
                    <a:pt x="762" y="345"/>
                    <a:pt x="1003" y="190"/>
                  </a:cubicBezTo>
                  <a:cubicBezTo>
                    <a:pt x="1107" y="138"/>
                    <a:pt x="1072" y="0"/>
                    <a:pt x="969" y="0"/>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4"/>
            <p:cNvSpPr/>
            <p:nvPr/>
          </p:nvSpPr>
          <p:spPr>
            <a:xfrm>
              <a:off x="2085975" y="1655575"/>
              <a:ext cx="19200" cy="9200"/>
            </a:xfrm>
            <a:custGeom>
              <a:avLst/>
              <a:gdLst/>
              <a:ahLst/>
              <a:cxnLst/>
              <a:rect l="l" t="t" r="r" b="b"/>
              <a:pathLst>
                <a:path w="768" h="368" extrusionOk="0">
                  <a:moveTo>
                    <a:pt x="595" y="0"/>
                  </a:moveTo>
                  <a:cubicBezTo>
                    <a:pt x="423" y="52"/>
                    <a:pt x="250" y="104"/>
                    <a:pt x="95" y="190"/>
                  </a:cubicBezTo>
                  <a:cubicBezTo>
                    <a:pt x="0" y="221"/>
                    <a:pt x="20" y="367"/>
                    <a:pt x="116" y="367"/>
                  </a:cubicBezTo>
                  <a:cubicBezTo>
                    <a:pt x="125" y="367"/>
                    <a:pt x="136" y="366"/>
                    <a:pt x="146" y="363"/>
                  </a:cubicBezTo>
                  <a:cubicBezTo>
                    <a:pt x="336" y="328"/>
                    <a:pt x="509" y="259"/>
                    <a:pt x="681" y="190"/>
                  </a:cubicBezTo>
                  <a:cubicBezTo>
                    <a:pt x="768" y="121"/>
                    <a:pt x="699" y="0"/>
                    <a:pt x="595" y="0"/>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4"/>
            <p:cNvSpPr/>
            <p:nvPr/>
          </p:nvSpPr>
          <p:spPr>
            <a:xfrm>
              <a:off x="1626925" y="1729325"/>
              <a:ext cx="30150" cy="44300"/>
            </a:xfrm>
            <a:custGeom>
              <a:avLst/>
              <a:gdLst/>
              <a:ahLst/>
              <a:cxnLst/>
              <a:rect l="l" t="t" r="r" b="b"/>
              <a:pathLst>
                <a:path w="1206" h="1772" extrusionOk="0">
                  <a:moveTo>
                    <a:pt x="1118" y="1"/>
                  </a:moveTo>
                  <a:cubicBezTo>
                    <a:pt x="1104" y="1"/>
                    <a:pt x="1089" y="6"/>
                    <a:pt x="1076" y="19"/>
                  </a:cubicBezTo>
                  <a:cubicBezTo>
                    <a:pt x="835" y="260"/>
                    <a:pt x="645" y="519"/>
                    <a:pt x="489" y="795"/>
                  </a:cubicBezTo>
                  <a:cubicBezTo>
                    <a:pt x="299" y="1072"/>
                    <a:pt x="144" y="1348"/>
                    <a:pt x="23" y="1658"/>
                  </a:cubicBezTo>
                  <a:cubicBezTo>
                    <a:pt x="1" y="1726"/>
                    <a:pt x="58" y="1771"/>
                    <a:pt x="116" y="1771"/>
                  </a:cubicBezTo>
                  <a:cubicBezTo>
                    <a:pt x="147" y="1771"/>
                    <a:pt x="178" y="1758"/>
                    <a:pt x="196" y="1727"/>
                  </a:cubicBezTo>
                  <a:cubicBezTo>
                    <a:pt x="369" y="1469"/>
                    <a:pt x="524" y="1192"/>
                    <a:pt x="679" y="916"/>
                  </a:cubicBezTo>
                  <a:cubicBezTo>
                    <a:pt x="852" y="657"/>
                    <a:pt x="1024" y="381"/>
                    <a:pt x="1180" y="105"/>
                  </a:cubicBezTo>
                  <a:cubicBezTo>
                    <a:pt x="1206" y="53"/>
                    <a:pt x="1163" y="1"/>
                    <a:pt x="1118"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4"/>
            <p:cNvSpPr/>
            <p:nvPr/>
          </p:nvSpPr>
          <p:spPr>
            <a:xfrm>
              <a:off x="1632875" y="1778650"/>
              <a:ext cx="10625" cy="16275"/>
            </a:xfrm>
            <a:custGeom>
              <a:avLst/>
              <a:gdLst/>
              <a:ahLst/>
              <a:cxnLst/>
              <a:rect l="l" t="t" r="r" b="b"/>
              <a:pathLst>
                <a:path w="425" h="651" extrusionOk="0">
                  <a:moveTo>
                    <a:pt x="308" y="1"/>
                  </a:moveTo>
                  <a:cubicBezTo>
                    <a:pt x="288" y="1"/>
                    <a:pt x="268" y="9"/>
                    <a:pt x="251" y="31"/>
                  </a:cubicBezTo>
                  <a:cubicBezTo>
                    <a:pt x="113" y="169"/>
                    <a:pt x="10" y="376"/>
                    <a:pt x="10" y="583"/>
                  </a:cubicBezTo>
                  <a:cubicBezTo>
                    <a:pt x="1" y="629"/>
                    <a:pt x="30" y="650"/>
                    <a:pt x="62" y="650"/>
                  </a:cubicBezTo>
                  <a:cubicBezTo>
                    <a:pt x="91" y="650"/>
                    <a:pt x="122" y="633"/>
                    <a:pt x="131" y="600"/>
                  </a:cubicBezTo>
                  <a:cubicBezTo>
                    <a:pt x="182" y="428"/>
                    <a:pt x="269" y="272"/>
                    <a:pt x="372" y="134"/>
                  </a:cubicBezTo>
                  <a:cubicBezTo>
                    <a:pt x="424" y="82"/>
                    <a:pt x="368" y="1"/>
                    <a:pt x="308"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7" name="Google Shape;257;p4"/>
          <p:cNvGrpSpPr/>
          <p:nvPr/>
        </p:nvGrpSpPr>
        <p:grpSpPr>
          <a:xfrm>
            <a:off x="11294500" y="609901"/>
            <a:ext cx="1172950" cy="1174963"/>
            <a:chOff x="4470175" y="491225"/>
            <a:chExt cx="514475" cy="515425"/>
          </a:xfrm>
        </p:grpSpPr>
        <p:sp>
          <p:nvSpPr>
            <p:cNvPr id="258" name="Google Shape;258;p4"/>
            <p:cNvSpPr/>
            <p:nvPr/>
          </p:nvSpPr>
          <p:spPr>
            <a:xfrm>
              <a:off x="4666575" y="491225"/>
              <a:ext cx="111150" cy="180725"/>
            </a:xfrm>
            <a:custGeom>
              <a:avLst/>
              <a:gdLst/>
              <a:ahLst/>
              <a:cxnLst/>
              <a:rect l="l" t="t" r="r" b="b"/>
              <a:pathLst>
                <a:path w="4446" h="7229" extrusionOk="0">
                  <a:moveTo>
                    <a:pt x="2262" y="1"/>
                  </a:moveTo>
                  <a:cubicBezTo>
                    <a:pt x="1735" y="1"/>
                    <a:pt x="1205" y="201"/>
                    <a:pt x="824" y="606"/>
                  </a:cubicBezTo>
                  <a:cubicBezTo>
                    <a:pt x="0" y="1468"/>
                    <a:pt x="173" y="3049"/>
                    <a:pt x="1121" y="3614"/>
                  </a:cubicBezTo>
                  <a:cubicBezTo>
                    <a:pt x="307" y="4218"/>
                    <a:pt x="87" y="5358"/>
                    <a:pt x="202" y="6325"/>
                  </a:cubicBezTo>
                  <a:cubicBezTo>
                    <a:pt x="235" y="6715"/>
                    <a:pt x="555" y="6998"/>
                    <a:pt x="927" y="6998"/>
                  </a:cubicBezTo>
                  <a:cubicBezTo>
                    <a:pt x="985" y="6998"/>
                    <a:pt x="1043" y="6991"/>
                    <a:pt x="1102" y="6977"/>
                  </a:cubicBezTo>
                  <a:cubicBezTo>
                    <a:pt x="1610" y="7121"/>
                    <a:pt x="2175" y="7140"/>
                    <a:pt x="2692" y="7188"/>
                  </a:cubicBezTo>
                  <a:cubicBezTo>
                    <a:pt x="2880" y="7203"/>
                    <a:pt x="3085" y="7229"/>
                    <a:pt x="3285" y="7229"/>
                  </a:cubicBezTo>
                  <a:cubicBezTo>
                    <a:pt x="3586" y="7229"/>
                    <a:pt x="3878" y="7170"/>
                    <a:pt x="4091" y="6929"/>
                  </a:cubicBezTo>
                  <a:cubicBezTo>
                    <a:pt x="4446" y="6536"/>
                    <a:pt x="4264" y="5980"/>
                    <a:pt x="4158" y="5521"/>
                  </a:cubicBezTo>
                  <a:cubicBezTo>
                    <a:pt x="4072" y="5061"/>
                    <a:pt x="3919" y="4611"/>
                    <a:pt x="3698" y="4199"/>
                  </a:cubicBezTo>
                  <a:cubicBezTo>
                    <a:pt x="3507" y="3863"/>
                    <a:pt x="3219" y="3595"/>
                    <a:pt x="2874" y="3423"/>
                  </a:cubicBezTo>
                  <a:cubicBezTo>
                    <a:pt x="3832" y="3183"/>
                    <a:pt x="4426" y="1957"/>
                    <a:pt x="3976" y="1027"/>
                  </a:cubicBezTo>
                  <a:cubicBezTo>
                    <a:pt x="3644" y="347"/>
                    <a:pt x="2956" y="1"/>
                    <a:pt x="2262" y="1"/>
                  </a:cubicBezTo>
                  <a:close/>
                </a:path>
              </a:pathLst>
            </a:custGeom>
            <a:solidFill>
              <a:srgbClr val="FEDD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4"/>
            <p:cNvSpPr/>
            <p:nvPr/>
          </p:nvSpPr>
          <p:spPr>
            <a:xfrm>
              <a:off x="4670875" y="501550"/>
              <a:ext cx="100350" cy="166800"/>
            </a:xfrm>
            <a:custGeom>
              <a:avLst/>
              <a:gdLst/>
              <a:ahLst/>
              <a:cxnLst/>
              <a:rect l="l" t="t" r="r" b="b"/>
              <a:pathLst>
                <a:path w="4014" h="6672" extrusionOk="0">
                  <a:moveTo>
                    <a:pt x="2073" y="555"/>
                  </a:moveTo>
                  <a:cubicBezTo>
                    <a:pt x="2745" y="555"/>
                    <a:pt x="3337" y="1042"/>
                    <a:pt x="3440" y="1735"/>
                  </a:cubicBezTo>
                  <a:cubicBezTo>
                    <a:pt x="3555" y="2538"/>
                    <a:pt x="2947" y="3178"/>
                    <a:pt x="2178" y="3178"/>
                  </a:cubicBezTo>
                  <a:cubicBezTo>
                    <a:pt x="2111" y="3178"/>
                    <a:pt x="2043" y="3173"/>
                    <a:pt x="1974" y="3163"/>
                  </a:cubicBezTo>
                  <a:cubicBezTo>
                    <a:pt x="1962" y="3161"/>
                    <a:pt x="1949" y="3160"/>
                    <a:pt x="1936" y="3160"/>
                  </a:cubicBezTo>
                  <a:cubicBezTo>
                    <a:pt x="1827" y="3160"/>
                    <a:pt x="1731" y="3233"/>
                    <a:pt x="1696" y="3345"/>
                  </a:cubicBezTo>
                  <a:cubicBezTo>
                    <a:pt x="1217" y="3144"/>
                    <a:pt x="796" y="2760"/>
                    <a:pt x="691" y="2243"/>
                  </a:cubicBezTo>
                  <a:cubicBezTo>
                    <a:pt x="528" y="1458"/>
                    <a:pt x="1045" y="710"/>
                    <a:pt x="1831" y="576"/>
                  </a:cubicBezTo>
                  <a:cubicBezTo>
                    <a:pt x="1912" y="562"/>
                    <a:pt x="1993" y="555"/>
                    <a:pt x="2073" y="555"/>
                  </a:cubicBezTo>
                  <a:close/>
                  <a:moveTo>
                    <a:pt x="1982" y="4113"/>
                  </a:moveTo>
                  <a:cubicBezTo>
                    <a:pt x="2773" y="4113"/>
                    <a:pt x="3128" y="5355"/>
                    <a:pt x="3296" y="6133"/>
                  </a:cubicBezTo>
                  <a:lnTo>
                    <a:pt x="566" y="6133"/>
                  </a:lnTo>
                  <a:cubicBezTo>
                    <a:pt x="748" y="5395"/>
                    <a:pt x="1103" y="4303"/>
                    <a:pt x="1773" y="4140"/>
                  </a:cubicBezTo>
                  <a:cubicBezTo>
                    <a:pt x="1846" y="4121"/>
                    <a:pt x="1915" y="4113"/>
                    <a:pt x="1982" y="4113"/>
                  </a:cubicBezTo>
                  <a:close/>
                  <a:moveTo>
                    <a:pt x="2015" y="1"/>
                  </a:moveTo>
                  <a:cubicBezTo>
                    <a:pt x="1998" y="1"/>
                    <a:pt x="1982" y="1"/>
                    <a:pt x="1965" y="1"/>
                  </a:cubicBezTo>
                  <a:cubicBezTo>
                    <a:pt x="853" y="20"/>
                    <a:pt x="1" y="1046"/>
                    <a:pt x="106" y="2147"/>
                  </a:cubicBezTo>
                  <a:cubicBezTo>
                    <a:pt x="183" y="2904"/>
                    <a:pt x="729" y="3536"/>
                    <a:pt x="1476" y="3718"/>
                  </a:cubicBezTo>
                  <a:cubicBezTo>
                    <a:pt x="585" y="4198"/>
                    <a:pt x="231" y="5635"/>
                    <a:pt x="221" y="6506"/>
                  </a:cubicBezTo>
                  <a:cubicBezTo>
                    <a:pt x="231" y="6583"/>
                    <a:pt x="298" y="6631"/>
                    <a:pt x="365" y="6631"/>
                  </a:cubicBezTo>
                  <a:cubicBezTo>
                    <a:pt x="413" y="6660"/>
                    <a:pt x="461" y="6669"/>
                    <a:pt x="518" y="6669"/>
                  </a:cubicBezTo>
                  <a:cubicBezTo>
                    <a:pt x="725" y="6671"/>
                    <a:pt x="932" y="6672"/>
                    <a:pt x="1138" y="6672"/>
                  </a:cubicBezTo>
                  <a:cubicBezTo>
                    <a:pt x="1963" y="6672"/>
                    <a:pt x="2785" y="6660"/>
                    <a:pt x="3613" y="6660"/>
                  </a:cubicBezTo>
                  <a:cubicBezTo>
                    <a:pt x="3785" y="6650"/>
                    <a:pt x="3910" y="6487"/>
                    <a:pt x="3871" y="6324"/>
                  </a:cubicBezTo>
                  <a:cubicBezTo>
                    <a:pt x="3727" y="5558"/>
                    <a:pt x="3354" y="3968"/>
                    <a:pt x="2463" y="3613"/>
                  </a:cubicBezTo>
                  <a:cubicBezTo>
                    <a:pt x="3258" y="3489"/>
                    <a:pt x="3862" y="2847"/>
                    <a:pt x="3929" y="2061"/>
                  </a:cubicBezTo>
                  <a:cubicBezTo>
                    <a:pt x="4014" y="938"/>
                    <a:pt x="3131" y="1"/>
                    <a:pt x="2015"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4"/>
            <p:cNvSpPr/>
            <p:nvPr/>
          </p:nvSpPr>
          <p:spPr>
            <a:xfrm>
              <a:off x="4512325" y="615700"/>
              <a:ext cx="136275" cy="141775"/>
            </a:xfrm>
            <a:custGeom>
              <a:avLst/>
              <a:gdLst/>
              <a:ahLst/>
              <a:cxnLst/>
              <a:rect l="l" t="t" r="r" b="b"/>
              <a:pathLst>
                <a:path w="5451" h="5671" extrusionOk="0">
                  <a:moveTo>
                    <a:pt x="5256" y="1"/>
                  </a:moveTo>
                  <a:cubicBezTo>
                    <a:pt x="5245" y="1"/>
                    <a:pt x="5234" y="2"/>
                    <a:pt x="5222" y="5"/>
                  </a:cubicBezTo>
                  <a:cubicBezTo>
                    <a:pt x="3210" y="513"/>
                    <a:pt x="1179" y="2266"/>
                    <a:pt x="528" y="4326"/>
                  </a:cubicBezTo>
                  <a:cubicBezTo>
                    <a:pt x="508" y="4211"/>
                    <a:pt x="480" y="4096"/>
                    <a:pt x="441" y="3981"/>
                  </a:cubicBezTo>
                  <a:cubicBezTo>
                    <a:pt x="422" y="3914"/>
                    <a:pt x="365" y="3880"/>
                    <a:pt x="306" y="3880"/>
                  </a:cubicBezTo>
                  <a:cubicBezTo>
                    <a:pt x="247" y="3880"/>
                    <a:pt x="187" y="3914"/>
                    <a:pt x="163" y="3981"/>
                  </a:cubicBezTo>
                  <a:cubicBezTo>
                    <a:pt x="1" y="4450"/>
                    <a:pt x="192" y="5044"/>
                    <a:pt x="374" y="5485"/>
                  </a:cubicBezTo>
                  <a:cubicBezTo>
                    <a:pt x="418" y="5592"/>
                    <a:pt x="525" y="5670"/>
                    <a:pt x="636" y="5670"/>
                  </a:cubicBezTo>
                  <a:cubicBezTo>
                    <a:pt x="694" y="5670"/>
                    <a:pt x="753" y="5649"/>
                    <a:pt x="805" y="5600"/>
                  </a:cubicBezTo>
                  <a:cubicBezTo>
                    <a:pt x="1179" y="5217"/>
                    <a:pt x="1553" y="4853"/>
                    <a:pt x="1965" y="4508"/>
                  </a:cubicBezTo>
                  <a:cubicBezTo>
                    <a:pt x="2163" y="4342"/>
                    <a:pt x="1974" y="4031"/>
                    <a:pt x="1763" y="4031"/>
                  </a:cubicBezTo>
                  <a:cubicBezTo>
                    <a:pt x="1718" y="4031"/>
                    <a:pt x="1673" y="4045"/>
                    <a:pt x="1629" y="4077"/>
                  </a:cubicBezTo>
                  <a:cubicBezTo>
                    <a:pt x="1447" y="4220"/>
                    <a:pt x="1275" y="4364"/>
                    <a:pt x="1112" y="4517"/>
                  </a:cubicBezTo>
                  <a:cubicBezTo>
                    <a:pt x="1476" y="3684"/>
                    <a:pt x="1859" y="2918"/>
                    <a:pt x="2520" y="2199"/>
                  </a:cubicBezTo>
                  <a:cubicBezTo>
                    <a:pt x="3306" y="1356"/>
                    <a:pt x="4283" y="733"/>
                    <a:pt x="5327" y="245"/>
                  </a:cubicBezTo>
                  <a:cubicBezTo>
                    <a:pt x="5450" y="183"/>
                    <a:pt x="5380" y="1"/>
                    <a:pt x="5256"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4"/>
            <p:cNvSpPr/>
            <p:nvPr/>
          </p:nvSpPr>
          <p:spPr>
            <a:xfrm>
              <a:off x="4791425" y="604075"/>
              <a:ext cx="149375" cy="146125"/>
            </a:xfrm>
            <a:custGeom>
              <a:avLst/>
              <a:gdLst/>
              <a:ahLst/>
              <a:cxnLst/>
              <a:rect l="l" t="t" r="r" b="b"/>
              <a:pathLst>
                <a:path w="5975" h="5845" extrusionOk="0">
                  <a:moveTo>
                    <a:pt x="257" y="1"/>
                  </a:moveTo>
                  <a:cubicBezTo>
                    <a:pt x="54" y="1"/>
                    <a:pt x="1" y="337"/>
                    <a:pt x="218" y="374"/>
                  </a:cubicBezTo>
                  <a:cubicBezTo>
                    <a:pt x="2747" y="844"/>
                    <a:pt x="4213" y="2520"/>
                    <a:pt x="4749" y="4944"/>
                  </a:cubicBezTo>
                  <a:lnTo>
                    <a:pt x="4529" y="4772"/>
                  </a:lnTo>
                  <a:cubicBezTo>
                    <a:pt x="4318" y="4609"/>
                    <a:pt x="4117" y="4436"/>
                    <a:pt x="3897" y="4283"/>
                  </a:cubicBezTo>
                  <a:cubicBezTo>
                    <a:pt x="3867" y="4260"/>
                    <a:pt x="3836" y="4250"/>
                    <a:pt x="3807" y="4250"/>
                  </a:cubicBezTo>
                  <a:cubicBezTo>
                    <a:pt x="3678" y="4250"/>
                    <a:pt x="3577" y="4444"/>
                    <a:pt x="3686" y="4561"/>
                  </a:cubicBezTo>
                  <a:cubicBezTo>
                    <a:pt x="3964" y="4858"/>
                    <a:pt x="4280" y="5126"/>
                    <a:pt x="4577" y="5404"/>
                  </a:cubicBezTo>
                  <a:cubicBezTo>
                    <a:pt x="4742" y="5561"/>
                    <a:pt x="4947" y="5844"/>
                    <a:pt x="5214" y="5844"/>
                  </a:cubicBezTo>
                  <a:cubicBezTo>
                    <a:pt x="5240" y="5844"/>
                    <a:pt x="5268" y="5841"/>
                    <a:pt x="5296" y="5835"/>
                  </a:cubicBezTo>
                  <a:cubicBezTo>
                    <a:pt x="5545" y="5768"/>
                    <a:pt x="5593" y="5490"/>
                    <a:pt x="5640" y="5270"/>
                  </a:cubicBezTo>
                  <a:cubicBezTo>
                    <a:pt x="5736" y="4839"/>
                    <a:pt x="5842" y="4408"/>
                    <a:pt x="5928" y="3977"/>
                  </a:cubicBezTo>
                  <a:cubicBezTo>
                    <a:pt x="5974" y="3762"/>
                    <a:pt x="5793" y="3618"/>
                    <a:pt x="5623" y="3618"/>
                  </a:cubicBezTo>
                  <a:cubicBezTo>
                    <a:pt x="5512" y="3618"/>
                    <a:pt x="5406" y="3679"/>
                    <a:pt x="5372" y="3823"/>
                  </a:cubicBezTo>
                  <a:cubicBezTo>
                    <a:pt x="5343" y="3977"/>
                    <a:pt x="5305" y="4120"/>
                    <a:pt x="5276" y="4274"/>
                  </a:cubicBezTo>
                  <a:cubicBezTo>
                    <a:pt x="4845" y="1917"/>
                    <a:pt x="2651" y="116"/>
                    <a:pt x="266" y="1"/>
                  </a:cubicBezTo>
                  <a:cubicBezTo>
                    <a:pt x="263" y="1"/>
                    <a:pt x="260" y="1"/>
                    <a:pt x="257"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4"/>
            <p:cNvSpPr/>
            <p:nvPr/>
          </p:nvSpPr>
          <p:spPr>
            <a:xfrm>
              <a:off x="4470175" y="813500"/>
              <a:ext cx="103250" cy="193150"/>
            </a:xfrm>
            <a:custGeom>
              <a:avLst/>
              <a:gdLst/>
              <a:ahLst/>
              <a:cxnLst/>
              <a:rect l="l" t="t" r="r" b="b"/>
              <a:pathLst>
                <a:path w="4130" h="7726" extrusionOk="0">
                  <a:moveTo>
                    <a:pt x="2155" y="585"/>
                  </a:moveTo>
                  <a:cubicBezTo>
                    <a:pt x="2545" y="585"/>
                    <a:pt x="2930" y="756"/>
                    <a:pt x="3124" y="1137"/>
                  </a:cubicBezTo>
                  <a:cubicBezTo>
                    <a:pt x="3430" y="1750"/>
                    <a:pt x="2961" y="2536"/>
                    <a:pt x="2319" y="2660"/>
                  </a:cubicBezTo>
                  <a:cubicBezTo>
                    <a:pt x="2260" y="2671"/>
                    <a:pt x="2201" y="2676"/>
                    <a:pt x="2142" y="2676"/>
                  </a:cubicBezTo>
                  <a:cubicBezTo>
                    <a:pt x="1635" y="2676"/>
                    <a:pt x="1146" y="2287"/>
                    <a:pt x="1026" y="1798"/>
                  </a:cubicBezTo>
                  <a:cubicBezTo>
                    <a:pt x="911" y="1329"/>
                    <a:pt x="1141" y="888"/>
                    <a:pt x="1505" y="610"/>
                  </a:cubicBezTo>
                  <a:cubicBezTo>
                    <a:pt x="1538" y="650"/>
                    <a:pt x="1589" y="671"/>
                    <a:pt x="1643" y="671"/>
                  </a:cubicBezTo>
                  <a:cubicBezTo>
                    <a:pt x="1667" y="671"/>
                    <a:pt x="1692" y="667"/>
                    <a:pt x="1715" y="658"/>
                  </a:cubicBezTo>
                  <a:cubicBezTo>
                    <a:pt x="1856" y="610"/>
                    <a:pt x="2006" y="585"/>
                    <a:pt x="2155" y="585"/>
                  </a:cubicBezTo>
                  <a:close/>
                  <a:moveTo>
                    <a:pt x="2133" y="3277"/>
                  </a:moveTo>
                  <a:cubicBezTo>
                    <a:pt x="2955" y="3277"/>
                    <a:pt x="3340" y="4386"/>
                    <a:pt x="3392" y="5084"/>
                  </a:cubicBezTo>
                  <a:cubicBezTo>
                    <a:pt x="3440" y="5745"/>
                    <a:pt x="3382" y="6406"/>
                    <a:pt x="3392" y="7077"/>
                  </a:cubicBezTo>
                  <a:cubicBezTo>
                    <a:pt x="3112" y="7111"/>
                    <a:pt x="2830" y="7128"/>
                    <a:pt x="2548" y="7128"/>
                  </a:cubicBezTo>
                  <a:cubicBezTo>
                    <a:pt x="1882" y="7128"/>
                    <a:pt x="1214" y="7032"/>
                    <a:pt x="575" y="6837"/>
                  </a:cubicBezTo>
                  <a:cubicBezTo>
                    <a:pt x="594" y="5793"/>
                    <a:pt x="623" y="3666"/>
                    <a:pt x="1840" y="3321"/>
                  </a:cubicBezTo>
                  <a:cubicBezTo>
                    <a:pt x="1943" y="3291"/>
                    <a:pt x="2041" y="3277"/>
                    <a:pt x="2133" y="3277"/>
                  </a:cubicBezTo>
                  <a:close/>
                  <a:moveTo>
                    <a:pt x="2050" y="1"/>
                  </a:moveTo>
                  <a:cubicBezTo>
                    <a:pt x="1110" y="1"/>
                    <a:pt x="313" y="847"/>
                    <a:pt x="441" y="1798"/>
                  </a:cubicBezTo>
                  <a:cubicBezTo>
                    <a:pt x="518" y="2296"/>
                    <a:pt x="815" y="2727"/>
                    <a:pt x="1246" y="2986"/>
                  </a:cubicBezTo>
                  <a:cubicBezTo>
                    <a:pt x="192" y="3676"/>
                    <a:pt x="115" y="5640"/>
                    <a:pt x="211" y="6770"/>
                  </a:cubicBezTo>
                  <a:cubicBezTo>
                    <a:pt x="68" y="6828"/>
                    <a:pt x="1" y="7067"/>
                    <a:pt x="173" y="7153"/>
                  </a:cubicBezTo>
                  <a:cubicBezTo>
                    <a:pt x="929" y="7535"/>
                    <a:pt x="1760" y="7725"/>
                    <a:pt x="2597" y="7725"/>
                  </a:cubicBezTo>
                  <a:cubicBezTo>
                    <a:pt x="2917" y="7725"/>
                    <a:pt x="3237" y="7698"/>
                    <a:pt x="3555" y="7642"/>
                  </a:cubicBezTo>
                  <a:cubicBezTo>
                    <a:pt x="3660" y="7623"/>
                    <a:pt x="3737" y="7537"/>
                    <a:pt x="3756" y="7431"/>
                  </a:cubicBezTo>
                  <a:cubicBezTo>
                    <a:pt x="3852" y="7393"/>
                    <a:pt x="3928" y="7297"/>
                    <a:pt x="3928" y="7192"/>
                  </a:cubicBezTo>
                  <a:cubicBezTo>
                    <a:pt x="3995" y="6090"/>
                    <a:pt x="4130" y="3752"/>
                    <a:pt x="2999" y="2996"/>
                  </a:cubicBezTo>
                  <a:cubicBezTo>
                    <a:pt x="3603" y="2584"/>
                    <a:pt x="3948" y="1769"/>
                    <a:pt x="3660" y="1060"/>
                  </a:cubicBezTo>
                  <a:cubicBezTo>
                    <a:pt x="3421" y="514"/>
                    <a:pt x="2903" y="141"/>
                    <a:pt x="2319" y="93"/>
                  </a:cubicBezTo>
                  <a:cubicBezTo>
                    <a:pt x="2290" y="35"/>
                    <a:pt x="2233" y="6"/>
                    <a:pt x="2185" y="6"/>
                  </a:cubicBezTo>
                  <a:cubicBezTo>
                    <a:pt x="2140" y="3"/>
                    <a:pt x="2094" y="1"/>
                    <a:pt x="2050"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4"/>
            <p:cNvSpPr/>
            <p:nvPr/>
          </p:nvSpPr>
          <p:spPr>
            <a:xfrm>
              <a:off x="4880925" y="790875"/>
              <a:ext cx="103725" cy="187025"/>
            </a:xfrm>
            <a:custGeom>
              <a:avLst/>
              <a:gdLst/>
              <a:ahLst/>
              <a:cxnLst/>
              <a:rect l="l" t="t" r="r" b="b"/>
              <a:pathLst>
                <a:path w="4149" h="7481" extrusionOk="0">
                  <a:moveTo>
                    <a:pt x="2002" y="471"/>
                  </a:moveTo>
                  <a:cubicBezTo>
                    <a:pt x="2515" y="471"/>
                    <a:pt x="3132" y="931"/>
                    <a:pt x="3153" y="1381"/>
                  </a:cubicBezTo>
                  <a:cubicBezTo>
                    <a:pt x="3162" y="1860"/>
                    <a:pt x="2693" y="2339"/>
                    <a:pt x="2252" y="2425"/>
                  </a:cubicBezTo>
                  <a:cubicBezTo>
                    <a:pt x="2187" y="2437"/>
                    <a:pt x="2122" y="2443"/>
                    <a:pt x="2058" y="2443"/>
                  </a:cubicBezTo>
                  <a:cubicBezTo>
                    <a:pt x="1614" y="2443"/>
                    <a:pt x="1215" y="2162"/>
                    <a:pt x="1064" y="1735"/>
                  </a:cubicBezTo>
                  <a:cubicBezTo>
                    <a:pt x="968" y="1419"/>
                    <a:pt x="1045" y="1074"/>
                    <a:pt x="1256" y="816"/>
                  </a:cubicBezTo>
                  <a:cubicBezTo>
                    <a:pt x="1271" y="819"/>
                    <a:pt x="1286" y="821"/>
                    <a:pt x="1301" y="821"/>
                  </a:cubicBezTo>
                  <a:cubicBezTo>
                    <a:pt x="1371" y="821"/>
                    <a:pt x="1436" y="785"/>
                    <a:pt x="1476" y="729"/>
                  </a:cubicBezTo>
                  <a:cubicBezTo>
                    <a:pt x="1603" y="547"/>
                    <a:pt x="1794" y="471"/>
                    <a:pt x="2002" y="471"/>
                  </a:cubicBezTo>
                  <a:close/>
                  <a:moveTo>
                    <a:pt x="1884" y="3274"/>
                  </a:moveTo>
                  <a:cubicBezTo>
                    <a:pt x="1946" y="3274"/>
                    <a:pt x="2011" y="3278"/>
                    <a:pt x="2080" y="3287"/>
                  </a:cubicBezTo>
                  <a:cubicBezTo>
                    <a:pt x="3517" y="3479"/>
                    <a:pt x="3258" y="5338"/>
                    <a:pt x="3497" y="6372"/>
                  </a:cubicBezTo>
                  <a:cubicBezTo>
                    <a:pt x="3459" y="6382"/>
                    <a:pt x="3430" y="6391"/>
                    <a:pt x="3402" y="6411"/>
                  </a:cubicBezTo>
                  <a:cubicBezTo>
                    <a:pt x="2876" y="6717"/>
                    <a:pt x="2358" y="6849"/>
                    <a:pt x="1833" y="6849"/>
                  </a:cubicBezTo>
                  <a:cubicBezTo>
                    <a:pt x="1374" y="6849"/>
                    <a:pt x="910" y="6748"/>
                    <a:pt x="432" y="6573"/>
                  </a:cubicBezTo>
                  <a:lnTo>
                    <a:pt x="441" y="6573"/>
                  </a:lnTo>
                  <a:lnTo>
                    <a:pt x="441" y="6564"/>
                  </a:lnTo>
                  <a:cubicBezTo>
                    <a:pt x="561" y="5609"/>
                    <a:pt x="460" y="3274"/>
                    <a:pt x="1884" y="3274"/>
                  </a:cubicBezTo>
                  <a:close/>
                  <a:moveTo>
                    <a:pt x="2030" y="1"/>
                  </a:moveTo>
                  <a:cubicBezTo>
                    <a:pt x="1732" y="1"/>
                    <a:pt x="1450" y="93"/>
                    <a:pt x="1237" y="317"/>
                  </a:cubicBezTo>
                  <a:cubicBezTo>
                    <a:pt x="595" y="614"/>
                    <a:pt x="336" y="1505"/>
                    <a:pt x="633" y="2138"/>
                  </a:cubicBezTo>
                  <a:cubicBezTo>
                    <a:pt x="767" y="2425"/>
                    <a:pt x="987" y="2665"/>
                    <a:pt x="1275" y="2818"/>
                  </a:cubicBezTo>
                  <a:cubicBezTo>
                    <a:pt x="1" y="3345"/>
                    <a:pt x="49" y="5405"/>
                    <a:pt x="58" y="6554"/>
                  </a:cubicBezTo>
                  <a:cubicBezTo>
                    <a:pt x="20" y="6612"/>
                    <a:pt x="20" y="6698"/>
                    <a:pt x="77" y="6755"/>
                  </a:cubicBezTo>
                  <a:cubicBezTo>
                    <a:pt x="584" y="7252"/>
                    <a:pt x="1271" y="7481"/>
                    <a:pt x="1967" y="7481"/>
                  </a:cubicBezTo>
                  <a:cubicBezTo>
                    <a:pt x="2586" y="7481"/>
                    <a:pt x="3213" y="7300"/>
                    <a:pt x="3727" y="6966"/>
                  </a:cubicBezTo>
                  <a:cubicBezTo>
                    <a:pt x="3842" y="6899"/>
                    <a:pt x="3900" y="6765"/>
                    <a:pt x="3871" y="6631"/>
                  </a:cubicBezTo>
                  <a:cubicBezTo>
                    <a:pt x="3948" y="6583"/>
                    <a:pt x="4005" y="6506"/>
                    <a:pt x="4015" y="6420"/>
                  </a:cubicBezTo>
                  <a:cubicBezTo>
                    <a:pt x="4149" y="5318"/>
                    <a:pt x="3833" y="3489"/>
                    <a:pt x="2741" y="2895"/>
                  </a:cubicBezTo>
                  <a:cubicBezTo>
                    <a:pt x="2779" y="2875"/>
                    <a:pt x="2827" y="2856"/>
                    <a:pt x="2865" y="2828"/>
                  </a:cubicBezTo>
                  <a:cubicBezTo>
                    <a:pt x="3545" y="2435"/>
                    <a:pt x="4130" y="1285"/>
                    <a:pt x="3459" y="624"/>
                  </a:cubicBezTo>
                  <a:cubicBezTo>
                    <a:pt x="3113" y="278"/>
                    <a:pt x="2547" y="1"/>
                    <a:pt x="2030" y="1"/>
                  </a:cubicBezTo>
                  <a:close/>
                </a:path>
              </a:pathLst>
            </a:custGeom>
            <a:solidFill>
              <a:srgbClr val="1E1E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146421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43"/>
        <p:cNvGrpSpPr/>
        <p:nvPr/>
      </p:nvGrpSpPr>
      <p:grpSpPr>
        <a:xfrm>
          <a:off x="0" y="0"/>
          <a:ext cx="0" cy="0"/>
          <a:chOff x="0" y="0"/>
          <a:chExt cx="0" cy="0"/>
        </a:xfrm>
      </p:grpSpPr>
      <p:sp>
        <p:nvSpPr>
          <p:cNvPr id="444" name="Google Shape;444;p21"/>
          <p:cNvSpPr txBox="1">
            <a:spLocks noGrp="1"/>
          </p:cNvSpPr>
          <p:nvPr>
            <p:ph type="title"/>
          </p:nvPr>
        </p:nvSpPr>
        <p:spPr>
          <a:xfrm>
            <a:off x="2185151" y="549800"/>
            <a:ext cx="7823019"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800" b="1">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5" name="Google Shape;445;p21"/>
          <p:cNvSpPr/>
          <p:nvPr/>
        </p:nvSpPr>
        <p:spPr>
          <a:xfrm>
            <a:off x="11430252" y="414891"/>
            <a:ext cx="199233" cy="174080"/>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6" name="Google Shape;446;p21"/>
          <p:cNvSpPr/>
          <p:nvPr/>
        </p:nvSpPr>
        <p:spPr>
          <a:xfrm>
            <a:off x="11629481" y="769534"/>
            <a:ext cx="125939" cy="123985"/>
          </a:xfrm>
          <a:custGeom>
            <a:avLst/>
            <a:gdLst/>
            <a:ahLst/>
            <a:cxnLst/>
            <a:rect l="l" t="t" r="r" b="b"/>
            <a:pathLst>
              <a:path w="2641" h="2829" extrusionOk="0">
                <a:moveTo>
                  <a:pt x="1224" y="1"/>
                </a:moveTo>
                <a:cubicBezTo>
                  <a:pt x="1055" y="1"/>
                  <a:pt x="876" y="117"/>
                  <a:pt x="850" y="337"/>
                </a:cubicBezTo>
                <a:cubicBezTo>
                  <a:pt x="833" y="579"/>
                  <a:pt x="833" y="820"/>
                  <a:pt x="850" y="1062"/>
                </a:cubicBezTo>
                <a:cubicBezTo>
                  <a:pt x="677" y="1114"/>
                  <a:pt x="505" y="1183"/>
                  <a:pt x="332" y="1235"/>
                </a:cubicBezTo>
                <a:cubicBezTo>
                  <a:pt x="1" y="1329"/>
                  <a:pt x="102" y="1800"/>
                  <a:pt x="400" y="1800"/>
                </a:cubicBezTo>
                <a:cubicBezTo>
                  <a:pt x="427" y="1800"/>
                  <a:pt x="457" y="1796"/>
                  <a:pt x="488" y="1787"/>
                </a:cubicBezTo>
                <a:cubicBezTo>
                  <a:pt x="626" y="1752"/>
                  <a:pt x="764" y="1718"/>
                  <a:pt x="919" y="1683"/>
                </a:cubicBezTo>
                <a:cubicBezTo>
                  <a:pt x="988" y="2098"/>
                  <a:pt x="1074" y="2546"/>
                  <a:pt x="1437" y="2788"/>
                </a:cubicBezTo>
                <a:cubicBezTo>
                  <a:pt x="1483" y="2816"/>
                  <a:pt x="1534" y="2829"/>
                  <a:pt x="1585" y="2829"/>
                </a:cubicBezTo>
                <a:cubicBezTo>
                  <a:pt x="1725" y="2829"/>
                  <a:pt x="1865" y="2733"/>
                  <a:pt x="1903" y="2581"/>
                </a:cubicBezTo>
                <a:cubicBezTo>
                  <a:pt x="1972" y="2218"/>
                  <a:pt x="1782" y="1925"/>
                  <a:pt x="1696" y="1563"/>
                </a:cubicBezTo>
                <a:cubicBezTo>
                  <a:pt x="1696" y="1563"/>
                  <a:pt x="1696" y="1545"/>
                  <a:pt x="1696" y="1545"/>
                </a:cubicBezTo>
                <a:cubicBezTo>
                  <a:pt x="1886" y="1494"/>
                  <a:pt x="2093" y="1459"/>
                  <a:pt x="2283" y="1390"/>
                </a:cubicBezTo>
                <a:cubicBezTo>
                  <a:pt x="2641" y="1325"/>
                  <a:pt x="2569" y="815"/>
                  <a:pt x="2241" y="815"/>
                </a:cubicBezTo>
                <a:cubicBezTo>
                  <a:pt x="2221" y="815"/>
                  <a:pt x="2201" y="817"/>
                  <a:pt x="2179" y="820"/>
                </a:cubicBezTo>
                <a:cubicBezTo>
                  <a:pt x="1972" y="820"/>
                  <a:pt x="1747" y="838"/>
                  <a:pt x="1558" y="872"/>
                </a:cubicBezTo>
                <a:cubicBezTo>
                  <a:pt x="1540" y="700"/>
                  <a:pt x="1540" y="510"/>
                  <a:pt x="1540" y="337"/>
                </a:cubicBezTo>
                <a:cubicBezTo>
                  <a:pt x="1540" y="109"/>
                  <a:pt x="1387" y="1"/>
                  <a:pt x="1224" y="1"/>
                </a:cubicBezTo>
                <a:close/>
              </a:path>
            </a:pathLst>
          </a:custGeom>
          <a:solidFill>
            <a:srgbClr val="1E1E1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7" name="Google Shape;447;p21"/>
          <p:cNvSpPr/>
          <p:nvPr/>
        </p:nvSpPr>
        <p:spPr>
          <a:xfrm>
            <a:off x="11689422" y="893534"/>
            <a:ext cx="566274" cy="506300"/>
          </a:xfrm>
          <a:custGeom>
            <a:avLst/>
            <a:gdLst/>
            <a:ahLst/>
            <a:cxnLst/>
            <a:rect l="l" t="t" r="r" b="b"/>
            <a:pathLst>
              <a:path w="16986" h="15189" extrusionOk="0">
                <a:moveTo>
                  <a:pt x="4608" y="7656"/>
                </a:moveTo>
                <a:cubicBezTo>
                  <a:pt x="4911" y="7656"/>
                  <a:pt x="5238" y="7819"/>
                  <a:pt x="5489" y="8210"/>
                </a:cubicBezTo>
                <a:cubicBezTo>
                  <a:pt x="5765" y="8693"/>
                  <a:pt x="5955" y="9194"/>
                  <a:pt x="6076" y="9729"/>
                </a:cubicBezTo>
                <a:cubicBezTo>
                  <a:pt x="6214" y="10160"/>
                  <a:pt x="6265" y="10592"/>
                  <a:pt x="6248" y="11023"/>
                </a:cubicBezTo>
                <a:cubicBezTo>
                  <a:pt x="5489" y="10661"/>
                  <a:pt x="4816" y="10178"/>
                  <a:pt x="4229" y="9591"/>
                </a:cubicBezTo>
                <a:cubicBezTo>
                  <a:pt x="3262" y="8624"/>
                  <a:pt x="3866" y="7656"/>
                  <a:pt x="4608" y="7656"/>
                </a:cubicBezTo>
                <a:close/>
                <a:moveTo>
                  <a:pt x="16358" y="1"/>
                </a:moveTo>
                <a:cubicBezTo>
                  <a:pt x="16112" y="1"/>
                  <a:pt x="15871" y="135"/>
                  <a:pt x="15810" y="426"/>
                </a:cubicBezTo>
                <a:cubicBezTo>
                  <a:pt x="15150" y="3874"/>
                  <a:pt x="12597" y="11487"/>
                  <a:pt x="8076" y="11487"/>
                </a:cubicBezTo>
                <a:cubicBezTo>
                  <a:pt x="7868" y="11487"/>
                  <a:pt x="7656" y="11471"/>
                  <a:pt x="7439" y="11438"/>
                </a:cubicBezTo>
                <a:cubicBezTo>
                  <a:pt x="7577" y="10747"/>
                  <a:pt x="7560" y="10057"/>
                  <a:pt x="7405" y="9384"/>
                </a:cubicBezTo>
                <a:cubicBezTo>
                  <a:pt x="7163" y="8244"/>
                  <a:pt x="6386" y="6449"/>
                  <a:pt x="5023" y="6294"/>
                </a:cubicBezTo>
                <a:cubicBezTo>
                  <a:pt x="4958" y="6287"/>
                  <a:pt x="4894" y="6283"/>
                  <a:pt x="4829" y="6283"/>
                </a:cubicBezTo>
                <a:cubicBezTo>
                  <a:pt x="3658" y="6283"/>
                  <a:pt x="2445" y="7432"/>
                  <a:pt x="2641" y="8659"/>
                </a:cubicBezTo>
                <a:cubicBezTo>
                  <a:pt x="2900" y="10488"/>
                  <a:pt x="4298" y="11645"/>
                  <a:pt x="5955" y="12180"/>
                </a:cubicBezTo>
                <a:cubicBezTo>
                  <a:pt x="5124" y="13842"/>
                  <a:pt x="2709" y="14495"/>
                  <a:pt x="666" y="14495"/>
                </a:cubicBezTo>
                <a:cubicBezTo>
                  <a:pt x="587" y="14495"/>
                  <a:pt x="509" y="14494"/>
                  <a:pt x="432" y="14493"/>
                </a:cubicBezTo>
                <a:cubicBezTo>
                  <a:pt x="426" y="14492"/>
                  <a:pt x="420" y="14492"/>
                  <a:pt x="415" y="14492"/>
                </a:cubicBezTo>
                <a:cubicBezTo>
                  <a:pt x="1" y="14492"/>
                  <a:pt x="23" y="15114"/>
                  <a:pt x="432" y="15148"/>
                </a:cubicBezTo>
                <a:cubicBezTo>
                  <a:pt x="730" y="15175"/>
                  <a:pt x="1031" y="15188"/>
                  <a:pt x="1331" y="15188"/>
                </a:cubicBezTo>
                <a:cubicBezTo>
                  <a:pt x="3758" y="15188"/>
                  <a:pt x="6157" y="14312"/>
                  <a:pt x="7094" y="12439"/>
                </a:cubicBezTo>
                <a:cubicBezTo>
                  <a:pt x="7446" y="12494"/>
                  <a:pt x="7802" y="12521"/>
                  <a:pt x="8156" y="12521"/>
                </a:cubicBezTo>
                <a:cubicBezTo>
                  <a:pt x="9017" y="12521"/>
                  <a:pt x="9872" y="12359"/>
                  <a:pt x="10667" y="12042"/>
                </a:cubicBezTo>
                <a:cubicBezTo>
                  <a:pt x="14774" y="10247"/>
                  <a:pt x="16759" y="4706"/>
                  <a:pt x="16966" y="598"/>
                </a:cubicBezTo>
                <a:cubicBezTo>
                  <a:pt x="16986" y="214"/>
                  <a:pt x="16667" y="1"/>
                  <a:pt x="16358" y="1"/>
                </a:cubicBezTo>
                <a:close/>
              </a:path>
            </a:pathLst>
          </a:custGeom>
          <a:solidFill>
            <a:srgbClr val="FEDD67"/>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8" name="Google Shape;448;p21"/>
          <p:cNvSpPr/>
          <p:nvPr/>
        </p:nvSpPr>
        <p:spPr>
          <a:xfrm rot="-543380">
            <a:off x="331675" y="5960337"/>
            <a:ext cx="489718" cy="626436"/>
          </a:xfrm>
          <a:custGeom>
            <a:avLst/>
            <a:gdLst/>
            <a:ahLst/>
            <a:cxnLst/>
            <a:rect l="l" t="t" r="r" b="b"/>
            <a:pathLst>
              <a:path w="6927" h="8862" extrusionOk="0">
                <a:moveTo>
                  <a:pt x="2520" y="440"/>
                </a:moveTo>
                <a:cubicBezTo>
                  <a:pt x="3208" y="440"/>
                  <a:pt x="3872" y="577"/>
                  <a:pt x="4407" y="1002"/>
                </a:cubicBezTo>
                <a:lnTo>
                  <a:pt x="4407" y="1011"/>
                </a:lnTo>
                <a:cubicBezTo>
                  <a:pt x="3814" y="1391"/>
                  <a:pt x="3012" y="1664"/>
                  <a:pt x="2247" y="1664"/>
                </a:cubicBezTo>
                <a:cubicBezTo>
                  <a:pt x="1506" y="1664"/>
                  <a:pt x="798" y="1408"/>
                  <a:pt x="345" y="743"/>
                </a:cubicBezTo>
                <a:lnTo>
                  <a:pt x="345" y="734"/>
                </a:lnTo>
                <a:cubicBezTo>
                  <a:pt x="1011" y="599"/>
                  <a:pt x="1780" y="440"/>
                  <a:pt x="2520" y="440"/>
                </a:cubicBezTo>
                <a:close/>
                <a:moveTo>
                  <a:pt x="5288" y="3346"/>
                </a:moveTo>
                <a:cubicBezTo>
                  <a:pt x="5577" y="3346"/>
                  <a:pt x="5662" y="4205"/>
                  <a:pt x="5662" y="4403"/>
                </a:cubicBezTo>
                <a:cubicBezTo>
                  <a:pt x="5653" y="4815"/>
                  <a:pt x="5528" y="5380"/>
                  <a:pt x="5020" y="5390"/>
                </a:cubicBezTo>
                <a:cubicBezTo>
                  <a:pt x="5059" y="4777"/>
                  <a:pt x="5049" y="4154"/>
                  <a:pt x="5020" y="3521"/>
                </a:cubicBezTo>
                <a:lnTo>
                  <a:pt x="5020" y="3512"/>
                </a:lnTo>
                <a:cubicBezTo>
                  <a:pt x="5040" y="3502"/>
                  <a:pt x="5059" y="3493"/>
                  <a:pt x="5078" y="3474"/>
                </a:cubicBezTo>
                <a:cubicBezTo>
                  <a:pt x="5158" y="3384"/>
                  <a:pt x="5227" y="3346"/>
                  <a:pt x="5288" y="3346"/>
                </a:cubicBezTo>
                <a:close/>
                <a:moveTo>
                  <a:pt x="4963" y="2602"/>
                </a:moveTo>
                <a:lnTo>
                  <a:pt x="4963" y="2602"/>
                </a:lnTo>
                <a:cubicBezTo>
                  <a:pt x="5059" y="2608"/>
                  <a:pt x="5162" y="2608"/>
                  <a:pt x="5266" y="2608"/>
                </a:cubicBezTo>
                <a:cubicBezTo>
                  <a:pt x="5473" y="2608"/>
                  <a:pt x="5682" y="2608"/>
                  <a:pt x="5835" y="2659"/>
                </a:cubicBezTo>
                <a:cubicBezTo>
                  <a:pt x="6582" y="2918"/>
                  <a:pt x="6323" y="3445"/>
                  <a:pt x="6276" y="4029"/>
                </a:cubicBezTo>
                <a:cubicBezTo>
                  <a:pt x="6218" y="4824"/>
                  <a:pt x="6151" y="5610"/>
                  <a:pt x="6084" y="6405"/>
                </a:cubicBezTo>
                <a:cubicBezTo>
                  <a:pt x="5701" y="6405"/>
                  <a:pt x="5327" y="6405"/>
                  <a:pt x="4944" y="6424"/>
                </a:cubicBezTo>
                <a:lnTo>
                  <a:pt x="4934" y="6424"/>
                </a:lnTo>
                <a:cubicBezTo>
                  <a:pt x="4973" y="6156"/>
                  <a:pt x="4992" y="5888"/>
                  <a:pt x="5011" y="5610"/>
                </a:cubicBezTo>
                <a:cubicBezTo>
                  <a:pt x="5064" y="5619"/>
                  <a:pt x="5114" y="5623"/>
                  <a:pt x="5161" y="5623"/>
                </a:cubicBezTo>
                <a:cubicBezTo>
                  <a:pt x="5872" y="5623"/>
                  <a:pt x="6005" y="4660"/>
                  <a:pt x="5969" y="4068"/>
                </a:cubicBezTo>
                <a:cubicBezTo>
                  <a:pt x="5950" y="3732"/>
                  <a:pt x="5902" y="3349"/>
                  <a:pt x="5586" y="3157"/>
                </a:cubicBezTo>
                <a:cubicBezTo>
                  <a:pt x="5485" y="3090"/>
                  <a:pt x="5368" y="3056"/>
                  <a:pt x="5250" y="3056"/>
                </a:cubicBezTo>
                <a:cubicBezTo>
                  <a:pt x="5166" y="3056"/>
                  <a:pt x="5081" y="3074"/>
                  <a:pt x="5001" y="3110"/>
                </a:cubicBezTo>
                <a:cubicBezTo>
                  <a:pt x="4992" y="2947"/>
                  <a:pt x="4982" y="2774"/>
                  <a:pt x="4963" y="2602"/>
                </a:cubicBezTo>
                <a:close/>
                <a:moveTo>
                  <a:pt x="4427" y="1423"/>
                </a:moveTo>
                <a:cubicBezTo>
                  <a:pt x="4494" y="2429"/>
                  <a:pt x="4532" y="3445"/>
                  <a:pt x="4513" y="4460"/>
                </a:cubicBezTo>
                <a:lnTo>
                  <a:pt x="4513" y="4451"/>
                </a:lnTo>
                <a:cubicBezTo>
                  <a:pt x="4494" y="5543"/>
                  <a:pt x="4321" y="6654"/>
                  <a:pt x="4369" y="7746"/>
                </a:cubicBezTo>
                <a:lnTo>
                  <a:pt x="4359" y="7746"/>
                </a:lnTo>
                <a:cubicBezTo>
                  <a:pt x="3607" y="8082"/>
                  <a:pt x="2864" y="8326"/>
                  <a:pt x="2130" y="8326"/>
                </a:cubicBezTo>
                <a:cubicBezTo>
                  <a:pt x="1565" y="8326"/>
                  <a:pt x="1005" y="8181"/>
                  <a:pt x="451" y="7823"/>
                </a:cubicBezTo>
                <a:cubicBezTo>
                  <a:pt x="470" y="7794"/>
                  <a:pt x="489" y="7756"/>
                  <a:pt x="489" y="7727"/>
                </a:cubicBezTo>
                <a:cubicBezTo>
                  <a:pt x="729" y="5715"/>
                  <a:pt x="901" y="3454"/>
                  <a:pt x="508" y="1423"/>
                </a:cubicBezTo>
                <a:lnTo>
                  <a:pt x="508" y="1423"/>
                </a:lnTo>
                <a:cubicBezTo>
                  <a:pt x="930" y="1797"/>
                  <a:pt x="1600" y="1998"/>
                  <a:pt x="2060" y="2056"/>
                </a:cubicBezTo>
                <a:cubicBezTo>
                  <a:pt x="2210" y="2078"/>
                  <a:pt x="2361" y="2089"/>
                  <a:pt x="2511" y="2089"/>
                </a:cubicBezTo>
                <a:cubicBezTo>
                  <a:pt x="3201" y="2089"/>
                  <a:pt x="3875" y="1856"/>
                  <a:pt x="4427" y="1423"/>
                </a:cubicBezTo>
                <a:close/>
                <a:moveTo>
                  <a:pt x="2498" y="1"/>
                </a:moveTo>
                <a:cubicBezTo>
                  <a:pt x="1621" y="1"/>
                  <a:pt x="708" y="248"/>
                  <a:pt x="77" y="580"/>
                </a:cubicBezTo>
                <a:cubicBezTo>
                  <a:pt x="0" y="619"/>
                  <a:pt x="10" y="734"/>
                  <a:pt x="96" y="762"/>
                </a:cubicBezTo>
                <a:cubicBezTo>
                  <a:pt x="96" y="772"/>
                  <a:pt x="96" y="772"/>
                  <a:pt x="96" y="782"/>
                </a:cubicBezTo>
                <a:cubicBezTo>
                  <a:pt x="67" y="3119"/>
                  <a:pt x="288" y="5390"/>
                  <a:pt x="29" y="7727"/>
                </a:cubicBezTo>
                <a:cubicBezTo>
                  <a:pt x="20" y="7794"/>
                  <a:pt x="39" y="7852"/>
                  <a:pt x="87" y="7900"/>
                </a:cubicBezTo>
                <a:cubicBezTo>
                  <a:pt x="96" y="7919"/>
                  <a:pt x="106" y="7938"/>
                  <a:pt x="115" y="7948"/>
                </a:cubicBezTo>
                <a:cubicBezTo>
                  <a:pt x="659" y="8601"/>
                  <a:pt x="1401" y="8861"/>
                  <a:pt x="2175" y="8861"/>
                </a:cubicBezTo>
                <a:cubicBezTo>
                  <a:pt x="3011" y="8861"/>
                  <a:pt x="3883" y="8558"/>
                  <a:pt x="4580" y="8120"/>
                </a:cubicBezTo>
                <a:cubicBezTo>
                  <a:pt x="4685" y="8063"/>
                  <a:pt x="4714" y="7919"/>
                  <a:pt x="4637" y="7823"/>
                </a:cubicBezTo>
                <a:cubicBezTo>
                  <a:pt x="4733" y="7507"/>
                  <a:pt x="4810" y="7181"/>
                  <a:pt x="4867" y="6855"/>
                </a:cubicBezTo>
                <a:cubicBezTo>
                  <a:pt x="4896" y="6865"/>
                  <a:pt x="4925" y="6875"/>
                  <a:pt x="4953" y="6875"/>
                </a:cubicBezTo>
                <a:cubicBezTo>
                  <a:pt x="5394" y="6875"/>
                  <a:pt x="5844" y="6855"/>
                  <a:pt x="6295" y="6846"/>
                </a:cubicBezTo>
                <a:cubicBezTo>
                  <a:pt x="6419" y="6836"/>
                  <a:pt x="6515" y="6740"/>
                  <a:pt x="6515" y="6616"/>
                </a:cubicBezTo>
                <a:cubicBezTo>
                  <a:pt x="6572" y="5859"/>
                  <a:pt x="6630" y="5102"/>
                  <a:pt x="6697" y="4345"/>
                </a:cubicBezTo>
                <a:cubicBezTo>
                  <a:pt x="6726" y="3876"/>
                  <a:pt x="6927" y="3196"/>
                  <a:pt x="6774" y="2745"/>
                </a:cubicBezTo>
                <a:cubicBezTo>
                  <a:pt x="6639" y="2342"/>
                  <a:pt x="6272" y="2222"/>
                  <a:pt x="5869" y="2222"/>
                </a:cubicBezTo>
                <a:cubicBezTo>
                  <a:pt x="5554" y="2222"/>
                  <a:pt x="5218" y="2295"/>
                  <a:pt x="4953" y="2362"/>
                </a:cubicBezTo>
                <a:cubicBezTo>
                  <a:pt x="4915" y="1922"/>
                  <a:pt x="4877" y="1490"/>
                  <a:pt x="4838" y="1079"/>
                </a:cubicBezTo>
                <a:cubicBezTo>
                  <a:pt x="4829" y="983"/>
                  <a:pt x="4771" y="906"/>
                  <a:pt x="4685" y="887"/>
                </a:cubicBezTo>
                <a:cubicBezTo>
                  <a:pt x="4199" y="243"/>
                  <a:pt x="3367" y="1"/>
                  <a:pt x="2498" y="1"/>
                </a:cubicBezTo>
                <a:close/>
              </a:path>
            </a:pathLst>
          </a:custGeom>
          <a:solidFill>
            <a:srgbClr val="1E1E1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9" name="Google Shape;449;p21"/>
          <p:cNvSpPr/>
          <p:nvPr/>
        </p:nvSpPr>
        <p:spPr>
          <a:xfrm>
            <a:off x="1" y="5384500"/>
            <a:ext cx="845743" cy="330667"/>
          </a:xfrm>
          <a:custGeom>
            <a:avLst/>
            <a:gdLst/>
            <a:ahLst/>
            <a:cxnLst/>
            <a:rect l="l" t="t" r="r" b="b"/>
            <a:pathLst>
              <a:path w="25369" h="9920" extrusionOk="0">
                <a:moveTo>
                  <a:pt x="14426" y="5300"/>
                </a:moveTo>
                <a:lnTo>
                  <a:pt x="14546" y="5352"/>
                </a:lnTo>
                <a:cubicBezTo>
                  <a:pt x="15979" y="5835"/>
                  <a:pt x="16894" y="6750"/>
                  <a:pt x="15703" y="8130"/>
                </a:cubicBezTo>
                <a:cubicBezTo>
                  <a:pt x="13891" y="7958"/>
                  <a:pt x="13321" y="7233"/>
                  <a:pt x="14029" y="5921"/>
                </a:cubicBezTo>
                <a:cubicBezTo>
                  <a:pt x="14150" y="5697"/>
                  <a:pt x="14270" y="5490"/>
                  <a:pt x="14426" y="5300"/>
                </a:cubicBezTo>
                <a:close/>
                <a:moveTo>
                  <a:pt x="24546" y="0"/>
                </a:moveTo>
                <a:cubicBezTo>
                  <a:pt x="21038" y="0"/>
                  <a:pt x="16288" y="1197"/>
                  <a:pt x="13770" y="3954"/>
                </a:cubicBezTo>
                <a:cubicBezTo>
                  <a:pt x="12579" y="3712"/>
                  <a:pt x="11371" y="3539"/>
                  <a:pt x="10180" y="3470"/>
                </a:cubicBezTo>
                <a:cubicBezTo>
                  <a:pt x="9763" y="3436"/>
                  <a:pt x="9329" y="3417"/>
                  <a:pt x="8884" y="3417"/>
                </a:cubicBezTo>
                <a:cubicBezTo>
                  <a:pt x="5332" y="3417"/>
                  <a:pt x="1126" y="4600"/>
                  <a:pt x="83" y="8251"/>
                </a:cubicBezTo>
                <a:cubicBezTo>
                  <a:pt x="0" y="8520"/>
                  <a:pt x="209" y="8690"/>
                  <a:pt x="419" y="8690"/>
                </a:cubicBezTo>
                <a:cubicBezTo>
                  <a:pt x="559" y="8690"/>
                  <a:pt x="701" y="8614"/>
                  <a:pt x="756" y="8441"/>
                </a:cubicBezTo>
                <a:cubicBezTo>
                  <a:pt x="1761" y="5356"/>
                  <a:pt x="5069" y="4352"/>
                  <a:pt x="8434" y="4352"/>
                </a:cubicBezTo>
                <a:cubicBezTo>
                  <a:pt x="10039" y="4352"/>
                  <a:pt x="11657" y="4580"/>
                  <a:pt x="13045" y="4920"/>
                </a:cubicBezTo>
                <a:cubicBezTo>
                  <a:pt x="12976" y="5006"/>
                  <a:pt x="12907" y="5110"/>
                  <a:pt x="12838" y="5214"/>
                </a:cubicBezTo>
                <a:cubicBezTo>
                  <a:pt x="12096" y="6508"/>
                  <a:pt x="12165" y="9131"/>
                  <a:pt x="13804" y="9770"/>
                </a:cubicBezTo>
                <a:cubicBezTo>
                  <a:pt x="14061" y="9872"/>
                  <a:pt x="14325" y="9919"/>
                  <a:pt x="14590" y="9919"/>
                </a:cubicBezTo>
                <a:cubicBezTo>
                  <a:pt x="15981" y="9919"/>
                  <a:pt x="17365" y="8620"/>
                  <a:pt x="17481" y="7198"/>
                </a:cubicBezTo>
                <a:cubicBezTo>
                  <a:pt x="17584" y="5818"/>
                  <a:pt x="16618" y="4955"/>
                  <a:pt x="15289" y="4420"/>
                </a:cubicBezTo>
                <a:cubicBezTo>
                  <a:pt x="15755" y="4057"/>
                  <a:pt x="16255" y="3729"/>
                  <a:pt x="16773" y="3453"/>
                </a:cubicBezTo>
                <a:cubicBezTo>
                  <a:pt x="19207" y="2072"/>
                  <a:pt x="22141" y="1589"/>
                  <a:pt x="24833" y="968"/>
                </a:cubicBezTo>
                <a:cubicBezTo>
                  <a:pt x="25368" y="847"/>
                  <a:pt x="25247" y="18"/>
                  <a:pt x="24695" y="1"/>
                </a:cubicBezTo>
                <a:cubicBezTo>
                  <a:pt x="24646" y="1"/>
                  <a:pt x="24596" y="0"/>
                  <a:pt x="24546"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0" name="Google Shape;450;p21"/>
          <p:cNvSpPr/>
          <p:nvPr/>
        </p:nvSpPr>
        <p:spPr>
          <a:xfrm>
            <a:off x="960122" y="5715157"/>
            <a:ext cx="199233" cy="174080"/>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07753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3" name="Freeform 21">
            <a:extLst>
              <a:ext uri="{FF2B5EF4-FFF2-40B4-BE49-F238E27FC236}">
                <a16:creationId xmlns:a16="http://schemas.microsoft.com/office/drawing/2014/main" id="{182F8FC5-1E3F-48F4-943A-901506ABF2EE}"/>
              </a:ext>
            </a:extLst>
          </p:cNvPr>
          <p:cNvSpPr/>
          <p:nvPr userDrawn="1"/>
        </p:nvSpPr>
        <p:spPr>
          <a:xfrm>
            <a:off x="0" y="0"/>
            <a:ext cx="12193588" cy="6858000"/>
          </a:xfrm>
          <a:custGeom>
            <a:avLst/>
            <a:gdLst>
              <a:gd name="connsiteX0" fmla="*/ 12083169 w 12193588"/>
              <a:gd name="connsiteY0" fmla="*/ 6787734 h 6858000"/>
              <a:gd name="connsiteX1" fmla="*/ 12153436 w 12193588"/>
              <a:gd name="connsiteY1" fmla="*/ 6858000 h 6858000"/>
              <a:gd name="connsiteX2" fmla="*/ 12113283 w 12193588"/>
              <a:gd name="connsiteY2" fmla="*/ 6858000 h 6858000"/>
              <a:gd name="connsiteX3" fmla="*/ 12083169 w 12193588"/>
              <a:gd name="connsiteY3" fmla="*/ 6824540 h 6858000"/>
              <a:gd name="connsiteX4" fmla="*/ 12051381 w 12193588"/>
              <a:gd name="connsiteY4" fmla="*/ 6858000 h 6858000"/>
              <a:gd name="connsiteX5" fmla="*/ 12011230 w 12193588"/>
              <a:gd name="connsiteY5" fmla="*/ 6858000 h 6858000"/>
              <a:gd name="connsiteX6" fmla="*/ 11218221 w 12193588"/>
              <a:gd name="connsiteY6" fmla="*/ 6787734 h 6858000"/>
              <a:gd name="connsiteX7" fmla="*/ 11291833 w 12193588"/>
              <a:gd name="connsiteY7" fmla="*/ 6858000 h 6858000"/>
              <a:gd name="connsiteX8" fmla="*/ 11250007 w 12193588"/>
              <a:gd name="connsiteY8" fmla="*/ 6858000 h 6858000"/>
              <a:gd name="connsiteX9" fmla="*/ 11218221 w 12193588"/>
              <a:gd name="connsiteY9" fmla="*/ 6824540 h 6858000"/>
              <a:gd name="connsiteX10" fmla="*/ 11186434 w 12193588"/>
              <a:gd name="connsiteY10" fmla="*/ 6858000 h 6858000"/>
              <a:gd name="connsiteX11" fmla="*/ 11146282 w 12193588"/>
              <a:gd name="connsiteY11" fmla="*/ 6858000 h 6858000"/>
              <a:gd name="connsiteX12" fmla="*/ 10788257 w 12193588"/>
              <a:gd name="connsiteY12" fmla="*/ 6787734 h 6858000"/>
              <a:gd name="connsiteX13" fmla="*/ 10861870 w 12193588"/>
              <a:gd name="connsiteY13" fmla="*/ 6858000 h 6858000"/>
              <a:gd name="connsiteX14" fmla="*/ 10821717 w 12193588"/>
              <a:gd name="connsiteY14" fmla="*/ 6858000 h 6858000"/>
              <a:gd name="connsiteX15" fmla="*/ 10788257 w 12193588"/>
              <a:gd name="connsiteY15" fmla="*/ 6824540 h 6858000"/>
              <a:gd name="connsiteX16" fmla="*/ 10758143 w 12193588"/>
              <a:gd name="connsiteY16" fmla="*/ 6858000 h 6858000"/>
              <a:gd name="connsiteX17" fmla="*/ 10717991 w 12193588"/>
              <a:gd name="connsiteY17" fmla="*/ 6858000 h 6858000"/>
              <a:gd name="connsiteX18" fmla="*/ 10078900 w 12193588"/>
              <a:gd name="connsiteY18" fmla="*/ 6787734 h 6858000"/>
              <a:gd name="connsiteX19" fmla="*/ 10149166 w 12193588"/>
              <a:gd name="connsiteY19" fmla="*/ 6858000 h 6858000"/>
              <a:gd name="connsiteX20" fmla="*/ 10109014 w 12193588"/>
              <a:gd name="connsiteY20" fmla="*/ 6858000 h 6858000"/>
              <a:gd name="connsiteX21" fmla="*/ 10078900 w 12193588"/>
              <a:gd name="connsiteY21" fmla="*/ 6824540 h 6858000"/>
              <a:gd name="connsiteX22" fmla="*/ 10047112 w 12193588"/>
              <a:gd name="connsiteY22" fmla="*/ 6858000 h 6858000"/>
              <a:gd name="connsiteX23" fmla="*/ 10006959 w 12193588"/>
              <a:gd name="connsiteY23" fmla="*/ 6858000 h 6858000"/>
              <a:gd name="connsiteX24" fmla="*/ 9223989 w 12193588"/>
              <a:gd name="connsiteY24" fmla="*/ 6787734 h 6858000"/>
              <a:gd name="connsiteX25" fmla="*/ 9295930 w 12193588"/>
              <a:gd name="connsiteY25" fmla="*/ 6858000 h 6858000"/>
              <a:gd name="connsiteX26" fmla="*/ 9255777 w 12193588"/>
              <a:gd name="connsiteY26" fmla="*/ 6858000 h 6858000"/>
              <a:gd name="connsiteX27" fmla="*/ 9223989 w 12193588"/>
              <a:gd name="connsiteY27" fmla="*/ 6824540 h 6858000"/>
              <a:gd name="connsiteX28" fmla="*/ 9192203 w 12193588"/>
              <a:gd name="connsiteY28" fmla="*/ 6858000 h 6858000"/>
              <a:gd name="connsiteX29" fmla="*/ 9152050 w 12193588"/>
              <a:gd name="connsiteY29" fmla="*/ 6858000 h 6858000"/>
              <a:gd name="connsiteX30" fmla="*/ 8792352 w 12193588"/>
              <a:gd name="connsiteY30" fmla="*/ 6787734 h 6858000"/>
              <a:gd name="connsiteX31" fmla="*/ 8864292 w 12193588"/>
              <a:gd name="connsiteY31" fmla="*/ 6858000 h 6858000"/>
              <a:gd name="connsiteX32" fmla="*/ 8822466 w 12193588"/>
              <a:gd name="connsiteY32" fmla="*/ 6858000 h 6858000"/>
              <a:gd name="connsiteX33" fmla="*/ 8792352 w 12193588"/>
              <a:gd name="connsiteY33" fmla="*/ 6824540 h 6858000"/>
              <a:gd name="connsiteX34" fmla="*/ 8758892 w 12193588"/>
              <a:gd name="connsiteY34" fmla="*/ 6858000 h 6858000"/>
              <a:gd name="connsiteX35" fmla="*/ 8717067 w 12193588"/>
              <a:gd name="connsiteY35" fmla="*/ 6858000 h 6858000"/>
              <a:gd name="connsiteX36" fmla="*/ 8074630 w 12193588"/>
              <a:gd name="connsiteY36" fmla="*/ 6787734 h 6858000"/>
              <a:gd name="connsiteX37" fmla="*/ 8144897 w 12193588"/>
              <a:gd name="connsiteY37" fmla="*/ 6858000 h 6858000"/>
              <a:gd name="connsiteX38" fmla="*/ 8104745 w 12193588"/>
              <a:gd name="connsiteY38" fmla="*/ 6858000 h 6858000"/>
              <a:gd name="connsiteX39" fmla="*/ 8074630 w 12193588"/>
              <a:gd name="connsiteY39" fmla="*/ 6824540 h 6858000"/>
              <a:gd name="connsiteX40" fmla="*/ 8041170 w 12193588"/>
              <a:gd name="connsiteY40" fmla="*/ 6858000 h 6858000"/>
              <a:gd name="connsiteX41" fmla="*/ 8002690 w 12193588"/>
              <a:gd name="connsiteY41" fmla="*/ 6858000 h 6858000"/>
              <a:gd name="connsiteX42" fmla="*/ 7221394 w 12193588"/>
              <a:gd name="connsiteY42" fmla="*/ 6787734 h 6858000"/>
              <a:gd name="connsiteX43" fmla="*/ 7291660 w 12193588"/>
              <a:gd name="connsiteY43" fmla="*/ 6858000 h 6858000"/>
              <a:gd name="connsiteX44" fmla="*/ 7251508 w 12193588"/>
              <a:gd name="connsiteY44" fmla="*/ 6858000 h 6858000"/>
              <a:gd name="connsiteX45" fmla="*/ 7221394 w 12193588"/>
              <a:gd name="connsiteY45" fmla="*/ 6824540 h 6858000"/>
              <a:gd name="connsiteX46" fmla="*/ 7187934 w 12193588"/>
              <a:gd name="connsiteY46" fmla="*/ 6858000 h 6858000"/>
              <a:gd name="connsiteX47" fmla="*/ 7147781 w 12193588"/>
              <a:gd name="connsiteY47" fmla="*/ 6858000 h 6858000"/>
              <a:gd name="connsiteX48" fmla="*/ 6793103 w 12193588"/>
              <a:gd name="connsiteY48" fmla="*/ 6787734 h 6858000"/>
              <a:gd name="connsiteX49" fmla="*/ 6863369 w 12193588"/>
              <a:gd name="connsiteY49" fmla="*/ 6858000 h 6858000"/>
              <a:gd name="connsiteX50" fmla="*/ 6823217 w 12193588"/>
              <a:gd name="connsiteY50" fmla="*/ 6858000 h 6858000"/>
              <a:gd name="connsiteX51" fmla="*/ 6793103 w 12193588"/>
              <a:gd name="connsiteY51" fmla="*/ 6824540 h 6858000"/>
              <a:gd name="connsiteX52" fmla="*/ 6761314 w 12193588"/>
              <a:gd name="connsiteY52" fmla="*/ 6858000 h 6858000"/>
              <a:gd name="connsiteX53" fmla="*/ 6721162 w 12193588"/>
              <a:gd name="connsiteY53" fmla="*/ 6858000 h 6858000"/>
              <a:gd name="connsiteX54" fmla="*/ 6070361 w 12193588"/>
              <a:gd name="connsiteY54" fmla="*/ 6787734 h 6858000"/>
              <a:gd name="connsiteX55" fmla="*/ 6140628 w 12193588"/>
              <a:gd name="connsiteY55" fmla="*/ 6858000 h 6858000"/>
              <a:gd name="connsiteX56" fmla="*/ 6100475 w 12193588"/>
              <a:gd name="connsiteY56" fmla="*/ 6858000 h 6858000"/>
              <a:gd name="connsiteX57" fmla="*/ 6070361 w 12193588"/>
              <a:gd name="connsiteY57" fmla="*/ 6824540 h 6858000"/>
              <a:gd name="connsiteX58" fmla="*/ 6038573 w 12193588"/>
              <a:gd name="connsiteY58" fmla="*/ 6858000 h 6858000"/>
              <a:gd name="connsiteX59" fmla="*/ 5998421 w 12193588"/>
              <a:gd name="connsiteY59" fmla="*/ 6858000 h 6858000"/>
              <a:gd name="connsiteX60" fmla="*/ 5215451 w 12193588"/>
              <a:gd name="connsiteY60" fmla="*/ 6787734 h 6858000"/>
              <a:gd name="connsiteX61" fmla="*/ 5287391 w 12193588"/>
              <a:gd name="connsiteY61" fmla="*/ 6858000 h 6858000"/>
              <a:gd name="connsiteX62" fmla="*/ 5245565 w 12193588"/>
              <a:gd name="connsiteY62" fmla="*/ 6858000 h 6858000"/>
              <a:gd name="connsiteX63" fmla="*/ 5215451 w 12193588"/>
              <a:gd name="connsiteY63" fmla="*/ 6824540 h 6858000"/>
              <a:gd name="connsiteX64" fmla="*/ 5183664 w 12193588"/>
              <a:gd name="connsiteY64" fmla="*/ 6858000 h 6858000"/>
              <a:gd name="connsiteX65" fmla="*/ 5143512 w 12193588"/>
              <a:gd name="connsiteY65" fmla="*/ 6858000 h 6858000"/>
              <a:gd name="connsiteX66" fmla="*/ 4788833 w 12193588"/>
              <a:gd name="connsiteY66" fmla="*/ 6787734 h 6858000"/>
              <a:gd name="connsiteX67" fmla="*/ 4860774 w 12193588"/>
              <a:gd name="connsiteY67" fmla="*/ 6858000 h 6858000"/>
              <a:gd name="connsiteX68" fmla="*/ 4818947 w 12193588"/>
              <a:gd name="connsiteY68" fmla="*/ 6858000 h 6858000"/>
              <a:gd name="connsiteX69" fmla="*/ 4788833 w 12193588"/>
              <a:gd name="connsiteY69" fmla="*/ 6824540 h 6858000"/>
              <a:gd name="connsiteX70" fmla="*/ 4757047 w 12193588"/>
              <a:gd name="connsiteY70" fmla="*/ 6858000 h 6858000"/>
              <a:gd name="connsiteX71" fmla="*/ 4718567 w 12193588"/>
              <a:gd name="connsiteY71" fmla="*/ 6858000 h 6858000"/>
              <a:gd name="connsiteX72" fmla="*/ 4076130 w 12193588"/>
              <a:gd name="connsiteY72" fmla="*/ 6787734 h 6858000"/>
              <a:gd name="connsiteX73" fmla="*/ 4148070 w 12193588"/>
              <a:gd name="connsiteY73" fmla="*/ 6858000 h 6858000"/>
              <a:gd name="connsiteX74" fmla="*/ 4106244 w 12193588"/>
              <a:gd name="connsiteY74" fmla="*/ 6858000 h 6858000"/>
              <a:gd name="connsiteX75" fmla="*/ 4076130 w 12193588"/>
              <a:gd name="connsiteY75" fmla="*/ 6824540 h 6858000"/>
              <a:gd name="connsiteX76" fmla="*/ 4046015 w 12193588"/>
              <a:gd name="connsiteY76" fmla="*/ 6858000 h 6858000"/>
              <a:gd name="connsiteX77" fmla="*/ 4004191 w 12193588"/>
              <a:gd name="connsiteY77" fmla="*/ 6858000 h 6858000"/>
              <a:gd name="connsiteX78" fmla="*/ 3211181 w 12193588"/>
              <a:gd name="connsiteY78" fmla="*/ 6787734 h 6858000"/>
              <a:gd name="connsiteX79" fmla="*/ 3283121 w 12193588"/>
              <a:gd name="connsiteY79" fmla="*/ 6858000 h 6858000"/>
              <a:gd name="connsiteX80" fmla="*/ 3241295 w 12193588"/>
              <a:gd name="connsiteY80" fmla="*/ 6858000 h 6858000"/>
              <a:gd name="connsiteX81" fmla="*/ 3211181 w 12193588"/>
              <a:gd name="connsiteY81" fmla="*/ 6824540 h 6858000"/>
              <a:gd name="connsiteX82" fmla="*/ 3181067 w 12193588"/>
              <a:gd name="connsiteY82" fmla="*/ 6858000 h 6858000"/>
              <a:gd name="connsiteX83" fmla="*/ 3140914 w 12193588"/>
              <a:gd name="connsiteY83" fmla="*/ 6858000 h 6858000"/>
              <a:gd name="connsiteX84" fmla="*/ 2784563 w 12193588"/>
              <a:gd name="connsiteY84" fmla="*/ 6787734 h 6858000"/>
              <a:gd name="connsiteX85" fmla="*/ 2856504 w 12193588"/>
              <a:gd name="connsiteY85" fmla="*/ 6858000 h 6858000"/>
              <a:gd name="connsiteX86" fmla="*/ 2816352 w 12193588"/>
              <a:gd name="connsiteY86" fmla="*/ 6858000 h 6858000"/>
              <a:gd name="connsiteX87" fmla="*/ 2784563 w 12193588"/>
              <a:gd name="connsiteY87" fmla="*/ 6824540 h 6858000"/>
              <a:gd name="connsiteX88" fmla="*/ 2754449 w 12193588"/>
              <a:gd name="connsiteY88" fmla="*/ 6858000 h 6858000"/>
              <a:gd name="connsiteX89" fmla="*/ 2714297 w 12193588"/>
              <a:gd name="connsiteY89" fmla="*/ 6858000 h 6858000"/>
              <a:gd name="connsiteX90" fmla="*/ 2071860 w 12193588"/>
              <a:gd name="connsiteY90" fmla="*/ 6787734 h 6858000"/>
              <a:gd name="connsiteX91" fmla="*/ 2143799 w 12193588"/>
              <a:gd name="connsiteY91" fmla="*/ 6858000 h 6858000"/>
              <a:gd name="connsiteX92" fmla="*/ 2101972 w 12193588"/>
              <a:gd name="connsiteY92" fmla="*/ 6858000 h 6858000"/>
              <a:gd name="connsiteX93" fmla="*/ 2071860 w 12193588"/>
              <a:gd name="connsiteY93" fmla="*/ 6824540 h 6858000"/>
              <a:gd name="connsiteX94" fmla="*/ 2041746 w 12193588"/>
              <a:gd name="connsiteY94" fmla="*/ 6858000 h 6858000"/>
              <a:gd name="connsiteX95" fmla="*/ 2001592 w 12193588"/>
              <a:gd name="connsiteY95" fmla="*/ 6858000 h 6858000"/>
              <a:gd name="connsiteX96" fmla="*/ 1206913 w 12193588"/>
              <a:gd name="connsiteY96" fmla="*/ 6787734 h 6858000"/>
              <a:gd name="connsiteX97" fmla="*/ 1278852 w 12193588"/>
              <a:gd name="connsiteY97" fmla="*/ 6858000 h 6858000"/>
              <a:gd name="connsiteX98" fmla="*/ 1238699 w 12193588"/>
              <a:gd name="connsiteY98" fmla="*/ 6858000 h 6858000"/>
              <a:gd name="connsiteX99" fmla="*/ 1206913 w 12193588"/>
              <a:gd name="connsiteY99" fmla="*/ 6824540 h 6858000"/>
              <a:gd name="connsiteX100" fmla="*/ 1176799 w 12193588"/>
              <a:gd name="connsiteY100" fmla="*/ 6858000 h 6858000"/>
              <a:gd name="connsiteX101" fmla="*/ 1136645 w 12193588"/>
              <a:gd name="connsiteY101" fmla="*/ 6858000 h 6858000"/>
              <a:gd name="connsiteX102" fmla="*/ 781966 w 12193588"/>
              <a:gd name="connsiteY102" fmla="*/ 6787734 h 6858000"/>
              <a:gd name="connsiteX103" fmla="*/ 852233 w 12193588"/>
              <a:gd name="connsiteY103" fmla="*/ 6858000 h 6858000"/>
              <a:gd name="connsiteX104" fmla="*/ 812080 w 12193588"/>
              <a:gd name="connsiteY104" fmla="*/ 6858000 h 6858000"/>
              <a:gd name="connsiteX105" fmla="*/ 781966 w 12193588"/>
              <a:gd name="connsiteY105" fmla="*/ 6824540 h 6858000"/>
              <a:gd name="connsiteX106" fmla="*/ 750180 w 12193588"/>
              <a:gd name="connsiteY106" fmla="*/ 6858000 h 6858000"/>
              <a:gd name="connsiteX107" fmla="*/ 710026 w 12193588"/>
              <a:gd name="connsiteY107" fmla="*/ 6858000 h 6858000"/>
              <a:gd name="connsiteX108" fmla="*/ 67590 w 12193588"/>
              <a:gd name="connsiteY108" fmla="*/ 6787734 h 6858000"/>
              <a:gd name="connsiteX109" fmla="*/ 139529 w 12193588"/>
              <a:gd name="connsiteY109" fmla="*/ 6858000 h 6858000"/>
              <a:gd name="connsiteX110" fmla="*/ 99377 w 12193588"/>
              <a:gd name="connsiteY110" fmla="*/ 6858000 h 6858000"/>
              <a:gd name="connsiteX111" fmla="*/ 67590 w 12193588"/>
              <a:gd name="connsiteY111" fmla="*/ 6824540 h 6858000"/>
              <a:gd name="connsiteX112" fmla="*/ 37476 w 12193588"/>
              <a:gd name="connsiteY112" fmla="*/ 6858000 h 6858000"/>
              <a:gd name="connsiteX113" fmla="*/ 0 w 12193588"/>
              <a:gd name="connsiteY113" fmla="*/ 6858000 h 6858000"/>
              <a:gd name="connsiteX114" fmla="*/ 0 w 12193588"/>
              <a:gd name="connsiteY114" fmla="*/ 6855322 h 6858000"/>
              <a:gd name="connsiteX115" fmla="*/ 11867350 w 12193588"/>
              <a:gd name="connsiteY115" fmla="*/ 6715793 h 6858000"/>
              <a:gd name="connsiteX116" fmla="*/ 11959366 w 12193588"/>
              <a:gd name="connsiteY116" fmla="*/ 6806136 h 6858000"/>
              <a:gd name="connsiteX117" fmla="*/ 11909176 w 12193588"/>
              <a:gd name="connsiteY117" fmla="*/ 6858000 h 6858000"/>
              <a:gd name="connsiteX118" fmla="*/ 11867350 w 12193588"/>
              <a:gd name="connsiteY118" fmla="*/ 6858000 h 6858000"/>
              <a:gd name="connsiteX119" fmla="*/ 11920888 w 12193588"/>
              <a:gd name="connsiteY119" fmla="*/ 6806136 h 6858000"/>
              <a:gd name="connsiteX120" fmla="*/ 11867350 w 12193588"/>
              <a:gd name="connsiteY120" fmla="*/ 6752600 h 6858000"/>
              <a:gd name="connsiteX121" fmla="*/ 11813813 w 12193588"/>
              <a:gd name="connsiteY121" fmla="*/ 6806136 h 6858000"/>
              <a:gd name="connsiteX122" fmla="*/ 11867350 w 12193588"/>
              <a:gd name="connsiteY122" fmla="*/ 6858000 h 6858000"/>
              <a:gd name="connsiteX123" fmla="*/ 11827197 w 12193588"/>
              <a:gd name="connsiteY123" fmla="*/ 6858000 h 6858000"/>
              <a:gd name="connsiteX124" fmla="*/ 11777007 w 12193588"/>
              <a:gd name="connsiteY124" fmla="*/ 6806136 h 6858000"/>
              <a:gd name="connsiteX125" fmla="*/ 9863080 w 12193588"/>
              <a:gd name="connsiteY125" fmla="*/ 6715793 h 6858000"/>
              <a:gd name="connsiteX126" fmla="*/ 9955097 w 12193588"/>
              <a:gd name="connsiteY126" fmla="*/ 6806136 h 6858000"/>
              <a:gd name="connsiteX127" fmla="*/ 9904906 w 12193588"/>
              <a:gd name="connsiteY127" fmla="*/ 6858000 h 6858000"/>
              <a:gd name="connsiteX128" fmla="*/ 9863080 w 12193588"/>
              <a:gd name="connsiteY128" fmla="*/ 6858000 h 6858000"/>
              <a:gd name="connsiteX129" fmla="*/ 9916616 w 12193588"/>
              <a:gd name="connsiteY129" fmla="*/ 6806136 h 6858000"/>
              <a:gd name="connsiteX130" fmla="*/ 9863080 w 12193588"/>
              <a:gd name="connsiteY130" fmla="*/ 6752600 h 6858000"/>
              <a:gd name="connsiteX131" fmla="*/ 9809546 w 12193588"/>
              <a:gd name="connsiteY131" fmla="*/ 6806136 h 6858000"/>
              <a:gd name="connsiteX132" fmla="*/ 9863080 w 12193588"/>
              <a:gd name="connsiteY132" fmla="*/ 6858000 h 6858000"/>
              <a:gd name="connsiteX133" fmla="*/ 9822930 w 12193588"/>
              <a:gd name="connsiteY133" fmla="*/ 6858000 h 6858000"/>
              <a:gd name="connsiteX134" fmla="*/ 9772739 w 12193588"/>
              <a:gd name="connsiteY134" fmla="*/ 6806136 h 6858000"/>
              <a:gd name="connsiteX135" fmla="*/ 7858811 w 12193588"/>
              <a:gd name="connsiteY135" fmla="*/ 6715793 h 6858000"/>
              <a:gd name="connsiteX136" fmla="*/ 7952500 w 12193588"/>
              <a:gd name="connsiteY136" fmla="*/ 6806136 h 6858000"/>
              <a:gd name="connsiteX137" fmla="*/ 7900635 w 12193588"/>
              <a:gd name="connsiteY137" fmla="*/ 6858000 h 6858000"/>
              <a:gd name="connsiteX138" fmla="*/ 7858811 w 12193588"/>
              <a:gd name="connsiteY138" fmla="*/ 6858000 h 6858000"/>
              <a:gd name="connsiteX139" fmla="*/ 7912347 w 12193588"/>
              <a:gd name="connsiteY139" fmla="*/ 6806136 h 6858000"/>
              <a:gd name="connsiteX140" fmla="*/ 7858811 w 12193588"/>
              <a:gd name="connsiteY140" fmla="*/ 6752600 h 6858000"/>
              <a:gd name="connsiteX141" fmla="*/ 7806947 w 12193588"/>
              <a:gd name="connsiteY141" fmla="*/ 6806136 h 6858000"/>
              <a:gd name="connsiteX142" fmla="*/ 7858811 w 12193588"/>
              <a:gd name="connsiteY142" fmla="*/ 6858000 h 6858000"/>
              <a:gd name="connsiteX143" fmla="*/ 7818659 w 12193588"/>
              <a:gd name="connsiteY143" fmla="*/ 6858000 h 6858000"/>
              <a:gd name="connsiteX144" fmla="*/ 7768468 w 12193588"/>
              <a:gd name="connsiteY144" fmla="*/ 6806136 h 6858000"/>
              <a:gd name="connsiteX145" fmla="*/ 5856215 w 12193588"/>
              <a:gd name="connsiteY145" fmla="*/ 6715793 h 6858000"/>
              <a:gd name="connsiteX146" fmla="*/ 5948232 w 12193588"/>
              <a:gd name="connsiteY146" fmla="*/ 6806136 h 6858000"/>
              <a:gd name="connsiteX147" fmla="*/ 5896368 w 12193588"/>
              <a:gd name="connsiteY147" fmla="*/ 6858000 h 6858000"/>
              <a:gd name="connsiteX148" fmla="*/ 5856215 w 12193588"/>
              <a:gd name="connsiteY148" fmla="*/ 6858000 h 6858000"/>
              <a:gd name="connsiteX149" fmla="*/ 5908080 w 12193588"/>
              <a:gd name="connsiteY149" fmla="*/ 6806136 h 6858000"/>
              <a:gd name="connsiteX150" fmla="*/ 5856215 w 12193588"/>
              <a:gd name="connsiteY150" fmla="*/ 6752600 h 6858000"/>
              <a:gd name="connsiteX151" fmla="*/ 5802679 w 12193588"/>
              <a:gd name="connsiteY151" fmla="*/ 6806136 h 6858000"/>
              <a:gd name="connsiteX152" fmla="*/ 5856215 w 12193588"/>
              <a:gd name="connsiteY152" fmla="*/ 6858000 h 6858000"/>
              <a:gd name="connsiteX153" fmla="*/ 5814391 w 12193588"/>
              <a:gd name="connsiteY153" fmla="*/ 6858000 h 6858000"/>
              <a:gd name="connsiteX154" fmla="*/ 5764201 w 12193588"/>
              <a:gd name="connsiteY154" fmla="*/ 6806136 h 6858000"/>
              <a:gd name="connsiteX155" fmla="*/ 3856964 w 12193588"/>
              <a:gd name="connsiteY155" fmla="*/ 6715793 h 6858000"/>
              <a:gd name="connsiteX156" fmla="*/ 3943961 w 12193588"/>
              <a:gd name="connsiteY156" fmla="*/ 6806136 h 6858000"/>
              <a:gd name="connsiteX157" fmla="*/ 3895444 w 12193588"/>
              <a:gd name="connsiteY157" fmla="*/ 6858000 h 6858000"/>
              <a:gd name="connsiteX158" fmla="*/ 3856964 w 12193588"/>
              <a:gd name="connsiteY158" fmla="*/ 6858000 h 6858000"/>
              <a:gd name="connsiteX159" fmla="*/ 3907154 w 12193588"/>
              <a:gd name="connsiteY159" fmla="*/ 6806136 h 6858000"/>
              <a:gd name="connsiteX160" fmla="*/ 3856964 w 12193588"/>
              <a:gd name="connsiteY160" fmla="*/ 6752600 h 6858000"/>
              <a:gd name="connsiteX161" fmla="*/ 3808446 w 12193588"/>
              <a:gd name="connsiteY161" fmla="*/ 6806136 h 6858000"/>
              <a:gd name="connsiteX162" fmla="*/ 3856964 w 12193588"/>
              <a:gd name="connsiteY162" fmla="*/ 6858000 h 6858000"/>
              <a:gd name="connsiteX163" fmla="*/ 3820158 w 12193588"/>
              <a:gd name="connsiteY163" fmla="*/ 6858000 h 6858000"/>
              <a:gd name="connsiteX164" fmla="*/ 3771641 w 12193588"/>
              <a:gd name="connsiteY164" fmla="*/ 6806136 h 6858000"/>
              <a:gd name="connsiteX165" fmla="*/ 1859388 w 12193588"/>
              <a:gd name="connsiteY165" fmla="*/ 6715793 h 6858000"/>
              <a:gd name="connsiteX166" fmla="*/ 1949731 w 12193588"/>
              <a:gd name="connsiteY166" fmla="*/ 6806136 h 6858000"/>
              <a:gd name="connsiteX167" fmla="*/ 1899540 w 12193588"/>
              <a:gd name="connsiteY167" fmla="*/ 6858000 h 6858000"/>
              <a:gd name="connsiteX168" fmla="*/ 1859388 w 12193588"/>
              <a:gd name="connsiteY168" fmla="*/ 6858000 h 6858000"/>
              <a:gd name="connsiteX169" fmla="*/ 1911252 w 12193588"/>
              <a:gd name="connsiteY169" fmla="*/ 6806136 h 6858000"/>
              <a:gd name="connsiteX170" fmla="*/ 1859388 w 12193588"/>
              <a:gd name="connsiteY170" fmla="*/ 6752600 h 6858000"/>
              <a:gd name="connsiteX171" fmla="*/ 1805852 w 12193588"/>
              <a:gd name="connsiteY171" fmla="*/ 6806136 h 6858000"/>
              <a:gd name="connsiteX172" fmla="*/ 1859388 w 12193588"/>
              <a:gd name="connsiteY172" fmla="*/ 6858000 h 6858000"/>
              <a:gd name="connsiteX173" fmla="*/ 1819236 w 12193588"/>
              <a:gd name="connsiteY173" fmla="*/ 6858000 h 6858000"/>
              <a:gd name="connsiteX174" fmla="*/ 1767372 w 12193588"/>
              <a:gd name="connsiteY174" fmla="*/ 6806136 h 6858000"/>
              <a:gd name="connsiteX175" fmla="*/ 12193588 w 12193588"/>
              <a:gd name="connsiteY175" fmla="*/ 6675643 h 6858000"/>
              <a:gd name="connsiteX176" fmla="*/ 12193588 w 12193588"/>
              <a:gd name="connsiteY176" fmla="*/ 6714121 h 6858000"/>
              <a:gd name="connsiteX177" fmla="*/ 12171838 w 12193588"/>
              <a:gd name="connsiteY177" fmla="*/ 6735871 h 6858000"/>
              <a:gd name="connsiteX178" fmla="*/ 12193588 w 12193588"/>
              <a:gd name="connsiteY178" fmla="*/ 6759293 h 6858000"/>
              <a:gd name="connsiteX179" fmla="*/ 12193588 w 12193588"/>
              <a:gd name="connsiteY179" fmla="*/ 6797772 h 6858000"/>
              <a:gd name="connsiteX180" fmla="*/ 12133360 w 12193588"/>
              <a:gd name="connsiteY180" fmla="*/ 6735871 h 6858000"/>
              <a:gd name="connsiteX181" fmla="*/ 11653204 w 12193588"/>
              <a:gd name="connsiteY181" fmla="*/ 6643855 h 6858000"/>
              <a:gd name="connsiteX182" fmla="*/ 11745221 w 12193588"/>
              <a:gd name="connsiteY182" fmla="*/ 6734197 h 6858000"/>
              <a:gd name="connsiteX183" fmla="*/ 11621418 w 12193588"/>
              <a:gd name="connsiteY183" fmla="*/ 6858000 h 6858000"/>
              <a:gd name="connsiteX184" fmla="*/ 11581264 w 12193588"/>
              <a:gd name="connsiteY184" fmla="*/ 6858000 h 6858000"/>
              <a:gd name="connsiteX185" fmla="*/ 11706740 w 12193588"/>
              <a:gd name="connsiteY185" fmla="*/ 6734197 h 6858000"/>
              <a:gd name="connsiteX186" fmla="*/ 11653204 w 12193588"/>
              <a:gd name="connsiteY186" fmla="*/ 6682333 h 6858000"/>
              <a:gd name="connsiteX187" fmla="*/ 11477538 w 12193588"/>
              <a:gd name="connsiteY187" fmla="*/ 6858000 h 6858000"/>
              <a:gd name="connsiteX188" fmla="*/ 11435712 w 12193588"/>
              <a:gd name="connsiteY188" fmla="*/ 6858000 h 6858000"/>
              <a:gd name="connsiteX189" fmla="*/ 10788257 w 12193588"/>
              <a:gd name="connsiteY189" fmla="*/ 6643855 h 6858000"/>
              <a:gd name="connsiteX190" fmla="*/ 11004077 w 12193588"/>
              <a:gd name="connsiteY190" fmla="*/ 6858000 h 6858000"/>
              <a:gd name="connsiteX191" fmla="*/ 10962250 w 12193588"/>
              <a:gd name="connsiteY191" fmla="*/ 6858000 h 6858000"/>
              <a:gd name="connsiteX192" fmla="*/ 10788257 w 12193588"/>
              <a:gd name="connsiteY192" fmla="*/ 6682333 h 6858000"/>
              <a:gd name="connsiteX193" fmla="*/ 10615938 w 12193588"/>
              <a:gd name="connsiteY193" fmla="*/ 6858000 h 6858000"/>
              <a:gd name="connsiteX194" fmla="*/ 10575785 w 12193588"/>
              <a:gd name="connsiteY194" fmla="*/ 6858000 h 6858000"/>
              <a:gd name="connsiteX195" fmla="*/ 10217759 w 12193588"/>
              <a:gd name="connsiteY195" fmla="*/ 6643855 h 6858000"/>
              <a:gd name="connsiteX196" fmla="*/ 10433578 w 12193588"/>
              <a:gd name="connsiteY196" fmla="*/ 6858000 h 6858000"/>
              <a:gd name="connsiteX197" fmla="*/ 10393426 w 12193588"/>
              <a:gd name="connsiteY197" fmla="*/ 6858000 h 6858000"/>
              <a:gd name="connsiteX198" fmla="*/ 10217759 w 12193588"/>
              <a:gd name="connsiteY198" fmla="*/ 6682333 h 6858000"/>
              <a:gd name="connsiteX199" fmla="*/ 10165896 w 12193588"/>
              <a:gd name="connsiteY199" fmla="*/ 6734197 h 6858000"/>
              <a:gd name="connsiteX200" fmla="*/ 10289699 w 12193588"/>
              <a:gd name="connsiteY200" fmla="*/ 6858000 h 6858000"/>
              <a:gd name="connsiteX201" fmla="*/ 10249547 w 12193588"/>
              <a:gd name="connsiteY201" fmla="*/ 6858000 h 6858000"/>
              <a:gd name="connsiteX202" fmla="*/ 10129090 w 12193588"/>
              <a:gd name="connsiteY202" fmla="*/ 6734197 h 6858000"/>
              <a:gd name="connsiteX203" fmla="*/ 9652280 w 12193588"/>
              <a:gd name="connsiteY203" fmla="*/ 6643855 h 6858000"/>
              <a:gd name="connsiteX204" fmla="*/ 9742623 w 12193588"/>
              <a:gd name="connsiteY204" fmla="*/ 6734197 h 6858000"/>
              <a:gd name="connsiteX205" fmla="*/ 9620492 w 12193588"/>
              <a:gd name="connsiteY205" fmla="*/ 6858000 h 6858000"/>
              <a:gd name="connsiteX206" fmla="*/ 9580342 w 12193588"/>
              <a:gd name="connsiteY206" fmla="*/ 6858000 h 6858000"/>
              <a:gd name="connsiteX207" fmla="*/ 9704143 w 12193588"/>
              <a:gd name="connsiteY207" fmla="*/ 6734197 h 6858000"/>
              <a:gd name="connsiteX208" fmla="*/ 9652280 w 12193588"/>
              <a:gd name="connsiteY208" fmla="*/ 6682333 h 6858000"/>
              <a:gd name="connsiteX209" fmla="*/ 9478287 w 12193588"/>
              <a:gd name="connsiteY209" fmla="*/ 6858000 h 6858000"/>
              <a:gd name="connsiteX210" fmla="*/ 9438135 w 12193588"/>
              <a:gd name="connsiteY210" fmla="*/ 6858000 h 6858000"/>
              <a:gd name="connsiteX211" fmla="*/ 8792352 w 12193588"/>
              <a:gd name="connsiteY211" fmla="*/ 6643855 h 6858000"/>
              <a:gd name="connsiteX212" fmla="*/ 9009844 w 12193588"/>
              <a:gd name="connsiteY212" fmla="*/ 6858000 h 6858000"/>
              <a:gd name="connsiteX213" fmla="*/ 8968017 w 12193588"/>
              <a:gd name="connsiteY213" fmla="*/ 6858000 h 6858000"/>
              <a:gd name="connsiteX214" fmla="*/ 8792352 w 12193588"/>
              <a:gd name="connsiteY214" fmla="*/ 6682333 h 6858000"/>
              <a:gd name="connsiteX215" fmla="*/ 8613340 w 12193588"/>
              <a:gd name="connsiteY215" fmla="*/ 6858000 h 6858000"/>
              <a:gd name="connsiteX216" fmla="*/ 8571514 w 12193588"/>
              <a:gd name="connsiteY216" fmla="*/ 6858000 h 6858000"/>
              <a:gd name="connsiteX217" fmla="*/ 8215163 w 12193588"/>
              <a:gd name="connsiteY217" fmla="*/ 6643855 h 6858000"/>
              <a:gd name="connsiteX218" fmla="*/ 8429309 w 12193588"/>
              <a:gd name="connsiteY218" fmla="*/ 6858000 h 6858000"/>
              <a:gd name="connsiteX219" fmla="*/ 8389157 w 12193588"/>
              <a:gd name="connsiteY219" fmla="*/ 6858000 h 6858000"/>
              <a:gd name="connsiteX220" fmla="*/ 8215163 w 12193588"/>
              <a:gd name="connsiteY220" fmla="*/ 6682333 h 6858000"/>
              <a:gd name="connsiteX221" fmla="*/ 8161627 w 12193588"/>
              <a:gd name="connsiteY221" fmla="*/ 6734197 h 6858000"/>
              <a:gd name="connsiteX222" fmla="*/ 8285430 w 12193588"/>
              <a:gd name="connsiteY222" fmla="*/ 6858000 h 6858000"/>
              <a:gd name="connsiteX223" fmla="*/ 8245278 w 12193588"/>
              <a:gd name="connsiteY223" fmla="*/ 6858000 h 6858000"/>
              <a:gd name="connsiteX224" fmla="*/ 8124821 w 12193588"/>
              <a:gd name="connsiteY224" fmla="*/ 6734197 h 6858000"/>
              <a:gd name="connsiteX225" fmla="*/ 7648013 w 12193588"/>
              <a:gd name="connsiteY225" fmla="*/ 6643855 h 6858000"/>
              <a:gd name="connsiteX226" fmla="*/ 7738356 w 12193588"/>
              <a:gd name="connsiteY226" fmla="*/ 6734197 h 6858000"/>
              <a:gd name="connsiteX227" fmla="*/ 7616225 w 12193588"/>
              <a:gd name="connsiteY227" fmla="*/ 6858000 h 6858000"/>
              <a:gd name="connsiteX228" fmla="*/ 7577747 w 12193588"/>
              <a:gd name="connsiteY228" fmla="*/ 6858000 h 6858000"/>
              <a:gd name="connsiteX229" fmla="*/ 7701549 w 12193588"/>
              <a:gd name="connsiteY229" fmla="*/ 6734197 h 6858000"/>
              <a:gd name="connsiteX230" fmla="*/ 7648013 w 12193588"/>
              <a:gd name="connsiteY230" fmla="*/ 6682333 h 6858000"/>
              <a:gd name="connsiteX231" fmla="*/ 7474020 w 12193588"/>
              <a:gd name="connsiteY231" fmla="*/ 6858000 h 6858000"/>
              <a:gd name="connsiteX232" fmla="*/ 7433867 w 12193588"/>
              <a:gd name="connsiteY232" fmla="*/ 6858000 h 6858000"/>
              <a:gd name="connsiteX233" fmla="*/ 6793103 w 12193588"/>
              <a:gd name="connsiteY233" fmla="*/ 6643855 h 6858000"/>
              <a:gd name="connsiteX234" fmla="*/ 7005574 w 12193588"/>
              <a:gd name="connsiteY234" fmla="*/ 6858000 h 6858000"/>
              <a:gd name="connsiteX235" fmla="*/ 6965422 w 12193588"/>
              <a:gd name="connsiteY235" fmla="*/ 6858000 h 6858000"/>
              <a:gd name="connsiteX236" fmla="*/ 6793103 w 12193588"/>
              <a:gd name="connsiteY236" fmla="*/ 6682333 h 6858000"/>
              <a:gd name="connsiteX237" fmla="*/ 6619107 w 12193588"/>
              <a:gd name="connsiteY237" fmla="*/ 6858000 h 6858000"/>
              <a:gd name="connsiteX238" fmla="*/ 6578955 w 12193588"/>
              <a:gd name="connsiteY238" fmla="*/ 6858000 h 6858000"/>
              <a:gd name="connsiteX239" fmla="*/ 6220932 w 12193588"/>
              <a:gd name="connsiteY239" fmla="*/ 6643855 h 6858000"/>
              <a:gd name="connsiteX240" fmla="*/ 6436750 w 12193588"/>
              <a:gd name="connsiteY240" fmla="*/ 6858000 h 6858000"/>
              <a:gd name="connsiteX241" fmla="*/ 6394924 w 12193588"/>
              <a:gd name="connsiteY241" fmla="*/ 6858000 h 6858000"/>
              <a:gd name="connsiteX242" fmla="*/ 6220932 w 12193588"/>
              <a:gd name="connsiteY242" fmla="*/ 6682333 h 6858000"/>
              <a:gd name="connsiteX243" fmla="*/ 6169068 w 12193588"/>
              <a:gd name="connsiteY243" fmla="*/ 6734197 h 6858000"/>
              <a:gd name="connsiteX244" fmla="*/ 6291199 w 12193588"/>
              <a:gd name="connsiteY244" fmla="*/ 6858000 h 6858000"/>
              <a:gd name="connsiteX245" fmla="*/ 6251045 w 12193588"/>
              <a:gd name="connsiteY245" fmla="*/ 6858000 h 6858000"/>
              <a:gd name="connsiteX246" fmla="*/ 6130589 w 12193588"/>
              <a:gd name="connsiteY246" fmla="*/ 6734197 h 6858000"/>
              <a:gd name="connsiteX247" fmla="*/ 5643742 w 12193588"/>
              <a:gd name="connsiteY247" fmla="*/ 6643855 h 6858000"/>
              <a:gd name="connsiteX248" fmla="*/ 5734085 w 12193588"/>
              <a:gd name="connsiteY248" fmla="*/ 6734197 h 6858000"/>
              <a:gd name="connsiteX249" fmla="*/ 5613628 w 12193588"/>
              <a:gd name="connsiteY249" fmla="*/ 6858000 h 6858000"/>
              <a:gd name="connsiteX250" fmla="*/ 5573476 w 12193588"/>
              <a:gd name="connsiteY250" fmla="*/ 6858000 h 6858000"/>
              <a:gd name="connsiteX251" fmla="*/ 5697278 w 12193588"/>
              <a:gd name="connsiteY251" fmla="*/ 6734197 h 6858000"/>
              <a:gd name="connsiteX252" fmla="*/ 5643742 w 12193588"/>
              <a:gd name="connsiteY252" fmla="*/ 6682333 h 6858000"/>
              <a:gd name="connsiteX253" fmla="*/ 5469749 w 12193588"/>
              <a:gd name="connsiteY253" fmla="*/ 6858000 h 6858000"/>
              <a:gd name="connsiteX254" fmla="*/ 5429597 w 12193588"/>
              <a:gd name="connsiteY254" fmla="*/ 6858000 h 6858000"/>
              <a:gd name="connsiteX255" fmla="*/ 4788833 w 12193588"/>
              <a:gd name="connsiteY255" fmla="*/ 6643855 h 6858000"/>
              <a:gd name="connsiteX256" fmla="*/ 5001307 w 12193588"/>
              <a:gd name="connsiteY256" fmla="*/ 6858000 h 6858000"/>
              <a:gd name="connsiteX257" fmla="*/ 4961154 w 12193588"/>
              <a:gd name="connsiteY257" fmla="*/ 6858000 h 6858000"/>
              <a:gd name="connsiteX258" fmla="*/ 4788833 w 12193588"/>
              <a:gd name="connsiteY258" fmla="*/ 6682333 h 6858000"/>
              <a:gd name="connsiteX259" fmla="*/ 4614840 w 12193588"/>
              <a:gd name="connsiteY259" fmla="*/ 6858000 h 6858000"/>
              <a:gd name="connsiteX260" fmla="*/ 4574688 w 12193588"/>
              <a:gd name="connsiteY260" fmla="*/ 6858000 h 6858000"/>
              <a:gd name="connsiteX261" fmla="*/ 4216664 w 12193588"/>
              <a:gd name="connsiteY261" fmla="*/ 6643855 h 6858000"/>
              <a:gd name="connsiteX262" fmla="*/ 4432482 w 12193588"/>
              <a:gd name="connsiteY262" fmla="*/ 6858000 h 6858000"/>
              <a:gd name="connsiteX263" fmla="*/ 4392330 w 12193588"/>
              <a:gd name="connsiteY263" fmla="*/ 6858000 h 6858000"/>
              <a:gd name="connsiteX264" fmla="*/ 4216664 w 12193588"/>
              <a:gd name="connsiteY264" fmla="*/ 6682333 h 6858000"/>
              <a:gd name="connsiteX265" fmla="*/ 4164800 w 12193588"/>
              <a:gd name="connsiteY265" fmla="*/ 6734197 h 6858000"/>
              <a:gd name="connsiteX266" fmla="*/ 4288603 w 12193588"/>
              <a:gd name="connsiteY266" fmla="*/ 6858000 h 6858000"/>
              <a:gd name="connsiteX267" fmla="*/ 4248451 w 12193588"/>
              <a:gd name="connsiteY267" fmla="*/ 6858000 h 6858000"/>
              <a:gd name="connsiteX268" fmla="*/ 4126320 w 12193588"/>
              <a:gd name="connsiteY268" fmla="*/ 6734197 h 6858000"/>
              <a:gd name="connsiteX269" fmla="*/ 3641146 w 12193588"/>
              <a:gd name="connsiteY269" fmla="*/ 6643855 h 6858000"/>
              <a:gd name="connsiteX270" fmla="*/ 3729817 w 12193588"/>
              <a:gd name="connsiteY270" fmla="*/ 6734197 h 6858000"/>
              <a:gd name="connsiteX271" fmla="*/ 3609360 w 12193588"/>
              <a:gd name="connsiteY271" fmla="*/ 6858000 h 6858000"/>
              <a:gd name="connsiteX272" fmla="*/ 3569207 w 12193588"/>
              <a:gd name="connsiteY272" fmla="*/ 6858000 h 6858000"/>
              <a:gd name="connsiteX273" fmla="*/ 3693010 w 12193588"/>
              <a:gd name="connsiteY273" fmla="*/ 6734197 h 6858000"/>
              <a:gd name="connsiteX274" fmla="*/ 3641146 w 12193588"/>
              <a:gd name="connsiteY274" fmla="*/ 6682333 h 6858000"/>
              <a:gd name="connsiteX275" fmla="*/ 3465481 w 12193588"/>
              <a:gd name="connsiteY275" fmla="*/ 6858000 h 6858000"/>
              <a:gd name="connsiteX276" fmla="*/ 3425328 w 12193588"/>
              <a:gd name="connsiteY276" fmla="*/ 6858000 h 6858000"/>
              <a:gd name="connsiteX277" fmla="*/ 2784563 w 12193588"/>
              <a:gd name="connsiteY277" fmla="*/ 6643855 h 6858000"/>
              <a:gd name="connsiteX278" fmla="*/ 2998709 w 12193588"/>
              <a:gd name="connsiteY278" fmla="*/ 6858000 h 6858000"/>
              <a:gd name="connsiteX279" fmla="*/ 2956883 w 12193588"/>
              <a:gd name="connsiteY279" fmla="*/ 6858000 h 6858000"/>
              <a:gd name="connsiteX280" fmla="*/ 2784563 w 12193588"/>
              <a:gd name="connsiteY280" fmla="*/ 6682333 h 6858000"/>
              <a:gd name="connsiteX281" fmla="*/ 2610570 w 12193588"/>
              <a:gd name="connsiteY281" fmla="*/ 6858000 h 6858000"/>
              <a:gd name="connsiteX282" fmla="*/ 2570418 w 12193588"/>
              <a:gd name="connsiteY282" fmla="*/ 6858000 h 6858000"/>
              <a:gd name="connsiteX283" fmla="*/ 2212393 w 12193588"/>
              <a:gd name="connsiteY283" fmla="*/ 6643855 h 6858000"/>
              <a:gd name="connsiteX284" fmla="*/ 2428211 w 12193588"/>
              <a:gd name="connsiteY284" fmla="*/ 6858000 h 6858000"/>
              <a:gd name="connsiteX285" fmla="*/ 2388058 w 12193588"/>
              <a:gd name="connsiteY285" fmla="*/ 6858000 h 6858000"/>
              <a:gd name="connsiteX286" fmla="*/ 2212393 w 12193588"/>
              <a:gd name="connsiteY286" fmla="*/ 6682333 h 6858000"/>
              <a:gd name="connsiteX287" fmla="*/ 2160529 w 12193588"/>
              <a:gd name="connsiteY287" fmla="*/ 6734197 h 6858000"/>
              <a:gd name="connsiteX288" fmla="*/ 2286004 w 12193588"/>
              <a:gd name="connsiteY288" fmla="*/ 6858000 h 6858000"/>
              <a:gd name="connsiteX289" fmla="*/ 2245853 w 12193588"/>
              <a:gd name="connsiteY289" fmla="*/ 6858000 h 6858000"/>
              <a:gd name="connsiteX290" fmla="*/ 2123722 w 12193588"/>
              <a:gd name="connsiteY290" fmla="*/ 6734197 h 6858000"/>
              <a:gd name="connsiteX291" fmla="*/ 1636877 w 12193588"/>
              <a:gd name="connsiteY291" fmla="*/ 6643855 h 6858000"/>
              <a:gd name="connsiteX292" fmla="*/ 1727219 w 12193588"/>
              <a:gd name="connsiteY292" fmla="*/ 6734197 h 6858000"/>
              <a:gd name="connsiteX293" fmla="*/ 1606762 w 12193588"/>
              <a:gd name="connsiteY293" fmla="*/ 6858000 h 6858000"/>
              <a:gd name="connsiteX294" fmla="*/ 1564936 w 12193588"/>
              <a:gd name="connsiteY294" fmla="*/ 6858000 h 6858000"/>
              <a:gd name="connsiteX295" fmla="*/ 1688739 w 12193588"/>
              <a:gd name="connsiteY295" fmla="*/ 6734197 h 6858000"/>
              <a:gd name="connsiteX296" fmla="*/ 1636877 w 12193588"/>
              <a:gd name="connsiteY296" fmla="*/ 6682333 h 6858000"/>
              <a:gd name="connsiteX297" fmla="*/ 1461209 w 12193588"/>
              <a:gd name="connsiteY297" fmla="*/ 6858000 h 6858000"/>
              <a:gd name="connsiteX298" fmla="*/ 1421057 w 12193588"/>
              <a:gd name="connsiteY298" fmla="*/ 6858000 h 6858000"/>
              <a:gd name="connsiteX299" fmla="*/ 781968 w 12193588"/>
              <a:gd name="connsiteY299" fmla="*/ 6643855 h 6858000"/>
              <a:gd name="connsiteX300" fmla="*/ 994440 w 12193588"/>
              <a:gd name="connsiteY300" fmla="*/ 6858000 h 6858000"/>
              <a:gd name="connsiteX301" fmla="*/ 955961 w 12193588"/>
              <a:gd name="connsiteY301" fmla="*/ 6858000 h 6858000"/>
              <a:gd name="connsiteX302" fmla="*/ 781968 w 12193588"/>
              <a:gd name="connsiteY302" fmla="*/ 6682333 h 6858000"/>
              <a:gd name="connsiteX303" fmla="*/ 607975 w 12193588"/>
              <a:gd name="connsiteY303" fmla="*/ 6858000 h 6858000"/>
              <a:gd name="connsiteX304" fmla="*/ 566148 w 12193588"/>
              <a:gd name="connsiteY304" fmla="*/ 6858000 h 6858000"/>
              <a:gd name="connsiteX305" fmla="*/ 211468 w 12193588"/>
              <a:gd name="connsiteY305" fmla="*/ 6643855 h 6858000"/>
              <a:gd name="connsiteX306" fmla="*/ 423941 w 12193588"/>
              <a:gd name="connsiteY306" fmla="*/ 6858000 h 6858000"/>
              <a:gd name="connsiteX307" fmla="*/ 383789 w 12193588"/>
              <a:gd name="connsiteY307" fmla="*/ 6858000 h 6858000"/>
              <a:gd name="connsiteX308" fmla="*/ 211468 w 12193588"/>
              <a:gd name="connsiteY308" fmla="*/ 6682333 h 6858000"/>
              <a:gd name="connsiteX309" fmla="*/ 157931 w 12193588"/>
              <a:gd name="connsiteY309" fmla="*/ 6734197 h 6858000"/>
              <a:gd name="connsiteX310" fmla="*/ 281734 w 12193588"/>
              <a:gd name="connsiteY310" fmla="*/ 6858000 h 6858000"/>
              <a:gd name="connsiteX311" fmla="*/ 241582 w 12193588"/>
              <a:gd name="connsiteY311" fmla="*/ 6858000 h 6858000"/>
              <a:gd name="connsiteX312" fmla="*/ 119453 w 12193588"/>
              <a:gd name="connsiteY312" fmla="*/ 6734197 h 6858000"/>
              <a:gd name="connsiteX313" fmla="*/ 12083169 w 12193588"/>
              <a:gd name="connsiteY313" fmla="*/ 6541802 h 6858000"/>
              <a:gd name="connsiteX314" fmla="*/ 11956020 w 12193588"/>
              <a:gd name="connsiteY314" fmla="*/ 6665605 h 6858000"/>
              <a:gd name="connsiteX315" fmla="*/ 12009557 w 12193588"/>
              <a:gd name="connsiteY315" fmla="*/ 6719141 h 6858000"/>
              <a:gd name="connsiteX316" fmla="*/ 12133360 w 12193588"/>
              <a:gd name="connsiteY316" fmla="*/ 6593666 h 6858000"/>
              <a:gd name="connsiteX317" fmla="*/ 10078900 w 12193588"/>
              <a:gd name="connsiteY317" fmla="*/ 6541802 h 6858000"/>
              <a:gd name="connsiteX318" fmla="*/ 9955097 w 12193588"/>
              <a:gd name="connsiteY318" fmla="*/ 6665605 h 6858000"/>
              <a:gd name="connsiteX319" fmla="*/ 10005285 w 12193588"/>
              <a:gd name="connsiteY319" fmla="*/ 6719141 h 6858000"/>
              <a:gd name="connsiteX320" fmla="*/ 10132436 w 12193588"/>
              <a:gd name="connsiteY320" fmla="*/ 6593666 h 6858000"/>
              <a:gd name="connsiteX321" fmla="*/ 8074630 w 12193588"/>
              <a:gd name="connsiteY321" fmla="*/ 6541802 h 6858000"/>
              <a:gd name="connsiteX322" fmla="*/ 7950828 w 12193588"/>
              <a:gd name="connsiteY322" fmla="*/ 6665605 h 6858000"/>
              <a:gd name="connsiteX323" fmla="*/ 8002690 w 12193588"/>
              <a:gd name="connsiteY323" fmla="*/ 6719141 h 6858000"/>
              <a:gd name="connsiteX324" fmla="*/ 8128167 w 12193588"/>
              <a:gd name="connsiteY324" fmla="*/ 6593666 h 6858000"/>
              <a:gd name="connsiteX325" fmla="*/ 6070361 w 12193588"/>
              <a:gd name="connsiteY325" fmla="*/ 6541802 h 6858000"/>
              <a:gd name="connsiteX326" fmla="*/ 5946558 w 12193588"/>
              <a:gd name="connsiteY326" fmla="*/ 6665605 h 6858000"/>
              <a:gd name="connsiteX327" fmla="*/ 6000094 w 12193588"/>
              <a:gd name="connsiteY327" fmla="*/ 6719141 h 6858000"/>
              <a:gd name="connsiteX328" fmla="*/ 6123897 w 12193588"/>
              <a:gd name="connsiteY328" fmla="*/ 6593666 h 6858000"/>
              <a:gd name="connsiteX329" fmla="*/ 4071110 w 12193588"/>
              <a:gd name="connsiteY329" fmla="*/ 6541802 h 6858000"/>
              <a:gd name="connsiteX330" fmla="*/ 3950653 w 12193588"/>
              <a:gd name="connsiteY330" fmla="*/ 6665605 h 6858000"/>
              <a:gd name="connsiteX331" fmla="*/ 4002515 w 12193588"/>
              <a:gd name="connsiteY331" fmla="*/ 6719141 h 6858000"/>
              <a:gd name="connsiteX332" fmla="*/ 4121300 w 12193588"/>
              <a:gd name="connsiteY332" fmla="*/ 6593666 h 6858000"/>
              <a:gd name="connsiteX333" fmla="*/ 2073532 w 12193588"/>
              <a:gd name="connsiteY333" fmla="*/ 6541802 h 6858000"/>
              <a:gd name="connsiteX334" fmla="*/ 1948055 w 12193588"/>
              <a:gd name="connsiteY334" fmla="*/ 6665605 h 6858000"/>
              <a:gd name="connsiteX335" fmla="*/ 2001592 w 12193588"/>
              <a:gd name="connsiteY335" fmla="*/ 6719141 h 6858000"/>
              <a:gd name="connsiteX336" fmla="*/ 2127068 w 12193588"/>
              <a:gd name="connsiteY336" fmla="*/ 6593666 h 6858000"/>
              <a:gd name="connsiteX337" fmla="*/ 12083169 w 12193588"/>
              <a:gd name="connsiteY337" fmla="*/ 6501649 h 6858000"/>
              <a:gd name="connsiteX338" fmla="*/ 12173512 w 12193588"/>
              <a:gd name="connsiteY338" fmla="*/ 6593666 h 6858000"/>
              <a:gd name="connsiteX339" fmla="*/ 12009557 w 12193588"/>
              <a:gd name="connsiteY339" fmla="*/ 6755947 h 6858000"/>
              <a:gd name="connsiteX340" fmla="*/ 11919214 w 12193588"/>
              <a:gd name="connsiteY340" fmla="*/ 6665605 h 6858000"/>
              <a:gd name="connsiteX341" fmla="*/ 10078900 w 12193588"/>
              <a:gd name="connsiteY341" fmla="*/ 6501649 h 6858000"/>
              <a:gd name="connsiteX342" fmla="*/ 10169242 w 12193588"/>
              <a:gd name="connsiteY342" fmla="*/ 6593666 h 6858000"/>
              <a:gd name="connsiteX343" fmla="*/ 10005285 w 12193588"/>
              <a:gd name="connsiteY343" fmla="*/ 6755947 h 6858000"/>
              <a:gd name="connsiteX344" fmla="*/ 9914944 w 12193588"/>
              <a:gd name="connsiteY344" fmla="*/ 6665605 h 6858000"/>
              <a:gd name="connsiteX345" fmla="*/ 8074630 w 12193588"/>
              <a:gd name="connsiteY345" fmla="*/ 6501649 h 6858000"/>
              <a:gd name="connsiteX346" fmla="*/ 8164973 w 12193588"/>
              <a:gd name="connsiteY346" fmla="*/ 6593666 h 6858000"/>
              <a:gd name="connsiteX347" fmla="*/ 8002692 w 12193588"/>
              <a:gd name="connsiteY347" fmla="*/ 6755947 h 6858000"/>
              <a:gd name="connsiteX348" fmla="*/ 7910675 w 12193588"/>
              <a:gd name="connsiteY348" fmla="*/ 6665605 h 6858000"/>
              <a:gd name="connsiteX349" fmla="*/ 6070361 w 12193588"/>
              <a:gd name="connsiteY349" fmla="*/ 6501649 h 6858000"/>
              <a:gd name="connsiteX350" fmla="*/ 6160704 w 12193588"/>
              <a:gd name="connsiteY350" fmla="*/ 6593666 h 6858000"/>
              <a:gd name="connsiteX351" fmla="*/ 6000094 w 12193588"/>
              <a:gd name="connsiteY351" fmla="*/ 6755947 h 6858000"/>
              <a:gd name="connsiteX352" fmla="*/ 5906406 w 12193588"/>
              <a:gd name="connsiteY352" fmla="*/ 6665605 h 6858000"/>
              <a:gd name="connsiteX353" fmla="*/ 4071111 w 12193588"/>
              <a:gd name="connsiteY353" fmla="*/ 6501649 h 6858000"/>
              <a:gd name="connsiteX354" fmla="*/ 4158108 w 12193588"/>
              <a:gd name="connsiteY354" fmla="*/ 6593666 h 6858000"/>
              <a:gd name="connsiteX355" fmla="*/ 4002517 w 12193588"/>
              <a:gd name="connsiteY355" fmla="*/ 6755947 h 6858000"/>
              <a:gd name="connsiteX356" fmla="*/ 3913848 w 12193588"/>
              <a:gd name="connsiteY356" fmla="*/ 6665605 h 6858000"/>
              <a:gd name="connsiteX357" fmla="*/ 2073532 w 12193588"/>
              <a:gd name="connsiteY357" fmla="*/ 6501649 h 6858000"/>
              <a:gd name="connsiteX358" fmla="*/ 2163875 w 12193588"/>
              <a:gd name="connsiteY358" fmla="*/ 6593666 h 6858000"/>
              <a:gd name="connsiteX359" fmla="*/ 2001592 w 12193588"/>
              <a:gd name="connsiteY359" fmla="*/ 6755947 h 6858000"/>
              <a:gd name="connsiteX360" fmla="*/ 1909577 w 12193588"/>
              <a:gd name="connsiteY360" fmla="*/ 6665605 h 6858000"/>
              <a:gd name="connsiteX361" fmla="*/ 67590 w 12193588"/>
              <a:gd name="connsiteY361" fmla="*/ 6501649 h 6858000"/>
              <a:gd name="connsiteX362" fmla="*/ 159607 w 12193588"/>
              <a:gd name="connsiteY362" fmla="*/ 6593666 h 6858000"/>
              <a:gd name="connsiteX363" fmla="*/ 0 w 12193588"/>
              <a:gd name="connsiteY363" fmla="*/ 6751644 h 6858000"/>
              <a:gd name="connsiteX364" fmla="*/ 0 w 12193588"/>
              <a:gd name="connsiteY364" fmla="*/ 6714791 h 6858000"/>
              <a:gd name="connsiteX365" fmla="*/ 121127 w 12193588"/>
              <a:gd name="connsiteY365" fmla="*/ 6593666 h 6858000"/>
              <a:gd name="connsiteX366" fmla="*/ 67590 w 12193588"/>
              <a:gd name="connsiteY366" fmla="*/ 6541802 h 6858000"/>
              <a:gd name="connsiteX367" fmla="*/ 0 w 12193588"/>
              <a:gd name="connsiteY367" fmla="*/ 6609392 h 6858000"/>
              <a:gd name="connsiteX368" fmla="*/ 0 w 12193588"/>
              <a:gd name="connsiteY368" fmla="*/ 6569937 h 6858000"/>
              <a:gd name="connsiteX369" fmla="*/ 10579130 w 12193588"/>
              <a:gd name="connsiteY369" fmla="*/ 6468189 h 6858000"/>
              <a:gd name="connsiteX370" fmla="*/ 10527267 w 12193588"/>
              <a:gd name="connsiteY370" fmla="*/ 6521726 h 6858000"/>
              <a:gd name="connsiteX371" fmla="*/ 10597534 w 12193588"/>
              <a:gd name="connsiteY371" fmla="*/ 6595338 h 6858000"/>
              <a:gd name="connsiteX372" fmla="*/ 10462019 w 12193588"/>
              <a:gd name="connsiteY372" fmla="*/ 6735871 h 6858000"/>
              <a:gd name="connsiteX373" fmla="*/ 10513883 w 12193588"/>
              <a:gd name="connsiteY373" fmla="*/ 6787735 h 6858000"/>
              <a:gd name="connsiteX374" fmla="*/ 10701260 w 12193588"/>
              <a:gd name="connsiteY374" fmla="*/ 6595338 h 6858000"/>
              <a:gd name="connsiteX375" fmla="*/ 8574860 w 12193588"/>
              <a:gd name="connsiteY375" fmla="*/ 6468189 h 6858000"/>
              <a:gd name="connsiteX376" fmla="*/ 8522998 w 12193588"/>
              <a:gd name="connsiteY376" fmla="*/ 6521726 h 6858000"/>
              <a:gd name="connsiteX377" fmla="*/ 8593264 w 12193588"/>
              <a:gd name="connsiteY377" fmla="*/ 6595338 h 6858000"/>
              <a:gd name="connsiteX378" fmla="*/ 8457749 w 12193588"/>
              <a:gd name="connsiteY378" fmla="*/ 6735871 h 6858000"/>
              <a:gd name="connsiteX379" fmla="*/ 8509614 w 12193588"/>
              <a:gd name="connsiteY379" fmla="*/ 6787735 h 6858000"/>
              <a:gd name="connsiteX380" fmla="*/ 8696991 w 12193588"/>
              <a:gd name="connsiteY380" fmla="*/ 6595338 h 6858000"/>
              <a:gd name="connsiteX381" fmla="*/ 6575611 w 12193588"/>
              <a:gd name="connsiteY381" fmla="*/ 6468189 h 6858000"/>
              <a:gd name="connsiteX382" fmla="*/ 6522074 w 12193588"/>
              <a:gd name="connsiteY382" fmla="*/ 6521726 h 6858000"/>
              <a:gd name="connsiteX383" fmla="*/ 6595687 w 12193588"/>
              <a:gd name="connsiteY383" fmla="*/ 6595338 h 6858000"/>
              <a:gd name="connsiteX384" fmla="*/ 6455154 w 12193588"/>
              <a:gd name="connsiteY384" fmla="*/ 6735871 h 6858000"/>
              <a:gd name="connsiteX385" fmla="*/ 6508690 w 12193588"/>
              <a:gd name="connsiteY385" fmla="*/ 6787735 h 6858000"/>
              <a:gd name="connsiteX386" fmla="*/ 6701088 w 12193588"/>
              <a:gd name="connsiteY386" fmla="*/ 6595338 h 6858000"/>
              <a:gd name="connsiteX387" fmla="*/ 4571341 w 12193588"/>
              <a:gd name="connsiteY387" fmla="*/ 6468189 h 6858000"/>
              <a:gd name="connsiteX388" fmla="*/ 4517805 w 12193588"/>
              <a:gd name="connsiteY388" fmla="*/ 6521726 h 6858000"/>
              <a:gd name="connsiteX389" fmla="*/ 4591418 w 12193588"/>
              <a:gd name="connsiteY389" fmla="*/ 6595338 h 6858000"/>
              <a:gd name="connsiteX390" fmla="*/ 4450885 w 12193588"/>
              <a:gd name="connsiteY390" fmla="*/ 6735871 h 6858000"/>
              <a:gd name="connsiteX391" fmla="*/ 4504421 w 12193588"/>
              <a:gd name="connsiteY391" fmla="*/ 6787735 h 6858000"/>
              <a:gd name="connsiteX392" fmla="*/ 4698490 w 12193588"/>
              <a:gd name="connsiteY392" fmla="*/ 6595338 h 6858000"/>
              <a:gd name="connsiteX393" fmla="*/ 2572092 w 12193588"/>
              <a:gd name="connsiteY393" fmla="*/ 6468189 h 6858000"/>
              <a:gd name="connsiteX394" fmla="*/ 2520227 w 12193588"/>
              <a:gd name="connsiteY394" fmla="*/ 6521726 h 6858000"/>
              <a:gd name="connsiteX395" fmla="*/ 2592166 w 12193588"/>
              <a:gd name="connsiteY395" fmla="*/ 6595338 h 6858000"/>
              <a:gd name="connsiteX396" fmla="*/ 2454981 w 12193588"/>
              <a:gd name="connsiteY396" fmla="*/ 6735871 h 6858000"/>
              <a:gd name="connsiteX397" fmla="*/ 2506843 w 12193588"/>
              <a:gd name="connsiteY397" fmla="*/ 6787735 h 6858000"/>
              <a:gd name="connsiteX398" fmla="*/ 2694221 w 12193588"/>
              <a:gd name="connsiteY398" fmla="*/ 6595338 h 6858000"/>
              <a:gd name="connsiteX399" fmla="*/ 567820 w 12193588"/>
              <a:gd name="connsiteY399" fmla="*/ 6468189 h 6858000"/>
              <a:gd name="connsiteX400" fmla="*/ 515958 w 12193588"/>
              <a:gd name="connsiteY400" fmla="*/ 6521726 h 6858000"/>
              <a:gd name="connsiteX401" fmla="*/ 587898 w 12193588"/>
              <a:gd name="connsiteY401" fmla="*/ 6595338 h 6858000"/>
              <a:gd name="connsiteX402" fmla="*/ 450710 w 12193588"/>
              <a:gd name="connsiteY402" fmla="*/ 6735871 h 6858000"/>
              <a:gd name="connsiteX403" fmla="*/ 502574 w 12193588"/>
              <a:gd name="connsiteY403" fmla="*/ 6787735 h 6858000"/>
              <a:gd name="connsiteX404" fmla="*/ 693297 w 12193588"/>
              <a:gd name="connsiteY404" fmla="*/ 6595338 h 6858000"/>
              <a:gd name="connsiteX405" fmla="*/ 0 w 12193588"/>
              <a:gd name="connsiteY405" fmla="*/ 6434059 h 6858000"/>
              <a:gd name="connsiteX406" fmla="*/ 17400 w 12193588"/>
              <a:gd name="connsiteY406" fmla="*/ 6451459 h 6858000"/>
              <a:gd name="connsiteX407" fmla="*/ 0 w 12193588"/>
              <a:gd name="connsiteY407" fmla="*/ 6468859 h 6858000"/>
              <a:gd name="connsiteX408" fmla="*/ 10579130 w 12193588"/>
              <a:gd name="connsiteY408" fmla="*/ 6431381 h 6858000"/>
              <a:gd name="connsiteX409" fmla="*/ 10739739 w 12193588"/>
              <a:gd name="connsiteY409" fmla="*/ 6595336 h 6858000"/>
              <a:gd name="connsiteX410" fmla="*/ 10513881 w 12193588"/>
              <a:gd name="connsiteY410" fmla="*/ 6827886 h 6858000"/>
              <a:gd name="connsiteX411" fmla="*/ 10423539 w 12193588"/>
              <a:gd name="connsiteY411" fmla="*/ 6735869 h 6858000"/>
              <a:gd name="connsiteX412" fmla="*/ 10560727 w 12193588"/>
              <a:gd name="connsiteY412" fmla="*/ 6595336 h 6858000"/>
              <a:gd name="connsiteX413" fmla="*/ 10488787 w 12193588"/>
              <a:gd name="connsiteY413" fmla="*/ 6521724 h 6858000"/>
              <a:gd name="connsiteX414" fmla="*/ 8574862 w 12193588"/>
              <a:gd name="connsiteY414" fmla="*/ 6431381 h 6858000"/>
              <a:gd name="connsiteX415" fmla="*/ 8735471 w 12193588"/>
              <a:gd name="connsiteY415" fmla="*/ 6595336 h 6858000"/>
              <a:gd name="connsiteX416" fmla="*/ 8509614 w 12193588"/>
              <a:gd name="connsiteY416" fmla="*/ 6827886 h 6858000"/>
              <a:gd name="connsiteX417" fmla="*/ 8419271 w 12193588"/>
              <a:gd name="connsiteY417" fmla="*/ 6735869 h 6858000"/>
              <a:gd name="connsiteX418" fmla="*/ 8556460 w 12193588"/>
              <a:gd name="connsiteY418" fmla="*/ 6595336 h 6858000"/>
              <a:gd name="connsiteX419" fmla="*/ 8486192 w 12193588"/>
              <a:gd name="connsiteY419" fmla="*/ 6521724 h 6858000"/>
              <a:gd name="connsiteX420" fmla="*/ 6575613 w 12193588"/>
              <a:gd name="connsiteY420" fmla="*/ 6431381 h 6858000"/>
              <a:gd name="connsiteX421" fmla="*/ 6741240 w 12193588"/>
              <a:gd name="connsiteY421" fmla="*/ 6595336 h 6858000"/>
              <a:gd name="connsiteX422" fmla="*/ 6508692 w 12193588"/>
              <a:gd name="connsiteY422" fmla="*/ 6827886 h 6858000"/>
              <a:gd name="connsiteX423" fmla="*/ 6415002 w 12193588"/>
              <a:gd name="connsiteY423" fmla="*/ 6735869 h 6858000"/>
              <a:gd name="connsiteX424" fmla="*/ 6557209 w 12193588"/>
              <a:gd name="connsiteY424" fmla="*/ 6595336 h 6858000"/>
              <a:gd name="connsiteX425" fmla="*/ 6485268 w 12193588"/>
              <a:gd name="connsiteY425" fmla="*/ 6521724 h 6858000"/>
              <a:gd name="connsiteX426" fmla="*/ 4571341 w 12193588"/>
              <a:gd name="connsiteY426" fmla="*/ 6431381 h 6858000"/>
              <a:gd name="connsiteX427" fmla="*/ 4736969 w 12193588"/>
              <a:gd name="connsiteY427" fmla="*/ 6595336 h 6858000"/>
              <a:gd name="connsiteX428" fmla="*/ 4504421 w 12193588"/>
              <a:gd name="connsiteY428" fmla="*/ 6827886 h 6858000"/>
              <a:gd name="connsiteX429" fmla="*/ 4412404 w 12193588"/>
              <a:gd name="connsiteY429" fmla="*/ 6735869 h 6858000"/>
              <a:gd name="connsiteX430" fmla="*/ 4552938 w 12193588"/>
              <a:gd name="connsiteY430" fmla="*/ 6595336 h 6858000"/>
              <a:gd name="connsiteX431" fmla="*/ 4480999 w 12193588"/>
              <a:gd name="connsiteY431" fmla="*/ 6521724 h 6858000"/>
              <a:gd name="connsiteX432" fmla="*/ 2572090 w 12193588"/>
              <a:gd name="connsiteY432" fmla="*/ 6431381 h 6858000"/>
              <a:gd name="connsiteX433" fmla="*/ 2732699 w 12193588"/>
              <a:gd name="connsiteY433" fmla="*/ 6595336 h 6858000"/>
              <a:gd name="connsiteX434" fmla="*/ 2506842 w 12193588"/>
              <a:gd name="connsiteY434" fmla="*/ 6827886 h 6858000"/>
              <a:gd name="connsiteX435" fmla="*/ 2418173 w 12193588"/>
              <a:gd name="connsiteY435" fmla="*/ 6735869 h 6858000"/>
              <a:gd name="connsiteX436" fmla="*/ 2553686 w 12193588"/>
              <a:gd name="connsiteY436" fmla="*/ 6595336 h 6858000"/>
              <a:gd name="connsiteX437" fmla="*/ 2483419 w 12193588"/>
              <a:gd name="connsiteY437" fmla="*/ 6521724 h 6858000"/>
              <a:gd name="connsiteX438" fmla="*/ 567820 w 12193588"/>
              <a:gd name="connsiteY438" fmla="*/ 6431381 h 6858000"/>
              <a:gd name="connsiteX439" fmla="*/ 730104 w 12193588"/>
              <a:gd name="connsiteY439" fmla="*/ 6595336 h 6858000"/>
              <a:gd name="connsiteX440" fmla="*/ 502574 w 12193588"/>
              <a:gd name="connsiteY440" fmla="*/ 6827886 h 6858000"/>
              <a:gd name="connsiteX441" fmla="*/ 413905 w 12193588"/>
              <a:gd name="connsiteY441" fmla="*/ 6735869 h 6858000"/>
              <a:gd name="connsiteX442" fmla="*/ 549418 w 12193588"/>
              <a:gd name="connsiteY442" fmla="*/ 6595336 h 6858000"/>
              <a:gd name="connsiteX443" fmla="*/ 479152 w 12193588"/>
              <a:gd name="connsiteY443" fmla="*/ 6521724 h 6858000"/>
              <a:gd name="connsiteX444" fmla="*/ 11370466 w 12193588"/>
              <a:gd name="connsiteY444" fmla="*/ 6396249 h 6858000"/>
              <a:gd name="connsiteX445" fmla="*/ 11030843 w 12193588"/>
              <a:gd name="connsiteY445" fmla="*/ 6737543 h 6858000"/>
              <a:gd name="connsiteX446" fmla="*/ 11082707 w 12193588"/>
              <a:gd name="connsiteY446" fmla="*/ 6791080 h 6858000"/>
              <a:gd name="connsiteX447" fmla="*/ 11224913 w 12193588"/>
              <a:gd name="connsiteY447" fmla="*/ 6647201 h 6858000"/>
              <a:gd name="connsiteX448" fmla="*/ 11370466 w 12193588"/>
              <a:gd name="connsiteY448" fmla="*/ 6791080 h 6858000"/>
              <a:gd name="connsiteX449" fmla="*/ 11422328 w 12193588"/>
              <a:gd name="connsiteY449" fmla="*/ 6737543 h 6858000"/>
              <a:gd name="connsiteX450" fmla="*/ 11278449 w 12193588"/>
              <a:gd name="connsiteY450" fmla="*/ 6593664 h 6858000"/>
              <a:gd name="connsiteX451" fmla="*/ 11370466 w 12193588"/>
              <a:gd name="connsiteY451" fmla="*/ 6501649 h 6858000"/>
              <a:gd name="connsiteX452" fmla="*/ 11512671 w 12193588"/>
              <a:gd name="connsiteY452" fmla="*/ 6647201 h 6858000"/>
              <a:gd name="connsiteX453" fmla="*/ 11564535 w 12193588"/>
              <a:gd name="connsiteY453" fmla="*/ 6593664 h 6858000"/>
              <a:gd name="connsiteX454" fmla="*/ 10361638 w 12193588"/>
              <a:gd name="connsiteY454" fmla="*/ 6396249 h 6858000"/>
              <a:gd name="connsiteX455" fmla="*/ 10237835 w 12193588"/>
              <a:gd name="connsiteY455" fmla="*/ 6521726 h 6858000"/>
              <a:gd name="connsiteX456" fmla="*/ 10361638 w 12193588"/>
              <a:gd name="connsiteY456" fmla="*/ 6647201 h 6858000"/>
              <a:gd name="connsiteX457" fmla="*/ 10415174 w 12193588"/>
              <a:gd name="connsiteY457" fmla="*/ 6595338 h 6858000"/>
              <a:gd name="connsiteX458" fmla="*/ 10343236 w 12193588"/>
              <a:gd name="connsiteY458" fmla="*/ 6521726 h 6858000"/>
              <a:gd name="connsiteX459" fmla="*/ 10415174 w 12193588"/>
              <a:gd name="connsiteY459" fmla="*/ 6449785 h 6858000"/>
              <a:gd name="connsiteX460" fmla="*/ 9366196 w 12193588"/>
              <a:gd name="connsiteY460" fmla="*/ 6396249 h 6858000"/>
              <a:gd name="connsiteX461" fmla="*/ 9026574 w 12193588"/>
              <a:gd name="connsiteY461" fmla="*/ 6737543 h 6858000"/>
              <a:gd name="connsiteX462" fmla="*/ 9078438 w 12193588"/>
              <a:gd name="connsiteY462" fmla="*/ 6791080 h 6858000"/>
              <a:gd name="connsiteX463" fmla="*/ 9223989 w 12193588"/>
              <a:gd name="connsiteY463" fmla="*/ 6647201 h 6858000"/>
              <a:gd name="connsiteX464" fmla="*/ 9366196 w 12193588"/>
              <a:gd name="connsiteY464" fmla="*/ 6791080 h 6858000"/>
              <a:gd name="connsiteX465" fmla="*/ 9418059 w 12193588"/>
              <a:gd name="connsiteY465" fmla="*/ 6737543 h 6858000"/>
              <a:gd name="connsiteX466" fmla="*/ 9274180 w 12193588"/>
              <a:gd name="connsiteY466" fmla="*/ 6593664 h 6858000"/>
              <a:gd name="connsiteX467" fmla="*/ 9366196 w 12193588"/>
              <a:gd name="connsiteY467" fmla="*/ 6501649 h 6858000"/>
              <a:gd name="connsiteX468" fmla="*/ 9508402 w 12193588"/>
              <a:gd name="connsiteY468" fmla="*/ 6647201 h 6858000"/>
              <a:gd name="connsiteX469" fmla="*/ 9560266 w 12193588"/>
              <a:gd name="connsiteY469" fmla="*/ 6593664 h 6858000"/>
              <a:gd name="connsiteX470" fmla="*/ 8357369 w 12193588"/>
              <a:gd name="connsiteY470" fmla="*/ 6396249 h 6858000"/>
              <a:gd name="connsiteX471" fmla="*/ 8233566 w 12193588"/>
              <a:gd name="connsiteY471" fmla="*/ 6521726 h 6858000"/>
              <a:gd name="connsiteX472" fmla="*/ 8357369 w 12193588"/>
              <a:gd name="connsiteY472" fmla="*/ 6647201 h 6858000"/>
              <a:gd name="connsiteX473" fmla="*/ 8410905 w 12193588"/>
              <a:gd name="connsiteY473" fmla="*/ 6595338 h 6858000"/>
              <a:gd name="connsiteX474" fmla="*/ 8338966 w 12193588"/>
              <a:gd name="connsiteY474" fmla="*/ 6521726 h 6858000"/>
              <a:gd name="connsiteX475" fmla="*/ 8410905 w 12193588"/>
              <a:gd name="connsiteY475" fmla="*/ 6449785 h 6858000"/>
              <a:gd name="connsiteX476" fmla="*/ 7361927 w 12193588"/>
              <a:gd name="connsiteY476" fmla="*/ 6396249 h 6858000"/>
              <a:gd name="connsiteX477" fmla="*/ 7022306 w 12193588"/>
              <a:gd name="connsiteY477" fmla="*/ 6737543 h 6858000"/>
              <a:gd name="connsiteX478" fmla="*/ 7075843 w 12193588"/>
              <a:gd name="connsiteY478" fmla="*/ 6791080 h 6858000"/>
              <a:gd name="connsiteX479" fmla="*/ 7219722 w 12193588"/>
              <a:gd name="connsiteY479" fmla="*/ 6647201 h 6858000"/>
              <a:gd name="connsiteX480" fmla="*/ 7361927 w 12193588"/>
              <a:gd name="connsiteY480" fmla="*/ 6791080 h 6858000"/>
              <a:gd name="connsiteX481" fmla="*/ 7413789 w 12193588"/>
              <a:gd name="connsiteY481" fmla="*/ 6737543 h 6858000"/>
              <a:gd name="connsiteX482" fmla="*/ 7271584 w 12193588"/>
              <a:gd name="connsiteY482" fmla="*/ 6593664 h 6858000"/>
              <a:gd name="connsiteX483" fmla="*/ 7361927 w 12193588"/>
              <a:gd name="connsiteY483" fmla="*/ 6501649 h 6858000"/>
              <a:gd name="connsiteX484" fmla="*/ 7504134 w 12193588"/>
              <a:gd name="connsiteY484" fmla="*/ 6647201 h 6858000"/>
              <a:gd name="connsiteX485" fmla="*/ 7555996 w 12193588"/>
              <a:gd name="connsiteY485" fmla="*/ 6593664 h 6858000"/>
              <a:gd name="connsiteX486" fmla="*/ 6359791 w 12193588"/>
              <a:gd name="connsiteY486" fmla="*/ 6396249 h 6858000"/>
              <a:gd name="connsiteX487" fmla="*/ 6237662 w 12193588"/>
              <a:gd name="connsiteY487" fmla="*/ 6521726 h 6858000"/>
              <a:gd name="connsiteX488" fmla="*/ 6359791 w 12193588"/>
              <a:gd name="connsiteY488" fmla="*/ 6647201 h 6858000"/>
              <a:gd name="connsiteX489" fmla="*/ 6408310 w 12193588"/>
              <a:gd name="connsiteY489" fmla="*/ 6595338 h 6858000"/>
              <a:gd name="connsiteX490" fmla="*/ 6339715 w 12193588"/>
              <a:gd name="connsiteY490" fmla="*/ 6521726 h 6858000"/>
              <a:gd name="connsiteX491" fmla="*/ 6408310 w 12193588"/>
              <a:gd name="connsiteY491" fmla="*/ 6449785 h 6858000"/>
              <a:gd name="connsiteX492" fmla="*/ 5357658 w 12193588"/>
              <a:gd name="connsiteY492" fmla="*/ 6396249 h 6858000"/>
              <a:gd name="connsiteX493" fmla="*/ 5018037 w 12193588"/>
              <a:gd name="connsiteY493" fmla="*/ 6737543 h 6858000"/>
              <a:gd name="connsiteX494" fmla="*/ 5071573 w 12193588"/>
              <a:gd name="connsiteY494" fmla="*/ 6791080 h 6858000"/>
              <a:gd name="connsiteX495" fmla="*/ 5215452 w 12193588"/>
              <a:gd name="connsiteY495" fmla="*/ 6647201 h 6858000"/>
              <a:gd name="connsiteX496" fmla="*/ 5357658 w 12193588"/>
              <a:gd name="connsiteY496" fmla="*/ 6791080 h 6858000"/>
              <a:gd name="connsiteX497" fmla="*/ 5411194 w 12193588"/>
              <a:gd name="connsiteY497" fmla="*/ 6737543 h 6858000"/>
              <a:gd name="connsiteX498" fmla="*/ 5267315 w 12193588"/>
              <a:gd name="connsiteY498" fmla="*/ 6593664 h 6858000"/>
              <a:gd name="connsiteX499" fmla="*/ 5357658 w 12193588"/>
              <a:gd name="connsiteY499" fmla="*/ 6501649 h 6858000"/>
              <a:gd name="connsiteX500" fmla="*/ 5499864 w 12193588"/>
              <a:gd name="connsiteY500" fmla="*/ 6647201 h 6858000"/>
              <a:gd name="connsiteX501" fmla="*/ 5553401 w 12193588"/>
              <a:gd name="connsiteY501" fmla="*/ 6593664 h 6858000"/>
              <a:gd name="connsiteX502" fmla="*/ 4362216 w 12193588"/>
              <a:gd name="connsiteY502" fmla="*/ 6396249 h 6858000"/>
              <a:gd name="connsiteX503" fmla="*/ 4236739 w 12193588"/>
              <a:gd name="connsiteY503" fmla="*/ 6521726 h 6858000"/>
              <a:gd name="connsiteX504" fmla="*/ 4362216 w 12193588"/>
              <a:gd name="connsiteY504" fmla="*/ 6647201 h 6858000"/>
              <a:gd name="connsiteX505" fmla="*/ 4415752 w 12193588"/>
              <a:gd name="connsiteY505" fmla="*/ 6595338 h 6858000"/>
              <a:gd name="connsiteX506" fmla="*/ 4342140 w 12193588"/>
              <a:gd name="connsiteY506" fmla="*/ 6521726 h 6858000"/>
              <a:gd name="connsiteX507" fmla="*/ 4415752 w 12193588"/>
              <a:gd name="connsiteY507" fmla="*/ 6449785 h 6858000"/>
              <a:gd name="connsiteX508" fmla="*/ 3353386 w 12193588"/>
              <a:gd name="connsiteY508" fmla="*/ 6396249 h 6858000"/>
              <a:gd name="connsiteX509" fmla="*/ 3017111 w 12193588"/>
              <a:gd name="connsiteY509" fmla="*/ 6737543 h 6858000"/>
              <a:gd name="connsiteX510" fmla="*/ 3068974 w 12193588"/>
              <a:gd name="connsiteY510" fmla="*/ 6791080 h 6858000"/>
              <a:gd name="connsiteX511" fmla="*/ 3211181 w 12193588"/>
              <a:gd name="connsiteY511" fmla="*/ 6647201 h 6858000"/>
              <a:gd name="connsiteX512" fmla="*/ 3353386 w 12193588"/>
              <a:gd name="connsiteY512" fmla="*/ 6791080 h 6858000"/>
              <a:gd name="connsiteX513" fmla="*/ 3406922 w 12193588"/>
              <a:gd name="connsiteY513" fmla="*/ 6737543 h 6858000"/>
              <a:gd name="connsiteX514" fmla="*/ 3264717 w 12193588"/>
              <a:gd name="connsiteY514" fmla="*/ 6593664 h 6858000"/>
              <a:gd name="connsiteX515" fmla="*/ 3353386 w 12193588"/>
              <a:gd name="connsiteY515" fmla="*/ 6501649 h 6858000"/>
              <a:gd name="connsiteX516" fmla="*/ 3497267 w 12193588"/>
              <a:gd name="connsiteY516" fmla="*/ 6647201 h 6858000"/>
              <a:gd name="connsiteX517" fmla="*/ 3549129 w 12193588"/>
              <a:gd name="connsiteY517" fmla="*/ 6593664 h 6858000"/>
              <a:gd name="connsiteX518" fmla="*/ 2357944 w 12193588"/>
              <a:gd name="connsiteY518" fmla="*/ 6396249 h 6858000"/>
              <a:gd name="connsiteX519" fmla="*/ 2234141 w 12193588"/>
              <a:gd name="connsiteY519" fmla="*/ 6521726 h 6858000"/>
              <a:gd name="connsiteX520" fmla="*/ 2357944 w 12193588"/>
              <a:gd name="connsiteY520" fmla="*/ 6647201 h 6858000"/>
              <a:gd name="connsiteX521" fmla="*/ 2411481 w 12193588"/>
              <a:gd name="connsiteY521" fmla="*/ 6595338 h 6858000"/>
              <a:gd name="connsiteX522" fmla="*/ 2339542 w 12193588"/>
              <a:gd name="connsiteY522" fmla="*/ 6521726 h 6858000"/>
              <a:gd name="connsiteX523" fmla="*/ 2411481 w 12193588"/>
              <a:gd name="connsiteY523" fmla="*/ 6449785 h 6858000"/>
              <a:gd name="connsiteX524" fmla="*/ 1350792 w 12193588"/>
              <a:gd name="connsiteY524" fmla="*/ 6396249 h 6858000"/>
              <a:gd name="connsiteX525" fmla="*/ 1012844 w 12193588"/>
              <a:gd name="connsiteY525" fmla="*/ 6737543 h 6858000"/>
              <a:gd name="connsiteX526" fmla="*/ 1064706 w 12193588"/>
              <a:gd name="connsiteY526" fmla="*/ 6791080 h 6858000"/>
              <a:gd name="connsiteX527" fmla="*/ 1206913 w 12193588"/>
              <a:gd name="connsiteY527" fmla="*/ 6647201 h 6858000"/>
              <a:gd name="connsiteX528" fmla="*/ 1350792 w 12193588"/>
              <a:gd name="connsiteY528" fmla="*/ 6791080 h 6858000"/>
              <a:gd name="connsiteX529" fmla="*/ 1402655 w 12193588"/>
              <a:gd name="connsiteY529" fmla="*/ 6737543 h 6858000"/>
              <a:gd name="connsiteX530" fmla="*/ 1260450 w 12193588"/>
              <a:gd name="connsiteY530" fmla="*/ 6593664 h 6858000"/>
              <a:gd name="connsiteX531" fmla="*/ 1350792 w 12193588"/>
              <a:gd name="connsiteY531" fmla="*/ 6501649 h 6858000"/>
              <a:gd name="connsiteX532" fmla="*/ 1494671 w 12193588"/>
              <a:gd name="connsiteY532" fmla="*/ 6647201 h 6858000"/>
              <a:gd name="connsiteX533" fmla="*/ 1546534 w 12193588"/>
              <a:gd name="connsiteY533" fmla="*/ 6593664 h 6858000"/>
              <a:gd name="connsiteX534" fmla="*/ 353675 w 12193588"/>
              <a:gd name="connsiteY534" fmla="*/ 6396249 h 6858000"/>
              <a:gd name="connsiteX535" fmla="*/ 229872 w 12193588"/>
              <a:gd name="connsiteY535" fmla="*/ 6521726 h 6858000"/>
              <a:gd name="connsiteX536" fmla="*/ 353675 w 12193588"/>
              <a:gd name="connsiteY536" fmla="*/ 6647201 h 6858000"/>
              <a:gd name="connsiteX537" fmla="*/ 407211 w 12193588"/>
              <a:gd name="connsiteY537" fmla="*/ 6595338 h 6858000"/>
              <a:gd name="connsiteX538" fmla="*/ 335273 w 12193588"/>
              <a:gd name="connsiteY538" fmla="*/ 6521726 h 6858000"/>
              <a:gd name="connsiteX539" fmla="*/ 407211 w 12193588"/>
              <a:gd name="connsiteY539" fmla="*/ 6449785 h 6858000"/>
              <a:gd name="connsiteX540" fmla="*/ 11370466 w 12193588"/>
              <a:gd name="connsiteY540" fmla="*/ 6359443 h 6858000"/>
              <a:gd name="connsiteX541" fmla="*/ 11603015 w 12193588"/>
              <a:gd name="connsiteY541" fmla="*/ 6593664 h 6858000"/>
              <a:gd name="connsiteX542" fmla="*/ 11512673 w 12193588"/>
              <a:gd name="connsiteY542" fmla="*/ 6684007 h 6858000"/>
              <a:gd name="connsiteX543" fmla="*/ 11370466 w 12193588"/>
              <a:gd name="connsiteY543" fmla="*/ 6541800 h 6858000"/>
              <a:gd name="connsiteX544" fmla="*/ 11316929 w 12193588"/>
              <a:gd name="connsiteY544" fmla="*/ 6593664 h 6858000"/>
              <a:gd name="connsiteX545" fmla="*/ 11459136 w 12193588"/>
              <a:gd name="connsiteY545" fmla="*/ 6737543 h 6858000"/>
              <a:gd name="connsiteX546" fmla="*/ 11370466 w 12193588"/>
              <a:gd name="connsiteY546" fmla="*/ 6827886 h 6858000"/>
              <a:gd name="connsiteX547" fmla="*/ 11224914 w 12193588"/>
              <a:gd name="connsiteY547" fmla="*/ 6684007 h 6858000"/>
              <a:gd name="connsiteX548" fmla="*/ 11082707 w 12193588"/>
              <a:gd name="connsiteY548" fmla="*/ 6827886 h 6858000"/>
              <a:gd name="connsiteX549" fmla="*/ 10994039 w 12193588"/>
              <a:gd name="connsiteY549" fmla="*/ 6737543 h 6858000"/>
              <a:gd name="connsiteX550" fmla="*/ 10361638 w 12193588"/>
              <a:gd name="connsiteY550" fmla="*/ 6359443 h 6858000"/>
              <a:gd name="connsiteX551" fmla="*/ 10453655 w 12193588"/>
              <a:gd name="connsiteY551" fmla="*/ 6449785 h 6858000"/>
              <a:gd name="connsiteX552" fmla="*/ 10381714 w 12193588"/>
              <a:gd name="connsiteY552" fmla="*/ 6521724 h 6858000"/>
              <a:gd name="connsiteX553" fmla="*/ 10453655 w 12193588"/>
              <a:gd name="connsiteY553" fmla="*/ 6595338 h 6858000"/>
              <a:gd name="connsiteX554" fmla="*/ 10361638 w 12193588"/>
              <a:gd name="connsiteY554" fmla="*/ 6685681 h 6858000"/>
              <a:gd name="connsiteX555" fmla="*/ 10199357 w 12193588"/>
              <a:gd name="connsiteY555" fmla="*/ 6521724 h 6858000"/>
              <a:gd name="connsiteX556" fmla="*/ 9366196 w 12193588"/>
              <a:gd name="connsiteY556" fmla="*/ 6359443 h 6858000"/>
              <a:gd name="connsiteX557" fmla="*/ 9600418 w 12193588"/>
              <a:gd name="connsiteY557" fmla="*/ 6593664 h 6858000"/>
              <a:gd name="connsiteX558" fmla="*/ 9508402 w 12193588"/>
              <a:gd name="connsiteY558" fmla="*/ 6684007 h 6858000"/>
              <a:gd name="connsiteX559" fmla="*/ 9366196 w 12193588"/>
              <a:gd name="connsiteY559" fmla="*/ 6541800 h 6858000"/>
              <a:gd name="connsiteX560" fmla="*/ 9312660 w 12193588"/>
              <a:gd name="connsiteY560" fmla="*/ 6593664 h 6858000"/>
              <a:gd name="connsiteX561" fmla="*/ 9454867 w 12193588"/>
              <a:gd name="connsiteY561" fmla="*/ 6737543 h 6858000"/>
              <a:gd name="connsiteX562" fmla="*/ 9366196 w 12193588"/>
              <a:gd name="connsiteY562" fmla="*/ 6827886 h 6858000"/>
              <a:gd name="connsiteX563" fmla="*/ 9223989 w 12193588"/>
              <a:gd name="connsiteY563" fmla="*/ 6684007 h 6858000"/>
              <a:gd name="connsiteX564" fmla="*/ 9078438 w 12193588"/>
              <a:gd name="connsiteY564" fmla="*/ 6827886 h 6858000"/>
              <a:gd name="connsiteX565" fmla="*/ 8989768 w 12193588"/>
              <a:gd name="connsiteY565" fmla="*/ 6737543 h 6858000"/>
              <a:gd name="connsiteX566" fmla="*/ 8357369 w 12193588"/>
              <a:gd name="connsiteY566" fmla="*/ 6359443 h 6858000"/>
              <a:gd name="connsiteX567" fmla="*/ 8449385 w 12193588"/>
              <a:gd name="connsiteY567" fmla="*/ 6449785 h 6858000"/>
              <a:gd name="connsiteX568" fmla="*/ 8379119 w 12193588"/>
              <a:gd name="connsiteY568" fmla="*/ 6521724 h 6858000"/>
              <a:gd name="connsiteX569" fmla="*/ 8449385 w 12193588"/>
              <a:gd name="connsiteY569" fmla="*/ 6595338 h 6858000"/>
              <a:gd name="connsiteX570" fmla="*/ 8357369 w 12193588"/>
              <a:gd name="connsiteY570" fmla="*/ 6685681 h 6858000"/>
              <a:gd name="connsiteX571" fmla="*/ 8195087 w 12193588"/>
              <a:gd name="connsiteY571" fmla="*/ 6521724 h 6858000"/>
              <a:gd name="connsiteX572" fmla="*/ 7361927 w 12193588"/>
              <a:gd name="connsiteY572" fmla="*/ 6359443 h 6858000"/>
              <a:gd name="connsiteX573" fmla="*/ 7596149 w 12193588"/>
              <a:gd name="connsiteY573" fmla="*/ 6593664 h 6858000"/>
              <a:gd name="connsiteX574" fmla="*/ 7504132 w 12193588"/>
              <a:gd name="connsiteY574" fmla="*/ 6684007 h 6858000"/>
              <a:gd name="connsiteX575" fmla="*/ 7361927 w 12193588"/>
              <a:gd name="connsiteY575" fmla="*/ 6541800 h 6858000"/>
              <a:gd name="connsiteX576" fmla="*/ 7310063 w 12193588"/>
              <a:gd name="connsiteY576" fmla="*/ 6593664 h 6858000"/>
              <a:gd name="connsiteX577" fmla="*/ 7452270 w 12193588"/>
              <a:gd name="connsiteY577" fmla="*/ 6737543 h 6858000"/>
              <a:gd name="connsiteX578" fmla="*/ 7361927 w 12193588"/>
              <a:gd name="connsiteY578" fmla="*/ 6827886 h 6858000"/>
              <a:gd name="connsiteX579" fmla="*/ 7219720 w 12193588"/>
              <a:gd name="connsiteY579" fmla="*/ 6684007 h 6858000"/>
              <a:gd name="connsiteX580" fmla="*/ 7075841 w 12193588"/>
              <a:gd name="connsiteY580" fmla="*/ 6827886 h 6858000"/>
              <a:gd name="connsiteX581" fmla="*/ 6985498 w 12193588"/>
              <a:gd name="connsiteY581" fmla="*/ 6737543 h 6858000"/>
              <a:gd name="connsiteX582" fmla="*/ 6359791 w 12193588"/>
              <a:gd name="connsiteY582" fmla="*/ 6359443 h 6858000"/>
              <a:gd name="connsiteX583" fmla="*/ 6446788 w 12193588"/>
              <a:gd name="connsiteY583" fmla="*/ 6449785 h 6858000"/>
              <a:gd name="connsiteX584" fmla="*/ 6378194 w 12193588"/>
              <a:gd name="connsiteY584" fmla="*/ 6521724 h 6858000"/>
              <a:gd name="connsiteX585" fmla="*/ 6446788 w 12193588"/>
              <a:gd name="connsiteY585" fmla="*/ 6595338 h 6858000"/>
              <a:gd name="connsiteX586" fmla="*/ 6359791 w 12193588"/>
              <a:gd name="connsiteY586" fmla="*/ 6685681 h 6858000"/>
              <a:gd name="connsiteX587" fmla="*/ 6202528 w 12193588"/>
              <a:gd name="connsiteY587" fmla="*/ 6521724 h 6858000"/>
              <a:gd name="connsiteX588" fmla="*/ 5357658 w 12193588"/>
              <a:gd name="connsiteY588" fmla="*/ 6359443 h 6858000"/>
              <a:gd name="connsiteX589" fmla="*/ 5591879 w 12193588"/>
              <a:gd name="connsiteY589" fmla="*/ 6593664 h 6858000"/>
              <a:gd name="connsiteX590" fmla="*/ 5499863 w 12193588"/>
              <a:gd name="connsiteY590" fmla="*/ 6684007 h 6858000"/>
              <a:gd name="connsiteX591" fmla="*/ 5357658 w 12193588"/>
              <a:gd name="connsiteY591" fmla="*/ 6541800 h 6858000"/>
              <a:gd name="connsiteX592" fmla="*/ 5305793 w 12193588"/>
              <a:gd name="connsiteY592" fmla="*/ 6593664 h 6858000"/>
              <a:gd name="connsiteX593" fmla="*/ 5449672 w 12193588"/>
              <a:gd name="connsiteY593" fmla="*/ 6737543 h 6858000"/>
              <a:gd name="connsiteX594" fmla="*/ 5357658 w 12193588"/>
              <a:gd name="connsiteY594" fmla="*/ 6827886 h 6858000"/>
              <a:gd name="connsiteX595" fmla="*/ 5215451 w 12193588"/>
              <a:gd name="connsiteY595" fmla="*/ 6684007 h 6858000"/>
              <a:gd name="connsiteX596" fmla="*/ 5071571 w 12193588"/>
              <a:gd name="connsiteY596" fmla="*/ 6827886 h 6858000"/>
              <a:gd name="connsiteX597" fmla="*/ 4981229 w 12193588"/>
              <a:gd name="connsiteY597" fmla="*/ 6737543 h 6858000"/>
              <a:gd name="connsiteX598" fmla="*/ 4362214 w 12193588"/>
              <a:gd name="connsiteY598" fmla="*/ 6359443 h 6858000"/>
              <a:gd name="connsiteX599" fmla="*/ 4452557 w 12193588"/>
              <a:gd name="connsiteY599" fmla="*/ 6449785 h 6858000"/>
              <a:gd name="connsiteX600" fmla="*/ 4380618 w 12193588"/>
              <a:gd name="connsiteY600" fmla="*/ 6521724 h 6858000"/>
              <a:gd name="connsiteX601" fmla="*/ 4452557 w 12193588"/>
              <a:gd name="connsiteY601" fmla="*/ 6595338 h 6858000"/>
              <a:gd name="connsiteX602" fmla="*/ 4362214 w 12193588"/>
              <a:gd name="connsiteY602" fmla="*/ 6685681 h 6858000"/>
              <a:gd name="connsiteX603" fmla="*/ 4198259 w 12193588"/>
              <a:gd name="connsiteY603" fmla="*/ 6521724 h 6858000"/>
              <a:gd name="connsiteX604" fmla="*/ 3353388 w 12193588"/>
              <a:gd name="connsiteY604" fmla="*/ 6359443 h 6858000"/>
              <a:gd name="connsiteX605" fmla="*/ 3587610 w 12193588"/>
              <a:gd name="connsiteY605" fmla="*/ 6593664 h 6858000"/>
              <a:gd name="connsiteX606" fmla="*/ 3497267 w 12193588"/>
              <a:gd name="connsiteY606" fmla="*/ 6684007 h 6858000"/>
              <a:gd name="connsiteX607" fmla="*/ 3353388 w 12193588"/>
              <a:gd name="connsiteY607" fmla="*/ 6541800 h 6858000"/>
              <a:gd name="connsiteX608" fmla="*/ 3301525 w 12193588"/>
              <a:gd name="connsiteY608" fmla="*/ 6593664 h 6858000"/>
              <a:gd name="connsiteX609" fmla="*/ 3445403 w 12193588"/>
              <a:gd name="connsiteY609" fmla="*/ 6737543 h 6858000"/>
              <a:gd name="connsiteX610" fmla="*/ 3353388 w 12193588"/>
              <a:gd name="connsiteY610" fmla="*/ 6827886 h 6858000"/>
              <a:gd name="connsiteX611" fmla="*/ 3211181 w 12193588"/>
              <a:gd name="connsiteY611" fmla="*/ 6684007 h 6858000"/>
              <a:gd name="connsiteX612" fmla="*/ 3068976 w 12193588"/>
              <a:gd name="connsiteY612" fmla="*/ 6827886 h 6858000"/>
              <a:gd name="connsiteX613" fmla="*/ 2976959 w 12193588"/>
              <a:gd name="connsiteY613" fmla="*/ 6737543 h 6858000"/>
              <a:gd name="connsiteX614" fmla="*/ 2357944 w 12193588"/>
              <a:gd name="connsiteY614" fmla="*/ 6359443 h 6858000"/>
              <a:gd name="connsiteX615" fmla="*/ 2448287 w 12193588"/>
              <a:gd name="connsiteY615" fmla="*/ 6449785 h 6858000"/>
              <a:gd name="connsiteX616" fmla="*/ 2376348 w 12193588"/>
              <a:gd name="connsiteY616" fmla="*/ 6521724 h 6858000"/>
              <a:gd name="connsiteX617" fmla="*/ 2448287 w 12193588"/>
              <a:gd name="connsiteY617" fmla="*/ 6595338 h 6858000"/>
              <a:gd name="connsiteX618" fmla="*/ 2357944 w 12193588"/>
              <a:gd name="connsiteY618" fmla="*/ 6685681 h 6858000"/>
              <a:gd name="connsiteX619" fmla="*/ 2193989 w 12193588"/>
              <a:gd name="connsiteY619" fmla="*/ 6521724 h 6858000"/>
              <a:gd name="connsiteX620" fmla="*/ 1350792 w 12193588"/>
              <a:gd name="connsiteY620" fmla="*/ 6359443 h 6858000"/>
              <a:gd name="connsiteX621" fmla="*/ 1583340 w 12193588"/>
              <a:gd name="connsiteY621" fmla="*/ 6593664 h 6858000"/>
              <a:gd name="connsiteX622" fmla="*/ 1494671 w 12193588"/>
              <a:gd name="connsiteY622" fmla="*/ 6684007 h 6858000"/>
              <a:gd name="connsiteX623" fmla="*/ 1350792 w 12193588"/>
              <a:gd name="connsiteY623" fmla="*/ 6541800 h 6858000"/>
              <a:gd name="connsiteX624" fmla="*/ 1297256 w 12193588"/>
              <a:gd name="connsiteY624" fmla="*/ 6593664 h 6858000"/>
              <a:gd name="connsiteX625" fmla="*/ 1441133 w 12193588"/>
              <a:gd name="connsiteY625" fmla="*/ 6737543 h 6858000"/>
              <a:gd name="connsiteX626" fmla="*/ 1350792 w 12193588"/>
              <a:gd name="connsiteY626" fmla="*/ 6827886 h 6858000"/>
              <a:gd name="connsiteX627" fmla="*/ 1206911 w 12193588"/>
              <a:gd name="connsiteY627" fmla="*/ 6684007 h 6858000"/>
              <a:gd name="connsiteX628" fmla="*/ 1064706 w 12193588"/>
              <a:gd name="connsiteY628" fmla="*/ 6827886 h 6858000"/>
              <a:gd name="connsiteX629" fmla="*/ 974363 w 12193588"/>
              <a:gd name="connsiteY629" fmla="*/ 6737543 h 6858000"/>
              <a:gd name="connsiteX630" fmla="*/ 353677 w 12193588"/>
              <a:gd name="connsiteY630" fmla="*/ 6359443 h 6858000"/>
              <a:gd name="connsiteX631" fmla="*/ 444019 w 12193588"/>
              <a:gd name="connsiteY631" fmla="*/ 6449785 h 6858000"/>
              <a:gd name="connsiteX632" fmla="*/ 373753 w 12193588"/>
              <a:gd name="connsiteY632" fmla="*/ 6521724 h 6858000"/>
              <a:gd name="connsiteX633" fmla="*/ 444019 w 12193588"/>
              <a:gd name="connsiteY633" fmla="*/ 6595338 h 6858000"/>
              <a:gd name="connsiteX634" fmla="*/ 353677 w 12193588"/>
              <a:gd name="connsiteY634" fmla="*/ 6685681 h 6858000"/>
              <a:gd name="connsiteX635" fmla="*/ 189721 w 12193588"/>
              <a:gd name="connsiteY635" fmla="*/ 6521724 h 6858000"/>
              <a:gd name="connsiteX636" fmla="*/ 10726356 w 12193588"/>
              <a:gd name="connsiteY636" fmla="*/ 6327656 h 6858000"/>
              <a:gd name="connsiteX637" fmla="*/ 10674492 w 12193588"/>
              <a:gd name="connsiteY637" fmla="*/ 6381193 h 6858000"/>
              <a:gd name="connsiteX638" fmla="*/ 10935484 w 12193588"/>
              <a:gd name="connsiteY638" fmla="*/ 6647201 h 6858000"/>
              <a:gd name="connsiteX639" fmla="*/ 10987347 w 12193588"/>
              <a:gd name="connsiteY639" fmla="*/ 6593664 h 6858000"/>
              <a:gd name="connsiteX640" fmla="*/ 8722087 w 12193588"/>
              <a:gd name="connsiteY640" fmla="*/ 6327656 h 6858000"/>
              <a:gd name="connsiteX641" fmla="*/ 8670223 w 12193588"/>
              <a:gd name="connsiteY641" fmla="*/ 6381193 h 6858000"/>
              <a:gd name="connsiteX642" fmla="*/ 8931213 w 12193588"/>
              <a:gd name="connsiteY642" fmla="*/ 6647201 h 6858000"/>
              <a:gd name="connsiteX643" fmla="*/ 8983077 w 12193588"/>
              <a:gd name="connsiteY643" fmla="*/ 6593664 h 6858000"/>
              <a:gd name="connsiteX644" fmla="*/ 6721162 w 12193588"/>
              <a:gd name="connsiteY644" fmla="*/ 6327656 h 6858000"/>
              <a:gd name="connsiteX645" fmla="*/ 6667626 w 12193588"/>
              <a:gd name="connsiteY645" fmla="*/ 6381193 h 6858000"/>
              <a:gd name="connsiteX646" fmla="*/ 6935308 w 12193588"/>
              <a:gd name="connsiteY646" fmla="*/ 6647201 h 6858000"/>
              <a:gd name="connsiteX647" fmla="*/ 6988844 w 12193588"/>
              <a:gd name="connsiteY647" fmla="*/ 6593664 h 6858000"/>
              <a:gd name="connsiteX648" fmla="*/ 4716895 w 12193588"/>
              <a:gd name="connsiteY648" fmla="*/ 6327656 h 6858000"/>
              <a:gd name="connsiteX649" fmla="*/ 4663359 w 12193588"/>
              <a:gd name="connsiteY649" fmla="*/ 6381193 h 6858000"/>
              <a:gd name="connsiteX650" fmla="*/ 4931040 w 12193588"/>
              <a:gd name="connsiteY650" fmla="*/ 6647201 h 6858000"/>
              <a:gd name="connsiteX651" fmla="*/ 4984577 w 12193588"/>
              <a:gd name="connsiteY651" fmla="*/ 6593664 h 6858000"/>
              <a:gd name="connsiteX652" fmla="*/ 2720987 w 12193588"/>
              <a:gd name="connsiteY652" fmla="*/ 6327656 h 6858000"/>
              <a:gd name="connsiteX653" fmla="*/ 2670797 w 12193588"/>
              <a:gd name="connsiteY653" fmla="*/ 6381193 h 6858000"/>
              <a:gd name="connsiteX654" fmla="*/ 2928443 w 12193588"/>
              <a:gd name="connsiteY654" fmla="*/ 6647201 h 6858000"/>
              <a:gd name="connsiteX655" fmla="*/ 2980305 w 12193588"/>
              <a:gd name="connsiteY655" fmla="*/ 6593664 h 6858000"/>
              <a:gd name="connsiteX656" fmla="*/ 718392 w 12193588"/>
              <a:gd name="connsiteY656" fmla="*/ 6327656 h 6858000"/>
              <a:gd name="connsiteX657" fmla="*/ 666527 w 12193588"/>
              <a:gd name="connsiteY657" fmla="*/ 6381193 h 6858000"/>
              <a:gd name="connsiteX658" fmla="*/ 924173 w 12193588"/>
              <a:gd name="connsiteY658" fmla="*/ 6647201 h 6858000"/>
              <a:gd name="connsiteX659" fmla="*/ 976036 w 12193588"/>
              <a:gd name="connsiteY659" fmla="*/ 6593664 h 6858000"/>
              <a:gd name="connsiteX660" fmla="*/ 10726355 w 12193588"/>
              <a:gd name="connsiteY660" fmla="*/ 6287502 h 6858000"/>
              <a:gd name="connsiteX661" fmla="*/ 11024151 w 12193588"/>
              <a:gd name="connsiteY661" fmla="*/ 6593664 h 6858000"/>
              <a:gd name="connsiteX662" fmla="*/ 10935482 w 12193588"/>
              <a:gd name="connsiteY662" fmla="*/ 6685679 h 6858000"/>
              <a:gd name="connsiteX663" fmla="*/ 10637686 w 12193588"/>
              <a:gd name="connsiteY663" fmla="*/ 6381191 h 6858000"/>
              <a:gd name="connsiteX664" fmla="*/ 8722087 w 12193588"/>
              <a:gd name="connsiteY664" fmla="*/ 6287502 h 6858000"/>
              <a:gd name="connsiteX665" fmla="*/ 9019884 w 12193588"/>
              <a:gd name="connsiteY665" fmla="*/ 6593664 h 6858000"/>
              <a:gd name="connsiteX666" fmla="*/ 8931213 w 12193588"/>
              <a:gd name="connsiteY666" fmla="*/ 6685679 h 6858000"/>
              <a:gd name="connsiteX667" fmla="*/ 8633416 w 12193588"/>
              <a:gd name="connsiteY667" fmla="*/ 6381191 h 6858000"/>
              <a:gd name="connsiteX668" fmla="*/ 6721164 w 12193588"/>
              <a:gd name="connsiteY668" fmla="*/ 6287502 h 6858000"/>
              <a:gd name="connsiteX669" fmla="*/ 7025652 w 12193588"/>
              <a:gd name="connsiteY669" fmla="*/ 6593664 h 6858000"/>
              <a:gd name="connsiteX670" fmla="*/ 6935310 w 12193588"/>
              <a:gd name="connsiteY670" fmla="*/ 6685679 h 6858000"/>
              <a:gd name="connsiteX671" fmla="*/ 6629147 w 12193588"/>
              <a:gd name="connsiteY671" fmla="*/ 6381191 h 6858000"/>
              <a:gd name="connsiteX672" fmla="*/ 4716893 w 12193588"/>
              <a:gd name="connsiteY672" fmla="*/ 6287502 h 6858000"/>
              <a:gd name="connsiteX673" fmla="*/ 5021381 w 12193588"/>
              <a:gd name="connsiteY673" fmla="*/ 6593664 h 6858000"/>
              <a:gd name="connsiteX674" fmla="*/ 4931039 w 12193588"/>
              <a:gd name="connsiteY674" fmla="*/ 6685679 h 6858000"/>
              <a:gd name="connsiteX675" fmla="*/ 4624878 w 12193588"/>
              <a:gd name="connsiteY675" fmla="*/ 6381191 h 6858000"/>
              <a:gd name="connsiteX676" fmla="*/ 2720989 w 12193588"/>
              <a:gd name="connsiteY676" fmla="*/ 6287502 h 6858000"/>
              <a:gd name="connsiteX677" fmla="*/ 3018785 w 12193588"/>
              <a:gd name="connsiteY677" fmla="*/ 6593664 h 6858000"/>
              <a:gd name="connsiteX678" fmla="*/ 2928443 w 12193588"/>
              <a:gd name="connsiteY678" fmla="*/ 6685679 h 6858000"/>
              <a:gd name="connsiteX679" fmla="*/ 2632320 w 12193588"/>
              <a:gd name="connsiteY679" fmla="*/ 6381191 h 6858000"/>
              <a:gd name="connsiteX680" fmla="*/ 718392 w 12193588"/>
              <a:gd name="connsiteY680" fmla="*/ 6287502 h 6858000"/>
              <a:gd name="connsiteX681" fmla="*/ 1014516 w 12193588"/>
              <a:gd name="connsiteY681" fmla="*/ 6593664 h 6858000"/>
              <a:gd name="connsiteX682" fmla="*/ 924173 w 12193588"/>
              <a:gd name="connsiteY682" fmla="*/ 6685679 h 6858000"/>
              <a:gd name="connsiteX683" fmla="*/ 628051 w 12193588"/>
              <a:gd name="connsiteY683" fmla="*/ 6381191 h 6858000"/>
              <a:gd name="connsiteX684" fmla="*/ 11510997 w 12193588"/>
              <a:gd name="connsiteY684" fmla="*/ 6255716 h 6858000"/>
              <a:gd name="connsiteX685" fmla="*/ 11457461 w 12193588"/>
              <a:gd name="connsiteY685" fmla="*/ 6307580 h 6858000"/>
              <a:gd name="connsiteX686" fmla="*/ 11797083 w 12193588"/>
              <a:gd name="connsiteY686" fmla="*/ 6647201 h 6858000"/>
              <a:gd name="connsiteX687" fmla="*/ 11991153 w 12193588"/>
              <a:gd name="connsiteY687" fmla="*/ 6451459 h 6858000"/>
              <a:gd name="connsiteX688" fmla="*/ 11939290 w 12193588"/>
              <a:gd name="connsiteY688" fmla="*/ 6397923 h 6858000"/>
              <a:gd name="connsiteX689" fmla="*/ 11797083 w 12193588"/>
              <a:gd name="connsiteY689" fmla="*/ 6543474 h 6858000"/>
              <a:gd name="connsiteX690" fmla="*/ 9506729 w 12193588"/>
              <a:gd name="connsiteY690" fmla="*/ 6255716 h 6858000"/>
              <a:gd name="connsiteX691" fmla="*/ 9453193 w 12193588"/>
              <a:gd name="connsiteY691" fmla="*/ 6307580 h 6858000"/>
              <a:gd name="connsiteX692" fmla="*/ 9792815 w 12193588"/>
              <a:gd name="connsiteY692" fmla="*/ 6647201 h 6858000"/>
              <a:gd name="connsiteX693" fmla="*/ 9988557 w 12193588"/>
              <a:gd name="connsiteY693" fmla="*/ 6451459 h 6858000"/>
              <a:gd name="connsiteX694" fmla="*/ 9935020 w 12193588"/>
              <a:gd name="connsiteY694" fmla="*/ 6397923 h 6858000"/>
              <a:gd name="connsiteX695" fmla="*/ 9792815 w 12193588"/>
              <a:gd name="connsiteY695" fmla="*/ 6543474 h 6858000"/>
              <a:gd name="connsiteX696" fmla="*/ 7502460 w 12193588"/>
              <a:gd name="connsiteY696" fmla="*/ 6255716 h 6858000"/>
              <a:gd name="connsiteX697" fmla="*/ 7450598 w 12193588"/>
              <a:gd name="connsiteY697" fmla="*/ 6307580 h 6858000"/>
              <a:gd name="connsiteX698" fmla="*/ 7788546 w 12193588"/>
              <a:gd name="connsiteY698" fmla="*/ 6647201 h 6858000"/>
              <a:gd name="connsiteX699" fmla="*/ 7984288 w 12193588"/>
              <a:gd name="connsiteY699" fmla="*/ 6451459 h 6858000"/>
              <a:gd name="connsiteX700" fmla="*/ 7930751 w 12193588"/>
              <a:gd name="connsiteY700" fmla="*/ 6397923 h 6858000"/>
              <a:gd name="connsiteX701" fmla="*/ 7788546 w 12193588"/>
              <a:gd name="connsiteY701" fmla="*/ 6543474 h 6858000"/>
              <a:gd name="connsiteX702" fmla="*/ 5498191 w 12193588"/>
              <a:gd name="connsiteY702" fmla="*/ 6255716 h 6858000"/>
              <a:gd name="connsiteX703" fmla="*/ 5448000 w 12193588"/>
              <a:gd name="connsiteY703" fmla="*/ 6307580 h 6858000"/>
              <a:gd name="connsiteX704" fmla="*/ 5784275 w 12193588"/>
              <a:gd name="connsiteY704" fmla="*/ 6647201 h 6858000"/>
              <a:gd name="connsiteX705" fmla="*/ 5980018 w 12193588"/>
              <a:gd name="connsiteY705" fmla="*/ 6451459 h 6858000"/>
              <a:gd name="connsiteX706" fmla="*/ 5929828 w 12193588"/>
              <a:gd name="connsiteY706" fmla="*/ 6397923 h 6858000"/>
              <a:gd name="connsiteX707" fmla="*/ 5784275 w 12193588"/>
              <a:gd name="connsiteY707" fmla="*/ 6543474 h 6858000"/>
              <a:gd name="connsiteX708" fmla="*/ 3495593 w 12193588"/>
              <a:gd name="connsiteY708" fmla="*/ 6255716 h 6858000"/>
              <a:gd name="connsiteX709" fmla="*/ 3443730 w 12193588"/>
              <a:gd name="connsiteY709" fmla="*/ 6307580 h 6858000"/>
              <a:gd name="connsiteX710" fmla="*/ 3781679 w 12193588"/>
              <a:gd name="connsiteY710" fmla="*/ 6647201 h 6858000"/>
              <a:gd name="connsiteX711" fmla="*/ 3977421 w 12193588"/>
              <a:gd name="connsiteY711" fmla="*/ 6451459 h 6858000"/>
              <a:gd name="connsiteX712" fmla="*/ 3925557 w 12193588"/>
              <a:gd name="connsiteY712" fmla="*/ 6397923 h 6858000"/>
              <a:gd name="connsiteX713" fmla="*/ 3781679 w 12193588"/>
              <a:gd name="connsiteY713" fmla="*/ 6543474 h 6858000"/>
              <a:gd name="connsiteX714" fmla="*/ 1503036 w 12193588"/>
              <a:gd name="connsiteY714" fmla="*/ 6255716 h 6858000"/>
              <a:gd name="connsiteX715" fmla="*/ 1449499 w 12193588"/>
              <a:gd name="connsiteY715" fmla="*/ 6307580 h 6858000"/>
              <a:gd name="connsiteX716" fmla="*/ 1787448 w 12193588"/>
              <a:gd name="connsiteY716" fmla="*/ 6647201 h 6858000"/>
              <a:gd name="connsiteX717" fmla="*/ 1984863 w 12193588"/>
              <a:gd name="connsiteY717" fmla="*/ 6451459 h 6858000"/>
              <a:gd name="connsiteX718" fmla="*/ 1931327 w 12193588"/>
              <a:gd name="connsiteY718" fmla="*/ 6397923 h 6858000"/>
              <a:gd name="connsiteX719" fmla="*/ 1787448 w 12193588"/>
              <a:gd name="connsiteY719" fmla="*/ 6543474 h 6858000"/>
              <a:gd name="connsiteX720" fmla="*/ 11510999 w 12193588"/>
              <a:gd name="connsiteY720" fmla="*/ 6217237 h 6858000"/>
              <a:gd name="connsiteX721" fmla="*/ 11797085 w 12193588"/>
              <a:gd name="connsiteY721" fmla="*/ 6503323 h 6858000"/>
              <a:gd name="connsiteX722" fmla="*/ 11939290 w 12193588"/>
              <a:gd name="connsiteY722" fmla="*/ 6361116 h 6858000"/>
              <a:gd name="connsiteX723" fmla="*/ 12031307 w 12193588"/>
              <a:gd name="connsiteY723" fmla="*/ 6451459 h 6858000"/>
              <a:gd name="connsiteX724" fmla="*/ 11797085 w 12193588"/>
              <a:gd name="connsiteY724" fmla="*/ 6685681 h 6858000"/>
              <a:gd name="connsiteX725" fmla="*/ 11420656 w 12193588"/>
              <a:gd name="connsiteY725" fmla="*/ 6307580 h 6858000"/>
              <a:gd name="connsiteX726" fmla="*/ 9506728 w 12193588"/>
              <a:gd name="connsiteY726" fmla="*/ 6217237 h 6858000"/>
              <a:gd name="connsiteX727" fmla="*/ 9792814 w 12193588"/>
              <a:gd name="connsiteY727" fmla="*/ 6503323 h 6858000"/>
              <a:gd name="connsiteX728" fmla="*/ 9935019 w 12193588"/>
              <a:gd name="connsiteY728" fmla="*/ 6361116 h 6858000"/>
              <a:gd name="connsiteX729" fmla="*/ 10027036 w 12193588"/>
              <a:gd name="connsiteY729" fmla="*/ 6451459 h 6858000"/>
              <a:gd name="connsiteX730" fmla="*/ 9792814 w 12193588"/>
              <a:gd name="connsiteY730" fmla="*/ 6685681 h 6858000"/>
              <a:gd name="connsiteX731" fmla="*/ 9416385 w 12193588"/>
              <a:gd name="connsiteY731" fmla="*/ 6307580 h 6858000"/>
              <a:gd name="connsiteX732" fmla="*/ 7502460 w 12193588"/>
              <a:gd name="connsiteY732" fmla="*/ 6217237 h 6858000"/>
              <a:gd name="connsiteX733" fmla="*/ 7788544 w 12193588"/>
              <a:gd name="connsiteY733" fmla="*/ 6503323 h 6858000"/>
              <a:gd name="connsiteX734" fmla="*/ 7930750 w 12193588"/>
              <a:gd name="connsiteY734" fmla="*/ 6361116 h 6858000"/>
              <a:gd name="connsiteX735" fmla="*/ 8022766 w 12193588"/>
              <a:gd name="connsiteY735" fmla="*/ 6451459 h 6858000"/>
              <a:gd name="connsiteX736" fmla="*/ 7788544 w 12193588"/>
              <a:gd name="connsiteY736" fmla="*/ 6685681 h 6858000"/>
              <a:gd name="connsiteX737" fmla="*/ 7412117 w 12193588"/>
              <a:gd name="connsiteY737" fmla="*/ 6307580 h 6858000"/>
              <a:gd name="connsiteX738" fmla="*/ 5498189 w 12193588"/>
              <a:gd name="connsiteY738" fmla="*/ 6217237 h 6858000"/>
              <a:gd name="connsiteX739" fmla="*/ 5784275 w 12193588"/>
              <a:gd name="connsiteY739" fmla="*/ 6503323 h 6858000"/>
              <a:gd name="connsiteX740" fmla="*/ 5929828 w 12193588"/>
              <a:gd name="connsiteY740" fmla="*/ 6361116 h 6858000"/>
              <a:gd name="connsiteX741" fmla="*/ 6018497 w 12193588"/>
              <a:gd name="connsiteY741" fmla="*/ 6451459 h 6858000"/>
              <a:gd name="connsiteX742" fmla="*/ 5784275 w 12193588"/>
              <a:gd name="connsiteY742" fmla="*/ 6685681 h 6858000"/>
              <a:gd name="connsiteX743" fmla="*/ 5409520 w 12193588"/>
              <a:gd name="connsiteY743" fmla="*/ 6307580 h 6858000"/>
              <a:gd name="connsiteX744" fmla="*/ 3495593 w 12193588"/>
              <a:gd name="connsiteY744" fmla="*/ 6217237 h 6858000"/>
              <a:gd name="connsiteX745" fmla="*/ 3781679 w 12193588"/>
              <a:gd name="connsiteY745" fmla="*/ 6503323 h 6858000"/>
              <a:gd name="connsiteX746" fmla="*/ 3925558 w 12193588"/>
              <a:gd name="connsiteY746" fmla="*/ 6361116 h 6858000"/>
              <a:gd name="connsiteX747" fmla="*/ 4015901 w 12193588"/>
              <a:gd name="connsiteY747" fmla="*/ 6451459 h 6858000"/>
              <a:gd name="connsiteX748" fmla="*/ 3781679 w 12193588"/>
              <a:gd name="connsiteY748" fmla="*/ 6685681 h 6858000"/>
              <a:gd name="connsiteX749" fmla="*/ 3405250 w 12193588"/>
              <a:gd name="connsiteY749" fmla="*/ 6307580 h 6858000"/>
              <a:gd name="connsiteX750" fmla="*/ 1503036 w 12193588"/>
              <a:gd name="connsiteY750" fmla="*/ 6217237 h 6858000"/>
              <a:gd name="connsiteX751" fmla="*/ 1787448 w 12193588"/>
              <a:gd name="connsiteY751" fmla="*/ 6503323 h 6858000"/>
              <a:gd name="connsiteX752" fmla="*/ 1931327 w 12193588"/>
              <a:gd name="connsiteY752" fmla="*/ 6361116 h 6858000"/>
              <a:gd name="connsiteX753" fmla="*/ 2021670 w 12193588"/>
              <a:gd name="connsiteY753" fmla="*/ 6451459 h 6858000"/>
              <a:gd name="connsiteX754" fmla="*/ 1787448 w 12193588"/>
              <a:gd name="connsiteY754" fmla="*/ 6685681 h 6858000"/>
              <a:gd name="connsiteX755" fmla="*/ 1411019 w 12193588"/>
              <a:gd name="connsiteY755" fmla="*/ 6307580 h 6858000"/>
              <a:gd name="connsiteX756" fmla="*/ 11291833 w 12193588"/>
              <a:gd name="connsiteY756" fmla="*/ 6183777 h 6858000"/>
              <a:gd name="connsiteX757" fmla="*/ 11029171 w 12193588"/>
              <a:gd name="connsiteY757" fmla="*/ 6451459 h 6858000"/>
              <a:gd name="connsiteX758" fmla="*/ 11081034 w 12193588"/>
              <a:gd name="connsiteY758" fmla="*/ 6503323 h 6858000"/>
              <a:gd name="connsiteX759" fmla="*/ 11343697 w 12193588"/>
              <a:gd name="connsiteY759" fmla="*/ 6237314 h 6858000"/>
              <a:gd name="connsiteX760" fmla="*/ 9295930 w 12193588"/>
              <a:gd name="connsiteY760" fmla="*/ 6183777 h 6858000"/>
              <a:gd name="connsiteX761" fmla="*/ 9026574 w 12193588"/>
              <a:gd name="connsiteY761" fmla="*/ 6451459 h 6858000"/>
              <a:gd name="connsiteX762" fmla="*/ 9080110 w 12193588"/>
              <a:gd name="connsiteY762" fmla="*/ 6503323 h 6858000"/>
              <a:gd name="connsiteX763" fmla="*/ 9347792 w 12193588"/>
              <a:gd name="connsiteY763" fmla="*/ 6237314 h 6858000"/>
              <a:gd name="connsiteX764" fmla="*/ 7291660 w 12193588"/>
              <a:gd name="connsiteY764" fmla="*/ 6183777 h 6858000"/>
              <a:gd name="connsiteX765" fmla="*/ 7022304 w 12193588"/>
              <a:gd name="connsiteY765" fmla="*/ 6451459 h 6858000"/>
              <a:gd name="connsiteX766" fmla="*/ 7075841 w 12193588"/>
              <a:gd name="connsiteY766" fmla="*/ 6503323 h 6858000"/>
              <a:gd name="connsiteX767" fmla="*/ 7345197 w 12193588"/>
              <a:gd name="connsiteY767" fmla="*/ 6237314 h 6858000"/>
              <a:gd name="connsiteX768" fmla="*/ 5287391 w 12193588"/>
              <a:gd name="connsiteY768" fmla="*/ 6183777 h 6858000"/>
              <a:gd name="connsiteX769" fmla="*/ 5019709 w 12193588"/>
              <a:gd name="connsiteY769" fmla="*/ 6451459 h 6858000"/>
              <a:gd name="connsiteX770" fmla="*/ 5071571 w 12193588"/>
              <a:gd name="connsiteY770" fmla="*/ 6503323 h 6858000"/>
              <a:gd name="connsiteX771" fmla="*/ 5340927 w 12193588"/>
              <a:gd name="connsiteY771" fmla="*/ 6237314 h 6858000"/>
              <a:gd name="connsiteX772" fmla="*/ 3284795 w 12193588"/>
              <a:gd name="connsiteY772" fmla="*/ 6183777 h 6858000"/>
              <a:gd name="connsiteX773" fmla="*/ 3017113 w 12193588"/>
              <a:gd name="connsiteY773" fmla="*/ 6451459 h 6858000"/>
              <a:gd name="connsiteX774" fmla="*/ 3068976 w 12193588"/>
              <a:gd name="connsiteY774" fmla="*/ 6503323 h 6858000"/>
              <a:gd name="connsiteX775" fmla="*/ 3336658 w 12193588"/>
              <a:gd name="connsiteY775" fmla="*/ 6237314 h 6858000"/>
              <a:gd name="connsiteX776" fmla="*/ 1278852 w 12193588"/>
              <a:gd name="connsiteY776" fmla="*/ 6183777 h 6858000"/>
              <a:gd name="connsiteX777" fmla="*/ 1012844 w 12193588"/>
              <a:gd name="connsiteY777" fmla="*/ 6451459 h 6858000"/>
              <a:gd name="connsiteX778" fmla="*/ 1064706 w 12193588"/>
              <a:gd name="connsiteY778" fmla="*/ 6503323 h 6858000"/>
              <a:gd name="connsiteX779" fmla="*/ 1330716 w 12193588"/>
              <a:gd name="connsiteY779" fmla="*/ 6237314 h 6858000"/>
              <a:gd name="connsiteX780" fmla="*/ 0 w 12193588"/>
              <a:gd name="connsiteY780" fmla="*/ 6148381 h 6858000"/>
              <a:gd name="connsiteX781" fmla="*/ 231546 w 12193588"/>
              <a:gd name="connsiteY781" fmla="*/ 6381193 h 6858000"/>
              <a:gd name="connsiteX782" fmla="*/ 139529 w 12193588"/>
              <a:gd name="connsiteY782" fmla="*/ 6471535 h 6858000"/>
              <a:gd name="connsiteX783" fmla="*/ 0 w 12193588"/>
              <a:gd name="connsiteY783" fmla="*/ 6330915 h 6858000"/>
              <a:gd name="connsiteX784" fmla="*/ 0 w 12193588"/>
              <a:gd name="connsiteY784" fmla="*/ 6292434 h 6858000"/>
              <a:gd name="connsiteX785" fmla="*/ 139531 w 12193588"/>
              <a:gd name="connsiteY785" fmla="*/ 6433055 h 6858000"/>
              <a:gd name="connsiteX786" fmla="*/ 191393 w 12193588"/>
              <a:gd name="connsiteY786" fmla="*/ 6381191 h 6858000"/>
              <a:gd name="connsiteX787" fmla="*/ 0 w 12193588"/>
              <a:gd name="connsiteY787" fmla="*/ 6188593 h 6858000"/>
              <a:gd name="connsiteX788" fmla="*/ 11291833 w 12193588"/>
              <a:gd name="connsiteY788" fmla="*/ 6145297 h 6858000"/>
              <a:gd name="connsiteX789" fmla="*/ 11380504 w 12193588"/>
              <a:gd name="connsiteY789" fmla="*/ 6237314 h 6858000"/>
              <a:gd name="connsiteX790" fmla="*/ 11081034 w 12193588"/>
              <a:gd name="connsiteY790" fmla="*/ 6543474 h 6858000"/>
              <a:gd name="connsiteX791" fmla="*/ 10994039 w 12193588"/>
              <a:gd name="connsiteY791" fmla="*/ 6451459 h 6858000"/>
              <a:gd name="connsiteX792" fmla="*/ 9295930 w 12193588"/>
              <a:gd name="connsiteY792" fmla="*/ 6145297 h 6858000"/>
              <a:gd name="connsiteX793" fmla="*/ 9386272 w 12193588"/>
              <a:gd name="connsiteY793" fmla="*/ 6237314 h 6858000"/>
              <a:gd name="connsiteX794" fmla="*/ 9080110 w 12193588"/>
              <a:gd name="connsiteY794" fmla="*/ 6543474 h 6858000"/>
              <a:gd name="connsiteX795" fmla="*/ 8989769 w 12193588"/>
              <a:gd name="connsiteY795" fmla="*/ 6451459 h 6858000"/>
              <a:gd name="connsiteX796" fmla="*/ 7291660 w 12193588"/>
              <a:gd name="connsiteY796" fmla="*/ 6145297 h 6858000"/>
              <a:gd name="connsiteX797" fmla="*/ 7382003 w 12193588"/>
              <a:gd name="connsiteY797" fmla="*/ 6237314 h 6858000"/>
              <a:gd name="connsiteX798" fmla="*/ 7075843 w 12193588"/>
              <a:gd name="connsiteY798" fmla="*/ 6543474 h 6858000"/>
              <a:gd name="connsiteX799" fmla="*/ 6985500 w 12193588"/>
              <a:gd name="connsiteY799" fmla="*/ 6451459 h 6858000"/>
              <a:gd name="connsiteX800" fmla="*/ 5287391 w 12193588"/>
              <a:gd name="connsiteY800" fmla="*/ 6145297 h 6858000"/>
              <a:gd name="connsiteX801" fmla="*/ 5377734 w 12193588"/>
              <a:gd name="connsiteY801" fmla="*/ 6237314 h 6858000"/>
              <a:gd name="connsiteX802" fmla="*/ 5071571 w 12193588"/>
              <a:gd name="connsiteY802" fmla="*/ 6543474 h 6858000"/>
              <a:gd name="connsiteX803" fmla="*/ 4981229 w 12193588"/>
              <a:gd name="connsiteY803" fmla="*/ 6451459 h 6858000"/>
              <a:gd name="connsiteX804" fmla="*/ 3284795 w 12193588"/>
              <a:gd name="connsiteY804" fmla="*/ 6145297 h 6858000"/>
              <a:gd name="connsiteX805" fmla="*/ 3373464 w 12193588"/>
              <a:gd name="connsiteY805" fmla="*/ 6237314 h 6858000"/>
              <a:gd name="connsiteX806" fmla="*/ 3068976 w 12193588"/>
              <a:gd name="connsiteY806" fmla="*/ 6543474 h 6858000"/>
              <a:gd name="connsiteX807" fmla="*/ 2976959 w 12193588"/>
              <a:gd name="connsiteY807" fmla="*/ 6451459 h 6858000"/>
              <a:gd name="connsiteX808" fmla="*/ 1278850 w 12193588"/>
              <a:gd name="connsiteY808" fmla="*/ 6145297 h 6858000"/>
              <a:gd name="connsiteX809" fmla="*/ 1370867 w 12193588"/>
              <a:gd name="connsiteY809" fmla="*/ 6237314 h 6858000"/>
              <a:gd name="connsiteX810" fmla="*/ 1064706 w 12193588"/>
              <a:gd name="connsiteY810" fmla="*/ 6543474 h 6858000"/>
              <a:gd name="connsiteX811" fmla="*/ 974363 w 12193588"/>
              <a:gd name="connsiteY811" fmla="*/ 6451459 h 6858000"/>
              <a:gd name="connsiteX812" fmla="*/ 11653204 w 12193588"/>
              <a:gd name="connsiteY812" fmla="*/ 6113509 h 6858000"/>
              <a:gd name="connsiteX813" fmla="*/ 11603014 w 12193588"/>
              <a:gd name="connsiteY813" fmla="*/ 6165373 h 6858000"/>
              <a:gd name="connsiteX814" fmla="*/ 11653204 w 12193588"/>
              <a:gd name="connsiteY814" fmla="*/ 6217236 h 6858000"/>
              <a:gd name="connsiteX815" fmla="*/ 11706740 w 12193588"/>
              <a:gd name="connsiteY815" fmla="*/ 6165373 h 6858000"/>
              <a:gd name="connsiteX816" fmla="*/ 10361640 w 12193588"/>
              <a:gd name="connsiteY816" fmla="*/ 6113509 h 6858000"/>
              <a:gd name="connsiteX817" fmla="*/ 10237837 w 12193588"/>
              <a:gd name="connsiteY817" fmla="*/ 6237312 h 6858000"/>
              <a:gd name="connsiteX818" fmla="*/ 10289699 w 12193588"/>
              <a:gd name="connsiteY818" fmla="*/ 6290848 h 6858000"/>
              <a:gd name="connsiteX819" fmla="*/ 10361640 w 12193588"/>
              <a:gd name="connsiteY819" fmla="*/ 6217236 h 6858000"/>
              <a:gd name="connsiteX820" fmla="*/ 10505519 w 12193588"/>
              <a:gd name="connsiteY820" fmla="*/ 6362787 h 6858000"/>
              <a:gd name="connsiteX821" fmla="*/ 10559055 w 12193588"/>
              <a:gd name="connsiteY821" fmla="*/ 6309252 h 6858000"/>
              <a:gd name="connsiteX822" fmla="*/ 9935020 w 12193588"/>
              <a:gd name="connsiteY822" fmla="*/ 6113509 h 6858000"/>
              <a:gd name="connsiteX823" fmla="*/ 9739279 w 12193588"/>
              <a:gd name="connsiteY823" fmla="*/ 6309252 h 6858000"/>
              <a:gd name="connsiteX824" fmla="*/ 9791142 w 12193588"/>
              <a:gd name="connsiteY824" fmla="*/ 6362787 h 6858000"/>
              <a:gd name="connsiteX825" fmla="*/ 9935020 w 12193588"/>
              <a:gd name="connsiteY825" fmla="*/ 6217236 h 6858000"/>
              <a:gd name="connsiteX826" fmla="*/ 10150840 w 12193588"/>
              <a:gd name="connsiteY826" fmla="*/ 6433055 h 6858000"/>
              <a:gd name="connsiteX827" fmla="*/ 10202703 w 12193588"/>
              <a:gd name="connsiteY827" fmla="*/ 6381191 h 6858000"/>
              <a:gd name="connsiteX828" fmla="*/ 9650608 w 12193588"/>
              <a:gd name="connsiteY828" fmla="*/ 6113509 h 6858000"/>
              <a:gd name="connsiteX829" fmla="*/ 9598744 w 12193588"/>
              <a:gd name="connsiteY829" fmla="*/ 6165373 h 6858000"/>
              <a:gd name="connsiteX830" fmla="*/ 9650608 w 12193588"/>
              <a:gd name="connsiteY830" fmla="*/ 6217236 h 6858000"/>
              <a:gd name="connsiteX831" fmla="*/ 9704145 w 12193588"/>
              <a:gd name="connsiteY831" fmla="*/ 6165373 h 6858000"/>
              <a:gd name="connsiteX832" fmla="*/ 8357369 w 12193588"/>
              <a:gd name="connsiteY832" fmla="*/ 6113509 h 6858000"/>
              <a:gd name="connsiteX833" fmla="*/ 8233566 w 12193588"/>
              <a:gd name="connsiteY833" fmla="*/ 6237312 h 6858000"/>
              <a:gd name="connsiteX834" fmla="*/ 8285428 w 12193588"/>
              <a:gd name="connsiteY834" fmla="*/ 6290848 h 6858000"/>
              <a:gd name="connsiteX835" fmla="*/ 8357369 w 12193588"/>
              <a:gd name="connsiteY835" fmla="*/ 6217236 h 6858000"/>
              <a:gd name="connsiteX836" fmla="*/ 8502920 w 12193588"/>
              <a:gd name="connsiteY836" fmla="*/ 6362787 h 6858000"/>
              <a:gd name="connsiteX837" fmla="*/ 8554784 w 12193588"/>
              <a:gd name="connsiteY837" fmla="*/ 6309252 h 6858000"/>
              <a:gd name="connsiteX838" fmla="*/ 7930751 w 12193588"/>
              <a:gd name="connsiteY838" fmla="*/ 6113509 h 6858000"/>
              <a:gd name="connsiteX839" fmla="*/ 7735010 w 12193588"/>
              <a:gd name="connsiteY839" fmla="*/ 6309252 h 6858000"/>
              <a:gd name="connsiteX840" fmla="*/ 7786872 w 12193588"/>
              <a:gd name="connsiteY840" fmla="*/ 6362787 h 6858000"/>
              <a:gd name="connsiteX841" fmla="*/ 7930751 w 12193588"/>
              <a:gd name="connsiteY841" fmla="*/ 6217236 h 6858000"/>
              <a:gd name="connsiteX842" fmla="*/ 8146571 w 12193588"/>
              <a:gd name="connsiteY842" fmla="*/ 6433055 h 6858000"/>
              <a:gd name="connsiteX843" fmla="*/ 8198433 w 12193588"/>
              <a:gd name="connsiteY843" fmla="*/ 6381191 h 6858000"/>
              <a:gd name="connsiteX844" fmla="*/ 7648011 w 12193588"/>
              <a:gd name="connsiteY844" fmla="*/ 6113509 h 6858000"/>
              <a:gd name="connsiteX845" fmla="*/ 7594477 w 12193588"/>
              <a:gd name="connsiteY845" fmla="*/ 6165373 h 6858000"/>
              <a:gd name="connsiteX846" fmla="*/ 7648011 w 12193588"/>
              <a:gd name="connsiteY846" fmla="*/ 6217236 h 6858000"/>
              <a:gd name="connsiteX847" fmla="*/ 7699876 w 12193588"/>
              <a:gd name="connsiteY847" fmla="*/ 6165373 h 6858000"/>
              <a:gd name="connsiteX848" fmla="*/ 6361465 w 12193588"/>
              <a:gd name="connsiteY848" fmla="*/ 6113509 h 6858000"/>
              <a:gd name="connsiteX849" fmla="*/ 6239336 w 12193588"/>
              <a:gd name="connsiteY849" fmla="*/ 6237312 h 6858000"/>
              <a:gd name="connsiteX850" fmla="*/ 6289527 w 12193588"/>
              <a:gd name="connsiteY850" fmla="*/ 6290848 h 6858000"/>
              <a:gd name="connsiteX851" fmla="*/ 6361465 w 12193588"/>
              <a:gd name="connsiteY851" fmla="*/ 6217236 h 6858000"/>
              <a:gd name="connsiteX852" fmla="*/ 6500326 w 12193588"/>
              <a:gd name="connsiteY852" fmla="*/ 6362787 h 6858000"/>
              <a:gd name="connsiteX853" fmla="*/ 6552189 w 12193588"/>
              <a:gd name="connsiteY853" fmla="*/ 6309252 h 6858000"/>
              <a:gd name="connsiteX854" fmla="*/ 5928154 w 12193588"/>
              <a:gd name="connsiteY854" fmla="*/ 6113509 h 6858000"/>
              <a:gd name="connsiteX855" fmla="*/ 5730739 w 12193588"/>
              <a:gd name="connsiteY855" fmla="*/ 6309252 h 6858000"/>
              <a:gd name="connsiteX856" fmla="*/ 5784275 w 12193588"/>
              <a:gd name="connsiteY856" fmla="*/ 6362787 h 6858000"/>
              <a:gd name="connsiteX857" fmla="*/ 5928154 w 12193588"/>
              <a:gd name="connsiteY857" fmla="*/ 6217236 h 6858000"/>
              <a:gd name="connsiteX858" fmla="*/ 6142300 w 12193588"/>
              <a:gd name="connsiteY858" fmla="*/ 6433055 h 6858000"/>
              <a:gd name="connsiteX859" fmla="*/ 6195836 w 12193588"/>
              <a:gd name="connsiteY859" fmla="*/ 6381191 h 6858000"/>
              <a:gd name="connsiteX860" fmla="*/ 5643744 w 12193588"/>
              <a:gd name="connsiteY860" fmla="*/ 6113509 h 6858000"/>
              <a:gd name="connsiteX861" fmla="*/ 5590207 w 12193588"/>
              <a:gd name="connsiteY861" fmla="*/ 6165373 h 6858000"/>
              <a:gd name="connsiteX862" fmla="*/ 5643744 w 12193588"/>
              <a:gd name="connsiteY862" fmla="*/ 6217236 h 6858000"/>
              <a:gd name="connsiteX863" fmla="*/ 5697281 w 12193588"/>
              <a:gd name="connsiteY863" fmla="*/ 6165373 h 6858000"/>
              <a:gd name="connsiteX864" fmla="*/ 4362214 w 12193588"/>
              <a:gd name="connsiteY864" fmla="*/ 6113509 h 6858000"/>
              <a:gd name="connsiteX865" fmla="*/ 4236739 w 12193588"/>
              <a:gd name="connsiteY865" fmla="*/ 6237312 h 6858000"/>
              <a:gd name="connsiteX866" fmla="*/ 4288601 w 12193588"/>
              <a:gd name="connsiteY866" fmla="*/ 6290848 h 6858000"/>
              <a:gd name="connsiteX867" fmla="*/ 4362214 w 12193588"/>
              <a:gd name="connsiteY867" fmla="*/ 6217236 h 6858000"/>
              <a:gd name="connsiteX868" fmla="*/ 4504421 w 12193588"/>
              <a:gd name="connsiteY868" fmla="*/ 6362787 h 6858000"/>
              <a:gd name="connsiteX869" fmla="*/ 4557957 w 12193588"/>
              <a:gd name="connsiteY869" fmla="*/ 6309252 h 6858000"/>
              <a:gd name="connsiteX870" fmla="*/ 3933923 w 12193588"/>
              <a:gd name="connsiteY870" fmla="*/ 6113509 h 6858000"/>
              <a:gd name="connsiteX871" fmla="*/ 3736507 w 12193588"/>
              <a:gd name="connsiteY871" fmla="*/ 6309252 h 6858000"/>
              <a:gd name="connsiteX872" fmla="*/ 3790043 w 12193588"/>
              <a:gd name="connsiteY872" fmla="*/ 6362787 h 6858000"/>
              <a:gd name="connsiteX873" fmla="*/ 3933923 w 12193588"/>
              <a:gd name="connsiteY873" fmla="*/ 6217236 h 6858000"/>
              <a:gd name="connsiteX874" fmla="*/ 4148068 w 12193588"/>
              <a:gd name="connsiteY874" fmla="*/ 6433055 h 6858000"/>
              <a:gd name="connsiteX875" fmla="*/ 4199933 w 12193588"/>
              <a:gd name="connsiteY875" fmla="*/ 6381191 h 6858000"/>
              <a:gd name="connsiteX876" fmla="*/ 3639472 w 12193588"/>
              <a:gd name="connsiteY876" fmla="*/ 6113509 h 6858000"/>
              <a:gd name="connsiteX877" fmla="*/ 3585936 w 12193588"/>
              <a:gd name="connsiteY877" fmla="*/ 6165373 h 6858000"/>
              <a:gd name="connsiteX878" fmla="*/ 3639472 w 12193588"/>
              <a:gd name="connsiteY878" fmla="*/ 6217236 h 6858000"/>
              <a:gd name="connsiteX879" fmla="*/ 3693009 w 12193588"/>
              <a:gd name="connsiteY879" fmla="*/ 6165373 h 6858000"/>
              <a:gd name="connsiteX880" fmla="*/ 2356272 w 12193588"/>
              <a:gd name="connsiteY880" fmla="*/ 6113509 h 6858000"/>
              <a:gd name="connsiteX881" fmla="*/ 2234143 w 12193588"/>
              <a:gd name="connsiteY881" fmla="*/ 6237312 h 6858000"/>
              <a:gd name="connsiteX882" fmla="*/ 2286006 w 12193588"/>
              <a:gd name="connsiteY882" fmla="*/ 6290848 h 6858000"/>
              <a:gd name="connsiteX883" fmla="*/ 2356272 w 12193588"/>
              <a:gd name="connsiteY883" fmla="*/ 6217236 h 6858000"/>
              <a:gd name="connsiteX884" fmla="*/ 2500151 w 12193588"/>
              <a:gd name="connsiteY884" fmla="*/ 6362787 h 6858000"/>
              <a:gd name="connsiteX885" fmla="*/ 2552015 w 12193588"/>
              <a:gd name="connsiteY885" fmla="*/ 6309252 h 6858000"/>
              <a:gd name="connsiteX886" fmla="*/ 1929653 w 12193588"/>
              <a:gd name="connsiteY886" fmla="*/ 6113509 h 6858000"/>
              <a:gd name="connsiteX887" fmla="*/ 1733911 w 12193588"/>
              <a:gd name="connsiteY887" fmla="*/ 6309252 h 6858000"/>
              <a:gd name="connsiteX888" fmla="*/ 1785774 w 12193588"/>
              <a:gd name="connsiteY888" fmla="*/ 6362787 h 6858000"/>
              <a:gd name="connsiteX889" fmla="*/ 1929653 w 12193588"/>
              <a:gd name="connsiteY889" fmla="*/ 6217236 h 6858000"/>
              <a:gd name="connsiteX890" fmla="*/ 2143799 w 12193588"/>
              <a:gd name="connsiteY890" fmla="*/ 6433055 h 6858000"/>
              <a:gd name="connsiteX891" fmla="*/ 2195663 w 12193588"/>
              <a:gd name="connsiteY891" fmla="*/ 6381191 h 6858000"/>
              <a:gd name="connsiteX892" fmla="*/ 1640223 w 12193588"/>
              <a:gd name="connsiteY892" fmla="*/ 6113509 h 6858000"/>
              <a:gd name="connsiteX893" fmla="*/ 1590032 w 12193588"/>
              <a:gd name="connsiteY893" fmla="*/ 6165373 h 6858000"/>
              <a:gd name="connsiteX894" fmla="*/ 1640223 w 12193588"/>
              <a:gd name="connsiteY894" fmla="*/ 6217236 h 6858000"/>
              <a:gd name="connsiteX895" fmla="*/ 1690413 w 12193588"/>
              <a:gd name="connsiteY895" fmla="*/ 6165373 h 6858000"/>
              <a:gd name="connsiteX896" fmla="*/ 353677 w 12193588"/>
              <a:gd name="connsiteY896" fmla="*/ 6113509 h 6858000"/>
              <a:gd name="connsiteX897" fmla="*/ 229874 w 12193588"/>
              <a:gd name="connsiteY897" fmla="*/ 6237312 h 6858000"/>
              <a:gd name="connsiteX898" fmla="*/ 281736 w 12193588"/>
              <a:gd name="connsiteY898" fmla="*/ 6290848 h 6858000"/>
              <a:gd name="connsiteX899" fmla="*/ 353677 w 12193588"/>
              <a:gd name="connsiteY899" fmla="*/ 6217236 h 6858000"/>
              <a:gd name="connsiteX900" fmla="*/ 495882 w 12193588"/>
              <a:gd name="connsiteY900" fmla="*/ 6362787 h 6858000"/>
              <a:gd name="connsiteX901" fmla="*/ 547746 w 12193588"/>
              <a:gd name="connsiteY901" fmla="*/ 6309252 h 6858000"/>
              <a:gd name="connsiteX902" fmla="*/ 11939290 w 12193588"/>
              <a:gd name="connsiteY902" fmla="*/ 6073358 h 6858000"/>
              <a:gd name="connsiteX903" fmla="*/ 12193588 w 12193588"/>
              <a:gd name="connsiteY903" fmla="*/ 6329328 h 6858000"/>
              <a:gd name="connsiteX904" fmla="*/ 12193588 w 12193588"/>
              <a:gd name="connsiteY904" fmla="*/ 6369482 h 6858000"/>
              <a:gd name="connsiteX905" fmla="*/ 11939290 w 12193588"/>
              <a:gd name="connsiteY905" fmla="*/ 6113511 h 6858000"/>
              <a:gd name="connsiteX906" fmla="*/ 11743547 w 12193588"/>
              <a:gd name="connsiteY906" fmla="*/ 6309254 h 6858000"/>
              <a:gd name="connsiteX907" fmla="*/ 11797083 w 12193588"/>
              <a:gd name="connsiteY907" fmla="*/ 6362789 h 6858000"/>
              <a:gd name="connsiteX908" fmla="*/ 11939290 w 12193588"/>
              <a:gd name="connsiteY908" fmla="*/ 6217237 h 6858000"/>
              <a:gd name="connsiteX909" fmla="*/ 12153436 w 12193588"/>
              <a:gd name="connsiteY909" fmla="*/ 6433057 h 6858000"/>
              <a:gd name="connsiteX910" fmla="*/ 12193588 w 12193588"/>
              <a:gd name="connsiteY910" fmla="*/ 6392905 h 6858000"/>
              <a:gd name="connsiteX911" fmla="*/ 12193588 w 12193588"/>
              <a:gd name="connsiteY911" fmla="*/ 6431383 h 6858000"/>
              <a:gd name="connsiteX912" fmla="*/ 12153436 w 12193588"/>
              <a:gd name="connsiteY912" fmla="*/ 6471535 h 6858000"/>
              <a:gd name="connsiteX913" fmla="*/ 11939290 w 12193588"/>
              <a:gd name="connsiteY913" fmla="*/ 6255716 h 6858000"/>
              <a:gd name="connsiteX914" fmla="*/ 11797083 w 12193588"/>
              <a:gd name="connsiteY914" fmla="*/ 6399597 h 6858000"/>
              <a:gd name="connsiteX915" fmla="*/ 11705068 w 12193588"/>
              <a:gd name="connsiteY915" fmla="*/ 6309254 h 6858000"/>
              <a:gd name="connsiteX916" fmla="*/ 11653204 w 12193588"/>
              <a:gd name="connsiteY916" fmla="*/ 6073358 h 6858000"/>
              <a:gd name="connsiteX917" fmla="*/ 11745221 w 12193588"/>
              <a:gd name="connsiteY917" fmla="*/ 6165375 h 6858000"/>
              <a:gd name="connsiteX918" fmla="*/ 11653204 w 12193588"/>
              <a:gd name="connsiteY918" fmla="*/ 6257390 h 6858000"/>
              <a:gd name="connsiteX919" fmla="*/ 11562861 w 12193588"/>
              <a:gd name="connsiteY919" fmla="*/ 6165375 h 6858000"/>
              <a:gd name="connsiteX920" fmla="*/ 10361638 w 12193588"/>
              <a:gd name="connsiteY920" fmla="*/ 6073358 h 6858000"/>
              <a:gd name="connsiteX921" fmla="*/ 10595860 w 12193588"/>
              <a:gd name="connsiteY921" fmla="*/ 6309254 h 6858000"/>
              <a:gd name="connsiteX922" fmla="*/ 10505517 w 12193588"/>
              <a:gd name="connsiteY922" fmla="*/ 6399597 h 6858000"/>
              <a:gd name="connsiteX923" fmla="*/ 10361638 w 12193588"/>
              <a:gd name="connsiteY923" fmla="*/ 6257390 h 6858000"/>
              <a:gd name="connsiteX924" fmla="*/ 10289698 w 12193588"/>
              <a:gd name="connsiteY924" fmla="*/ 6327656 h 6858000"/>
              <a:gd name="connsiteX925" fmla="*/ 10199357 w 12193588"/>
              <a:gd name="connsiteY925" fmla="*/ 6237314 h 6858000"/>
              <a:gd name="connsiteX926" fmla="*/ 9935020 w 12193588"/>
              <a:gd name="connsiteY926" fmla="*/ 6073358 h 6858000"/>
              <a:gd name="connsiteX927" fmla="*/ 10241183 w 12193588"/>
              <a:gd name="connsiteY927" fmla="*/ 6381193 h 6858000"/>
              <a:gd name="connsiteX928" fmla="*/ 10150840 w 12193588"/>
              <a:gd name="connsiteY928" fmla="*/ 6471535 h 6858000"/>
              <a:gd name="connsiteX929" fmla="*/ 9935020 w 12193588"/>
              <a:gd name="connsiteY929" fmla="*/ 6255716 h 6858000"/>
              <a:gd name="connsiteX930" fmla="*/ 9791142 w 12193588"/>
              <a:gd name="connsiteY930" fmla="*/ 6399597 h 6858000"/>
              <a:gd name="connsiteX931" fmla="*/ 9700799 w 12193588"/>
              <a:gd name="connsiteY931" fmla="*/ 6309254 h 6858000"/>
              <a:gd name="connsiteX932" fmla="*/ 9650605 w 12193588"/>
              <a:gd name="connsiteY932" fmla="*/ 6073358 h 6858000"/>
              <a:gd name="connsiteX933" fmla="*/ 9742623 w 12193588"/>
              <a:gd name="connsiteY933" fmla="*/ 6165375 h 6858000"/>
              <a:gd name="connsiteX934" fmla="*/ 9650605 w 12193588"/>
              <a:gd name="connsiteY934" fmla="*/ 6257390 h 6858000"/>
              <a:gd name="connsiteX935" fmla="*/ 9558592 w 12193588"/>
              <a:gd name="connsiteY935" fmla="*/ 6165375 h 6858000"/>
              <a:gd name="connsiteX936" fmla="*/ 8357369 w 12193588"/>
              <a:gd name="connsiteY936" fmla="*/ 6073358 h 6858000"/>
              <a:gd name="connsiteX937" fmla="*/ 8593264 w 12193588"/>
              <a:gd name="connsiteY937" fmla="*/ 6309254 h 6858000"/>
              <a:gd name="connsiteX938" fmla="*/ 8502922 w 12193588"/>
              <a:gd name="connsiteY938" fmla="*/ 6399597 h 6858000"/>
              <a:gd name="connsiteX939" fmla="*/ 8357369 w 12193588"/>
              <a:gd name="connsiteY939" fmla="*/ 6257390 h 6858000"/>
              <a:gd name="connsiteX940" fmla="*/ 8285430 w 12193588"/>
              <a:gd name="connsiteY940" fmla="*/ 6327656 h 6858000"/>
              <a:gd name="connsiteX941" fmla="*/ 8195087 w 12193588"/>
              <a:gd name="connsiteY941" fmla="*/ 6237314 h 6858000"/>
              <a:gd name="connsiteX942" fmla="*/ 7930750 w 12193588"/>
              <a:gd name="connsiteY942" fmla="*/ 6073358 h 6858000"/>
              <a:gd name="connsiteX943" fmla="*/ 8236912 w 12193588"/>
              <a:gd name="connsiteY943" fmla="*/ 6381193 h 6858000"/>
              <a:gd name="connsiteX944" fmla="*/ 8146569 w 12193588"/>
              <a:gd name="connsiteY944" fmla="*/ 6471535 h 6858000"/>
              <a:gd name="connsiteX945" fmla="*/ 7930750 w 12193588"/>
              <a:gd name="connsiteY945" fmla="*/ 6255716 h 6858000"/>
              <a:gd name="connsiteX946" fmla="*/ 7786872 w 12193588"/>
              <a:gd name="connsiteY946" fmla="*/ 6399597 h 6858000"/>
              <a:gd name="connsiteX947" fmla="*/ 7698202 w 12193588"/>
              <a:gd name="connsiteY947" fmla="*/ 6309254 h 6858000"/>
              <a:gd name="connsiteX948" fmla="*/ 7648013 w 12193588"/>
              <a:gd name="connsiteY948" fmla="*/ 6073358 h 6858000"/>
              <a:gd name="connsiteX949" fmla="*/ 7738356 w 12193588"/>
              <a:gd name="connsiteY949" fmla="*/ 6165375 h 6858000"/>
              <a:gd name="connsiteX950" fmla="*/ 7648013 w 12193588"/>
              <a:gd name="connsiteY950" fmla="*/ 6257390 h 6858000"/>
              <a:gd name="connsiteX951" fmla="*/ 7554324 w 12193588"/>
              <a:gd name="connsiteY951" fmla="*/ 6165375 h 6858000"/>
              <a:gd name="connsiteX952" fmla="*/ 6361465 w 12193588"/>
              <a:gd name="connsiteY952" fmla="*/ 6073358 h 6858000"/>
              <a:gd name="connsiteX953" fmla="*/ 6588995 w 12193588"/>
              <a:gd name="connsiteY953" fmla="*/ 6309254 h 6858000"/>
              <a:gd name="connsiteX954" fmla="*/ 6500326 w 12193588"/>
              <a:gd name="connsiteY954" fmla="*/ 6399597 h 6858000"/>
              <a:gd name="connsiteX955" fmla="*/ 6361465 w 12193588"/>
              <a:gd name="connsiteY955" fmla="*/ 6257390 h 6858000"/>
              <a:gd name="connsiteX956" fmla="*/ 6289527 w 12193588"/>
              <a:gd name="connsiteY956" fmla="*/ 6327656 h 6858000"/>
              <a:gd name="connsiteX957" fmla="*/ 6202528 w 12193588"/>
              <a:gd name="connsiteY957" fmla="*/ 6237314 h 6858000"/>
              <a:gd name="connsiteX958" fmla="*/ 5928156 w 12193588"/>
              <a:gd name="connsiteY958" fmla="*/ 6073358 h 6858000"/>
              <a:gd name="connsiteX959" fmla="*/ 6232644 w 12193588"/>
              <a:gd name="connsiteY959" fmla="*/ 6381193 h 6858000"/>
              <a:gd name="connsiteX960" fmla="*/ 6142301 w 12193588"/>
              <a:gd name="connsiteY960" fmla="*/ 6471535 h 6858000"/>
              <a:gd name="connsiteX961" fmla="*/ 5928156 w 12193588"/>
              <a:gd name="connsiteY961" fmla="*/ 6255716 h 6858000"/>
              <a:gd name="connsiteX962" fmla="*/ 5784277 w 12193588"/>
              <a:gd name="connsiteY962" fmla="*/ 6399597 h 6858000"/>
              <a:gd name="connsiteX963" fmla="*/ 5693934 w 12193588"/>
              <a:gd name="connsiteY963" fmla="*/ 6309254 h 6858000"/>
              <a:gd name="connsiteX964" fmla="*/ 5643742 w 12193588"/>
              <a:gd name="connsiteY964" fmla="*/ 6073358 h 6858000"/>
              <a:gd name="connsiteX965" fmla="*/ 5734085 w 12193588"/>
              <a:gd name="connsiteY965" fmla="*/ 6165375 h 6858000"/>
              <a:gd name="connsiteX966" fmla="*/ 5643742 w 12193588"/>
              <a:gd name="connsiteY966" fmla="*/ 6257390 h 6858000"/>
              <a:gd name="connsiteX967" fmla="*/ 5551727 w 12193588"/>
              <a:gd name="connsiteY967" fmla="*/ 6165375 h 6858000"/>
              <a:gd name="connsiteX968" fmla="*/ 4362216 w 12193588"/>
              <a:gd name="connsiteY968" fmla="*/ 6073358 h 6858000"/>
              <a:gd name="connsiteX969" fmla="*/ 4594764 w 12193588"/>
              <a:gd name="connsiteY969" fmla="*/ 6309254 h 6858000"/>
              <a:gd name="connsiteX970" fmla="*/ 4504421 w 12193588"/>
              <a:gd name="connsiteY970" fmla="*/ 6399597 h 6858000"/>
              <a:gd name="connsiteX971" fmla="*/ 4362216 w 12193588"/>
              <a:gd name="connsiteY971" fmla="*/ 6257390 h 6858000"/>
              <a:gd name="connsiteX972" fmla="*/ 4288603 w 12193588"/>
              <a:gd name="connsiteY972" fmla="*/ 6327656 h 6858000"/>
              <a:gd name="connsiteX973" fmla="*/ 4198260 w 12193588"/>
              <a:gd name="connsiteY973" fmla="*/ 6237314 h 6858000"/>
              <a:gd name="connsiteX974" fmla="*/ 3933923 w 12193588"/>
              <a:gd name="connsiteY974" fmla="*/ 6073358 h 6858000"/>
              <a:gd name="connsiteX975" fmla="*/ 4238411 w 12193588"/>
              <a:gd name="connsiteY975" fmla="*/ 6381193 h 6858000"/>
              <a:gd name="connsiteX976" fmla="*/ 4148068 w 12193588"/>
              <a:gd name="connsiteY976" fmla="*/ 6471535 h 6858000"/>
              <a:gd name="connsiteX977" fmla="*/ 3933923 w 12193588"/>
              <a:gd name="connsiteY977" fmla="*/ 6255716 h 6858000"/>
              <a:gd name="connsiteX978" fmla="*/ 3790043 w 12193588"/>
              <a:gd name="connsiteY978" fmla="*/ 6399597 h 6858000"/>
              <a:gd name="connsiteX979" fmla="*/ 3699701 w 12193588"/>
              <a:gd name="connsiteY979" fmla="*/ 6309254 h 6858000"/>
              <a:gd name="connsiteX980" fmla="*/ 3639474 w 12193588"/>
              <a:gd name="connsiteY980" fmla="*/ 6073358 h 6858000"/>
              <a:gd name="connsiteX981" fmla="*/ 3729817 w 12193588"/>
              <a:gd name="connsiteY981" fmla="*/ 6165375 h 6858000"/>
              <a:gd name="connsiteX982" fmla="*/ 3639474 w 12193588"/>
              <a:gd name="connsiteY982" fmla="*/ 6257390 h 6858000"/>
              <a:gd name="connsiteX983" fmla="*/ 3547459 w 12193588"/>
              <a:gd name="connsiteY983" fmla="*/ 6165375 h 6858000"/>
              <a:gd name="connsiteX984" fmla="*/ 2356272 w 12193588"/>
              <a:gd name="connsiteY984" fmla="*/ 6073358 h 6858000"/>
              <a:gd name="connsiteX985" fmla="*/ 2590494 w 12193588"/>
              <a:gd name="connsiteY985" fmla="*/ 6309254 h 6858000"/>
              <a:gd name="connsiteX986" fmla="*/ 2500151 w 12193588"/>
              <a:gd name="connsiteY986" fmla="*/ 6399597 h 6858000"/>
              <a:gd name="connsiteX987" fmla="*/ 2356272 w 12193588"/>
              <a:gd name="connsiteY987" fmla="*/ 6257390 h 6858000"/>
              <a:gd name="connsiteX988" fmla="*/ 2286006 w 12193588"/>
              <a:gd name="connsiteY988" fmla="*/ 6327656 h 6858000"/>
              <a:gd name="connsiteX989" fmla="*/ 2193989 w 12193588"/>
              <a:gd name="connsiteY989" fmla="*/ 6237314 h 6858000"/>
              <a:gd name="connsiteX990" fmla="*/ 1929655 w 12193588"/>
              <a:gd name="connsiteY990" fmla="*/ 6073358 h 6858000"/>
              <a:gd name="connsiteX991" fmla="*/ 2235815 w 12193588"/>
              <a:gd name="connsiteY991" fmla="*/ 6381193 h 6858000"/>
              <a:gd name="connsiteX992" fmla="*/ 2143799 w 12193588"/>
              <a:gd name="connsiteY992" fmla="*/ 6471535 h 6858000"/>
              <a:gd name="connsiteX993" fmla="*/ 1929655 w 12193588"/>
              <a:gd name="connsiteY993" fmla="*/ 6255716 h 6858000"/>
              <a:gd name="connsiteX994" fmla="*/ 1785776 w 12193588"/>
              <a:gd name="connsiteY994" fmla="*/ 6399597 h 6858000"/>
              <a:gd name="connsiteX995" fmla="*/ 1695433 w 12193588"/>
              <a:gd name="connsiteY995" fmla="*/ 6309254 h 6858000"/>
              <a:gd name="connsiteX996" fmla="*/ 1640223 w 12193588"/>
              <a:gd name="connsiteY996" fmla="*/ 6073358 h 6858000"/>
              <a:gd name="connsiteX997" fmla="*/ 1727219 w 12193588"/>
              <a:gd name="connsiteY997" fmla="*/ 6165375 h 6858000"/>
              <a:gd name="connsiteX998" fmla="*/ 1640223 w 12193588"/>
              <a:gd name="connsiteY998" fmla="*/ 6257390 h 6858000"/>
              <a:gd name="connsiteX999" fmla="*/ 1553226 w 12193588"/>
              <a:gd name="connsiteY999" fmla="*/ 6165375 h 6858000"/>
              <a:gd name="connsiteX1000" fmla="*/ 353675 w 12193588"/>
              <a:gd name="connsiteY1000" fmla="*/ 6073358 h 6858000"/>
              <a:gd name="connsiteX1001" fmla="*/ 587897 w 12193588"/>
              <a:gd name="connsiteY1001" fmla="*/ 6309254 h 6858000"/>
              <a:gd name="connsiteX1002" fmla="*/ 495880 w 12193588"/>
              <a:gd name="connsiteY1002" fmla="*/ 6399597 h 6858000"/>
              <a:gd name="connsiteX1003" fmla="*/ 353675 w 12193588"/>
              <a:gd name="connsiteY1003" fmla="*/ 6257390 h 6858000"/>
              <a:gd name="connsiteX1004" fmla="*/ 281736 w 12193588"/>
              <a:gd name="connsiteY1004" fmla="*/ 6327656 h 6858000"/>
              <a:gd name="connsiteX1005" fmla="*/ 189720 w 12193588"/>
              <a:gd name="connsiteY1005" fmla="*/ 6237314 h 6858000"/>
              <a:gd name="connsiteX1006" fmla="*/ 10865216 w 12193588"/>
              <a:gd name="connsiteY1006" fmla="*/ 6039898 h 6858000"/>
              <a:gd name="connsiteX1007" fmla="*/ 10813353 w 12193588"/>
              <a:gd name="connsiteY1007" fmla="*/ 6088415 h 6858000"/>
              <a:gd name="connsiteX1008" fmla="*/ 10883620 w 12193588"/>
              <a:gd name="connsiteY1008" fmla="*/ 6160355 h 6858000"/>
              <a:gd name="connsiteX1009" fmla="*/ 10811679 w 12193588"/>
              <a:gd name="connsiteY1009" fmla="*/ 6235641 h 6858000"/>
              <a:gd name="connsiteX1010" fmla="*/ 10937156 w 12193588"/>
              <a:gd name="connsiteY1010" fmla="*/ 6362789 h 6858000"/>
              <a:gd name="connsiteX1011" fmla="*/ 11060959 w 12193588"/>
              <a:gd name="connsiteY1011" fmla="*/ 6235641 h 6858000"/>
              <a:gd name="connsiteX1012" fmla="*/ 8860946 w 12193588"/>
              <a:gd name="connsiteY1012" fmla="*/ 6039898 h 6858000"/>
              <a:gd name="connsiteX1013" fmla="*/ 8809082 w 12193588"/>
              <a:gd name="connsiteY1013" fmla="*/ 6088415 h 6858000"/>
              <a:gd name="connsiteX1014" fmla="*/ 8879348 w 12193588"/>
              <a:gd name="connsiteY1014" fmla="*/ 6160355 h 6858000"/>
              <a:gd name="connsiteX1015" fmla="*/ 8807410 w 12193588"/>
              <a:gd name="connsiteY1015" fmla="*/ 6235641 h 6858000"/>
              <a:gd name="connsiteX1016" fmla="*/ 8932885 w 12193588"/>
              <a:gd name="connsiteY1016" fmla="*/ 6362789 h 6858000"/>
              <a:gd name="connsiteX1017" fmla="*/ 9058362 w 12193588"/>
              <a:gd name="connsiteY1017" fmla="*/ 6235641 h 6858000"/>
              <a:gd name="connsiteX1018" fmla="*/ 6863367 w 12193588"/>
              <a:gd name="connsiteY1018" fmla="*/ 6039898 h 6858000"/>
              <a:gd name="connsiteX1019" fmla="*/ 6813177 w 12193588"/>
              <a:gd name="connsiteY1019" fmla="*/ 6088415 h 6858000"/>
              <a:gd name="connsiteX1020" fmla="*/ 6881771 w 12193588"/>
              <a:gd name="connsiteY1020" fmla="*/ 6160355 h 6858000"/>
              <a:gd name="connsiteX1021" fmla="*/ 6811505 w 12193588"/>
              <a:gd name="connsiteY1021" fmla="*/ 6235641 h 6858000"/>
              <a:gd name="connsiteX1022" fmla="*/ 6935308 w 12193588"/>
              <a:gd name="connsiteY1022" fmla="*/ 6362789 h 6858000"/>
              <a:gd name="connsiteX1023" fmla="*/ 7055765 w 12193588"/>
              <a:gd name="connsiteY1023" fmla="*/ 6235641 h 6858000"/>
              <a:gd name="connsiteX1024" fmla="*/ 4860774 w 12193588"/>
              <a:gd name="connsiteY1024" fmla="*/ 6039898 h 6858000"/>
              <a:gd name="connsiteX1025" fmla="*/ 4810583 w 12193588"/>
              <a:gd name="connsiteY1025" fmla="*/ 6088415 h 6858000"/>
              <a:gd name="connsiteX1026" fmla="*/ 4879176 w 12193588"/>
              <a:gd name="connsiteY1026" fmla="*/ 6160355 h 6858000"/>
              <a:gd name="connsiteX1027" fmla="*/ 4808909 w 12193588"/>
              <a:gd name="connsiteY1027" fmla="*/ 6235641 h 6858000"/>
              <a:gd name="connsiteX1028" fmla="*/ 4931040 w 12193588"/>
              <a:gd name="connsiteY1028" fmla="*/ 6362789 h 6858000"/>
              <a:gd name="connsiteX1029" fmla="*/ 5051497 w 12193588"/>
              <a:gd name="connsiteY1029" fmla="*/ 6235641 h 6858000"/>
              <a:gd name="connsiteX1030" fmla="*/ 2856502 w 12193588"/>
              <a:gd name="connsiteY1030" fmla="*/ 6039898 h 6858000"/>
              <a:gd name="connsiteX1031" fmla="*/ 2806312 w 12193588"/>
              <a:gd name="connsiteY1031" fmla="*/ 6088415 h 6858000"/>
              <a:gd name="connsiteX1032" fmla="*/ 2874906 w 12193588"/>
              <a:gd name="connsiteY1032" fmla="*/ 6160355 h 6858000"/>
              <a:gd name="connsiteX1033" fmla="*/ 2804638 w 12193588"/>
              <a:gd name="connsiteY1033" fmla="*/ 6235641 h 6858000"/>
              <a:gd name="connsiteX1034" fmla="*/ 2926769 w 12193588"/>
              <a:gd name="connsiteY1034" fmla="*/ 6362789 h 6858000"/>
              <a:gd name="connsiteX1035" fmla="*/ 3047226 w 12193588"/>
              <a:gd name="connsiteY1035" fmla="*/ 6235641 h 6858000"/>
              <a:gd name="connsiteX1036" fmla="*/ 852233 w 12193588"/>
              <a:gd name="connsiteY1036" fmla="*/ 6039898 h 6858000"/>
              <a:gd name="connsiteX1037" fmla="*/ 803716 w 12193588"/>
              <a:gd name="connsiteY1037" fmla="*/ 6088415 h 6858000"/>
              <a:gd name="connsiteX1038" fmla="*/ 870637 w 12193588"/>
              <a:gd name="connsiteY1038" fmla="*/ 6160355 h 6858000"/>
              <a:gd name="connsiteX1039" fmla="*/ 800368 w 12193588"/>
              <a:gd name="connsiteY1039" fmla="*/ 6235641 h 6858000"/>
              <a:gd name="connsiteX1040" fmla="*/ 922499 w 12193588"/>
              <a:gd name="connsiteY1040" fmla="*/ 6362789 h 6858000"/>
              <a:gd name="connsiteX1041" fmla="*/ 1042956 w 12193588"/>
              <a:gd name="connsiteY1041" fmla="*/ 6235641 h 6858000"/>
              <a:gd name="connsiteX1042" fmla="*/ 10865216 w 12193588"/>
              <a:gd name="connsiteY1042" fmla="*/ 6003090 h 6858000"/>
              <a:gd name="connsiteX1043" fmla="*/ 11104458 w 12193588"/>
              <a:gd name="connsiteY1043" fmla="*/ 6235640 h 6858000"/>
              <a:gd name="connsiteX1044" fmla="*/ 10937156 w 12193588"/>
              <a:gd name="connsiteY1044" fmla="*/ 6399595 h 6858000"/>
              <a:gd name="connsiteX1045" fmla="*/ 10771525 w 12193588"/>
              <a:gd name="connsiteY1045" fmla="*/ 6235640 h 6858000"/>
              <a:gd name="connsiteX1046" fmla="*/ 10843468 w 12193588"/>
              <a:gd name="connsiteY1046" fmla="*/ 6160353 h 6858000"/>
              <a:gd name="connsiteX1047" fmla="*/ 10769855 w 12193588"/>
              <a:gd name="connsiteY1047" fmla="*/ 6088415 h 6858000"/>
              <a:gd name="connsiteX1048" fmla="*/ 8860946 w 12193588"/>
              <a:gd name="connsiteY1048" fmla="*/ 6003090 h 6858000"/>
              <a:gd name="connsiteX1049" fmla="*/ 9101860 w 12193588"/>
              <a:gd name="connsiteY1049" fmla="*/ 6235640 h 6858000"/>
              <a:gd name="connsiteX1050" fmla="*/ 8932887 w 12193588"/>
              <a:gd name="connsiteY1050" fmla="*/ 6399595 h 6858000"/>
              <a:gd name="connsiteX1051" fmla="*/ 8767258 w 12193588"/>
              <a:gd name="connsiteY1051" fmla="*/ 6235640 h 6858000"/>
              <a:gd name="connsiteX1052" fmla="*/ 8839198 w 12193588"/>
              <a:gd name="connsiteY1052" fmla="*/ 6160353 h 6858000"/>
              <a:gd name="connsiteX1053" fmla="*/ 8765586 w 12193588"/>
              <a:gd name="connsiteY1053" fmla="*/ 6088415 h 6858000"/>
              <a:gd name="connsiteX1054" fmla="*/ 6863369 w 12193588"/>
              <a:gd name="connsiteY1054" fmla="*/ 6003090 h 6858000"/>
              <a:gd name="connsiteX1055" fmla="*/ 7097591 w 12193588"/>
              <a:gd name="connsiteY1055" fmla="*/ 6235640 h 6858000"/>
              <a:gd name="connsiteX1056" fmla="*/ 6935310 w 12193588"/>
              <a:gd name="connsiteY1056" fmla="*/ 6399595 h 6858000"/>
              <a:gd name="connsiteX1057" fmla="*/ 6773026 w 12193588"/>
              <a:gd name="connsiteY1057" fmla="*/ 6235640 h 6858000"/>
              <a:gd name="connsiteX1058" fmla="*/ 6844965 w 12193588"/>
              <a:gd name="connsiteY1058" fmla="*/ 6160353 h 6858000"/>
              <a:gd name="connsiteX1059" fmla="*/ 6771353 w 12193588"/>
              <a:gd name="connsiteY1059" fmla="*/ 6088415 h 6858000"/>
              <a:gd name="connsiteX1060" fmla="*/ 4860774 w 12193588"/>
              <a:gd name="connsiteY1060" fmla="*/ 6003090 h 6858000"/>
              <a:gd name="connsiteX1061" fmla="*/ 5093321 w 12193588"/>
              <a:gd name="connsiteY1061" fmla="*/ 6235640 h 6858000"/>
              <a:gd name="connsiteX1062" fmla="*/ 4931039 w 12193588"/>
              <a:gd name="connsiteY1062" fmla="*/ 6399595 h 6858000"/>
              <a:gd name="connsiteX1063" fmla="*/ 4768757 w 12193588"/>
              <a:gd name="connsiteY1063" fmla="*/ 6235640 h 6858000"/>
              <a:gd name="connsiteX1064" fmla="*/ 4842370 w 12193588"/>
              <a:gd name="connsiteY1064" fmla="*/ 6160353 h 6858000"/>
              <a:gd name="connsiteX1065" fmla="*/ 4767083 w 12193588"/>
              <a:gd name="connsiteY1065" fmla="*/ 6088415 h 6858000"/>
              <a:gd name="connsiteX1066" fmla="*/ 2856504 w 12193588"/>
              <a:gd name="connsiteY1066" fmla="*/ 6003090 h 6858000"/>
              <a:gd name="connsiteX1067" fmla="*/ 3089052 w 12193588"/>
              <a:gd name="connsiteY1067" fmla="*/ 6235640 h 6858000"/>
              <a:gd name="connsiteX1068" fmla="*/ 2926769 w 12193588"/>
              <a:gd name="connsiteY1068" fmla="*/ 6399595 h 6858000"/>
              <a:gd name="connsiteX1069" fmla="*/ 2767833 w 12193588"/>
              <a:gd name="connsiteY1069" fmla="*/ 6235640 h 6858000"/>
              <a:gd name="connsiteX1070" fmla="*/ 2838100 w 12193588"/>
              <a:gd name="connsiteY1070" fmla="*/ 6160353 h 6858000"/>
              <a:gd name="connsiteX1071" fmla="*/ 2764487 w 12193588"/>
              <a:gd name="connsiteY1071" fmla="*/ 6088415 h 6858000"/>
              <a:gd name="connsiteX1072" fmla="*/ 852233 w 12193588"/>
              <a:gd name="connsiteY1072" fmla="*/ 6003090 h 6858000"/>
              <a:gd name="connsiteX1073" fmla="*/ 1084782 w 12193588"/>
              <a:gd name="connsiteY1073" fmla="*/ 6235640 h 6858000"/>
              <a:gd name="connsiteX1074" fmla="*/ 922499 w 12193588"/>
              <a:gd name="connsiteY1074" fmla="*/ 6399595 h 6858000"/>
              <a:gd name="connsiteX1075" fmla="*/ 763564 w 12193588"/>
              <a:gd name="connsiteY1075" fmla="*/ 6235640 h 6858000"/>
              <a:gd name="connsiteX1076" fmla="*/ 833830 w 12193588"/>
              <a:gd name="connsiteY1076" fmla="*/ 6160353 h 6858000"/>
              <a:gd name="connsiteX1077" fmla="*/ 760218 w 12193588"/>
              <a:gd name="connsiteY1077" fmla="*/ 6088415 h 6858000"/>
              <a:gd name="connsiteX1078" fmla="*/ 10505517 w 12193588"/>
              <a:gd name="connsiteY1078" fmla="*/ 5969630 h 6858000"/>
              <a:gd name="connsiteX1079" fmla="*/ 10451981 w 12193588"/>
              <a:gd name="connsiteY1079" fmla="*/ 6021494 h 6858000"/>
              <a:gd name="connsiteX1080" fmla="*/ 10649396 w 12193588"/>
              <a:gd name="connsiteY1080" fmla="*/ 6218910 h 6858000"/>
              <a:gd name="connsiteX1081" fmla="*/ 10701260 w 12193588"/>
              <a:gd name="connsiteY1081" fmla="*/ 6165373 h 6858000"/>
              <a:gd name="connsiteX1082" fmla="*/ 8501248 w 12193588"/>
              <a:gd name="connsiteY1082" fmla="*/ 5969630 h 6858000"/>
              <a:gd name="connsiteX1083" fmla="*/ 8447711 w 12193588"/>
              <a:gd name="connsiteY1083" fmla="*/ 6021494 h 6858000"/>
              <a:gd name="connsiteX1084" fmla="*/ 8643454 w 12193588"/>
              <a:gd name="connsiteY1084" fmla="*/ 6218910 h 6858000"/>
              <a:gd name="connsiteX1085" fmla="*/ 8695317 w 12193588"/>
              <a:gd name="connsiteY1085" fmla="*/ 6165373 h 6858000"/>
              <a:gd name="connsiteX1086" fmla="*/ 6507018 w 12193588"/>
              <a:gd name="connsiteY1086" fmla="*/ 5969630 h 6858000"/>
              <a:gd name="connsiteX1087" fmla="*/ 6455154 w 12193588"/>
              <a:gd name="connsiteY1087" fmla="*/ 6021494 h 6858000"/>
              <a:gd name="connsiteX1088" fmla="*/ 6649223 w 12193588"/>
              <a:gd name="connsiteY1088" fmla="*/ 6218910 h 6858000"/>
              <a:gd name="connsiteX1089" fmla="*/ 6702760 w 12193588"/>
              <a:gd name="connsiteY1089" fmla="*/ 6165373 h 6858000"/>
              <a:gd name="connsiteX1090" fmla="*/ 4502747 w 12193588"/>
              <a:gd name="connsiteY1090" fmla="*/ 5969630 h 6858000"/>
              <a:gd name="connsiteX1091" fmla="*/ 4449212 w 12193588"/>
              <a:gd name="connsiteY1091" fmla="*/ 6021494 h 6858000"/>
              <a:gd name="connsiteX1092" fmla="*/ 4644954 w 12193588"/>
              <a:gd name="connsiteY1092" fmla="*/ 6218910 h 6858000"/>
              <a:gd name="connsiteX1093" fmla="*/ 4698490 w 12193588"/>
              <a:gd name="connsiteY1093" fmla="*/ 6165373 h 6858000"/>
              <a:gd name="connsiteX1094" fmla="*/ 2498477 w 12193588"/>
              <a:gd name="connsiteY1094" fmla="*/ 5969630 h 6858000"/>
              <a:gd name="connsiteX1095" fmla="*/ 2444941 w 12193588"/>
              <a:gd name="connsiteY1095" fmla="*/ 6021494 h 6858000"/>
              <a:gd name="connsiteX1096" fmla="*/ 2640684 w 12193588"/>
              <a:gd name="connsiteY1096" fmla="*/ 6218910 h 6858000"/>
              <a:gd name="connsiteX1097" fmla="*/ 2694221 w 12193588"/>
              <a:gd name="connsiteY1097" fmla="*/ 6165373 h 6858000"/>
              <a:gd name="connsiteX1098" fmla="*/ 494208 w 12193588"/>
              <a:gd name="connsiteY1098" fmla="*/ 5969630 h 6858000"/>
              <a:gd name="connsiteX1099" fmla="*/ 440671 w 12193588"/>
              <a:gd name="connsiteY1099" fmla="*/ 6021494 h 6858000"/>
              <a:gd name="connsiteX1100" fmla="*/ 639761 w 12193588"/>
              <a:gd name="connsiteY1100" fmla="*/ 6218910 h 6858000"/>
              <a:gd name="connsiteX1101" fmla="*/ 691623 w 12193588"/>
              <a:gd name="connsiteY1101" fmla="*/ 6165373 h 6858000"/>
              <a:gd name="connsiteX1102" fmla="*/ 12081495 w 12193588"/>
              <a:gd name="connsiteY1102" fmla="*/ 5931151 h 6858000"/>
              <a:gd name="connsiteX1103" fmla="*/ 12153436 w 12193588"/>
              <a:gd name="connsiteY1103" fmla="*/ 6003090 h 6858000"/>
              <a:gd name="connsiteX1104" fmla="*/ 12193588 w 12193588"/>
              <a:gd name="connsiteY1104" fmla="*/ 5962938 h 6858000"/>
              <a:gd name="connsiteX1105" fmla="*/ 12193588 w 12193588"/>
              <a:gd name="connsiteY1105" fmla="*/ 5999746 h 6858000"/>
              <a:gd name="connsiteX1106" fmla="*/ 12153436 w 12193588"/>
              <a:gd name="connsiteY1106" fmla="*/ 6041570 h 6858000"/>
              <a:gd name="connsiteX1107" fmla="*/ 12081495 w 12193588"/>
              <a:gd name="connsiteY1107" fmla="*/ 5969630 h 6858000"/>
              <a:gd name="connsiteX1108" fmla="*/ 12029633 w 12193588"/>
              <a:gd name="connsiteY1108" fmla="*/ 6021494 h 6858000"/>
              <a:gd name="connsiteX1109" fmla="*/ 12153436 w 12193588"/>
              <a:gd name="connsiteY1109" fmla="*/ 6146969 h 6858000"/>
              <a:gd name="connsiteX1110" fmla="*/ 12193588 w 12193588"/>
              <a:gd name="connsiteY1110" fmla="*/ 6105145 h 6858000"/>
              <a:gd name="connsiteX1111" fmla="*/ 12193588 w 12193588"/>
              <a:gd name="connsiteY1111" fmla="*/ 6145297 h 6858000"/>
              <a:gd name="connsiteX1112" fmla="*/ 12153436 w 12193588"/>
              <a:gd name="connsiteY1112" fmla="*/ 6185449 h 6858000"/>
              <a:gd name="connsiteX1113" fmla="*/ 11989480 w 12193588"/>
              <a:gd name="connsiteY1113" fmla="*/ 6021494 h 6858000"/>
              <a:gd name="connsiteX1114" fmla="*/ 10505517 w 12193588"/>
              <a:gd name="connsiteY1114" fmla="*/ 5931151 h 6858000"/>
              <a:gd name="connsiteX1115" fmla="*/ 10739739 w 12193588"/>
              <a:gd name="connsiteY1115" fmla="*/ 6165373 h 6858000"/>
              <a:gd name="connsiteX1116" fmla="*/ 10649396 w 12193588"/>
              <a:gd name="connsiteY1116" fmla="*/ 6257390 h 6858000"/>
              <a:gd name="connsiteX1117" fmla="*/ 10413500 w 12193588"/>
              <a:gd name="connsiteY1117" fmla="*/ 6021494 h 6858000"/>
              <a:gd name="connsiteX1118" fmla="*/ 8501250 w 12193588"/>
              <a:gd name="connsiteY1118" fmla="*/ 5931151 h 6858000"/>
              <a:gd name="connsiteX1119" fmla="*/ 8735471 w 12193588"/>
              <a:gd name="connsiteY1119" fmla="*/ 6165373 h 6858000"/>
              <a:gd name="connsiteX1120" fmla="*/ 8643454 w 12193588"/>
              <a:gd name="connsiteY1120" fmla="*/ 6257390 h 6858000"/>
              <a:gd name="connsiteX1121" fmla="*/ 8409233 w 12193588"/>
              <a:gd name="connsiteY1121" fmla="*/ 6021494 h 6858000"/>
              <a:gd name="connsiteX1122" fmla="*/ 6507018 w 12193588"/>
              <a:gd name="connsiteY1122" fmla="*/ 5931151 h 6858000"/>
              <a:gd name="connsiteX1123" fmla="*/ 6741240 w 12193588"/>
              <a:gd name="connsiteY1123" fmla="*/ 6165373 h 6858000"/>
              <a:gd name="connsiteX1124" fmla="*/ 6649223 w 12193588"/>
              <a:gd name="connsiteY1124" fmla="*/ 6257390 h 6858000"/>
              <a:gd name="connsiteX1125" fmla="*/ 6415002 w 12193588"/>
              <a:gd name="connsiteY1125" fmla="*/ 6021494 h 6858000"/>
              <a:gd name="connsiteX1126" fmla="*/ 4502747 w 12193588"/>
              <a:gd name="connsiteY1126" fmla="*/ 5931151 h 6858000"/>
              <a:gd name="connsiteX1127" fmla="*/ 4736969 w 12193588"/>
              <a:gd name="connsiteY1127" fmla="*/ 6165373 h 6858000"/>
              <a:gd name="connsiteX1128" fmla="*/ 4644952 w 12193588"/>
              <a:gd name="connsiteY1128" fmla="*/ 6257390 h 6858000"/>
              <a:gd name="connsiteX1129" fmla="*/ 4412404 w 12193588"/>
              <a:gd name="connsiteY1129" fmla="*/ 6021494 h 6858000"/>
              <a:gd name="connsiteX1130" fmla="*/ 2498477 w 12193588"/>
              <a:gd name="connsiteY1130" fmla="*/ 5931151 h 6858000"/>
              <a:gd name="connsiteX1131" fmla="*/ 2732699 w 12193588"/>
              <a:gd name="connsiteY1131" fmla="*/ 6165373 h 6858000"/>
              <a:gd name="connsiteX1132" fmla="*/ 2640683 w 12193588"/>
              <a:gd name="connsiteY1132" fmla="*/ 6257390 h 6858000"/>
              <a:gd name="connsiteX1133" fmla="*/ 2408135 w 12193588"/>
              <a:gd name="connsiteY1133" fmla="*/ 6021494 h 6858000"/>
              <a:gd name="connsiteX1134" fmla="*/ 494210 w 12193588"/>
              <a:gd name="connsiteY1134" fmla="*/ 5931151 h 6858000"/>
              <a:gd name="connsiteX1135" fmla="*/ 730104 w 12193588"/>
              <a:gd name="connsiteY1135" fmla="*/ 6165373 h 6858000"/>
              <a:gd name="connsiteX1136" fmla="*/ 639761 w 12193588"/>
              <a:gd name="connsiteY1136" fmla="*/ 6257390 h 6858000"/>
              <a:gd name="connsiteX1137" fmla="*/ 403865 w 12193588"/>
              <a:gd name="connsiteY1137" fmla="*/ 6021494 h 6858000"/>
              <a:gd name="connsiteX1138" fmla="*/ 0 w 12193588"/>
              <a:gd name="connsiteY1138" fmla="*/ 5863240 h 6858000"/>
              <a:gd name="connsiteX1139" fmla="*/ 17400 w 12193588"/>
              <a:gd name="connsiteY1139" fmla="*/ 5880963 h 6858000"/>
              <a:gd name="connsiteX1140" fmla="*/ 0 w 12193588"/>
              <a:gd name="connsiteY1140" fmla="*/ 5898239 h 6858000"/>
              <a:gd name="connsiteX1141" fmla="*/ 11939290 w 12193588"/>
              <a:gd name="connsiteY1141" fmla="*/ 5827425 h 6858000"/>
              <a:gd name="connsiteX1142" fmla="*/ 11743547 w 12193588"/>
              <a:gd name="connsiteY1142" fmla="*/ 6023168 h 6858000"/>
              <a:gd name="connsiteX1143" fmla="*/ 11797083 w 12193588"/>
              <a:gd name="connsiteY1143" fmla="*/ 6075030 h 6858000"/>
              <a:gd name="connsiteX1144" fmla="*/ 11991153 w 12193588"/>
              <a:gd name="connsiteY1144" fmla="*/ 5880961 h 6858000"/>
              <a:gd name="connsiteX1145" fmla="*/ 10932134 w 12193588"/>
              <a:gd name="connsiteY1145" fmla="*/ 5827425 h 6858000"/>
              <a:gd name="connsiteX1146" fmla="*/ 10880272 w 12193588"/>
              <a:gd name="connsiteY1146" fmla="*/ 5880961 h 6858000"/>
              <a:gd name="connsiteX1147" fmla="*/ 11146282 w 12193588"/>
              <a:gd name="connsiteY1147" fmla="*/ 6146971 h 6858000"/>
              <a:gd name="connsiteX1148" fmla="*/ 11198144 w 12193588"/>
              <a:gd name="connsiteY1148" fmla="*/ 6095107 h 6858000"/>
              <a:gd name="connsiteX1149" fmla="*/ 9935020 w 12193588"/>
              <a:gd name="connsiteY1149" fmla="*/ 5827425 h 6858000"/>
              <a:gd name="connsiteX1150" fmla="*/ 9739279 w 12193588"/>
              <a:gd name="connsiteY1150" fmla="*/ 6023168 h 6858000"/>
              <a:gd name="connsiteX1151" fmla="*/ 9791142 w 12193588"/>
              <a:gd name="connsiteY1151" fmla="*/ 6075030 h 6858000"/>
              <a:gd name="connsiteX1152" fmla="*/ 9986885 w 12193588"/>
              <a:gd name="connsiteY1152" fmla="*/ 5880961 h 6858000"/>
              <a:gd name="connsiteX1153" fmla="*/ 8937905 w 12193588"/>
              <a:gd name="connsiteY1153" fmla="*/ 5827425 h 6858000"/>
              <a:gd name="connsiteX1154" fmla="*/ 8886042 w 12193588"/>
              <a:gd name="connsiteY1154" fmla="*/ 5880961 h 6858000"/>
              <a:gd name="connsiteX1155" fmla="*/ 9152050 w 12193588"/>
              <a:gd name="connsiteY1155" fmla="*/ 6146971 h 6858000"/>
              <a:gd name="connsiteX1156" fmla="*/ 9203915 w 12193588"/>
              <a:gd name="connsiteY1156" fmla="*/ 6095107 h 6858000"/>
              <a:gd name="connsiteX1157" fmla="*/ 7930751 w 12193588"/>
              <a:gd name="connsiteY1157" fmla="*/ 5827425 h 6858000"/>
              <a:gd name="connsiteX1158" fmla="*/ 7735010 w 12193588"/>
              <a:gd name="connsiteY1158" fmla="*/ 6023168 h 6858000"/>
              <a:gd name="connsiteX1159" fmla="*/ 7788546 w 12193588"/>
              <a:gd name="connsiteY1159" fmla="*/ 6075030 h 6858000"/>
              <a:gd name="connsiteX1160" fmla="*/ 7984288 w 12193588"/>
              <a:gd name="connsiteY1160" fmla="*/ 5880961 h 6858000"/>
              <a:gd name="connsiteX1161" fmla="*/ 6933636 w 12193588"/>
              <a:gd name="connsiteY1161" fmla="*/ 5827425 h 6858000"/>
              <a:gd name="connsiteX1162" fmla="*/ 6880099 w 12193588"/>
              <a:gd name="connsiteY1162" fmla="*/ 5880961 h 6858000"/>
              <a:gd name="connsiteX1163" fmla="*/ 7147781 w 12193588"/>
              <a:gd name="connsiteY1163" fmla="*/ 6146971 h 6858000"/>
              <a:gd name="connsiteX1164" fmla="*/ 7201318 w 12193588"/>
              <a:gd name="connsiteY1164" fmla="*/ 6095107 h 6858000"/>
              <a:gd name="connsiteX1165" fmla="*/ 5928154 w 12193588"/>
              <a:gd name="connsiteY1165" fmla="*/ 5827425 h 6858000"/>
              <a:gd name="connsiteX1166" fmla="*/ 5730740 w 12193588"/>
              <a:gd name="connsiteY1166" fmla="*/ 6023168 h 6858000"/>
              <a:gd name="connsiteX1167" fmla="*/ 5784275 w 12193588"/>
              <a:gd name="connsiteY1167" fmla="*/ 6075030 h 6858000"/>
              <a:gd name="connsiteX1168" fmla="*/ 5980018 w 12193588"/>
              <a:gd name="connsiteY1168" fmla="*/ 5880961 h 6858000"/>
              <a:gd name="connsiteX1169" fmla="*/ 4929364 w 12193588"/>
              <a:gd name="connsiteY1169" fmla="*/ 5827425 h 6858000"/>
              <a:gd name="connsiteX1170" fmla="*/ 4875830 w 12193588"/>
              <a:gd name="connsiteY1170" fmla="*/ 5880961 h 6858000"/>
              <a:gd name="connsiteX1171" fmla="*/ 5145184 w 12193588"/>
              <a:gd name="connsiteY1171" fmla="*/ 6146971 h 6858000"/>
              <a:gd name="connsiteX1172" fmla="*/ 5198720 w 12193588"/>
              <a:gd name="connsiteY1172" fmla="*/ 6095107 h 6858000"/>
              <a:gd name="connsiteX1173" fmla="*/ 3927231 w 12193588"/>
              <a:gd name="connsiteY1173" fmla="*/ 5827425 h 6858000"/>
              <a:gd name="connsiteX1174" fmla="*/ 3736507 w 12193588"/>
              <a:gd name="connsiteY1174" fmla="*/ 6023168 h 6858000"/>
              <a:gd name="connsiteX1175" fmla="*/ 3786697 w 12193588"/>
              <a:gd name="connsiteY1175" fmla="*/ 6075030 h 6858000"/>
              <a:gd name="connsiteX1176" fmla="*/ 3979095 w 12193588"/>
              <a:gd name="connsiteY1176" fmla="*/ 5880961 h 6858000"/>
              <a:gd name="connsiteX1177" fmla="*/ 2925096 w 12193588"/>
              <a:gd name="connsiteY1177" fmla="*/ 5827425 h 6858000"/>
              <a:gd name="connsiteX1178" fmla="*/ 2873232 w 12193588"/>
              <a:gd name="connsiteY1178" fmla="*/ 5880961 h 6858000"/>
              <a:gd name="connsiteX1179" fmla="*/ 3140914 w 12193588"/>
              <a:gd name="connsiteY1179" fmla="*/ 6146971 h 6858000"/>
              <a:gd name="connsiteX1180" fmla="*/ 3194451 w 12193588"/>
              <a:gd name="connsiteY1180" fmla="*/ 6095107 h 6858000"/>
              <a:gd name="connsiteX1181" fmla="*/ 1931327 w 12193588"/>
              <a:gd name="connsiteY1181" fmla="*/ 5827425 h 6858000"/>
              <a:gd name="connsiteX1182" fmla="*/ 1733911 w 12193588"/>
              <a:gd name="connsiteY1182" fmla="*/ 6023168 h 6858000"/>
              <a:gd name="connsiteX1183" fmla="*/ 1785776 w 12193588"/>
              <a:gd name="connsiteY1183" fmla="*/ 6075030 h 6858000"/>
              <a:gd name="connsiteX1184" fmla="*/ 1983191 w 12193588"/>
              <a:gd name="connsiteY1184" fmla="*/ 5880961 h 6858000"/>
              <a:gd name="connsiteX1185" fmla="*/ 920827 w 12193588"/>
              <a:gd name="connsiteY1185" fmla="*/ 5827425 h 6858000"/>
              <a:gd name="connsiteX1186" fmla="*/ 868963 w 12193588"/>
              <a:gd name="connsiteY1186" fmla="*/ 5880961 h 6858000"/>
              <a:gd name="connsiteX1187" fmla="*/ 1138319 w 12193588"/>
              <a:gd name="connsiteY1187" fmla="*/ 6146971 h 6858000"/>
              <a:gd name="connsiteX1188" fmla="*/ 1190181 w 12193588"/>
              <a:gd name="connsiteY1188" fmla="*/ 6095107 h 6858000"/>
              <a:gd name="connsiteX1189" fmla="*/ 10371678 w 12193588"/>
              <a:gd name="connsiteY1189" fmla="*/ 5817387 h 6858000"/>
              <a:gd name="connsiteX1190" fmla="*/ 10150840 w 12193588"/>
              <a:gd name="connsiteY1190" fmla="*/ 6039896 h 6858000"/>
              <a:gd name="connsiteX1191" fmla="*/ 10078900 w 12193588"/>
              <a:gd name="connsiteY1191" fmla="*/ 5967958 h 6858000"/>
              <a:gd name="connsiteX1192" fmla="*/ 10025363 w 12193588"/>
              <a:gd name="connsiteY1192" fmla="*/ 6021494 h 6858000"/>
              <a:gd name="connsiteX1193" fmla="*/ 10150840 w 12193588"/>
              <a:gd name="connsiteY1193" fmla="*/ 6146969 h 6858000"/>
              <a:gd name="connsiteX1194" fmla="*/ 10425214 w 12193588"/>
              <a:gd name="connsiteY1194" fmla="*/ 5870923 h 6858000"/>
              <a:gd name="connsiteX1195" fmla="*/ 8367407 w 12193588"/>
              <a:gd name="connsiteY1195" fmla="*/ 5817387 h 6858000"/>
              <a:gd name="connsiteX1196" fmla="*/ 8146569 w 12193588"/>
              <a:gd name="connsiteY1196" fmla="*/ 6039896 h 6858000"/>
              <a:gd name="connsiteX1197" fmla="*/ 8074630 w 12193588"/>
              <a:gd name="connsiteY1197" fmla="*/ 5967958 h 6858000"/>
              <a:gd name="connsiteX1198" fmla="*/ 8021094 w 12193588"/>
              <a:gd name="connsiteY1198" fmla="*/ 6021494 h 6858000"/>
              <a:gd name="connsiteX1199" fmla="*/ 8146569 w 12193588"/>
              <a:gd name="connsiteY1199" fmla="*/ 6146969 h 6858000"/>
              <a:gd name="connsiteX1200" fmla="*/ 8420943 w 12193588"/>
              <a:gd name="connsiteY1200" fmla="*/ 5870923 h 6858000"/>
              <a:gd name="connsiteX1201" fmla="*/ 6363139 w 12193588"/>
              <a:gd name="connsiteY1201" fmla="*/ 5817387 h 6858000"/>
              <a:gd name="connsiteX1202" fmla="*/ 6142301 w 12193588"/>
              <a:gd name="connsiteY1202" fmla="*/ 6039896 h 6858000"/>
              <a:gd name="connsiteX1203" fmla="*/ 6070361 w 12193588"/>
              <a:gd name="connsiteY1203" fmla="*/ 5967958 h 6858000"/>
              <a:gd name="connsiteX1204" fmla="*/ 6018498 w 12193588"/>
              <a:gd name="connsiteY1204" fmla="*/ 6021494 h 6858000"/>
              <a:gd name="connsiteX1205" fmla="*/ 6142301 w 12193588"/>
              <a:gd name="connsiteY1205" fmla="*/ 6146969 h 6858000"/>
              <a:gd name="connsiteX1206" fmla="*/ 6416676 w 12193588"/>
              <a:gd name="connsiteY1206" fmla="*/ 5870923 h 6858000"/>
              <a:gd name="connsiteX1207" fmla="*/ 4362214 w 12193588"/>
              <a:gd name="connsiteY1207" fmla="*/ 5817387 h 6858000"/>
              <a:gd name="connsiteX1208" fmla="*/ 4144722 w 12193588"/>
              <a:gd name="connsiteY1208" fmla="*/ 6039896 h 6858000"/>
              <a:gd name="connsiteX1209" fmla="*/ 4074457 w 12193588"/>
              <a:gd name="connsiteY1209" fmla="*/ 5967958 h 6858000"/>
              <a:gd name="connsiteX1210" fmla="*/ 4020919 w 12193588"/>
              <a:gd name="connsiteY1210" fmla="*/ 6021494 h 6858000"/>
              <a:gd name="connsiteX1211" fmla="*/ 4144722 w 12193588"/>
              <a:gd name="connsiteY1211" fmla="*/ 6146969 h 6858000"/>
              <a:gd name="connsiteX1212" fmla="*/ 4414078 w 12193588"/>
              <a:gd name="connsiteY1212" fmla="*/ 5870923 h 6858000"/>
              <a:gd name="connsiteX1213" fmla="*/ 2359618 w 12193588"/>
              <a:gd name="connsiteY1213" fmla="*/ 5817387 h 6858000"/>
              <a:gd name="connsiteX1214" fmla="*/ 2140453 w 12193588"/>
              <a:gd name="connsiteY1214" fmla="*/ 6039896 h 6858000"/>
              <a:gd name="connsiteX1215" fmla="*/ 2070186 w 12193588"/>
              <a:gd name="connsiteY1215" fmla="*/ 5967958 h 6858000"/>
              <a:gd name="connsiteX1216" fmla="*/ 2018322 w 12193588"/>
              <a:gd name="connsiteY1216" fmla="*/ 6021494 h 6858000"/>
              <a:gd name="connsiteX1217" fmla="*/ 2140453 w 12193588"/>
              <a:gd name="connsiteY1217" fmla="*/ 6146969 h 6858000"/>
              <a:gd name="connsiteX1218" fmla="*/ 2411481 w 12193588"/>
              <a:gd name="connsiteY1218" fmla="*/ 5870923 h 6858000"/>
              <a:gd name="connsiteX1219" fmla="*/ 355349 w 12193588"/>
              <a:gd name="connsiteY1219" fmla="*/ 5817387 h 6858000"/>
              <a:gd name="connsiteX1220" fmla="*/ 136183 w 12193588"/>
              <a:gd name="connsiteY1220" fmla="*/ 6039896 h 6858000"/>
              <a:gd name="connsiteX1221" fmla="*/ 65917 w 12193588"/>
              <a:gd name="connsiteY1221" fmla="*/ 5967958 h 6858000"/>
              <a:gd name="connsiteX1222" fmla="*/ 14052 w 12193588"/>
              <a:gd name="connsiteY1222" fmla="*/ 6021494 h 6858000"/>
              <a:gd name="connsiteX1223" fmla="*/ 136183 w 12193588"/>
              <a:gd name="connsiteY1223" fmla="*/ 6146969 h 6858000"/>
              <a:gd name="connsiteX1224" fmla="*/ 407211 w 12193588"/>
              <a:gd name="connsiteY1224" fmla="*/ 5870923 h 6858000"/>
              <a:gd name="connsiteX1225" fmla="*/ 11939290 w 12193588"/>
              <a:gd name="connsiteY1225" fmla="*/ 5788946 h 6858000"/>
              <a:gd name="connsiteX1226" fmla="*/ 12031307 w 12193588"/>
              <a:gd name="connsiteY1226" fmla="*/ 5880963 h 6858000"/>
              <a:gd name="connsiteX1227" fmla="*/ 11797085 w 12193588"/>
              <a:gd name="connsiteY1227" fmla="*/ 6115185 h 6858000"/>
              <a:gd name="connsiteX1228" fmla="*/ 11705068 w 12193588"/>
              <a:gd name="connsiteY1228" fmla="*/ 6023168 h 6858000"/>
              <a:gd name="connsiteX1229" fmla="*/ 10932136 w 12193588"/>
              <a:gd name="connsiteY1229" fmla="*/ 5788946 h 6858000"/>
              <a:gd name="connsiteX1230" fmla="*/ 11236625 w 12193588"/>
              <a:gd name="connsiteY1230" fmla="*/ 6095107 h 6858000"/>
              <a:gd name="connsiteX1231" fmla="*/ 11146282 w 12193588"/>
              <a:gd name="connsiteY1231" fmla="*/ 6185451 h 6858000"/>
              <a:gd name="connsiteX1232" fmla="*/ 10840120 w 12193588"/>
              <a:gd name="connsiteY1232" fmla="*/ 5880963 h 6858000"/>
              <a:gd name="connsiteX1233" fmla="*/ 9935019 w 12193588"/>
              <a:gd name="connsiteY1233" fmla="*/ 5788946 h 6858000"/>
              <a:gd name="connsiteX1234" fmla="*/ 10027036 w 12193588"/>
              <a:gd name="connsiteY1234" fmla="*/ 5880963 h 6858000"/>
              <a:gd name="connsiteX1235" fmla="*/ 9791140 w 12193588"/>
              <a:gd name="connsiteY1235" fmla="*/ 6115185 h 6858000"/>
              <a:gd name="connsiteX1236" fmla="*/ 9700797 w 12193588"/>
              <a:gd name="connsiteY1236" fmla="*/ 6023168 h 6858000"/>
              <a:gd name="connsiteX1237" fmla="*/ 8937903 w 12193588"/>
              <a:gd name="connsiteY1237" fmla="*/ 5788946 h 6858000"/>
              <a:gd name="connsiteX1238" fmla="*/ 9244065 w 12193588"/>
              <a:gd name="connsiteY1238" fmla="*/ 6095107 h 6858000"/>
              <a:gd name="connsiteX1239" fmla="*/ 9152049 w 12193588"/>
              <a:gd name="connsiteY1239" fmla="*/ 6185451 h 6858000"/>
              <a:gd name="connsiteX1240" fmla="*/ 8847562 w 12193588"/>
              <a:gd name="connsiteY1240" fmla="*/ 5880963 h 6858000"/>
              <a:gd name="connsiteX1241" fmla="*/ 7930750 w 12193588"/>
              <a:gd name="connsiteY1241" fmla="*/ 5788946 h 6858000"/>
              <a:gd name="connsiteX1242" fmla="*/ 8022766 w 12193588"/>
              <a:gd name="connsiteY1242" fmla="*/ 5880963 h 6858000"/>
              <a:gd name="connsiteX1243" fmla="*/ 7788544 w 12193588"/>
              <a:gd name="connsiteY1243" fmla="*/ 6115185 h 6858000"/>
              <a:gd name="connsiteX1244" fmla="*/ 7698202 w 12193588"/>
              <a:gd name="connsiteY1244" fmla="*/ 6023168 h 6858000"/>
              <a:gd name="connsiteX1245" fmla="*/ 6933636 w 12193588"/>
              <a:gd name="connsiteY1245" fmla="*/ 5788946 h 6858000"/>
              <a:gd name="connsiteX1246" fmla="*/ 7239796 w 12193588"/>
              <a:gd name="connsiteY1246" fmla="*/ 6095107 h 6858000"/>
              <a:gd name="connsiteX1247" fmla="*/ 7147780 w 12193588"/>
              <a:gd name="connsiteY1247" fmla="*/ 6185451 h 6858000"/>
              <a:gd name="connsiteX1248" fmla="*/ 6843293 w 12193588"/>
              <a:gd name="connsiteY1248" fmla="*/ 5880963 h 6858000"/>
              <a:gd name="connsiteX1249" fmla="*/ 5928154 w 12193588"/>
              <a:gd name="connsiteY1249" fmla="*/ 5788946 h 6858000"/>
              <a:gd name="connsiteX1250" fmla="*/ 6018497 w 12193588"/>
              <a:gd name="connsiteY1250" fmla="*/ 5880963 h 6858000"/>
              <a:gd name="connsiteX1251" fmla="*/ 5784275 w 12193588"/>
              <a:gd name="connsiteY1251" fmla="*/ 6115185 h 6858000"/>
              <a:gd name="connsiteX1252" fmla="*/ 5693932 w 12193588"/>
              <a:gd name="connsiteY1252" fmla="*/ 6023168 h 6858000"/>
              <a:gd name="connsiteX1253" fmla="*/ 4929367 w 12193588"/>
              <a:gd name="connsiteY1253" fmla="*/ 5788946 h 6858000"/>
              <a:gd name="connsiteX1254" fmla="*/ 5235528 w 12193588"/>
              <a:gd name="connsiteY1254" fmla="*/ 6095107 h 6858000"/>
              <a:gd name="connsiteX1255" fmla="*/ 5145186 w 12193588"/>
              <a:gd name="connsiteY1255" fmla="*/ 6185451 h 6858000"/>
              <a:gd name="connsiteX1256" fmla="*/ 4839024 w 12193588"/>
              <a:gd name="connsiteY1256" fmla="*/ 5880963 h 6858000"/>
              <a:gd name="connsiteX1257" fmla="*/ 3927231 w 12193588"/>
              <a:gd name="connsiteY1257" fmla="*/ 5788946 h 6858000"/>
              <a:gd name="connsiteX1258" fmla="*/ 4015901 w 12193588"/>
              <a:gd name="connsiteY1258" fmla="*/ 5880963 h 6858000"/>
              <a:gd name="connsiteX1259" fmla="*/ 3786697 w 12193588"/>
              <a:gd name="connsiteY1259" fmla="*/ 6115185 h 6858000"/>
              <a:gd name="connsiteX1260" fmla="*/ 3699701 w 12193588"/>
              <a:gd name="connsiteY1260" fmla="*/ 6023168 h 6858000"/>
              <a:gd name="connsiteX1261" fmla="*/ 2925096 w 12193588"/>
              <a:gd name="connsiteY1261" fmla="*/ 5788946 h 6858000"/>
              <a:gd name="connsiteX1262" fmla="*/ 3231257 w 12193588"/>
              <a:gd name="connsiteY1262" fmla="*/ 6095107 h 6858000"/>
              <a:gd name="connsiteX1263" fmla="*/ 3140914 w 12193588"/>
              <a:gd name="connsiteY1263" fmla="*/ 6185451 h 6858000"/>
              <a:gd name="connsiteX1264" fmla="*/ 2834752 w 12193588"/>
              <a:gd name="connsiteY1264" fmla="*/ 5880963 h 6858000"/>
              <a:gd name="connsiteX1265" fmla="*/ 1931327 w 12193588"/>
              <a:gd name="connsiteY1265" fmla="*/ 5788946 h 6858000"/>
              <a:gd name="connsiteX1266" fmla="*/ 2021670 w 12193588"/>
              <a:gd name="connsiteY1266" fmla="*/ 5880963 h 6858000"/>
              <a:gd name="connsiteX1267" fmla="*/ 1785776 w 12193588"/>
              <a:gd name="connsiteY1267" fmla="*/ 6115185 h 6858000"/>
              <a:gd name="connsiteX1268" fmla="*/ 1695431 w 12193588"/>
              <a:gd name="connsiteY1268" fmla="*/ 6023168 h 6858000"/>
              <a:gd name="connsiteX1269" fmla="*/ 920827 w 12193588"/>
              <a:gd name="connsiteY1269" fmla="*/ 5788946 h 6858000"/>
              <a:gd name="connsiteX1270" fmla="*/ 1228661 w 12193588"/>
              <a:gd name="connsiteY1270" fmla="*/ 6095107 h 6858000"/>
              <a:gd name="connsiteX1271" fmla="*/ 1138319 w 12193588"/>
              <a:gd name="connsiteY1271" fmla="*/ 6185451 h 6858000"/>
              <a:gd name="connsiteX1272" fmla="*/ 830484 w 12193588"/>
              <a:gd name="connsiteY1272" fmla="*/ 5880963 h 6858000"/>
              <a:gd name="connsiteX1273" fmla="*/ 10371676 w 12193588"/>
              <a:gd name="connsiteY1273" fmla="*/ 5778906 h 6858000"/>
              <a:gd name="connsiteX1274" fmla="*/ 10463693 w 12193588"/>
              <a:gd name="connsiteY1274" fmla="*/ 5870923 h 6858000"/>
              <a:gd name="connsiteX1275" fmla="*/ 10150840 w 12193588"/>
              <a:gd name="connsiteY1275" fmla="*/ 6185449 h 6858000"/>
              <a:gd name="connsiteX1276" fmla="*/ 9986885 w 12193588"/>
              <a:gd name="connsiteY1276" fmla="*/ 6021494 h 6858000"/>
              <a:gd name="connsiteX1277" fmla="*/ 10078900 w 12193588"/>
              <a:gd name="connsiteY1277" fmla="*/ 5929478 h 6858000"/>
              <a:gd name="connsiteX1278" fmla="*/ 10150840 w 12193588"/>
              <a:gd name="connsiteY1278" fmla="*/ 6001418 h 6858000"/>
              <a:gd name="connsiteX1279" fmla="*/ 8367407 w 12193588"/>
              <a:gd name="connsiteY1279" fmla="*/ 5778906 h 6858000"/>
              <a:gd name="connsiteX1280" fmla="*/ 8461095 w 12193588"/>
              <a:gd name="connsiteY1280" fmla="*/ 5870923 h 6858000"/>
              <a:gd name="connsiteX1281" fmla="*/ 8146569 w 12193588"/>
              <a:gd name="connsiteY1281" fmla="*/ 6185449 h 6858000"/>
              <a:gd name="connsiteX1282" fmla="*/ 7982614 w 12193588"/>
              <a:gd name="connsiteY1282" fmla="*/ 6021494 h 6858000"/>
              <a:gd name="connsiteX1283" fmla="*/ 8074630 w 12193588"/>
              <a:gd name="connsiteY1283" fmla="*/ 5929478 h 6858000"/>
              <a:gd name="connsiteX1284" fmla="*/ 8146569 w 12193588"/>
              <a:gd name="connsiteY1284" fmla="*/ 6001418 h 6858000"/>
              <a:gd name="connsiteX1285" fmla="*/ 6363139 w 12193588"/>
              <a:gd name="connsiteY1285" fmla="*/ 5778906 h 6858000"/>
              <a:gd name="connsiteX1286" fmla="*/ 6456828 w 12193588"/>
              <a:gd name="connsiteY1286" fmla="*/ 5870923 h 6858000"/>
              <a:gd name="connsiteX1287" fmla="*/ 6142301 w 12193588"/>
              <a:gd name="connsiteY1287" fmla="*/ 6185449 h 6858000"/>
              <a:gd name="connsiteX1288" fmla="*/ 5978346 w 12193588"/>
              <a:gd name="connsiteY1288" fmla="*/ 6021494 h 6858000"/>
              <a:gd name="connsiteX1289" fmla="*/ 6070361 w 12193588"/>
              <a:gd name="connsiteY1289" fmla="*/ 5929478 h 6858000"/>
              <a:gd name="connsiteX1290" fmla="*/ 6142301 w 12193588"/>
              <a:gd name="connsiteY1290" fmla="*/ 6001418 h 6858000"/>
              <a:gd name="connsiteX1291" fmla="*/ 4362214 w 12193588"/>
              <a:gd name="connsiteY1291" fmla="*/ 5778906 h 6858000"/>
              <a:gd name="connsiteX1292" fmla="*/ 4452557 w 12193588"/>
              <a:gd name="connsiteY1292" fmla="*/ 5870923 h 6858000"/>
              <a:gd name="connsiteX1293" fmla="*/ 4144722 w 12193588"/>
              <a:gd name="connsiteY1293" fmla="*/ 6185449 h 6858000"/>
              <a:gd name="connsiteX1294" fmla="*/ 3984113 w 12193588"/>
              <a:gd name="connsiteY1294" fmla="*/ 6021494 h 6858000"/>
              <a:gd name="connsiteX1295" fmla="*/ 4074456 w 12193588"/>
              <a:gd name="connsiteY1295" fmla="*/ 5929478 h 6858000"/>
              <a:gd name="connsiteX1296" fmla="*/ 4144722 w 12193588"/>
              <a:gd name="connsiteY1296" fmla="*/ 6001418 h 6858000"/>
              <a:gd name="connsiteX1297" fmla="*/ 2359618 w 12193588"/>
              <a:gd name="connsiteY1297" fmla="*/ 5778906 h 6858000"/>
              <a:gd name="connsiteX1298" fmla="*/ 2448287 w 12193588"/>
              <a:gd name="connsiteY1298" fmla="*/ 5870923 h 6858000"/>
              <a:gd name="connsiteX1299" fmla="*/ 2140453 w 12193588"/>
              <a:gd name="connsiteY1299" fmla="*/ 6185449 h 6858000"/>
              <a:gd name="connsiteX1300" fmla="*/ 1981515 w 12193588"/>
              <a:gd name="connsiteY1300" fmla="*/ 6021494 h 6858000"/>
              <a:gd name="connsiteX1301" fmla="*/ 2070186 w 12193588"/>
              <a:gd name="connsiteY1301" fmla="*/ 5929478 h 6858000"/>
              <a:gd name="connsiteX1302" fmla="*/ 2140453 w 12193588"/>
              <a:gd name="connsiteY1302" fmla="*/ 6001418 h 6858000"/>
              <a:gd name="connsiteX1303" fmla="*/ 355350 w 12193588"/>
              <a:gd name="connsiteY1303" fmla="*/ 5778906 h 6858000"/>
              <a:gd name="connsiteX1304" fmla="*/ 444019 w 12193588"/>
              <a:gd name="connsiteY1304" fmla="*/ 5870923 h 6858000"/>
              <a:gd name="connsiteX1305" fmla="*/ 136185 w 12193588"/>
              <a:gd name="connsiteY1305" fmla="*/ 6185449 h 6858000"/>
              <a:gd name="connsiteX1306" fmla="*/ 0 w 12193588"/>
              <a:gd name="connsiteY1306" fmla="*/ 6044965 h 6858000"/>
              <a:gd name="connsiteX1307" fmla="*/ 0 w 12193588"/>
              <a:gd name="connsiteY1307" fmla="*/ 5997884 h 6858000"/>
              <a:gd name="connsiteX1308" fmla="*/ 65918 w 12193588"/>
              <a:gd name="connsiteY1308" fmla="*/ 5929478 h 6858000"/>
              <a:gd name="connsiteX1309" fmla="*/ 136185 w 12193588"/>
              <a:gd name="connsiteY1309" fmla="*/ 6001418 h 6858000"/>
              <a:gd name="connsiteX1310" fmla="*/ 10505517 w 12193588"/>
              <a:gd name="connsiteY1310" fmla="*/ 5683546 h 6858000"/>
              <a:gd name="connsiteX1311" fmla="*/ 10451982 w 12193588"/>
              <a:gd name="connsiteY1311" fmla="*/ 5737082 h 6858000"/>
              <a:gd name="connsiteX1312" fmla="*/ 10717991 w 12193588"/>
              <a:gd name="connsiteY1312" fmla="*/ 6006436 h 6858000"/>
              <a:gd name="connsiteX1313" fmla="*/ 10771525 w 12193588"/>
              <a:gd name="connsiteY1313" fmla="*/ 5952900 h 6858000"/>
              <a:gd name="connsiteX1314" fmla="*/ 8501250 w 12193588"/>
              <a:gd name="connsiteY1314" fmla="*/ 5683546 h 6858000"/>
              <a:gd name="connsiteX1315" fmla="*/ 8447713 w 12193588"/>
              <a:gd name="connsiteY1315" fmla="*/ 5737082 h 6858000"/>
              <a:gd name="connsiteX1316" fmla="*/ 8715395 w 12193588"/>
              <a:gd name="connsiteY1316" fmla="*/ 6006436 h 6858000"/>
              <a:gd name="connsiteX1317" fmla="*/ 8767258 w 12193588"/>
              <a:gd name="connsiteY1317" fmla="*/ 5952900 h 6858000"/>
              <a:gd name="connsiteX1318" fmla="*/ 6507018 w 12193588"/>
              <a:gd name="connsiteY1318" fmla="*/ 5683546 h 6858000"/>
              <a:gd name="connsiteX1319" fmla="*/ 6455154 w 12193588"/>
              <a:gd name="connsiteY1319" fmla="*/ 5737082 h 6858000"/>
              <a:gd name="connsiteX1320" fmla="*/ 6721162 w 12193588"/>
              <a:gd name="connsiteY1320" fmla="*/ 6006436 h 6858000"/>
              <a:gd name="connsiteX1321" fmla="*/ 6773026 w 12193588"/>
              <a:gd name="connsiteY1321" fmla="*/ 5952900 h 6858000"/>
              <a:gd name="connsiteX1322" fmla="*/ 4502747 w 12193588"/>
              <a:gd name="connsiteY1322" fmla="*/ 5683546 h 6858000"/>
              <a:gd name="connsiteX1323" fmla="*/ 4449211 w 12193588"/>
              <a:gd name="connsiteY1323" fmla="*/ 5737082 h 6858000"/>
              <a:gd name="connsiteX1324" fmla="*/ 4718567 w 12193588"/>
              <a:gd name="connsiteY1324" fmla="*/ 6006436 h 6858000"/>
              <a:gd name="connsiteX1325" fmla="*/ 4768757 w 12193588"/>
              <a:gd name="connsiteY1325" fmla="*/ 5952900 h 6858000"/>
              <a:gd name="connsiteX1326" fmla="*/ 2498479 w 12193588"/>
              <a:gd name="connsiteY1326" fmla="*/ 5683546 h 6858000"/>
              <a:gd name="connsiteX1327" fmla="*/ 2444943 w 12193588"/>
              <a:gd name="connsiteY1327" fmla="*/ 5737082 h 6858000"/>
              <a:gd name="connsiteX1328" fmla="*/ 2714297 w 12193588"/>
              <a:gd name="connsiteY1328" fmla="*/ 6006436 h 6858000"/>
              <a:gd name="connsiteX1329" fmla="*/ 2767833 w 12193588"/>
              <a:gd name="connsiteY1329" fmla="*/ 5952900 h 6858000"/>
              <a:gd name="connsiteX1330" fmla="*/ 494210 w 12193588"/>
              <a:gd name="connsiteY1330" fmla="*/ 5683546 h 6858000"/>
              <a:gd name="connsiteX1331" fmla="*/ 440673 w 12193588"/>
              <a:gd name="connsiteY1331" fmla="*/ 5737082 h 6858000"/>
              <a:gd name="connsiteX1332" fmla="*/ 710027 w 12193588"/>
              <a:gd name="connsiteY1332" fmla="*/ 6006436 h 6858000"/>
              <a:gd name="connsiteX1333" fmla="*/ 763564 w 12193588"/>
              <a:gd name="connsiteY1333" fmla="*/ 5952900 h 6858000"/>
              <a:gd name="connsiteX1334" fmla="*/ 10505519 w 12193588"/>
              <a:gd name="connsiteY1334" fmla="*/ 5646739 h 6858000"/>
              <a:gd name="connsiteX1335" fmla="*/ 10810007 w 12193588"/>
              <a:gd name="connsiteY1335" fmla="*/ 5952900 h 6858000"/>
              <a:gd name="connsiteX1336" fmla="*/ 10717991 w 12193588"/>
              <a:gd name="connsiteY1336" fmla="*/ 6043244 h 6858000"/>
              <a:gd name="connsiteX1337" fmla="*/ 10413502 w 12193588"/>
              <a:gd name="connsiteY1337" fmla="*/ 5737082 h 6858000"/>
              <a:gd name="connsiteX1338" fmla="*/ 8501248 w 12193588"/>
              <a:gd name="connsiteY1338" fmla="*/ 5646739 h 6858000"/>
              <a:gd name="connsiteX1339" fmla="*/ 8805736 w 12193588"/>
              <a:gd name="connsiteY1339" fmla="*/ 5952900 h 6858000"/>
              <a:gd name="connsiteX1340" fmla="*/ 8715393 w 12193588"/>
              <a:gd name="connsiteY1340" fmla="*/ 6043244 h 6858000"/>
              <a:gd name="connsiteX1341" fmla="*/ 8409233 w 12193588"/>
              <a:gd name="connsiteY1341" fmla="*/ 5737082 h 6858000"/>
              <a:gd name="connsiteX1342" fmla="*/ 6507018 w 12193588"/>
              <a:gd name="connsiteY1342" fmla="*/ 5646739 h 6858000"/>
              <a:gd name="connsiteX1343" fmla="*/ 6813179 w 12193588"/>
              <a:gd name="connsiteY1343" fmla="*/ 5952900 h 6858000"/>
              <a:gd name="connsiteX1344" fmla="*/ 6721162 w 12193588"/>
              <a:gd name="connsiteY1344" fmla="*/ 6043244 h 6858000"/>
              <a:gd name="connsiteX1345" fmla="*/ 6415002 w 12193588"/>
              <a:gd name="connsiteY1345" fmla="*/ 5737082 h 6858000"/>
              <a:gd name="connsiteX1346" fmla="*/ 4502747 w 12193588"/>
              <a:gd name="connsiteY1346" fmla="*/ 5646739 h 6858000"/>
              <a:gd name="connsiteX1347" fmla="*/ 4808909 w 12193588"/>
              <a:gd name="connsiteY1347" fmla="*/ 5952900 h 6858000"/>
              <a:gd name="connsiteX1348" fmla="*/ 4718567 w 12193588"/>
              <a:gd name="connsiteY1348" fmla="*/ 6043244 h 6858000"/>
              <a:gd name="connsiteX1349" fmla="*/ 4412404 w 12193588"/>
              <a:gd name="connsiteY1349" fmla="*/ 5737082 h 6858000"/>
              <a:gd name="connsiteX1350" fmla="*/ 2498479 w 12193588"/>
              <a:gd name="connsiteY1350" fmla="*/ 5646739 h 6858000"/>
              <a:gd name="connsiteX1351" fmla="*/ 2804640 w 12193588"/>
              <a:gd name="connsiteY1351" fmla="*/ 5952900 h 6858000"/>
              <a:gd name="connsiteX1352" fmla="*/ 2714297 w 12193588"/>
              <a:gd name="connsiteY1352" fmla="*/ 6043244 h 6858000"/>
              <a:gd name="connsiteX1353" fmla="*/ 2408135 w 12193588"/>
              <a:gd name="connsiteY1353" fmla="*/ 5737082 h 6858000"/>
              <a:gd name="connsiteX1354" fmla="*/ 494210 w 12193588"/>
              <a:gd name="connsiteY1354" fmla="*/ 5646739 h 6858000"/>
              <a:gd name="connsiteX1355" fmla="*/ 800370 w 12193588"/>
              <a:gd name="connsiteY1355" fmla="*/ 5952900 h 6858000"/>
              <a:gd name="connsiteX1356" fmla="*/ 710027 w 12193588"/>
              <a:gd name="connsiteY1356" fmla="*/ 6043244 h 6858000"/>
              <a:gd name="connsiteX1357" fmla="*/ 403865 w 12193588"/>
              <a:gd name="connsiteY1357" fmla="*/ 5737082 h 6858000"/>
              <a:gd name="connsiteX1358" fmla="*/ 0 w 12193588"/>
              <a:gd name="connsiteY1358" fmla="*/ 5576605 h 6858000"/>
              <a:gd name="connsiteX1359" fmla="*/ 231546 w 12193588"/>
              <a:gd name="connsiteY1359" fmla="*/ 5810695 h 6858000"/>
              <a:gd name="connsiteX1360" fmla="*/ 139529 w 12193588"/>
              <a:gd name="connsiteY1360" fmla="*/ 5899365 h 6858000"/>
              <a:gd name="connsiteX1361" fmla="*/ 0 w 12193588"/>
              <a:gd name="connsiteY1361" fmla="*/ 5757638 h 6858000"/>
              <a:gd name="connsiteX1362" fmla="*/ 0 w 12193588"/>
              <a:gd name="connsiteY1362" fmla="*/ 5720257 h 6858000"/>
              <a:gd name="connsiteX1363" fmla="*/ 139529 w 12193588"/>
              <a:gd name="connsiteY1363" fmla="*/ 5860885 h 6858000"/>
              <a:gd name="connsiteX1364" fmla="*/ 191393 w 12193588"/>
              <a:gd name="connsiteY1364" fmla="*/ 5810695 h 6858000"/>
              <a:gd name="connsiteX1365" fmla="*/ 0 w 12193588"/>
              <a:gd name="connsiteY1365" fmla="*/ 5615668 h 6858000"/>
              <a:gd name="connsiteX1366" fmla="*/ 11228259 w 12193588"/>
              <a:gd name="connsiteY1366" fmla="*/ 5544685 h 6858000"/>
              <a:gd name="connsiteX1367" fmla="*/ 11027499 w 12193588"/>
              <a:gd name="connsiteY1367" fmla="*/ 5737082 h 6858000"/>
              <a:gd name="connsiteX1368" fmla="*/ 11077689 w 12193588"/>
              <a:gd name="connsiteY1368" fmla="*/ 5790618 h 6858000"/>
              <a:gd name="connsiteX1369" fmla="*/ 11228259 w 12193588"/>
              <a:gd name="connsiteY1369" fmla="*/ 5638373 h 6858000"/>
              <a:gd name="connsiteX1370" fmla="*/ 11296853 w 12193588"/>
              <a:gd name="connsiteY1370" fmla="*/ 5713660 h 6858000"/>
              <a:gd name="connsiteX1371" fmla="*/ 11347044 w 12193588"/>
              <a:gd name="connsiteY1371" fmla="*/ 5661796 h 6858000"/>
              <a:gd name="connsiteX1372" fmla="*/ 9222315 w 12193588"/>
              <a:gd name="connsiteY1372" fmla="*/ 5544685 h 6858000"/>
              <a:gd name="connsiteX1373" fmla="*/ 9023228 w 12193588"/>
              <a:gd name="connsiteY1373" fmla="*/ 5737082 h 6858000"/>
              <a:gd name="connsiteX1374" fmla="*/ 9073418 w 12193588"/>
              <a:gd name="connsiteY1374" fmla="*/ 5790618 h 6858000"/>
              <a:gd name="connsiteX1375" fmla="*/ 9222315 w 12193588"/>
              <a:gd name="connsiteY1375" fmla="*/ 5638373 h 6858000"/>
              <a:gd name="connsiteX1376" fmla="*/ 9290910 w 12193588"/>
              <a:gd name="connsiteY1376" fmla="*/ 5713660 h 6858000"/>
              <a:gd name="connsiteX1377" fmla="*/ 9341100 w 12193588"/>
              <a:gd name="connsiteY1377" fmla="*/ 5661796 h 6858000"/>
              <a:gd name="connsiteX1378" fmla="*/ 7223068 w 12193588"/>
              <a:gd name="connsiteY1378" fmla="*/ 5544685 h 6858000"/>
              <a:gd name="connsiteX1379" fmla="*/ 7028997 w 12193588"/>
              <a:gd name="connsiteY1379" fmla="*/ 5737082 h 6858000"/>
              <a:gd name="connsiteX1380" fmla="*/ 7077515 w 12193588"/>
              <a:gd name="connsiteY1380" fmla="*/ 5790618 h 6858000"/>
              <a:gd name="connsiteX1381" fmla="*/ 7223068 w 12193588"/>
              <a:gd name="connsiteY1381" fmla="*/ 5638373 h 6858000"/>
              <a:gd name="connsiteX1382" fmla="*/ 7289988 w 12193588"/>
              <a:gd name="connsiteY1382" fmla="*/ 5713660 h 6858000"/>
              <a:gd name="connsiteX1383" fmla="*/ 7338505 w 12193588"/>
              <a:gd name="connsiteY1383" fmla="*/ 5661796 h 6858000"/>
              <a:gd name="connsiteX1384" fmla="*/ 5220470 w 12193588"/>
              <a:gd name="connsiteY1384" fmla="*/ 5544685 h 6858000"/>
              <a:gd name="connsiteX1385" fmla="*/ 5023055 w 12193588"/>
              <a:gd name="connsiteY1385" fmla="*/ 5737082 h 6858000"/>
              <a:gd name="connsiteX1386" fmla="*/ 5071571 w 12193588"/>
              <a:gd name="connsiteY1386" fmla="*/ 5790618 h 6858000"/>
              <a:gd name="connsiteX1387" fmla="*/ 5220470 w 12193588"/>
              <a:gd name="connsiteY1387" fmla="*/ 5638373 h 6858000"/>
              <a:gd name="connsiteX1388" fmla="*/ 5285719 w 12193588"/>
              <a:gd name="connsiteY1388" fmla="*/ 5713660 h 6858000"/>
              <a:gd name="connsiteX1389" fmla="*/ 5334236 w 12193588"/>
              <a:gd name="connsiteY1389" fmla="*/ 5661796 h 6858000"/>
              <a:gd name="connsiteX1390" fmla="*/ 3216201 w 12193588"/>
              <a:gd name="connsiteY1390" fmla="*/ 5544685 h 6858000"/>
              <a:gd name="connsiteX1391" fmla="*/ 3018783 w 12193588"/>
              <a:gd name="connsiteY1391" fmla="*/ 5737082 h 6858000"/>
              <a:gd name="connsiteX1392" fmla="*/ 3070648 w 12193588"/>
              <a:gd name="connsiteY1392" fmla="*/ 5790618 h 6858000"/>
              <a:gd name="connsiteX1393" fmla="*/ 3216201 w 12193588"/>
              <a:gd name="connsiteY1393" fmla="*/ 5638373 h 6858000"/>
              <a:gd name="connsiteX1394" fmla="*/ 3281447 w 12193588"/>
              <a:gd name="connsiteY1394" fmla="*/ 5713660 h 6858000"/>
              <a:gd name="connsiteX1395" fmla="*/ 3331638 w 12193588"/>
              <a:gd name="connsiteY1395" fmla="*/ 5661796 h 6858000"/>
              <a:gd name="connsiteX1396" fmla="*/ 1218623 w 12193588"/>
              <a:gd name="connsiteY1396" fmla="*/ 5544685 h 6858000"/>
              <a:gd name="connsiteX1397" fmla="*/ 1016188 w 12193588"/>
              <a:gd name="connsiteY1397" fmla="*/ 5737082 h 6858000"/>
              <a:gd name="connsiteX1398" fmla="*/ 1068052 w 12193588"/>
              <a:gd name="connsiteY1398" fmla="*/ 5790618 h 6858000"/>
              <a:gd name="connsiteX1399" fmla="*/ 1218623 w 12193588"/>
              <a:gd name="connsiteY1399" fmla="*/ 5638373 h 6858000"/>
              <a:gd name="connsiteX1400" fmla="*/ 1285544 w 12193588"/>
              <a:gd name="connsiteY1400" fmla="*/ 5713660 h 6858000"/>
              <a:gd name="connsiteX1401" fmla="*/ 1337406 w 12193588"/>
              <a:gd name="connsiteY1401" fmla="*/ 5661796 h 6858000"/>
              <a:gd name="connsiteX1402" fmla="*/ 9935020 w 12193588"/>
              <a:gd name="connsiteY1402" fmla="*/ 5541340 h 6858000"/>
              <a:gd name="connsiteX1403" fmla="*/ 9650608 w 12193588"/>
              <a:gd name="connsiteY1403" fmla="*/ 5827425 h 6858000"/>
              <a:gd name="connsiteX1404" fmla="*/ 9501711 w 12193588"/>
              <a:gd name="connsiteY1404" fmla="*/ 5680200 h 6858000"/>
              <a:gd name="connsiteX1405" fmla="*/ 9379580 w 12193588"/>
              <a:gd name="connsiteY1405" fmla="*/ 5804002 h 6858000"/>
              <a:gd name="connsiteX1406" fmla="*/ 9431443 w 12193588"/>
              <a:gd name="connsiteY1406" fmla="*/ 5855867 h 6858000"/>
              <a:gd name="connsiteX1407" fmla="*/ 9501711 w 12193588"/>
              <a:gd name="connsiteY1407" fmla="*/ 5783928 h 6858000"/>
              <a:gd name="connsiteX1408" fmla="*/ 9598744 w 12193588"/>
              <a:gd name="connsiteY1408" fmla="*/ 5880961 h 6858000"/>
              <a:gd name="connsiteX1409" fmla="*/ 9436463 w 12193588"/>
              <a:gd name="connsiteY1409" fmla="*/ 6041570 h 6858000"/>
              <a:gd name="connsiteX1410" fmla="*/ 9223989 w 12193588"/>
              <a:gd name="connsiteY1410" fmla="*/ 5827425 h 6858000"/>
              <a:gd name="connsiteX1411" fmla="*/ 9170453 w 12193588"/>
              <a:gd name="connsiteY1411" fmla="*/ 5880961 h 6858000"/>
              <a:gd name="connsiteX1412" fmla="*/ 9436463 w 12193588"/>
              <a:gd name="connsiteY1412" fmla="*/ 6146971 h 6858000"/>
              <a:gd name="connsiteX1413" fmla="*/ 9935020 w 12193588"/>
              <a:gd name="connsiteY1413" fmla="*/ 5646739 h 6858000"/>
              <a:gd name="connsiteX1414" fmla="*/ 10150840 w 12193588"/>
              <a:gd name="connsiteY1414" fmla="*/ 5859213 h 6858000"/>
              <a:gd name="connsiteX1415" fmla="*/ 10202703 w 12193588"/>
              <a:gd name="connsiteY1415" fmla="*/ 5809022 h 6858000"/>
              <a:gd name="connsiteX1416" fmla="*/ 7932425 w 12193588"/>
              <a:gd name="connsiteY1416" fmla="*/ 5541340 h 6858000"/>
              <a:gd name="connsiteX1417" fmla="*/ 7648013 w 12193588"/>
              <a:gd name="connsiteY1417" fmla="*/ 5827425 h 6858000"/>
              <a:gd name="connsiteX1418" fmla="*/ 7500788 w 12193588"/>
              <a:gd name="connsiteY1418" fmla="*/ 5680200 h 6858000"/>
              <a:gd name="connsiteX1419" fmla="*/ 7375311 w 12193588"/>
              <a:gd name="connsiteY1419" fmla="*/ 5804002 h 6858000"/>
              <a:gd name="connsiteX1420" fmla="*/ 7427175 w 12193588"/>
              <a:gd name="connsiteY1420" fmla="*/ 5855867 h 6858000"/>
              <a:gd name="connsiteX1421" fmla="*/ 7500788 w 12193588"/>
              <a:gd name="connsiteY1421" fmla="*/ 5783928 h 6858000"/>
              <a:gd name="connsiteX1422" fmla="*/ 7594477 w 12193588"/>
              <a:gd name="connsiteY1422" fmla="*/ 5880961 h 6858000"/>
              <a:gd name="connsiteX1423" fmla="*/ 7432194 w 12193588"/>
              <a:gd name="connsiteY1423" fmla="*/ 6041570 h 6858000"/>
              <a:gd name="connsiteX1424" fmla="*/ 7219722 w 12193588"/>
              <a:gd name="connsiteY1424" fmla="*/ 5827425 h 6858000"/>
              <a:gd name="connsiteX1425" fmla="*/ 7166185 w 12193588"/>
              <a:gd name="connsiteY1425" fmla="*/ 5880961 h 6858000"/>
              <a:gd name="connsiteX1426" fmla="*/ 7432194 w 12193588"/>
              <a:gd name="connsiteY1426" fmla="*/ 6146971 h 6858000"/>
              <a:gd name="connsiteX1427" fmla="*/ 7932425 w 12193588"/>
              <a:gd name="connsiteY1427" fmla="*/ 5646739 h 6858000"/>
              <a:gd name="connsiteX1428" fmla="*/ 8146571 w 12193588"/>
              <a:gd name="connsiteY1428" fmla="*/ 5859213 h 6858000"/>
              <a:gd name="connsiteX1429" fmla="*/ 8200107 w 12193588"/>
              <a:gd name="connsiteY1429" fmla="*/ 5809022 h 6858000"/>
              <a:gd name="connsiteX1430" fmla="*/ 5929828 w 12193588"/>
              <a:gd name="connsiteY1430" fmla="*/ 5541340 h 6858000"/>
              <a:gd name="connsiteX1431" fmla="*/ 5643742 w 12193588"/>
              <a:gd name="connsiteY1431" fmla="*/ 5827425 h 6858000"/>
              <a:gd name="connsiteX1432" fmla="*/ 5496517 w 12193588"/>
              <a:gd name="connsiteY1432" fmla="*/ 5680200 h 6858000"/>
              <a:gd name="connsiteX1433" fmla="*/ 5372714 w 12193588"/>
              <a:gd name="connsiteY1433" fmla="*/ 5804002 h 6858000"/>
              <a:gd name="connsiteX1434" fmla="*/ 5422904 w 12193588"/>
              <a:gd name="connsiteY1434" fmla="*/ 5855867 h 6858000"/>
              <a:gd name="connsiteX1435" fmla="*/ 5496517 w 12193588"/>
              <a:gd name="connsiteY1435" fmla="*/ 5783928 h 6858000"/>
              <a:gd name="connsiteX1436" fmla="*/ 5591878 w 12193588"/>
              <a:gd name="connsiteY1436" fmla="*/ 5880961 h 6858000"/>
              <a:gd name="connsiteX1437" fmla="*/ 5427924 w 12193588"/>
              <a:gd name="connsiteY1437" fmla="*/ 6041570 h 6858000"/>
              <a:gd name="connsiteX1438" fmla="*/ 5215451 w 12193588"/>
              <a:gd name="connsiteY1438" fmla="*/ 5827425 h 6858000"/>
              <a:gd name="connsiteX1439" fmla="*/ 5163586 w 12193588"/>
              <a:gd name="connsiteY1439" fmla="*/ 5880961 h 6858000"/>
              <a:gd name="connsiteX1440" fmla="*/ 5427924 w 12193588"/>
              <a:gd name="connsiteY1440" fmla="*/ 6146971 h 6858000"/>
              <a:gd name="connsiteX1441" fmla="*/ 5929828 w 12193588"/>
              <a:gd name="connsiteY1441" fmla="*/ 5646739 h 6858000"/>
              <a:gd name="connsiteX1442" fmla="*/ 6142300 w 12193588"/>
              <a:gd name="connsiteY1442" fmla="*/ 5859213 h 6858000"/>
              <a:gd name="connsiteX1443" fmla="*/ 6195836 w 12193588"/>
              <a:gd name="connsiteY1443" fmla="*/ 5809022 h 6858000"/>
              <a:gd name="connsiteX1444" fmla="*/ 3932251 w 12193588"/>
              <a:gd name="connsiteY1444" fmla="*/ 5541340 h 6858000"/>
              <a:gd name="connsiteX1445" fmla="*/ 3642818 w 12193588"/>
              <a:gd name="connsiteY1445" fmla="*/ 5827425 h 6858000"/>
              <a:gd name="connsiteX1446" fmla="*/ 3495593 w 12193588"/>
              <a:gd name="connsiteY1446" fmla="*/ 5680200 h 6858000"/>
              <a:gd name="connsiteX1447" fmla="*/ 3370118 w 12193588"/>
              <a:gd name="connsiteY1447" fmla="*/ 5804002 h 6858000"/>
              <a:gd name="connsiteX1448" fmla="*/ 3423654 w 12193588"/>
              <a:gd name="connsiteY1448" fmla="*/ 5855867 h 6858000"/>
              <a:gd name="connsiteX1449" fmla="*/ 3495593 w 12193588"/>
              <a:gd name="connsiteY1449" fmla="*/ 5783928 h 6858000"/>
              <a:gd name="connsiteX1450" fmla="*/ 3590956 w 12193588"/>
              <a:gd name="connsiteY1450" fmla="*/ 5880961 h 6858000"/>
              <a:gd name="connsiteX1451" fmla="*/ 3427000 w 12193588"/>
              <a:gd name="connsiteY1451" fmla="*/ 6041570 h 6858000"/>
              <a:gd name="connsiteX1452" fmla="*/ 3212855 w 12193588"/>
              <a:gd name="connsiteY1452" fmla="*/ 5827425 h 6858000"/>
              <a:gd name="connsiteX1453" fmla="*/ 3159318 w 12193588"/>
              <a:gd name="connsiteY1453" fmla="*/ 5880961 h 6858000"/>
              <a:gd name="connsiteX1454" fmla="*/ 3427000 w 12193588"/>
              <a:gd name="connsiteY1454" fmla="*/ 6146971 h 6858000"/>
              <a:gd name="connsiteX1455" fmla="*/ 3932251 w 12193588"/>
              <a:gd name="connsiteY1455" fmla="*/ 5646739 h 6858000"/>
              <a:gd name="connsiteX1456" fmla="*/ 4146396 w 12193588"/>
              <a:gd name="connsiteY1456" fmla="*/ 5859213 h 6858000"/>
              <a:gd name="connsiteX1457" fmla="*/ 4199933 w 12193588"/>
              <a:gd name="connsiteY1457" fmla="*/ 5809022 h 6858000"/>
              <a:gd name="connsiteX1458" fmla="*/ 1929653 w 12193588"/>
              <a:gd name="connsiteY1458" fmla="*/ 5541340 h 6858000"/>
              <a:gd name="connsiteX1459" fmla="*/ 1643569 w 12193588"/>
              <a:gd name="connsiteY1459" fmla="*/ 5827425 h 6858000"/>
              <a:gd name="connsiteX1460" fmla="*/ 1496343 w 12193588"/>
              <a:gd name="connsiteY1460" fmla="*/ 5680200 h 6858000"/>
              <a:gd name="connsiteX1461" fmla="*/ 1374213 w 12193588"/>
              <a:gd name="connsiteY1461" fmla="*/ 5804002 h 6858000"/>
              <a:gd name="connsiteX1462" fmla="*/ 1426077 w 12193588"/>
              <a:gd name="connsiteY1462" fmla="*/ 5855867 h 6858000"/>
              <a:gd name="connsiteX1463" fmla="*/ 1496343 w 12193588"/>
              <a:gd name="connsiteY1463" fmla="*/ 5783928 h 6858000"/>
              <a:gd name="connsiteX1464" fmla="*/ 1591704 w 12193588"/>
              <a:gd name="connsiteY1464" fmla="*/ 5880961 h 6858000"/>
              <a:gd name="connsiteX1465" fmla="*/ 1429423 w 12193588"/>
              <a:gd name="connsiteY1465" fmla="*/ 6041570 h 6858000"/>
              <a:gd name="connsiteX1466" fmla="*/ 1215277 w 12193588"/>
              <a:gd name="connsiteY1466" fmla="*/ 5827425 h 6858000"/>
              <a:gd name="connsiteX1467" fmla="*/ 1163413 w 12193588"/>
              <a:gd name="connsiteY1467" fmla="*/ 5880961 h 6858000"/>
              <a:gd name="connsiteX1468" fmla="*/ 1429423 w 12193588"/>
              <a:gd name="connsiteY1468" fmla="*/ 6146971 h 6858000"/>
              <a:gd name="connsiteX1469" fmla="*/ 1929653 w 12193588"/>
              <a:gd name="connsiteY1469" fmla="*/ 5646739 h 6858000"/>
              <a:gd name="connsiteX1470" fmla="*/ 2143799 w 12193588"/>
              <a:gd name="connsiteY1470" fmla="*/ 5859213 h 6858000"/>
              <a:gd name="connsiteX1471" fmla="*/ 2195663 w 12193588"/>
              <a:gd name="connsiteY1471" fmla="*/ 5809022 h 6858000"/>
              <a:gd name="connsiteX1472" fmla="*/ 12193588 w 12193588"/>
              <a:gd name="connsiteY1472" fmla="*/ 5534647 h 6858000"/>
              <a:gd name="connsiteX1473" fmla="*/ 12193588 w 12193588"/>
              <a:gd name="connsiteY1473" fmla="*/ 5569781 h 6858000"/>
              <a:gd name="connsiteX1474" fmla="*/ 12171838 w 12193588"/>
              <a:gd name="connsiteY1474" fmla="*/ 5589857 h 6858000"/>
              <a:gd name="connsiteX1475" fmla="*/ 12193588 w 12193588"/>
              <a:gd name="connsiteY1475" fmla="*/ 5611605 h 6858000"/>
              <a:gd name="connsiteX1476" fmla="*/ 12193588 w 12193588"/>
              <a:gd name="connsiteY1476" fmla="*/ 5646739 h 6858000"/>
              <a:gd name="connsiteX1477" fmla="*/ 12133358 w 12193588"/>
              <a:gd name="connsiteY1477" fmla="*/ 5589857 h 6858000"/>
              <a:gd name="connsiteX1478" fmla="*/ 11937616 w 12193588"/>
              <a:gd name="connsiteY1478" fmla="*/ 5502860 h 6858000"/>
              <a:gd name="connsiteX1479" fmla="*/ 12193588 w 12193588"/>
              <a:gd name="connsiteY1479" fmla="*/ 5758832 h 6858000"/>
              <a:gd name="connsiteX1480" fmla="*/ 12193588 w 12193588"/>
              <a:gd name="connsiteY1480" fmla="*/ 5795638 h 6858000"/>
              <a:gd name="connsiteX1481" fmla="*/ 11937616 w 12193588"/>
              <a:gd name="connsiteY1481" fmla="*/ 5541340 h 6858000"/>
              <a:gd name="connsiteX1482" fmla="*/ 11653204 w 12193588"/>
              <a:gd name="connsiteY1482" fmla="*/ 5827425 h 6858000"/>
              <a:gd name="connsiteX1483" fmla="*/ 11505979 w 12193588"/>
              <a:gd name="connsiteY1483" fmla="*/ 5680200 h 6858000"/>
              <a:gd name="connsiteX1484" fmla="*/ 11382176 w 12193588"/>
              <a:gd name="connsiteY1484" fmla="*/ 5804002 h 6858000"/>
              <a:gd name="connsiteX1485" fmla="*/ 11434040 w 12193588"/>
              <a:gd name="connsiteY1485" fmla="*/ 5855867 h 6858000"/>
              <a:gd name="connsiteX1486" fmla="*/ 11505979 w 12193588"/>
              <a:gd name="connsiteY1486" fmla="*/ 5783926 h 6858000"/>
              <a:gd name="connsiteX1487" fmla="*/ 11601341 w 12193588"/>
              <a:gd name="connsiteY1487" fmla="*/ 5880961 h 6858000"/>
              <a:gd name="connsiteX1488" fmla="*/ 11439058 w 12193588"/>
              <a:gd name="connsiteY1488" fmla="*/ 6041570 h 6858000"/>
              <a:gd name="connsiteX1489" fmla="*/ 11224913 w 12193588"/>
              <a:gd name="connsiteY1489" fmla="*/ 5827425 h 6858000"/>
              <a:gd name="connsiteX1490" fmla="*/ 11174722 w 12193588"/>
              <a:gd name="connsiteY1490" fmla="*/ 5880961 h 6858000"/>
              <a:gd name="connsiteX1491" fmla="*/ 11439058 w 12193588"/>
              <a:gd name="connsiteY1491" fmla="*/ 6146971 h 6858000"/>
              <a:gd name="connsiteX1492" fmla="*/ 11937616 w 12193588"/>
              <a:gd name="connsiteY1492" fmla="*/ 5646739 h 6858000"/>
              <a:gd name="connsiteX1493" fmla="*/ 12153436 w 12193588"/>
              <a:gd name="connsiteY1493" fmla="*/ 5859213 h 6858000"/>
              <a:gd name="connsiteX1494" fmla="*/ 12193588 w 12193588"/>
              <a:gd name="connsiteY1494" fmla="*/ 5820733 h 6858000"/>
              <a:gd name="connsiteX1495" fmla="*/ 12193588 w 12193588"/>
              <a:gd name="connsiteY1495" fmla="*/ 5857539 h 6858000"/>
              <a:gd name="connsiteX1496" fmla="*/ 12153436 w 12193588"/>
              <a:gd name="connsiteY1496" fmla="*/ 5899365 h 6858000"/>
              <a:gd name="connsiteX1497" fmla="*/ 11937616 w 12193588"/>
              <a:gd name="connsiteY1497" fmla="*/ 5683546 h 6858000"/>
              <a:gd name="connsiteX1498" fmla="*/ 11439058 w 12193588"/>
              <a:gd name="connsiteY1498" fmla="*/ 6185449 h 6858000"/>
              <a:gd name="connsiteX1499" fmla="*/ 11136244 w 12193588"/>
              <a:gd name="connsiteY1499" fmla="*/ 5880961 h 6858000"/>
              <a:gd name="connsiteX1500" fmla="*/ 11224913 w 12193588"/>
              <a:gd name="connsiteY1500" fmla="*/ 5788946 h 6858000"/>
              <a:gd name="connsiteX1501" fmla="*/ 11439058 w 12193588"/>
              <a:gd name="connsiteY1501" fmla="*/ 6004764 h 6858000"/>
              <a:gd name="connsiteX1502" fmla="*/ 11562861 w 12193588"/>
              <a:gd name="connsiteY1502" fmla="*/ 5880961 h 6858000"/>
              <a:gd name="connsiteX1503" fmla="*/ 11505979 w 12193588"/>
              <a:gd name="connsiteY1503" fmla="*/ 5822406 h 6858000"/>
              <a:gd name="connsiteX1504" fmla="*/ 11434040 w 12193588"/>
              <a:gd name="connsiteY1504" fmla="*/ 5894345 h 6858000"/>
              <a:gd name="connsiteX1505" fmla="*/ 11345370 w 12193588"/>
              <a:gd name="connsiteY1505" fmla="*/ 5804002 h 6858000"/>
              <a:gd name="connsiteX1506" fmla="*/ 11505979 w 12193588"/>
              <a:gd name="connsiteY1506" fmla="*/ 5641721 h 6858000"/>
              <a:gd name="connsiteX1507" fmla="*/ 11653204 w 12193588"/>
              <a:gd name="connsiteY1507" fmla="*/ 5788946 h 6858000"/>
              <a:gd name="connsiteX1508" fmla="*/ 11228259 w 12193588"/>
              <a:gd name="connsiteY1508" fmla="*/ 5502860 h 6858000"/>
              <a:gd name="connsiteX1509" fmla="*/ 11390542 w 12193588"/>
              <a:gd name="connsiteY1509" fmla="*/ 5661797 h 6858000"/>
              <a:gd name="connsiteX1510" fmla="*/ 11296853 w 12193588"/>
              <a:gd name="connsiteY1510" fmla="*/ 5757158 h 6858000"/>
              <a:gd name="connsiteX1511" fmla="*/ 11228259 w 12193588"/>
              <a:gd name="connsiteY1511" fmla="*/ 5683546 h 6858000"/>
              <a:gd name="connsiteX1512" fmla="*/ 11077689 w 12193588"/>
              <a:gd name="connsiteY1512" fmla="*/ 5829099 h 6858000"/>
              <a:gd name="connsiteX1513" fmla="*/ 10982327 w 12193588"/>
              <a:gd name="connsiteY1513" fmla="*/ 5733736 h 6858000"/>
              <a:gd name="connsiteX1514" fmla="*/ 9935020 w 12193588"/>
              <a:gd name="connsiteY1514" fmla="*/ 5502860 h 6858000"/>
              <a:gd name="connsiteX1515" fmla="*/ 10241183 w 12193588"/>
              <a:gd name="connsiteY1515" fmla="*/ 5809022 h 6858000"/>
              <a:gd name="connsiteX1516" fmla="*/ 10150840 w 12193588"/>
              <a:gd name="connsiteY1516" fmla="*/ 5899365 h 6858000"/>
              <a:gd name="connsiteX1517" fmla="*/ 9935020 w 12193588"/>
              <a:gd name="connsiteY1517" fmla="*/ 5683546 h 6858000"/>
              <a:gd name="connsiteX1518" fmla="*/ 9436463 w 12193588"/>
              <a:gd name="connsiteY1518" fmla="*/ 6185449 h 6858000"/>
              <a:gd name="connsiteX1519" fmla="*/ 9131974 w 12193588"/>
              <a:gd name="connsiteY1519" fmla="*/ 5880961 h 6858000"/>
              <a:gd name="connsiteX1520" fmla="*/ 9223991 w 12193588"/>
              <a:gd name="connsiteY1520" fmla="*/ 5788946 h 6858000"/>
              <a:gd name="connsiteX1521" fmla="*/ 9436463 w 12193588"/>
              <a:gd name="connsiteY1521" fmla="*/ 6004764 h 6858000"/>
              <a:gd name="connsiteX1522" fmla="*/ 9560268 w 12193588"/>
              <a:gd name="connsiteY1522" fmla="*/ 5880961 h 6858000"/>
              <a:gd name="connsiteX1523" fmla="*/ 9501711 w 12193588"/>
              <a:gd name="connsiteY1523" fmla="*/ 5822406 h 6858000"/>
              <a:gd name="connsiteX1524" fmla="*/ 9431444 w 12193588"/>
              <a:gd name="connsiteY1524" fmla="*/ 5894345 h 6858000"/>
              <a:gd name="connsiteX1525" fmla="*/ 9341102 w 12193588"/>
              <a:gd name="connsiteY1525" fmla="*/ 5804002 h 6858000"/>
              <a:gd name="connsiteX1526" fmla="*/ 9501711 w 12193588"/>
              <a:gd name="connsiteY1526" fmla="*/ 5641721 h 6858000"/>
              <a:gd name="connsiteX1527" fmla="*/ 9650608 w 12193588"/>
              <a:gd name="connsiteY1527" fmla="*/ 5788946 h 6858000"/>
              <a:gd name="connsiteX1528" fmla="*/ 9222317 w 12193588"/>
              <a:gd name="connsiteY1528" fmla="*/ 5502860 h 6858000"/>
              <a:gd name="connsiteX1529" fmla="*/ 9386272 w 12193588"/>
              <a:gd name="connsiteY1529" fmla="*/ 5661797 h 6858000"/>
              <a:gd name="connsiteX1530" fmla="*/ 9290912 w 12193588"/>
              <a:gd name="connsiteY1530" fmla="*/ 5757158 h 6858000"/>
              <a:gd name="connsiteX1531" fmla="*/ 9222317 w 12193588"/>
              <a:gd name="connsiteY1531" fmla="*/ 5683546 h 6858000"/>
              <a:gd name="connsiteX1532" fmla="*/ 9073420 w 12193588"/>
              <a:gd name="connsiteY1532" fmla="*/ 5829099 h 6858000"/>
              <a:gd name="connsiteX1533" fmla="*/ 8979729 w 12193588"/>
              <a:gd name="connsiteY1533" fmla="*/ 5733736 h 6858000"/>
              <a:gd name="connsiteX1534" fmla="*/ 7932423 w 12193588"/>
              <a:gd name="connsiteY1534" fmla="*/ 5502860 h 6858000"/>
              <a:gd name="connsiteX1535" fmla="*/ 8236912 w 12193588"/>
              <a:gd name="connsiteY1535" fmla="*/ 5809022 h 6858000"/>
              <a:gd name="connsiteX1536" fmla="*/ 8146569 w 12193588"/>
              <a:gd name="connsiteY1536" fmla="*/ 5899365 h 6858000"/>
              <a:gd name="connsiteX1537" fmla="*/ 7932423 w 12193588"/>
              <a:gd name="connsiteY1537" fmla="*/ 5683546 h 6858000"/>
              <a:gd name="connsiteX1538" fmla="*/ 7432192 w 12193588"/>
              <a:gd name="connsiteY1538" fmla="*/ 6185449 h 6858000"/>
              <a:gd name="connsiteX1539" fmla="*/ 7127705 w 12193588"/>
              <a:gd name="connsiteY1539" fmla="*/ 5880961 h 6858000"/>
              <a:gd name="connsiteX1540" fmla="*/ 7219720 w 12193588"/>
              <a:gd name="connsiteY1540" fmla="*/ 5788946 h 6858000"/>
              <a:gd name="connsiteX1541" fmla="*/ 7432192 w 12193588"/>
              <a:gd name="connsiteY1541" fmla="*/ 6004764 h 6858000"/>
              <a:gd name="connsiteX1542" fmla="*/ 7555995 w 12193588"/>
              <a:gd name="connsiteY1542" fmla="*/ 5880961 h 6858000"/>
              <a:gd name="connsiteX1543" fmla="*/ 7500786 w 12193588"/>
              <a:gd name="connsiteY1543" fmla="*/ 5822406 h 6858000"/>
              <a:gd name="connsiteX1544" fmla="*/ 7427174 w 12193588"/>
              <a:gd name="connsiteY1544" fmla="*/ 5894345 h 6858000"/>
              <a:gd name="connsiteX1545" fmla="*/ 7338503 w 12193588"/>
              <a:gd name="connsiteY1545" fmla="*/ 5804002 h 6858000"/>
              <a:gd name="connsiteX1546" fmla="*/ 7500786 w 12193588"/>
              <a:gd name="connsiteY1546" fmla="*/ 5641721 h 6858000"/>
              <a:gd name="connsiteX1547" fmla="*/ 7648011 w 12193588"/>
              <a:gd name="connsiteY1547" fmla="*/ 5788946 h 6858000"/>
              <a:gd name="connsiteX1548" fmla="*/ 7223066 w 12193588"/>
              <a:gd name="connsiteY1548" fmla="*/ 5502860 h 6858000"/>
              <a:gd name="connsiteX1549" fmla="*/ 7382003 w 12193588"/>
              <a:gd name="connsiteY1549" fmla="*/ 5661797 h 6858000"/>
              <a:gd name="connsiteX1550" fmla="*/ 7289987 w 12193588"/>
              <a:gd name="connsiteY1550" fmla="*/ 5757158 h 6858000"/>
              <a:gd name="connsiteX1551" fmla="*/ 7223066 w 12193588"/>
              <a:gd name="connsiteY1551" fmla="*/ 5683546 h 6858000"/>
              <a:gd name="connsiteX1552" fmla="*/ 7077515 w 12193588"/>
              <a:gd name="connsiteY1552" fmla="*/ 5829099 h 6858000"/>
              <a:gd name="connsiteX1553" fmla="*/ 6985500 w 12193588"/>
              <a:gd name="connsiteY1553" fmla="*/ 5733736 h 6858000"/>
              <a:gd name="connsiteX1554" fmla="*/ 5929828 w 12193588"/>
              <a:gd name="connsiteY1554" fmla="*/ 5502860 h 6858000"/>
              <a:gd name="connsiteX1555" fmla="*/ 6232644 w 12193588"/>
              <a:gd name="connsiteY1555" fmla="*/ 5809022 h 6858000"/>
              <a:gd name="connsiteX1556" fmla="*/ 6142301 w 12193588"/>
              <a:gd name="connsiteY1556" fmla="*/ 5899365 h 6858000"/>
              <a:gd name="connsiteX1557" fmla="*/ 5929828 w 12193588"/>
              <a:gd name="connsiteY1557" fmla="*/ 5683546 h 6858000"/>
              <a:gd name="connsiteX1558" fmla="*/ 5427924 w 12193588"/>
              <a:gd name="connsiteY1558" fmla="*/ 6185449 h 6858000"/>
              <a:gd name="connsiteX1559" fmla="*/ 5123436 w 12193588"/>
              <a:gd name="connsiteY1559" fmla="*/ 5880961 h 6858000"/>
              <a:gd name="connsiteX1560" fmla="*/ 5215452 w 12193588"/>
              <a:gd name="connsiteY1560" fmla="*/ 5788946 h 6858000"/>
              <a:gd name="connsiteX1561" fmla="*/ 5427924 w 12193588"/>
              <a:gd name="connsiteY1561" fmla="*/ 6004764 h 6858000"/>
              <a:gd name="connsiteX1562" fmla="*/ 5551727 w 12193588"/>
              <a:gd name="connsiteY1562" fmla="*/ 5880961 h 6858000"/>
              <a:gd name="connsiteX1563" fmla="*/ 5496518 w 12193588"/>
              <a:gd name="connsiteY1563" fmla="*/ 5822406 h 6858000"/>
              <a:gd name="connsiteX1564" fmla="*/ 5422906 w 12193588"/>
              <a:gd name="connsiteY1564" fmla="*/ 5894345 h 6858000"/>
              <a:gd name="connsiteX1565" fmla="*/ 5334236 w 12193588"/>
              <a:gd name="connsiteY1565" fmla="*/ 5804002 h 6858000"/>
              <a:gd name="connsiteX1566" fmla="*/ 5496518 w 12193588"/>
              <a:gd name="connsiteY1566" fmla="*/ 5641721 h 6858000"/>
              <a:gd name="connsiteX1567" fmla="*/ 5643744 w 12193588"/>
              <a:gd name="connsiteY1567" fmla="*/ 5788946 h 6858000"/>
              <a:gd name="connsiteX1568" fmla="*/ 5220470 w 12193588"/>
              <a:gd name="connsiteY1568" fmla="*/ 5502860 h 6858000"/>
              <a:gd name="connsiteX1569" fmla="*/ 5377734 w 12193588"/>
              <a:gd name="connsiteY1569" fmla="*/ 5661797 h 6858000"/>
              <a:gd name="connsiteX1570" fmla="*/ 5285718 w 12193588"/>
              <a:gd name="connsiteY1570" fmla="*/ 5757158 h 6858000"/>
              <a:gd name="connsiteX1571" fmla="*/ 5220470 w 12193588"/>
              <a:gd name="connsiteY1571" fmla="*/ 5683546 h 6858000"/>
              <a:gd name="connsiteX1572" fmla="*/ 5071571 w 12193588"/>
              <a:gd name="connsiteY1572" fmla="*/ 5829099 h 6858000"/>
              <a:gd name="connsiteX1573" fmla="*/ 4981229 w 12193588"/>
              <a:gd name="connsiteY1573" fmla="*/ 5733736 h 6858000"/>
              <a:gd name="connsiteX1574" fmla="*/ 3932251 w 12193588"/>
              <a:gd name="connsiteY1574" fmla="*/ 5502860 h 6858000"/>
              <a:gd name="connsiteX1575" fmla="*/ 4238411 w 12193588"/>
              <a:gd name="connsiteY1575" fmla="*/ 5809022 h 6858000"/>
              <a:gd name="connsiteX1576" fmla="*/ 4146394 w 12193588"/>
              <a:gd name="connsiteY1576" fmla="*/ 5899365 h 6858000"/>
              <a:gd name="connsiteX1577" fmla="*/ 3932251 w 12193588"/>
              <a:gd name="connsiteY1577" fmla="*/ 5683546 h 6858000"/>
              <a:gd name="connsiteX1578" fmla="*/ 3426999 w 12193588"/>
              <a:gd name="connsiteY1578" fmla="*/ 6185449 h 6858000"/>
              <a:gd name="connsiteX1579" fmla="*/ 3119164 w 12193588"/>
              <a:gd name="connsiteY1579" fmla="*/ 5880961 h 6858000"/>
              <a:gd name="connsiteX1580" fmla="*/ 3212855 w 12193588"/>
              <a:gd name="connsiteY1580" fmla="*/ 5788946 h 6858000"/>
              <a:gd name="connsiteX1581" fmla="*/ 3426999 w 12193588"/>
              <a:gd name="connsiteY1581" fmla="*/ 6004764 h 6858000"/>
              <a:gd name="connsiteX1582" fmla="*/ 3550803 w 12193588"/>
              <a:gd name="connsiteY1582" fmla="*/ 5880961 h 6858000"/>
              <a:gd name="connsiteX1583" fmla="*/ 3495593 w 12193588"/>
              <a:gd name="connsiteY1583" fmla="*/ 5822406 h 6858000"/>
              <a:gd name="connsiteX1584" fmla="*/ 3423653 w 12193588"/>
              <a:gd name="connsiteY1584" fmla="*/ 5894345 h 6858000"/>
              <a:gd name="connsiteX1585" fmla="*/ 3331638 w 12193588"/>
              <a:gd name="connsiteY1585" fmla="*/ 5804002 h 6858000"/>
              <a:gd name="connsiteX1586" fmla="*/ 3495593 w 12193588"/>
              <a:gd name="connsiteY1586" fmla="*/ 5641721 h 6858000"/>
              <a:gd name="connsiteX1587" fmla="*/ 3642818 w 12193588"/>
              <a:gd name="connsiteY1587" fmla="*/ 5788946 h 6858000"/>
              <a:gd name="connsiteX1588" fmla="*/ 3216201 w 12193588"/>
              <a:gd name="connsiteY1588" fmla="*/ 5502860 h 6858000"/>
              <a:gd name="connsiteX1589" fmla="*/ 3373464 w 12193588"/>
              <a:gd name="connsiteY1589" fmla="*/ 5661797 h 6858000"/>
              <a:gd name="connsiteX1590" fmla="*/ 3281447 w 12193588"/>
              <a:gd name="connsiteY1590" fmla="*/ 5757158 h 6858000"/>
              <a:gd name="connsiteX1591" fmla="*/ 3216201 w 12193588"/>
              <a:gd name="connsiteY1591" fmla="*/ 5683546 h 6858000"/>
              <a:gd name="connsiteX1592" fmla="*/ 3070649 w 12193588"/>
              <a:gd name="connsiteY1592" fmla="*/ 5829099 h 6858000"/>
              <a:gd name="connsiteX1593" fmla="*/ 2976959 w 12193588"/>
              <a:gd name="connsiteY1593" fmla="*/ 5733736 h 6858000"/>
              <a:gd name="connsiteX1594" fmla="*/ 1929655 w 12193588"/>
              <a:gd name="connsiteY1594" fmla="*/ 5502860 h 6858000"/>
              <a:gd name="connsiteX1595" fmla="*/ 2235815 w 12193588"/>
              <a:gd name="connsiteY1595" fmla="*/ 5809022 h 6858000"/>
              <a:gd name="connsiteX1596" fmla="*/ 2143799 w 12193588"/>
              <a:gd name="connsiteY1596" fmla="*/ 5899365 h 6858000"/>
              <a:gd name="connsiteX1597" fmla="*/ 1929655 w 12193588"/>
              <a:gd name="connsiteY1597" fmla="*/ 5683546 h 6858000"/>
              <a:gd name="connsiteX1598" fmla="*/ 1429423 w 12193588"/>
              <a:gd name="connsiteY1598" fmla="*/ 6185449 h 6858000"/>
              <a:gd name="connsiteX1599" fmla="*/ 1126609 w 12193588"/>
              <a:gd name="connsiteY1599" fmla="*/ 5880961 h 6858000"/>
              <a:gd name="connsiteX1600" fmla="*/ 1215277 w 12193588"/>
              <a:gd name="connsiteY1600" fmla="*/ 5788946 h 6858000"/>
              <a:gd name="connsiteX1601" fmla="*/ 1429423 w 12193588"/>
              <a:gd name="connsiteY1601" fmla="*/ 6004764 h 6858000"/>
              <a:gd name="connsiteX1602" fmla="*/ 1554898 w 12193588"/>
              <a:gd name="connsiteY1602" fmla="*/ 5880961 h 6858000"/>
              <a:gd name="connsiteX1603" fmla="*/ 1496343 w 12193588"/>
              <a:gd name="connsiteY1603" fmla="*/ 5822406 h 6858000"/>
              <a:gd name="connsiteX1604" fmla="*/ 1426077 w 12193588"/>
              <a:gd name="connsiteY1604" fmla="*/ 5894345 h 6858000"/>
              <a:gd name="connsiteX1605" fmla="*/ 1334062 w 12193588"/>
              <a:gd name="connsiteY1605" fmla="*/ 5804002 h 6858000"/>
              <a:gd name="connsiteX1606" fmla="*/ 1496343 w 12193588"/>
              <a:gd name="connsiteY1606" fmla="*/ 5641721 h 6858000"/>
              <a:gd name="connsiteX1607" fmla="*/ 1643569 w 12193588"/>
              <a:gd name="connsiteY1607" fmla="*/ 5788946 h 6858000"/>
              <a:gd name="connsiteX1608" fmla="*/ 1218623 w 12193588"/>
              <a:gd name="connsiteY1608" fmla="*/ 5502860 h 6858000"/>
              <a:gd name="connsiteX1609" fmla="*/ 1380906 w 12193588"/>
              <a:gd name="connsiteY1609" fmla="*/ 5661797 h 6858000"/>
              <a:gd name="connsiteX1610" fmla="*/ 1285544 w 12193588"/>
              <a:gd name="connsiteY1610" fmla="*/ 5757158 h 6858000"/>
              <a:gd name="connsiteX1611" fmla="*/ 1218623 w 12193588"/>
              <a:gd name="connsiteY1611" fmla="*/ 5683546 h 6858000"/>
              <a:gd name="connsiteX1612" fmla="*/ 1068052 w 12193588"/>
              <a:gd name="connsiteY1612" fmla="*/ 5829099 h 6858000"/>
              <a:gd name="connsiteX1613" fmla="*/ 974365 w 12193588"/>
              <a:gd name="connsiteY1613" fmla="*/ 5733736 h 6858000"/>
              <a:gd name="connsiteX1614" fmla="*/ 11004075 w 12193588"/>
              <a:gd name="connsiteY1614" fmla="*/ 5471074 h 6858000"/>
              <a:gd name="connsiteX1615" fmla="*/ 10788257 w 12193588"/>
              <a:gd name="connsiteY1615" fmla="*/ 5685219 h 6858000"/>
              <a:gd name="connsiteX1616" fmla="*/ 10646050 w 12193588"/>
              <a:gd name="connsiteY1616" fmla="*/ 5543013 h 6858000"/>
              <a:gd name="connsiteX1617" fmla="*/ 10592514 w 12193588"/>
              <a:gd name="connsiteY1617" fmla="*/ 5594877 h 6858000"/>
              <a:gd name="connsiteX1618" fmla="*/ 10788257 w 12193588"/>
              <a:gd name="connsiteY1618" fmla="*/ 5790620 h 6858000"/>
              <a:gd name="connsiteX1619" fmla="*/ 11057611 w 12193588"/>
              <a:gd name="connsiteY1619" fmla="*/ 5524610 h 6858000"/>
              <a:gd name="connsiteX1620" fmla="*/ 9003153 w 12193588"/>
              <a:gd name="connsiteY1620" fmla="*/ 5471074 h 6858000"/>
              <a:gd name="connsiteX1621" fmla="*/ 8792354 w 12193588"/>
              <a:gd name="connsiteY1621" fmla="*/ 5685219 h 6858000"/>
              <a:gd name="connsiteX1622" fmla="*/ 8650147 w 12193588"/>
              <a:gd name="connsiteY1622" fmla="*/ 5543013 h 6858000"/>
              <a:gd name="connsiteX1623" fmla="*/ 8598284 w 12193588"/>
              <a:gd name="connsiteY1623" fmla="*/ 5594877 h 6858000"/>
              <a:gd name="connsiteX1624" fmla="*/ 8792354 w 12193588"/>
              <a:gd name="connsiteY1624" fmla="*/ 5790620 h 6858000"/>
              <a:gd name="connsiteX1625" fmla="*/ 9055016 w 12193588"/>
              <a:gd name="connsiteY1625" fmla="*/ 5524610 h 6858000"/>
              <a:gd name="connsiteX1626" fmla="*/ 7005576 w 12193588"/>
              <a:gd name="connsiteY1626" fmla="*/ 5471074 h 6858000"/>
              <a:gd name="connsiteX1627" fmla="*/ 6791430 w 12193588"/>
              <a:gd name="connsiteY1627" fmla="*/ 5685219 h 6858000"/>
              <a:gd name="connsiteX1628" fmla="*/ 6647551 w 12193588"/>
              <a:gd name="connsiteY1628" fmla="*/ 5543013 h 6858000"/>
              <a:gd name="connsiteX1629" fmla="*/ 6595687 w 12193588"/>
              <a:gd name="connsiteY1629" fmla="*/ 5594877 h 6858000"/>
              <a:gd name="connsiteX1630" fmla="*/ 6791430 w 12193588"/>
              <a:gd name="connsiteY1630" fmla="*/ 5790620 h 6858000"/>
              <a:gd name="connsiteX1631" fmla="*/ 7059113 w 12193588"/>
              <a:gd name="connsiteY1631" fmla="*/ 5524610 h 6858000"/>
              <a:gd name="connsiteX1632" fmla="*/ 5001305 w 12193588"/>
              <a:gd name="connsiteY1632" fmla="*/ 5471074 h 6858000"/>
              <a:gd name="connsiteX1633" fmla="*/ 4788833 w 12193588"/>
              <a:gd name="connsiteY1633" fmla="*/ 5685219 h 6858000"/>
              <a:gd name="connsiteX1634" fmla="*/ 4644952 w 12193588"/>
              <a:gd name="connsiteY1634" fmla="*/ 5543013 h 6858000"/>
              <a:gd name="connsiteX1635" fmla="*/ 4591418 w 12193588"/>
              <a:gd name="connsiteY1635" fmla="*/ 5594877 h 6858000"/>
              <a:gd name="connsiteX1636" fmla="*/ 4788833 w 12193588"/>
              <a:gd name="connsiteY1636" fmla="*/ 5790620 h 6858000"/>
              <a:gd name="connsiteX1637" fmla="*/ 5054841 w 12193588"/>
              <a:gd name="connsiteY1637" fmla="*/ 5524610 h 6858000"/>
              <a:gd name="connsiteX1638" fmla="*/ 2998709 w 12193588"/>
              <a:gd name="connsiteY1638" fmla="*/ 5471074 h 6858000"/>
              <a:gd name="connsiteX1639" fmla="*/ 2784562 w 12193588"/>
              <a:gd name="connsiteY1639" fmla="*/ 5685219 h 6858000"/>
              <a:gd name="connsiteX1640" fmla="*/ 2640683 w 12193588"/>
              <a:gd name="connsiteY1640" fmla="*/ 5543013 h 6858000"/>
              <a:gd name="connsiteX1641" fmla="*/ 2588820 w 12193588"/>
              <a:gd name="connsiteY1641" fmla="*/ 5594877 h 6858000"/>
              <a:gd name="connsiteX1642" fmla="*/ 2784562 w 12193588"/>
              <a:gd name="connsiteY1642" fmla="*/ 5790620 h 6858000"/>
              <a:gd name="connsiteX1643" fmla="*/ 3050572 w 12193588"/>
              <a:gd name="connsiteY1643" fmla="*/ 5524610 h 6858000"/>
              <a:gd name="connsiteX1644" fmla="*/ 994440 w 12193588"/>
              <a:gd name="connsiteY1644" fmla="*/ 5471074 h 6858000"/>
              <a:gd name="connsiteX1645" fmla="*/ 780294 w 12193588"/>
              <a:gd name="connsiteY1645" fmla="*/ 5685219 h 6858000"/>
              <a:gd name="connsiteX1646" fmla="*/ 638089 w 12193588"/>
              <a:gd name="connsiteY1646" fmla="*/ 5543013 h 6858000"/>
              <a:gd name="connsiteX1647" fmla="*/ 586224 w 12193588"/>
              <a:gd name="connsiteY1647" fmla="*/ 5594877 h 6858000"/>
              <a:gd name="connsiteX1648" fmla="*/ 780294 w 12193588"/>
              <a:gd name="connsiteY1648" fmla="*/ 5790620 h 6858000"/>
              <a:gd name="connsiteX1649" fmla="*/ 1046304 w 12193588"/>
              <a:gd name="connsiteY1649" fmla="*/ 5524610 h 6858000"/>
              <a:gd name="connsiteX1650" fmla="*/ 11004077 w 12193588"/>
              <a:gd name="connsiteY1650" fmla="*/ 5432594 h 6858000"/>
              <a:gd name="connsiteX1651" fmla="*/ 11094419 w 12193588"/>
              <a:gd name="connsiteY1651" fmla="*/ 5524610 h 6858000"/>
              <a:gd name="connsiteX1652" fmla="*/ 10788257 w 12193588"/>
              <a:gd name="connsiteY1652" fmla="*/ 5829097 h 6858000"/>
              <a:gd name="connsiteX1653" fmla="*/ 10555709 w 12193588"/>
              <a:gd name="connsiteY1653" fmla="*/ 5594875 h 6858000"/>
              <a:gd name="connsiteX1654" fmla="*/ 10646052 w 12193588"/>
              <a:gd name="connsiteY1654" fmla="*/ 5502860 h 6858000"/>
              <a:gd name="connsiteX1655" fmla="*/ 10788257 w 12193588"/>
              <a:gd name="connsiteY1655" fmla="*/ 5648411 h 6858000"/>
              <a:gd name="connsiteX1656" fmla="*/ 9003152 w 12193588"/>
              <a:gd name="connsiteY1656" fmla="*/ 5432594 h 6858000"/>
              <a:gd name="connsiteX1657" fmla="*/ 9091822 w 12193588"/>
              <a:gd name="connsiteY1657" fmla="*/ 5524610 h 6858000"/>
              <a:gd name="connsiteX1658" fmla="*/ 8792352 w 12193588"/>
              <a:gd name="connsiteY1658" fmla="*/ 5829097 h 6858000"/>
              <a:gd name="connsiteX1659" fmla="*/ 8561476 w 12193588"/>
              <a:gd name="connsiteY1659" fmla="*/ 5594875 h 6858000"/>
              <a:gd name="connsiteX1660" fmla="*/ 8650147 w 12193588"/>
              <a:gd name="connsiteY1660" fmla="*/ 5502860 h 6858000"/>
              <a:gd name="connsiteX1661" fmla="*/ 8792352 w 12193588"/>
              <a:gd name="connsiteY1661" fmla="*/ 5648411 h 6858000"/>
              <a:gd name="connsiteX1662" fmla="*/ 7005574 w 12193588"/>
              <a:gd name="connsiteY1662" fmla="*/ 5432594 h 6858000"/>
              <a:gd name="connsiteX1663" fmla="*/ 7097591 w 12193588"/>
              <a:gd name="connsiteY1663" fmla="*/ 5524610 h 6858000"/>
              <a:gd name="connsiteX1664" fmla="*/ 6791430 w 12193588"/>
              <a:gd name="connsiteY1664" fmla="*/ 5829097 h 6858000"/>
              <a:gd name="connsiteX1665" fmla="*/ 6558881 w 12193588"/>
              <a:gd name="connsiteY1665" fmla="*/ 5594875 h 6858000"/>
              <a:gd name="connsiteX1666" fmla="*/ 6647551 w 12193588"/>
              <a:gd name="connsiteY1666" fmla="*/ 5502860 h 6858000"/>
              <a:gd name="connsiteX1667" fmla="*/ 6791430 w 12193588"/>
              <a:gd name="connsiteY1667" fmla="*/ 5648411 h 6858000"/>
              <a:gd name="connsiteX1668" fmla="*/ 5001305 w 12193588"/>
              <a:gd name="connsiteY1668" fmla="*/ 5432594 h 6858000"/>
              <a:gd name="connsiteX1669" fmla="*/ 5093321 w 12193588"/>
              <a:gd name="connsiteY1669" fmla="*/ 5524610 h 6858000"/>
              <a:gd name="connsiteX1670" fmla="*/ 4788833 w 12193588"/>
              <a:gd name="connsiteY1670" fmla="*/ 5829097 h 6858000"/>
              <a:gd name="connsiteX1671" fmla="*/ 4554611 w 12193588"/>
              <a:gd name="connsiteY1671" fmla="*/ 5594875 h 6858000"/>
              <a:gd name="connsiteX1672" fmla="*/ 4644954 w 12193588"/>
              <a:gd name="connsiteY1672" fmla="*/ 5502860 h 6858000"/>
              <a:gd name="connsiteX1673" fmla="*/ 4788833 w 12193588"/>
              <a:gd name="connsiteY1673" fmla="*/ 5648411 h 6858000"/>
              <a:gd name="connsiteX1674" fmla="*/ 2998709 w 12193588"/>
              <a:gd name="connsiteY1674" fmla="*/ 5432594 h 6858000"/>
              <a:gd name="connsiteX1675" fmla="*/ 3089052 w 12193588"/>
              <a:gd name="connsiteY1675" fmla="*/ 5524610 h 6858000"/>
              <a:gd name="connsiteX1676" fmla="*/ 2784563 w 12193588"/>
              <a:gd name="connsiteY1676" fmla="*/ 5829097 h 6858000"/>
              <a:gd name="connsiteX1677" fmla="*/ 2550342 w 12193588"/>
              <a:gd name="connsiteY1677" fmla="*/ 5594875 h 6858000"/>
              <a:gd name="connsiteX1678" fmla="*/ 2640684 w 12193588"/>
              <a:gd name="connsiteY1678" fmla="*/ 5502860 h 6858000"/>
              <a:gd name="connsiteX1679" fmla="*/ 2784563 w 12193588"/>
              <a:gd name="connsiteY1679" fmla="*/ 5648411 h 6858000"/>
              <a:gd name="connsiteX1680" fmla="*/ 994440 w 12193588"/>
              <a:gd name="connsiteY1680" fmla="*/ 5432594 h 6858000"/>
              <a:gd name="connsiteX1681" fmla="*/ 1084782 w 12193588"/>
              <a:gd name="connsiteY1681" fmla="*/ 5524610 h 6858000"/>
              <a:gd name="connsiteX1682" fmla="*/ 780294 w 12193588"/>
              <a:gd name="connsiteY1682" fmla="*/ 5829097 h 6858000"/>
              <a:gd name="connsiteX1683" fmla="*/ 546072 w 12193588"/>
              <a:gd name="connsiteY1683" fmla="*/ 5594875 h 6858000"/>
              <a:gd name="connsiteX1684" fmla="*/ 638087 w 12193588"/>
              <a:gd name="connsiteY1684" fmla="*/ 5502860 h 6858000"/>
              <a:gd name="connsiteX1685" fmla="*/ 780294 w 12193588"/>
              <a:gd name="connsiteY1685" fmla="*/ 5648411 h 6858000"/>
              <a:gd name="connsiteX1686" fmla="*/ 10507191 w 12193588"/>
              <a:gd name="connsiteY1686" fmla="*/ 5399133 h 6858000"/>
              <a:gd name="connsiteX1687" fmla="*/ 10289699 w 12193588"/>
              <a:gd name="connsiteY1687" fmla="*/ 5613279 h 6858000"/>
              <a:gd name="connsiteX1688" fmla="*/ 10219433 w 12193588"/>
              <a:gd name="connsiteY1688" fmla="*/ 5543013 h 6858000"/>
              <a:gd name="connsiteX1689" fmla="*/ 10165896 w 12193588"/>
              <a:gd name="connsiteY1689" fmla="*/ 5594875 h 6858000"/>
              <a:gd name="connsiteX1690" fmla="*/ 10289699 w 12193588"/>
              <a:gd name="connsiteY1690" fmla="*/ 5718678 h 6858000"/>
              <a:gd name="connsiteX1691" fmla="*/ 10559055 w 12193588"/>
              <a:gd name="connsiteY1691" fmla="*/ 5452670 h 6858000"/>
              <a:gd name="connsiteX1692" fmla="*/ 8502920 w 12193588"/>
              <a:gd name="connsiteY1692" fmla="*/ 5399133 h 6858000"/>
              <a:gd name="connsiteX1693" fmla="*/ 8287102 w 12193588"/>
              <a:gd name="connsiteY1693" fmla="*/ 5613279 h 6858000"/>
              <a:gd name="connsiteX1694" fmla="*/ 8215162 w 12193588"/>
              <a:gd name="connsiteY1694" fmla="*/ 5543013 h 6858000"/>
              <a:gd name="connsiteX1695" fmla="*/ 8161625 w 12193588"/>
              <a:gd name="connsiteY1695" fmla="*/ 5594875 h 6858000"/>
              <a:gd name="connsiteX1696" fmla="*/ 8287102 w 12193588"/>
              <a:gd name="connsiteY1696" fmla="*/ 5718678 h 6858000"/>
              <a:gd name="connsiteX1697" fmla="*/ 8554784 w 12193588"/>
              <a:gd name="connsiteY1697" fmla="*/ 5452670 h 6858000"/>
              <a:gd name="connsiteX1698" fmla="*/ 6500326 w 12193588"/>
              <a:gd name="connsiteY1698" fmla="*/ 5399133 h 6858000"/>
              <a:gd name="connsiteX1699" fmla="*/ 6289527 w 12193588"/>
              <a:gd name="connsiteY1699" fmla="*/ 5613279 h 6858000"/>
              <a:gd name="connsiteX1700" fmla="*/ 6219260 w 12193588"/>
              <a:gd name="connsiteY1700" fmla="*/ 5543013 h 6858000"/>
              <a:gd name="connsiteX1701" fmla="*/ 6167396 w 12193588"/>
              <a:gd name="connsiteY1701" fmla="*/ 5594875 h 6858000"/>
              <a:gd name="connsiteX1702" fmla="*/ 6289527 w 12193588"/>
              <a:gd name="connsiteY1702" fmla="*/ 5718678 h 6858000"/>
              <a:gd name="connsiteX1703" fmla="*/ 6552189 w 12193588"/>
              <a:gd name="connsiteY1703" fmla="*/ 5452670 h 6858000"/>
              <a:gd name="connsiteX1704" fmla="*/ 4504421 w 12193588"/>
              <a:gd name="connsiteY1704" fmla="*/ 5399133 h 6858000"/>
              <a:gd name="connsiteX1705" fmla="*/ 4288601 w 12193588"/>
              <a:gd name="connsiteY1705" fmla="*/ 5613279 h 6858000"/>
              <a:gd name="connsiteX1706" fmla="*/ 4216663 w 12193588"/>
              <a:gd name="connsiteY1706" fmla="*/ 5543013 h 6858000"/>
              <a:gd name="connsiteX1707" fmla="*/ 4164798 w 12193588"/>
              <a:gd name="connsiteY1707" fmla="*/ 5594875 h 6858000"/>
              <a:gd name="connsiteX1708" fmla="*/ 4288601 w 12193588"/>
              <a:gd name="connsiteY1708" fmla="*/ 5718678 h 6858000"/>
              <a:gd name="connsiteX1709" fmla="*/ 4557957 w 12193588"/>
              <a:gd name="connsiteY1709" fmla="*/ 5452670 h 6858000"/>
              <a:gd name="connsiteX1710" fmla="*/ 2500151 w 12193588"/>
              <a:gd name="connsiteY1710" fmla="*/ 5399133 h 6858000"/>
              <a:gd name="connsiteX1711" fmla="*/ 2286006 w 12193588"/>
              <a:gd name="connsiteY1711" fmla="*/ 5613279 h 6858000"/>
              <a:gd name="connsiteX1712" fmla="*/ 2212395 w 12193588"/>
              <a:gd name="connsiteY1712" fmla="*/ 5543013 h 6858000"/>
              <a:gd name="connsiteX1713" fmla="*/ 2160530 w 12193588"/>
              <a:gd name="connsiteY1713" fmla="*/ 5594875 h 6858000"/>
              <a:gd name="connsiteX1714" fmla="*/ 2286006 w 12193588"/>
              <a:gd name="connsiteY1714" fmla="*/ 5718678 h 6858000"/>
              <a:gd name="connsiteX1715" fmla="*/ 2552015 w 12193588"/>
              <a:gd name="connsiteY1715" fmla="*/ 5452670 h 6858000"/>
              <a:gd name="connsiteX1716" fmla="*/ 495882 w 12193588"/>
              <a:gd name="connsiteY1716" fmla="*/ 5399133 h 6858000"/>
              <a:gd name="connsiteX1717" fmla="*/ 281736 w 12193588"/>
              <a:gd name="connsiteY1717" fmla="*/ 5613279 h 6858000"/>
              <a:gd name="connsiteX1718" fmla="*/ 211470 w 12193588"/>
              <a:gd name="connsiteY1718" fmla="*/ 5543013 h 6858000"/>
              <a:gd name="connsiteX1719" fmla="*/ 157933 w 12193588"/>
              <a:gd name="connsiteY1719" fmla="*/ 5594875 h 6858000"/>
              <a:gd name="connsiteX1720" fmla="*/ 281736 w 12193588"/>
              <a:gd name="connsiteY1720" fmla="*/ 5718678 h 6858000"/>
              <a:gd name="connsiteX1721" fmla="*/ 547746 w 12193588"/>
              <a:gd name="connsiteY1721" fmla="*/ 5452670 h 6858000"/>
              <a:gd name="connsiteX1722" fmla="*/ 12083169 w 12193588"/>
              <a:gd name="connsiteY1722" fmla="*/ 5397461 h 6858000"/>
              <a:gd name="connsiteX1723" fmla="*/ 12029633 w 12193588"/>
              <a:gd name="connsiteY1723" fmla="*/ 5447652 h 6858000"/>
              <a:gd name="connsiteX1724" fmla="*/ 12083169 w 12193588"/>
              <a:gd name="connsiteY1724" fmla="*/ 5497842 h 6858000"/>
              <a:gd name="connsiteX1725" fmla="*/ 12133360 w 12193588"/>
              <a:gd name="connsiteY1725" fmla="*/ 5447652 h 6858000"/>
              <a:gd name="connsiteX1726" fmla="*/ 10078900 w 12193588"/>
              <a:gd name="connsiteY1726" fmla="*/ 5397461 h 6858000"/>
              <a:gd name="connsiteX1727" fmla="*/ 10025363 w 12193588"/>
              <a:gd name="connsiteY1727" fmla="*/ 5447652 h 6858000"/>
              <a:gd name="connsiteX1728" fmla="*/ 10078900 w 12193588"/>
              <a:gd name="connsiteY1728" fmla="*/ 5497842 h 6858000"/>
              <a:gd name="connsiteX1729" fmla="*/ 10132436 w 12193588"/>
              <a:gd name="connsiteY1729" fmla="*/ 5447652 h 6858000"/>
              <a:gd name="connsiteX1730" fmla="*/ 8074630 w 12193588"/>
              <a:gd name="connsiteY1730" fmla="*/ 5397461 h 6858000"/>
              <a:gd name="connsiteX1731" fmla="*/ 8021094 w 12193588"/>
              <a:gd name="connsiteY1731" fmla="*/ 5447652 h 6858000"/>
              <a:gd name="connsiteX1732" fmla="*/ 8074630 w 12193588"/>
              <a:gd name="connsiteY1732" fmla="*/ 5497842 h 6858000"/>
              <a:gd name="connsiteX1733" fmla="*/ 8128167 w 12193588"/>
              <a:gd name="connsiteY1733" fmla="*/ 5447652 h 6858000"/>
              <a:gd name="connsiteX1734" fmla="*/ 6070361 w 12193588"/>
              <a:gd name="connsiteY1734" fmla="*/ 5397461 h 6858000"/>
              <a:gd name="connsiteX1735" fmla="*/ 6018497 w 12193588"/>
              <a:gd name="connsiteY1735" fmla="*/ 5447652 h 6858000"/>
              <a:gd name="connsiteX1736" fmla="*/ 6070361 w 12193588"/>
              <a:gd name="connsiteY1736" fmla="*/ 5497842 h 6858000"/>
              <a:gd name="connsiteX1737" fmla="*/ 6123897 w 12193588"/>
              <a:gd name="connsiteY1737" fmla="*/ 5447652 h 6858000"/>
              <a:gd name="connsiteX1738" fmla="*/ 4071110 w 12193588"/>
              <a:gd name="connsiteY1738" fmla="*/ 5397461 h 6858000"/>
              <a:gd name="connsiteX1739" fmla="*/ 4020919 w 12193588"/>
              <a:gd name="connsiteY1739" fmla="*/ 5447652 h 6858000"/>
              <a:gd name="connsiteX1740" fmla="*/ 4071110 w 12193588"/>
              <a:gd name="connsiteY1740" fmla="*/ 5497842 h 6858000"/>
              <a:gd name="connsiteX1741" fmla="*/ 4121300 w 12193588"/>
              <a:gd name="connsiteY1741" fmla="*/ 5447652 h 6858000"/>
              <a:gd name="connsiteX1742" fmla="*/ 2071860 w 12193588"/>
              <a:gd name="connsiteY1742" fmla="*/ 5397461 h 6858000"/>
              <a:gd name="connsiteX1743" fmla="*/ 2018324 w 12193588"/>
              <a:gd name="connsiteY1743" fmla="*/ 5447652 h 6858000"/>
              <a:gd name="connsiteX1744" fmla="*/ 2071860 w 12193588"/>
              <a:gd name="connsiteY1744" fmla="*/ 5497842 h 6858000"/>
              <a:gd name="connsiteX1745" fmla="*/ 2125396 w 12193588"/>
              <a:gd name="connsiteY1745" fmla="*/ 5447652 h 6858000"/>
              <a:gd name="connsiteX1746" fmla="*/ 67590 w 12193588"/>
              <a:gd name="connsiteY1746" fmla="*/ 5397461 h 6858000"/>
              <a:gd name="connsiteX1747" fmla="*/ 14054 w 12193588"/>
              <a:gd name="connsiteY1747" fmla="*/ 5447652 h 6858000"/>
              <a:gd name="connsiteX1748" fmla="*/ 67590 w 12193588"/>
              <a:gd name="connsiteY1748" fmla="*/ 5497842 h 6858000"/>
              <a:gd name="connsiteX1749" fmla="*/ 121127 w 12193588"/>
              <a:gd name="connsiteY1749" fmla="*/ 5447652 h 6858000"/>
              <a:gd name="connsiteX1750" fmla="*/ 12083169 w 12193588"/>
              <a:gd name="connsiteY1750" fmla="*/ 5360653 h 6858000"/>
              <a:gd name="connsiteX1751" fmla="*/ 12173512 w 12193588"/>
              <a:gd name="connsiteY1751" fmla="*/ 5447650 h 6858000"/>
              <a:gd name="connsiteX1752" fmla="*/ 12083169 w 12193588"/>
              <a:gd name="connsiteY1752" fmla="*/ 5534647 h 6858000"/>
              <a:gd name="connsiteX1753" fmla="*/ 11989480 w 12193588"/>
              <a:gd name="connsiteY1753" fmla="*/ 5447650 h 6858000"/>
              <a:gd name="connsiteX1754" fmla="*/ 10507189 w 12193588"/>
              <a:gd name="connsiteY1754" fmla="*/ 5360653 h 6858000"/>
              <a:gd name="connsiteX1755" fmla="*/ 10595860 w 12193588"/>
              <a:gd name="connsiteY1755" fmla="*/ 5452670 h 6858000"/>
              <a:gd name="connsiteX1756" fmla="*/ 10289698 w 12193588"/>
              <a:gd name="connsiteY1756" fmla="*/ 5758830 h 6858000"/>
              <a:gd name="connsiteX1757" fmla="*/ 10129088 w 12193588"/>
              <a:gd name="connsiteY1757" fmla="*/ 5594875 h 6858000"/>
              <a:gd name="connsiteX1758" fmla="*/ 10219431 w 12193588"/>
              <a:gd name="connsiteY1758" fmla="*/ 5504532 h 6858000"/>
              <a:gd name="connsiteX1759" fmla="*/ 10289698 w 12193588"/>
              <a:gd name="connsiteY1759" fmla="*/ 5576471 h 6858000"/>
              <a:gd name="connsiteX1760" fmla="*/ 10078900 w 12193588"/>
              <a:gd name="connsiteY1760" fmla="*/ 5360653 h 6858000"/>
              <a:gd name="connsiteX1761" fmla="*/ 10169242 w 12193588"/>
              <a:gd name="connsiteY1761" fmla="*/ 5447650 h 6858000"/>
              <a:gd name="connsiteX1762" fmla="*/ 10078900 w 12193588"/>
              <a:gd name="connsiteY1762" fmla="*/ 5534647 h 6858000"/>
              <a:gd name="connsiteX1763" fmla="*/ 9986885 w 12193588"/>
              <a:gd name="connsiteY1763" fmla="*/ 5447650 h 6858000"/>
              <a:gd name="connsiteX1764" fmla="*/ 8502922 w 12193588"/>
              <a:gd name="connsiteY1764" fmla="*/ 5360653 h 6858000"/>
              <a:gd name="connsiteX1765" fmla="*/ 8593264 w 12193588"/>
              <a:gd name="connsiteY1765" fmla="*/ 5452670 h 6858000"/>
              <a:gd name="connsiteX1766" fmla="*/ 8287102 w 12193588"/>
              <a:gd name="connsiteY1766" fmla="*/ 5758830 h 6858000"/>
              <a:gd name="connsiteX1767" fmla="*/ 8124821 w 12193588"/>
              <a:gd name="connsiteY1767" fmla="*/ 5594875 h 6858000"/>
              <a:gd name="connsiteX1768" fmla="*/ 8215163 w 12193588"/>
              <a:gd name="connsiteY1768" fmla="*/ 5504532 h 6858000"/>
              <a:gd name="connsiteX1769" fmla="*/ 8287102 w 12193588"/>
              <a:gd name="connsiteY1769" fmla="*/ 5576471 h 6858000"/>
              <a:gd name="connsiteX1770" fmla="*/ 8074630 w 12193588"/>
              <a:gd name="connsiteY1770" fmla="*/ 5360653 h 6858000"/>
              <a:gd name="connsiteX1771" fmla="*/ 8164973 w 12193588"/>
              <a:gd name="connsiteY1771" fmla="*/ 5447650 h 6858000"/>
              <a:gd name="connsiteX1772" fmla="*/ 8074630 w 12193588"/>
              <a:gd name="connsiteY1772" fmla="*/ 5534647 h 6858000"/>
              <a:gd name="connsiteX1773" fmla="*/ 7982616 w 12193588"/>
              <a:gd name="connsiteY1773" fmla="*/ 5447650 h 6858000"/>
              <a:gd name="connsiteX1774" fmla="*/ 6500326 w 12193588"/>
              <a:gd name="connsiteY1774" fmla="*/ 5360653 h 6858000"/>
              <a:gd name="connsiteX1775" fmla="*/ 6588995 w 12193588"/>
              <a:gd name="connsiteY1775" fmla="*/ 5452670 h 6858000"/>
              <a:gd name="connsiteX1776" fmla="*/ 6289527 w 12193588"/>
              <a:gd name="connsiteY1776" fmla="*/ 5758830 h 6858000"/>
              <a:gd name="connsiteX1777" fmla="*/ 6130589 w 12193588"/>
              <a:gd name="connsiteY1777" fmla="*/ 5594875 h 6858000"/>
              <a:gd name="connsiteX1778" fmla="*/ 6219258 w 12193588"/>
              <a:gd name="connsiteY1778" fmla="*/ 5504532 h 6858000"/>
              <a:gd name="connsiteX1779" fmla="*/ 6289527 w 12193588"/>
              <a:gd name="connsiteY1779" fmla="*/ 5576471 h 6858000"/>
              <a:gd name="connsiteX1780" fmla="*/ 6070361 w 12193588"/>
              <a:gd name="connsiteY1780" fmla="*/ 5360653 h 6858000"/>
              <a:gd name="connsiteX1781" fmla="*/ 6160704 w 12193588"/>
              <a:gd name="connsiteY1781" fmla="*/ 5447650 h 6858000"/>
              <a:gd name="connsiteX1782" fmla="*/ 6070361 w 12193588"/>
              <a:gd name="connsiteY1782" fmla="*/ 5534647 h 6858000"/>
              <a:gd name="connsiteX1783" fmla="*/ 5978346 w 12193588"/>
              <a:gd name="connsiteY1783" fmla="*/ 5447650 h 6858000"/>
              <a:gd name="connsiteX1784" fmla="*/ 4504421 w 12193588"/>
              <a:gd name="connsiteY1784" fmla="*/ 5360653 h 6858000"/>
              <a:gd name="connsiteX1785" fmla="*/ 4594764 w 12193588"/>
              <a:gd name="connsiteY1785" fmla="*/ 5452670 h 6858000"/>
              <a:gd name="connsiteX1786" fmla="*/ 4288603 w 12193588"/>
              <a:gd name="connsiteY1786" fmla="*/ 5758830 h 6858000"/>
              <a:gd name="connsiteX1787" fmla="*/ 4126320 w 12193588"/>
              <a:gd name="connsiteY1787" fmla="*/ 5594875 h 6858000"/>
              <a:gd name="connsiteX1788" fmla="*/ 4216663 w 12193588"/>
              <a:gd name="connsiteY1788" fmla="*/ 5504532 h 6858000"/>
              <a:gd name="connsiteX1789" fmla="*/ 4288603 w 12193588"/>
              <a:gd name="connsiteY1789" fmla="*/ 5576471 h 6858000"/>
              <a:gd name="connsiteX1790" fmla="*/ 4071111 w 12193588"/>
              <a:gd name="connsiteY1790" fmla="*/ 5360653 h 6858000"/>
              <a:gd name="connsiteX1791" fmla="*/ 4158108 w 12193588"/>
              <a:gd name="connsiteY1791" fmla="*/ 5447650 h 6858000"/>
              <a:gd name="connsiteX1792" fmla="*/ 4071111 w 12193588"/>
              <a:gd name="connsiteY1792" fmla="*/ 5534647 h 6858000"/>
              <a:gd name="connsiteX1793" fmla="*/ 3984115 w 12193588"/>
              <a:gd name="connsiteY1793" fmla="*/ 5447650 h 6858000"/>
              <a:gd name="connsiteX1794" fmla="*/ 2500151 w 12193588"/>
              <a:gd name="connsiteY1794" fmla="*/ 5360653 h 6858000"/>
              <a:gd name="connsiteX1795" fmla="*/ 2590494 w 12193588"/>
              <a:gd name="connsiteY1795" fmla="*/ 5452670 h 6858000"/>
              <a:gd name="connsiteX1796" fmla="*/ 2286006 w 12193588"/>
              <a:gd name="connsiteY1796" fmla="*/ 5758830 h 6858000"/>
              <a:gd name="connsiteX1797" fmla="*/ 2123722 w 12193588"/>
              <a:gd name="connsiteY1797" fmla="*/ 5594875 h 6858000"/>
              <a:gd name="connsiteX1798" fmla="*/ 2212393 w 12193588"/>
              <a:gd name="connsiteY1798" fmla="*/ 5504532 h 6858000"/>
              <a:gd name="connsiteX1799" fmla="*/ 2286006 w 12193588"/>
              <a:gd name="connsiteY1799" fmla="*/ 5576471 h 6858000"/>
              <a:gd name="connsiteX1800" fmla="*/ 2071858 w 12193588"/>
              <a:gd name="connsiteY1800" fmla="*/ 5360653 h 6858000"/>
              <a:gd name="connsiteX1801" fmla="*/ 2163875 w 12193588"/>
              <a:gd name="connsiteY1801" fmla="*/ 5447650 h 6858000"/>
              <a:gd name="connsiteX1802" fmla="*/ 2071858 w 12193588"/>
              <a:gd name="connsiteY1802" fmla="*/ 5534647 h 6858000"/>
              <a:gd name="connsiteX1803" fmla="*/ 1981515 w 12193588"/>
              <a:gd name="connsiteY1803" fmla="*/ 5447650 h 6858000"/>
              <a:gd name="connsiteX1804" fmla="*/ 495880 w 12193588"/>
              <a:gd name="connsiteY1804" fmla="*/ 5360653 h 6858000"/>
              <a:gd name="connsiteX1805" fmla="*/ 587897 w 12193588"/>
              <a:gd name="connsiteY1805" fmla="*/ 5452670 h 6858000"/>
              <a:gd name="connsiteX1806" fmla="*/ 281736 w 12193588"/>
              <a:gd name="connsiteY1806" fmla="*/ 5758830 h 6858000"/>
              <a:gd name="connsiteX1807" fmla="*/ 119453 w 12193588"/>
              <a:gd name="connsiteY1807" fmla="*/ 5594875 h 6858000"/>
              <a:gd name="connsiteX1808" fmla="*/ 211468 w 12193588"/>
              <a:gd name="connsiteY1808" fmla="*/ 5504532 h 6858000"/>
              <a:gd name="connsiteX1809" fmla="*/ 281736 w 12193588"/>
              <a:gd name="connsiteY1809" fmla="*/ 5576471 h 6858000"/>
              <a:gd name="connsiteX1810" fmla="*/ 67590 w 12193588"/>
              <a:gd name="connsiteY1810" fmla="*/ 5360653 h 6858000"/>
              <a:gd name="connsiteX1811" fmla="*/ 159607 w 12193588"/>
              <a:gd name="connsiteY1811" fmla="*/ 5447650 h 6858000"/>
              <a:gd name="connsiteX1812" fmla="*/ 67590 w 12193588"/>
              <a:gd name="connsiteY1812" fmla="*/ 5534647 h 6858000"/>
              <a:gd name="connsiteX1813" fmla="*/ 0 w 12193588"/>
              <a:gd name="connsiteY1813" fmla="*/ 5469559 h 6858000"/>
              <a:gd name="connsiteX1814" fmla="*/ 0 w 12193588"/>
              <a:gd name="connsiteY1814" fmla="*/ 5425740 h 6858000"/>
              <a:gd name="connsiteX1815" fmla="*/ 10868562 w 12193588"/>
              <a:gd name="connsiteY1815" fmla="*/ 5322175 h 6858000"/>
              <a:gd name="connsiteX1816" fmla="*/ 10736395 w 12193588"/>
              <a:gd name="connsiteY1816" fmla="*/ 5449324 h 6858000"/>
              <a:gd name="connsiteX1817" fmla="*/ 10789929 w 12193588"/>
              <a:gd name="connsiteY1817" fmla="*/ 5502860 h 6858000"/>
              <a:gd name="connsiteX1818" fmla="*/ 10922098 w 12193588"/>
              <a:gd name="connsiteY1818" fmla="*/ 5382403 h 6858000"/>
              <a:gd name="connsiteX1819" fmla="*/ 8869312 w 12193588"/>
              <a:gd name="connsiteY1819" fmla="*/ 5322175 h 6858000"/>
              <a:gd name="connsiteX1820" fmla="*/ 8743836 w 12193588"/>
              <a:gd name="connsiteY1820" fmla="*/ 5449324 h 6858000"/>
              <a:gd name="connsiteX1821" fmla="*/ 8795698 w 12193588"/>
              <a:gd name="connsiteY1821" fmla="*/ 5502860 h 6858000"/>
              <a:gd name="connsiteX1822" fmla="*/ 8921175 w 12193588"/>
              <a:gd name="connsiteY1822" fmla="*/ 5382403 h 6858000"/>
              <a:gd name="connsiteX1823" fmla="*/ 6866715 w 12193588"/>
              <a:gd name="connsiteY1823" fmla="*/ 5322175 h 6858000"/>
              <a:gd name="connsiteX1824" fmla="*/ 6739566 w 12193588"/>
              <a:gd name="connsiteY1824" fmla="*/ 5449324 h 6858000"/>
              <a:gd name="connsiteX1825" fmla="*/ 6791430 w 12193588"/>
              <a:gd name="connsiteY1825" fmla="*/ 5502860 h 6858000"/>
              <a:gd name="connsiteX1826" fmla="*/ 6918579 w 12193588"/>
              <a:gd name="connsiteY1826" fmla="*/ 5382403 h 6858000"/>
              <a:gd name="connsiteX1827" fmla="*/ 4862444 w 12193588"/>
              <a:gd name="connsiteY1827" fmla="*/ 5322175 h 6858000"/>
              <a:gd name="connsiteX1828" fmla="*/ 4735297 w 12193588"/>
              <a:gd name="connsiteY1828" fmla="*/ 5449324 h 6858000"/>
              <a:gd name="connsiteX1829" fmla="*/ 4787160 w 12193588"/>
              <a:gd name="connsiteY1829" fmla="*/ 5502860 h 6858000"/>
              <a:gd name="connsiteX1830" fmla="*/ 4914308 w 12193588"/>
              <a:gd name="connsiteY1830" fmla="*/ 5382403 h 6858000"/>
              <a:gd name="connsiteX1831" fmla="*/ 2858176 w 12193588"/>
              <a:gd name="connsiteY1831" fmla="*/ 5322175 h 6858000"/>
              <a:gd name="connsiteX1832" fmla="*/ 2731027 w 12193588"/>
              <a:gd name="connsiteY1832" fmla="*/ 5449324 h 6858000"/>
              <a:gd name="connsiteX1833" fmla="*/ 2782890 w 12193588"/>
              <a:gd name="connsiteY1833" fmla="*/ 5502860 h 6858000"/>
              <a:gd name="connsiteX1834" fmla="*/ 2910039 w 12193588"/>
              <a:gd name="connsiteY1834" fmla="*/ 5382403 h 6858000"/>
              <a:gd name="connsiteX1835" fmla="*/ 860599 w 12193588"/>
              <a:gd name="connsiteY1835" fmla="*/ 5322175 h 6858000"/>
              <a:gd name="connsiteX1836" fmla="*/ 726758 w 12193588"/>
              <a:gd name="connsiteY1836" fmla="*/ 5449324 h 6858000"/>
              <a:gd name="connsiteX1837" fmla="*/ 781968 w 12193588"/>
              <a:gd name="connsiteY1837" fmla="*/ 5502860 h 6858000"/>
              <a:gd name="connsiteX1838" fmla="*/ 914135 w 12193588"/>
              <a:gd name="connsiteY1838" fmla="*/ 5382403 h 6858000"/>
              <a:gd name="connsiteX1839" fmla="*/ 10868562 w 12193588"/>
              <a:gd name="connsiteY1839" fmla="*/ 5278677 h 6858000"/>
              <a:gd name="connsiteX1840" fmla="*/ 10962250 w 12193588"/>
              <a:gd name="connsiteY1840" fmla="*/ 5382403 h 6858000"/>
              <a:gd name="connsiteX1841" fmla="*/ 10789929 w 12193588"/>
              <a:gd name="connsiteY1841" fmla="*/ 5544685 h 6858000"/>
              <a:gd name="connsiteX1842" fmla="*/ 10697914 w 12193588"/>
              <a:gd name="connsiteY1842" fmla="*/ 5449324 h 6858000"/>
              <a:gd name="connsiteX1843" fmla="*/ 8869310 w 12193588"/>
              <a:gd name="connsiteY1843" fmla="*/ 5278677 h 6858000"/>
              <a:gd name="connsiteX1844" fmla="*/ 8959653 w 12193588"/>
              <a:gd name="connsiteY1844" fmla="*/ 5382403 h 6858000"/>
              <a:gd name="connsiteX1845" fmla="*/ 8795698 w 12193588"/>
              <a:gd name="connsiteY1845" fmla="*/ 5544685 h 6858000"/>
              <a:gd name="connsiteX1846" fmla="*/ 8705355 w 12193588"/>
              <a:gd name="connsiteY1846" fmla="*/ 5449324 h 6858000"/>
              <a:gd name="connsiteX1847" fmla="*/ 6866715 w 12193588"/>
              <a:gd name="connsiteY1847" fmla="*/ 5278677 h 6858000"/>
              <a:gd name="connsiteX1848" fmla="*/ 6955384 w 12193588"/>
              <a:gd name="connsiteY1848" fmla="*/ 5382403 h 6858000"/>
              <a:gd name="connsiteX1849" fmla="*/ 6791429 w 12193588"/>
              <a:gd name="connsiteY1849" fmla="*/ 5544685 h 6858000"/>
              <a:gd name="connsiteX1850" fmla="*/ 6701086 w 12193588"/>
              <a:gd name="connsiteY1850" fmla="*/ 5449324 h 6858000"/>
              <a:gd name="connsiteX1851" fmla="*/ 4862446 w 12193588"/>
              <a:gd name="connsiteY1851" fmla="*/ 5278677 h 6858000"/>
              <a:gd name="connsiteX1852" fmla="*/ 4951117 w 12193588"/>
              <a:gd name="connsiteY1852" fmla="*/ 5382403 h 6858000"/>
              <a:gd name="connsiteX1853" fmla="*/ 4787161 w 12193588"/>
              <a:gd name="connsiteY1853" fmla="*/ 5544685 h 6858000"/>
              <a:gd name="connsiteX1854" fmla="*/ 4696818 w 12193588"/>
              <a:gd name="connsiteY1854" fmla="*/ 5449324 h 6858000"/>
              <a:gd name="connsiteX1855" fmla="*/ 2858176 w 12193588"/>
              <a:gd name="connsiteY1855" fmla="*/ 5278677 h 6858000"/>
              <a:gd name="connsiteX1856" fmla="*/ 2946845 w 12193588"/>
              <a:gd name="connsiteY1856" fmla="*/ 5382403 h 6858000"/>
              <a:gd name="connsiteX1857" fmla="*/ 2782890 w 12193588"/>
              <a:gd name="connsiteY1857" fmla="*/ 5544685 h 6858000"/>
              <a:gd name="connsiteX1858" fmla="*/ 2692547 w 12193588"/>
              <a:gd name="connsiteY1858" fmla="*/ 5449324 h 6858000"/>
              <a:gd name="connsiteX1859" fmla="*/ 860597 w 12193588"/>
              <a:gd name="connsiteY1859" fmla="*/ 5278677 h 6858000"/>
              <a:gd name="connsiteX1860" fmla="*/ 952613 w 12193588"/>
              <a:gd name="connsiteY1860" fmla="*/ 5382403 h 6858000"/>
              <a:gd name="connsiteX1861" fmla="*/ 781966 w 12193588"/>
              <a:gd name="connsiteY1861" fmla="*/ 5544685 h 6858000"/>
              <a:gd name="connsiteX1862" fmla="*/ 688277 w 12193588"/>
              <a:gd name="connsiteY1862" fmla="*/ 5449324 h 6858000"/>
              <a:gd name="connsiteX1863" fmla="*/ 12193588 w 12193588"/>
              <a:gd name="connsiteY1863" fmla="*/ 5248562 h 6858000"/>
              <a:gd name="connsiteX1864" fmla="*/ 12193588 w 12193588"/>
              <a:gd name="connsiteY1864" fmla="*/ 5285369 h 6858000"/>
              <a:gd name="connsiteX1865" fmla="*/ 12171838 w 12193588"/>
              <a:gd name="connsiteY1865" fmla="*/ 5305445 h 6858000"/>
              <a:gd name="connsiteX1866" fmla="*/ 12193588 w 12193588"/>
              <a:gd name="connsiteY1866" fmla="*/ 5325521 h 6858000"/>
              <a:gd name="connsiteX1867" fmla="*/ 12193588 w 12193588"/>
              <a:gd name="connsiteY1867" fmla="*/ 5360653 h 6858000"/>
              <a:gd name="connsiteX1868" fmla="*/ 12133360 w 12193588"/>
              <a:gd name="connsiteY1868" fmla="*/ 5305445 h 6858000"/>
              <a:gd name="connsiteX1869" fmla="*/ 11435712 w 12193588"/>
              <a:gd name="connsiteY1869" fmla="*/ 5183314 h 6858000"/>
              <a:gd name="connsiteX1870" fmla="*/ 11382176 w 12193588"/>
              <a:gd name="connsiteY1870" fmla="*/ 5235178 h 6858000"/>
              <a:gd name="connsiteX1871" fmla="*/ 11526055 w 12193588"/>
              <a:gd name="connsiteY1871" fmla="*/ 5375711 h 6858000"/>
              <a:gd name="connsiteX1872" fmla="*/ 11437384 w 12193588"/>
              <a:gd name="connsiteY1872" fmla="*/ 5467726 h 6858000"/>
              <a:gd name="connsiteX1873" fmla="*/ 11367118 w 12193588"/>
              <a:gd name="connsiteY1873" fmla="*/ 5395787 h 6858000"/>
              <a:gd name="connsiteX1874" fmla="*/ 11310235 w 12193588"/>
              <a:gd name="connsiteY1874" fmla="*/ 5447650 h 6858000"/>
              <a:gd name="connsiteX1875" fmla="*/ 11437384 w 12193588"/>
              <a:gd name="connsiteY1875" fmla="*/ 5568107 h 6858000"/>
              <a:gd name="connsiteX1876" fmla="*/ 11633128 w 12193588"/>
              <a:gd name="connsiteY1876" fmla="*/ 5375711 h 6858000"/>
              <a:gd name="connsiteX1877" fmla="*/ 10435250 w 12193588"/>
              <a:gd name="connsiteY1877" fmla="*/ 5183314 h 6858000"/>
              <a:gd name="connsiteX1878" fmla="*/ 10289699 w 12193588"/>
              <a:gd name="connsiteY1878" fmla="*/ 5322175 h 6858000"/>
              <a:gd name="connsiteX1879" fmla="*/ 10219433 w 12193588"/>
              <a:gd name="connsiteY1879" fmla="*/ 5251908 h 6858000"/>
              <a:gd name="connsiteX1880" fmla="*/ 10165898 w 12193588"/>
              <a:gd name="connsiteY1880" fmla="*/ 5303771 h 6858000"/>
              <a:gd name="connsiteX1881" fmla="*/ 10289699 w 12193588"/>
              <a:gd name="connsiteY1881" fmla="*/ 5424228 h 6858000"/>
              <a:gd name="connsiteX1882" fmla="*/ 10485443 w 12193588"/>
              <a:gd name="connsiteY1882" fmla="*/ 5235178 h 6858000"/>
              <a:gd name="connsiteX1883" fmla="*/ 9436463 w 12193588"/>
              <a:gd name="connsiteY1883" fmla="*/ 5183314 h 6858000"/>
              <a:gd name="connsiteX1884" fmla="*/ 9384600 w 12193588"/>
              <a:gd name="connsiteY1884" fmla="*/ 5235178 h 6858000"/>
              <a:gd name="connsiteX1885" fmla="*/ 9526806 w 12193588"/>
              <a:gd name="connsiteY1885" fmla="*/ 5375711 h 6858000"/>
              <a:gd name="connsiteX1886" fmla="*/ 9438135 w 12193588"/>
              <a:gd name="connsiteY1886" fmla="*/ 5467726 h 6858000"/>
              <a:gd name="connsiteX1887" fmla="*/ 9371214 w 12193588"/>
              <a:gd name="connsiteY1887" fmla="*/ 5395787 h 6858000"/>
              <a:gd name="connsiteX1888" fmla="*/ 9316006 w 12193588"/>
              <a:gd name="connsiteY1888" fmla="*/ 5447650 h 6858000"/>
              <a:gd name="connsiteX1889" fmla="*/ 9438135 w 12193588"/>
              <a:gd name="connsiteY1889" fmla="*/ 5568107 h 6858000"/>
              <a:gd name="connsiteX1890" fmla="*/ 9630532 w 12193588"/>
              <a:gd name="connsiteY1890" fmla="*/ 5375711 h 6858000"/>
              <a:gd name="connsiteX1891" fmla="*/ 8430983 w 12193588"/>
              <a:gd name="connsiteY1891" fmla="*/ 5183314 h 6858000"/>
              <a:gd name="connsiteX1892" fmla="*/ 8287104 w 12193588"/>
              <a:gd name="connsiteY1892" fmla="*/ 5322175 h 6858000"/>
              <a:gd name="connsiteX1893" fmla="*/ 8215163 w 12193588"/>
              <a:gd name="connsiteY1893" fmla="*/ 5251908 h 6858000"/>
              <a:gd name="connsiteX1894" fmla="*/ 8161627 w 12193588"/>
              <a:gd name="connsiteY1894" fmla="*/ 5303771 h 6858000"/>
              <a:gd name="connsiteX1895" fmla="*/ 8287104 w 12193588"/>
              <a:gd name="connsiteY1895" fmla="*/ 5424228 h 6858000"/>
              <a:gd name="connsiteX1896" fmla="*/ 8484519 w 12193588"/>
              <a:gd name="connsiteY1896" fmla="*/ 5235178 h 6858000"/>
              <a:gd name="connsiteX1897" fmla="*/ 7433866 w 12193588"/>
              <a:gd name="connsiteY1897" fmla="*/ 5183314 h 6858000"/>
              <a:gd name="connsiteX1898" fmla="*/ 7382003 w 12193588"/>
              <a:gd name="connsiteY1898" fmla="*/ 5235178 h 6858000"/>
              <a:gd name="connsiteX1899" fmla="*/ 7524208 w 12193588"/>
              <a:gd name="connsiteY1899" fmla="*/ 5375711 h 6858000"/>
              <a:gd name="connsiteX1900" fmla="*/ 7437213 w 12193588"/>
              <a:gd name="connsiteY1900" fmla="*/ 5467726 h 6858000"/>
              <a:gd name="connsiteX1901" fmla="*/ 7366945 w 12193588"/>
              <a:gd name="connsiteY1901" fmla="*/ 5395787 h 6858000"/>
              <a:gd name="connsiteX1902" fmla="*/ 7311737 w 12193588"/>
              <a:gd name="connsiteY1902" fmla="*/ 5447650 h 6858000"/>
              <a:gd name="connsiteX1903" fmla="*/ 7437213 w 12193588"/>
              <a:gd name="connsiteY1903" fmla="*/ 5568107 h 6858000"/>
              <a:gd name="connsiteX1904" fmla="*/ 7626263 w 12193588"/>
              <a:gd name="connsiteY1904" fmla="*/ 5375711 h 6858000"/>
              <a:gd name="connsiteX1905" fmla="*/ 6430058 w 12193588"/>
              <a:gd name="connsiteY1905" fmla="*/ 5183314 h 6858000"/>
              <a:gd name="connsiteX1906" fmla="*/ 6287851 w 12193588"/>
              <a:gd name="connsiteY1906" fmla="*/ 5322175 h 6858000"/>
              <a:gd name="connsiteX1907" fmla="*/ 6219258 w 12193588"/>
              <a:gd name="connsiteY1907" fmla="*/ 5251908 h 6858000"/>
              <a:gd name="connsiteX1908" fmla="*/ 6167394 w 12193588"/>
              <a:gd name="connsiteY1908" fmla="*/ 5303771 h 6858000"/>
              <a:gd name="connsiteX1909" fmla="*/ 6287851 w 12193588"/>
              <a:gd name="connsiteY1909" fmla="*/ 5424228 h 6858000"/>
              <a:gd name="connsiteX1910" fmla="*/ 6480248 w 12193588"/>
              <a:gd name="connsiteY1910" fmla="*/ 5235178 h 6858000"/>
              <a:gd name="connsiteX1911" fmla="*/ 5429597 w 12193588"/>
              <a:gd name="connsiteY1911" fmla="*/ 5183314 h 6858000"/>
              <a:gd name="connsiteX1912" fmla="*/ 5377734 w 12193588"/>
              <a:gd name="connsiteY1912" fmla="*/ 5235178 h 6858000"/>
              <a:gd name="connsiteX1913" fmla="*/ 5519939 w 12193588"/>
              <a:gd name="connsiteY1913" fmla="*/ 5375711 h 6858000"/>
              <a:gd name="connsiteX1914" fmla="*/ 5432942 w 12193588"/>
              <a:gd name="connsiteY1914" fmla="*/ 5467726 h 6858000"/>
              <a:gd name="connsiteX1915" fmla="*/ 5364348 w 12193588"/>
              <a:gd name="connsiteY1915" fmla="*/ 5395787 h 6858000"/>
              <a:gd name="connsiteX1916" fmla="*/ 5310813 w 12193588"/>
              <a:gd name="connsiteY1916" fmla="*/ 5447650 h 6858000"/>
              <a:gd name="connsiteX1917" fmla="*/ 5432942 w 12193588"/>
              <a:gd name="connsiteY1917" fmla="*/ 5568107 h 6858000"/>
              <a:gd name="connsiteX1918" fmla="*/ 5623666 w 12193588"/>
              <a:gd name="connsiteY1918" fmla="*/ 5375711 h 6858000"/>
              <a:gd name="connsiteX1919" fmla="*/ 4434154 w 12193588"/>
              <a:gd name="connsiteY1919" fmla="*/ 5183314 h 6858000"/>
              <a:gd name="connsiteX1920" fmla="*/ 4288601 w 12193588"/>
              <a:gd name="connsiteY1920" fmla="*/ 5322175 h 6858000"/>
              <a:gd name="connsiteX1921" fmla="*/ 4216663 w 12193588"/>
              <a:gd name="connsiteY1921" fmla="*/ 5251908 h 6858000"/>
              <a:gd name="connsiteX1922" fmla="*/ 4164798 w 12193588"/>
              <a:gd name="connsiteY1922" fmla="*/ 5303771 h 6858000"/>
              <a:gd name="connsiteX1923" fmla="*/ 4288601 w 12193588"/>
              <a:gd name="connsiteY1923" fmla="*/ 5424228 h 6858000"/>
              <a:gd name="connsiteX1924" fmla="*/ 4486017 w 12193588"/>
              <a:gd name="connsiteY1924" fmla="*/ 5235178 h 6858000"/>
              <a:gd name="connsiteX1925" fmla="*/ 3428673 w 12193588"/>
              <a:gd name="connsiteY1925" fmla="*/ 5183314 h 6858000"/>
              <a:gd name="connsiteX1926" fmla="*/ 3375138 w 12193588"/>
              <a:gd name="connsiteY1926" fmla="*/ 5235178 h 6858000"/>
              <a:gd name="connsiteX1927" fmla="*/ 3522363 w 12193588"/>
              <a:gd name="connsiteY1927" fmla="*/ 5375711 h 6858000"/>
              <a:gd name="connsiteX1928" fmla="*/ 3432019 w 12193588"/>
              <a:gd name="connsiteY1928" fmla="*/ 5467726 h 6858000"/>
              <a:gd name="connsiteX1929" fmla="*/ 3361752 w 12193588"/>
              <a:gd name="connsiteY1929" fmla="*/ 5395787 h 6858000"/>
              <a:gd name="connsiteX1930" fmla="*/ 3306543 w 12193588"/>
              <a:gd name="connsiteY1930" fmla="*/ 5447650 h 6858000"/>
              <a:gd name="connsiteX1931" fmla="*/ 3432019 w 12193588"/>
              <a:gd name="connsiteY1931" fmla="*/ 5568107 h 6858000"/>
              <a:gd name="connsiteX1932" fmla="*/ 3627762 w 12193588"/>
              <a:gd name="connsiteY1932" fmla="*/ 5375711 h 6858000"/>
              <a:gd name="connsiteX1933" fmla="*/ 2429885 w 12193588"/>
              <a:gd name="connsiteY1933" fmla="*/ 5183314 h 6858000"/>
              <a:gd name="connsiteX1934" fmla="*/ 2286004 w 12193588"/>
              <a:gd name="connsiteY1934" fmla="*/ 5322175 h 6858000"/>
              <a:gd name="connsiteX1935" fmla="*/ 2214065 w 12193588"/>
              <a:gd name="connsiteY1935" fmla="*/ 5251908 h 6858000"/>
              <a:gd name="connsiteX1936" fmla="*/ 2160529 w 12193588"/>
              <a:gd name="connsiteY1936" fmla="*/ 5303771 h 6858000"/>
              <a:gd name="connsiteX1937" fmla="*/ 2286004 w 12193588"/>
              <a:gd name="connsiteY1937" fmla="*/ 5424228 h 6858000"/>
              <a:gd name="connsiteX1938" fmla="*/ 2481747 w 12193588"/>
              <a:gd name="connsiteY1938" fmla="*/ 5235178 h 6858000"/>
              <a:gd name="connsiteX1939" fmla="*/ 1424403 w 12193588"/>
              <a:gd name="connsiteY1939" fmla="*/ 5183314 h 6858000"/>
              <a:gd name="connsiteX1940" fmla="*/ 1374213 w 12193588"/>
              <a:gd name="connsiteY1940" fmla="*/ 5235178 h 6858000"/>
              <a:gd name="connsiteX1941" fmla="*/ 1518094 w 12193588"/>
              <a:gd name="connsiteY1941" fmla="*/ 5375711 h 6858000"/>
              <a:gd name="connsiteX1942" fmla="*/ 1427749 w 12193588"/>
              <a:gd name="connsiteY1942" fmla="*/ 5467726 h 6858000"/>
              <a:gd name="connsiteX1943" fmla="*/ 1357483 w 12193588"/>
              <a:gd name="connsiteY1943" fmla="*/ 5395787 h 6858000"/>
              <a:gd name="connsiteX1944" fmla="*/ 1302274 w 12193588"/>
              <a:gd name="connsiteY1944" fmla="*/ 5447650 h 6858000"/>
              <a:gd name="connsiteX1945" fmla="*/ 1427749 w 12193588"/>
              <a:gd name="connsiteY1945" fmla="*/ 5568107 h 6858000"/>
              <a:gd name="connsiteX1946" fmla="*/ 1623492 w 12193588"/>
              <a:gd name="connsiteY1946" fmla="*/ 5375711 h 6858000"/>
              <a:gd name="connsiteX1947" fmla="*/ 425615 w 12193588"/>
              <a:gd name="connsiteY1947" fmla="*/ 5183314 h 6858000"/>
              <a:gd name="connsiteX1948" fmla="*/ 283408 w 12193588"/>
              <a:gd name="connsiteY1948" fmla="*/ 5322175 h 6858000"/>
              <a:gd name="connsiteX1949" fmla="*/ 211470 w 12193588"/>
              <a:gd name="connsiteY1949" fmla="*/ 5251908 h 6858000"/>
              <a:gd name="connsiteX1950" fmla="*/ 157933 w 12193588"/>
              <a:gd name="connsiteY1950" fmla="*/ 5303771 h 6858000"/>
              <a:gd name="connsiteX1951" fmla="*/ 283408 w 12193588"/>
              <a:gd name="connsiteY1951" fmla="*/ 5424228 h 6858000"/>
              <a:gd name="connsiteX1952" fmla="*/ 479152 w 12193588"/>
              <a:gd name="connsiteY1952" fmla="*/ 5235178 h 6858000"/>
              <a:gd name="connsiteX1953" fmla="*/ 12002865 w 12193588"/>
              <a:gd name="connsiteY1953" fmla="*/ 5178296 h 6858000"/>
              <a:gd name="connsiteX1954" fmla="*/ 11601341 w 12193588"/>
              <a:gd name="connsiteY1954" fmla="*/ 5586511 h 6858000"/>
              <a:gd name="connsiteX1955" fmla="*/ 11651532 w 12193588"/>
              <a:gd name="connsiteY1955" fmla="*/ 5640047 h 6858000"/>
              <a:gd name="connsiteX1956" fmla="*/ 12053055 w 12193588"/>
              <a:gd name="connsiteY1956" fmla="*/ 5236852 h 6858000"/>
              <a:gd name="connsiteX1957" fmla="*/ 9998595 w 12193588"/>
              <a:gd name="connsiteY1957" fmla="*/ 5178296 h 6858000"/>
              <a:gd name="connsiteX1958" fmla="*/ 9597072 w 12193588"/>
              <a:gd name="connsiteY1958" fmla="*/ 5586511 h 6858000"/>
              <a:gd name="connsiteX1959" fmla="*/ 9648934 w 12193588"/>
              <a:gd name="connsiteY1959" fmla="*/ 5640047 h 6858000"/>
              <a:gd name="connsiteX1960" fmla="*/ 10050458 w 12193588"/>
              <a:gd name="connsiteY1960" fmla="*/ 5236852 h 6858000"/>
              <a:gd name="connsiteX1961" fmla="*/ 8002690 w 12193588"/>
              <a:gd name="connsiteY1961" fmla="*/ 5178296 h 6858000"/>
              <a:gd name="connsiteX1962" fmla="*/ 7594475 w 12193588"/>
              <a:gd name="connsiteY1962" fmla="*/ 5586511 h 6858000"/>
              <a:gd name="connsiteX1963" fmla="*/ 7648011 w 12193588"/>
              <a:gd name="connsiteY1963" fmla="*/ 5640047 h 6858000"/>
              <a:gd name="connsiteX1964" fmla="*/ 8056226 w 12193588"/>
              <a:gd name="connsiteY1964" fmla="*/ 5236852 h 6858000"/>
              <a:gd name="connsiteX1965" fmla="*/ 6000093 w 12193588"/>
              <a:gd name="connsiteY1965" fmla="*/ 5178296 h 6858000"/>
              <a:gd name="connsiteX1966" fmla="*/ 5590205 w 12193588"/>
              <a:gd name="connsiteY1966" fmla="*/ 5586511 h 6858000"/>
              <a:gd name="connsiteX1967" fmla="*/ 5643742 w 12193588"/>
              <a:gd name="connsiteY1967" fmla="*/ 5640047 h 6858000"/>
              <a:gd name="connsiteX1968" fmla="*/ 6051957 w 12193588"/>
              <a:gd name="connsiteY1968" fmla="*/ 5236852 h 6858000"/>
              <a:gd name="connsiteX1969" fmla="*/ 3995825 w 12193588"/>
              <a:gd name="connsiteY1969" fmla="*/ 5178296 h 6858000"/>
              <a:gd name="connsiteX1970" fmla="*/ 3585936 w 12193588"/>
              <a:gd name="connsiteY1970" fmla="*/ 5586511 h 6858000"/>
              <a:gd name="connsiteX1971" fmla="*/ 3639472 w 12193588"/>
              <a:gd name="connsiteY1971" fmla="*/ 5640047 h 6858000"/>
              <a:gd name="connsiteX1972" fmla="*/ 4049361 w 12193588"/>
              <a:gd name="connsiteY1972" fmla="*/ 5236852 h 6858000"/>
              <a:gd name="connsiteX1973" fmla="*/ 1991555 w 12193588"/>
              <a:gd name="connsiteY1973" fmla="*/ 5178296 h 6858000"/>
              <a:gd name="connsiteX1974" fmla="*/ 1590032 w 12193588"/>
              <a:gd name="connsiteY1974" fmla="*/ 5586511 h 6858000"/>
              <a:gd name="connsiteX1975" fmla="*/ 1641895 w 12193588"/>
              <a:gd name="connsiteY1975" fmla="*/ 5640047 h 6858000"/>
              <a:gd name="connsiteX1976" fmla="*/ 2043418 w 12193588"/>
              <a:gd name="connsiteY1976" fmla="*/ 5236852 h 6858000"/>
              <a:gd name="connsiteX1977" fmla="*/ 10728027 w 12193588"/>
              <a:gd name="connsiteY1977" fmla="*/ 5173278 h 6858000"/>
              <a:gd name="connsiteX1978" fmla="*/ 10594188 w 12193588"/>
              <a:gd name="connsiteY1978" fmla="*/ 5300427 h 6858000"/>
              <a:gd name="connsiteX1979" fmla="*/ 10649396 w 12193588"/>
              <a:gd name="connsiteY1979" fmla="*/ 5352289 h 6858000"/>
              <a:gd name="connsiteX1980" fmla="*/ 10781565 w 12193588"/>
              <a:gd name="connsiteY1980" fmla="*/ 5225140 h 6858000"/>
              <a:gd name="connsiteX1981" fmla="*/ 8725431 w 12193588"/>
              <a:gd name="connsiteY1981" fmla="*/ 5173278 h 6858000"/>
              <a:gd name="connsiteX1982" fmla="*/ 8598284 w 12193588"/>
              <a:gd name="connsiteY1982" fmla="*/ 5300427 h 6858000"/>
              <a:gd name="connsiteX1983" fmla="*/ 8650147 w 12193588"/>
              <a:gd name="connsiteY1983" fmla="*/ 5352289 h 6858000"/>
              <a:gd name="connsiteX1984" fmla="*/ 8777296 w 12193588"/>
              <a:gd name="connsiteY1984" fmla="*/ 5225140 h 6858000"/>
              <a:gd name="connsiteX1985" fmla="*/ 6722836 w 12193588"/>
              <a:gd name="connsiteY1985" fmla="*/ 5173278 h 6858000"/>
              <a:gd name="connsiteX1986" fmla="*/ 6595687 w 12193588"/>
              <a:gd name="connsiteY1986" fmla="*/ 5300427 h 6858000"/>
              <a:gd name="connsiteX1987" fmla="*/ 6647551 w 12193588"/>
              <a:gd name="connsiteY1987" fmla="*/ 5352289 h 6858000"/>
              <a:gd name="connsiteX1988" fmla="*/ 6774700 w 12193588"/>
              <a:gd name="connsiteY1988" fmla="*/ 5225140 h 6858000"/>
              <a:gd name="connsiteX1989" fmla="*/ 4718567 w 12193588"/>
              <a:gd name="connsiteY1989" fmla="*/ 5173278 h 6858000"/>
              <a:gd name="connsiteX1990" fmla="*/ 4591418 w 12193588"/>
              <a:gd name="connsiteY1990" fmla="*/ 5300427 h 6858000"/>
              <a:gd name="connsiteX1991" fmla="*/ 4643281 w 12193588"/>
              <a:gd name="connsiteY1991" fmla="*/ 5352289 h 6858000"/>
              <a:gd name="connsiteX1992" fmla="*/ 4770429 w 12193588"/>
              <a:gd name="connsiteY1992" fmla="*/ 5225140 h 6858000"/>
              <a:gd name="connsiteX1993" fmla="*/ 2714297 w 12193588"/>
              <a:gd name="connsiteY1993" fmla="*/ 5173278 h 6858000"/>
              <a:gd name="connsiteX1994" fmla="*/ 2588820 w 12193588"/>
              <a:gd name="connsiteY1994" fmla="*/ 5300427 h 6858000"/>
              <a:gd name="connsiteX1995" fmla="*/ 2639010 w 12193588"/>
              <a:gd name="connsiteY1995" fmla="*/ 5352289 h 6858000"/>
              <a:gd name="connsiteX1996" fmla="*/ 2766159 w 12193588"/>
              <a:gd name="connsiteY1996" fmla="*/ 5225140 h 6858000"/>
              <a:gd name="connsiteX1997" fmla="*/ 718392 w 12193588"/>
              <a:gd name="connsiteY1997" fmla="*/ 5173278 h 6858000"/>
              <a:gd name="connsiteX1998" fmla="*/ 586224 w 12193588"/>
              <a:gd name="connsiteY1998" fmla="*/ 5300427 h 6858000"/>
              <a:gd name="connsiteX1999" fmla="*/ 639761 w 12193588"/>
              <a:gd name="connsiteY1999" fmla="*/ 5352289 h 6858000"/>
              <a:gd name="connsiteX2000" fmla="*/ 770256 w 12193588"/>
              <a:gd name="connsiteY2000" fmla="*/ 5225140 h 6858000"/>
              <a:gd name="connsiteX2001" fmla="*/ 0 w 12193588"/>
              <a:gd name="connsiteY2001" fmla="*/ 5150341 h 6858000"/>
              <a:gd name="connsiteX2002" fmla="*/ 79302 w 12193588"/>
              <a:gd name="connsiteY2002" fmla="*/ 5236852 h 6858000"/>
              <a:gd name="connsiteX2003" fmla="*/ 0 w 12193588"/>
              <a:gd name="connsiteY2003" fmla="*/ 5316154 h 6858000"/>
              <a:gd name="connsiteX2004" fmla="*/ 0 w 12193588"/>
              <a:gd name="connsiteY2004" fmla="*/ 5276328 h 6858000"/>
              <a:gd name="connsiteX2005" fmla="*/ 39148 w 12193588"/>
              <a:gd name="connsiteY2005" fmla="*/ 5236852 h 6858000"/>
              <a:gd name="connsiteX2006" fmla="*/ 0 w 12193588"/>
              <a:gd name="connsiteY2006" fmla="*/ 5192651 h 6858000"/>
              <a:gd name="connsiteX2007" fmla="*/ 11435712 w 12193588"/>
              <a:gd name="connsiteY2007" fmla="*/ 5146510 h 6858000"/>
              <a:gd name="connsiteX2008" fmla="*/ 11674954 w 12193588"/>
              <a:gd name="connsiteY2008" fmla="*/ 5375711 h 6858000"/>
              <a:gd name="connsiteX2009" fmla="*/ 11437386 w 12193588"/>
              <a:gd name="connsiteY2009" fmla="*/ 5604915 h 6858000"/>
              <a:gd name="connsiteX2010" fmla="*/ 11268411 w 12193588"/>
              <a:gd name="connsiteY2010" fmla="*/ 5447652 h 6858000"/>
              <a:gd name="connsiteX2011" fmla="*/ 11367120 w 12193588"/>
              <a:gd name="connsiteY2011" fmla="*/ 5357309 h 6858000"/>
              <a:gd name="connsiteX2012" fmla="*/ 11437386 w 12193588"/>
              <a:gd name="connsiteY2012" fmla="*/ 5425902 h 6858000"/>
              <a:gd name="connsiteX2013" fmla="*/ 11489250 w 12193588"/>
              <a:gd name="connsiteY2013" fmla="*/ 5375711 h 6858000"/>
              <a:gd name="connsiteX2014" fmla="*/ 11343697 w 12193588"/>
              <a:gd name="connsiteY2014" fmla="*/ 5235178 h 6858000"/>
              <a:gd name="connsiteX2015" fmla="*/ 10435250 w 12193588"/>
              <a:gd name="connsiteY2015" fmla="*/ 5146510 h 6858000"/>
              <a:gd name="connsiteX2016" fmla="*/ 10525595 w 12193588"/>
              <a:gd name="connsiteY2016" fmla="*/ 5235178 h 6858000"/>
              <a:gd name="connsiteX2017" fmla="*/ 10289699 w 12193588"/>
              <a:gd name="connsiteY2017" fmla="*/ 5462708 h 6858000"/>
              <a:gd name="connsiteX2018" fmla="*/ 10129090 w 12193588"/>
              <a:gd name="connsiteY2018" fmla="*/ 5303773 h 6858000"/>
              <a:gd name="connsiteX2019" fmla="*/ 10219433 w 12193588"/>
              <a:gd name="connsiteY2019" fmla="*/ 5216776 h 6858000"/>
              <a:gd name="connsiteX2020" fmla="*/ 10289699 w 12193588"/>
              <a:gd name="connsiteY2020" fmla="*/ 5285369 h 6858000"/>
              <a:gd name="connsiteX2021" fmla="*/ 9436463 w 12193588"/>
              <a:gd name="connsiteY2021" fmla="*/ 5146510 h 6858000"/>
              <a:gd name="connsiteX2022" fmla="*/ 9670684 w 12193588"/>
              <a:gd name="connsiteY2022" fmla="*/ 5375711 h 6858000"/>
              <a:gd name="connsiteX2023" fmla="*/ 9438136 w 12193588"/>
              <a:gd name="connsiteY2023" fmla="*/ 5604915 h 6858000"/>
              <a:gd name="connsiteX2024" fmla="*/ 9274181 w 12193588"/>
              <a:gd name="connsiteY2024" fmla="*/ 5447652 h 6858000"/>
              <a:gd name="connsiteX2025" fmla="*/ 9371216 w 12193588"/>
              <a:gd name="connsiteY2025" fmla="*/ 5357309 h 6858000"/>
              <a:gd name="connsiteX2026" fmla="*/ 9438136 w 12193588"/>
              <a:gd name="connsiteY2026" fmla="*/ 5425902 h 6858000"/>
              <a:gd name="connsiteX2027" fmla="*/ 9489999 w 12193588"/>
              <a:gd name="connsiteY2027" fmla="*/ 5375711 h 6858000"/>
              <a:gd name="connsiteX2028" fmla="*/ 9347792 w 12193588"/>
              <a:gd name="connsiteY2028" fmla="*/ 5235178 h 6858000"/>
              <a:gd name="connsiteX2029" fmla="*/ 8430981 w 12193588"/>
              <a:gd name="connsiteY2029" fmla="*/ 5146510 h 6858000"/>
              <a:gd name="connsiteX2030" fmla="*/ 8521324 w 12193588"/>
              <a:gd name="connsiteY2030" fmla="*/ 5235178 h 6858000"/>
              <a:gd name="connsiteX2031" fmla="*/ 8287102 w 12193588"/>
              <a:gd name="connsiteY2031" fmla="*/ 5462708 h 6858000"/>
              <a:gd name="connsiteX2032" fmla="*/ 8124821 w 12193588"/>
              <a:gd name="connsiteY2032" fmla="*/ 5303773 h 6858000"/>
              <a:gd name="connsiteX2033" fmla="*/ 8215162 w 12193588"/>
              <a:gd name="connsiteY2033" fmla="*/ 5216776 h 6858000"/>
              <a:gd name="connsiteX2034" fmla="*/ 8287102 w 12193588"/>
              <a:gd name="connsiteY2034" fmla="*/ 5285369 h 6858000"/>
              <a:gd name="connsiteX2035" fmla="*/ 7433867 w 12193588"/>
              <a:gd name="connsiteY2035" fmla="*/ 5146510 h 6858000"/>
              <a:gd name="connsiteX2036" fmla="*/ 7666415 w 12193588"/>
              <a:gd name="connsiteY2036" fmla="*/ 5375711 h 6858000"/>
              <a:gd name="connsiteX2037" fmla="*/ 7437213 w 12193588"/>
              <a:gd name="connsiteY2037" fmla="*/ 5604915 h 6858000"/>
              <a:gd name="connsiteX2038" fmla="*/ 7269912 w 12193588"/>
              <a:gd name="connsiteY2038" fmla="*/ 5447652 h 6858000"/>
              <a:gd name="connsiteX2039" fmla="*/ 7366947 w 12193588"/>
              <a:gd name="connsiteY2039" fmla="*/ 5357309 h 6858000"/>
              <a:gd name="connsiteX2040" fmla="*/ 7437213 w 12193588"/>
              <a:gd name="connsiteY2040" fmla="*/ 5425902 h 6858000"/>
              <a:gd name="connsiteX2041" fmla="*/ 7485730 w 12193588"/>
              <a:gd name="connsiteY2041" fmla="*/ 5375711 h 6858000"/>
              <a:gd name="connsiteX2042" fmla="*/ 7343525 w 12193588"/>
              <a:gd name="connsiteY2042" fmla="*/ 5235178 h 6858000"/>
              <a:gd name="connsiteX2043" fmla="*/ 6430060 w 12193588"/>
              <a:gd name="connsiteY2043" fmla="*/ 5146510 h 6858000"/>
              <a:gd name="connsiteX2044" fmla="*/ 6517056 w 12193588"/>
              <a:gd name="connsiteY2044" fmla="*/ 5235178 h 6858000"/>
              <a:gd name="connsiteX2045" fmla="*/ 6287853 w 12193588"/>
              <a:gd name="connsiteY2045" fmla="*/ 5462708 h 6858000"/>
              <a:gd name="connsiteX2046" fmla="*/ 6130589 w 12193588"/>
              <a:gd name="connsiteY2046" fmla="*/ 5303773 h 6858000"/>
              <a:gd name="connsiteX2047" fmla="*/ 6219260 w 12193588"/>
              <a:gd name="connsiteY2047" fmla="*/ 5216776 h 6858000"/>
              <a:gd name="connsiteX2048" fmla="*/ 6287853 w 12193588"/>
              <a:gd name="connsiteY2048" fmla="*/ 5285369 h 6858000"/>
              <a:gd name="connsiteX2049" fmla="*/ 5429598 w 12193588"/>
              <a:gd name="connsiteY2049" fmla="*/ 5146510 h 6858000"/>
              <a:gd name="connsiteX2050" fmla="*/ 5663820 w 12193588"/>
              <a:gd name="connsiteY2050" fmla="*/ 5375711 h 6858000"/>
              <a:gd name="connsiteX2051" fmla="*/ 5432944 w 12193588"/>
              <a:gd name="connsiteY2051" fmla="*/ 5604915 h 6858000"/>
              <a:gd name="connsiteX2052" fmla="*/ 5265643 w 12193588"/>
              <a:gd name="connsiteY2052" fmla="*/ 5447652 h 6858000"/>
              <a:gd name="connsiteX2053" fmla="*/ 5364350 w 12193588"/>
              <a:gd name="connsiteY2053" fmla="*/ 5357309 h 6858000"/>
              <a:gd name="connsiteX2054" fmla="*/ 5432944 w 12193588"/>
              <a:gd name="connsiteY2054" fmla="*/ 5425902 h 6858000"/>
              <a:gd name="connsiteX2055" fmla="*/ 5481460 w 12193588"/>
              <a:gd name="connsiteY2055" fmla="*/ 5375711 h 6858000"/>
              <a:gd name="connsiteX2056" fmla="*/ 5340927 w 12193588"/>
              <a:gd name="connsiteY2056" fmla="*/ 5235178 h 6858000"/>
              <a:gd name="connsiteX2057" fmla="*/ 4434154 w 12193588"/>
              <a:gd name="connsiteY2057" fmla="*/ 5146510 h 6858000"/>
              <a:gd name="connsiteX2058" fmla="*/ 4524497 w 12193588"/>
              <a:gd name="connsiteY2058" fmla="*/ 5235178 h 6858000"/>
              <a:gd name="connsiteX2059" fmla="*/ 4288601 w 12193588"/>
              <a:gd name="connsiteY2059" fmla="*/ 5462708 h 6858000"/>
              <a:gd name="connsiteX2060" fmla="*/ 4126320 w 12193588"/>
              <a:gd name="connsiteY2060" fmla="*/ 5303773 h 6858000"/>
              <a:gd name="connsiteX2061" fmla="*/ 4216663 w 12193588"/>
              <a:gd name="connsiteY2061" fmla="*/ 5216776 h 6858000"/>
              <a:gd name="connsiteX2062" fmla="*/ 4288601 w 12193588"/>
              <a:gd name="connsiteY2062" fmla="*/ 5285369 h 6858000"/>
              <a:gd name="connsiteX2063" fmla="*/ 3428673 w 12193588"/>
              <a:gd name="connsiteY2063" fmla="*/ 5146510 h 6858000"/>
              <a:gd name="connsiteX2064" fmla="*/ 3669586 w 12193588"/>
              <a:gd name="connsiteY2064" fmla="*/ 5375711 h 6858000"/>
              <a:gd name="connsiteX2065" fmla="*/ 3432019 w 12193588"/>
              <a:gd name="connsiteY2065" fmla="*/ 5604915 h 6858000"/>
              <a:gd name="connsiteX2066" fmla="*/ 3263045 w 12193588"/>
              <a:gd name="connsiteY2066" fmla="*/ 5447652 h 6858000"/>
              <a:gd name="connsiteX2067" fmla="*/ 3361752 w 12193588"/>
              <a:gd name="connsiteY2067" fmla="*/ 5357309 h 6858000"/>
              <a:gd name="connsiteX2068" fmla="*/ 3432019 w 12193588"/>
              <a:gd name="connsiteY2068" fmla="*/ 5425902 h 6858000"/>
              <a:gd name="connsiteX2069" fmla="*/ 3482209 w 12193588"/>
              <a:gd name="connsiteY2069" fmla="*/ 5375711 h 6858000"/>
              <a:gd name="connsiteX2070" fmla="*/ 3338330 w 12193588"/>
              <a:gd name="connsiteY2070" fmla="*/ 5235178 h 6858000"/>
              <a:gd name="connsiteX2071" fmla="*/ 2429885 w 12193588"/>
              <a:gd name="connsiteY2071" fmla="*/ 5146510 h 6858000"/>
              <a:gd name="connsiteX2072" fmla="*/ 2520227 w 12193588"/>
              <a:gd name="connsiteY2072" fmla="*/ 5235178 h 6858000"/>
              <a:gd name="connsiteX2073" fmla="*/ 2286006 w 12193588"/>
              <a:gd name="connsiteY2073" fmla="*/ 5462708 h 6858000"/>
              <a:gd name="connsiteX2074" fmla="*/ 2123722 w 12193588"/>
              <a:gd name="connsiteY2074" fmla="*/ 5303773 h 6858000"/>
              <a:gd name="connsiteX2075" fmla="*/ 2214067 w 12193588"/>
              <a:gd name="connsiteY2075" fmla="*/ 5216776 h 6858000"/>
              <a:gd name="connsiteX2076" fmla="*/ 2286006 w 12193588"/>
              <a:gd name="connsiteY2076" fmla="*/ 5285369 h 6858000"/>
              <a:gd name="connsiteX2077" fmla="*/ 1424405 w 12193588"/>
              <a:gd name="connsiteY2077" fmla="*/ 5146510 h 6858000"/>
              <a:gd name="connsiteX2078" fmla="*/ 1665319 w 12193588"/>
              <a:gd name="connsiteY2078" fmla="*/ 5375711 h 6858000"/>
              <a:gd name="connsiteX2079" fmla="*/ 1427751 w 12193588"/>
              <a:gd name="connsiteY2079" fmla="*/ 5604915 h 6858000"/>
              <a:gd name="connsiteX2080" fmla="*/ 1258777 w 12193588"/>
              <a:gd name="connsiteY2080" fmla="*/ 5447652 h 6858000"/>
              <a:gd name="connsiteX2081" fmla="*/ 1357484 w 12193588"/>
              <a:gd name="connsiteY2081" fmla="*/ 5357309 h 6858000"/>
              <a:gd name="connsiteX2082" fmla="*/ 1427751 w 12193588"/>
              <a:gd name="connsiteY2082" fmla="*/ 5425902 h 6858000"/>
              <a:gd name="connsiteX2083" fmla="*/ 1477941 w 12193588"/>
              <a:gd name="connsiteY2083" fmla="*/ 5375711 h 6858000"/>
              <a:gd name="connsiteX2084" fmla="*/ 1334062 w 12193588"/>
              <a:gd name="connsiteY2084" fmla="*/ 5235178 h 6858000"/>
              <a:gd name="connsiteX2085" fmla="*/ 425615 w 12193588"/>
              <a:gd name="connsiteY2085" fmla="*/ 5146510 h 6858000"/>
              <a:gd name="connsiteX2086" fmla="*/ 515958 w 12193588"/>
              <a:gd name="connsiteY2086" fmla="*/ 5235178 h 6858000"/>
              <a:gd name="connsiteX2087" fmla="*/ 283408 w 12193588"/>
              <a:gd name="connsiteY2087" fmla="*/ 5462708 h 6858000"/>
              <a:gd name="connsiteX2088" fmla="*/ 119453 w 12193588"/>
              <a:gd name="connsiteY2088" fmla="*/ 5303773 h 6858000"/>
              <a:gd name="connsiteX2089" fmla="*/ 211470 w 12193588"/>
              <a:gd name="connsiteY2089" fmla="*/ 5216776 h 6858000"/>
              <a:gd name="connsiteX2090" fmla="*/ 283408 w 12193588"/>
              <a:gd name="connsiteY2090" fmla="*/ 5285369 h 6858000"/>
              <a:gd name="connsiteX2091" fmla="*/ 12002866 w 12193588"/>
              <a:gd name="connsiteY2091" fmla="*/ 5136471 h 6858000"/>
              <a:gd name="connsiteX2092" fmla="*/ 12091535 w 12193588"/>
              <a:gd name="connsiteY2092" fmla="*/ 5236852 h 6858000"/>
              <a:gd name="connsiteX2093" fmla="*/ 11651532 w 12193588"/>
              <a:gd name="connsiteY2093" fmla="*/ 5676854 h 6858000"/>
              <a:gd name="connsiteX2094" fmla="*/ 11562863 w 12193588"/>
              <a:gd name="connsiteY2094" fmla="*/ 5586511 h 6858000"/>
              <a:gd name="connsiteX2095" fmla="*/ 10728027 w 12193588"/>
              <a:gd name="connsiteY2095" fmla="*/ 5136471 h 6858000"/>
              <a:gd name="connsiteX2096" fmla="*/ 10820045 w 12193588"/>
              <a:gd name="connsiteY2096" fmla="*/ 5225140 h 6858000"/>
              <a:gd name="connsiteX2097" fmla="*/ 10649398 w 12193588"/>
              <a:gd name="connsiteY2097" fmla="*/ 5390769 h 6858000"/>
              <a:gd name="connsiteX2098" fmla="*/ 10555709 w 12193588"/>
              <a:gd name="connsiteY2098" fmla="*/ 5300427 h 6858000"/>
              <a:gd name="connsiteX2099" fmla="*/ 9998595 w 12193588"/>
              <a:gd name="connsiteY2099" fmla="*/ 5136471 h 6858000"/>
              <a:gd name="connsiteX2100" fmla="*/ 10087264 w 12193588"/>
              <a:gd name="connsiteY2100" fmla="*/ 5236852 h 6858000"/>
              <a:gd name="connsiteX2101" fmla="*/ 9648934 w 12193588"/>
              <a:gd name="connsiteY2101" fmla="*/ 5676854 h 6858000"/>
              <a:gd name="connsiteX2102" fmla="*/ 9558592 w 12193588"/>
              <a:gd name="connsiteY2102" fmla="*/ 5586511 h 6858000"/>
              <a:gd name="connsiteX2103" fmla="*/ 8725433 w 12193588"/>
              <a:gd name="connsiteY2103" fmla="*/ 5136471 h 6858000"/>
              <a:gd name="connsiteX2104" fmla="*/ 8815776 w 12193588"/>
              <a:gd name="connsiteY2104" fmla="*/ 5225140 h 6858000"/>
              <a:gd name="connsiteX2105" fmla="*/ 8650147 w 12193588"/>
              <a:gd name="connsiteY2105" fmla="*/ 5390769 h 6858000"/>
              <a:gd name="connsiteX2106" fmla="*/ 8561478 w 12193588"/>
              <a:gd name="connsiteY2106" fmla="*/ 5300427 h 6858000"/>
              <a:gd name="connsiteX2107" fmla="*/ 8002690 w 12193588"/>
              <a:gd name="connsiteY2107" fmla="*/ 5136471 h 6858000"/>
              <a:gd name="connsiteX2108" fmla="*/ 8094707 w 12193588"/>
              <a:gd name="connsiteY2108" fmla="*/ 5236852 h 6858000"/>
              <a:gd name="connsiteX2109" fmla="*/ 7648011 w 12193588"/>
              <a:gd name="connsiteY2109" fmla="*/ 5676854 h 6858000"/>
              <a:gd name="connsiteX2110" fmla="*/ 7554324 w 12193588"/>
              <a:gd name="connsiteY2110" fmla="*/ 5586511 h 6858000"/>
              <a:gd name="connsiteX2111" fmla="*/ 6722836 w 12193588"/>
              <a:gd name="connsiteY2111" fmla="*/ 5136471 h 6858000"/>
              <a:gd name="connsiteX2112" fmla="*/ 6813179 w 12193588"/>
              <a:gd name="connsiteY2112" fmla="*/ 5225140 h 6858000"/>
              <a:gd name="connsiteX2113" fmla="*/ 6647551 w 12193588"/>
              <a:gd name="connsiteY2113" fmla="*/ 5390769 h 6858000"/>
              <a:gd name="connsiteX2114" fmla="*/ 6558881 w 12193588"/>
              <a:gd name="connsiteY2114" fmla="*/ 5300427 h 6858000"/>
              <a:gd name="connsiteX2115" fmla="*/ 6000094 w 12193588"/>
              <a:gd name="connsiteY2115" fmla="*/ 5136471 h 6858000"/>
              <a:gd name="connsiteX2116" fmla="*/ 6090437 w 12193588"/>
              <a:gd name="connsiteY2116" fmla="*/ 5236852 h 6858000"/>
              <a:gd name="connsiteX2117" fmla="*/ 5643742 w 12193588"/>
              <a:gd name="connsiteY2117" fmla="*/ 5676854 h 6858000"/>
              <a:gd name="connsiteX2118" fmla="*/ 5551727 w 12193588"/>
              <a:gd name="connsiteY2118" fmla="*/ 5586511 h 6858000"/>
              <a:gd name="connsiteX2119" fmla="*/ 4718567 w 12193588"/>
              <a:gd name="connsiteY2119" fmla="*/ 5136471 h 6858000"/>
              <a:gd name="connsiteX2120" fmla="*/ 4808909 w 12193588"/>
              <a:gd name="connsiteY2120" fmla="*/ 5225140 h 6858000"/>
              <a:gd name="connsiteX2121" fmla="*/ 4643282 w 12193588"/>
              <a:gd name="connsiteY2121" fmla="*/ 5390769 h 6858000"/>
              <a:gd name="connsiteX2122" fmla="*/ 4554611 w 12193588"/>
              <a:gd name="connsiteY2122" fmla="*/ 5300427 h 6858000"/>
              <a:gd name="connsiteX2123" fmla="*/ 3995825 w 12193588"/>
              <a:gd name="connsiteY2123" fmla="*/ 5136471 h 6858000"/>
              <a:gd name="connsiteX2124" fmla="*/ 4086168 w 12193588"/>
              <a:gd name="connsiteY2124" fmla="*/ 5236852 h 6858000"/>
              <a:gd name="connsiteX2125" fmla="*/ 3639474 w 12193588"/>
              <a:gd name="connsiteY2125" fmla="*/ 5676854 h 6858000"/>
              <a:gd name="connsiteX2126" fmla="*/ 3547457 w 12193588"/>
              <a:gd name="connsiteY2126" fmla="*/ 5586511 h 6858000"/>
              <a:gd name="connsiteX2127" fmla="*/ 2714297 w 12193588"/>
              <a:gd name="connsiteY2127" fmla="*/ 5136471 h 6858000"/>
              <a:gd name="connsiteX2128" fmla="*/ 2804640 w 12193588"/>
              <a:gd name="connsiteY2128" fmla="*/ 5225140 h 6858000"/>
              <a:gd name="connsiteX2129" fmla="*/ 2639012 w 12193588"/>
              <a:gd name="connsiteY2129" fmla="*/ 5390769 h 6858000"/>
              <a:gd name="connsiteX2130" fmla="*/ 2550342 w 12193588"/>
              <a:gd name="connsiteY2130" fmla="*/ 5300427 h 6858000"/>
              <a:gd name="connsiteX2131" fmla="*/ 1991555 w 12193588"/>
              <a:gd name="connsiteY2131" fmla="*/ 5136471 h 6858000"/>
              <a:gd name="connsiteX2132" fmla="*/ 2081898 w 12193588"/>
              <a:gd name="connsiteY2132" fmla="*/ 5236852 h 6858000"/>
              <a:gd name="connsiteX2133" fmla="*/ 1641896 w 12193588"/>
              <a:gd name="connsiteY2133" fmla="*/ 5676854 h 6858000"/>
              <a:gd name="connsiteX2134" fmla="*/ 1553226 w 12193588"/>
              <a:gd name="connsiteY2134" fmla="*/ 5586511 h 6858000"/>
              <a:gd name="connsiteX2135" fmla="*/ 718392 w 12193588"/>
              <a:gd name="connsiteY2135" fmla="*/ 5136471 h 6858000"/>
              <a:gd name="connsiteX2136" fmla="*/ 810408 w 12193588"/>
              <a:gd name="connsiteY2136" fmla="*/ 5225140 h 6858000"/>
              <a:gd name="connsiteX2137" fmla="*/ 639761 w 12193588"/>
              <a:gd name="connsiteY2137" fmla="*/ 5390769 h 6858000"/>
              <a:gd name="connsiteX2138" fmla="*/ 546072 w 12193588"/>
              <a:gd name="connsiteY2138" fmla="*/ 5300427 h 6858000"/>
              <a:gd name="connsiteX2139" fmla="*/ 11221567 w 12193588"/>
              <a:gd name="connsiteY2139" fmla="*/ 5104683 h 6858000"/>
              <a:gd name="connsiteX2140" fmla="*/ 11077688 w 12193588"/>
              <a:gd name="connsiteY2140" fmla="*/ 5246890 h 6858000"/>
              <a:gd name="connsiteX2141" fmla="*/ 11012441 w 12193588"/>
              <a:gd name="connsiteY2141" fmla="*/ 5179970 h 6858000"/>
              <a:gd name="connsiteX2142" fmla="*/ 10960577 w 12193588"/>
              <a:gd name="connsiteY2142" fmla="*/ 5230160 h 6858000"/>
              <a:gd name="connsiteX2143" fmla="*/ 11154646 w 12193588"/>
              <a:gd name="connsiteY2143" fmla="*/ 5424230 h 6858000"/>
              <a:gd name="connsiteX2144" fmla="*/ 11281795 w 12193588"/>
              <a:gd name="connsiteY2144" fmla="*/ 5300425 h 6858000"/>
              <a:gd name="connsiteX2145" fmla="*/ 11211529 w 12193588"/>
              <a:gd name="connsiteY2145" fmla="*/ 5228486 h 6858000"/>
              <a:gd name="connsiteX2146" fmla="*/ 11278449 w 12193588"/>
              <a:gd name="connsiteY2146" fmla="*/ 5156548 h 6858000"/>
              <a:gd name="connsiteX2147" fmla="*/ 9218969 w 12193588"/>
              <a:gd name="connsiteY2147" fmla="*/ 5104683 h 6858000"/>
              <a:gd name="connsiteX2148" fmla="*/ 9073418 w 12193588"/>
              <a:gd name="connsiteY2148" fmla="*/ 5246890 h 6858000"/>
              <a:gd name="connsiteX2149" fmla="*/ 9008172 w 12193588"/>
              <a:gd name="connsiteY2149" fmla="*/ 5179970 h 6858000"/>
              <a:gd name="connsiteX2150" fmla="*/ 8959653 w 12193588"/>
              <a:gd name="connsiteY2150" fmla="*/ 5230160 h 6858000"/>
              <a:gd name="connsiteX2151" fmla="*/ 9150377 w 12193588"/>
              <a:gd name="connsiteY2151" fmla="*/ 5424230 h 6858000"/>
              <a:gd name="connsiteX2152" fmla="*/ 9277526 w 12193588"/>
              <a:gd name="connsiteY2152" fmla="*/ 5300425 h 6858000"/>
              <a:gd name="connsiteX2153" fmla="*/ 9207259 w 12193588"/>
              <a:gd name="connsiteY2153" fmla="*/ 5228486 h 6858000"/>
              <a:gd name="connsiteX2154" fmla="*/ 9274180 w 12193588"/>
              <a:gd name="connsiteY2154" fmla="*/ 5156548 h 6858000"/>
              <a:gd name="connsiteX2155" fmla="*/ 7214700 w 12193588"/>
              <a:gd name="connsiteY2155" fmla="*/ 5104683 h 6858000"/>
              <a:gd name="connsiteX2156" fmla="*/ 7070821 w 12193588"/>
              <a:gd name="connsiteY2156" fmla="*/ 5246890 h 6858000"/>
              <a:gd name="connsiteX2157" fmla="*/ 7003900 w 12193588"/>
              <a:gd name="connsiteY2157" fmla="*/ 5179970 h 6858000"/>
              <a:gd name="connsiteX2158" fmla="*/ 6955384 w 12193588"/>
              <a:gd name="connsiteY2158" fmla="*/ 5230160 h 6858000"/>
              <a:gd name="connsiteX2159" fmla="*/ 7146107 w 12193588"/>
              <a:gd name="connsiteY2159" fmla="*/ 5424230 h 6858000"/>
              <a:gd name="connsiteX2160" fmla="*/ 7273256 w 12193588"/>
              <a:gd name="connsiteY2160" fmla="*/ 5300425 h 6858000"/>
              <a:gd name="connsiteX2161" fmla="*/ 7204662 w 12193588"/>
              <a:gd name="connsiteY2161" fmla="*/ 5228486 h 6858000"/>
              <a:gd name="connsiteX2162" fmla="*/ 7271583 w 12193588"/>
              <a:gd name="connsiteY2162" fmla="*/ 5156548 h 6858000"/>
              <a:gd name="connsiteX2163" fmla="*/ 5208760 w 12193588"/>
              <a:gd name="connsiteY2163" fmla="*/ 5104683 h 6858000"/>
              <a:gd name="connsiteX2164" fmla="*/ 5066553 w 12193588"/>
              <a:gd name="connsiteY2164" fmla="*/ 5246890 h 6858000"/>
              <a:gd name="connsiteX2165" fmla="*/ 4999633 w 12193588"/>
              <a:gd name="connsiteY2165" fmla="*/ 5179970 h 6858000"/>
              <a:gd name="connsiteX2166" fmla="*/ 4951117 w 12193588"/>
              <a:gd name="connsiteY2166" fmla="*/ 5230160 h 6858000"/>
              <a:gd name="connsiteX2167" fmla="*/ 5143512 w 12193588"/>
              <a:gd name="connsiteY2167" fmla="*/ 5424230 h 6858000"/>
              <a:gd name="connsiteX2168" fmla="*/ 5268989 w 12193588"/>
              <a:gd name="connsiteY2168" fmla="*/ 5300425 h 6858000"/>
              <a:gd name="connsiteX2169" fmla="*/ 5198722 w 12193588"/>
              <a:gd name="connsiteY2169" fmla="*/ 5228486 h 6858000"/>
              <a:gd name="connsiteX2170" fmla="*/ 5267315 w 12193588"/>
              <a:gd name="connsiteY2170" fmla="*/ 5156548 h 6858000"/>
              <a:gd name="connsiteX2171" fmla="*/ 3204489 w 12193588"/>
              <a:gd name="connsiteY2171" fmla="*/ 5104683 h 6858000"/>
              <a:gd name="connsiteX2172" fmla="*/ 3063956 w 12193588"/>
              <a:gd name="connsiteY2172" fmla="*/ 5246890 h 6858000"/>
              <a:gd name="connsiteX2173" fmla="*/ 2995363 w 12193588"/>
              <a:gd name="connsiteY2173" fmla="*/ 5179970 h 6858000"/>
              <a:gd name="connsiteX2174" fmla="*/ 2946845 w 12193588"/>
              <a:gd name="connsiteY2174" fmla="*/ 5230160 h 6858000"/>
              <a:gd name="connsiteX2175" fmla="*/ 3139240 w 12193588"/>
              <a:gd name="connsiteY2175" fmla="*/ 5424230 h 6858000"/>
              <a:gd name="connsiteX2176" fmla="*/ 3264717 w 12193588"/>
              <a:gd name="connsiteY2176" fmla="*/ 5300425 h 6858000"/>
              <a:gd name="connsiteX2177" fmla="*/ 3194451 w 12193588"/>
              <a:gd name="connsiteY2177" fmla="*/ 5228486 h 6858000"/>
              <a:gd name="connsiteX2178" fmla="*/ 3263045 w 12193588"/>
              <a:gd name="connsiteY2178" fmla="*/ 5156548 h 6858000"/>
              <a:gd name="connsiteX2179" fmla="*/ 1208585 w 12193588"/>
              <a:gd name="connsiteY2179" fmla="*/ 5104683 h 6858000"/>
              <a:gd name="connsiteX2180" fmla="*/ 1063034 w 12193588"/>
              <a:gd name="connsiteY2180" fmla="*/ 5246890 h 6858000"/>
              <a:gd name="connsiteX2181" fmla="*/ 994440 w 12193588"/>
              <a:gd name="connsiteY2181" fmla="*/ 5179970 h 6858000"/>
              <a:gd name="connsiteX2182" fmla="*/ 944249 w 12193588"/>
              <a:gd name="connsiteY2182" fmla="*/ 5230160 h 6858000"/>
              <a:gd name="connsiteX2183" fmla="*/ 1141665 w 12193588"/>
              <a:gd name="connsiteY2183" fmla="*/ 5424230 h 6858000"/>
              <a:gd name="connsiteX2184" fmla="*/ 1268814 w 12193588"/>
              <a:gd name="connsiteY2184" fmla="*/ 5300425 h 6858000"/>
              <a:gd name="connsiteX2185" fmla="*/ 1200221 w 12193588"/>
              <a:gd name="connsiteY2185" fmla="*/ 5228486 h 6858000"/>
              <a:gd name="connsiteX2186" fmla="*/ 1267142 w 12193588"/>
              <a:gd name="connsiteY2186" fmla="*/ 5156548 h 6858000"/>
              <a:gd name="connsiteX2187" fmla="*/ 11221568 w 12193588"/>
              <a:gd name="connsiteY2187" fmla="*/ 5064531 h 6858000"/>
              <a:gd name="connsiteX2188" fmla="*/ 11316929 w 12193588"/>
              <a:gd name="connsiteY2188" fmla="*/ 5156548 h 6858000"/>
              <a:gd name="connsiteX2189" fmla="*/ 11251683 w 12193588"/>
              <a:gd name="connsiteY2189" fmla="*/ 5228486 h 6858000"/>
              <a:gd name="connsiteX2190" fmla="*/ 11318603 w 12193588"/>
              <a:gd name="connsiteY2190" fmla="*/ 5300425 h 6858000"/>
              <a:gd name="connsiteX2191" fmla="*/ 11157994 w 12193588"/>
              <a:gd name="connsiteY2191" fmla="*/ 5462708 h 6858000"/>
              <a:gd name="connsiteX2192" fmla="*/ 10922098 w 12193588"/>
              <a:gd name="connsiteY2192" fmla="*/ 5230158 h 6858000"/>
              <a:gd name="connsiteX2193" fmla="*/ 11012441 w 12193588"/>
              <a:gd name="connsiteY2193" fmla="*/ 5141490 h 6858000"/>
              <a:gd name="connsiteX2194" fmla="*/ 11077689 w 12193588"/>
              <a:gd name="connsiteY2194" fmla="*/ 5210082 h 6858000"/>
              <a:gd name="connsiteX2195" fmla="*/ 9218971 w 12193588"/>
              <a:gd name="connsiteY2195" fmla="*/ 5064531 h 6858000"/>
              <a:gd name="connsiteX2196" fmla="*/ 9312660 w 12193588"/>
              <a:gd name="connsiteY2196" fmla="*/ 5156548 h 6858000"/>
              <a:gd name="connsiteX2197" fmla="*/ 9247412 w 12193588"/>
              <a:gd name="connsiteY2197" fmla="*/ 5228486 h 6858000"/>
              <a:gd name="connsiteX2198" fmla="*/ 9314330 w 12193588"/>
              <a:gd name="connsiteY2198" fmla="*/ 5300425 h 6858000"/>
              <a:gd name="connsiteX2199" fmla="*/ 9153723 w 12193588"/>
              <a:gd name="connsiteY2199" fmla="*/ 5462708 h 6858000"/>
              <a:gd name="connsiteX2200" fmla="*/ 8917829 w 12193588"/>
              <a:gd name="connsiteY2200" fmla="*/ 5230158 h 6858000"/>
              <a:gd name="connsiteX2201" fmla="*/ 9008172 w 12193588"/>
              <a:gd name="connsiteY2201" fmla="*/ 5141490 h 6858000"/>
              <a:gd name="connsiteX2202" fmla="*/ 9073418 w 12193588"/>
              <a:gd name="connsiteY2202" fmla="*/ 5210082 h 6858000"/>
              <a:gd name="connsiteX2203" fmla="*/ 7214702 w 12193588"/>
              <a:gd name="connsiteY2203" fmla="*/ 5064531 h 6858000"/>
              <a:gd name="connsiteX2204" fmla="*/ 7310063 w 12193588"/>
              <a:gd name="connsiteY2204" fmla="*/ 5156548 h 6858000"/>
              <a:gd name="connsiteX2205" fmla="*/ 7243142 w 12193588"/>
              <a:gd name="connsiteY2205" fmla="*/ 5228486 h 6858000"/>
              <a:gd name="connsiteX2206" fmla="*/ 7311737 w 12193588"/>
              <a:gd name="connsiteY2206" fmla="*/ 5300425 h 6858000"/>
              <a:gd name="connsiteX2207" fmla="*/ 7149453 w 12193588"/>
              <a:gd name="connsiteY2207" fmla="*/ 5462708 h 6858000"/>
              <a:gd name="connsiteX2208" fmla="*/ 6913560 w 12193588"/>
              <a:gd name="connsiteY2208" fmla="*/ 5230158 h 6858000"/>
              <a:gd name="connsiteX2209" fmla="*/ 7003902 w 12193588"/>
              <a:gd name="connsiteY2209" fmla="*/ 5141490 h 6858000"/>
              <a:gd name="connsiteX2210" fmla="*/ 7070823 w 12193588"/>
              <a:gd name="connsiteY2210" fmla="*/ 5210082 h 6858000"/>
              <a:gd name="connsiteX2211" fmla="*/ 5208760 w 12193588"/>
              <a:gd name="connsiteY2211" fmla="*/ 5064531 h 6858000"/>
              <a:gd name="connsiteX2212" fmla="*/ 5304121 w 12193588"/>
              <a:gd name="connsiteY2212" fmla="*/ 5156548 h 6858000"/>
              <a:gd name="connsiteX2213" fmla="*/ 5237201 w 12193588"/>
              <a:gd name="connsiteY2213" fmla="*/ 5228486 h 6858000"/>
              <a:gd name="connsiteX2214" fmla="*/ 5307468 w 12193588"/>
              <a:gd name="connsiteY2214" fmla="*/ 5300425 h 6858000"/>
              <a:gd name="connsiteX2215" fmla="*/ 5145186 w 12193588"/>
              <a:gd name="connsiteY2215" fmla="*/ 5462708 h 6858000"/>
              <a:gd name="connsiteX2216" fmla="*/ 4910964 w 12193588"/>
              <a:gd name="connsiteY2216" fmla="*/ 5230158 h 6858000"/>
              <a:gd name="connsiteX2217" fmla="*/ 4999633 w 12193588"/>
              <a:gd name="connsiteY2217" fmla="*/ 5141490 h 6858000"/>
              <a:gd name="connsiteX2218" fmla="*/ 5066553 w 12193588"/>
              <a:gd name="connsiteY2218" fmla="*/ 5210082 h 6858000"/>
              <a:gd name="connsiteX2219" fmla="*/ 3204491 w 12193588"/>
              <a:gd name="connsiteY2219" fmla="*/ 5064531 h 6858000"/>
              <a:gd name="connsiteX2220" fmla="*/ 3299851 w 12193588"/>
              <a:gd name="connsiteY2220" fmla="*/ 5156548 h 6858000"/>
              <a:gd name="connsiteX2221" fmla="*/ 3234605 w 12193588"/>
              <a:gd name="connsiteY2221" fmla="*/ 5228486 h 6858000"/>
              <a:gd name="connsiteX2222" fmla="*/ 3303197 w 12193588"/>
              <a:gd name="connsiteY2222" fmla="*/ 5300425 h 6858000"/>
              <a:gd name="connsiteX2223" fmla="*/ 3140916 w 12193588"/>
              <a:gd name="connsiteY2223" fmla="*/ 5462708 h 6858000"/>
              <a:gd name="connsiteX2224" fmla="*/ 2906694 w 12193588"/>
              <a:gd name="connsiteY2224" fmla="*/ 5230158 h 6858000"/>
              <a:gd name="connsiteX2225" fmla="*/ 2995363 w 12193588"/>
              <a:gd name="connsiteY2225" fmla="*/ 5141490 h 6858000"/>
              <a:gd name="connsiteX2226" fmla="*/ 3063957 w 12193588"/>
              <a:gd name="connsiteY2226" fmla="*/ 5210082 h 6858000"/>
              <a:gd name="connsiteX2227" fmla="*/ 1208585 w 12193588"/>
              <a:gd name="connsiteY2227" fmla="*/ 5064531 h 6858000"/>
              <a:gd name="connsiteX2228" fmla="*/ 1305620 w 12193588"/>
              <a:gd name="connsiteY2228" fmla="*/ 5156548 h 6858000"/>
              <a:gd name="connsiteX2229" fmla="*/ 1238699 w 12193588"/>
              <a:gd name="connsiteY2229" fmla="*/ 5228486 h 6858000"/>
              <a:gd name="connsiteX2230" fmla="*/ 1308966 w 12193588"/>
              <a:gd name="connsiteY2230" fmla="*/ 5300425 h 6858000"/>
              <a:gd name="connsiteX2231" fmla="*/ 1143337 w 12193588"/>
              <a:gd name="connsiteY2231" fmla="*/ 5462708 h 6858000"/>
              <a:gd name="connsiteX2232" fmla="*/ 902423 w 12193588"/>
              <a:gd name="connsiteY2232" fmla="*/ 5230158 h 6858000"/>
              <a:gd name="connsiteX2233" fmla="*/ 994440 w 12193588"/>
              <a:gd name="connsiteY2233" fmla="*/ 5141490 h 6858000"/>
              <a:gd name="connsiteX2234" fmla="*/ 1063032 w 12193588"/>
              <a:gd name="connsiteY2234" fmla="*/ 5210082 h 6858000"/>
              <a:gd name="connsiteX2235" fmla="*/ 11581264 w 12193588"/>
              <a:gd name="connsiteY2235" fmla="*/ 5034417 h 6858000"/>
              <a:gd name="connsiteX2236" fmla="*/ 11529401 w 12193588"/>
              <a:gd name="connsiteY2236" fmla="*/ 5087953 h 6858000"/>
              <a:gd name="connsiteX2237" fmla="*/ 11726817 w 12193588"/>
              <a:gd name="connsiteY2237" fmla="*/ 5292061 h 6858000"/>
              <a:gd name="connsiteX2238" fmla="*/ 11778681 w 12193588"/>
              <a:gd name="connsiteY2238" fmla="*/ 5238524 h 6858000"/>
              <a:gd name="connsiteX2239" fmla="*/ 9576996 w 12193588"/>
              <a:gd name="connsiteY2239" fmla="*/ 5034417 h 6858000"/>
              <a:gd name="connsiteX2240" fmla="*/ 9525132 w 12193588"/>
              <a:gd name="connsiteY2240" fmla="*/ 5087953 h 6858000"/>
              <a:gd name="connsiteX2241" fmla="*/ 9724219 w 12193588"/>
              <a:gd name="connsiteY2241" fmla="*/ 5292061 h 6858000"/>
              <a:gd name="connsiteX2242" fmla="*/ 9776084 w 12193588"/>
              <a:gd name="connsiteY2242" fmla="*/ 5238524 h 6858000"/>
              <a:gd name="connsiteX2243" fmla="*/ 7574400 w 12193588"/>
              <a:gd name="connsiteY2243" fmla="*/ 5034417 h 6858000"/>
              <a:gd name="connsiteX2244" fmla="*/ 7522536 w 12193588"/>
              <a:gd name="connsiteY2244" fmla="*/ 5087953 h 6858000"/>
              <a:gd name="connsiteX2245" fmla="*/ 7719952 w 12193588"/>
              <a:gd name="connsiteY2245" fmla="*/ 5292061 h 6858000"/>
              <a:gd name="connsiteX2246" fmla="*/ 7771816 w 12193588"/>
              <a:gd name="connsiteY2246" fmla="*/ 5238524 h 6858000"/>
              <a:gd name="connsiteX2247" fmla="*/ 5573476 w 12193588"/>
              <a:gd name="connsiteY2247" fmla="*/ 5034417 h 6858000"/>
              <a:gd name="connsiteX2248" fmla="*/ 5519939 w 12193588"/>
              <a:gd name="connsiteY2248" fmla="*/ 5087953 h 6858000"/>
              <a:gd name="connsiteX2249" fmla="*/ 5724046 w 12193588"/>
              <a:gd name="connsiteY2249" fmla="*/ 5292061 h 6858000"/>
              <a:gd name="connsiteX2250" fmla="*/ 5777583 w 12193588"/>
              <a:gd name="connsiteY2250" fmla="*/ 5238524 h 6858000"/>
              <a:gd name="connsiteX2251" fmla="*/ 3569207 w 12193588"/>
              <a:gd name="connsiteY2251" fmla="*/ 5034417 h 6858000"/>
              <a:gd name="connsiteX2252" fmla="*/ 3515671 w 12193588"/>
              <a:gd name="connsiteY2252" fmla="*/ 5087953 h 6858000"/>
              <a:gd name="connsiteX2253" fmla="*/ 3719779 w 12193588"/>
              <a:gd name="connsiteY2253" fmla="*/ 5292061 h 6858000"/>
              <a:gd name="connsiteX2254" fmla="*/ 3773315 w 12193588"/>
              <a:gd name="connsiteY2254" fmla="*/ 5238524 h 6858000"/>
              <a:gd name="connsiteX2255" fmla="*/ 1573302 w 12193588"/>
              <a:gd name="connsiteY2255" fmla="*/ 5034417 h 6858000"/>
              <a:gd name="connsiteX2256" fmla="*/ 1521438 w 12193588"/>
              <a:gd name="connsiteY2256" fmla="*/ 5087953 h 6858000"/>
              <a:gd name="connsiteX2257" fmla="*/ 1718855 w 12193588"/>
              <a:gd name="connsiteY2257" fmla="*/ 5292061 h 6858000"/>
              <a:gd name="connsiteX2258" fmla="*/ 1770718 w 12193588"/>
              <a:gd name="connsiteY2258" fmla="*/ 5238524 h 6858000"/>
              <a:gd name="connsiteX2259" fmla="*/ 11581264 w 12193588"/>
              <a:gd name="connsiteY2259" fmla="*/ 4994265 h 6858000"/>
              <a:gd name="connsiteX2260" fmla="*/ 11817159 w 12193588"/>
              <a:gd name="connsiteY2260" fmla="*/ 5238524 h 6858000"/>
              <a:gd name="connsiteX2261" fmla="*/ 11726817 w 12193588"/>
              <a:gd name="connsiteY2261" fmla="*/ 5330541 h 6858000"/>
              <a:gd name="connsiteX2262" fmla="*/ 11490921 w 12193588"/>
              <a:gd name="connsiteY2262" fmla="*/ 5087953 h 6858000"/>
              <a:gd name="connsiteX2263" fmla="*/ 9576996 w 12193588"/>
              <a:gd name="connsiteY2263" fmla="*/ 4994265 h 6858000"/>
              <a:gd name="connsiteX2264" fmla="*/ 9812890 w 12193588"/>
              <a:gd name="connsiteY2264" fmla="*/ 5238524 h 6858000"/>
              <a:gd name="connsiteX2265" fmla="*/ 9724219 w 12193588"/>
              <a:gd name="connsiteY2265" fmla="*/ 5330541 h 6858000"/>
              <a:gd name="connsiteX2266" fmla="*/ 9488325 w 12193588"/>
              <a:gd name="connsiteY2266" fmla="*/ 5087953 h 6858000"/>
              <a:gd name="connsiteX2267" fmla="*/ 7574399 w 12193588"/>
              <a:gd name="connsiteY2267" fmla="*/ 4994265 h 6858000"/>
              <a:gd name="connsiteX2268" fmla="*/ 7808621 w 12193588"/>
              <a:gd name="connsiteY2268" fmla="*/ 5238524 h 6858000"/>
              <a:gd name="connsiteX2269" fmla="*/ 7719952 w 12193588"/>
              <a:gd name="connsiteY2269" fmla="*/ 5330541 h 6858000"/>
              <a:gd name="connsiteX2270" fmla="*/ 7484056 w 12193588"/>
              <a:gd name="connsiteY2270" fmla="*/ 5087953 h 6858000"/>
              <a:gd name="connsiteX2271" fmla="*/ 5573476 w 12193588"/>
              <a:gd name="connsiteY2271" fmla="*/ 4994265 h 6858000"/>
              <a:gd name="connsiteX2272" fmla="*/ 5816063 w 12193588"/>
              <a:gd name="connsiteY2272" fmla="*/ 5238524 h 6858000"/>
              <a:gd name="connsiteX2273" fmla="*/ 5724046 w 12193588"/>
              <a:gd name="connsiteY2273" fmla="*/ 5330541 h 6858000"/>
              <a:gd name="connsiteX2274" fmla="*/ 5479788 w 12193588"/>
              <a:gd name="connsiteY2274" fmla="*/ 5087953 h 6858000"/>
              <a:gd name="connsiteX2275" fmla="*/ 3569206 w 12193588"/>
              <a:gd name="connsiteY2275" fmla="*/ 4994265 h 6858000"/>
              <a:gd name="connsiteX2276" fmla="*/ 3811794 w 12193588"/>
              <a:gd name="connsiteY2276" fmla="*/ 5238524 h 6858000"/>
              <a:gd name="connsiteX2277" fmla="*/ 3719777 w 12193588"/>
              <a:gd name="connsiteY2277" fmla="*/ 5330541 h 6858000"/>
              <a:gd name="connsiteX2278" fmla="*/ 3475519 w 12193588"/>
              <a:gd name="connsiteY2278" fmla="*/ 5087953 h 6858000"/>
              <a:gd name="connsiteX2279" fmla="*/ 1573302 w 12193588"/>
              <a:gd name="connsiteY2279" fmla="*/ 4994265 h 6858000"/>
              <a:gd name="connsiteX2280" fmla="*/ 1807524 w 12193588"/>
              <a:gd name="connsiteY2280" fmla="*/ 5238524 h 6858000"/>
              <a:gd name="connsiteX2281" fmla="*/ 1718855 w 12193588"/>
              <a:gd name="connsiteY2281" fmla="*/ 5330541 h 6858000"/>
              <a:gd name="connsiteX2282" fmla="*/ 1482959 w 12193588"/>
              <a:gd name="connsiteY2282" fmla="*/ 5087953 h 6858000"/>
              <a:gd name="connsiteX2283" fmla="*/ 10507189 w 12193588"/>
              <a:gd name="connsiteY2283" fmla="*/ 4962478 h 6858000"/>
              <a:gd name="connsiteX2284" fmla="*/ 10453653 w 12193588"/>
              <a:gd name="connsiteY2284" fmla="*/ 5014342 h 6858000"/>
              <a:gd name="connsiteX2285" fmla="*/ 10575784 w 12193588"/>
              <a:gd name="connsiteY2285" fmla="*/ 5139817 h 6858000"/>
              <a:gd name="connsiteX2286" fmla="*/ 10629320 w 12193588"/>
              <a:gd name="connsiteY2286" fmla="*/ 5084607 h 6858000"/>
              <a:gd name="connsiteX2287" fmla="*/ 10219433 w 12193588"/>
              <a:gd name="connsiteY2287" fmla="*/ 4962478 h 6858000"/>
              <a:gd name="connsiteX2288" fmla="*/ 10095630 w 12193588"/>
              <a:gd name="connsiteY2288" fmla="*/ 5086281 h 6858000"/>
              <a:gd name="connsiteX2289" fmla="*/ 10149166 w 12193588"/>
              <a:gd name="connsiteY2289" fmla="*/ 5139817 h 6858000"/>
              <a:gd name="connsiteX2290" fmla="*/ 10219433 w 12193588"/>
              <a:gd name="connsiteY2290" fmla="*/ 5066205 h 6858000"/>
              <a:gd name="connsiteX2291" fmla="*/ 10291373 w 12193588"/>
              <a:gd name="connsiteY2291" fmla="*/ 5139817 h 6858000"/>
              <a:gd name="connsiteX2292" fmla="*/ 10343236 w 12193588"/>
              <a:gd name="connsiteY2292" fmla="*/ 5086281 h 6858000"/>
              <a:gd name="connsiteX2293" fmla="*/ 8502922 w 12193588"/>
              <a:gd name="connsiteY2293" fmla="*/ 4962478 h 6858000"/>
              <a:gd name="connsiteX2294" fmla="*/ 8449385 w 12193588"/>
              <a:gd name="connsiteY2294" fmla="*/ 5014342 h 6858000"/>
              <a:gd name="connsiteX2295" fmla="*/ 8569842 w 12193588"/>
              <a:gd name="connsiteY2295" fmla="*/ 5139817 h 6858000"/>
              <a:gd name="connsiteX2296" fmla="*/ 8623378 w 12193588"/>
              <a:gd name="connsiteY2296" fmla="*/ 5084607 h 6858000"/>
              <a:gd name="connsiteX2297" fmla="*/ 8215162 w 12193588"/>
              <a:gd name="connsiteY2297" fmla="*/ 4962478 h 6858000"/>
              <a:gd name="connsiteX2298" fmla="*/ 8091360 w 12193588"/>
              <a:gd name="connsiteY2298" fmla="*/ 5086281 h 6858000"/>
              <a:gd name="connsiteX2299" fmla="*/ 8143223 w 12193588"/>
              <a:gd name="connsiteY2299" fmla="*/ 5139817 h 6858000"/>
              <a:gd name="connsiteX2300" fmla="*/ 8215162 w 12193588"/>
              <a:gd name="connsiteY2300" fmla="*/ 5066205 h 6858000"/>
              <a:gd name="connsiteX2301" fmla="*/ 8287102 w 12193588"/>
              <a:gd name="connsiteY2301" fmla="*/ 5139817 h 6858000"/>
              <a:gd name="connsiteX2302" fmla="*/ 8340639 w 12193588"/>
              <a:gd name="connsiteY2302" fmla="*/ 5086281 h 6858000"/>
              <a:gd name="connsiteX2303" fmla="*/ 6505344 w 12193588"/>
              <a:gd name="connsiteY2303" fmla="*/ 4962478 h 6858000"/>
              <a:gd name="connsiteX2304" fmla="*/ 6453480 w 12193588"/>
              <a:gd name="connsiteY2304" fmla="*/ 5014342 h 6858000"/>
              <a:gd name="connsiteX2305" fmla="*/ 6570591 w 12193588"/>
              <a:gd name="connsiteY2305" fmla="*/ 5139817 h 6858000"/>
              <a:gd name="connsiteX2306" fmla="*/ 6622455 w 12193588"/>
              <a:gd name="connsiteY2306" fmla="*/ 5084607 h 6858000"/>
              <a:gd name="connsiteX2307" fmla="*/ 6215912 w 12193588"/>
              <a:gd name="connsiteY2307" fmla="*/ 4962478 h 6858000"/>
              <a:gd name="connsiteX2308" fmla="*/ 6095455 w 12193588"/>
              <a:gd name="connsiteY2308" fmla="*/ 5086281 h 6858000"/>
              <a:gd name="connsiteX2309" fmla="*/ 6147320 w 12193588"/>
              <a:gd name="connsiteY2309" fmla="*/ 5139817 h 6858000"/>
              <a:gd name="connsiteX2310" fmla="*/ 6215912 w 12193588"/>
              <a:gd name="connsiteY2310" fmla="*/ 5066205 h 6858000"/>
              <a:gd name="connsiteX2311" fmla="*/ 6286179 w 12193588"/>
              <a:gd name="connsiteY2311" fmla="*/ 5139817 h 6858000"/>
              <a:gd name="connsiteX2312" fmla="*/ 6336369 w 12193588"/>
              <a:gd name="connsiteY2312" fmla="*/ 5086281 h 6858000"/>
              <a:gd name="connsiteX2313" fmla="*/ 4501075 w 12193588"/>
              <a:gd name="connsiteY2313" fmla="*/ 4962478 h 6858000"/>
              <a:gd name="connsiteX2314" fmla="*/ 4449211 w 12193588"/>
              <a:gd name="connsiteY2314" fmla="*/ 5014342 h 6858000"/>
              <a:gd name="connsiteX2315" fmla="*/ 4566322 w 12193588"/>
              <a:gd name="connsiteY2315" fmla="*/ 5139817 h 6858000"/>
              <a:gd name="connsiteX2316" fmla="*/ 4618186 w 12193588"/>
              <a:gd name="connsiteY2316" fmla="*/ 5084607 h 6858000"/>
              <a:gd name="connsiteX2317" fmla="*/ 4218337 w 12193588"/>
              <a:gd name="connsiteY2317" fmla="*/ 4962478 h 6858000"/>
              <a:gd name="connsiteX2318" fmla="*/ 4092860 w 12193588"/>
              <a:gd name="connsiteY2318" fmla="*/ 5086281 h 6858000"/>
              <a:gd name="connsiteX2319" fmla="*/ 4146396 w 12193588"/>
              <a:gd name="connsiteY2319" fmla="*/ 5139817 h 6858000"/>
              <a:gd name="connsiteX2320" fmla="*/ 4218337 w 12193588"/>
              <a:gd name="connsiteY2320" fmla="*/ 5066205 h 6858000"/>
              <a:gd name="connsiteX2321" fmla="*/ 4288603 w 12193588"/>
              <a:gd name="connsiteY2321" fmla="*/ 5139817 h 6858000"/>
              <a:gd name="connsiteX2322" fmla="*/ 4342140 w 12193588"/>
              <a:gd name="connsiteY2322" fmla="*/ 5086281 h 6858000"/>
              <a:gd name="connsiteX2323" fmla="*/ 2496805 w 12193588"/>
              <a:gd name="connsiteY2323" fmla="*/ 4962478 h 6858000"/>
              <a:gd name="connsiteX2324" fmla="*/ 2444941 w 12193588"/>
              <a:gd name="connsiteY2324" fmla="*/ 5014342 h 6858000"/>
              <a:gd name="connsiteX2325" fmla="*/ 2562052 w 12193588"/>
              <a:gd name="connsiteY2325" fmla="*/ 5139817 h 6858000"/>
              <a:gd name="connsiteX2326" fmla="*/ 2613916 w 12193588"/>
              <a:gd name="connsiteY2326" fmla="*/ 5084607 h 6858000"/>
              <a:gd name="connsiteX2327" fmla="*/ 2214065 w 12193588"/>
              <a:gd name="connsiteY2327" fmla="*/ 4962478 h 6858000"/>
              <a:gd name="connsiteX2328" fmla="*/ 2088590 w 12193588"/>
              <a:gd name="connsiteY2328" fmla="*/ 5086281 h 6858000"/>
              <a:gd name="connsiteX2329" fmla="*/ 2142126 w 12193588"/>
              <a:gd name="connsiteY2329" fmla="*/ 5139817 h 6858000"/>
              <a:gd name="connsiteX2330" fmla="*/ 2214065 w 12193588"/>
              <a:gd name="connsiteY2330" fmla="*/ 5066205 h 6858000"/>
              <a:gd name="connsiteX2331" fmla="*/ 2287679 w 12193588"/>
              <a:gd name="connsiteY2331" fmla="*/ 5139817 h 6858000"/>
              <a:gd name="connsiteX2332" fmla="*/ 2339542 w 12193588"/>
              <a:gd name="connsiteY2332" fmla="*/ 5086281 h 6858000"/>
              <a:gd name="connsiteX2333" fmla="*/ 495882 w 12193588"/>
              <a:gd name="connsiteY2333" fmla="*/ 4962478 h 6858000"/>
              <a:gd name="connsiteX2334" fmla="*/ 442345 w 12193588"/>
              <a:gd name="connsiteY2334" fmla="*/ 5014342 h 6858000"/>
              <a:gd name="connsiteX2335" fmla="*/ 566148 w 12193588"/>
              <a:gd name="connsiteY2335" fmla="*/ 5139817 h 6858000"/>
              <a:gd name="connsiteX2336" fmla="*/ 619685 w 12193588"/>
              <a:gd name="connsiteY2336" fmla="*/ 5084607 h 6858000"/>
              <a:gd name="connsiteX2337" fmla="*/ 211470 w 12193588"/>
              <a:gd name="connsiteY2337" fmla="*/ 4962478 h 6858000"/>
              <a:gd name="connsiteX2338" fmla="*/ 85993 w 12193588"/>
              <a:gd name="connsiteY2338" fmla="*/ 5086281 h 6858000"/>
              <a:gd name="connsiteX2339" fmla="*/ 137857 w 12193588"/>
              <a:gd name="connsiteY2339" fmla="*/ 5139817 h 6858000"/>
              <a:gd name="connsiteX2340" fmla="*/ 211470 w 12193588"/>
              <a:gd name="connsiteY2340" fmla="*/ 5066205 h 6858000"/>
              <a:gd name="connsiteX2341" fmla="*/ 283408 w 12193588"/>
              <a:gd name="connsiteY2341" fmla="*/ 5139817 h 6858000"/>
              <a:gd name="connsiteX2342" fmla="*/ 335273 w 12193588"/>
              <a:gd name="connsiteY2342" fmla="*/ 5086281 h 6858000"/>
              <a:gd name="connsiteX2343" fmla="*/ 12193588 w 12193588"/>
              <a:gd name="connsiteY2343" fmla="*/ 4952440 h 6858000"/>
              <a:gd name="connsiteX2344" fmla="*/ 12193588 w 12193588"/>
              <a:gd name="connsiteY2344" fmla="*/ 4992592 h 6858000"/>
              <a:gd name="connsiteX2345" fmla="*/ 12099899 w 12193588"/>
              <a:gd name="connsiteY2345" fmla="*/ 5086281 h 6858000"/>
              <a:gd name="connsiteX2346" fmla="*/ 12153436 w 12193588"/>
              <a:gd name="connsiteY2346" fmla="*/ 5139817 h 6858000"/>
              <a:gd name="connsiteX2347" fmla="*/ 12193588 w 12193588"/>
              <a:gd name="connsiteY2347" fmla="*/ 5097993 h 6858000"/>
              <a:gd name="connsiteX2348" fmla="*/ 12193588 w 12193588"/>
              <a:gd name="connsiteY2348" fmla="*/ 5136471 h 6858000"/>
              <a:gd name="connsiteX2349" fmla="*/ 12153436 w 12193588"/>
              <a:gd name="connsiteY2349" fmla="*/ 5176624 h 6858000"/>
              <a:gd name="connsiteX2350" fmla="*/ 12061419 w 12193588"/>
              <a:gd name="connsiteY2350" fmla="*/ 5086281 h 6858000"/>
              <a:gd name="connsiteX2351" fmla="*/ 10507191 w 12193588"/>
              <a:gd name="connsiteY2351" fmla="*/ 4922326 h 6858000"/>
              <a:gd name="connsiteX2352" fmla="*/ 10667800 w 12193588"/>
              <a:gd name="connsiteY2352" fmla="*/ 5084607 h 6858000"/>
              <a:gd name="connsiteX2353" fmla="*/ 10575784 w 12193588"/>
              <a:gd name="connsiteY2353" fmla="*/ 5176624 h 6858000"/>
              <a:gd name="connsiteX2354" fmla="*/ 10413502 w 12193588"/>
              <a:gd name="connsiteY2354" fmla="*/ 5014342 h 6858000"/>
              <a:gd name="connsiteX2355" fmla="*/ 10219433 w 12193588"/>
              <a:gd name="connsiteY2355" fmla="*/ 4922326 h 6858000"/>
              <a:gd name="connsiteX2356" fmla="*/ 10383388 w 12193588"/>
              <a:gd name="connsiteY2356" fmla="*/ 5086281 h 6858000"/>
              <a:gd name="connsiteX2357" fmla="*/ 10291372 w 12193588"/>
              <a:gd name="connsiteY2357" fmla="*/ 5176624 h 6858000"/>
              <a:gd name="connsiteX2358" fmla="*/ 10219433 w 12193588"/>
              <a:gd name="connsiteY2358" fmla="*/ 5106357 h 6858000"/>
              <a:gd name="connsiteX2359" fmla="*/ 10149166 w 12193588"/>
              <a:gd name="connsiteY2359" fmla="*/ 5176624 h 6858000"/>
              <a:gd name="connsiteX2360" fmla="*/ 10057150 w 12193588"/>
              <a:gd name="connsiteY2360" fmla="*/ 5086281 h 6858000"/>
              <a:gd name="connsiteX2361" fmla="*/ 8215163 w 12193588"/>
              <a:gd name="connsiteY2361" fmla="*/ 4922326 h 6858000"/>
              <a:gd name="connsiteX2362" fmla="*/ 8379119 w 12193588"/>
              <a:gd name="connsiteY2362" fmla="*/ 5086281 h 6858000"/>
              <a:gd name="connsiteX2363" fmla="*/ 8287102 w 12193588"/>
              <a:gd name="connsiteY2363" fmla="*/ 5176624 h 6858000"/>
              <a:gd name="connsiteX2364" fmla="*/ 8215163 w 12193588"/>
              <a:gd name="connsiteY2364" fmla="*/ 5106357 h 6858000"/>
              <a:gd name="connsiteX2365" fmla="*/ 8143223 w 12193588"/>
              <a:gd name="connsiteY2365" fmla="*/ 5176624 h 6858000"/>
              <a:gd name="connsiteX2366" fmla="*/ 8052880 w 12193588"/>
              <a:gd name="connsiteY2366" fmla="*/ 5086281 h 6858000"/>
              <a:gd name="connsiteX2367" fmla="*/ 6505344 w 12193588"/>
              <a:gd name="connsiteY2367" fmla="*/ 4922326 h 6858000"/>
              <a:gd name="connsiteX2368" fmla="*/ 6659262 w 12193588"/>
              <a:gd name="connsiteY2368" fmla="*/ 5084607 h 6858000"/>
              <a:gd name="connsiteX2369" fmla="*/ 6570591 w 12193588"/>
              <a:gd name="connsiteY2369" fmla="*/ 5176624 h 6858000"/>
              <a:gd name="connsiteX2370" fmla="*/ 6415002 w 12193588"/>
              <a:gd name="connsiteY2370" fmla="*/ 5014342 h 6858000"/>
              <a:gd name="connsiteX2371" fmla="*/ 6215912 w 12193588"/>
              <a:gd name="connsiteY2371" fmla="*/ 4922326 h 6858000"/>
              <a:gd name="connsiteX2372" fmla="*/ 6374849 w 12193588"/>
              <a:gd name="connsiteY2372" fmla="*/ 5086281 h 6858000"/>
              <a:gd name="connsiteX2373" fmla="*/ 6286179 w 12193588"/>
              <a:gd name="connsiteY2373" fmla="*/ 5176624 h 6858000"/>
              <a:gd name="connsiteX2374" fmla="*/ 6215912 w 12193588"/>
              <a:gd name="connsiteY2374" fmla="*/ 5106357 h 6858000"/>
              <a:gd name="connsiteX2375" fmla="*/ 6147320 w 12193588"/>
              <a:gd name="connsiteY2375" fmla="*/ 5176624 h 6858000"/>
              <a:gd name="connsiteX2376" fmla="*/ 6060323 w 12193588"/>
              <a:gd name="connsiteY2376" fmla="*/ 5086281 h 6858000"/>
              <a:gd name="connsiteX2377" fmla="*/ 4501075 w 12193588"/>
              <a:gd name="connsiteY2377" fmla="*/ 4922326 h 6858000"/>
              <a:gd name="connsiteX2378" fmla="*/ 4656665 w 12193588"/>
              <a:gd name="connsiteY2378" fmla="*/ 5084607 h 6858000"/>
              <a:gd name="connsiteX2379" fmla="*/ 4566322 w 12193588"/>
              <a:gd name="connsiteY2379" fmla="*/ 5176624 h 6858000"/>
              <a:gd name="connsiteX2380" fmla="*/ 4412404 w 12193588"/>
              <a:gd name="connsiteY2380" fmla="*/ 5014342 h 6858000"/>
              <a:gd name="connsiteX2381" fmla="*/ 4218335 w 12193588"/>
              <a:gd name="connsiteY2381" fmla="*/ 4922326 h 6858000"/>
              <a:gd name="connsiteX2382" fmla="*/ 4380618 w 12193588"/>
              <a:gd name="connsiteY2382" fmla="*/ 5086281 h 6858000"/>
              <a:gd name="connsiteX2383" fmla="*/ 4288601 w 12193588"/>
              <a:gd name="connsiteY2383" fmla="*/ 5176624 h 6858000"/>
              <a:gd name="connsiteX2384" fmla="*/ 4218335 w 12193588"/>
              <a:gd name="connsiteY2384" fmla="*/ 5106357 h 6858000"/>
              <a:gd name="connsiteX2385" fmla="*/ 4146396 w 12193588"/>
              <a:gd name="connsiteY2385" fmla="*/ 5176624 h 6858000"/>
              <a:gd name="connsiteX2386" fmla="*/ 4056053 w 12193588"/>
              <a:gd name="connsiteY2386" fmla="*/ 5086281 h 6858000"/>
              <a:gd name="connsiteX2387" fmla="*/ 2496807 w 12193588"/>
              <a:gd name="connsiteY2387" fmla="*/ 4922326 h 6858000"/>
              <a:gd name="connsiteX2388" fmla="*/ 2652396 w 12193588"/>
              <a:gd name="connsiteY2388" fmla="*/ 5084607 h 6858000"/>
              <a:gd name="connsiteX2389" fmla="*/ 2562054 w 12193588"/>
              <a:gd name="connsiteY2389" fmla="*/ 5176624 h 6858000"/>
              <a:gd name="connsiteX2390" fmla="*/ 2408136 w 12193588"/>
              <a:gd name="connsiteY2390" fmla="*/ 5014342 h 6858000"/>
              <a:gd name="connsiteX2391" fmla="*/ 2214065 w 12193588"/>
              <a:gd name="connsiteY2391" fmla="*/ 4922326 h 6858000"/>
              <a:gd name="connsiteX2392" fmla="*/ 2378020 w 12193588"/>
              <a:gd name="connsiteY2392" fmla="*/ 5086281 h 6858000"/>
              <a:gd name="connsiteX2393" fmla="*/ 2287678 w 12193588"/>
              <a:gd name="connsiteY2393" fmla="*/ 5176624 h 6858000"/>
              <a:gd name="connsiteX2394" fmla="*/ 2214065 w 12193588"/>
              <a:gd name="connsiteY2394" fmla="*/ 5106357 h 6858000"/>
              <a:gd name="connsiteX2395" fmla="*/ 2142126 w 12193588"/>
              <a:gd name="connsiteY2395" fmla="*/ 5176624 h 6858000"/>
              <a:gd name="connsiteX2396" fmla="*/ 2051782 w 12193588"/>
              <a:gd name="connsiteY2396" fmla="*/ 5086281 h 6858000"/>
              <a:gd name="connsiteX2397" fmla="*/ 495880 w 12193588"/>
              <a:gd name="connsiteY2397" fmla="*/ 4922326 h 6858000"/>
              <a:gd name="connsiteX2398" fmla="*/ 658163 w 12193588"/>
              <a:gd name="connsiteY2398" fmla="*/ 5084607 h 6858000"/>
              <a:gd name="connsiteX2399" fmla="*/ 566147 w 12193588"/>
              <a:gd name="connsiteY2399" fmla="*/ 5176624 h 6858000"/>
              <a:gd name="connsiteX2400" fmla="*/ 403865 w 12193588"/>
              <a:gd name="connsiteY2400" fmla="*/ 5014342 h 6858000"/>
              <a:gd name="connsiteX2401" fmla="*/ 211468 w 12193588"/>
              <a:gd name="connsiteY2401" fmla="*/ 4922326 h 6858000"/>
              <a:gd name="connsiteX2402" fmla="*/ 373751 w 12193588"/>
              <a:gd name="connsiteY2402" fmla="*/ 5086281 h 6858000"/>
              <a:gd name="connsiteX2403" fmla="*/ 283408 w 12193588"/>
              <a:gd name="connsiteY2403" fmla="*/ 5176624 h 6858000"/>
              <a:gd name="connsiteX2404" fmla="*/ 211468 w 12193588"/>
              <a:gd name="connsiteY2404" fmla="*/ 5106357 h 6858000"/>
              <a:gd name="connsiteX2405" fmla="*/ 137857 w 12193588"/>
              <a:gd name="connsiteY2405" fmla="*/ 5176624 h 6858000"/>
              <a:gd name="connsiteX2406" fmla="*/ 47513 w 12193588"/>
              <a:gd name="connsiteY2406" fmla="*/ 5086281 h 6858000"/>
              <a:gd name="connsiteX2407" fmla="*/ 8501910 w 12193588"/>
              <a:gd name="connsiteY2407" fmla="*/ 4921421 h 6858000"/>
              <a:gd name="connsiteX2408" fmla="*/ 8663292 w 12193588"/>
              <a:gd name="connsiteY2408" fmla="*/ 5084179 h 6858000"/>
              <a:gd name="connsiteX2409" fmla="*/ 8569440 w 12193588"/>
              <a:gd name="connsiteY2409" fmla="*/ 5177237 h 6858000"/>
              <a:gd name="connsiteX2410" fmla="*/ 8408058 w 12193588"/>
              <a:gd name="connsiteY2410" fmla="*/ 5014481 h 6858000"/>
              <a:gd name="connsiteX2411" fmla="*/ 12083167 w 12193588"/>
              <a:gd name="connsiteY2411" fmla="*/ 4816925 h 6858000"/>
              <a:gd name="connsiteX2412" fmla="*/ 11867350 w 12193588"/>
              <a:gd name="connsiteY2412" fmla="*/ 5034417 h 6858000"/>
              <a:gd name="connsiteX2413" fmla="*/ 11725143 w 12193588"/>
              <a:gd name="connsiteY2413" fmla="*/ 4888866 h 6858000"/>
              <a:gd name="connsiteX2414" fmla="*/ 11673280 w 12193588"/>
              <a:gd name="connsiteY2414" fmla="*/ 4942402 h 6858000"/>
              <a:gd name="connsiteX2415" fmla="*/ 11867350 w 12193588"/>
              <a:gd name="connsiteY2415" fmla="*/ 5139817 h 6858000"/>
              <a:gd name="connsiteX2416" fmla="*/ 12135032 w 12193588"/>
              <a:gd name="connsiteY2416" fmla="*/ 4870462 h 6858000"/>
              <a:gd name="connsiteX2417" fmla="*/ 10078900 w 12193588"/>
              <a:gd name="connsiteY2417" fmla="*/ 4816925 h 6858000"/>
              <a:gd name="connsiteX2418" fmla="*/ 9864754 w 12193588"/>
              <a:gd name="connsiteY2418" fmla="*/ 5034417 h 6858000"/>
              <a:gd name="connsiteX2419" fmla="*/ 9722547 w 12193588"/>
              <a:gd name="connsiteY2419" fmla="*/ 4888866 h 6858000"/>
              <a:gd name="connsiteX2420" fmla="*/ 9669011 w 12193588"/>
              <a:gd name="connsiteY2420" fmla="*/ 4942402 h 6858000"/>
              <a:gd name="connsiteX2421" fmla="*/ 9864754 w 12193588"/>
              <a:gd name="connsiteY2421" fmla="*/ 5139817 h 6858000"/>
              <a:gd name="connsiteX2422" fmla="*/ 10132436 w 12193588"/>
              <a:gd name="connsiteY2422" fmla="*/ 4870462 h 6858000"/>
              <a:gd name="connsiteX2423" fmla="*/ 8076302 w 12193588"/>
              <a:gd name="connsiteY2423" fmla="*/ 4816925 h 6858000"/>
              <a:gd name="connsiteX2424" fmla="*/ 7860485 w 12193588"/>
              <a:gd name="connsiteY2424" fmla="*/ 5034417 h 6858000"/>
              <a:gd name="connsiteX2425" fmla="*/ 7718278 w 12193588"/>
              <a:gd name="connsiteY2425" fmla="*/ 4888866 h 6858000"/>
              <a:gd name="connsiteX2426" fmla="*/ 7664741 w 12193588"/>
              <a:gd name="connsiteY2426" fmla="*/ 4942402 h 6858000"/>
              <a:gd name="connsiteX2427" fmla="*/ 7860485 w 12193588"/>
              <a:gd name="connsiteY2427" fmla="*/ 5139817 h 6858000"/>
              <a:gd name="connsiteX2428" fmla="*/ 8128167 w 12193588"/>
              <a:gd name="connsiteY2428" fmla="*/ 4870462 h 6858000"/>
              <a:gd name="connsiteX2429" fmla="*/ 6072033 w 12193588"/>
              <a:gd name="connsiteY2429" fmla="*/ 4816925 h 6858000"/>
              <a:gd name="connsiteX2430" fmla="*/ 5854541 w 12193588"/>
              <a:gd name="connsiteY2430" fmla="*/ 5034417 h 6858000"/>
              <a:gd name="connsiteX2431" fmla="*/ 5712336 w 12193588"/>
              <a:gd name="connsiteY2431" fmla="*/ 4888866 h 6858000"/>
              <a:gd name="connsiteX2432" fmla="*/ 5660472 w 12193588"/>
              <a:gd name="connsiteY2432" fmla="*/ 4942402 h 6858000"/>
              <a:gd name="connsiteX2433" fmla="*/ 5854541 w 12193588"/>
              <a:gd name="connsiteY2433" fmla="*/ 5139817 h 6858000"/>
              <a:gd name="connsiteX2434" fmla="*/ 6123897 w 12193588"/>
              <a:gd name="connsiteY2434" fmla="*/ 4870462 h 6858000"/>
              <a:gd name="connsiteX2435" fmla="*/ 4069436 w 12193588"/>
              <a:gd name="connsiteY2435" fmla="*/ 4816925 h 6858000"/>
              <a:gd name="connsiteX2436" fmla="*/ 3856964 w 12193588"/>
              <a:gd name="connsiteY2436" fmla="*/ 5034417 h 6858000"/>
              <a:gd name="connsiteX2437" fmla="*/ 3716431 w 12193588"/>
              <a:gd name="connsiteY2437" fmla="*/ 4888866 h 6858000"/>
              <a:gd name="connsiteX2438" fmla="*/ 3664568 w 12193588"/>
              <a:gd name="connsiteY2438" fmla="*/ 4942402 h 6858000"/>
              <a:gd name="connsiteX2439" fmla="*/ 3856964 w 12193588"/>
              <a:gd name="connsiteY2439" fmla="*/ 5139817 h 6858000"/>
              <a:gd name="connsiteX2440" fmla="*/ 4121300 w 12193588"/>
              <a:gd name="connsiteY2440" fmla="*/ 4870462 h 6858000"/>
              <a:gd name="connsiteX2441" fmla="*/ 2073532 w 12193588"/>
              <a:gd name="connsiteY2441" fmla="*/ 4816925 h 6858000"/>
              <a:gd name="connsiteX2442" fmla="*/ 1859386 w 12193588"/>
              <a:gd name="connsiteY2442" fmla="*/ 5034417 h 6858000"/>
              <a:gd name="connsiteX2443" fmla="*/ 1715507 w 12193588"/>
              <a:gd name="connsiteY2443" fmla="*/ 4888866 h 6858000"/>
              <a:gd name="connsiteX2444" fmla="*/ 1661971 w 12193588"/>
              <a:gd name="connsiteY2444" fmla="*/ 4942402 h 6858000"/>
              <a:gd name="connsiteX2445" fmla="*/ 1859386 w 12193588"/>
              <a:gd name="connsiteY2445" fmla="*/ 5139817 h 6858000"/>
              <a:gd name="connsiteX2446" fmla="*/ 2127068 w 12193588"/>
              <a:gd name="connsiteY2446" fmla="*/ 4870462 h 6858000"/>
              <a:gd name="connsiteX2447" fmla="*/ 12083169 w 12193588"/>
              <a:gd name="connsiteY2447" fmla="*/ 4780119 h 6858000"/>
              <a:gd name="connsiteX2448" fmla="*/ 12173512 w 12193588"/>
              <a:gd name="connsiteY2448" fmla="*/ 4870462 h 6858000"/>
              <a:gd name="connsiteX2449" fmla="*/ 11867350 w 12193588"/>
              <a:gd name="connsiteY2449" fmla="*/ 5176622 h 6858000"/>
              <a:gd name="connsiteX2450" fmla="*/ 11634802 w 12193588"/>
              <a:gd name="connsiteY2450" fmla="*/ 4942400 h 6858000"/>
              <a:gd name="connsiteX2451" fmla="*/ 11725144 w 12193588"/>
              <a:gd name="connsiteY2451" fmla="*/ 4852058 h 6858000"/>
              <a:gd name="connsiteX2452" fmla="*/ 11867350 w 12193588"/>
              <a:gd name="connsiteY2452" fmla="*/ 4994265 h 6858000"/>
              <a:gd name="connsiteX2453" fmla="*/ 10078900 w 12193588"/>
              <a:gd name="connsiteY2453" fmla="*/ 4780119 h 6858000"/>
              <a:gd name="connsiteX2454" fmla="*/ 10169242 w 12193588"/>
              <a:gd name="connsiteY2454" fmla="*/ 4870462 h 6858000"/>
              <a:gd name="connsiteX2455" fmla="*/ 9864754 w 12193588"/>
              <a:gd name="connsiteY2455" fmla="*/ 5176622 h 6858000"/>
              <a:gd name="connsiteX2456" fmla="*/ 9630532 w 12193588"/>
              <a:gd name="connsiteY2456" fmla="*/ 4942400 h 6858000"/>
              <a:gd name="connsiteX2457" fmla="*/ 9722549 w 12193588"/>
              <a:gd name="connsiteY2457" fmla="*/ 4852058 h 6858000"/>
              <a:gd name="connsiteX2458" fmla="*/ 9864754 w 12193588"/>
              <a:gd name="connsiteY2458" fmla="*/ 4994265 h 6858000"/>
              <a:gd name="connsiteX2459" fmla="*/ 8076302 w 12193588"/>
              <a:gd name="connsiteY2459" fmla="*/ 4780119 h 6858000"/>
              <a:gd name="connsiteX2460" fmla="*/ 8164973 w 12193588"/>
              <a:gd name="connsiteY2460" fmla="*/ 4870462 h 6858000"/>
              <a:gd name="connsiteX2461" fmla="*/ 7860485 w 12193588"/>
              <a:gd name="connsiteY2461" fmla="*/ 5176622 h 6858000"/>
              <a:gd name="connsiteX2462" fmla="*/ 7626263 w 12193588"/>
              <a:gd name="connsiteY2462" fmla="*/ 4942400 h 6858000"/>
              <a:gd name="connsiteX2463" fmla="*/ 7718280 w 12193588"/>
              <a:gd name="connsiteY2463" fmla="*/ 4852058 h 6858000"/>
              <a:gd name="connsiteX2464" fmla="*/ 7860485 w 12193588"/>
              <a:gd name="connsiteY2464" fmla="*/ 4994265 h 6858000"/>
              <a:gd name="connsiteX2465" fmla="*/ 6072035 w 12193588"/>
              <a:gd name="connsiteY2465" fmla="*/ 4780119 h 6858000"/>
              <a:gd name="connsiteX2466" fmla="*/ 6160704 w 12193588"/>
              <a:gd name="connsiteY2466" fmla="*/ 4870462 h 6858000"/>
              <a:gd name="connsiteX2467" fmla="*/ 5854543 w 12193588"/>
              <a:gd name="connsiteY2467" fmla="*/ 5176622 h 6858000"/>
              <a:gd name="connsiteX2468" fmla="*/ 5621994 w 12193588"/>
              <a:gd name="connsiteY2468" fmla="*/ 4942400 h 6858000"/>
              <a:gd name="connsiteX2469" fmla="*/ 5712336 w 12193588"/>
              <a:gd name="connsiteY2469" fmla="*/ 4852058 h 6858000"/>
              <a:gd name="connsiteX2470" fmla="*/ 5854543 w 12193588"/>
              <a:gd name="connsiteY2470" fmla="*/ 4994265 h 6858000"/>
              <a:gd name="connsiteX2471" fmla="*/ 4069438 w 12193588"/>
              <a:gd name="connsiteY2471" fmla="*/ 4780119 h 6858000"/>
              <a:gd name="connsiteX2472" fmla="*/ 4158108 w 12193588"/>
              <a:gd name="connsiteY2472" fmla="*/ 4870462 h 6858000"/>
              <a:gd name="connsiteX2473" fmla="*/ 3856966 w 12193588"/>
              <a:gd name="connsiteY2473" fmla="*/ 5176622 h 6858000"/>
              <a:gd name="connsiteX2474" fmla="*/ 3627762 w 12193588"/>
              <a:gd name="connsiteY2474" fmla="*/ 4942400 h 6858000"/>
              <a:gd name="connsiteX2475" fmla="*/ 3716432 w 12193588"/>
              <a:gd name="connsiteY2475" fmla="*/ 4852058 h 6858000"/>
              <a:gd name="connsiteX2476" fmla="*/ 3856966 w 12193588"/>
              <a:gd name="connsiteY2476" fmla="*/ 4994265 h 6858000"/>
              <a:gd name="connsiteX2477" fmla="*/ 2073532 w 12193588"/>
              <a:gd name="connsiteY2477" fmla="*/ 4780119 h 6858000"/>
              <a:gd name="connsiteX2478" fmla="*/ 2163875 w 12193588"/>
              <a:gd name="connsiteY2478" fmla="*/ 4870462 h 6858000"/>
              <a:gd name="connsiteX2479" fmla="*/ 1859386 w 12193588"/>
              <a:gd name="connsiteY2479" fmla="*/ 5176622 h 6858000"/>
              <a:gd name="connsiteX2480" fmla="*/ 1625165 w 12193588"/>
              <a:gd name="connsiteY2480" fmla="*/ 4942400 h 6858000"/>
              <a:gd name="connsiteX2481" fmla="*/ 1715507 w 12193588"/>
              <a:gd name="connsiteY2481" fmla="*/ 4852058 h 6858000"/>
              <a:gd name="connsiteX2482" fmla="*/ 1859386 w 12193588"/>
              <a:gd name="connsiteY2482" fmla="*/ 4994265 h 6858000"/>
              <a:gd name="connsiteX2483" fmla="*/ 67590 w 12193588"/>
              <a:gd name="connsiteY2483" fmla="*/ 4780119 h 6858000"/>
              <a:gd name="connsiteX2484" fmla="*/ 159607 w 12193588"/>
              <a:gd name="connsiteY2484" fmla="*/ 4870462 h 6858000"/>
              <a:gd name="connsiteX2485" fmla="*/ 0 w 12193588"/>
              <a:gd name="connsiteY2485" fmla="*/ 5030945 h 6858000"/>
              <a:gd name="connsiteX2486" fmla="*/ 0 w 12193588"/>
              <a:gd name="connsiteY2486" fmla="*/ 4993112 h 6858000"/>
              <a:gd name="connsiteX2487" fmla="*/ 121127 w 12193588"/>
              <a:gd name="connsiteY2487" fmla="*/ 4870462 h 6858000"/>
              <a:gd name="connsiteX2488" fmla="*/ 67590 w 12193588"/>
              <a:gd name="connsiteY2488" fmla="*/ 4816925 h 6858000"/>
              <a:gd name="connsiteX2489" fmla="*/ 0 w 12193588"/>
              <a:gd name="connsiteY2489" fmla="*/ 4886112 h 6858000"/>
              <a:gd name="connsiteX2490" fmla="*/ 0 w 12193588"/>
              <a:gd name="connsiteY2490" fmla="*/ 4848242 h 6858000"/>
              <a:gd name="connsiteX2491" fmla="*/ 11867351 w 12193588"/>
              <a:gd name="connsiteY2491" fmla="*/ 4748331 h 6858000"/>
              <a:gd name="connsiteX2492" fmla="*/ 11813815 w 12193588"/>
              <a:gd name="connsiteY2492" fmla="*/ 4801867 h 6858000"/>
              <a:gd name="connsiteX2493" fmla="*/ 11867351 w 12193588"/>
              <a:gd name="connsiteY2493" fmla="*/ 4853731 h 6858000"/>
              <a:gd name="connsiteX2494" fmla="*/ 11920888 w 12193588"/>
              <a:gd name="connsiteY2494" fmla="*/ 4801867 h 6858000"/>
              <a:gd name="connsiteX2495" fmla="*/ 9863080 w 12193588"/>
              <a:gd name="connsiteY2495" fmla="*/ 4748331 h 6858000"/>
              <a:gd name="connsiteX2496" fmla="*/ 9809544 w 12193588"/>
              <a:gd name="connsiteY2496" fmla="*/ 4801867 h 6858000"/>
              <a:gd name="connsiteX2497" fmla="*/ 9863080 w 12193588"/>
              <a:gd name="connsiteY2497" fmla="*/ 4853731 h 6858000"/>
              <a:gd name="connsiteX2498" fmla="*/ 9916616 w 12193588"/>
              <a:gd name="connsiteY2498" fmla="*/ 4801867 h 6858000"/>
              <a:gd name="connsiteX2499" fmla="*/ 7858813 w 12193588"/>
              <a:gd name="connsiteY2499" fmla="*/ 4748331 h 6858000"/>
              <a:gd name="connsiteX2500" fmla="*/ 7806948 w 12193588"/>
              <a:gd name="connsiteY2500" fmla="*/ 4801867 h 6858000"/>
              <a:gd name="connsiteX2501" fmla="*/ 7858813 w 12193588"/>
              <a:gd name="connsiteY2501" fmla="*/ 4853731 h 6858000"/>
              <a:gd name="connsiteX2502" fmla="*/ 7912349 w 12193588"/>
              <a:gd name="connsiteY2502" fmla="*/ 4801867 h 6858000"/>
              <a:gd name="connsiteX2503" fmla="*/ 5856215 w 12193588"/>
              <a:gd name="connsiteY2503" fmla="*/ 4748331 h 6858000"/>
              <a:gd name="connsiteX2504" fmla="*/ 5802679 w 12193588"/>
              <a:gd name="connsiteY2504" fmla="*/ 4801867 h 6858000"/>
              <a:gd name="connsiteX2505" fmla="*/ 5856215 w 12193588"/>
              <a:gd name="connsiteY2505" fmla="*/ 4853731 h 6858000"/>
              <a:gd name="connsiteX2506" fmla="*/ 5908078 w 12193588"/>
              <a:gd name="connsiteY2506" fmla="*/ 4801867 h 6858000"/>
              <a:gd name="connsiteX2507" fmla="*/ 3856966 w 12193588"/>
              <a:gd name="connsiteY2507" fmla="*/ 4748331 h 6858000"/>
              <a:gd name="connsiteX2508" fmla="*/ 3808448 w 12193588"/>
              <a:gd name="connsiteY2508" fmla="*/ 4801867 h 6858000"/>
              <a:gd name="connsiteX2509" fmla="*/ 3856966 w 12193588"/>
              <a:gd name="connsiteY2509" fmla="*/ 4853731 h 6858000"/>
              <a:gd name="connsiteX2510" fmla="*/ 3907156 w 12193588"/>
              <a:gd name="connsiteY2510" fmla="*/ 4801867 h 6858000"/>
              <a:gd name="connsiteX2511" fmla="*/ 1859386 w 12193588"/>
              <a:gd name="connsiteY2511" fmla="*/ 4748331 h 6858000"/>
              <a:gd name="connsiteX2512" fmla="*/ 1805850 w 12193588"/>
              <a:gd name="connsiteY2512" fmla="*/ 4801867 h 6858000"/>
              <a:gd name="connsiteX2513" fmla="*/ 1859386 w 12193588"/>
              <a:gd name="connsiteY2513" fmla="*/ 4853731 h 6858000"/>
              <a:gd name="connsiteX2514" fmla="*/ 1911251 w 12193588"/>
              <a:gd name="connsiteY2514" fmla="*/ 4801867 h 6858000"/>
              <a:gd name="connsiteX2515" fmla="*/ 11867350 w 12193588"/>
              <a:gd name="connsiteY2515" fmla="*/ 4708179 h 6858000"/>
              <a:gd name="connsiteX2516" fmla="*/ 11959366 w 12193588"/>
              <a:gd name="connsiteY2516" fmla="*/ 4801867 h 6858000"/>
              <a:gd name="connsiteX2517" fmla="*/ 11867350 w 12193588"/>
              <a:gd name="connsiteY2517" fmla="*/ 4892210 h 6858000"/>
              <a:gd name="connsiteX2518" fmla="*/ 11777007 w 12193588"/>
              <a:gd name="connsiteY2518" fmla="*/ 4801867 h 6858000"/>
              <a:gd name="connsiteX2519" fmla="*/ 9863080 w 12193588"/>
              <a:gd name="connsiteY2519" fmla="*/ 4708179 h 6858000"/>
              <a:gd name="connsiteX2520" fmla="*/ 9955097 w 12193588"/>
              <a:gd name="connsiteY2520" fmla="*/ 4801867 h 6858000"/>
              <a:gd name="connsiteX2521" fmla="*/ 9863080 w 12193588"/>
              <a:gd name="connsiteY2521" fmla="*/ 4892210 h 6858000"/>
              <a:gd name="connsiteX2522" fmla="*/ 9772739 w 12193588"/>
              <a:gd name="connsiteY2522" fmla="*/ 4801867 h 6858000"/>
              <a:gd name="connsiteX2523" fmla="*/ 7858811 w 12193588"/>
              <a:gd name="connsiteY2523" fmla="*/ 4708179 h 6858000"/>
              <a:gd name="connsiteX2524" fmla="*/ 7952500 w 12193588"/>
              <a:gd name="connsiteY2524" fmla="*/ 4801867 h 6858000"/>
              <a:gd name="connsiteX2525" fmla="*/ 7858811 w 12193588"/>
              <a:gd name="connsiteY2525" fmla="*/ 4892210 h 6858000"/>
              <a:gd name="connsiteX2526" fmla="*/ 7768468 w 12193588"/>
              <a:gd name="connsiteY2526" fmla="*/ 4801867 h 6858000"/>
              <a:gd name="connsiteX2527" fmla="*/ 5856215 w 12193588"/>
              <a:gd name="connsiteY2527" fmla="*/ 4708179 h 6858000"/>
              <a:gd name="connsiteX2528" fmla="*/ 5948232 w 12193588"/>
              <a:gd name="connsiteY2528" fmla="*/ 4801867 h 6858000"/>
              <a:gd name="connsiteX2529" fmla="*/ 5856215 w 12193588"/>
              <a:gd name="connsiteY2529" fmla="*/ 4892210 h 6858000"/>
              <a:gd name="connsiteX2530" fmla="*/ 5764201 w 12193588"/>
              <a:gd name="connsiteY2530" fmla="*/ 4801867 h 6858000"/>
              <a:gd name="connsiteX2531" fmla="*/ 3856964 w 12193588"/>
              <a:gd name="connsiteY2531" fmla="*/ 4708179 h 6858000"/>
              <a:gd name="connsiteX2532" fmla="*/ 3943961 w 12193588"/>
              <a:gd name="connsiteY2532" fmla="*/ 4801867 h 6858000"/>
              <a:gd name="connsiteX2533" fmla="*/ 3856964 w 12193588"/>
              <a:gd name="connsiteY2533" fmla="*/ 4892210 h 6858000"/>
              <a:gd name="connsiteX2534" fmla="*/ 3771641 w 12193588"/>
              <a:gd name="connsiteY2534" fmla="*/ 4801867 h 6858000"/>
              <a:gd name="connsiteX2535" fmla="*/ 1859388 w 12193588"/>
              <a:gd name="connsiteY2535" fmla="*/ 4708179 h 6858000"/>
              <a:gd name="connsiteX2536" fmla="*/ 1949731 w 12193588"/>
              <a:gd name="connsiteY2536" fmla="*/ 4801867 h 6858000"/>
              <a:gd name="connsiteX2537" fmla="*/ 1859388 w 12193588"/>
              <a:gd name="connsiteY2537" fmla="*/ 4892210 h 6858000"/>
              <a:gd name="connsiteX2538" fmla="*/ 1767372 w 12193588"/>
              <a:gd name="connsiteY2538" fmla="*/ 4801867 h 6858000"/>
              <a:gd name="connsiteX2539" fmla="*/ 11654876 w 12193588"/>
              <a:gd name="connsiteY2539" fmla="*/ 4676392 h 6858000"/>
              <a:gd name="connsiteX2540" fmla="*/ 11370464 w 12193588"/>
              <a:gd name="connsiteY2540" fmla="*/ 4964150 h 6858000"/>
              <a:gd name="connsiteX2541" fmla="*/ 11224913 w 12193588"/>
              <a:gd name="connsiteY2541" fmla="*/ 4818599 h 6858000"/>
              <a:gd name="connsiteX2542" fmla="*/ 11174722 w 12193588"/>
              <a:gd name="connsiteY2542" fmla="*/ 4872135 h 6858000"/>
              <a:gd name="connsiteX2543" fmla="*/ 11370464 w 12193588"/>
              <a:gd name="connsiteY2543" fmla="*/ 5066203 h 6858000"/>
              <a:gd name="connsiteX2544" fmla="*/ 11706740 w 12193588"/>
              <a:gd name="connsiteY2544" fmla="*/ 4728256 h 6858000"/>
              <a:gd name="connsiteX2545" fmla="*/ 10789929 w 12193588"/>
              <a:gd name="connsiteY2545" fmla="*/ 4676392 h 6858000"/>
              <a:gd name="connsiteX2546" fmla="*/ 10599206 w 12193588"/>
              <a:gd name="connsiteY2546" fmla="*/ 4872135 h 6858000"/>
              <a:gd name="connsiteX2547" fmla="*/ 10649396 w 12193588"/>
              <a:gd name="connsiteY2547" fmla="*/ 4922326 h 6858000"/>
              <a:gd name="connsiteX2548" fmla="*/ 10789929 w 12193588"/>
              <a:gd name="connsiteY2548" fmla="*/ 4781791 h 6858000"/>
              <a:gd name="connsiteX2549" fmla="*/ 10952212 w 12193588"/>
              <a:gd name="connsiteY2549" fmla="*/ 4942400 h 6858000"/>
              <a:gd name="connsiteX2550" fmla="*/ 10863542 w 12193588"/>
              <a:gd name="connsiteY2550" fmla="*/ 5039437 h 6858000"/>
              <a:gd name="connsiteX2551" fmla="*/ 10789929 w 12193588"/>
              <a:gd name="connsiteY2551" fmla="*/ 4965822 h 6858000"/>
              <a:gd name="connsiteX2552" fmla="*/ 10738065 w 12193588"/>
              <a:gd name="connsiteY2552" fmla="*/ 5014341 h 6858000"/>
              <a:gd name="connsiteX2553" fmla="*/ 10863542 w 12193588"/>
              <a:gd name="connsiteY2553" fmla="*/ 5139817 h 6858000"/>
              <a:gd name="connsiteX2554" fmla="*/ 11004075 w 12193588"/>
              <a:gd name="connsiteY2554" fmla="*/ 4995938 h 6858000"/>
              <a:gd name="connsiteX2555" fmla="*/ 11074342 w 12193588"/>
              <a:gd name="connsiteY2555" fmla="*/ 5066203 h 6858000"/>
              <a:gd name="connsiteX2556" fmla="*/ 11127878 w 12193588"/>
              <a:gd name="connsiteY2556" fmla="*/ 5014341 h 6858000"/>
              <a:gd name="connsiteX2557" fmla="*/ 10219433 w 12193588"/>
              <a:gd name="connsiteY2557" fmla="*/ 4676392 h 6858000"/>
              <a:gd name="connsiteX2558" fmla="*/ 10165896 w 12193588"/>
              <a:gd name="connsiteY2558" fmla="*/ 4728256 h 6858000"/>
              <a:gd name="connsiteX2559" fmla="*/ 10361638 w 12193588"/>
              <a:gd name="connsiteY2559" fmla="*/ 4923998 h 6858000"/>
              <a:gd name="connsiteX2560" fmla="*/ 10415174 w 12193588"/>
              <a:gd name="connsiteY2560" fmla="*/ 4872135 h 6858000"/>
              <a:gd name="connsiteX2561" fmla="*/ 9652282 w 12193588"/>
              <a:gd name="connsiteY2561" fmla="*/ 4676392 h 6858000"/>
              <a:gd name="connsiteX2562" fmla="*/ 9366196 w 12193588"/>
              <a:gd name="connsiteY2562" fmla="*/ 4964150 h 6858000"/>
              <a:gd name="connsiteX2563" fmla="*/ 9223991 w 12193588"/>
              <a:gd name="connsiteY2563" fmla="*/ 4818599 h 6858000"/>
              <a:gd name="connsiteX2564" fmla="*/ 9170454 w 12193588"/>
              <a:gd name="connsiteY2564" fmla="*/ 4872135 h 6858000"/>
              <a:gd name="connsiteX2565" fmla="*/ 9366196 w 12193588"/>
              <a:gd name="connsiteY2565" fmla="*/ 5066203 h 6858000"/>
              <a:gd name="connsiteX2566" fmla="*/ 9704145 w 12193588"/>
              <a:gd name="connsiteY2566" fmla="*/ 4728256 h 6858000"/>
              <a:gd name="connsiteX2567" fmla="*/ 8792354 w 12193588"/>
              <a:gd name="connsiteY2567" fmla="*/ 4676392 h 6858000"/>
              <a:gd name="connsiteX2568" fmla="*/ 8596610 w 12193588"/>
              <a:gd name="connsiteY2568" fmla="*/ 4872135 h 6858000"/>
              <a:gd name="connsiteX2569" fmla="*/ 8646801 w 12193588"/>
              <a:gd name="connsiteY2569" fmla="*/ 4922326 h 6858000"/>
              <a:gd name="connsiteX2570" fmla="*/ 8792354 w 12193588"/>
              <a:gd name="connsiteY2570" fmla="*/ 4781791 h 6858000"/>
              <a:gd name="connsiteX2571" fmla="*/ 8954635 w 12193588"/>
              <a:gd name="connsiteY2571" fmla="*/ 4942400 h 6858000"/>
              <a:gd name="connsiteX2572" fmla="*/ 8864292 w 12193588"/>
              <a:gd name="connsiteY2572" fmla="*/ 5039437 h 6858000"/>
              <a:gd name="connsiteX2573" fmla="*/ 8792354 w 12193588"/>
              <a:gd name="connsiteY2573" fmla="*/ 4965822 h 6858000"/>
              <a:gd name="connsiteX2574" fmla="*/ 8738817 w 12193588"/>
              <a:gd name="connsiteY2574" fmla="*/ 5014341 h 6858000"/>
              <a:gd name="connsiteX2575" fmla="*/ 8864292 w 12193588"/>
              <a:gd name="connsiteY2575" fmla="*/ 5139817 h 6858000"/>
              <a:gd name="connsiteX2576" fmla="*/ 9008172 w 12193588"/>
              <a:gd name="connsiteY2576" fmla="*/ 4995938 h 6858000"/>
              <a:gd name="connsiteX2577" fmla="*/ 9080112 w 12193588"/>
              <a:gd name="connsiteY2577" fmla="*/ 5066203 h 6858000"/>
              <a:gd name="connsiteX2578" fmla="*/ 9133648 w 12193588"/>
              <a:gd name="connsiteY2578" fmla="*/ 5014341 h 6858000"/>
              <a:gd name="connsiteX2579" fmla="*/ 8215163 w 12193588"/>
              <a:gd name="connsiteY2579" fmla="*/ 4676392 h 6858000"/>
              <a:gd name="connsiteX2580" fmla="*/ 8161627 w 12193588"/>
              <a:gd name="connsiteY2580" fmla="*/ 4728256 h 6858000"/>
              <a:gd name="connsiteX2581" fmla="*/ 8357369 w 12193588"/>
              <a:gd name="connsiteY2581" fmla="*/ 4923998 h 6858000"/>
              <a:gd name="connsiteX2582" fmla="*/ 8410905 w 12193588"/>
              <a:gd name="connsiteY2582" fmla="*/ 4872135 h 6858000"/>
              <a:gd name="connsiteX2583" fmla="*/ 7648011 w 12193588"/>
              <a:gd name="connsiteY2583" fmla="*/ 4676392 h 6858000"/>
              <a:gd name="connsiteX2584" fmla="*/ 7361927 w 12193588"/>
              <a:gd name="connsiteY2584" fmla="*/ 4964150 h 6858000"/>
              <a:gd name="connsiteX2585" fmla="*/ 7219720 w 12193588"/>
              <a:gd name="connsiteY2585" fmla="*/ 4818599 h 6858000"/>
              <a:gd name="connsiteX2586" fmla="*/ 7166184 w 12193588"/>
              <a:gd name="connsiteY2586" fmla="*/ 4872135 h 6858000"/>
              <a:gd name="connsiteX2587" fmla="*/ 7361927 w 12193588"/>
              <a:gd name="connsiteY2587" fmla="*/ 5066203 h 6858000"/>
              <a:gd name="connsiteX2588" fmla="*/ 7701548 w 12193588"/>
              <a:gd name="connsiteY2588" fmla="*/ 4728256 h 6858000"/>
              <a:gd name="connsiteX2589" fmla="*/ 6788083 w 12193588"/>
              <a:gd name="connsiteY2589" fmla="*/ 4676392 h 6858000"/>
              <a:gd name="connsiteX2590" fmla="*/ 6592341 w 12193588"/>
              <a:gd name="connsiteY2590" fmla="*/ 4872135 h 6858000"/>
              <a:gd name="connsiteX2591" fmla="*/ 6642531 w 12193588"/>
              <a:gd name="connsiteY2591" fmla="*/ 4922326 h 6858000"/>
              <a:gd name="connsiteX2592" fmla="*/ 6788083 w 12193588"/>
              <a:gd name="connsiteY2592" fmla="*/ 4781791 h 6858000"/>
              <a:gd name="connsiteX2593" fmla="*/ 6950366 w 12193588"/>
              <a:gd name="connsiteY2593" fmla="*/ 4942400 h 6858000"/>
              <a:gd name="connsiteX2594" fmla="*/ 6860023 w 12193588"/>
              <a:gd name="connsiteY2594" fmla="*/ 5039437 h 6858000"/>
              <a:gd name="connsiteX2595" fmla="*/ 6788083 w 12193588"/>
              <a:gd name="connsiteY2595" fmla="*/ 4965822 h 6858000"/>
              <a:gd name="connsiteX2596" fmla="*/ 6734546 w 12193588"/>
              <a:gd name="connsiteY2596" fmla="*/ 5014341 h 6858000"/>
              <a:gd name="connsiteX2597" fmla="*/ 6860023 w 12193588"/>
              <a:gd name="connsiteY2597" fmla="*/ 5139817 h 6858000"/>
              <a:gd name="connsiteX2598" fmla="*/ 7003900 w 12193588"/>
              <a:gd name="connsiteY2598" fmla="*/ 4995938 h 6858000"/>
              <a:gd name="connsiteX2599" fmla="*/ 7075841 w 12193588"/>
              <a:gd name="connsiteY2599" fmla="*/ 5066203 h 6858000"/>
              <a:gd name="connsiteX2600" fmla="*/ 7129377 w 12193588"/>
              <a:gd name="connsiteY2600" fmla="*/ 5014341 h 6858000"/>
              <a:gd name="connsiteX2601" fmla="*/ 6219258 w 12193588"/>
              <a:gd name="connsiteY2601" fmla="*/ 4676392 h 6858000"/>
              <a:gd name="connsiteX2602" fmla="*/ 6167396 w 12193588"/>
              <a:gd name="connsiteY2602" fmla="*/ 4728256 h 6858000"/>
              <a:gd name="connsiteX2603" fmla="*/ 6358119 w 12193588"/>
              <a:gd name="connsiteY2603" fmla="*/ 4923998 h 6858000"/>
              <a:gd name="connsiteX2604" fmla="*/ 6408310 w 12193588"/>
              <a:gd name="connsiteY2604" fmla="*/ 4872135 h 6858000"/>
              <a:gd name="connsiteX2605" fmla="*/ 5643744 w 12193588"/>
              <a:gd name="connsiteY2605" fmla="*/ 4676392 h 6858000"/>
              <a:gd name="connsiteX2606" fmla="*/ 5357658 w 12193588"/>
              <a:gd name="connsiteY2606" fmla="*/ 4964150 h 6858000"/>
              <a:gd name="connsiteX2607" fmla="*/ 5215452 w 12193588"/>
              <a:gd name="connsiteY2607" fmla="*/ 4818599 h 6858000"/>
              <a:gd name="connsiteX2608" fmla="*/ 5163589 w 12193588"/>
              <a:gd name="connsiteY2608" fmla="*/ 4872135 h 6858000"/>
              <a:gd name="connsiteX2609" fmla="*/ 5357658 w 12193588"/>
              <a:gd name="connsiteY2609" fmla="*/ 5066203 h 6858000"/>
              <a:gd name="connsiteX2610" fmla="*/ 5697281 w 12193588"/>
              <a:gd name="connsiteY2610" fmla="*/ 4728256 h 6858000"/>
              <a:gd name="connsiteX2611" fmla="*/ 4788831 w 12193588"/>
              <a:gd name="connsiteY2611" fmla="*/ 4676392 h 6858000"/>
              <a:gd name="connsiteX2612" fmla="*/ 4596436 w 12193588"/>
              <a:gd name="connsiteY2612" fmla="*/ 4872135 h 6858000"/>
              <a:gd name="connsiteX2613" fmla="*/ 4644952 w 12193588"/>
              <a:gd name="connsiteY2613" fmla="*/ 4922326 h 6858000"/>
              <a:gd name="connsiteX2614" fmla="*/ 4788831 w 12193588"/>
              <a:gd name="connsiteY2614" fmla="*/ 4781791 h 6858000"/>
              <a:gd name="connsiteX2615" fmla="*/ 4949441 w 12193588"/>
              <a:gd name="connsiteY2615" fmla="*/ 4942400 h 6858000"/>
              <a:gd name="connsiteX2616" fmla="*/ 4860772 w 12193588"/>
              <a:gd name="connsiteY2616" fmla="*/ 5039437 h 6858000"/>
              <a:gd name="connsiteX2617" fmla="*/ 4788831 w 12193588"/>
              <a:gd name="connsiteY2617" fmla="*/ 4965822 h 6858000"/>
              <a:gd name="connsiteX2618" fmla="*/ 4736969 w 12193588"/>
              <a:gd name="connsiteY2618" fmla="*/ 5014341 h 6858000"/>
              <a:gd name="connsiteX2619" fmla="*/ 4860772 w 12193588"/>
              <a:gd name="connsiteY2619" fmla="*/ 5139817 h 6858000"/>
              <a:gd name="connsiteX2620" fmla="*/ 5002979 w 12193588"/>
              <a:gd name="connsiteY2620" fmla="*/ 4995938 h 6858000"/>
              <a:gd name="connsiteX2621" fmla="*/ 5073244 w 12193588"/>
              <a:gd name="connsiteY2621" fmla="*/ 5066203 h 6858000"/>
              <a:gd name="connsiteX2622" fmla="*/ 5125108 w 12193588"/>
              <a:gd name="connsiteY2622" fmla="*/ 5014341 h 6858000"/>
              <a:gd name="connsiteX2623" fmla="*/ 4216664 w 12193588"/>
              <a:gd name="connsiteY2623" fmla="*/ 4676392 h 6858000"/>
              <a:gd name="connsiteX2624" fmla="*/ 4164800 w 12193588"/>
              <a:gd name="connsiteY2624" fmla="*/ 4728256 h 6858000"/>
              <a:gd name="connsiteX2625" fmla="*/ 4362216 w 12193588"/>
              <a:gd name="connsiteY2625" fmla="*/ 4923998 h 6858000"/>
              <a:gd name="connsiteX2626" fmla="*/ 4415752 w 12193588"/>
              <a:gd name="connsiteY2626" fmla="*/ 4872135 h 6858000"/>
              <a:gd name="connsiteX2627" fmla="*/ 3641144 w 12193588"/>
              <a:gd name="connsiteY2627" fmla="*/ 4676392 h 6858000"/>
              <a:gd name="connsiteX2628" fmla="*/ 3353386 w 12193588"/>
              <a:gd name="connsiteY2628" fmla="*/ 4964150 h 6858000"/>
              <a:gd name="connsiteX2629" fmla="*/ 3211181 w 12193588"/>
              <a:gd name="connsiteY2629" fmla="*/ 4818599 h 6858000"/>
              <a:gd name="connsiteX2630" fmla="*/ 3159318 w 12193588"/>
              <a:gd name="connsiteY2630" fmla="*/ 4872135 h 6858000"/>
              <a:gd name="connsiteX2631" fmla="*/ 3353386 w 12193588"/>
              <a:gd name="connsiteY2631" fmla="*/ 5066203 h 6858000"/>
              <a:gd name="connsiteX2632" fmla="*/ 3693009 w 12193588"/>
              <a:gd name="connsiteY2632" fmla="*/ 4728256 h 6858000"/>
              <a:gd name="connsiteX2633" fmla="*/ 2784563 w 12193588"/>
              <a:gd name="connsiteY2633" fmla="*/ 4676392 h 6858000"/>
              <a:gd name="connsiteX2634" fmla="*/ 2592166 w 12193588"/>
              <a:gd name="connsiteY2634" fmla="*/ 4872135 h 6858000"/>
              <a:gd name="connsiteX2635" fmla="*/ 2642356 w 12193588"/>
              <a:gd name="connsiteY2635" fmla="*/ 4922326 h 6858000"/>
              <a:gd name="connsiteX2636" fmla="*/ 2784563 w 12193588"/>
              <a:gd name="connsiteY2636" fmla="*/ 4781791 h 6858000"/>
              <a:gd name="connsiteX2637" fmla="*/ 2945173 w 12193588"/>
              <a:gd name="connsiteY2637" fmla="*/ 4942400 h 6858000"/>
              <a:gd name="connsiteX2638" fmla="*/ 2856504 w 12193588"/>
              <a:gd name="connsiteY2638" fmla="*/ 5039437 h 6858000"/>
              <a:gd name="connsiteX2639" fmla="*/ 2784563 w 12193588"/>
              <a:gd name="connsiteY2639" fmla="*/ 4965822 h 6858000"/>
              <a:gd name="connsiteX2640" fmla="*/ 2732701 w 12193588"/>
              <a:gd name="connsiteY2640" fmla="*/ 5014341 h 6858000"/>
              <a:gd name="connsiteX2641" fmla="*/ 2856504 w 12193588"/>
              <a:gd name="connsiteY2641" fmla="*/ 5139817 h 6858000"/>
              <a:gd name="connsiteX2642" fmla="*/ 2998709 w 12193588"/>
              <a:gd name="connsiteY2642" fmla="*/ 4995938 h 6858000"/>
              <a:gd name="connsiteX2643" fmla="*/ 3070649 w 12193588"/>
              <a:gd name="connsiteY2643" fmla="*/ 5066203 h 6858000"/>
              <a:gd name="connsiteX2644" fmla="*/ 3122512 w 12193588"/>
              <a:gd name="connsiteY2644" fmla="*/ 5014341 h 6858000"/>
              <a:gd name="connsiteX2645" fmla="*/ 2214065 w 12193588"/>
              <a:gd name="connsiteY2645" fmla="*/ 4676392 h 6858000"/>
              <a:gd name="connsiteX2646" fmla="*/ 2160529 w 12193588"/>
              <a:gd name="connsiteY2646" fmla="*/ 4728256 h 6858000"/>
              <a:gd name="connsiteX2647" fmla="*/ 2357944 w 12193588"/>
              <a:gd name="connsiteY2647" fmla="*/ 4923998 h 6858000"/>
              <a:gd name="connsiteX2648" fmla="*/ 2411481 w 12193588"/>
              <a:gd name="connsiteY2648" fmla="*/ 4872135 h 6858000"/>
              <a:gd name="connsiteX2649" fmla="*/ 1638549 w 12193588"/>
              <a:gd name="connsiteY2649" fmla="*/ 4676392 h 6858000"/>
              <a:gd name="connsiteX2650" fmla="*/ 1355810 w 12193588"/>
              <a:gd name="connsiteY2650" fmla="*/ 4964150 h 6858000"/>
              <a:gd name="connsiteX2651" fmla="*/ 1215277 w 12193588"/>
              <a:gd name="connsiteY2651" fmla="*/ 4818599 h 6858000"/>
              <a:gd name="connsiteX2652" fmla="*/ 1163413 w 12193588"/>
              <a:gd name="connsiteY2652" fmla="*/ 4872135 h 6858000"/>
              <a:gd name="connsiteX2653" fmla="*/ 1355810 w 12193588"/>
              <a:gd name="connsiteY2653" fmla="*/ 5066203 h 6858000"/>
              <a:gd name="connsiteX2654" fmla="*/ 1690413 w 12193588"/>
              <a:gd name="connsiteY2654" fmla="*/ 4728256 h 6858000"/>
              <a:gd name="connsiteX2655" fmla="*/ 781966 w 12193588"/>
              <a:gd name="connsiteY2655" fmla="*/ 4676392 h 6858000"/>
              <a:gd name="connsiteX2656" fmla="*/ 587897 w 12193588"/>
              <a:gd name="connsiteY2656" fmla="*/ 4872135 h 6858000"/>
              <a:gd name="connsiteX2657" fmla="*/ 639761 w 12193588"/>
              <a:gd name="connsiteY2657" fmla="*/ 4922326 h 6858000"/>
              <a:gd name="connsiteX2658" fmla="*/ 781966 w 12193588"/>
              <a:gd name="connsiteY2658" fmla="*/ 4781791 h 6858000"/>
              <a:gd name="connsiteX2659" fmla="*/ 944247 w 12193588"/>
              <a:gd name="connsiteY2659" fmla="*/ 4942400 h 6858000"/>
              <a:gd name="connsiteX2660" fmla="*/ 852233 w 12193588"/>
              <a:gd name="connsiteY2660" fmla="*/ 5039437 h 6858000"/>
              <a:gd name="connsiteX2661" fmla="*/ 781966 w 12193588"/>
              <a:gd name="connsiteY2661" fmla="*/ 4965822 h 6858000"/>
              <a:gd name="connsiteX2662" fmla="*/ 728430 w 12193588"/>
              <a:gd name="connsiteY2662" fmla="*/ 5014341 h 6858000"/>
              <a:gd name="connsiteX2663" fmla="*/ 852233 w 12193588"/>
              <a:gd name="connsiteY2663" fmla="*/ 5139817 h 6858000"/>
              <a:gd name="connsiteX2664" fmla="*/ 994438 w 12193588"/>
              <a:gd name="connsiteY2664" fmla="*/ 4995938 h 6858000"/>
              <a:gd name="connsiteX2665" fmla="*/ 1066378 w 12193588"/>
              <a:gd name="connsiteY2665" fmla="*/ 5066203 h 6858000"/>
              <a:gd name="connsiteX2666" fmla="*/ 1119915 w 12193588"/>
              <a:gd name="connsiteY2666" fmla="*/ 5014341 h 6858000"/>
              <a:gd name="connsiteX2667" fmla="*/ 211468 w 12193588"/>
              <a:gd name="connsiteY2667" fmla="*/ 4676392 h 6858000"/>
              <a:gd name="connsiteX2668" fmla="*/ 157931 w 12193588"/>
              <a:gd name="connsiteY2668" fmla="*/ 4728256 h 6858000"/>
              <a:gd name="connsiteX2669" fmla="*/ 353675 w 12193588"/>
              <a:gd name="connsiteY2669" fmla="*/ 4923998 h 6858000"/>
              <a:gd name="connsiteX2670" fmla="*/ 407211 w 12193588"/>
              <a:gd name="connsiteY2670" fmla="*/ 4872135 h 6858000"/>
              <a:gd name="connsiteX2671" fmla="*/ 12193588 w 12193588"/>
              <a:gd name="connsiteY2671" fmla="*/ 4668028 h 6858000"/>
              <a:gd name="connsiteX2672" fmla="*/ 12193588 w 12193588"/>
              <a:gd name="connsiteY2672" fmla="*/ 4706506 h 6858000"/>
              <a:gd name="connsiteX2673" fmla="*/ 12171838 w 12193588"/>
              <a:gd name="connsiteY2673" fmla="*/ 4728256 h 6858000"/>
              <a:gd name="connsiteX2674" fmla="*/ 12193588 w 12193588"/>
              <a:gd name="connsiteY2674" fmla="*/ 4750005 h 6858000"/>
              <a:gd name="connsiteX2675" fmla="*/ 12193588 w 12193588"/>
              <a:gd name="connsiteY2675" fmla="*/ 4790157 h 6858000"/>
              <a:gd name="connsiteX2676" fmla="*/ 12133360 w 12193588"/>
              <a:gd name="connsiteY2676" fmla="*/ 4728256 h 6858000"/>
              <a:gd name="connsiteX2677" fmla="*/ 11654878 w 12193588"/>
              <a:gd name="connsiteY2677" fmla="*/ 4637914 h 6858000"/>
              <a:gd name="connsiteX2678" fmla="*/ 11745221 w 12193588"/>
              <a:gd name="connsiteY2678" fmla="*/ 4728256 h 6858000"/>
              <a:gd name="connsiteX2679" fmla="*/ 11370466 w 12193588"/>
              <a:gd name="connsiteY2679" fmla="*/ 5106357 h 6858000"/>
              <a:gd name="connsiteX2680" fmla="*/ 11136244 w 12193588"/>
              <a:gd name="connsiteY2680" fmla="*/ 4872135 h 6858000"/>
              <a:gd name="connsiteX2681" fmla="*/ 11224913 w 12193588"/>
              <a:gd name="connsiteY2681" fmla="*/ 4781793 h 6858000"/>
              <a:gd name="connsiteX2682" fmla="*/ 11370466 w 12193588"/>
              <a:gd name="connsiteY2682" fmla="*/ 4923998 h 6858000"/>
              <a:gd name="connsiteX2683" fmla="*/ 10789929 w 12193588"/>
              <a:gd name="connsiteY2683" fmla="*/ 4637914 h 6858000"/>
              <a:gd name="connsiteX2684" fmla="*/ 11166358 w 12193588"/>
              <a:gd name="connsiteY2684" fmla="*/ 5014342 h 6858000"/>
              <a:gd name="connsiteX2685" fmla="*/ 11074342 w 12193588"/>
              <a:gd name="connsiteY2685" fmla="*/ 5106357 h 6858000"/>
              <a:gd name="connsiteX2686" fmla="*/ 11004077 w 12193588"/>
              <a:gd name="connsiteY2686" fmla="*/ 5034417 h 6858000"/>
              <a:gd name="connsiteX2687" fmla="*/ 10863544 w 12193588"/>
              <a:gd name="connsiteY2687" fmla="*/ 5176624 h 6858000"/>
              <a:gd name="connsiteX2688" fmla="*/ 10701260 w 12193588"/>
              <a:gd name="connsiteY2688" fmla="*/ 5014342 h 6858000"/>
              <a:gd name="connsiteX2689" fmla="*/ 10789929 w 12193588"/>
              <a:gd name="connsiteY2689" fmla="*/ 4922326 h 6858000"/>
              <a:gd name="connsiteX2690" fmla="*/ 10863544 w 12193588"/>
              <a:gd name="connsiteY2690" fmla="*/ 4995938 h 6858000"/>
              <a:gd name="connsiteX2691" fmla="*/ 10915406 w 12193588"/>
              <a:gd name="connsiteY2691" fmla="*/ 4942402 h 6858000"/>
              <a:gd name="connsiteX2692" fmla="*/ 10789929 w 12193588"/>
              <a:gd name="connsiteY2692" fmla="*/ 4818599 h 6858000"/>
              <a:gd name="connsiteX2693" fmla="*/ 10649396 w 12193588"/>
              <a:gd name="connsiteY2693" fmla="*/ 4960804 h 6858000"/>
              <a:gd name="connsiteX2694" fmla="*/ 10555708 w 12193588"/>
              <a:gd name="connsiteY2694" fmla="*/ 4872135 h 6858000"/>
              <a:gd name="connsiteX2695" fmla="*/ 10219433 w 12193588"/>
              <a:gd name="connsiteY2695" fmla="*/ 4637914 h 6858000"/>
              <a:gd name="connsiteX2696" fmla="*/ 10453655 w 12193588"/>
              <a:gd name="connsiteY2696" fmla="*/ 4872135 h 6858000"/>
              <a:gd name="connsiteX2697" fmla="*/ 10361638 w 12193588"/>
              <a:gd name="connsiteY2697" fmla="*/ 4964152 h 6858000"/>
              <a:gd name="connsiteX2698" fmla="*/ 10129090 w 12193588"/>
              <a:gd name="connsiteY2698" fmla="*/ 4728256 h 6858000"/>
              <a:gd name="connsiteX2699" fmla="*/ 9652280 w 12193588"/>
              <a:gd name="connsiteY2699" fmla="*/ 4637914 h 6858000"/>
              <a:gd name="connsiteX2700" fmla="*/ 9742623 w 12193588"/>
              <a:gd name="connsiteY2700" fmla="*/ 4728256 h 6858000"/>
              <a:gd name="connsiteX2701" fmla="*/ 9366194 w 12193588"/>
              <a:gd name="connsiteY2701" fmla="*/ 5106357 h 6858000"/>
              <a:gd name="connsiteX2702" fmla="*/ 9131972 w 12193588"/>
              <a:gd name="connsiteY2702" fmla="*/ 4872135 h 6858000"/>
              <a:gd name="connsiteX2703" fmla="*/ 9223989 w 12193588"/>
              <a:gd name="connsiteY2703" fmla="*/ 4781793 h 6858000"/>
              <a:gd name="connsiteX2704" fmla="*/ 9366194 w 12193588"/>
              <a:gd name="connsiteY2704" fmla="*/ 4923998 h 6858000"/>
              <a:gd name="connsiteX2705" fmla="*/ 8792354 w 12193588"/>
              <a:gd name="connsiteY2705" fmla="*/ 4637914 h 6858000"/>
              <a:gd name="connsiteX2706" fmla="*/ 9172127 w 12193588"/>
              <a:gd name="connsiteY2706" fmla="*/ 5014342 h 6858000"/>
              <a:gd name="connsiteX2707" fmla="*/ 9080110 w 12193588"/>
              <a:gd name="connsiteY2707" fmla="*/ 5106357 h 6858000"/>
              <a:gd name="connsiteX2708" fmla="*/ 9008172 w 12193588"/>
              <a:gd name="connsiteY2708" fmla="*/ 5034417 h 6858000"/>
              <a:gd name="connsiteX2709" fmla="*/ 8864292 w 12193588"/>
              <a:gd name="connsiteY2709" fmla="*/ 5176624 h 6858000"/>
              <a:gd name="connsiteX2710" fmla="*/ 8698665 w 12193588"/>
              <a:gd name="connsiteY2710" fmla="*/ 5014342 h 6858000"/>
              <a:gd name="connsiteX2711" fmla="*/ 8792354 w 12193588"/>
              <a:gd name="connsiteY2711" fmla="*/ 4922326 h 6858000"/>
              <a:gd name="connsiteX2712" fmla="*/ 8864292 w 12193588"/>
              <a:gd name="connsiteY2712" fmla="*/ 4995938 h 6858000"/>
              <a:gd name="connsiteX2713" fmla="*/ 8917829 w 12193588"/>
              <a:gd name="connsiteY2713" fmla="*/ 4942402 h 6858000"/>
              <a:gd name="connsiteX2714" fmla="*/ 8792354 w 12193588"/>
              <a:gd name="connsiteY2714" fmla="*/ 4818599 h 6858000"/>
              <a:gd name="connsiteX2715" fmla="*/ 8646801 w 12193588"/>
              <a:gd name="connsiteY2715" fmla="*/ 4960804 h 6858000"/>
              <a:gd name="connsiteX2716" fmla="*/ 8551440 w 12193588"/>
              <a:gd name="connsiteY2716" fmla="*/ 4872135 h 6858000"/>
              <a:gd name="connsiteX2717" fmla="*/ 8215163 w 12193588"/>
              <a:gd name="connsiteY2717" fmla="*/ 4637914 h 6858000"/>
              <a:gd name="connsiteX2718" fmla="*/ 8449385 w 12193588"/>
              <a:gd name="connsiteY2718" fmla="*/ 4872135 h 6858000"/>
              <a:gd name="connsiteX2719" fmla="*/ 8357369 w 12193588"/>
              <a:gd name="connsiteY2719" fmla="*/ 4964152 h 6858000"/>
              <a:gd name="connsiteX2720" fmla="*/ 8124821 w 12193588"/>
              <a:gd name="connsiteY2720" fmla="*/ 4728256 h 6858000"/>
              <a:gd name="connsiteX2721" fmla="*/ 7648013 w 12193588"/>
              <a:gd name="connsiteY2721" fmla="*/ 4637914 h 6858000"/>
              <a:gd name="connsiteX2722" fmla="*/ 7738356 w 12193588"/>
              <a:gd name="connsiteY2722" fmla="*/ 4728256 h 6858000"/>
              <a:gd name="connsiteX2723" fmla="*/ 7361927 w 12193588"/>
              <a:gd name="connsiteY2723" fmla="*/ 5106357 h 6858000"/>
              <a:gd name="connsiteX2724" fmla="*/ 7127705 w 12193588"/>
              <a:gd name="connsiteY2724" fmla="*/ 4872135 h 6858000"/>
              <a:gd name="connsiteX2725" fmla="*/ 7219722 w 12193588"/>
              <a:gd name="connsiteY2725" fmla="*/ 4781793 h 6858000"/>
              <a:gd name="connsiteX2726" fmla="*/ 7361927 w 12193588"/>
              <a:gd name="connsiteY2726" fmla="*/ 4923998 h 6858000"/>
              <a:gd name="connsiteX2727" fmla="*/ 6788083 w 12193588"/>
              <a:gd name="connsiteY2727" fmla="*/ 4637914 h 6858000"/>
              <a:gd name="connsiteX2728" fmla="*/ 7167857 w 12193588"/>
              <a:gd name="connsiteY2728" fmla="*/ 5014342 h 6858000"/>
              <a:gd name="connsiteX2729" fmla="*/ 7075841 w 12193588"/>
              <a:gd name="connsiteY2729" fmla="*/ 5106357 h 6858000"/>
              <a:gd name="connsiteX2730" fmla="*/ 7003902 w 12193588"/>
              <a:gd name="connsiteY2730" fmla="*/ 5034417 h 6858000"/>
              <a:gd name="connsiteX2731" fmla="*/ 6860023 w 12193588"/>
              <a:gd name="connsiteY2731" fmla="*/ 5176624 h 6858000"/>
              <a:gd name="connsiteX2732" fmla="*/ 6696068 w 12193588"/>
              <a:gd name="connsiteY2732" fmla="*/ 5014342 h 6858000"/>
              <a:gd name="connsiteX2733" fmla="*/ 6788083 w 12193588"/>
              <a:gd name="connsiteY2733" fmla="*/ 4922326 h 6858000"/>
              <a:gd name="connsiteX2734" fmla="*/ 6860023 w 12193588"/>
              <a:gd name="connsiteY2734" fmla="*/ 4995938 h 6858000"/>
              <a:gd name="connsiteX2735" fmla="*/ 6913560 w 12193588"/>
              <a:gd name="connsiteY2735" fmla="*/ 4942402 h 6858000"/>
              <a:gd name="connsiteX2736" fmla="*/ 6788083 w 12193588"/>
              <a:gd name="connsiteY2736" fmla="*/ 4818599 h 6858000"/>
              <a:gd name="connsiteX2737" fmla="*/ 6642531 w 12193588"/>
              <a:gd name="connsiteY2737" fmla="*/ 4960804 h 6858000"/>
              <a:gd name="connsiteX2738" fmla="*/ 6548843 w 12193588"/>
              <a:gd name="connsiteY2738" fmla="*/ 4872135 h 6858000"/>
              <a:gd name="connsiteX2739" fmla="*/ 6219258 w 12193588"/>
              <a:gd name="connsiteY2739" fmla="*/ 4637914 h 6858000"/>
              <a:gd name="connsiteX2740" fmla="*/ 6446788 w 12193588"/>
              <a:gd name="connsiteY2740" fmla="*/ 4872135 h 6858000"/>
              <a:gd name="connsiteX2741" fmla="*/ 6358119 w 12193588"/>
              <a:gd name="connsiteY2741" fmla="*/ 4964152 h 6858000"/>
              <a:gd name="connsiteX2742" fmla="*/ 6130589 w 12193588"/>
              <a:gd name="connsiteY2742" fmla="*/ 4728256 h 6858000"/>
              <a:gd name="connsiteX2743" fmla="*/ 5643742 w 12193588"/>
              <a:gd name="connsiteY2743" fmla="*/ 4637914 h 6858000"/>
              <a:gd name="connsiteX2744" fmla="*/ 5734085 w 12193588"/>
              <a:gd name="connsiteY2744" fmla="*/ 4728256 h 6858000"/>
              <a:gd name="connsiteX2745" fmla="*/ 5357656 w 12193588"/>
              <a:gd name="connsiteY2745" fmla="*/ 5106357 h 6858000"/>
              <a:gd name="connsiteX2746" fmla="*/ 5123434 w 12193588"/>
              <a:gd name="connsiteY2746" fmla="*/ 4872135 h 6858000"/>
              <a:gd name="connsiteX2747" fmla="*/ 5215451 w 12193588"/>
              <a:gd name="connsiteY2747" fmla="*/ 4781793 h 6858000"/>
              <a:gd name="connsiteX2748" fmla="*/ 5357656 w 12193588"/>
              <a:gd name="connsiteY2748" fmla="*/ 4923998 h 6858000"/>
              <a:gd name="connsiteX2749" fmla="*/ 4788831 w 12193588"/>
              <a:gd name="connsiteY2749" fmla="*/ 4637914 h 6858000"/>
              <a:gd name="connsiteX2750" fmla="*/ 5165260 w 12193588"/>
              <a:gd name="connsiteY2750" fmla="*/ 5014342 h 6858000"/>
              <a:gd name="connsiteX2751" fmla="*/ 5073244 w 12193588"/>
              <a:gd name="connsiteY2751" fmla="*/ 5106357 h 6858000"/>
              <a:gd name="connsiteX2752" fmla="*/ 5002979 w 12193588"/>
              <a:gd name="connsiteY2752" fmla="*/ 5034417 h 6858000"/>
              <a:gd name="connsiteX2753" fmla="*/ 4860772 w 12193588"/>
              <a:gd name="connsiteY2753" fmla="*/ 5176624 h 6858000"/>
              <a:gd name="connsiteX2754" fmla="*/ 4698490 w 12193588"/>
              <a:gd name="connsiteY2754" fmla="*/ 5014342 h 6858000"/>
              <a:gd name="connsiteX2755" fmla="*/ 4788831 w 12193588"/>
              <a:gd name="connsiteY2755" fmla="*/ 4922326 h 6858000"/>
              <a:gd name="connsiteX2756" fmla="*/ 4860772 w 12193588"/>
              <a:gd name="connsiteY2756" fmla="*/ 4995938 h 6858000"/>
              <a:gd name="connsiteX2757" fmla="*/ 4912634 w 12193588"/>
              <a:gd name="connsiteY2757" fmla="*/ 4942402 h 6858000"/>
              <a:gd name="connsiteX2758" fmla="*/ 4788831 w 12193588"/>
              <a:gd name="connsiteY2758" fmla="*/ 4818599 h 6858000"/>
              <a:gd name="connsiteX2759" fmla="*/ 4644952 w 12193588"/>
              <a:gd name="connsiteY2759" fmla="*/ 4960804 h 6858000"/>
              <a:gd name="connsiteX2760" fmla="*/ 4554610 w 12193588"/>
              <a:gd name="connsiteY2760" fmla="*/ 4872135 h 6858000"/>
              <a:gd name="connsiteX2761" fmla="*/ 4216663 w 12193588"/>
              <a:gd name="connsiteY2761" fmla="*/ 4637914 h 6858000"/>
              <a:gd name="connsiteX2762" fmla="*/ 4452557 w 12193588"/>
              <a:gd name="connsiteY2762" fmla="*/ 4872135 h 6858000"/>
              <a:gd name="connsiteX2763" fmla="*/ 4362214 w 12193588"/>
              <a:gd name="connsiteY2763" fmla="*/ 4964152 h 6858000"/>
              <a:gd name="connsiteX2764" fmla="*/ 4126318 w 12193588"/>
              <a:gd name="connsiteY2764" fmla="*/ 4728256 h 6858000"/>
              <a:gd name="connsiteX2765" fmla="*/ 3641146 w 12193588"/>
              <a:gd name="connsiteY2765" fmla="*/ 4637914 h 6858000"/>
              <a:gd name="connsiteX2766" fmla="*/ 3729817 w 12193588"/>
              <a:gd name="connsiteY2766" fmla="*/ 4728256 h 6858000"/>
              <a:gd name="connsiteX2767" fmla="*/ 3353388 w 12193588"/>
              <a:gd name="connsiteY2767" fmla="*/ 5106357 h 6858000"/>
              <a:gd name="connsiteX2768" fmla="*/ 3119166 w 12193588"/>
              <a:gd name="connsiteY2768" fmla="*/ 4872135 h 6858000"/>
              <a:gd name="connsiteX2769" fmla="*/ 3211183 w 12193588"/>
              <a:gd name="connsiteY2769" fmla="*/ 4781793 h 6858000"/>
              <a:gd name="connsiteX2770" fmla="*/ 3353388 w 12193588"/>
              <a:gd name="connsiteY2770" fmla="*/ 4923998 h 6858000"/>
              <a:gd name="connsiteX2771" fmla="*/ 2784562 w 12193588"/>
              <a:gd name="connsiteY2771" fmla="*/ 4637914 h 6858000"/>
              <a:gd name="connsiteX2772" fmla="*/ 3160990 w 12193588"/>
              <a:gd name="connsiteY2772" fmla="*/ 5014342 h 6858000"/>
              <a:gd name="connsiteX2773" fmla="*/ 3070648 w 12193588"/>
              <a:gd name="connsiteY2773" fmla="*/ 5106357 h 6858000"/>
              <a:gd name="connsiteX2774" fmla="*/ 2998709 w 12193588"/>
              <a:gd name="connsiteY2774" fmla="*/ 5034417 h 6858000"/>
              <a:gd name="connsiteX2775" fmla="*/ 2856502 w 12193588"/>
              <a:gd name="connsiteY2775" fmla="*/ 5176624 h 6858000"/>
              <a:gd name="connsiteX2776" fmla="*/ 2694221 w 12193588"/>
              <a:gd name="connsiteY2776" fmla="*/ 5014342 h 6858000"/>
              <a:gd name="connsiteX2777" fmla="*/ 2784562 w 12193588"/>
              <a:gd name="connsiteY2777" fmla="*/ 4922326 h 6858000"/>
              <a:gd name="connsiteX2778" fmla="*/ 2856502 w 12193588"/>
              <a:gd name="connsiteY2778" fmla="*/ 4995938 h 6858000"/>
              <a:gd name="connsiteX2779" fmla="*/ 2908366 w 12193588"/>
              <a:gd name="connsiteY2779" fmla="*/ 4942402 h 6858000"/>
              <a:gd name="connsiteX2780" fmla="*/ 2784562 w 12193588"/>
              <a:gd name="connsiteY2780" fmla="*/ 4818599 h 6858000"/>
              <a:gd name="connsiteX2781" fmla="*/ 2642356 w 12193588"/>
              <a:gd name="connsiteY2781" fmla="*/ 4960804 h 6858000"/>
              <a:gd name="connsiteX2782" fmla="*/ 2550340 w 12193588"/>
              <a:gd name="connsiteY2782" fmla="*/ 4872135 h 6858000"/>
              <a:gd name="connsiteX2783" fmla="*/ 2214065 w 12193588"/>
              <a:gd name="connsiteY2783" fmla="*/ 4637914 h 6858000"/>
              <a:gd name="connsiteX2784" fmla="*/ 2448287 w 12193588"/>
              <a:gd name="connsiteY2784" fmla="*/ 4872135 h 6858000"/>
              <a:gd name="connsiteX2785" fmla="*/ 2357944 w 12193588"/>
              <a:gd name="connsiteY2785" fmla="*/ 4964152 h 6858000"/>
              <a:gd name="connsiteX2786" fmla="*/ 2123722 w 12193588"/>
              <a:gd name="connsiteY2786" fmla="*/ 4728256 h 6858000"/>
              <a:gd name="connsiteX2787" fmla="*/ 1638549 w 12193588"/>
              <a:gd name="connsiteY2787" fmla="*/ 4637914 h 6858000"/>
              <a:gd name="connsiteX2788" fmla="*/ 1727219 w 12193588"/>
              <a:gd name="connsiteY2788" fmla="*/ 4728256 h 6858000"/>
              <a:gd name="connsiteX2789" fmla="*/ 1355810 w 12193588"/>
              <a:gd name="connsiteY2789" fmla="*/ 5106357 h 6858000"/>
              <a:gd name="connsiteX2790" fmla="*/ 1126607 w 12193588"/>
              <a:gd name="connsiteY2790" fmla="*/ 4872135 h 6858000"/>
              <a:gd name="connsiteX2791" fmla="*/ 1215277 w 12193588"/>
              <a:gd name="connsiteY2791" fmla="*/ 4781793 h 6858000"/>
              <a:gd name="connsiteX2792" fmla="*/ 1355810 w 12193588"/>
              <a:gd name="connsiteY2792" fmla="*/ 4923998 h 6858000"/>
              <a:gd name="connsiteX2793" fmla="*/ 781966 w 12193588"/>
              <a:gd name="connsiteY2793" fmla="*/ 4637914 h 6858000"/>
              <a:gd name="connsiteX2794" fmla="*/ 1156721 w 12193588"/>
              <a:gd name="connsiteY2794" fmla="*/ 5014342 h 6858000"/>
              <a:gd name="connsiteX2795" fmla="*/ 1066378 w 12193588"/>
              <a:gd name="connsiteY2795" fmla="*/ 5106357 h 6858000"/>
              <a:gd name="connsiteX2796" fmla="*/ 994438 w 12193588"/>
              <a:gd name="connsiteY2796" fmla="*/ 5034417 h 6858000"/>
              <a:gd name="connsiteX2797" fmla="*/ 852233 w 12193588"/>
              <a:gd name="connsiteY2797" fmla="*/ 5176624 h 6858000"/>
              <a:gd name="connsiteX2798" fmla="*/ 691623 w 12193588"/>
              <a:gd name="connsiteY2798" fmla="*/ 5014342 h 6858000"/>
              <a:gd name="connsiteX2799" fmla="*/ 781966 w 12193588"/>
              <a:gd name="connsiteY2799" fmla="*/ 4922326 h 6858000"/>
              <a:gd name="connsiteX2800" fmla="*/ 852233 w 12193588"/>
              <a:gd name="connsiteY2800" fmla="*/ 4995938 h 6858000"/>
              <a:gd name="connsiteX2801" fmla="*/ 904097 w 12193588"/>
              <a:gd name="connsiteY2801" fmla="*/ 4942402 h 6858000"/>
              <a:gd name="connsiteX2802" fmla="*/ 781966 w 12193588"/>
              <a:gd name="connsiteY2802" fmla="*/ 4818599 h 6858000"/>
              <a:gd name="connsiteX2803" fmla="*/ 639761 w 12193588"/>
              <a:gd name="connsiteY2803" fmla="*/ 4960804 h 6858000"/>
              <a:gd name="connsiteX2804" fmla="*/ 546070 w 12193588"/>
              <a:gd name="connsiteY2804" fmla="*/ 4872135 h 6858000"/>
              <a:gd name="connsiteX2805" fmla="*/ 211470 w 12193588"/>
              <a:gd name="connsiteY2805" fmla="*/ 4637914 h 6858000"/>
              <a:gd name="connsiteX2806" fmla="*/ 444019 w 12193588"/>
              <a:gd name="connsiteY2806" fmla="*/ 4872135 h 6858000"/>
              <a:gd name="connsiteX2807" fmla="*/ 353677 w 12193588"/>
              <a:gd name="connsiteY2807" fmla="*/ 4964152 h 6858000"/>
              <a:gd name="connsiteX2808" fmla="*/ 119455 w 12193588"/>
              <a:gd name="connsiteY2808" fmla="*/ 4728256 h 6858000"/>
              <a:gd name="connsiteX2809" fmla="*/ 12083169 w 12193588"/>
              <a:gd name="connsiteY2809" fmla="*/ 4532513 h 6858000"/>
              <a:gd name="connsiteX2810" fmla="*/ 11956020 w 12193588"/>
              <a:gd name="connsiteY2810" fmla="*/ 4659662 h 6858000"/>
              <a:gd name="connsiteX2811" fmla="*/ 12009557 w 12193588"/>
              <a:gd name="connsiteY2811" fmla="*/ 4709852 h 6858000"/>
              <a:gd name="connsiteX2812" fmla="*/ 12133360 w 12193588"/>
              <a:gd name="connsiteY2812" fmla="*/ 4586049 h 6858000"/>
              <a:gd name="connsiteX2813" fmla="*/ 10078900 w 12193588"/>
              <a:gd name="connsiteY2813" fmla="*/ 4532513 h 6858000"/>
              <a:gd name="connsiteX2814" fmla="*/ 9955097 w 12193588"/>
              <a:gd name="connsiteY2814" fmla="*/ 4659662 h 6858000"/>
              <a:gd name="connsiteX2815" fmla="*/ 10005285 w 12193588"/>
              <a:gd name="connsiteY2815" fmla="*/ 4709852 h 6858000"/>
              <a:gd name="connsiteX2816" fmla="*/ 10132436 w 12193588"/>
              <a:gd name="connsiteY2816" fmla="*/ 4586049 h 6858000"/>
              <a:gd name="connsiteX2817" fmla="*/ 8074630 w 12193588"/>
              <a:gd name="connsiteY2817" fmla="*/ 4532513 h 6858000"/>
              <a:gd name="connsiteX2818" fmla="*/ 7950828 w 12193588"/>
              <a:gd name="connsiteY2818" fmla="*/ 4659662 h 6858000"/>
              <a:gd name="connsiteX2819" fmla="*/ 8002690 w 12193588"/>
              <a:gd name="connsiteY2819" fmla="*/ 4709852 h 6858000"/>
              <a:gd name="connsiteX2820" fmla="*/ 8128167 w 12193588"/>
              <a:gd name="connsiteY2820" fmla="*/ 4586049 h 6858000"/>
              <a:gd name="connsiteX2821" fmla="*/ 6070361 w 12193588"/>
              <a:gd name="connsiteY2821" fmla="*/ 4532513 h 6858000"/>
              <a:gd name="connsiteX2822" fmla="*/ 5946558 w 12193588"/>
              <a:gd name="connsiteY2822" fmla="*/ 4659662 h 6858000"/>
              <a:gd name="connsiteX2823" fmla="*/ 6000094 w 12193588"/>
              <a:gd name="connsiteY2823" fmla="*/ 4709852 h 6858000"/>
              <a:gd name="connsiteX2824" fmla="*/ 6123897 w 12193588"/>
              <a:gd name="connsiteY2824" fmla="*/ 4586049 h 6858000"/>
              <a:gd name="connsiteX2825" fmla="*/ 4071110 w 12193588"/>
              <a:gd name="connsiteY2825" fmla="*/ 4532513 h 6858000"/>
              <a:gd name="connsiteX2826" fmla="*/ 3950653 w 12193588"/>
              <a:gd name="connsiteY2826" fmla="*/ 4659662 h 6858000"/>
              <a:gd name="connsiteX2827" fmla="*/ 4002515 w 12193588"/>
              <a:gd name="connsiteY2827" fmla="*/ 4709852 h 6858000"/>
              <a:gd name="connsiteX2828" fmla="*/ 4121300 w 12193588"/>
              <a:gd name="connsiteY2828" fmla="*/ 4586049 h 6858000"/>
              <a:gd name="connsiteX2829" fmla="*/ 2073532 w 12193588"/>
              <a:gd name="connsiteY2829" fmla="*/ 4532513 h 6858000"/>
              <a:gd name="connsiteX2830" fmla="*/ 1948055 w 12193588"/>
              <a:gd name="connsiteY2830" fmla="*/ 4659662 h 6858000"/>
              <a:gd name="connsiteX2831" fmla="*/ 2001592 w 12193588"/>
              <a:gd name="connsiteY2831" fmla="*/ 4709852 h 6858000"/>
              <a:gd name="connsiteX2832" fmla="*/ 2127068 w 12193588"/>
              <a:gd name="connsiteY2832" fmla="*/ 4586049 h 6858000"/>
              <a:gd name="connsiteX2833" fmla="*/ 12083169 w 12193588"/>
              <a:gd name="connsiteY2833" fmla="*/ 4494035 h 6858000"/>
              <a:gd name="connsiteX2834" fmla="*/ 12173512 w 12193588"/>
              <a:gd name="connsiteY2834" fmla="*/ 4586051 h 6858000"/>
              <a:gd name="connsiteX2835" fmla="*/ 12009557 w 12193588"/>
              <a:gd name="connsiteY2835" fmla="*/ 4750005 h 6858000"/>
              <a:gd name="connsiteX2836" fmla="*/ 11919214 w 12193588"/>
              <a:gd name="connsiteY2836" fmla="*/ 4659662 h 6858000"/>
              <a:gd name="connsiteX2837" fmla="*/ 10078900 w 12193588"/>
              <a:gd name="connsiteY2837" fmla="*/ 4494035 h 6858000"/>
              <a:gd name="connsiteX2838" fmla="*/ 10169242 w 12193588"/>
              <a:gd name="connsiteY2838" fmla="*/ 4586051 h 6858000"/>
              <a:gd name="connsiteX2839" fmla="*/ 10005285 w 12193588"/>
              <a:gd name="connsiteY2839" fmla="*/ 4750005 h 6858000"/>
              <a:gd name="connsiteX2840" fmla="*/ 9914944 w 12193588"/>
              <a:gd name="connsiteY2840" fmla="*/ 4659662 h 6858000"/>
              <a:gd name="connsiteX2841" fmla="*/ 8074630 w 12193588"/>
              <a:gd name="connsiteY2841" fmla="*/ 4494035 h 6858000"/>
              <a:gd name="connsiteX2842" fmla="*/ 8164973 w 12193588"/>
              <a:gd name="connsiteY2842" fmla="*/ 4586051 h 6858000"/>
              <a:gd name="connsiteX2843" fmla="*/ 8002692 w 12193588"/>
              <a:gd name="connsiteY2843" fmla="*/ 4750005 h 6858000"/>
              <a:gd name="connsiteX2844" fmla="*/ 7910675 w 12193588"/>
              <a:gd name="connsiteY2844" fmla="*/ 4659662 h 6858000"/>
              <a:gd name="connsiteX2845" fmla="*/ 6070361 w 12193588"/>
              <a:gd name="connsiteY2845" fmla="*/ 4494035 h 6858000"/>
              <a:gd name="connsiteX2846" fmla="*/ 6160704 w 12193588"/>
              <a:gd name="connsiteY2846" fmla="*/ 4586051 h 6858000"/>
              <a:gd name="connsiteX2847" fmla="*/ 6000094 w 12193588"/>
              <a:gd name="connsiteY2847" fmla="*/ 4750005 h 6858000"/>
              <a:gd name="connsiteX2848" fmla="*/ 5906406 w 12193588"/>
              <a:gd name="connsiteY2848" fmla="*/ 4659662 h 6858000"/>
              <a:gd name="connsiteX2849" fmla="*/ 4071111 w 12193588"/>
              <a:gd name="connsiteY2849" fmla="*/ 4494035 h 6858000"/>
              <a:gd name="connsiteX2850" fmla="*/ 4158108 w 12193588"/>
              <a:gd name="connsiteY2850" fmla="*/ 4586051 h 6858000"/>
              <a:gd name="connsiteX2851" fmla="*/ 4002517 w 12193588"/>
              <a:gd name="connsiteY2851" fmla="*/ 4750005 h 6858000"/>
              <a:gd name="connsiteX2852" fmla="*/ 3913848 w 12193588"/>
              <a:gd name="connsiteY2852" fmla="*/ 4659662 h 6858000"/>
              <a:gd name="connsiteX2853" fmla="*/ 2073532 w 12193588"/>
              <a:gd name="connsiteY2853" fmla="*/ 4494035 h 6858000"/>
              <a:gd name="connsiteX2854" fmla="*/ 2163875 w 12193588"/>
              <a:gd name="connsiteY2854" fmla="*/ 4586051 h 6858000"/>
              <a:gd name="connsiteX2855" fmla="*/ 2001592 w 12193588"/>
              <a:gd name="connsiteY2855" fmla="*/ 4750005 h 6858000"/>
              <a:gd name="connsiteX2856" fmla="*/ 1909577 w 12193588"/>
              <a:gd name="connsiteY2856" fmla="*/ 4659662 h 6858000"/>
              <a:gd name="connsiteX2857" fmla="*/ 67590 w 12193588"/>
              <a:gd name="connsiteY2857" fmla="*/ 4494035 h 6858000"/>
              <a:gd name="connsiteX2858" fmla="*/ 159607 w 12193588"/>
              <a:gd name="connsiteY2858" fmla="*/ 4586051 h 6858000"/>
              <a:gd name="connsiteX2859" fmla="*/ 0 w 12193588"/>
              <a:gd name="connsiteY2859" fmla="*/ 4745657 h 6858000"/>
              <a:gd name="connsiteX2860" fmla="*/ 0 w 12193588"/>
              <a:gd name="connsiteY2860" fmla="*/ 4705560 h 6858000"/>
              <a:gd name="connsiteX2861" fmla="*/ 121127 w 12193588"/>
              <a:gd name="connsiteY2861" fmla="*/ 4586049 h 6858000"/>
              <a:gd name="connsiteX2862" fmla="*/ 67590 w 12193588"/>
              <a:gd name="connsiteY2862" fmla="*/ 4532513 h 6858000"/>
              <a:gd name="connsiteX2863" fmla="*/ 0 w 12193588"/>
              <a:gd name="connsiteY2863" fmla="*/ 4601930 h 6858000"/>
              <a:gd name="connsiteX2864" fmla="*/ 0 w 12193588"/>
              <a:gd name="connsiteY2864" fmla="*/ 4563019 h 6858000"/>
              <a:gd name="connsiteX2865" fmla="*/ 10579130 w 12193588"/>
              <a:gd name="connsiteY2865" fmla="*/ 4462247 h 6858000"/>
              <a:gd name="connsiteX2866" fmla="*/ 10527267 w 12193588"/>
              <a:gd name="connsiteY2866" fmla="*/ 4515783 h 6858000"/>
              <a:gd name="connsiteX2867" fmla="*/ 10597534 w 12193588"/>
              <a:gd name="connsiteY2867" fmla="*/ 4587723 h 6858000"/>
              <a:gd name="connsiteX2868" fmla="*/ 10462019 w 12193588"/>
              <a:gd name="connsiteY2868" fmla="*/ 4729929 h 6858000"/>
              <a:gd name="connsiteX2869" fmla="*/ 10513883 w 12193588"/>
              <a:gd name="connsiteY2869" fmla="*/ 4783465 h 6858000"/>
              <a:gd name="connsiteX2870" fmla="*/ 10701260 w 12193588"/>
              <a:gd name="connsiteY2870" fmla="*/ 4587723 h 6858000"/>
              <a:gd name="connsiteX2871" fmla="*/ 8574860 w 12193588"/>
              <a:gd name="connsiteY2871" fmla="*/ 4462247 h 6858000"/>
              <a:gd name="connsiteX2872" fmla="*/ 8522998 w 12193588"/>
              <a:gd name="connsiteY2872" fmla="*/ 4515783 h 6858000"/>
              <a:gd name="connsiteX2873" fmla="*/ 8593264 w 12193588"/>
              <a:gd name="connsiteY2873" fmla="*/ 4587723 h 6858000"/>
              <a:gd name="connsiteX2874" fmla="*/ 8457749 w 12193588"/>
              <a:gd name="connsiteY2874" fmla="*/ 4729929 h 6858000"/>
              <a:gd name="connsiteX2875" fmla="*/ 8509614 w 12193588"/>
              <a:gd name="connsiteY2875" fmla="*/ 4783465 h 6858000"/>
              <a:gd name="connsiteX2876" fmla="*/ 8696991 w 12193588"/>
              <a:gd name="connsiteY2876" fmla="*/ 4587723 h 6858000"/>
              <a:gd name="connsiteX2877" fmla="*/ 6575611 w 12193588"/>
              <a:gd name="connsiteY2877" fmla="*/ 4462247 h 6858000"/>
              <a:gd name="connsiteX2878" fmla="*/ 6522074 w 12193588"/>
              <a:gd name="connsiteY2878" fmla="*/ 4515783 h 6858000"/>
              <a:gd name="connsiteX2879" fmla="*/ 6595687 w 12193588"/>
              <a:gd name="connsiteY2879" fmla="*/ 4587723 h 6858000"/>
              <a:gd name="connsiteX2880" fmla="*/ 6455154 w 12193588"/>
              <a:gd name="connsiteY2880" fmla="*/ 4729929 h 6858000"/>
              <a:gd name="connsiteX2881" fmla="*/ 6508690 w 12193588"/>
              <a:gd name="connsiteY2881" fmla="*/ 4783465 h 6858000"/>
              <a:gd name="connsiteX2882" fmla="*/ 6701088 w 12193588"/>
              <a:gd name="connsiteY2882" fmla="*/ 4587723 h 6858000"/>
              <a:gd name="connsiteX2883" fmla="*/ 4571341 w 12193588"/>
              <a:gd name="connsiteY2883" fmla="*/ 4462247 h 6858000"/>
              <a:gd name="connsiteX2884" fmla="*/ 4517805 w 12193588"/>
              <a:gd name="connsiteY2884" fmla="*/ 4515783 h 6858000"/>
              <a:gd name="connsiteX2885" fmla="*/ 4591418 w 12193588"/>
              <a:gd name="connsiteY2885" fmla="*/ 4587723 h 6858000"/>
              <a:gd name="connsiteX2886" fmla="*/ 4450885 w 12193588"/>
              <a:gd name="connsiteY2886" fmla="*/ 4729929 h 6858000"/>
              <a:gd name="connsiteX2887" fmla="*/ 4504421 w 12193588"/>
              <a:gd name="connsiteY2887" fmla="*/ 4783465 h 6858000"/>
              <a:gd name="connsiteX2888" fmla="*/ 4698490 w 12193588"/>
              <a:gd name="connsiteY2888" fmla="*/ 4587723 h 6858000"/>
              <a:gd name="connsiteX2889" fmla="*/ 2572092 w 12193588"/>
              <a:gd name="connsiteY2889" fmla="*/ 4462247 h 6858000"/>
              <a:gd name="connsiteX2890" fmla="*/ 2520227 w 12193588"/>
              <a:gd name="connsiteY2890" fmla="*/ 4515783 h 6858000"/>
              <a:gd name="connsiteX2891" fmla="*/ 2592166 w 12193588"/>
              <a:gd name="connsiteY2891" fmla="*/ 4587723 h 6858000"/>
              <a:gd name="connsiteX2892" fmla="*/ 2454981 w 12193588"/>
              <a:gd name="connsiteY2892" fmla="*/ 4729929 h 6858000"/>
              <a:gd name="connsiteX2893" fmla="*/ 2506843 w 12193588"/>
              <a:gd name="connsiteY2893" fmla="*/ 4783465 h 6858000"/>
              <a:gd name="connsiteX2894" fmla="*/ 2694221 w 12193588"/>
              <a:gd name="connsiteY2894" fmla="*/ 4587723 h 6858000"/>
              <a:gd name="connsiteX2895" fmla="*/ 567820 w 12193588"/>
              <a:gd name="connsiteY2895" fmla="*/ 4462247 h 6858000"/>
              <a:gd name="connsiteX2896" fmla="*/ 515958 w 12193588"/>
              <a:gd name="connsiteY2896" fmla="*/ 4515783 h 6858000"/>
              <a:gd name="connsiteX2897" fmla="*/ 587898 w 12193588"/>
              <a:gd name="connsiteY2897" fmla="*/ 4587723 h 6858000"/>
              <a:gd name="connsiteX2898" fmla="*/ 450710 w 12193588"/>
              <a:gd name="connsiteY2898" fmla="*/ 4729929 h 6858000"/>
              <a:gd name="connsiteX2899" fmla="*/ 502574 w 12193588"/>
              <a:gd name="connsiteY2899" fmla="*/ 4783465 h 6858000"/>
              <a:gd name="connsiteX2900" fmla="*/ 693297 w 12193588"/>
              <a:gd name="connsiteY2900" fmla="*/ 4587723 h 6858000"/>
              <a:gd name="connsiteX2901" fmla="*/ 0 w 12193588"/>
              <a:gd name="connsiteY2901" fmla="*/ 4426444 h 6858000"/>
              <a:gd name="connsiteX2902" fmla="*/ 17400 w 12193588"/>
              <a:gd name="connsiteY2902" fmla="*/ 4443844 h 6858000"/>
              <a:gd name="connsiteX2903" fmla="*/ 0 w 12193588"/>
              <a:gd name="connsiteY2903" fmla="*/ 4461244 h 6858000"/>
              <a:gd name="connsiteX2904" fmla="*/ 10579130 w 12193588"/>
              <a:gd name="connsiteY2904" fmla="*/ 4423766 h 6858000"/>
              <a:gd name="connsiteX2905" fmla="*/ 10739739 w 12193588"/>
              <a:gd name="connsiteY2905" fmla="*/ 4587722 h 6858000"/>
              <a:gd name="connsiteX2906" fmla="*/ 10513881 w 12193588"/>
              <a:gd name="connsiteY2906" fmla="*/ 4820271 h 6858000"/>
              <a:gd name="connsiteX2907" fmla="*/ 10423539 w 12193588"/>
              <a:gd name="connsiteY2907" fmla="*/ 4729929 h 6858000"/>
              <a:gd name="connsiteX2908" fmla="*/ 10560727 w 12193588"/>
              <a:gd name="connsiteY2908" fmla="*/ 4587722 h 6858000"/>
              <a:gd name="connsiteX2909" fmla="*/ 10488787 w 12193588"/>
              <a:gd name="connsiteY2909" fmla="*/ 4515783 h 6858000"/>
              <a:gd name="connsiteX2910" fmla="*/ 8574862 w 12193588"/>
              <a:gd name="connsiteY2910" fmla="*/ 4423766 h 6858000"/>
              <a:gd name="connsiteX2911" fmla="*/ 8735471 w 12193588"/>
              <a:gd name="connsiteY2911" fmla="*/ 4587722 h 6858000"/>
              <a:gd name="connsiteX2912" fmla="*/ 8509614 w 12193588"/>
              <a:gd name="connsiteY2912" fmla="*/ 4820271 h 6858000"/>
              <a:gd name="connsiteX2913" fmla="*/ 8419271 w 12193588"/>
              <a:gd name="connsiteY2913" fmla="*/ 4729929 h 6858000"/>
              <a:gd name="connsiteX2914" fmla="*/ 8556460 w 12193588"/>
              <a:gd name="connsiteY2914" fmla="*/ 4587722 h 6858000"/>
              <a:gd name="connsiteX2915" fmla="*/ 8486192 w 12193588"/>
              <a:gd name="connsiteY2915" fmla="*/ 4515783 h 6858000"/>
              <a:gd name="connsiteX2916" fmla="*/ 6575613 w 12193588"/>
              <a:gd name="connsiteY2916" fmla="*/ 4423766 h 6858000"/>
              <a:gd name="connsiteX2917" fmla="*/ 6741240 w 12193588"/>
              <a:gd name="connsiteY2917" fmla="*/ 4587722 h 6858000"/>
              <a:gd name="connsiteX2918" fmla="*/ 6508692 w 12193588"/>
              <a:gd name="connsiteY2918" fmla="*/ 4820271 h 6858000"/>
              <a:gd name="connsiteX2919" fmla="*/ 6415002 w 12193588"/>
              <a:gd name="connsiteY2919" fmla="*/ 4729929 h 6858000"/>
              <a:gd name="connsiteX2920" fmla="*/ 6557209 w 12193588"/>
              <a:gd name="connsiteY2920" fmla="*/ 4587722 h 6858000"/>
              <a:gd name="connsiteX2921" fmla="*/ 6485268 w 12193588"/>
              <a:gd name="connsiteY2921" fmla="*/ 4515783 h 6858000"/>
              <a:gd name="connsiteX2922" fmla="*/ 4571341 w 12193588"/>
              <a:gd name="connsiteY2922" fmla="*/ 4423766 h 6858000"/>
              <a:gd name="connsiteX2923" fmla="*/ 4736969 w 12193588"/>
              <a:gd name="connsiteY2923" fmla="*/ 4587722 h 6858000"/>
              <a:gd name="connsiteX2924" fmla="*/ 4504421 w 12193588"/>
              <a:gd name="connsiteY2924" fmla="*/ 4820271 h 6858000"/>
              <a:gd name="connsiteX2925" fmla="*/ 4412404 w 12193588"/>
              <a:gd name="connsiteY2925" fmla="*/ 4729929 h 6858000"/>
              <a:gd name="connsiteX2926" fmla="*/ 4552938 w 12193588"/>
              <a:gd name="connsiteY2926" fmla="*/ 4587722 h 6858000"/>
              <a:gd name="connsiteX2927" fmla="*/ 4480999 w 12193588"/>
              <a:gd name="connsiteY2927" fmla="*/ 4515783 h 6858000"/>
              <a:gd name="connsiteX2928" fmla="*/ 2572090 w 12193588"/>
              <a:gd name="connsiteY2928" fmla="*/ 4423766 h 6858000"/>
              <a:gd name="connsiteX2929" fmla="*/ 2732699 w 12193588"/>
              <a:gd name="connsiteY2929" fmla="*/ 4587722 h 6858000"/>
              <a:gd name="connsiteX2930" fmla="*/ 2506842 w 12193588"/>
              <a:gd name="connsiteY2930" fmla="*/ 4820271 h 6858000"/>
              <a:gd name="connsiteX2931" fmla="*/ 2418173 w 12193588"/>
              <a:gd name="connsiteY2931" fmla="*/ 4729929 h 6858000"/>
              <a:gd name="connsiteX2932" fmla="*/ 2553686 w 12193588"/>
              <a:gd name="connsiteY2932" fmla="*/ 4587722 h 6858000"/>
              <a:gd name="connsiteX2933" fmla="*/ 2483419 w 12193588"/>
              <a:gd name="connsiteY2933" fmla="*/ 4515783 h 6858000"/>
              <a:gd name="connsiteX2934" fmla="*/ 567820 w 12193588"/>
              <a:gd name="connsiteY2934" fmla="*/ 4423766 h 6858000"/>
              <a:gd name="connsiteX2935" fmla="*/ 730104 w 12193588"/>
              <a:gd name="connsiteY2935" fmla="*/ 4587722 h 6858000"/>
              <a:gd name="connsiteX2936" fmla="*/ 502574 w 12193588"/>
              <a:gd name="connsiteY2936" fmla="*/ 4820271 h 6858000"/>
              <a:gd name="connsiteX2937" fmla="*/ 413905 w 12193588"/>
              <a:gd name="connsiteY2937" fmla="*/ 4729929 h 6858000"/>
              <a:gd name="connsiteX2938" fmla="*/ 549418 w 12193588"/>
              <a:gd name="connsiteY2938" fmla="*/ 4587722 h 6858000"/>
              <a:gd name="connsiteX2939" fmla="*/ 479152 w 12193588"/>
              <a:gd name="connsiteY2939" fmla="*/ 4515783 h 6858000"/>
              <a:gd name="connsiteX2940" fmla="*/ 11370466 w 12193588"/>
              <a:gd name="connsiteY2940" fmla="*/ 4390306 h 6858000"/>
              <a:gd name="connsiteX2941" fmla="*/ 11030843 w 12193588"/>
              <a:gd name="connsiteY2941" fmla="*/ 4729929 h 6858000"/>
              <a:gd name="connsiteX2942" fmla="*/ 11082707 w 12193588"/>
              <a:gd name="connsiteY2942" fmla="*/ 4783465 h 6858000"/>
              <a:gd name="connsiteX2943" fmla="*/ 11224913 w 12193588"/>
              <a:gd name="connsiteY2943" fmla="*/ 4637912 h 6858000"/>
              <a:gd name="connsiteX2944" fmla="*/ 11370466 w 12193588"/>
              <a:gd name="connsiteY2944" fmla="*/ 4783465 h 6858000"/>
              <a:gd name="connsiteX2945" fmla="*/ 11422328 w 12193588"/>
              <a:gd name="connsiteY2945" fmla="*/ 4729929 h 6858000"/>
              <a:gd name="connsiteX2946" fmla="*/ 11278449 w 12193588"/>
              <a:gd name="connsiteY2946" fmla="*/ 4586049 h 6858000"/>
              <a:gd name="connsiteX2947" fmla="*/ 11370466 w 12193588"/>
              <a:gd name="connsiteY2947" fmla="*/ 4495707 h 6858000"/>
              <a:gd name="connsiteX2948" fmla="*/ 11512671 w 12193588"/>
              <a:gd name="connsiteY2948" fmla="*/ 4637912 h 6858000"/>
              <a:gd name="connsiteX2949" fmla="*/ 11564535 w 12193588"/>
              <a:gd name="connsiteY2949" fmla="*/ 4586049 h 6858000"/>
              <a:gd name="connsiteX2950" fmla="*/ 10361638 w 12193588"/>
              <a:gd name="connsiteY2950" fmla="*/ 4390306 h 6858000"/>
              <a:gd name="connsiteX2951" fmla="*/ 10237835 w 12193588"/>
              <a:gd name="connsiteY2951" fmla="*/ 4514109 h 6858000"/>
              <a:gd name="connsiteX2952" fmla="*/ 10361638 w 12193588"/>
              <a:gd name="connsiteY2952" fmla="*/ 4639584 h 6858000"/>
              <a:gd name="connsiteX2953" fmla="*/ 10415174 w 12193588"/>
              <a:gd name="connsiteY2953" fmla="*/ 4586049 h 6858000"/>
              <a:gd name="connsiteX2954" fmla="*/ 10343236 w 12193588"/>
              <a:gd name="connsiteY2954" fmla="*/ 4514109 h 6858000"/>
              <a:gd name="connsiteX2955" fmla="*/ 10415174 w 12193588"/>
              <a:gd name="connsiteY2955" fmla="*/ 4442170 h 6858000"/>
              <a:gd name="connsiteX2956" fmla="*/ 9366196 w 12193588"/>
              <a:gd name="connsiteY2956" fmla="*/ 4390306 h 6858000"/>
              <a:gd name="connsiteX2957" fmla="*/ 9026574 w 12193588"/>
              <a:gd name="connsiteY2957" fmla="*/ 4729929 h 6858000"/>
              <a:gd name="connsiteX2958" fmla="*/ 9078438 w 12193588"/>
              <a:gd name="connsiteY2958" fmla="*/ 4783465 h 6858000"/>
              <a:gd name="connsiteX2959" fmla="*/ 9223989 w 12193588"/>
              <a:gd name="connsiteY2959" fmla="*/ 4637912 h 6858000"/>
              <a:gd name="connsiteX2960" fmla="*/ 9366196 w 12193588"/>
              <a:gd name="connsiteY2960" fmla="*/ 4783465 h 6858000"/>
              <a:gd name="connsiteX2961" fmla="*/ 9418059 w 12193588"/>
              <a:gd name="connsiteY2961" fmla="*/ 4729929 h 6858000"/>
              <a:gd name="connsiteX2962" fmla="*/ 9274180 w 12193588"/>
              <a:gd name="connsiteY2962" fmla="*/ 4586049 h 6858000"/>
              <a:gd name="connsiteX2963" fmla="*/ 9366196 w 12193588"/>
              <a:gd name="connsiteY2963" fmla="*/ 4495707 h 6858000"/>
              <a:gd name="connsiteX2964" fmla="*/ 9508402 w 12193588"/>
              <a:gd name="connsiteY2964" fmla="*/ 4637912 h 6858000"/>
              <a:gd name="connsiteX2965" fmla="*/ 9560266 w 12193588"/>
              <a:gd name="connsiteY2965" fmla="*/ 4586049 h 6858000"/>
              <a:gd name="connsiteX2966" fmla="*/ 8357369 w 12193588"/>
              <a:gd name="connsiteY2966" fmla="*/ 4390306 h 6858000"/>
              <a:gd name="connsiteX2967" fmla="*/ 8233566 w 12193588"/>
              <a:gd name="connsiteY2967" fmla="*/ 4514109 h 6858000"/>
              <a:gd name="connsiteX2968" fmla="*/ 8357369 w 12193588"/>
              <a:gd name="connsiteY2968" fmla="*/ 4639584 h 6858000"/>
              <a:gd name="connsiteX2969" fmla="*/ 8410905 w 12193588"/>
              <a:gd name="connsiteY2969" fmla="*/ 4586049 h 6858000"/>
              <a:gd name="connsiteX2970" fmla="*/ 8338966 w 12193588"/>
              <a:gd name="connsiteY2970" fmla="*/ 4514109 h 6858000"/>
              <a:gd name="connsiteX2971" fmla="*/ 8410905 w 12193588"/>
              <a:gd name="connsiteY2971" fmla="*/ 4442170 h 6858000"/>
              <a:gd name="connsiteX2972" fmla="*/ 7361927 w 12193588"/>
              <a:gd name="connsiteY2972" fmla="*/ 4390306 h 6858000"/>
              <a:gd name="connsiteX2973" fmla="*/ 7022306 w 12193588"/>
              <a:gd name="connsiteY2973" fmla="*/ 4729929 h 6858000"/>
              <a:gd name="connsiteX2974" fmla="*/ 7075843 w 12193588"/>
              <a:gd name="connsiteY2974" fmla="*/ 4783465 h 6858000"/>
              <a:gd name="connsiteX2975" fmla="*/ 7219722 w 12193588"/>
              <a:gd name="connsiteY2975" fmla="*/ 4637912 h 6858000"/>
              <a:gd name="connsiteX2976" fmla="*/ 7361927 w 12193588"/>
              <a:gd name="connsiteY2976" fmla="*/ 4783465 h 6858000"/>
              <a:gd name="connsiteX2977" fmla="*/ 7413789 w 12193588"/>
              <a:gd name="connsiteY2977" fmla="*/ 4729929 h 6858000"/>
              <a:gd name="connsiteX2978" fmla="*/ 7271584 w 12193588"/>
              <a:gd name="connsiteY2978" fmla="*/ 4586049 h 6858000"/>
              <a:gd name="connsiteX2979" fmla="*/ 7361927 w 12193588"/>
              <a:gd name="connsiteY2979" fmla="*/ 4495707 h 6858000"/>
              <a:gd name="connsiteX2980" fmla="*/ 7504134 w 12193588"/>
              <a:gd name="connsiteY2980" fmla="*/ 4637912 h 6858000"/>
              <a:gd name="connsiteX2981" fmla="*/ 7555996 w 12193588"/>
              <a:gd name="connsiteY2981" fmla="*/ 4586049 h 6858000"/>
              <a:gd name="connsiteX2982" fmla="*/ 6359791 w 12193588"/>
              <a:gd name="connsiteY2982" fmla="*/ 4390306 h 6858000"/>
              <a:gd name="connsiteX2983" fmla="*/ 6237662 w 12193588"/>
              <a:gd name="connsiteY2983" fmla="*/ 4514109 h 6858000"/>
              <a:gd name="connsiteX2984" fmla="*/ 6359791 w 12193588"/>
              <a:gd name="connsiteY2984" fmla="*/ 4639584 h 6858000"/>
              <a:gd name="connsiteX2985" fmla="*/ 6408310 w 12193588"/>
              <a:gd name="connsiteY2985" fmla="*/ 4586049 h 6858000"/>
              <a:gd name="connsiteX2986" fmla="*/ 6339715 w 12193588"/>
              <a:gd name="connsiteY2986" fmla="*/ 4514109 h 6858000"/>
              <a:gd name="connsiteX2987" fmla="*/ 6408310 w 12193588"/>
              <a:gd name="connsiteY2987" fmla="*/ 4442170 h 6858000"/>
              <a:gd name="connsiteX2988" fmla="*/ 5357658 w 12193588"/>
              <a:gd name="connsiteY2988" fmla="*/ 4390306 h 6858000"/>
              <a:gd name="connsiteX2989" fmla="*/ 5018037 w 12193588"/>
              <a:gd name="connsiteY2989" fmla="*/ 4729929 h 6858000"/>
              <a:gd name="connsiteX2990" fmla="*/ 5071573 w 12193588"/>
              <a:gd name="connsiteY2990" fmla="*/ 4783465 h 6858000"/>
              <a:gd name="connsiteX2991" fmla="*/ 5215452 w 12193588"/>
              <a:gd name="connsiteY2991" fmla="*/ 4637912 h 6858000"/>
              <a:gd name="connsiteX2992" fmla="*/ 5357658 w 12193588"/>
              <a:gd name="connsiteY2992" fmla="*/ 4783465 h 6858000"/>
              <a:gd name="connsiteX2993" fmla="*/ 5411194 w 12193588"/>
              <a:gd name="connsiteY2993" fmla="*/ 4729929 h 6858000"/>
              <a:gd name="connsiteX2994" fmla="*/ 5267315 w 12193588"/>
              <a:gd name="connsiteY2994" fmla="*/ 4586049 h 6858000"/>
              <a:gd name="connsiteX2995" fmla="*/ 5357658 w 12193588"/>
              <a:gd name="connsiteY2995" fmla="*/ 4495707 h 6858000"/>
              <a:gd name="connsiteX2996" fmla="*/ 5499864 w 12193588"/>
              <a:gd name="connsiteY2996" fmla="*/ 4637912 h 6858000"/>
              <a:gd name="connsiteX2997" fmla="*/ 5553401 w 12193588"/>
              <a:gd name="connsiteY2997" fmla="*/ 4586049 h 6858000"/>
              <a:gd name="connsiteX2998" fmla="*/ 4362216 w 12193588"/>
              <a:gd name="connsiteY2998" fmla="*/ 4390306 h 6858000"/>
              <a:gd name="connsiteX2999" fmla="*/ 4236739 w 12193588"/>
              <a:gd name="connsiteY2999" fmla="*/ 4514109 h 6858000"/>
              <a:gd name="connsiteX3000" fmla="*/ 4362216 w 12193588"/>
              <a:gd name="connsiteY3000" fmla="*/ 4639584 h 6858000"/>
              <a:gd name="connsiteX3001" fmla="*/ 4415752 w 12193588"/>
              <a:gd name="connsiteY3001" fmla="*/ 4586049 h 6858000"/>
              <a:gd name="connsiteX3002" fmla="*/ 4342140 w 12193588"/>
              <a:gd name="connsiteY3002" fmla="*/ 4514109 h 6858000"/>
              <a:gd name="connsiteX3003" fmla="*/ 4415752 w 12193588"/>
              <a:gd name="connsiteY3003" fmla="*/ 4442170 h 6858000"/>
              <a:gd name="connsiteX3004" fmla="*/ 3353386 w 12193588"/>
              <a:gd name="connsiteY3004" fmla="*/ 4390306 h 6858000"/>
              <a:gd name="connsiteX3005" fmla="*/ 3017111 w 12193588"/>
              <a:gd name="connsiteY3005" fmla="*/ 4729929 h 6858000"/>
              <a:gd name="connsiteX3006" fmla="*/ 3068974 w 12193588"/>
              <a:gd name="connsiteY3006" fmla="*/ 4783465 h 6858000"/>
              <a:gd name="connsiteX3007" fmla="*/ 3211181 w 12193588"/>
              <a:gd name="connsiteY3007" fmla="*/ 4637912 h 6858000"/>
              <a:gd name="connsiteX3008" fmla="*/ 3353386 w 12193588"/>
              <a:gd name="connsiteY3008" fmla="*/ 4783465 h 6858000"/>
              <a:gd name="connsiteX3009" fmla="*/ 3406922 w 12193588"/>
              <a:gd name="connsiteY3009" fmla="*/ 4729929 h 6858000"/>
              <a:gd name="connsiteX3010" fmla="*/ 3264717 w 12193588"/>
              <a:gd name="connsiteY3010" fmla="*/ 4586049 h 6858000"/>
              <a:gd name="connsiteX3011" fmla="*/ 3353386 w 12193588"/>
              <a:gd name="connsiteY3011" fmla="*/ 4495707 h 6858000"/>
              <a:gd name="connsiteX3012" fmla="*/ 3497267 w 12193588"/>
              <a:gd name="connsiteY3012" fmla="*/ 4637912 h 6858000"/>
              <a:gd name="connsiteX3013" fmla="*/ 3549129 w 12193588"/>
              <a:gd name="connsiteY3013" fmla="*/ 4586049 h 6858000"/>
              <a:gd name="connsiteX3014" fmla="*/ 2357944 w 12193588"/>
              <a:gd name="connsiteY3014" fmla="*/ 4390306 h 6858000"/>
              <a:gd name="connsiteX3015" fmla="*/ 2234141 w 12193588"/>
              <a:gd name="connsiteY3015" fmla="*/ 4514109 h 6858000"/>
              <a:gd name="connsiteX3016" fmla="*/ 2357944 w 12193588"/>
              <a:gd name="connsiteY3016" fmla="*/ 4639584 h 6858000"/>
              <a:gd name="connsiteX3017" fmla="*/ 2411481 w 12193588"/>
              <a:gd name="connsiteY3017" fmla="*/ 4586049 h 6858000"/>
              <a:gd name="connsiteX3018" fmla="*/ 2339542 w 12193588"/>
              <a:gd name="connsiteY3018" fmla="*/ 4514109 h 6858000"/>
              <a:gd name="connsiteX3019" fmla="*/ 2411481 w 12193588"/>
              <a:gd name="connsiteY3019" fmla="*/ 4442170 h 6858000"/>
              <a:gd name="connsiteX3020" fmla="*/ 1350792 w 12193588"/>
              <a:gd name="connsiteY3020" fmla="*/ 4390306 h 6858000"/>
              <a:gd name="connsiteX3021" fmla="*/ 1012844 w 12193588"/>
              <a:gd name="connsiteY3021" fmla="*/ 4729929 h 6858000"/>
              <a:gd name="connsiteX3022" fmla="*/ 1064706 w 12193588"/>
              <a:gd name="connsiteY3022" fmla="*/ 4783465 h 6858000"/>
              <a:gd name="connsiteX3023" fmla="*/ 1206913 w 12193588"/>
              <a:gd name="connsiteY3023" fmla="*/ 4637912 h 6858000"/>
              <a:gd name="connsiteX3024" fmla="*/ 1350792 w 12193588"/>
              <a:gd name="connsiteY3024" fmla="*/ 4783465 h 6858000"/>
              <a:gd name="connsiteX3025" fmla="*/ 1402655 w 12193588"/>
              <a:gd name="connsiteY3025" fmla="*/ 4729929 h 6858000"/>
              <a:gd name="connsiteX3026" fmla="*/ 1260450 w 12193588"/>
              <a:gd name="connsiteY3026" fmla="*/ 4586049 h 6858000"/>
              <a:gd name="connsiteX3027" fmla="*/ 1350792 w 12193588"/>
              <a:gd name="connsiteY3027" fmla="*/ 4495707 h 6858000"/>
              <a:gd name="connsiteX3028" fmla="*/ 1494671 w 12193588"/>
              <a:gd name="connsiteY3028" fmla="*/ 4637912 h 6858000"/>
              <a:gd name="connsiteX3029" fmla="*/ 1546534 w 12193588"/>
              <a:gd name="connsiteY3029" fmla="*/ 4586049 h 6858000"/>
              <a:gd name="connsiteX3030" fmla="*/ 353675 w 12193588"/>
              <a:gd name="connsiteY3030" fmla="*/ 4390306 h 6858000"/>
              <a:gd name="connsiteX3031" fmla="*/ 229872 w 12193588"/>
              <a:gd name="connsiteY3031" fmla="*/ 4514109 h 6858000"/>
              <a:gd name="connsiteX3032" fmla="*/ 353675 w 12193588"/>
              <a:gd name="connsiteY3032" fmla="*/ 4639584 h 6858000"/>
              <a:gd name="connsiteX3033" fmla="*/ 407211 w 12193588"/>
              <a:gd name="connsiteY3033" fmla="*/ 4586049 h 6858000"/>
              <a:gd name="connsiteX3034" fmla="*/ 335273 w 12193588"/>
              <a:gd name="connsiteY3034" fmla="*/ 4514109 h 6858000"/>
              <a:gd name="connsiteX3035" fmla="*/ 407211 w 12193588"/>
              <a:gd name="connsiteY3035" fmla="*/ 4442170 h 6858000"/>
              <a:gd name="connsiteX3036" fmla="*/ 11370466 w 12193588"/>
              <a:gd name="connsiteY3036" fmla="*/ 4351828 h 6858000"/>
              <a:gd name="connsiteX3037" fmla="*/ 11603015 w 12193588"/>
              <a:gd name="connsiteY3037" fmla="*/ 4586049 h 6858000"/>
              <a:gd name="connsiteX3038" fmla="*/ 11512673 w 12193588"/>
              <a:gd name="connsiteY3038" fmla="*/ 4678066 h 6858000"/>
              <a:gd name="connsiteX3039" fmla="*/ 11370466 w 12193588"/>
              <a:gd name="connsiteY3039" fmla="*/ 4532513 h 6858000"/>
              <a:gd name="connsiteX3040" fmla="*/ 11316929 w 12193588"/>
              <a:gd name="connsiteY3040" fmla="*/ 4586049 h 6858000"/>
              <a:gd name="connsiteX3041" fmla="*/ 11459136 w 12193588"/>
              <a:gd name="connsiteY3041" fmla="*/ 4729929 h 6858000"/>
              <a:gd name="connsiteX3042" fmla="*/ 11370466 w 12193588"/>
              <a:gd name="connsiteY3042" fmla="*/ 4820271 h 6858000"/>
              <a:gd name="connsiteX3043" fmla="*/ 11224914 w 12193588"/>
              <a:gd name="connsiteY3043" fmla="*/ 4678066 h 6858000"/>
              <a:gd name="connsiteX3044" fmla="*/ 11082707 w 12193588"/>
              <a:gd name="connsiteY3044" fmla="*/ 4820271 h 6858000"/>
              <a:gd name="connsiteX3045" fmla="*/ 10994039 w 12193588"/>
              <a:gd name="connsiteY3045" fmla="*/ 4729929 h 6858000"/>
              <a:gd name="connsiteX3046" fmla="*/ 10361638 w 12193588"/>
              <a:gd name="connsiteY3046" fmla="*/ 4351828 h 6858000"/>
              <a:gd name="connsiteX3047" fmla="*/ 10453655 w 12193588"/>
              <a:gd name="connsiteY3047" fmla="*/ 4442170 h 6858000"/>
              <a:gd name="connsiteX3048" fmla="*/ 10381714 w 12193588"/>
              <a:gd name="connsiteY3048" fmla="*/ 4514109 h 6858000"/>
              <a:gd name="connsiteX3049" fmla="*/ 10453655 w 12193588"/>
              <a:gd name="connsiteY3049" fmla="*/ 4586049 h 6858000"/>
              <a:gd name="connsiteX3050" fmla="*/ 10361638 w 12193588"/>
              <a:gd name="connsiteY3050" fmla="*/ 4678066 h 6858000"/>
              <a:gd name="connsiteX3051" fmla="*/ 10199357 w 12193588"/>
              <a:gd name="connsiteY3051" fmla="*/ 4514109 h 6858000"/>
              <a:gd name="connsiteX3052" fmla="*/ 9366196 w 12193588"/>
              <a:gd name="connsiteY3052" fmla="*/ 4351828 h 6858000"/>
              <a:gd name="connsiteX3053" fmla="*/ 9600418 w 12193588"/>
              <a:gd name="connsiteY3053" fmla="*/ 4586049 h 6858000"/>
              <a:gd name="connsiteX3054" fmla="*/ 9508402 w 12193588"/>
              <a:gd name="connsiteY3054" fmla="*/ 4678066 h 6858000"/>
              <a:gd name="connsiteX3055" fmla="*/ 9366196 w 12193588"/>
              <a:gd name="connsiteY3055" fmla="*/ 4532513 h 6858000"/>
              <a:gd name="connsiteX3056" fmla="*/ 9312660 w 12193588"/>
              <a:gd name="connsiteY3056" fmla="*/ 4586049 h 6858000"/>
              <a:gd name="connsiteX3057" fmla="*/ 9454867 w 12193588"/>
              <a:gd name="connsiteY3057" fmla="*/ 4729929 h 6858000"/>
              <a:gd name="connsiteX3058" fmla="*/ 9366196 w 12193588"/>
              <a:gd name="connsiteY3058" fmla="*/ 4820271 h 6858000"/>
              <a:gd name="connsiteX3059" fmla="*/ 9223989 w 12193588"/>
              <a:gd name="connsiteY3059" fmla="*/ 4678066 h 6858000"/>
              <a:gd name="connsiteX3060" fmla="*/ 9078438 w 12193588"/>
              <a:gd name="connsiteY3060" fmla="*/ 4820271 h 6858000"/>
              <a:gd name="connsiteX3061" fmla="*/ 8989768 w 12193588"/>
              <a:gd name="connsiteY3061" fmla="*/ 4729929 h 6858000"/>
              <a:gd name="connsiteX3062" fmla="*/ 8357369 w 12193588"/>
              <a:gd name="connsiteY3062" fmla="*/ 4351828 h 6858000"/>
              <a:gd name="connsiteX3063" fmla="*/ 8449385 w 12193588"/>
              <a:gd name="connsiteY3063" fmla="*/ 4442170 h 6858000"/>
              <a:gd name="connsiteX3064" fmla="*/ 8379119 w 12193588"/>
              <a:gd name="connsiteY3064" fmla="*/ 4514109 h 6858000"/>
              <a:gd name="connsiteX3065" fmla="*/ 8449385 w 12193588"/>
              <a:gd name="connsiteY3065" fmla="*/ 4586049 h 6858000"/>
              <a:gd name="connsiteX3066" fmla="*/ 8357369 w 12193588"/>
              <a:gd name="connsiteY3066" fmla="*/ 4678066 h 6858000"/>
              <a:gd name="connsiteX3067" fmla="*/ 8195087 w 12193588"/>
              <a:gd name="connsiteY3067" fmla="*/ 4514109 h 6858000"/>
              <a:gd name="connsiteX3068" fmla="*/ 7361927 w 12193588"/>
              <a:gd name="connsiteY3068" fmla="*/ 4351828 h 6858000"/>
              <a:gd name="connsiteX3069" fmla="*/ 7596149 w 12193588"/>
              <a:gd name="connsiteY3069" fmla="*/ 4586049 h 6858000"/>
              <a:gd name="connsiteX3070" fmla="*/ 7504132 w 12193588"/>
              <a:gd name="connsiteY3070" fmla="*/ 4678066 h 6858000"/>
              <a:gd name="connsiteX3071" fmla="*/ 7361927 w 12193588"/>
              <a:gd name="connsiteY3071" fmla="*/ 4532513 h 6858000"/>
              <a:gd name="connsiteX3072" fmla="*/ 7310063 w 12193588"/>
              <a:gd name="connsiteY3072" fmla="*/ 4586049 h 6858000"/>
              <a:gd name="connsiteX3073" fmla="*/ 7452270 w 12193588"/>
              <a:gd name="connsiteY3073" fmla="*/ 4729929 h 6858000"/>
              <a:gd name="connsiteX3074" fmla="*/ 7361927 w 12193588"/>
              <a:gd name="connsiteY3074" fmla="*/ 4820271 h 6858000"/>
              <a:gd name="connsiteX3075" fmla="*/ 7219720 w 12193588"/>
              <a:gd name="connsiteY3075" fmla="*/ 4678066 h 6858000"/>
              <a:gd name="connsiteX3076" fmla="*/ 7075841 w 12193588"/>
              <a:gd name="connsiteY3076" fmla="*/ 4820271 h 6858000"/>
              <a:gd name="connsiteX3077" fmla="*/ 6985498 w 12193588"/>
              <a:gd name="connsiteY3077" fmla="*/ 4729929 h 6858000"/>
              <a:gd name="connsiteX3078" fmla="*/ 6359791 w 12193588"/>
              <a:gd name="connsiteY3078" fmla="*/ 4351828 h 6858000"/>
              <a:gd name="connsiteX3079" fmla="*/ 6446788 w 12193588"/>
              <a:gd name="connsiteY3079" fmla="*/ 4442170 h 6858000"/>
              <a:gd name="connsiteX3080" fmla="*/ 6378194 w 12193588"/>
              <a:gd name="connsiteY3080" fmla="*/ 4514109 h 6858000"/>
              <a:gd name="connsiteX3081" fmla="*/ 6446788 w 12193588"/>
              <a:gd name="connsiteY3081" fmla="*/ 4586049 h 6858000"/>
              <a:gd name="connsiteX3082" fmla="*/ 6359791 w 12193588"/>
              <a:gd name="connsiteY3082" fmla="*/ 4678066 h 6858000"/>
              <a:gd name="connsiteX3083" fmla="*/ 6202528 w 12193588"/>
              <a:gd name="connsiteY3083" fmla="*/ 4514109 h 6858000"/>
              <a:gd name="connsiteX3084" fmla="*/ 5357658 w 12193588"/>
              <a:gd name="connsiteY3084" fmla="*/ 4351828 h 6858000"/>
              <a:gd name="connsiteX3085" fmla="*/ 5591879 w 12193588"/>
              <a:gd name="connsiteY3085" fmla="*/ 4586049 h 6858000"/>
              <a:gd name="connsiteX3086" fmla="*/ 5499863 w 12193588"/>
              <a:gd name="connsiteY3086" fmla="*/ 4678066 h 6858000"/>
              <a:gd name="connsiteX3087" fmla="*/ 5357658 w 12193588"/>
              <a:gd name="connsiteY3087" fmla="*/ 4532513 h 6858000"/>
              <a:gd name="connsiteX3088" fmla="*/ 5305793 w 12193588"/>
              <a:gd name="connsiteY3088" fmla="*/ 4586049 h 6858000"/>
              <a:gd name="connsiteX3089" fmla="*/ 5449672 w 12193588"/>
              <a:gd name="connsiteY3089" fmla="*/ 4729929 h 6858000"/>
              <a:gd name="connsiteX3090" fmla="*/ 5357658 w 12193588"/>
              <a:gd name="connsiteY3090" fmla="*/ 4820271 h 6858000"/>
              <a:gd name="connsiteX3091" fmla="*/ 5215451 w 12193588"/>
              <a:gd name="connsiteY3091" fmla="*/ 4678066 h 6858000"/>
              <a:gd name="connsiteX3092" fmla="*/ 5071571 w 12193588"/>
              <a:gd name="connsiteY3092" fmla="*/ 4820271 h 6858000"/>
              <a:gd name="connsiteX3093" fmla="*/ 4981229 w 12193588"/>
              <a:gd name="connsiteY3093" fmla="*/ 4729929 h 6858000"/>
              <a:gd name="connsiteX3094" fmla="*/ 4362214 w 12193588"/>
              <a:gd name="connsiteY3094" fmla="*/ 4351828 h 6858000"/>
              <a:gd name="connsiteX3095" fmla="*/ 4452557 w 12193588"/>
              <a:gd name="connsiteY3095" fmla="*/ 4442170 h 6858000"/>
              <a:gd name="connsiteX3096" fmla="*/ 4380618 w 12193588"/>
              <a:gd name="connsiteY3096" fmla="*/ 4514109 h 6858000"/>
              <a:gd name="connsiteX3097" fmla="*/ 4452557 w 12193588"/>
              <a:gd name="connsiteY3097" fmla="*/ 4586049 h 6858000"/>
              <a:gd name="connsiteX3098" fmla="*/ 4362214 w 12193588"/>
              <a:gd name="connsiteY3098" fmla="*/ 4678066 h 6858000"/>
              <a:gd name="connsiteX3099" fmla="*/ 4198259 w 12193588"/>
              <a:gd name="connsiteY3099" fmla="*/ 4514109 h 6858000"/>
              <a:gd name="connsiteX3100" fmla="*/ 3353388 w 12193588"/>
              <a:gd name="connsiteY3100" fmla="*/ 4351828 h 6858000"/>
              <a:gd name="connsiteX3101" fmla="*/ 3587610 w 12193588"/>
              <a:gd name="connsiteY3101" fmla="*/ 4586049 h 6858000"/>
              <a:gd name="connsiteX3102" fmla="*/ 3497267 w 12193588"/>
              <a:gd name="connsiteY3102" fmla="*/ 4678066 h 6858000"/>
              <a:gd name="connsiteX3103" fmla="*/ 3353388 w 12193588"/>
              <a:gd name="connsiteY3103" fmla="*/ 4532513 h 6858000"/>
              <a:gd name="connsiteX3104" fmla="*/ 3301525 w 12193588"/>
              <a:gd name="connsiteY3104" fmla="*/ 4586049 h 6858000"/>
              <a:gd name="connsiteX3105" fmla="*/ 3445403 w 12193588"/>
              <a:gd name="connsiteY3105" fmla="*/ 4729929 h 6858000"/>
              <a:gd name="connsiteX3106" fmla="*/ 3353388 w 12193588"/>
              <a:gd name="connsiteY3106" fmla="*/ 4820271 h 6858000"/>
              <a:gd name="connsiteX3107" fmla="*/ 3211181 w 12193588"/>
              <a:gd name="connsiteY3107" fmla="*/ 4678066 h 6858000"/>
              <a:gd name="connsiteX3108" fmla="*/ 3068976 w 12193588"/>
              <a:gd name="connsiteY3108" fmla="*/ 4820271 h 6858000"/>
              <a:gd name="connsiteX3109" fmla="*/ 2976959 w 12193588"/>
              <a:gd name="connsiteY3109" fmla="*/ 4729929 h 6858000"/>
              <a:gd name="connsiteX3110" fmla="*/ 2357944 w 12193588"/>
              <a:gd name="connsiteY3110" fmla="*/ 4351828 h 6858000"/>
              <a:gd name="connsiteX3111" fmla="*/ 2448287 w 12193588"/>
              <a:gd name="connsiteY3111" fmla="*/ 4442170 h 6858000"/>
              <a:gd name="connsiteX3112" fmla="*/ 2376348 w 12193588"/>
              <a:gd name="connsiteY3112" fmla="*/ 4514109 h 6858000"/>
              <a:gd name="connsiteX3113" fmla="*/ 2448287 w 12193588"/>
              <a:gd name="connsiteY3113" fmla="*/ 4586049 h 6858000"/>
              <a:gd name="connsiteX3114" fmla="*/ 2357944 w 12193588"/>
              <a:gd name="connsiteY3114" fmla="*/ 4678066 h 6858000"/>
              <a:gd name="connsiteX3115" fmla="*/ 2193989 w 12193588"/>
              <a:gd name="connsiteY3115" fmla="*/ 4514109 h 6858000"/>
              <a:gd name="connsiteX3116" fmla="*/ 1350792 w 12193588"/>
              <a:gd name="connsiteY3116" fmla="*/ 4351828 h 6858000"/>
              <a:gd name="connsiteX3117" fmla="*/ 1583340 w 12193588"/>
              <a:gd name="connsiteY3117" fmla="*/ 4586049 h 6858000"/>
              <a:gd name="connsiteX3118" fmla="*/ 1494671 w 12193588"/>
              <a:gd name="connsiteY3118" fmla="*/ 4678066 h 6858000"/>
              <a:gd name="connsiteX3119" fmla="*/ 1350792 w 12193588"/>
              <a:gd name="connsiteY3119" fmla="*/ 4532513 h 6858000"/>
              <a:gd name="connsiteX3120" fmla="*/ 1297256 w 12193588"/>
              <a:gd name="connsiteY3120" fmla="*/ 4586049 h 6858000"/>
              <a:gd name="connsiteX3121" fmla="*/ 1441133 w 12193588"/>
              <a:gd name="connsiteY3121" fmla="*/ 4729929 h 6858000"/>
              <a:gd name="connsiteX3122" fmla="*/ 1350792 w 12193588"/>
              <a:gd name="connsiteY3122" fmla="*/ 4820271 h 6858000"/>
              <a:gd name="connsiteX3123" fmla="*/ 1206911 w 12193588"/>
              <a:gd name="connsiteY3123" fmla="*/ 4678066 h 6858000"/>
              <a:gd name="connsiteX3124" fmla="*/ 1064706 w 12193588"/>
              <a:gd name="connsiteY3124" fmla="*/ 4820271 h 6858000"/>
              <a:gd name="connsiteX3125" fmla="*/ 974363 w 12193588"/>
              <a:gd name="connsiteY3125" fmla="*/ 4729929 h 6858000"/>
              <a:gd name="connsiteX3126" fmla="*/ 353677 w 12193588"/>
              <a:gd name="connsiteY3126" fmla="*/ 4351828 h 6858000"/>
              <a:gd name="connsiteX3127" fmla="*/ 444019 w 12193588"/>
              <a:gd name="connsiteY3127" fmla="*/ 4442170 h 6858000"/>
              <a:gd name="connsiteX3128" fmla="*/ 373753 w 12193588"/>
              <a:gd name="connsiteY3128" fmla="*/ 4514109 h 6858000"/>
              <a:gd name="connsiteX3129" fmla="*/ 444019 w 12193588"/>
              <a:gd name="connsiteY3129" fmla="*/ 4586049 h 6858000"/>
              <a:gd name="connsiteX3130" fmla="*/ 353677 w 12193588"/>
              <a:gd name="connsiteY3130" fmla="*/ 4678066 h 6858000"/>
              <a:gd name="connsiteX3131" fmla="*/ 189721 w 12193588"/>
              <a:gd name="connsiteY3131" fmla="*/ 4514109 h 6858000"/>
              <a:gd name="connsiteX3132" fmla="*/ 10726356 w 12193588"/>
              <a:gd name="connsiteY3132" fmla="*/ 4330078 h 6858000"/>
              <a:gd name="connsiteX3133" fmla="*/ 10674492 w 12193588"/>
              <a:gd name="connsiteY3133" fmla="*/ 4381942 h 6858000"/>
              <a:gd name="connsiteX3134" fmla="*/ 10935484 w 12193588"/>
              <a:gd name="connsiteY3134" fmla="*/ 4639586 h 6858000"/>
              <a:gd name="connsiteX3135" fmla="*/ 10987347 w 12193588"/>
              <a:gd name="connsiteY3135" fmla="*/ 4587722 h 6858000"/>
              <a:gd name="connsiteX3136" fmla="*/ 8722087 w 12193588"/>
              <a:gd name="connsiteY3136" fmla="*/ 4330078 h 6858000"/>
              <a:gd name="connsiteX3137" fmla="*/ 8670223 w 12193588"/>
              <a:gd name="connsiteY3137" fmla="*/ 4381942 h 6858000"/>
              <a:gd name="connsiteX3138" fmla="*/ 8931213 w 12193588"/>
              <a:gd name="connsiteY3138" fmla="*/ 4639586 h 6858000"/>
              <a:gd name="connsiteX3139" fmla="*/ 8983077 w 12193588"/>
              <a:gd name="connsiteY3139" fmla="*/ 4587722 h 6858000"/>
              <a:gd name="connsiteX3140" fmla="*/ 6721162 w 12193588"/>
              <a:gd name="connsiteY3140" fmla="*/ 4330078 h 6858000"/>
              <a:gd name="connsiteX3141" fmla="*/ 6667626 w 12193588"/>
              <a:gd name="connsiteY3141" fmla="*/ 4381942 h 6858000"/>
              <a:gd name="connsiteX3142" fmla="*/ 6935308 w 12193588"/>
              <a:gd name="connsiteY3142" fmla="*/ 4639586 h 6858000"/>
              <a:gd name="connsiteX3143" fmla="*/ 6988844 w 12193588"/>
              <a:gd name="connsiteY3143" fmla="*/ 4587722 h 6858000"/>
              <a:gd name="connsiteX3144" fmla="*/ 4716895 w 12193588"/>
              <a:gd name="connsiteY3144" fmla="*/ 4330078 h 6858000"/>
              <a:gd name="connsiteX3145" fmla="*/ 4663359 w 12193588"/>
              <a:gd name="connsiteY3145" fmla="*/ 4381942 h 6858000"/>
              <a:gd name="connsiteX3146" fmla="*/ 4931040 w 12193588"/>
              <a:gd name="connsiteY3146" fmla="*/ 4639586 h 6858000"/>
              <a:gd name="connsiteX3147" fmla="*/ 4984577 w 12193588"/>
              <a:gd name="connsiteY3147" fmla="*/ 4587722 h 6858000"/>
              <a:gd name="connsiteX3148" fmla="*/ 2720987 w 12193588"/>
              <a:gd name="connsiteY3148" fmla="*/ 4330078 h 6858000"/>
              <a:gd name="connsiteX3149" fmla="*/ 2670797 w 12193588"/>
              <a:gd name="connsiteY3149" fmla="*/ 4381942 h 6858000"/>
              <a:gd name="connsiteX3150" fmla="*/ 2928443 w 12193588"/>
              <a:gd name="connsiteY3150" fmla="*/ 4639586 h 6858000"/>
              <a:gd name="connsiteX3151" fmla="*/ 2980305 w 12193588"/>
              <a:gd name="connsiteY3151" fmla="*/ 4587722 h 6858000"/>
              <a:gd name="connsiteX3152" fmla="*/ 718392 w 12193588"/>
              <a:gd name="connsiteY3152" fmla="*/ 4330078 h 6858000"/>
              <a:gd name="connsiteX3153" fmla="*/ 666527 w 12193588"/>
              <a:gd name="connsiteY3153" fmla="*/ 4381942 h 6858000"/>
              <a:gd name="connsiteX3154" fmla="*/ 924173 w 12193588"/>
              <a:gd name="connsiteY3154" fmla="*/ 4639586 h 6858000"/>
              <a:gd name="connsiteX3155" fmla="*/ 976036 w 12193588"/>
              <a:gd name="connsiteY3155" fmla="*/ 4587722 h 6858000"/>
              <a:gd name="connsiteX3156" fmla="*/ 10726355 w 12193588"/>
              <a:gd name="connsiteY3156" fmla="*/ 4291599 h 6858000"/>
              <a:gd name="connsiteX3157" fmla="*/ 11024151 w 12193588"/>
              <a:gd name="connsiteY3157" fmla="*/ 4587723 h 6858000"/>
              <a:gd name="connsiteX3158" fmla="*/ 10935482 w 12193588"/>
              <a:gd name="connsiteY3158" fmla="*/ 4678066 h 6858000"/>
              <a:gd name="connsiteX3159" fmla="*/ 10637686 w 12193588"/>
              <a:gd name="connsiteY3159" fmla="*/ 4381942 h 6858000"/>
              <a:gd name="connsiteX3160" fmla="*/ 8722087 w 12193588"/>
              <a:gd name="connsiteY3160" fmla="*/ 4291599 h 6858000"/>
              <a:gd name="connsiteX3161" fmla="*/ 9019884 w 12193588"/>
              <a:gd name="connsiteY3161" fmla="*/ 4587723 h 6858000"/>
              <a:gd name="connsiteX3162" fmla="*/ 8931213 w 12193588"/>
              <a:gd name="connsiteY3162" fmla="*/ 4678066 h 6858000"/>
              <a:gd name="connsiteX3163" fmla="*/ 8633416 w 12193588"/>
              <a:gd name="connsiteY3163" fmla="*/ 4381942 h 6858000"/>
              <a:gd name="connsiteX3164" fmla="*/ 6721164 w 12193588"/>
              <a:gd name="connsiteY3164" fmla="*/ 4291599 h 6858000"/>
              <a:gd name="connsiteX3165" fmla="*/ 7025652 w 12193588"/>
              <a:gd name="connsiteY3165" fmla="*/ 4587723 h 6858000"/>
              <a:gd name="connsiteX3166" fmla="*/ 6935310 w 12193588"/>
              <a:gd name="connsiteY3166" fmla="*/ 4678066 h 6858000"/>
              <a:gd name="connsiteX3167" fmla="*/ 6629147 w 12193588"/>
              <a:gd name="connsiteY3167" fmla="*/ 4381942 h 6858000"/>
              <a:gd name="connsiteX3168" fmla="*/ 4716893 w 12193588"/>
              <a:gd name="connsiteY3168" fmla="*/ 4291599 h 6858000"/>
              <a:gd name="connsiteX3169" fmla="*/ 5021381 w 12193588"/>
              <a:gd name="connsiteY3169" fmla="*/ 4587723 h 6858000"/>
              <a:gd name="connsiteX3170" fmla="*/ 4931039 w 12193588"/>
              <a:gd name="connsiteY3170" fmla="*/ 4678066 h 6858000"/>
              <a:gd name="connsiteX3171" fmla="*/ 4624878 w 12193588"/>
              <a:gd name="connsiteY3171" fmla="*/ 4381942 h 6858000"/>
              <a:gd name="connsiteX3172" fmla="*/ 2720989 w 12193588"/>
              <a:gd name="connsiteY3172" fmla="*/ 4291599 h 6858000"/>
              <a:gd name="connsiteX3173" fmla="*/ 3018785 w 12193588"/>
              <a:gd name="connsiteY3173" fmla="*/ 4587723 h 6858000"/>
              <a:gd name="connsiteX3174" fmla="*/ 2928443 w 12193588"/>
              <a:gd name="connsiteY3174" fmla="*/ 4678066 h 6858000"/>
              <a:gd name="connsiteX3175" fmla="*/ 2632320 w 12193588"/>
              <a:gd name="connsiteY3175" fmla="*/ 4381942 h 6858000"/>
              <a:gd name="connsiteX3176" fmla="*/ 718392 w 12193588"/>
              <a:gd name="connsiteY3176" fmla="*/ 4291599 h 6858000"/>
              <a:gd name="connsiteX3177" fmla="*/ 1014516 w 12193588"/>
              <a:gd name="connsiteY3177" fmla="*/ 4587723 h 6858000"/>
              <a:gd name="connsiteX3178" fmla="*/ 924173 w 12193588"/>
              <a:gd name="connsiteY3178" fmla="*/ 4678066 h 6858000"/>
              <a:gd name="connsiteX3179" fmla="*/ 628051 w 12193588"/>
              <a:gd name="connsiteY3179" fmla="*/ 4381942 h 6858000"/>
              <a:gd name="connsiteX3180" fmla="*/ 11510997 w 12193588"/>
              <a:gd name="connsiteY3180" fmla="*/ 4248101 h 6858000"/>
              <a:gd name="connsiteX3181" fmla="*/ 11457461 w 12193588"/>
              <a:gd name="connsiteY3181" fmla="*/ 4301637 h 6858000"/>
              <a:gd name="connsiteX3182" fmla="*/ 11797083 w 12193588"/>
              <a:gd name="connsiteY3182" fmla="*/ 4639586 h 6858000"/>
              <a:gd name="connsiteX3183" fmla="*/ 11991153 w 12193588"/>
              <a:gd name="connsiteY3183" fmla="*/ 4443844 h 6858000"/>
              <a:gd name="connsiteX3184" fmla="*/ 11939290 w 12193588"/>
              <a:gd name="connsiteY3184" fmla="*/ 4391980 h 6858000"/>
              <a:gd name="connsiteX3185" fmla="*/ 11797083 w 12193588"/>
              <a:gd name="connsiteY3185" fmla="*/ 4534187 h 6858000"/>
              <a:gd name="connsiteX3186" fmla="*/ 9506729 w 12193588"/>
              <a:gd name="connsiteY3186" fmla="*/ 4248101 h 6858000"/>
              <a:gd name="connsiteX3187" fmla="*/ 9453193 w 12193588"/>
              <a:gd name="connsiteY3187" fmla="*/ 4301637 h 6858000"/>
              <a:gd name="connsiteX3188" fmla="*/ 9792815 w 12193588"/>
              <a:gd name="connsiteY3188" fmla="*/ 4639586 h 6858000"/>
              <a:gd name="connsiteX3189" fmla="*/ 9988557 w 12193588"/>
              <a:gd name="connsiteY3189" fmla="*/ 4443844 h 6858000"/>
              <a:gd name="connsiteX3190" fmla="*/ 9935020 w 12193588"/>
              <a:gd name="connsiteY3190" fmla="*/ 4391980 h 6858000"/>
              <a:gd name="connsiteX3191" fmla="*/ 9792815 w 12193588"/>
              <a:gd name="connsiteY3191" fmla="*/ 4534187 h 6858000"/>
              <a:gd name="connsiteX3192" fmla="*/ 7502460 w 12193588"/>
              <a:gd name="connsiteY3192" fmla="*/ 4248101 h 6858000"/>
              <a:gd name="connsiteX3193" fmla="*/ 7450598 w 12193588"/>
              <a:gd name="connsiteY3193" fmla="*/ 4301637 h 6858000"/>
              <a:gd name="connsiteX3194" fmla="*/ 7788546 w 12193588"/>
              <a:gd name="connsiteY3194" fmla="*/ 4639586 h 6858000"/>
              <a:gd name="connsiteX3195" fmla="*/ 7984288 w 12193588"/>
              <a:gd name="connsiteY3195" fmla="*/ 4443844 h 6858000"/>
              <a:gd name="connsiteX3196" fmla="*/ 7930751 w 12193588"/>
              <a:gd name="connsiteY3196" fmla="*/ 4391980 h 6858000"/>
              <a:gd name="connsiteX3197" fmla="*/ 7788546 w 12193588"/>
              <a:gd name="connsiteY3197" fmla="*/ 4534187 h 6858000"/>
              <a:gd name="connsiteX3198" fmla="*/ 5498191 w 12193588"/>
              <a:gd name="connsiteY3198" fmla="*/ 4248101 h 6858000"/>
              <a:gd name="connsiteX3199" fmla="*/ 5448000 w 12193588"/>
              <a:gd name="connsiteY3199" fmla="*/ 4301637 h 6858000"/>
              <a:gd name="connsiteX3200" fmla="*/ 5784275 w 12193588"/>
              <a:gd name="connsiteY3200" fmla="*/ 4639586 h 6858000"/>
              <a:gd name="connsiteX3201" fmla="*/ 5980018 w 12193588"/>
              <a:gd name="connsiteY3201" fmla="*/ 4443844 h 6858000"/>
              <a:gd name="connsiteX3202" fmla="*/ 5929828 w 12193588"/>
              <a:gd name="connsiteY3202" fmla="*/ 4391980 h 6858000"/>
              <a:gd name="connsiteX3203" fmla="*/ 5784275 w 12193588"/>
              <a:gd name="connsiteY3203" fmla="*/ 4534187 h 6858000"/>
              <a:gd name="connsiteX3204" fmla="*/ 3495593 w 12193588"/>
              <a:gd name="connsiteY3204" fmla="*/ 4248101 h 6858000"/>
              <a:gd name="connsiteX3205" fmla="*/ 3443730 w 12193588"/>
              <a:gd name="connsiteY3205" fmla="*/ 4301637 h 6858000"/>
              <a:gd name="connsiteX3206" fmla="*/ 3781679 w 12193588"/>
              <a:gd name="connsiteY3206" fmla="*/ 4639586 h 6858000"/>
              <a:gd name="connsiteX3207" fmla="*/ 3977421 w 12193588"/>
              <a:gd name="connsiteY3207" fmla="*/ 4443844 h 6858000"/>
              <a:gd name="connsiteX3208" fmla="*/ 3925557 w 12193588"/>
              <a:gd name="connsiteY3208" fmla="*/ 4391980 h 6858000"/>
              <a:gd name="connsiteX3209" fmla="*/ 3781679 w 12193588"/>
              <a:gd name="connsiteY3209" fmla="*/ 4534187 h 6858000"/>
              <a:gd name="connsiteX3210" fmla="*/ 1503036 w 12193588"/>
              <a:gd name="connsiteY3210" fmla="*/ 4248101 h 6858000"/>
              <a:gd name="connsiteX3211" fmla="*/ 1449499 w 12193588"/>
              <a:gd name="connsiteY3211" fmla="*/ 4301637 h 6858000"/>
              <a:gd name="connsiteX3212" fmla="*/ 1787448 w 12193588"/>
              <a:gd name="connsiteY3212" fmla="*/ 4639586 h 6858000"/>
              <a:gd name="connsiteX3213" fmla="*/ 1984863 w 12193588"/>
              <a:gd name="connsiteY3213" fmla="*/ 4443844 h 6858000"/>
              <a:gd name="connsiteX3214" fmla="*/ 1931327 w 12193588"/>
              <a:gd name="connsiteY3214" fmla="*/ 4391980 h 6858000"/>
              <a:gd name="connsiteX3215" fmla="*/ 1787448 w 12193588"/>
              <a:gd name="connsiteY3215" fmla="*/ 4534187 h 6858000"/>
              <a:gd name="connsiteX3216" fmla="*/ 11510999 w 12193588"/>
              <a:gd name="connsiteY3216" fmla="*/ 4209623 h 6858000"/>
              <a:gd name="connsiteX3217" fmla="*/ 11797085 w 12193588"/>
              <a:gd name="connsiteY3217" fmla="*/ 4495709 h 6858000"/>
              <a:gd name="connsiteX3218" fmla="*/ 11939290 w 12193588"/>
              <a:gd name="connsiteY3218" fmla="*/ 4353502 h 6858000"/>
              <a:gd name="connsiteX3219" fmla="*/ 12031307 w 12193588"/>
              <a:gd name="connsiteY3219" fmla="*/ 4443844 h 6858000"/>
              <a:gd name="connsiteX3220" fmla="*/ 11797085 w 12193588"/>
              <a:gd name="connsiteY3220" fmla="*/ 4678066 h 6858000"/>
              <a:gd name="connsiteX3221" fmla="*/ 11420656 w 12193588"/>
              <a:gd name="connsiteY3221" fmla="*/ 4301639 h 6858000"/>
              <a:gd name="connsiteX3222" fmla="*/ 9506728 w 12193588"/>
              <a:gd name="connsiteY3222" fmla="*/ 4209623 h 6858000"/>
              <a:gd name="connsiteX3223" fmla="*/ 9792814 w 12193588"/>
              <a:gd name="connsiteY3223" fmla="*/ 4495709 h 6858000"/>
              <a:gd name="connsiteX3224" fmla="*/ 9935019 w 12193588"/>
              <a:gd name="connsiteY3224" fmla="*/ 4353502 h 6858000"/>
              <a:gd name="connsiteX3225" fmla="*/ 10027036 w 12193588"/>
              <a:gd name="connsiteY3225" fmla="*/ 4443844 h 6858000"/>
              <a:gd name="connsiteX3226" fmla="*/ 9792814 w 12193588"/>
              <a:gd name="connsiteY3226" fmla="*/ 4678066 h 6858000"/>
              <a:gd name="connsiteX3227" fmla="*/ 9416385 w 12193588"/>
              <a:gd name="connsiteY3227" fmla="*/ 4301639 h 6858000"/>
              <a:gd name="connsiteX3228" fmla="*/ 7502460 w 12193588"/>
              <a:gd name="connsiteY3228" fmla="*/ 4209623 h 6858000"/>
              <a:gd name="connsiteX3229" fmla="*/ 7788544 w 12193588"/>
              <a:gd name="connsiteY3229" fmla="*/ 4495709 h 6858000"/>
              <a:gd name="connsiteX3230" fmla="*/ 7930750 w 12193588"/>
              <a:gd name="connsiteY3230" fmla="*/ 4353502 h 6858000"/>
              <a:gd name="connsiteX3231" fmla="*/ 8022766 w 12193588"/>
              <a:gd name="connsiteY3231" fmla="*/ 4443844 h 6858000"/>
              <a:gd name="connsiteX3232" fmla="*/ 7788544 w 12193588"/>
              <a:gd name="connsiteY3232" fmla="*/ 4678066 h 6858000"/>
              <a:gd name="connsiteX3233" fmla="*/ 7412117 w 12193588"/>
              <a:gd name="connsiteY3233" fmla="*/ 4301639 h 6858000"/>
              <a:gd name="connsiteX3234" fmla="*/ 5498189 w 12193588"/>
              <a:gd name="connsiteY3234" fmla="*/ 4209623 h 6858000"/>
              <a:gd name="connsiteX3235" fmla="*/ 5784275 w 12193588"/>
              <a:gd name="connsiteY3235" fmla="*/ 4495709 h 6858000"/>
              <a:gd name="connsiteX3236" fmla="*/ 5929828 w 12193588"/>
              <a:gd name="connsiteY3236" fmla="*/ 4353502 h 6858000"/>
              <a:gd name="connsiteX3237" fmla="*/ 6018497 w 12193588"/>
              <a:gd name="connsiteY3237" fmla="*/ 4443844 h 6858000"/>
              <a:gd name="connsiteX3238" fmla="*/ 5784275 w 12193588"/>
              <a:gd name="connsiteY3238" fmla="*/ 4678066 h 6858000"/>
              <a:gd name="connsiteX3239" fmla="*/ 5409520 w 12193588"/>
              <a:gd name="connsiteY3239" fmla="*/ 4301639 h 6858000"/>
              <a:gd name="connsiteX3240" fmla="*/ 3495593 w 12193588"/>
              <a:gd name="connsiteY3240" fmla="*/ 4209623 h 6858000"/>
              <a:gd name="connsiteX3241" fmla="*/ 3781679 w 12193588"/>
              <a:gd name="connsiteY3241" fmla="*/ 4495709 h 6858000"/>
              <a:gd name="connsiteX3242" fmla="*/ 3925558 w 12193588"/>
              <a:gd name="connsiteY3242" fmla="*/ 4353502 h 6858000"/>
              <a:gd name="connsiteX3243" fmla="*/ 4015901 w 12193588"/>
              <a:gd name="connsiteY3243" fmla="*/ 4443844 h 6858000"/>
              <a:gd name="connsiteX3244" fmla="*/ 3781679 w 12193588"/>
              <a:gd name="connsiteY3244" fmla="*/ 4678066 h 6858000"/>
              <a:gd name="connsiteX3245" fmla="*/ 3405250 w 12193588"/>
              <a:gd name="connsiteY3245" fmla="*/ 4301639 h 6858000"/>
              <a:gd name="connsiteX3246" fmla="*/ 1503036 w 12193588"/>
              <a:gd name="connsiteY3246" fmla="*/ 4209623 h 6858000"/>
              <a:gd name="connsiteX3247" fmla="*/ 1787448 w 12193588"/>
              <a:gd name="connsiteY3247" fmla="*/ 4495709 h 6858000"/>
              <a:gd name="connsiteX3248" fmla="*/ 1931327 w 12193588"/>
              <a:gd name="connsiteY3248" fmla="*/ 4353502 h 6858000"/>
              <a:gd name="connsiteX3249" fmla="*/ 2021670 w 12193588"/>
              <a:gd name="connsiteY3249" fmla="*/ 4443844 h 6858000"/>
              <a:gd name="connsiteX3250" fmla="*/ 1787448 w 12193588"/>
              <a:gd name="connsiteY3250" fmla="*/ 4678066 h 6858000"/>
              <a:gd name="connsiteX3251" fmla="*/ 1411019 w 12193588"/>
              <a:gd name="connsiteY3251" fmla="*/ 4301639 h 6858000"/>
              <a:gd name="connsiteX3252" fmla="*/ 11291833 w 12193588"/>
              <a:gd name="connsiteY3252" fmla="*/ 4176162 h 6858000"/>
              <a:gd name="connsiteX3253" fmla="*/ 11029171 w 12193588"/>
              <a:gd name="connsiteY3253" fmla="*/ 4445518 h 6858000"/>
              <a:gd name="connsiteX3254" fmla="*/ 11081034 w 12193588"/>
              <a:gd name="connsiteY3254" fmla="*/ 4497381 h 6858000"/>
              <a:gd name="connsiteX3255" fmla="*/ 11343697 w 12193588"/>
              <a:gd name="connsiteY3255" fmla="*/ 4228027 h 6858000"/>
              <a:gd name="connsiteX3256" fmla="*/ 9295930 w 12193588"/>
              <a:gd name="connsiteY3256" fmla="*/ 4176162 h 6858000"/>
              <a:gd name="connsiteX3257" fmla="*/ 9026574 w 12193588"/>
              <a:gd name="connsiteY3257" fmla="*/ 4445518 h 6858000"/>
              <a:gd name="connsiteX3258" fmla="*/ 9080110 w 12193588"/>
              <a:gd name="connsiteY3258" fmla="*/ 4497381 h 6858000"/>
              <a:gd name="connsiteX3259" fmla="*/ 9347792 w 12193588"/>
              <a:gd name="connsiteY3259" fmla="*/ 4228027 h 6858000"/>
              <a:gd name="connsiteX3260" fmla="*/ 7291660 w 12193588"/>
              <a:gd name="connsiteY3260" fmla="*/ 4176162 h 6858000"/>
              <a:gd name="connsiteX3261" fmla="*/ 7022304 w 12193588"/>
              <a:gd name="connsiteY3261" fmla="*/ 4445518 h 6858000"/>
              <a:gd name="connsiteX3262" fmla="*/ 7075841 w 12193588"/>
              <a:gd name="connsiteY3262" fmla="*/ 4497381 h 6858000"/>
              <a:gd name="connsiteX3263" fmla="*/ 7345197 w 12193588"/>
              <a:gd name="connsiteY3263" fmla="*/ 4228027 h 6858000"/>
              <a:gd name="connsiteX3264" fmla="*/ 5287391 w 12193588"/>
              <a:gd name="connsiteY3264" fmla="*/ 4176162 h 6858000"/>
              <a:gd name="connsiteX3265" fmla="*/ 5019709 w 12193588"/>
              <a:gd name="connsiteY3265" fmla="*/ 4445518 h 6858000"/>
              <a:gd name="connsiteX3266" fmla="*/ 5071571 w 12193588"/>
              <a:gd name="connsiteY3266" fmla="*/ 4497381 h 6858000"/>
              <a:gd name="connsiteX3267" fmla="*/ 5340927 w 12193588"/>
              <a:gd name="connsiteY3267" fmla="*/ 4228027 h 6858000"/>
              <a:gd name="connsiteX3268" fmla="*/ 3284795 w 12193588"/>
              <a:gd name="connsiteY3268" fmla="*/ 4176162 h 6858000"/>
              <a:gd name="connsiteX3269" fmla="*/ 3017113 w 12193588"/>
              <a:gd name="connsiteY3269" fmla="*/ 4445518 h 6858000"/>
              <a:gd name="connsiteX3270" fmla="*/ 3068976 w 12193588"/>
              <a:gd name="connsiteY3270" fmla="*/ 4497381 h 6858000"/>
              <a:gd name="connsiteX3271" fmla="*/ 3336658 w 12193588"/>
              <a:gd name="connsiteY3271" fmla="*/ 4228027 h 6858000"/>
              <a:gd name="connsiteX3272" fmla="*/ 1278852 w 12193588"/>
              <a:gd name="connsiteY3272" fmla="*/ 4176162 h 6858000"/>
              <a:gd name="connsiteX3273" fmla="*/ 1012844 w 12193588"/>
              <a:gd name="connsiteY3273" fmla="*/ 4445518 h 6858000"/>
              <a:gd name="connsiteX3274" fmla="*/ 1064706 w 12193588"/>
              <a:gd name="connsiteY3274" fmla="*/ 4497381 h 6858000"/>
              <a:gd name="connsiteX3275" fmla="*/ 1330716 w 12193588"/>
              <a:gd name="connsiteY3275" fmla="*/ 4228027 h 6858000"/>
              <a:gd name="connsiteX3276" fmla="*/ 0 w 12193588"/>
              <a:gd name="connsiteY3276" fmla="*/ 4142031 h 6858000"/>
              <a:gd name="connsiteX3277" fmla="*/ 231546 w 12193588"/>
              <a:gd name="connsiteY3277" fmla="*/ 4373576 h 6858000"/>
              <a:gd name="connsiteX3278" fmla="*/ 139529 w 12193588"/>
              <a:gd name="connsiteY3278" fmla="*/ 4463919 h 6858000"/>
              <a:gd name="connsiteX3279" fmla="*/ 0 w 12193588"/>
              <a:gd name="connsiteY3279" fmla="*/ 4324389 h 6858000"/>
              <a:gd name="connsiteX3280" fmla="*/ 0 w 12193588"/>
              <a:gd name="connsiteY3280" fmla="*/ 4285403 h 6858000"/>
              <a:gd name="connsiteX3281" fmla="*/ 139531 w 12193588"/>
              <a:gd name="connsiteY3281" fmla="*/ 4427114 h 6858000"/>
              <a:gd name="connsiteX3282" fmla="*/ 191393 w 12193588"/>
              <a:gd name="connsiteY3282" fmla="*/ 4373578 h 6858000"/>
              <a:gd name="connsiteX3283" fmla="*/ 0 w 12193588"/>
              <a:gd name="connsiteY3283" fmla="*/ 4179776 h 6858000"/>
              <a:gd name="connsiteX3284" fmla="*/ 11291833 w 12193588"/>
              <a:gd name="connsiteY3284" fmla="*/ 4137682 h 6858000"/>
              <a:gd name="connsiteX3285" fmla="*/ 11380504 w 12193588"/>
              <a:gd name="connsiteY3285" fmla="*/ 4228025 h 6858000"/>
              <a:gd name="connsiteX3286" fmla="*/ 11081034 w 12193588"/>
              <a:gd name="connsiteY3286" fmla="*/ 4535859 h 6858000"/>
              <a:gd name="connsiteX3287" fmla="*/ 10994039 w 12193588"/>
              <a:gd name="connsiteY3287" fmla="*/ 4445516 h 6858000"/>
              <a:gd name="connsiteX3288" fmla="*/ 9295930 w 12193588"/>
              <a:gd name="connsiteY3288" fmla="*/ 4137682 h 6858000"/>
              <a:gd name="connsiteX3289" fmla="*/ 9386272 w 12193588"/>
              <a:gd name="connsiteY3289" fmla="*/ 4228025 h 6858000"/>
              <a:gd name="connsiteX3290" fmla="*/ 9080110 w 12193588"/>
              <a:gd name="connsiteY3290" fmla="*/ 4535859 h 6858000"/>
              <a:gd name="connsiteX3291" fmla="*/ 8989769 w 12193588"/>
              <a:gd name="connsiteY3291" fmla="*/ 4445516 h 6858000"/>
              <a:gd name="connsiteX3292" fmla="*/ 7291660 w 12193588"/>
              <a:gd name="connsiteY3292" fmla="*/ 4137682 h 6858000"/>
              <a:gd name="connsiteX3293" fmla="*/ 7382003 w 12193588"/>
              <a:gd name="connsiteY3293" fmla="*/ 4228025 h 6858000"/>
              <a:gd name="connsiteX3294" fmla="*/ 7075843 w 12193588"/>
              <a:gd name="connsiteY3294" fmla="*/ 4535859 h 6858000"/>
              <a:gd name="connsiteX3295" fmla="*/ 6985500 w 12193588"/>
              <a:gd name="connsiteY3295" fmla="*/ 4445516 h 6858000"/>
              <a:gd name="connsiteX3296" fmla="*/ 5287391 w 12193588"/>
              <a:gd name="connsiteY3296" fmla="*/ 4137682 h 6858000"/>
              <a:gd name="connsiteX3297" fmla="*/ 5377734 w 12193588"/>
              <a:gd name="connsiteY3297" fmla="*/ 4228025 h 6858000"/>
              <a:gd name="connsiteX3298" fmla="*/ 5071571 w 12193588"/>
              <a:gd name="connsiteY3298" fmla="*/ 4535859 h 6858000"/>
              <a:gd name="connsiteX3299" fmla="*/ 4981229 w 12193588"/>
              <a:gd name="connsiteY3299" fmla="*/ 4445516 h 6858000"/>
              <a:gd name="connsiteX3300" fmla="*/ 3284795 w 12193588"/>
              <a:gd name="connsiteY3300" fmla="*/ 4137682 h 6858000"/>
              <a:gd name="connsiteX3301" fmla="*/ 3373464 w 12193588"/>
              <a:gd name="connsiteY3301" fmla="*/ 4228025 h 6858000"/>
              <a:gd name="connsiteX3302" fmla="*/ 3068976 w 12193588"/>
              <a:gd name="connsiteY3302" fmla="*/ 4535859 h 6858000"/>
              <a:gd name="connsiteX3303" fmla="*/ 2976959 w 12193588"/>
              <a:gd name="connsiteY3303" fmla="*/ 4445516 h 6858000"/>
              <a:gd name="connsiteX3304" fmla="*/ 1278850 w 12193588"/>
              <a:gd name="connsiteY3304" fmla="*/ 4137682 h 6858000"/>
              <a:gd name="connsiteX3305" fmla="*/ 1370867 w 12193588"/>
              <a:gd name="connsiteY3305" fmla="*/ 4228025 h 6858000"/>
              <a:gd name="connsiteX3306" fmla="*/ 1064706 w 12193588"/>
              <a:gd name="connsiteY3306" fmla="*/ 4535859 h 6858000"/>
              <a:gd name="connsiteX3307" fmla="*/ 974363 w 12193588"/>
              <a:gd name="connsiteY3307" fmla="*/ 4445516 h 6858000"/>
              <a:gd name="connsiteX3308" fmla="*/ 11653204 w 12193588"/>
              <a:gd name="connsiteY3308" fmla="*/ 4104222 h 6858000"/>
              <a:gd name="connsiteX3309" fmla="*/ 11603014 w 12193588"/>
              <a:gd name="connsiteY3309" fmla="*/ 4157758 h 6858000"/>
              <a:gd name="connsiteX3310" fmla="*/ 11653204 w 12193588"/>
              <a:gd name="connsiteY3310" fmla="*/ 4211295 h 6858000"/>
              <a:gd name="connsiteX3311" fmla="*/ 11706740 w 12193588"/>
              <a:gd name="connsiteY3311" fmla="*/ 4157758 h 6858000"/>
              <a:gd name="connsiteX3312" fmla="*/ 10361640 w 12193588"/>
              <a:gd name="connsiteY3312" fmla="*/ 4104222 h 6858000"/>
              <a:gd name="connsiteX3313" fmla="*/ 10237837 w 12193588"/>
              <a:gd name="connsiteY3313" fmla="*/ 4229699 h 6858000"/>
              <a:gd name="connsiteX3314" fmla="*/ 10289699 w 12193588"/>
              <a:gd name="connsiteY3314" fmla="*/ 4281561 h 6858000"/>
              <a:gd name="connsiteX3315" fmla="*/ 10361640 w 12193588"/>
              <a:gd name="connsiteY3315" fmla="*/ 4209623 h 6858000"/>
              <a:gd name="connsiteX3316" fmla="*/ 10505519 w 12193588"/>
              <a:gd name="connsiteY3316" fmla="*/ 4355174 h 6858000"/>
              <a:gd name="connsiteX3317" fmla="*/ 10559055 w 12193588"/>
              <a:gd name="connsiteY3317" fmla="*/ 4301637 h 6858000"/>
              <a:gd name="connsiteX3318" fmla="*/ 9935020 w 12193588"/>
              <a:gd name="connsiteY3318" fmla="*/ 4104222 h 6858000"/>
              <a:gd name="connsiteX3319" fmla="*/ 9739279 w 12193588"/>
              <a:gd name="connsiteY3319" fmla="*/ 4301637 h 6858000"/>
              <a:gd name="connsiteX3320" fmla="*/ 9791142 w 12193588"/>
              <a:gd name="connsiteY3320" fmla="*/ 4355174 h 6858000"/>
              <a:gd name="connsiteX3321" fmla="*/ 9935020 w 12193588"/>
              <a:gd name="connsiteY3321" fmla="*/ 4209623 h 6858000"/>
              <a:gd name="connsiteX3322" fmla="*/ 10150840 w 12193588"/>
              <a:gd name="connsiteY3322" fmla="*/ 4427114 h 6858000"/>
              <a:gd name="connsiteX3323" fmla="*/ 10202703 w 12193588"/>
              <a:gd name="connsiteY3323" fmla="*/ 4373578 h 6858000"/>
              <a:gd name="connsiteX3324" fmla="*/ 9650608 w 12193588"/>
              <a:gd name="connsiteY3324" fmla="*/ 4104222 h 6858000"/>
              <a:gd name="connsiteX3325" fmla="*/ 9598744 w 12193588"/>
              <a:gd name="connsiteY3325" fmla="*/ 4157758 h 6858000"/>
              <a:gd name="connsiteX3326" fmla="*/ 9650608 w 12193588"/>
              <a:gd name="connsiteY3326" fmla="*/ 4211295 h 6858000"/>
              <a:gd name="connsiteX3327" fmla="*/ 9704145 w 12193588"/>
              <a:gd name="connsiteY3327" fmla="*/ 4157758 h 6858000"/>
              <a:gd name="connsiteX3328" fmla="*/ 8357369 w 12193588"/>
              <a:gd name="connsiteY3328" fmla="*/ 4104222 h 6858000"/>
              <a:gd name="connsiteX3329" fmla="*/ 8233566 w 12193588"/>
              <a:gd name="connsiteY3329" fmla="*/ 4229699 h 6858000"/>
              <a:gd name="connsiteX3330" fmla="*/ 8285428 w 12193588"/>
              <a:gd name="connsiteY3330" fmla="*/ 4281561 h 6858000"/>
              <a:gd name="connsiteX3331" fmla="*/ 8357369 w 12193588"/>
              <a:gd name="connsiteY3331" fmla="*/ 4209623 h 6858000"/>
              <a:gd name="connsiteX3332" fmla="*/ 8502920 w 12193588"/>
              <a:gd name="connsiteY3332" fmla="*/ 4355174 h 6858000"/>
              <a:gd name="connsiteX3333" fmla="*/ 8554784 w 12193588"/>
              <a:gd name="connsiteY3333" fmla="*/ 4301637 h 6858000"/>
              <a:gd name="connsiteX3334" fmla="*/ 7930751 w 12193588"/>
              <a:gd name="connsiteY3334" fmla="*/ 4104222 h 6858000"/>
              <a:gd name="connsiteX3335" fmla="*/ 7735010 w 12193588"/>
              <a:gd name="connsiteY3335" fmla="*/ 4301637 h 6858000"/>
              <a:gd name="connsiteX3336" fmla="*/ 7786872 w 12193588"/>
              <a:gd name="connsiteY3336" fmla="*/ 4355174 h 6858000"/>
              <a:gd name="connsiteX3337" fmla="*/ 7930751 w 12193588"/>
              <a:gd name="connsiteY3337" fmla="*/ 4209623 h 6858000"/>
              <a:gd name="connsiteX3338" fmla="*/ 8146571 w 12193588"/>
              <a:gd name="connsiteY3338" fmla="*/ 4427114 h 6858000"/>
              <a:gd name="connsiteX3339" fmla="*/ 8198433 w 12193588"/>
              <a:gd name="connsiteY3339" fmla="*/ 4373578 h 6858000"/>
              <a:gd name="connsiteX3340" fmla="*/ 7648011 w 12193588"/>
              <a:gd name="connsiteY3340" fmla="*/ 4104222 h 6858000"/>
              <a:gd name="connsiteX3341" fmla="*/ 7594477 w 12193588"/>
              <a:gd name="connsiteY3341" fmla="*/ 4157758 h 6858000"/>
              <a:gd name="connsiteX3342" fmla="*/ 7648011 w 12193588"/>
              <a:gd name="connsiteY3342" fmla="*/ 4211295 h 6858000"/>
              <a:gd name="connsiteX3343" fmla="*/ 7699876 w 12193588"/>
              <a:gd name="connsiteY3343" fmla="*/ 4157758 h 6858000"/>
              <a:gd name="connsiteX3344" fmla="*/ 6361465 w 12193588"/>
              <a:gd name="connsiteY3344" fmla="*/ 4104222 h 6858000"/>
              <a:gd name="connsiteX3345" fmla="*/ 6239336 w 12193588"/>
              <a:gd name="connsiteY3345" fmla="*/ 4229699 h 6858000"/>
              <a:gd name="connsiteX3346" fmla="*/ 6289527 w 12193588"/>
              <a:gd name="connsiteY3346" fmla="*/ 4281561 h 6858000"/>
              <a:gd name="connsiteX3347" fmla="*/ 6361465 w 12193588"/>
              <a:gd name="connsiteY3347" fmla="*/ 4209623 h 6858000"/>
              <a:gd name="connsiteX3348" fmla="*/ 6500326 w 12193588"/>
              <a:gd name="connsiteY3348" fmla="*/ 4355174 h 6858000"/>
              <a:gd name="connsiteX3349" fmla="*/ 6552189 w 12193588"/>
              <a:gd name="connsiteY3349" fmla="*/ 4301637 h 6858000"/>
              <a:gd name="connsiteX3350" fmla="*/ 5928154 w 12193588"/>
              <a:gd name="connsiteY3350" fmla="*/ 4104222 h 6858000"/>
              <a:gd name="connsiteX3351" fmla="*/ 5730739 w 12193588"/>
              <a:gd name="connsiteY3351" fmla="*/ 4301637 h 6858000"/>
              <a:gd name="connsiteX3352" fmla="*/ 5784275 w 12193588"/>
              <a:gd name="connsiteY3352" fmla="*/ 4355174 h 6858000"/>
              <a:gd name="connsiteX3353" fmla="*/ 5928154 w 12193588"/>
              <a:gd name="connsiteY3353" fmla="*/ 4209623 h 6858000"/>
              <a:gd name="connsiteX3354" fmla="*/ 6142300 w 12193588"/>
              <a:gd name="connsiteY3354" fmla="*/ 4427114 h 6858000"/>
              <a:gd name="connsiteX3355" fmla="*/ 6195836 w 12193588"/>
              <a:gd name="connsiteY3355" fmla="*/ 4373578 h 6858000"/>
              <a:gd name="connsiteX3356" fmla="*/ 5643744 w 12193588"/>
              <a:gd name="connsiteY3356" fmla="*/ 4104222 h 6858000"/>
              <a:gd name="connsiteX3357" fmla="*/ 5590207 w 12193588"/>
              <a:gd name="connsiteY3357" fmla="*/ 4157758 h 6858000"/>
              <a:gd name="connsiteX3358" fmla="*/ 5643744 w 12193588"/>
              <a:gd name="connsiteY3358" fmla="*/ 4211295 h 6858000"/>
              <a:gd name="connsiteX3359" fmla="*/ 5697281 w 12193588"/>
              <a:gd name="connsiteY3359" fmla="*/ 4157758 h 6858000"/>
              <a:gd name="connsiteX3360" fmla="*/ 4362214 w 12193588"/>
              <a:gd name="connsiteY3360" fmla="*/ 4104222 h 6858000"/>
              <a:gd name="connsiteX3361" fmla="*/ 4236739 w 12193588"/>
              <a:gd name="connsiteY3361" fmla="*/ 4229699 h 6858000"/>
              <a:gd name="connsiteX3362" fmla="*/ 4288601 w 12193588"/>
              <a:gd name="connsiteY3362" fmla="*/ 4281561 h 6858000"/>
              <a:gd name="connsiteX3363" fmla="*/ 4362214 w 12193588"/>
              <a:gd name="connsiteY3363" fmla="*/ 4209623 h 6858000"/>
              <a:gd name="connsiteX3364" fmla="*/ 4504421 w 12193588"/>
              <a:gd name="connsiteY3364" fmla="*/ 4355174 h 6858000"/>
              <a:gd name="connsiteX3365" fmla="*/ 4557957 w 12193588"/>
              <a:gd name="connsiteY3365" fmla="*/ 4301637 h 6858000"/>
              <a:gd name="connsiteX3366" fmla="*/ 3933923 w 12193588"/>
              <a:gd name="connsiteY3366" fmla="*/ 4104222 h 6858000"/>
              <a:gd name="connsiteX3367" fmla="*/ 3736507 w 12193588"/>
              <a:gd name="connsiteY3367" fmla="*/ 4301637 h 6858000"/>
              <a:gd name="connsiteX3368" fmla="*/ 3790043 w 12193588"/>
              <a:gd name="connsiteY3368" fmla="*/ 4355174 h 6858000"/>
              <a:gd name="connsiteX3369" fmla="*/ 3933923 w 12193588"/>
              <a:gd name="connsiteY3369" fmla="*/ 4209623 h 6858000"/>
              <a:gd name="connsiteX3370" fmla="*/ 4148068 w 12193588"/>
              <a:gd name="connsiteY3370" fmla="*/ 4427114 h 6858000"/>
              <a:gd name="connsiteX3371" fmla="*/ 4199933 w 12193588"/>
              <a:gd name="connsiteY3371" fmla="*/ 4373578 h 6858000"/>
              <a:gd name="connsiteX3372" fmla="*/ 3639472 w 12193588"/>
              <a:gd name="connsiteY3372" fmla="*/ 4104222 h 6858000"/>
              <a:gd name="connsiteX3373" fmla="*/ 3585936 w 12193588"/>
              <a:gd name="connsiteY3373" fmla="*/ 4157758 h 6858000"/>
              <a:gd name="connsiteX3374" fmla="*/ 3639472 w 12193588"/>
              <a:gd name="connsiteY3374" fmla="*/ 4211295 h 6858000"/>
              <a:gd name="connsiteX3375" fmla="*/ 3693009 w 12193588"/>
              <a:gd name="connsiteY3375" fmla="*/ 4157758 h 6858000"/>
              <a:gd name="connsiteX3376" fmla="*/ 2356272 w 12193588"/>
              <a:gd name="connsiteY3376" fmla="*/ 4104222 h 6858000"/>
              <a:gd name="connsiteX3377" fmla="*/ 2234143 w 12193588"/>
              <a:gd name="connsiteY3377" fmla="*/ 4229699 h 6858000"/>
              <a:gd name="connsiteX3378" fmla="*/ 2286006 w 12193588"/>
              <a:gd name="connsiteY3378" fmla="*/ 4281561 h 6858000"/>
              <a:gd name="connsiteX3379" fmla="*/ 2356272 w 12193588"/>
              <a:gd name="connsiteY3379" fmla="*/ 4209623 h 6858000"/>
              <a:gd name="connsiteX3380" fmla="*/ 2500151 w 12193588"/>
              <a:gd name="connsiteY3380" fmla="*/ 4355174 h 6858000"/>
              <a:gd name="connsiteX3381" fmla="*/ 2552015 w 12193588"/>
              <a:gd name="connsiteY3381" fmla="*/ 4301637 h 6858000"/>
              <a:gd name="connsiteX3382" fmla="*/ 1929653 w 12193588"/>
              <a:gd name="connsiteY3382" fmla="*/ 4104222 h 6858000"/>
              <a:gd name="connsiteX3383" fmla="*/ 1733911 w 12193588"/>
              <a:gd name="connsiteY3383" fmla="*/ 4301637 h 6858000"/>
              <a:gd name="connsiteX3384" fmla="*/ 1785774 w 12193588"/>
              <a:gd name="connsiteY3384" fmla="*/ 4355174 h 6858000"/>
              <a:gd name="connsiteX3385" fmla="*/ 1929653 w 12193588"/>
              <a:gd name="connsiteY3385" fmla="*/ 4209623 h 6858000"/>
              <a:gd name="connsiteX3386" fmla="*/ 2143799 w 12193588"/>
              <a:gd name="connsiteY3386" fmla="*/ 4427114 h 6858000"/>
              <a:gd name="connsiteX3387" fmla="*/ 2195663 w 12193588"/>
              <a:gd name="connsiteY3387" fmla="*/ 4373578 h 6858000"/>
              <a:gd name="connsiteX3388" fmla="*/ 1640223 w 12193588"/>
              <a:gd name="connsiteY3388" fmla="*/ 4104222 h 6858000"/>
              <a:gd name="connsiteX3389" fmla="*/ 1590032 w 12193588"/>
              <a:gd name="connsiteY3389" fmla="*/ 4157758 h 6858000"/>
              <a:gd name="connsiteX3390" fmla="*/ 1640223 w 12193588"/>
              <a:gd name="connsiteY3390" fmla="*/ 4211295 h 6858000"/>
              <a:gd name="connsiteX3391" fmla="*/ 1690413 w 12193588"/>
              <a:gd name="connsiteY3391" fmla="*/ 4157758 h 6858000"/>
              <a:gd name="connsiteX3392" fmla="*/ 353677 w 12193588"/>
              <a:gd name="connsiteY3392" fmla="*/ 4104222 h 6858000"/>
              <a:gd name="connsiteX3393" fmla="*/ 229874 w 12193588"/>
              <a:gd name="connsiteY3393" fmla="*/ 4229699 h 6858000"/>
              <a:gd name="connsiteX3394" fmla="*/ 281736 w 12193588"/>
              <a:gd name="connsiteY3394" fmla="*/ 4281561 h 6858000"/>
              <a:gd name="connsiteX3395" fmla="*/ 353677 w 12193588"/>
              <a:gd name="connsiteY3395" fmla="*/ 4209623 h 6858000"/>
              <a:gd name="connsiteX3396" fmla="*/ 495882 w 12193588"/>
              <a:gd name="connsiteY3396" fmla="*/ 4355174 h 6858000"/>
              <a:gd name="connsiteX3397" fmla="*/ 547746 w 12193588"/>
              <a:gd name="connsiteY3397" fmla="*/ 4301637 h 6858000"/>
              <a:gd name="connsiteX3398" fmla="*/ 11939290 w 12193588"/>
              <a:gd name="connsiteY3398" fmla="*/ 4067416 h 6858000"/>
              <a:gd name="connsiteX3399" fmla="*/ 12193588 w 12193588"/>
              <a:gd name="connsiteY3399" fmla="*/ 4323386 h 6858000"/>
              <a:gd name="connsiteX3400" fmla="*/ 12193588 w 12193588"/>
              <a:gd name="connsiteY3400" fmla="*/ 4361866 h 6858000"/>
              <a:gd name="connsiteX3401" fmla="*/ 11939290 w 12193588"/>
              <a:gd name="connsiteY3401" fmla="*/ 4104222 h 6858000"/>
              <a:gd name="connsiteX3402" fmla="*/ 11743547 w 12193588"/>
              <a:gd name="connsiteY3402" fmla="*/ 4301637 h 6858000"/>
              <a:gd name="connsiteX3403" fmla="*/ 11797083 w 12193588"/>
              <a:gd name="connsiteY3403" fmla="*/ 4355174 h 6858000"/>
              <a:gd name="connsiteX3404" fmla="*/ 11939290 w 12193588"/>
              <a:gd name="connsiteY3404" fmla="*/ 4209623 h 6858000"/>
              <a:gd name="connsiteX3405" fmla="*/ 12153436 w 12193588"/>
              <a:gd name="connsiteY3405" fmla="*/ 4427114 h 6858000"/>
              <a:gd name="connsiteX3406" fmla="*/ 12193588 w 12193588"/>
              <a:gd name="connsiteY3406" fmla="*/ 4385288 h 6858000"/>
              <a:gd name="connsiteX3407" fmla="*/ 12193588 w 12193588"/>
              <a:gd name="connsiteY3407" fmla="*/ 4423766 h 6858000"/>
              <a:gd name="connsiteX3408" fmla="*/ 12153436 w 12193588"/>
              <a:gd name="connsiteY3408" fmla="*/ 4463919 h 6858000"/>
              <a:gd name="connsiteX3409" fmla="*/ 11939290 w 12193588"/>
              <a:gd name="connsiteY3409" fmla="*/ 4249773 h 6858000"/>
              <a:gd name="connsiteX3410" fmla="*/ 11797083 w 12193588"/>
              <a:gd name="connsiteY3410" fmla="*/ 4391980 h 6858000"/>
              <a:gd name="connsiteX3411" fmla="*/ 11705068 w 12193588"/>
              <a:gd name="connsiteY3411" fmla="*/ 4301637 h 6858000"/>
              <a:gd name="connsiteX3412" fmla="*/ 11653204 w 12193588"/>
              <a:gd name="connsiteY3412" fmla="*/ 4067416 h 6858000"/>
              <a:gd name="connsiteX3413" fmla="*/ 11745221 w 12193588"/>
              <a:gd name="connsiteY3413" fmla="*/ 4157758 h 6858000"/>
              <a:gd name="connsiteX3414" fmla="*/ 11653204 w 12193588"/>
              <a:gd name="connsiteY3414" fmla="*/ 4249773 h 6858000"/>
              <a:gd name="connsiteX3415" fmla="*/ 11562861 w 12193588"/>
              <a:gd name="connsiteY3415" fmla="*/ 4157758 h 6858000"/>
              <a:gd name="connsiteX3416" fmla="*/ 10361638 w 12193588"/>
              <a:gd name="connsiteY3416" fmla="*/ 4067416 h 6858000"/>
              <a:gd name="connsiteX3417" fmla="*/ 10595860 w 12193588"/>
              <a:gd name="connsiteY3417" fmla="*/ 4301637 h 6858000"/>
              <a:gd name="connsiteX3418" fmla="*/ 10505517 w 12193588"/>
              <a:gd name="connsiteY3418" fmla="*/ 4393654 h 6858000"/>
              <a:gd name="connsiteX3419" fmla="*/ 10361638 w 12193588"/>
              <a:gd name="connsiteY3419" fmla="*/ 4249773 h 6858000"/>
              <a:gd name="connsiteX3420" fmla="*/ 10289698 w 12193588"/>
              <a:gd name="connsiteY3420" fmla="*/ 4321714 h 6858000"/>
              <a:gd name="connsiteX3421" fmla="*/ 10199357 w 12193588"/>
              <a:gd name="connsiteY3421" fmla="*/ 4229697 h 6858000"/>
              <a:gd name="connsiteX3422" fmla="*/ 9935020 w 12193588"/>
              <a:gd name="connsiteY3422" fmla="*/ 4067416 h 6858000"/>
              <a:gd name="connsiteX3423" fmla="*/ 10241183 w 12193588"/>
              <a:gd name="connsiteY3423" fmla="*/ 4373576 h 6858000"/>
              <a:gd name="connsiteX3424" fmla="*/ 10150840 w 12193588"/>
              <a:gd name="connsiteY3424" fmla="*/ 4463919 h 6858000"/>
              <a:gd name="connsiteX3425" fmla="*/ 9935020 w 12193588"/>
              <a:gd name="connsiteY3425" fmla="*/ 4249773 h 6858000"/>
              <a:gd name="connsiteX3426" fmla="*/ 9791142 w 12193588"/>
              <a:gd name="connsiteY3426" fmla="*/ 4391980 h 6858000"/>
              <a:gd name="connsiteX3427" fmla="*/ 9700799 w 12193588"/>
              <a:gd name="connsiteY3427" fmla="*/ 4301637 h 6858000"/>
              <a:gd name="connsiteX3428" fmla="*/ 9650605 w 12193588"/>
              <a:gd name="connsiteY3428" fmla="*/ 4067416 h 6858000"/>
              <a:gd name="connsiteX3429" fmla="*/ 9742623 w 12193588"/>
              <a:gd name="connsiteY3429" fmla="*/ 4157758 h 6858000"/>
              <a:gd name="connsiteX3430" fmla="*/ 9650605 w 12193588"/>
              <a:gd name="connsiteY3430" fmla="*/ 4249773 h 6858000"/>
              <a:gd name="connsiteX3431" fmla="*/ 9558592 w 12193588"/>
              <a:gd name="connsiteY3431" fmla="*/ 4157758 h 6858000"/>
              <a:gd name="connsiteX3432" fmla="*/ 8357369 w 12193588"/>
              <a:gd name="connsiteY3432" fmla="*/ 4067416 h 6858000"/>
              <a:gd name="connsiteX3433" fmla="*/ 8593264 w 12193588"/>
              <a:gd name="connsiteY3433" fmla="*/ 4301637 h 6858000"/>
              <a:gd name="connsiteX3434" fmla="*/ 8502922 w 12193588"/>
              <a:gd name="connsiteY3434" fmla="*/ 4393654 h 6858000"/>
              <a:gd name="connsiteX3435" fmla="*/ 8357369 w 12193588"/>
              <a:gd name="connsiteY3435" fmla="*/ 4249773 h 6858000"/>
              <a:gd name="connsiteX3436" fmla="*/ 8285430 w 12193588"/>
              <a:gd name="connsiteY3436" fmla="*/ 4321714 h 6858000"/>
              <a:gd name="connsiteX3437" fmla="*/ 8195087 w 12193588"/>
              <a:gd name="connsiteY3437" fmla="*/ 4229697 h 6858000"/>
              <a:gd name="connsiteX3438" fmla="*/ 7930750 w 12193588"/>
              <a:gd name="connsiteY3438" fmla="*/ 4067416 h 6858000"/>
              <a:gd name="connsiteX3439" fmla="*/ 8236912 w 12193588"/>
              <a:gd name="connsiteY3439" fmla="*/ 4373576 h 6858000"/>
              <a:gd name="connsiteX3440" fmla="*/ 8146569 w 12193588"/>
              <a:gd name="connsiteY3440" fmla="*/ 4463919 h 6858000"/>
              <a:gd name="connsiteX3441" fmla="*/ 7930750 w 12193588"/>
              <a:gd name="connsiteY3441" fmla="*/ 4249773 h 6858000"/>
              <a:gd name="connsiteX3442" fmla="*/ 7786872 w 12193588"/>
              <a:gd name="connsiteY3442" fmla="*/ 4391980 h 6858000"/>
              <a:gd name="connsiteX3443" fmla="*/ 7698202 w 12193588"/>
              <a:gd name="connsiteY3443" fmla="*/ 4301637 h 6858000"/>
              <a:gd name="connsiteX3444" fmla="*/ 7648013 w 12193588"/>
              <a:gd name="connsiteY3444" fmla="*/ 4067416 h 6858000"/>
              <a:gd name="connsiteX3445" fmla="*/ 7738356 w 12193588"/>
              <a:gd name="connsiteY3445" fmla="*/ 4157758 h 6858000"/>
              <a:gd name="connsiteX3446" fmla="*/ 7648013 w 12193588"/>
              <a:gd name="connsiteY3446" fmla="*/ 4249773 h 6858000"/>
              <a:gd name="connsiteX3447" fmla="*/ 7554324 w 12193588"/>
              <a:gd name="connsiteY3447" fmla="*/ 4157758 h 6858000"/>
              <a:gd name="connsiteX3448" fmla="*/ 6361465 w 12193588"/>
              <a:gd name="connsiteY3448" fmla="*/ 4067416 h 6858000"/>
              <a:gd name="connsiteX3449" fmla="*/ 6588995 w 12193588"/>
              <a:gd name="connsiteY3449" fmla="*/ 4301637 h 6858000"/>
              <a:gd name="connsiteX3450" fmla="*/ 6500326 w 12193588"/>
              <a:gd name="connsiteY3450" fmla="*/ 4393654 h 6858000"/>
              <a:gd name="connsiteX3451" fmla="*/ 6361465 w 12193588"/>
              <a:gd name="connsiteY3451" fmla="*/ 4249773 h 6858000"/>
              <a:gd name="connsiteX3452" fmla="*/ 6289527 w 12193588"/>
              <a:gd name="connsiteY3452" fmla="*/ 4321714 h 6858000"/>
              <a:gd name="connsiteX3453" fmla="*/ 6202528 w 12193588"/>
              <a:gd name="connsiteY3453" fmla="*/ 4229697 h 6858000"/>
              <a:gd name="connsiteX3454" fmla="*/ 5928156 w 12193588"/>
              <a:gd name="connsiteY3454" fmla="*/ 4067416 h 6858000"/>
              <a:gd name="connsiteX3455" fmla="*/ 6232644 w 12193588"/>
              <a:gd name="connsiteY3455" fmla="*/ 4373576 h 6858000"/>
              <a:gd name="connsiteX3456" fmla="*/ 6142301 w 12193588"/>
              <a:gd name="connsiteY3456" fmla="*/ 4463919 h 6858000"/>
              <a:gd name="connsiteX3457" fmla="*/ 5928156 w 12193588"/>
              <a:gd name="connsiteY3457" fmla="*/ 4249773 h 6858000"/>
              <a:gd name="connsiteX3458" fmla="*/ 5784277 w 12193588"/>
              <a:gd name="connsiteY3458" fmla="*/ 4391980 h 6858000"/>
              <a:gd name="connsiteX3459" fmla="*/ 5693934 w 12193588"/>
              <a:gd name="connsiteY3459" fmla="*/ 4301637 h 6858000"/>
              <a:gd name="connsiteX3460" fmla="*/ 5643742 w 12193588"/>
              <a:gd name="connsiteY3460" fmla="*/ 4067416 h 6858000"/>
              <a:gd name="connsiteX3461" fmla="*/ 5734085 w 12193588"/>
              <a:gd name="connsiteY3461" fmla="*/ 4157758 h 6858000"/>
              <a:gd name="connsiteX3462" fmla="*/ 5643742 w 12193588"/>
              <a:gd name="connsiteY3462" fmla="*/ 4249773 h 6858000"/>
              <a:gd name="connsiteX3463" fmla="*/ 5551727 w 12193588"/>
              <a:gd name="connsiteY3463" fmla="*/ 4157758 h 6858000"/>
              <a:gd name="connsiteX3464" fmla="*/ 4362216 w 12193588"/>
              <a:gd name="connsiteY3464" fmla="*/ 4067416 h 6858000"/>
              <a:gd name="connsiteX3465" fmla="*/ 4594764 w 12193588"/>
              <a:gd name="connsiteY3465" fmla="*/ 4301637 h 6858000"/>
              <a:gd name="connsiteX3466" fmla="*/ 4504421 w 12193588"/>
              <a:gd name="connsiteY3466" fmla="*/ 4393654 h 6858000"/>
              <a:gd name="connsiteX3467" fmla="*/ 4362216 w 12193588"/>
              <a:gd name="connsiteY3467" fmla="*/ 4249773 h 6858000"/>
              <a:gd name="connsiteX3468" fmla="*/ 4288603 w 12193588"/>
              <a:gd name="connsiteY3468" fmla="*/ 4321714 h 6858000"/>
              <a:gd name="connsiteX3469" fmla="*/ 4198260 w 12193588"/>
              <a:gd name="connsiteY3469" fmla="*/ 4229697 h 6858000"/>
              <a:gd name="connsiteX3470" fmla="*/ 3933923 w 12193588"/>
              <a:gd name="connsiteY3470" fmla="*/ 4067416 h 6858000"/>
              <a:gd name="connsiteX3471" fmla="*/ 4238411 w 12193588"/>
              <a:gd name="connsiteY3471" fmla="*/ 4373576 h 6858000"/>
              <a:gd name="connsiteX3472" fmla="*/ 4148068 w 12193588"/>
              <a:gd name="connsiteY3472" fmla="*/ 4463919 h 6858000"/>
              <a:gd name="connsiteX3473" fmla="*/ 3933923 w 12193588"/>
              <a:gd name="connsiteY3473" fmla="*/ 4249773 h 6858000"/>
              <a:gd name="connsiteX3474" fmla="*/ 3790043 w 12193588"/>
              <a:gd name="connsiteY3474" fmla="*/ 4391980 h 6858000"/>
              <a:gd name="connsiteX3475" fmla="*/ 3699701 w 12193588"/>
              <a:gd name="connsiteY3475" fmla="*/ 4301637 h 6858000"/>
              <a:gd name="connsiteX3476" fmla="*/ 3639474 w 12193588"/>
              <a:gd name="connsiteY3476" fmla="*/ 4067416 h 6858000"/>
              <a:gd name="connsiteX3477" fmla="*/ 3729817 w 12193588"/>
              <a:gd name="connsiteY3477" fmla="*/ 4157758 h 6858000"/>
              <a:gd name="connsiteX3478" fmla="*/ 3639474 w 12193588"/>
              <a:gd name="connsiteY3478" fmla="*/ 4249773 h 6858000"/>
              <a:gd name="connsiteX3479" fmla="*/ 3547459 w 12193588"/>
              <a:gd name="connsiteY3479" fmla="*/ 4157758 h 6858000"/>
              <a:gd name="connsiteX3480" fmla="*/ 2356272 w 12193588"/>
              <a:gd name="connsiteY3480" fmla="*/ 4067416 h 6858000"/>
              <a:gd name="connsiteX3481" fmla="*/ 2590494 w 12193588"/>
              <a:gd name="connsiteY3481" fmla="*/ 4301637 h 6858000"/>
              <a:gd name="connsiteX3482" fmla="*/ 2500151 w 12193588"/>
              <a:gd name="connsiteY3482" fmla="*/ 4393654 h 6858000"/>
              <a:gd name="connsiteX3483" fmla="*/ 2356272 w 12193588"/>
              <a:gd name="connsiteY3483" fmla="*/ 4249773 h 6858000"/>
              <a:gd name="connsiteX3484" fmla="*/ 2286006 w 12193588"/>
              <a:gd name="connsiteY3484" fmla="*/ 4321714 h 6858000"/>
              <a:gd name="connsiteX3485" fmla="*/ 2193989 w 12193588"/>
              <a:gd name="connsiteY3485" fmla="*/ 4229697 h 6858000"/>
              <a:gd name="connsiteX3486" fmla="*/ 1929655 w 12193588"/>
              <a:gd name="connsiteY3486" fmla="*/ 4067416 h 6858000"/>
              <a:gd name="connsiteX3487" fmla="*/ 2235815 w 12193588"/>
              <a:gd name="connsiteY3487" fmla="*/ 4373576 h 6858000"/>
              <a:gd name="connsiteX3488" fmla="*/ 2143799 w 12193588"/>
              <a:gd name="connsiteY3488" fmla="*/ 4463919 h 6858000"/>
              <a:gd name="connsiteX3489" fmla="*/ 1929655 w 12193588"/>
              <a:gd name="connsiteY3489" fmla="*/ 4249773 h 6858000"/>
              <a:gd name="connsiteX3490" fmla="*/ 1785776 w 12193588"/>
              <a:gd name="connsiteY3490" fmla="*/ 4391980 h 6858000"/>
              <a:gd name="connsiteX3491" fmla="*/ 1695433 w 12193588"/>
              <a:gd name="connsiteY3491" fmla="*/ 4301637 h 6858000"/>
              <a:gd name="connsiteX3492" fmla="*/ 1640223 w 12193588"/>
              <a:gd name="connsiteY3492" fmla="*/ 4067416 h 6858000"/>
              <a:gd name="connsiteX3493" fmla="*/ 1727219 w 12193588"/>
              <a:gd name="connsiteY3493" fmla="*/ 4157758 h 6858000"/>
              <a:gd name="connsiteX3494" fmla="*/ 1640223 w 12193588"/>
              <a:gd name="connsiteY3494" fmla="*/ 4249773 h 6858000"/>
              <a:gd name="connsiteX3495" fmla="*/ 1553226 w 12193588"/>
              <a:gd name="connsiteY3495" fmla="*/ 4157758 h 6858000"/>
              <a:gd name="connsiteX3496" fmla="*/ 353675 w 12193588"/>
              <a:gd name="connsiteY3496" fmla="*/ 4067416 h 6858000"/>
              <a:gd name="connsiteX3497" fmla="*/ 587897 w 12193588"/>
              <a:gd name="connsiteY3497" fmla="*/ 4301637 h 6858000"/>
              <a:gd name="connsiteX3498" fmla="*/ 495880 w 12193588"/>
              <a:gd name="connsiteY3498" fmla="*/ 4393654 h 6858000"/>
              <a:gd name="connsiteX3499" fmla="*/ 353675 w 12193588"/>
              <a:gd name="connsiteY3499" fmla="*/ 4249773 h 6858000"/>
              <a:gd name="connsiteX3500" fmla="*/ 281736 w 12193588"/>
              <a:gd name="connsiteY3500" fmla="*/ 4321714 h 6858000"/>
              <a:gd name="connsiteX3501" fmla="*/ 189720 w 12193588"/>
              <a:gd name="connsiteY3501" fmla="*/ 4229697 h 6858000"/>
              <a:gd name="connsiteX3502" fmla="*/ 10865216 w 12193588"/>
              <a:gd name="connsiteY3502" fmla="*/ 4035628 h 6858000"/>
              <a:gd name="connsiteX3503" fmla="*/ 10813353 w 12193588"/>
              <a:gd name="connsiteY3503" fmla="*/ 4082472 h 6858000"/>
              <a:gd name="connsiteX3504" fmla="*/ 10883620 w 12193588"/>
              <a:gd name="connsiteY3504" fmla="*/ 4154411 h 6858000"/>
              <a:gd name="connsiteX3505" fmla="*/ 10811679 w 12193588"/>
              <a:gd name="connsiteY3505" fmla="*/ 4228025 h 6858000"/>
              <a:gd name="connsiteX3506" fmla="*/ 10937156 w 12193588"/>
              <a:gd name="connsiteY3506" fmla="*/ 4355172 h 6858000"/>
              <a:gd name="connsiteX3507" fmla="*/ 11060959 w 12193588"/>
              <a:gd name="connsiteY3507" fmla="*/ 4228025 h 6858000"/>
              <a:gd name="connsiteX3508" fmla="*/ 8860946 w 12193588"/>
              <a:gd name="connsiteY3508" fmla="*/ 4035628 h 6858000"/>
              <a:gd name="connsiteX3509" fmla="*/ 8809082 w 12193588"/>
              <a:gd name="connsiteY3509" fmla="*/ 4082472 h 6858000"/>
              <a:gd name="connsiteX3510" fmla="*/ 8879348 w 12193588"/>
              <a:gd name="connsiteY3510" fmla="*/ 4154411 h 6858000"/>
              <a:gd name="connsiteX3511" fmla="*/ 8807410 w 12193588"/>
              <a:gd name="connsiteY3511" fmla="*/ 4228025 h 6858000"/>
              <a:gd name="connsiteX3512" fmla="*/ 8932885 w 12193588"/>
              <a:gd name="connsiteY3512" fmla="*/ 4355172 h 6858000"/>
              <a:gd name="connsiteX3513" fmla="*/ 9058362 w 12193588"/>
              <a:gd name="connsiteY3513" fmla="*/ 4228025 h 6858000"/>
              <a:gd name="connsiteX3514" fmla="*/ 6863367 w 12193588"/>
              <a:gd name="connsiteY3514" fmla="*/ 4035628 h 6858000"/>
              <a:gd name="connsiteX3515" fmla="*/ 6813177 w 12193588"/>
              <a:gd name="connsiteY3515" fmla="*/ 4082472 h 6858000"/>
              <a:gd name="connsiteX3516" fmla="*/ 6881771 w 12193588"/>
              <a:gd name="connsiteY3516" fmla="*/ 4154411 h 6858000"/>
              <a:gd name="connsiteX3517" fmla="*/ 6811505 w 12193588"/>
              <a:gd name="connsiteY3517" fmla="*/ 4228025 h 6858000"/>
              <a:gd name="connsiteX3518" fmla="*/ 6935308 w 12193588"/>
              <a:gd name="connsiteY3518" fmla="*/ 4355172 h 6858000"/>
              <a:gd name="connsiteX3519" fmla="*/ 7055765 w 12193588"/>
              <a:gd name="connsiteY3519" fmla="*/ 4228025 h 6858000"/>
              <a:gd name="connsiteX3520" fmla="*/ 4860774 w 12193588"/>
              <a:gd name="connsiteY3520" fmla="*/ 4035628 h 6858000"/>
              <a:gd name="connsiteX3521" fmla="*/ 4810583 w 12193588"/>
              <a:gd name="connsiteY3521" fmla="*/ 4082472 h 6858000"/>
              <a:gd name="connsiteX3522" fmla="*/ 4879176 w 12193588"/>
              <a:gd name="connsiteY3522" fmla="*/ 4154411 h 6858000"/>
              <a:gd name="connsiteX3523" fmla="*/ 4808909 w 12193588"/>
              <a:gd name="connsiteY3523" fmla="*/ 4228025 h 6858000"/>
              <a:gd name="connsiteX3524" fmla="*/ 4931040 w 12193588"/>
              <a:gd name="connsiteY3524" fmla="*/ 4355172 h 6858000"/>
              <a:gd name="connsiteX3525" fmla="*/ 5051497 w 12193588"/>
              <a:gd name="connsiteY3525" fmla="*/ 4228025 h 6858000"/>
              <a:gd name="connsiteX3526" fmla="*/ 2856502 w 12193588"/>
              <a:gd name="connsiteY3526" fmla="*/ 4035628 h 6858000"/>
              <a:gd name="connsiteX3527" fmla="*/ 2806312 w 12193588"/>
              <a:gd name="connsiteY3527" fmla="*/ 4082472 h 6858000"/>
              <a:gd name="connsiteX3528" fmla="*/ 2874906 w 12193588"/>
              <a:gd name="connsiteY3528" fmla="*/ 4154411 h 6858000"/>
              <a:gd name="connsiteX3529" fmla="*/ 2804638 w 12193588"/>
              <a:gd name="connsiteY3529" fmla="*/ 4228025 h 6858000"/>
              <a:gd name="connsiteX3530" fmla="*/ 2926769 w 12193588"/>
              <a:gd name="connsiteY3530" fmla="*/ 4355172 h 6858000"/>
              <a:gd name="connsiteX3531" fmla="*/ 3047226 w 12193588"/>
              <a:gd name="connsiteY3531" fmla="*/ 4228025 h 6858000"/>
              <a:gd name="connsiteX3532" fmla="*/ 852233 w 12193588"/>
              <a:gd name="connsiteY3532" fmla="*/ 4035628 h 6858000"/>
              <a:gd name="connsiteX3533" fmla="*/ 803716 w 12193588"/>
              <a:gd name="connsiteY3533" fmla="*/ 4082472 h 6858000"/>
              <a:gd name="connsiteX3534" fmla="*/ 870637 w 12193588"/>
              <a:gd name="connsiteY3534" fmla="*/ 4154411 h 6858000"/>
              <a:gd name="connsiteX3535" fmla="*/ 800368 w 12193588"/>
              <a:gd name="connsiteY3535" fmla="*/ 4228025 h 6858000"/>
              <a:gd name="connsiteX3536" fmla="*/ 922499 w 12193588"/>
              <a:gd name="connsiteY3536" fmla="*/ 4355172 h 6858000"/>
              <a:gd name="connsiteX3537" fmla="*/ 1042956 w 12193588"/>
              <a:gd name="connsiteY3537" fmla="*/ 4228025 h 6858000"/>
              <a:gd name="connsiteX3538" fmla="*/ 10865216 w 12193588"/>
              <a:gd name="connsiteY3538" fmla="*/ 3995477 h 6858000"/>
              <a:gd name="connsiteX3539" fmla="*/ 11104458 w 12193588"/>
              <a:gd name="connsiteY3539" fmla="*/ 4228027 h 6858000"/>
              <a:gd name="connsiteX3540" fmla="*/ 10937156 w 12193588"/>
              <a:gd name="connsiteY3540" fmla="*/ 4393654 h 6858000"/>
              <a:gd name="connsiteX3541" fmla="*/ 10771525 w 12193588"/>
              <a:gd name="connsiteY3541" fmla="*/ 4228027 h 6858000"/>
              <a:gd name="connsiteX3542" fmla="*/ 10843468 w 12193588"/>
              <a:gd name="connsiteY3542" fmla="*/ 4154412 h 6858000"/>
              <a:gd name="connsiteX3543" fmla="*/ 10769855 w 12193588"/>
              <a:gd name="connsiteY3543" fmla="*/ 4082474 h 6858000"/>
              <a:gd name="connsiteX3544" fmla="*/ 8860946 w 12193588"/>
              <a:gd name="connsiteY3544" fmla="*/ 3995477 h 6858000"/>
              <a:gd name="connsiteX3545" fmla="*/ 9101860 w 12193588"/>
              <a:gd name="connsiteY3545" fmla="*/ 4228027 h 6858000"/>
              <a:gd name="connsiteX3546" fmla="*/ 8932887 w 12193588"/>
              <a:gd name="connsiteY3546" fmla="*/ 4393654 h 6858000"/>
              <a:gd name="connsiteX3547" fmla="*/ 8767258 w 12193588"/>
              <a:gd name="connsiteY3547" fmla="*/ 4228027 h 6858000"/>
              <a:gd name="connsiteX3548" fmla="*/ 8839198 w 12193588"/>
              <a:gd name="connsiteY3548" fmla="*/ 4154412 h 6858000"/>
              <a:gd name="connsiteX3549" fmla="*/ 8765586 w 12193588"/>
              <a:gd name="connsiteY3549" fmla="*/ 4082474 h 6858000"/>
              <a:gd name="connsiteX3550" fmla="*/ 6863369 w 12193588"/>
              <a:gd name="connsiteY3550" fmla="*/ 3995477 h 6858000"/>
              <a:gd name="connsiteX3551" fmla="*/ 7097591 w 12193588"/>
              <a:gd name="connsiteY3551" fmla="*/ 4228027 h 6858000"/>
              <a:gd name="connsiteX3552" fmla="*/ 6935310 w 12193588"/>
              <a:gd name="connsiteY3552" fmla="*/ 4393654 h 6858000"/>
              <a:gd name="connsiteX3553" fmla="*/ 6773026 w 12193588"/>
              <a:gd name="connsiteY3553" fmla="*/ 4228027 h 6858000"/>
              <a:gd name="connsiteX3554" fmla="*/ 6844965 w 12193588"/>
              <a:gd name="connsiteY3554" fmla="*/ 4154412 h 6858000"/>
              <a:gd name="connsiteX3555" fmla="*/ 6771353 w 12193588"/>
              <a:gd name="connsiteY3555" fmla="*/ 4082474 h 6858000"/>
              <a:gd name="connsiteX3556" fmla="*/ 4860774 w 12193588"/>
              <a:gd name="connsiteY3556" fmla="*/ 3995477 h 6858000"/>
              <a:gd name="connsiteX3557" fmla="*/ 5093321 w 12193588"/>
              <a:gd name="connsiteY3557" fmla="*/ 4228027 h 6858000"/>
              <a:gd name="connsiteX3558" fmla="*/ 4931039 w 12193588"/>
              <a:gd name="connsiteY3558" fmla="*/ 4393654 h 6858000"/>
              <a:gd name="connsiteX3559" fmla="*/ 4768757 w 12193588"/>
              <a:gd name="connsiteY3559" fmla="*/ 4228027 h 6858000"/>
              <a:gd name="connsiteX3560" fmla="*/ 4842370 w 12193588"/>
              <a:gd name="connsiteY3560" fmla="*/ 4154412 h 6858000"/>
              <a:gd name="connsiteX3561" fmla="*/ 4767083 w 12193588"/>
              <a:gd name="connsiteY3561" fmla="*/ 4082474 h 6858000"/>
              <a:gd name="connsiteX3562" fmla="*/ 2856504 w 12193588"/>
              <a:gd name="connsiteY3562" fmla="*/ 3995477 h 6858000"/>
              <a:gd name="connsiteX3563" fmla="*/ 3089052 w 12193588"/>
              <a:gd name="connsiteY3563" fmla="*/ 4228027 h 6858000"/>
              <a:gd name="connsiteX3564" fmla="*/ 2926769 w 12193588"/>
              <a:gd name="connsiteY3564" fmla="*/ 4393654 h 6858000"/>
              <a:gd name="connsiteX3565" fmla="*/ 2767833 w 12193588"/>
              <a:gd name="connsiteY3565" fmla="*/ 4228027 h 6858000"/>
              <a:gd name="connsiteX3566" fmla="*/ 2838100 w 12193588"/>
              <a:gd name="connsiteY3566" fmla="*/ 4154412 h 6858000"/>
              <a:gd name="connsiteX3567" fmla="*/ 2764487 w 12193588"/>
              <a:gd name="connsiteY3567" fmla="*/ 4082474 h 6858000"/>
              <a:gd name="connsiteX3568" fmla="*/ 852233 w 12193588"/>
              <a:gd name="connsiteY3568" fmla="*/ 3995477 h 6858000"/>
              <a:gd name="connsiteX3569" fmla="*/ 1084782 w 12193588"/>
              <a:gd name="connsiteY3569" fmla="*/ 4228027 h 6858000"/>
              <a:gd name="connsiteX3570" fmla="*/ 922499 w 12193588"/>
              <a:gd name="connsiteY3570" fmla="*/ 4393654 h 6858000"/>
              <a:gd name="connsiteX3571" fmla="*/ 763564 w 12193588"/>
              <a:gd name="connsiteY3571" fmla="*/ 4228027 h 6858000"/>
              <a:gd name="connsiteX3572" fmla="*/ 833830 w 12193588"/>
              <a:gd name="connsiteY3572" fmla="*/ 4154412 h 6858000"/>
              <a:gd name="connsiteX3573" fmla="*/ 760218 w 12193588"/>
              <a:gd name="connsiteY3573" fmla="*/ 4082474 h 6858000"/>
              <a:gd name="connsiteX3574" fmla="*/ 10505517 w 12193588"/>
              <a:gd name="connsiteY3574" fmla="*/ 3963689 h 6858000"/>
              <a:gd name="connsiteX3575" fmla="*/ 10451981 w 12193588"/>
              <a:gd name="connsiteY3575" fmla="*/ 4015553 h 6858000"/>
              <a:gd name="connsiteX3576" fmla="*/ 10649396 w 12193588"/>
              <a:gd name="connsiteY3576" fmla="*/ 4211295 h 6858000"/>
              <a:gd name="connsiteX3577" fmla="*/ 10701260 w 12193588"/>
              <a:gd name="connsiteY3577" fmla="*/ 4157758 h 6858000"/>
              <a:gd name="connsiteX3578" fmla="*/ 8501248 w 12193588"/>
              <a:gd name="connsiteY3578" fmla="*/ 3963689 h 6858000"/>
              <a:gd name="connsiteX3579" fmla="*/ 8447711 w 12193588"/>
              <a:gd name="connsiteY3579" fmla="*/ 4015553 h 6858000"/>
              <a:gd name="connsiteX3580" fmla="*/ 8643454 w 12193588"/>
              <a:gd name="connsiteY3580" fmla="*/ 4211295 h 6858000"/>
              <a:gd name="connsiteX3581" fmla="*/ 8695317 w 12193588"/>
              <a:gd name="connsiteY3581" fmla="*/ 4157758 h 6858000"/>
              <a:gd name="connsiteX3582" fmla="*/ 6507018 w 12193588"/>
              <a:gd name="connsiteY3582" fmla="*/ 3963689 h 6858000"/>
              <a:gd name="connsiteX3583" fmla="*/ 6455154 w 12193588"/>
              <a:gd name="connsiteY3583" fmla="*/ 4015553 h 6858000"/>
              <a:gd name="connsiteX3584" fmla="*/ 6649223 w 12193588"/>
              <a:gd name="connsiteY3584" fmla="*/ 4211295 h 6858000"/>
              <a:gd name="connsiteX3585" fmla="*/ 6702760 w 12193588"/>
              <a:gd name="connsiteY3585" fmla="*/ 4157758 h 6858000"/>
              <a:gd name="connsiteX3586" fmla="*/ 4502747 w 12193588"/>
              <a:gd name="connsiteY3586" fmla="*/ 3963689 h 6858000"/>
              <a:gd name="connsiteX3587" fmla="*/ 4449212 w 12193588"/>
              <a:gd name="connsiteY3587" fmla="*/ 4015553 h 6858000"/>
              <a:gd name="connsiteX3588" fmla="*/ 4644954 w 12193588"/>
              <a:gd name="connsiteY3588" fmla="*/ 4211295 h 6858000"/>
              <a:gd name="connsiteX3589" fmla="*/ 4698490 w 12193588"/>
              <a:gd name="connsiteY3589" fmla="*/ 4157758 h 6858000"/>
              <a:gd name="connsiteX3590" fmla="*/ 2498477 w 12193588"/>
              <a:gd name="connsiteY3590" fmla="*/ 3963689 h 6858000"/>
              <a:gd name="connsiteX3591" fmla="*/ 2444941 w 12193588"/>
              <a:gd name="connsiteY3591" fmla="*/ 4015553 h 6858000"/>
              <a:gd name="connsiteX3592" fmla="*/ 2640684 w 12193588"/>
              <a:gd name="connsiteY3592" fmla="*/ 4211295 h 6858000"/>
              <a:gd name="connsiteX3593" fmla="*/ 2694221 w 12193588"/>
              <a:gd name="connsiteY3593" fmla="*/ 4157758 h 6858000"/>
              <a:gd name="connsiteX3594" fmla="*/ 494208 w 12193588"/>
              <a:gd name="connsiteY3594" fmla="*/ 3963689 h 6858000"/>
              <a:gd name="connsiteX3595" fmla="*/ 440671 w 12193588"/>
              <a:gd name="connsiteY3595" fmla="*/ 4015553 h 6858000"/>
              <a:gd name="connsiteX3596" fmla="*/ 639761 w 12193588"/>
              <a:gd name="connsiteY3596" fmla="*/ 4211295 h 6858000"/>
              <a:gd name="connsiteX3597" fmla="*/ 691623 w 12193588"/>
              <a:gd name="connsiteY3597" fmla="*/ 4157758 h 6858000"/>
              <a:gd name="connsiteX3598" fmla="*/ 12081495 w 12193588"/>
              <a:gd name="connsiteY3598" fmla="*/ 3923536 h 6858000"/>
              <a:gd name="connsiteX3599" fmla="*/ 12153436 w 12193588"/>
              <a:gd name="connsiteY3599" fmla="*/ 3997149 h 6858000"/>
              <a:gd name="connsiteX3600" fmla="*/ 12193588 w 12193588"/>
              <a:gd name="connsiteY3600" fmla="*/ 3956997 h 6858000"/>
              <a:gd name="connsiteX3601" fmla="*/ 12193588 w 12193588"/>
              <a:gd name="connsiteY3601" fmla="*/ 3993803 h 6858000"/>
              <a:gd name="connsiteX3602" fmla="*/ 12153436 w 12193588"/>
              <a:gd name="connsiteY3602" fmla="*/ 4035628 h 6858000"/>
              <a:gd name="connsiteX3603" fmla="*/ 12081495 w 12193588"/>
              <a:gd name="connsiteY3603" fmla="*/ 3963689 h 6858000"/>
              <a:gd name="connsiteX3604" fmla="*/ 12029633 w 12193588"/>
              <a:gd name="connsiteY3604" fmla="*/ 4017225 h 6858000"/>
              <a:gd name="connsiteX3605" fmla="*/ 12153436 w 12193588"/>
              <a:gd name="connsiteY3605" fmla="*/ 4141028 h 6858000"/>
              <a:gd name="connsiteX3606" fmla="*/ 12193588 w 12193588"/>
              <a:gd name="connsiteY3606" fmla="*/ 4100876 h 6858000"/>
              <a:gd name="connsiteX3607" fmla="*/ 12193588 w 12193588"/>
              <a:gd name="connsiteY3607" fmla="*/ 4139354 h 6858000"/>
              <a:gd name="connsiteX3608" fmla="*/ 12153436 w 12193588"/>
              <a:gd name="connsiteY3608" fmla="*/ 4179507 h 6858000"/>
              <a:gd name="connsiteX3609" fmla="*/ 11989480 w 12193588"/>
              <a:gd name="connsiteY3609" fmla="*/ 4017225 h 6858000"/>
              <a:gd name="connsiteX3610" fmla="*/ 10505517 w 12193588"/>
              <a:gd name="connsiteY3610" fmla="*/ 3923536 h 6858000"/>
              <a:gd name="connsiteX3611" fmla="*/ 10739739 w 12193588"/>
              <a:gd name="connsiteY3611" fmla="*/ 4157758 h 6858000"/>
              <a:gd name="connsiteX3612" fmla="*/ 10649396 w 12193588"/>
              <a:gd name="connsiteY3612" fmla="*/ 4249775 h 6858000"/>
              <a:gd name="connsiteX3613" fmla="*/ 10413500 w 12193588"/>
              <a:gd name="connsiteY3613" fmla="*/ 4015553 h 6858000"/>
              <a:gd name="connsiteX3614" fmla="*/ 8501250 w 12193588"/>
              <a:gd name="connsiteY3614" fmla="*/ 3923536 h 6858000"/>
              <a:gd name="connsiteX3615" fmla="*/ 8735471 w 12193588"/>
              <a:gd name="connsiteY3615" fmla="*/ 4157758 h 6858000"/>
              <a:gd name="connsiteX3616" fmla="*/ 8643454 w 12193588"/>
              <a:gd name="connsiteY3616" fmla="*/ 4249775 h 6858000"/>
              <a:gd name="connsiteX3617" fmla="*/ 8409233 w 12193588"/>
              <a:gd name="connsiteY3617" fmla="*/ 4015553 h 6858000"/>
              <a:gd name="connsiteX3618" fmla="*/ 6507018 w 12193588"/>
              <a:gd name="connsiteY3618" fmla="*/ 3923536 h 6858000"/>
              <a:gd name="connsiteX3619" fmla="*/ 6741240 w 12193588"/>
              <a:gd name="connsiteY3619" fmla="*/ 4157758 h 6858000"/>
              <a:gd name="connsiteX3620" fmla="*/ 6649223 w 12193588"/>
              <a:gd name="connsiteY3620" fmla="*/ 4249775 h 6858000"/>
              <a:gd name="connsiteX3621" fmla="*/ 6415002 w 12193588"/>
              <a:gd name="connsiteY3621" fmla="*/ 4015553 h 6858000"/>
              <a:gd name="connsiteX3622" fmla="*/ 4502747 w 12193588"/>
              <a:gd name="connsiteY3622" fmla="*/ 3923536 h 6858000"/>
              <a:gd name="connsiteX3623" fmla="*/ 4736969 w 12193588"/>
              <a:gd name="connsiteY3623" fmla="*/ 4157758 h 6858000"/>
              <a:gd name="connsiteX3624" fmla="*/ 4644952 w 12193588"/>
              <a:gd name="connsiteY3624" fmla="*/ 4249775 h 6858000"/>
              <a:gd name="connsiteX3625" fmla="*/ 4412404 w 12193588"/>
              <a:gd name="connsiteY3625" fmla="*/ 4015553 h 6858000"/>
              <a:gd name="connsiteX3626" fmla="*/ 2498477 w 12193588"/>
              <a:gd name="connsiteY3626" fmla="*/ 3923536 h 6858000"/>
              <a:gd name="connsiteX3627" fmla="*/ 2732699 w 12193588"/>
              <a:gd name="connsiteY3627" fmla="*/ 4157758 h 6858000"/>
              <a:gd name="connsiteX3628" fmla="*/ 2640683 w 12193588"/>
              <a:gd name="connsiteY3628" fmla="*/ 4249775 h 6858000"/>
              <a:gd name="connsiteX3629" fmla="*/ 2408135 w 12193588"/>
              <a:gd name="connsiteY3629" fmla="*/ 4015553 h 6858000"/>
              <a:gd name="connsiteX3630" fmla="*/ 494210 w 12193588"/>
              <a:gd name="connsiteY3630" fmla="*/ 3923536 h 6858000"/>
              <a:gd name="connsiteX3631" fmla="*/ 730104 w 12193588"/>
              <a:gd name="connsiteY3631" fmla="*/ 4157758 h 6858000"/>
              <a:gd name="connsiteX3632" fmla="*/ 639761 w 12193588"/>
              <a:gd name="connsiteY3632" fmla="*/ 4249775 h 6858000"/>
              <a:gd name="connsiteX3633" fmla="*/ 403865 w 12193588"/>
              <a:gd name="connsiteY3633" fmla="*/ 4015553 h 6858000"/>
              <a:gd name="connsiteX3634" fmla="*/ 0 w 12193588"/>
              <a:gd name="connsiteY3634" fmla="*/ 3854274 h 6858000"/>
              <a:gd name="connsiteX3635" fmla="*/ 17400 w 12193588"/>
              <a:gd name="connsiteY3635" fmla="*/ 3871674 h 6858000"/>
              <a:gd name="connsiteX3636" fmla="*/ 0 w 12193588"/>
              <a:gd name="connsiteY3636" fmla="*/ 3889074 h 6858000"/>
              <a:gd name="connsiteX3637" fmla="*/ 11939290 w 12193588"/>
              <a:gd name="connsiteY3637" fmla="*/ 3821482 h 6858000"/>
              <a:gd name="connsiteX3638" fmla="*/ 11743547 w 12193588"/>
              <a:gd name="connsiteY3638" fmla="*/ 4017225 h 6858000"/>
              <a:gd name="connsiteX3639" fmla="*/ 11797083 w 12193588"/>
              <a:gd name="connsiteY3639" fmla="*/ 4070762 h 6858000"/>
              <a:gd name="connsiteX3640" fmla="*/ 11991153 w 12193588"/>
              <a:gd name="connsiteY3640" fmla="*/ 3871672 h 6858000"/>
              <a:gd name="connsiteX3641" fmla="*/ 10932134 w 12193588"/>
              <a:gd name="connsiteY3641" fmla="*/ 3821482 h 6858000"/>
              <a:gd name="connsiteX3642" fmla="*/ 10880272 w 12193588"/>
              <a:gd name="connsiteY3642" fmla="*/ 3871672 h 6858000"/>
              <a:gd name="connsiteX3643" fmla="*/ 11146282 w 12193588"/>
              <a:gd name="connsiteY3643" fmla="*/ 4141028 h 6858000"/>
              <a:gd name="connsiteX3644" fmla="*/ 11198144 w 12193588"/>
              <a:gd name="connsiteY3644" fmla="*/ 4089164 h 6858000"/>
              <a:gd name="connsiteX3645" fmla="*/ 9935020 w 12193588"/>
              <a:gd name="connsiteY3645" fmla="*/ 3821482 h 6858000"/>
              <a:gd name="connsiteX3646" fmla="*/ 9739279 w 12193588"/>
              <a:gd name="connsiteY3646" fmla="*/ 4017225 h 6858000"/>
              <a:gd name="connsiteX3647" fmla="*/ 9791142 w 12193588"/>
              <a:gd name="connsiteY3647" fmla="*/ 4070762 h 6858000"/>
              <a:gd name="connsiteX3648" fmla="*/ 9986885 w 12193588"/>
              <a:gd name="connsiteY3648" fmla="*/ 3871672 h 6858000"/>
              <a:gd name="connsiteX3649" fmla="*/ 8937905 w 12193588"/>
              <a:gd name="connsiteY3649" fmla="*/ 3821482 h 6858000"/>
              <a:gd name="connsiteX3650" fmla="*/ 8886042 w 12193588"/>
              <a:gd name="connsiteY3650" fmla="*/ 3871672 h 6858000"/>
              <a:gd name="connsiteX3651" fmla="*/ 9152050 w 12193588"/>
              <a:gd name="connsiteY3651" fmla="*/ 4141028 h 6858000"/>
              <a:gd name="connsiteX3652" fmla="*/ 9203915 w 12193588"/>
              <a:gd name="connsiteY3652" fmla="*/ 4089164 h 6858000"/>
              <a:gd name="connsiteX3653" fmla="*/ 7930751 w 12193588"/>
              <a:gd name="connsiteY3653" fmla="*/ 3821482 h 6858000"/>
              <a:gd name="connsiteX3654" fmla="*/ 7735010 w 12193588"/>
              <a:gd name="connsiteY3654" fmla="*/ 4017225 h 6858000"/>
              <a:gd name="connsiteX3655" fmla="*/ 7788546 w 12193588"/>
              <a:gd name="connsiteY3655" fmla="*/ 4070762 h 6858000"/>
              <a:gd name="connsiteX3656" fmla="*/ 7984288 w 12193588"/>
              <a:gd name="connsiteY3656" fmla="*/ 3871672 h 6858000"/>
              <a:gd name="connsiteX3657" fmla="*/ 6933636 w 12193588"/>
              <a:gd name="connsiteY3657" fmla="*/ 3821482 h 6858000"/>
              <a:gd name="connsiteX3658" fmla="*/ 6880099 w 12193588"/>
              <a:gd name="connsiteY3658" fmla="*/ 3871672 h 6858000"/>
              <a:gd name="connsiteX3659" fmla="*/ 7147781 w 12193588"/>
              <a:gd name="connsiteY3659" fmla="*/ 4141028 h 6858000"/>
              <a:gd name="connsiteX3660" fmla="*/ 7201318 w 12193588"/>
              <a:gd name="connsiteY3660" fmla="*/ 4089164 h 6858000"/>
              <a:gd name="connsiteX3661" fmla="*/ 5928154 w 12193588"/>
              <a:gd name="connsiteY3661" fmla="*/ 3821482 h 6858000"/>
              <a:gd name="connsiteX3662" fmla="*/ 5730740 w 12193588"/>
              <a:gd name="connsiteY3662" fmla="*/ 4017225 h 6858000"/>
              <a:gd name="connsiteX3663" fmla="*/ 5784275 w 12193588"/>
              <a:gd name="connsiteY3663" fmla="*/ 4070762 h 6858000"/>
              <a:gd name="connsiteX3664" fmla="*/ 5980018 w 12193588"/>
              <a:gd name="connsiteY3664" fmla="*/ 3871672 h 6858000"/>
              <a:gd name="connsiteX3665" fmla="*/ 4929364 w 12193588"/>
              <a:gd name="connsiteY3665" fmla="*/ 3821482 h 6858000"/>
              <a:gd name="connsiteX3666" fmla="*/ 4875830 w 12193588"/>
              <a:gd name="connsiteY3666" fmla="*/ 3871672 h 6858000"/>
              <a:gd name="connsiteX3667" fmla="*/ 5145184 w 12193588"/>
              <a:gd name="connsiteY3667" fmla="*/ 4141028 h 6858000"/>
              <a:gd name="connsiteX3668" fmla="*/ 5198720 w 12193588"/>
              <a:gd name="connsiteY3668" fmla="*/ 4089164 h 6858000"/>
              <a:gd name="connsiteX3669" fmla="*/ 3927231 w 12193588"/>
              <a:gd name="connsiteY3669" fmla="*/ 3821482 h 6858000"/>
              <a:gd name="connsiteX3670" fmla="*/ 3736507 w 12193588"/>
              <a:gd name="connsiteY3670" fmla="*/ 4017225 h 6858000"/>
              <a:gd name="connsiteX3671" fmla="*/ 3786697 w 12193588"/>
              <a:gd name="connsiteY3671" fmla="*/ 4070762 h 6858000"/>
              <a:gd name="connsiteX3672" fmla="*/ 3979095 w 12193588"/>
              <a:gd name="connsiteY3672" fmla="*/ 3871672 h 6858000"/>
              <a:gd name="connsiteX3673" fmla="*/ 2925096 w 12193588"/>
              <a:gd name="connsiteY3673" fmla="*/ 3821482 h 6858000"/>
              <a:gd name="connsiteX3674" fmla="*/ 2873232 w 12193588"/>
              <a:gd name="connsiteY3674" fmla="*/ 3871672 h 6858000"/>
              <a:gd name="connsiteX3675" fmla="*/ 3140914 w 12193588"/>
              <a:gd name="connsiteY3675" fmla="*/ 4141028 h 6858000"/>
              <a:gd name="connsiteX3676" fmla="*/ 3194451 w 12193588"/>
              <a:gd name="connsiteY3676" fmla="*/ 4089164 h 6858000"/>
              <a:gd name="connsiteX3677" fmla="*/ 1931327 w 12193588"/>
              <a:gd name="connsiteY3677" fmla="*/ 3821482 h 6858000"/>
              <a:gd name="connsiteX3678" fmla="*/ 1733911 w 12193588"/>
              <a:gd name="connsiteY3678" fmla="*/ 4017225 h 6858000"/>
              <a:gd name="connsiteX3679" fmla="*/ 1785776 w 12193588"/>
              <a:gd name="connsiteY3679" fmla="*/ 4070762 h 6858000"/>
              <a:gd name="connsiteX3680" fmla="*/ 1983191 w 12193588"/>
              <a:gd name="connsiteY3680" fmla="*/ 3871672 h 6858000"/>
              <a:gd name="connsiteX3681" fmla="*/ 920827 w 12193588"/>
              <a:gd name="connsiteY3681" fmla="*/ 3821482 h 6858000"/>
              <a:gd name="connsiteX3682" fmla="*/ 868963 w 12193588"/>
              <a:gd name="connsiteY3682" fmla="*/ 3871672 h 6858000"/>
              <a:gd name="connsiteX3683" fmla="*/ 1138319 w 12193588"/>
              <a:gd name="connsiteY3683" fmla="*/ 4141028 h 6858000"/>
              <a:gd name="connsiteX3684" fmla="*/ 1190181 w 12193588"/>
              <a:gd name="connsiteY3684" fmla="*/ 4089164 h 6858000"/>
              <a:gd name="connsiteX3685" fmla="*/ 10371678 w 12193588"/>
              <a:gd name="connsiteY3685" fmla="*/ 3811446 h 6858000"/>
              <a:gd name="connsiteX3686" fmla="*/ 10150840 w 12193588"/>
              <a:gd name="connsiteY3686" fmla="*/ 4033957 h 6858000"/>
              <a:gd name="connsiteX3687" fmla="*/ 10078900 w 12193588"/>
              <a:gd name="connsiteY3687" fmla="*/ 3962017 h 6858000"/>
              <a:gd name="connsiteX3688" fmla="*/ 10025363 w 12193588"/>
              <a:gd name="connsiteY3688" fmla="*/ 4015553 h 6858000"/>
              <a:gd name="connsiteX3689" fmla="*/ 10150840 w 12193588"/>
              <a:gd name="connsiteY3689" fmla="*/ 4141028 h 6858000"/>
              <a:gd name="connsiteX3690" fmla="*/ 10425214 w 12193588"/>
              <a:gd name="connsiteY3690" fmla="*/ 3864982 h 6858000"/>
              <a:gd name="connsiteX3691" fmla="*/ 8367407 w 12193588"/>
              <a:gd name="connsiteY3691" fmla="*/ 3811446 h 6858000"/>
              <a:gd name="connsiteX3692" fmla="*/ 8146569 w 12193588"/>
              <a:gd name="connsiteY3692" fmla="*/ 4033957 h 6858000"/>
              <a:gd name="connsiteX3693" fmla="*/ 8074630 w 12193588"/>
              <a:gd name="connsiteY3693" fmla="*/ 3962017 h 6858000"/>
              <a:gd name="connsiteX3694" fmla="*/ 8021094 w 12193588"/>
              <a:gd name="connsiteY3694" fmla="*/ 4015553 h 6858000"/>
              <a:gd name="connsiteX3695" fmla="*/ 8146569 w 12193588"/>
              <a:gd name="connsiteY3695" fmla="*/ 4141028 h 6858000"/>
              <a:gd name="connsiteX3696" fmla="*/ 8420943 w 12193588"/>
              <a:gd name="connsiteY3696" fmla="*/ 3864982 h 6858000"/>
              <a:gd name="connsiteX3697" fmla="*/ 6363139 w 12193588"/>
              <a:gd name="connsiteY3697" fmla="*/ 3811446 h 6858000"/>
              <a:gd name="connsiteX3698" fmla="*/ 6142301 w 12193588"/>
              <a:gd name="connsiteY3698" fmla="*/ 4033957 h 6858000"/>
              <a:gd name="connsiteX3699" fmla="*/ 6070361 w 12193588"/>
              <a:gd name="connsiteY3699" fmla="*/ 3962017 h 6858000"/>
              <a:gd name="connsiteX3700" fmla="*/ 6018498 w 12193588"/>
              <a:gd name="connsiteY3700" fmla="*/ 4015553 h 6858000"/>
              <a:gd name="connsiteX3701" fmla="*/ 6142301 w 12193588"/>
              <a:gd name="connsiteY3701" fmla="*/ 4141028 h 6858000"/>
              <a:gd name="connsiteX3702" fmla="*/ 6416676 w 12193588"/>
              <a:gd name="connsiteY3702" fmla="*/ 3864982 h 6858000"/>
              <a:gd name="connsiteX3703" fmla="*/ 4362214 w 12193588"/>
              <a:gd name="connsiteY3703" fmla="*/ 3811446 h 6858000"/>
              <a:gd name="connsiteX3704" fmla="*/ 4144722 w 12193588"/>
              <a:gd name="connsiteY3704" fmla="*/ 4033957 h 6858000"/>
              <a:gd name="connsiteX3705" fmla="*/ 4074457 w 12193588"/>
              <a:gd name="connsiteY3705" fmla="*/ 3962017 h 6858000"/>
              <a:gd name="connsiteX3706" fmla="*/ 4020919 w 12193588"/>
              <a:gd name="connsiteY3706" fmla="*/ 4015553 h 6858000"/>
              <a:gd name="connsiteX3707" fmla="*/ 4144722 w 12193588"/>
              <a:gd name="connsiteY3707" fmla="*/ 4141028 h 6858000"/>
              <a:gd name="connsiteX3708" fmla="*/ 4414078 w 12193588"/>
              <a:gd name="connsiteY3708" fmla="*/ 3864982 h 6858000"/>
              <a:gd name="connsiteX3709" fmla="*/ 2359618 w 12193588"/>
              <a:gd name="connsiteY3709" fmla="*/ 3811446 h 6858000"/>
              <a:gd name="connsiteX3710" fmla="*/ 2140453 w 12193588"/>
              <a:gd name="connsiteY3710" fmla="*/ 4033957 h 6858000"/>
              <a:gd name="connsiteX3711" fmla="*/ 2070186 w 12193588"/>
              <a:gd name="connsiteY3711" fmla="*/ 3962017 h 6858000"/>
              <a:gd name="connsiteX3712" fmla="*/ 2018322 w 12193588"/>
              <a:gd name="connsiteY3712" fmla="*/ 4015553 h 6858000"/>
              <a:gd name="connsiteX3713" fmla="*/ 2140453 w 12193588"/>
              <a:gd name="connsiteY3713" fmla="*/ 4141028 h 6858000"/>
              <a:gd name="connsiteX3714" fmla="*/ 2411481 w 12193588"/>
              <a:gd name="connsiteY3714" fmla="*/ 3864982 h 6858000"/>
              <a:gd name="connsiteX3715" fmla="*/ 355349 w 12193588"/>
              <a:gd name="connsiteY3715" fmla="*/ 3811446 h 6858000"/>
              <a:gd name="connsiteX3716" fmla="*/ 136183 w 12193588"/>
              <a:gd name="connsiteY3716" fmla="*/ 4033957 h 6858000"/>
              <a:gd name="connsiteX3717" fmla="*/ 65917 w 12193588"/>
              <a:gd name="connsiteY3717" fmla="*/ 3962017 h 6858000"/>
              <a:gd name="connsiteX3718" fmla="*/ 14052 w 12193588"/>
              <a:gd name="connsiteY3718" fmla="*/ 4015553 h 6858000"/>
              <a:gd name="connsiteX3719" fmla="*/ 136183 w 12193588"/>
              <a:gd name="connsiteY3719" fmla="*/ 4141028 h 6858000"/>
              <a:gd name="connsiteX3720" fmla="*/ 407211 w 12193588"/>
              <a:gd name="connsiteY3720" fmla="*/ 3864982 h 6858000"/>
              <a:gd name="connsiteX3721" fmla="*/ 11939290 w 12193588"/>
              <a:gd name="connsiteY3721" fmla="*/ 3781331 h 6858000"/>
              <a:gd name="connsiteX3722" fmla="*/ 12031307 w 12193588"/>
              <a:gd name="connsiteY3722" fmla="*/ 3871674 h 6858000"/>
              <a:gd name="connsiteX3723" fmla="*/ 11797085 w 12193588"/>
              <a:gd name="connsiteY3723" fmla="*/ 4107570 h 6858000"/>
              <a:gd name="connsiteX3724" fmla="*/ 11705068 w 12193588"/>
              <a:gd name="connsiteY3724" fmla="*/ 4017227 h 6858000"/>
              <a:gd name="connsiteX3725" fmla="*/ 10932136 w 12193588"/>
              <a:gd name="connsiteY3725" fmla="*/ 3781331 h 6858000"/>
              <a:gd name="connsiteX3726" fmla="*/ 11236625 w 12193588"/>
              <a:gd name="connsiteY3726" fmla="*/ 4089166 h 6858000"/>
              <a:gd name="connsiteX3727" fmla="*/ 11146282 w 12193588"/>
              <a:gd name="connsiteY3727" fmla="*/ 4179508 h 6858000"/>
              <a:gd name="connsiteX3728" fmla="*/ 10840120 w 12193588"/>
              <a:gd name="connsiteY3728" fmla="*/ 3871674 h 6858000"/>
              <a:gd name="connsiteX3729" fmla="*/ 9935019 w 12193588"/>
              <a:gd name="connsiteY3729" fmla="*/ 3781331 h 6858000"/>
              <a:gd name="connsiteX3730" fmla="*/ 10027036 w 12193588"/>
              <a:gd name="connsiteY3730" fmla="*/ 3871674 h 6858000"/>
              <a:gd name="connsiteX3731" fmla="*/ 9791140 w 12193588"/>
              <a:gd name="connsiteY3731" fmla="*/ 4107570 h 6858000"/>
              <a:gd name="connsiteX3732" fmla="*/ 9700797 w 12193588"/>
              <a:gd name="connsiteY3732" fmla="*/ 4017227 h 6858000"/>
              <a:gd name="connsiteX3733" fmla="*/ 8937903 w 12193588"/>
              <a:gd name="connsiteY3733" fmla="*/ 3781331 h 6858000"/>
              <a:gd name="connsiteX3734" fmla="*/ 9244065 w 12193588"/>
              <a:gd name="connsiteY3734" fmla="*/ 4089166 h 6858000"/>
              <a:gd name="connsiteX3735" fmla="*/ 9152049 w 12193588"/>
              <a:gd name="connsiteY3735" fmla="*/ 4179508 h 6858000"/>
              <a:gd name="connsiteX3736" fmla="*/ 8847562 w 12193588"/>
              <a:gd name="connsiteY3736" fmla="*/ 3871674 h 6858000"/>
              <a:gd name="connsiteX3737" fmla="*/ 7930750 w 12193588"/>
              <a:gd name="connsiteY3737" fmla="*/ 3781331 h 6858000"/>
              <a:gd name="connsiteX3738" fmla="*/ 8022766 w 12193588"/>
              <a:gd name="connsiteY3738" fmla="*/ 3871674 h 6858000"/>
              <a:gd name="connsiteX3739" fmla="*/ 7788544 w 12193588"/>
              <a:gd name="connsiteY3739" fmla="*/ 4107570 h 6858000"/>
              <a:gd name="connsiteX3740" fmla="*/ 7698202 w 12193588"/>
              <a:gd name="connsiteY3740" fmla="*/ 4017227 h 6858000"/>
              <a:gd name="connsiteX3741" fmla="*/ 6933636 w 12193588"/>
              <a:gd name="connsiteY3741" fmla="*/ 3781331 h 6858000"/>
              <a:gd name="connsiteX3742" fmla="*/ 7239796 w 12193588"/>
              <a:gd name="connsiteY3742" fmla="*/ 4089166 h 6858000"/>
              <a:gd name="connsiteX3743" fmla="*/ 7147780 w 12193588"/>
              <a:gd name="connsiteY3743" fmla="*/ 4179508 h 6858000"/>
              <a:gd name="connsiteX3744" fmla="*/ 6843293 w 12193588"/>
              <a:gd name="connsiteY3744" fmla="*/ 3871674 h 6858000"/>
              <a:gd name="connsiteX3745" fmla="*/ 5928154 w 12193588"/>
              <a:gd name="connsiteY3745" fmla="*/ 3781331 h 6858000"/>
              <a:gd name="connsiteX3746" fmla="*/ 6018497 w 12193588"/>
              <a:gd name="connsiteY3746" fmla="*/ 3871674 h 6858000"/>
              <a:gd name="connsiteX3747" fmla="*/ 5784275 w 12193588"/>
              <a:gd name="connsiteY3747" fmla="*/ 4107570 h 6858000"/>
              <a:gd name="connsiteX3748" fmla="*/ 5693932 w 12193588"/>
              <a:gd name="connsiteY3748" fmla="*/ 4017227 h 6858000"/>
              <a:gd name="connsiteX3749" fmla="*/ 4929367 w 12193588"/>
              <a:gd name="connsiteY3749" fmla="*/ 3781331 h 6858000"/>
              <a:gd name="connsiteX3750" fmla="*/ 5235528 w 12193588"/>
              <a:gd name="connsiteY3750" fmla="*/ 4089166 h 6858000"/>
              <a:gd name="connsiteX3751" fmla="*/ 5145186 w 12193588"/>
              <a:gd name="connsiteY3751" fmla="*/ 4179508 h 6858000"/>
              <a:gd name="connsiteX3752" fmla="*/ 4839024 w 12193588"/>
              <a:gd name="connsiteY3752" fmla="*/ 3871674 h 6858000"/>
              <a:gd name="connsiteX3753" fmla="*/ 3927231 w 12193588"/>
              <a:gd name="connsiteY3753" fmla="*/ 3781331 h 6858000"/>
              <a:gd name="connsiteX3754" fmla="*/ 4015901 w 12193588"/>
              <a:gd name="connsiteY3754" fmla="*/ 3871674 h 6858000"/>
              <a:gd name="connsiteX3755" fmla="*/ 3786697 w 12193588"/>
              <a:gd name="connsiteY3755" fmla="*/ 4107570 h 6858000"/>
              <a:gd name="connsiteX3756" fmla="*/ 3699701 w 12193588"/>
              <a:gd name="connsiteY3756" fmla="*/ 4017227 h 6858000"/>
              <a:gd name="connsiteX3757" fmla="*/ 2925096 w 12193588"/>
              <a:gd name="connsiteY3757" fmla="*/ 3781331 h 6858000"/>
              <a:gd name="connsiteX3758" fmla="*/ 3231257 w 12193588"/>
              <a:gd name="connsiteY3758" fmla="*/ 4089166 h 6858000"/>
              <a:gd name="connsiteX3759" fmla="*/ 3140914 w 12193588"/>
              <a:gd name="connsiteY3759" fmla="*/ 4179508 h 6858000"/>
              <a:gd name="connsiteX3760" fmla="*/ 2834752 w 12193588"/>
              <a:gd name="connsiteY3760" fmla="*/ 3871674 h 6858000"/>
              <a:gd name="connsiteX3761" fmla="*/ 1931327 w 12193588"/>
              <a:gd name="connsiteY3761" fmla="*/ 3781331 h 6858000"/>
              <a:gd name="connsiteX3762" fmla="*/ 2021670 w 12193588"/>
              <a:gd name="connsiteY3762" fmla="*/ 3871674 h 6858000"/>
              <a:gd name="connsiteX3763" fmla="*/ 1785776 w 12193588"/>
              <a:gd name="connsiteY3763" fmla="*/ 4107570 h 6858000"/>
              <a:gd name="connsiteX3764" fmla="*/ 1695431 w 12193588"/>
              <a:gd name="connsiteY3764" fmla="*/ 4017227 h 6858000"/>
              <a:gd name="connsiteX3765" fmla="*/ 920827 w 12193588"/>
              <a:gd name="connsiteY3765" fmla="*/ 3781331 h 6858000"/>
              <a:gd name="connsiteX3766" fmla="*/ 1228661 w 12193588"/>
              <a:gd name="connsiteY3766" fmla="*/ 4089166 h 6858000"/>
              <a:gd name="connsiteX3767" fmla="*/ 1138319 w 12193588"/>
              <a:gd name="connsiteY3767" fmla="*/ 4179508 h 6858000"/>
              <a:gd name="connsiteX3768" fmla="*/ 830484 w 12193588"/>
              <a:gd name="connsiteY3768" fmla="*/ 3871674 h 6858000"/>
              <a:gd name="connsiteX3769" fmla="*/ 10371676 w 12193588"/>
              <a:gd name="connsiteY3769" fmla="*/ 3771291 h 6858000"/>
              <a:gd name="connsiteX3770" fmla="*/ 10463693 w 12193588"/>
              <a:gd name="connsiteY3770" fmla="*/ 3864980 h 6858000"/>
              <a:gd name="connsiteX3771" fmla="*/ 10150840 w 12193588"/>
              <a:gd name="connsiteY3771" fmla="*/ 4179507 h 6858000"/>
              <a:gd name="connsiteX3772" fmla="*/ 9986885 w 12193588"/>
              <a:gd name="connsiteY3772" fmla="*/ 4015551 h 6858000"/>
              <a:gd name="connsiteX3773" fmla="*/ 10078900 w 12193588"/>
              <a:gd name="connsiteY3773" fmla="*/ 3921863 h 6858000"/>
              <a:gd name="connsiteX3774" fmla="*/ 10150840 w 12193588"/>
              <a:gd name="connsiteY3774" fmla="*/ 3995475 h 6858000"/>
              <a:gd name="connsiteX3775" fmla="*/ 8367407 w 12193588"/>
              <a:gd name="connsiteY3775" fmla="*/ 3771291 h 6858000"/>
              <a:gd name="connsiteX3776" fmla="*/ 8461095 w 12193588"/>
              <a:gd name="connsiteY3776" fmla="*/ 3864980 h 6858000"/>
              <a:gd name="connsiteX3777" fmla="*/ 8146569 w 12193588"/>
              <a:gd name="connsiteY3777" fmla="*/ 4179507 h 6858000"/>
              <a:gd name="connsiteX3778" fmla="*/ 7982614 w 12193588"/>
              <a:gd name="connsiteY3778" fmla="*/ 4015551 h 6858000"/>
              <a:gd name="connsiteX3779" fmla="*/ 8074630 w 12193588"/>
              <a:gd name="connsiteY3779" fmla="*/ 3921863 h 6858000"/>
              <a:gd name="connsiteX3780" fmla="*/ 8146569 w 12193588"/>
              <a:gd name="connsiteY3780" fmla="*/ 3995475 h 6858000"/>
              <a:gd name="connsiteX3781" fmla="*/ 6363139 w 12193588"/>
              <a:gd name="connsiteY3781" fmla="*/ 3771291 h 6858000"/>
              <a:gd name="connsiteX3782" fmla="*/ 6456828 w 12193588"/>
              <a:gd name="connsiteY3782" fmla="*/ 3864980 h 6858000"/>
              <a:gd name="connsiteX3783" fmla="*/ 6142301 w 12193588"/>
              <a:gd name="connsiteY3783" fmla="*/ 4179507 h 6858000"/>
              <a:gd name="connsiteX3784" fmla="*/ 5978346 w 12193588"/>
              <a:gd name="connsiteY3784" fmla="*/ 4015551 h 6858000"/>
              <a:gd name="connsiteX3785" fmla="*/ 6070361 w 12193588"/>
              <a:gd name="connsiteY3785" fmla="*/ 3921863 h 6858000"/>
              <a:gd name="connsiteX3786" fmla="*/ 6142301 w 12193588"/>
              <a:gd name="connsiteY3786" fmla="*/ 3995475 h 6858000"/>
              <a:gd name="connsiteX3787" fmla="*/ 4362214 w 12193588"/>
              <a:gd name="connsiteY3787" fmla="*/ 3771291 h 6858000"/>
              <a:gd name="connsiteX3788" fmla="*/ 4452557 w 12193588"/>
              <a:gd name="connsiteY3788" fmla="*/ 3864980 h 6858000"/>
              <a:gd name="connsiteX3789" fmla="*/ 4144722 w 12193588"/>
              <a:gd name="connsiteY3789" fmla="*/ 4179507 h 6858000"/>
              <a:gd name="connsiteX3790" fmla="*/ 3984113 w 12193588"/>
              <a:gd name="connsiteY3790" fmla="*/ 4015551 h 6858000"/>
              <a:gd name="connsiteX3791" fmla="*/ 4074456 w 12193588"/>
              <a:gd name="connsiteY3791" fmla="*/ 3921863 h 6858000"/>
              <a:gd name="connsiteX3792" fmla="*/ 4144722 w 12193588"/>
              <a:gd name="connsiteY3792" fmla="*/ 3995475 h 6858000"/>
              <a:gd name="connsiteX3793" fmla="*/ 2359618 w 12193588"/>
              <a:gd name="connsiteY3793" fmla="*/ 3771291 h 6858000"/>
              <a:gd name="connsiteX3794" fmla="*/ 2448287 w 12193588"/>
              <a:gd name="connsiteY3794" fmla="*/ 3864980 h 6858000"/>
              <a:gd name="connsiteX3795" fmla="*/ 2140453 w 12193588"/>
              <a:gd name="connsiteY3795" fmla="*/ 4179507 h 6858000"/>
              <a:gd name="connsiteX3796" fmla="*/ 1981515 w 12193588"/>
              <a:gd name="connsiteY3796" fmla="*/ 4015551 h 6858000"/>
              <a:gd name="connsiteX3797" fmla="*/ 2070186 w 12193588"/>
              <a:gd name="connsiteY3797" fmla="*/ 3921863 h 6858000"/>
              <a:gd name="connsiteX3798" fmla="*/ 2140453 w 12193588"/>
              <a:gd name="connsiteY3798" fmla="*/ 3995475 h 6858000"/>
              <a:gd name="connsiteX3799" fmla="*/ 355350 w 12193588"/>
              <a:gd name="connsiteY3799" fmla="*/ 3771291 h 6858000"/>
              <a:gd name="connsiteX3800" fmla="*/ 444019 w 12193588"/>
              <a:gd name="connsiteY3800" fmla="*/ 3864980 h 6858000"/>
              <a:gd name="connsiteX3801" fmla="*/ 136185 w 12193588"/>
              <a:gd name="connsiteY3801" fmla="*/ 4179507 h 6858000"/>
              <a:gd name="connsiteX3802" fmla="*/ 0 w 12193588"/>
              <a:gd name="connsiteY3802" fmla="*/ 4039022 h 6858000"/>
              <a:gd name="connsiteX3803" fmla="*/ 0 w 12193588"/>
              <a:gd name="connsiteY3803" fmla="*/ 3991511 h 6858000"/>
              <a:gd name="connsiteX3804" fmla="*/ 65918 w 12193588"/>
              <a:gd name="connsiteY3804" fmla="*/ 3921863 h 6858000"/>
              <a:gd name="connsiteX3805" fmla="*/ 136185 w 12193588"/>
              <a:gd name="connsiteY3805" fmla="*/ 3995475 h 6858000"/>
              <a:gd name="connsiteX3806" fmla="*/ 10505517 w 12193588"/>
              <a:gd name="connsiteY3806" fmla="*/ 3675931 h 6858000"/>
              <a:gd name="connsiteX3807" fmla="*/ 10451982 w 12193588"/>
              <a:gd name="connsiteY3807" fmla="*/ 3729467 h 6858000"/>
              <a:gd name="connsiteX3808" fmla="*/ 10717991 w 12193588"/>
              <a:gd name="connsiteY3808" fmla="*/ 3998823 h 6858000"/>
              <a:gd name="connsiteX3809" fmla="*/ 10771525 w 12193588"/>
              <a:gd name="connsiteY3809" fmla="*/ 3945287 h 6858000"/>
              <a:gd name="connsiteX3810" fmla="*/ 8501250 w 12193588"/>
              <a:gd name="connsiteY3810" fmla="*/ 3675931 h 6858000"/>
              <a:gd name="connsiteX3811" fmla="*/ 8447713 w 12193588"/>
              <a:gd name="connsiteY3811" fmla="*/ 3729467 h 6858000"/>
              <a:gd name="connsiteX3812" fmla="*/ 8715395 w 12193588"/>
              <a:gd name="connsiteY3812" fmla="*/ 3998823 h 6858000"/>
              <a:gd name="connsiteX3813" fmla="*/ 8767258 w 12193588"/>
              <a:gd name="connsiteY3813" fmla="*/ 3945287 h 6858000"/>
              <a:gd name="connsiteX3814" fmla="*/ 6507018 w 12193588"/>
              <a:gd name="connsiteY3814" fmla="*/ 3675931 h 6858000"/>
              <a:gd name="connsiteX3815" fmla="*/ 6455154 w 12193588"/>
              <a:gd name="connsiteY3815" fmla="*/ 3729467 h 6858000"/>
              <a:gd name="connsiteX3816" fmla="*/ 6721162 w 12193588"/>
              <a:gd name="connsiteY3816" fmla="*/ 3998823 h 6858000"/>
              <a:gd name="connsiteX3817" fmla="*/ 6773026 w 12193588"/>
              <a:gd name="connsiteY3817" fmla="*/ 3945287 h 6858000"/>
              <a:gd name="connsiteX3818" fmla="*/ 4502747 w 12193588"/>
              <a:gd name="connsiteY3818" fmla="*/ 3675931 h 6858000"/>
              <a:gd name="connsiteX3819" fmla="*/ 4449211 w 12193588"/>
              <a:gd name="connsiteY3819" fmla="*/ 3729467 h 6858000"/>
              <a:gd name="connsiteX3820" fmla="*/ 4718567 w 12193588"/>
              <a:gd name="connsiteY3820" fmla="*/ 3998823 h 6858000"/>
              <a:gd name="connsiteX3821" fmla="*/ 4768757 w 12193588"/>
              <a:gd name="connsiteY3821" fmla="*/ 3945287 h 6858000"/>
              <a:gd name="connsiteX3822" fmla="*/ 2498479 w 12193588"/>
              <a:gd name="connsiteY3822" fmla="*/ 3675931 h 6858000"/>
              <a:gd name="connsiteX3823" fmla="*/ 2444943 w 12193588"/>
              <a:gd name="connsiteY3823" fmla="*/ 3729467 h 6858000"/>
              <a:gd name="connsiteX3824" fmla="*/ 2714297 w 12193588"/>
              <a:gd name="connsiteY3824" fmla="*/ 3998823 h 6858000"/>
              <a:gd name="connsiteX3825" fmla="*/ 2767833 w 12193588"/>
              <a:gd name="connsiteY3825" fmla="*/ 3945287 h 6858000"/>
              <a:gd name="connsiteX3826" fmla="*/ 494210 w 12193588"/>
              <a:gd name="connsiteY3826" fmla="*/ 3675931 h 6858000"/>
              <a:gd name="connsiteX3827" fmla="*/ 440673 w 12193588"/>
              <a:gd name="connsiteY3827" fmla="*/ 3729467 h 6858000"/>
              <a:gd name="connsiteX3828" fmla="*/ 710027 w 12193588"/>
              <a:gd name="connsiteY3828" fmla="*/ 3998823 h 6858000"/>
              <a:gd name="connsiteX3829" fmla="*/ 763564 w 12193588"/>
              <a:gd name="connsiteY3829" fmla="*/ 3945287 h 6858000"/>
              <a:gd name="connsiteX3830" fmla="*/ 10505519 w 12193588"/>
              <a:gd name="connsiteY3830" fmla="*/ 3639124 h 6858000"/>
              <a:gd name="connsiteX3831" fmla="*/ 10810007 w 12193588"/>
              <a:gd name="connsiteY3831" fmla="*/ 3945287 h 6858000"/>
              <a:gd name="connsiteX3832" fmla="*/ 10717991 w 12193588"/>
              <a:gd name="connsiteY3832" fmla="*/ 4035628 h 6858000"/>
              <a:gd name="connsiteX3833" fmla="*/ 10413502 w 12193588"/>
              <a:gd name="connsiteY3833" fmla="*/ 3729467 h 6858000"/>
              <a:gd name="connsiteX3834" fmla="*/ 8501248 w 12193588"/>
              <a:gd name="connsiteY3834" fmla="*/ 3639124 h 6858000"/>
              <a:gd name="connsiteX3835" fmla="*/ 8805736 w 12193588"/>
              <a:gd name="connsiteY3835" fmla="*/ 3945287 h 6858000"/>
              <a:gd name="connsiteX3836" fmla="*/ 8715393 w 12193588"/>
              <a:gd name="connsiteY3836" fmla="*/ 4035628 h 6858000"/>
              <a:gd name="connsiteX3837" fmla="*/ 8409233 w 12193588"/>
              <a:gd name="connsiteY3837" fmla="*/ 3729467 h 6858000"/>
              <a:gd name="connsiteX3838" fmla="*/ 6507018 w 12193588"/>
              <a:gd name="connsiteY3838" fmla="*/ 3639124 h 6858000"/>
              <a:gd name="connsiteX3839" fmla="*/ 6813179 w 12193588"/>
              <a:gd name="connsiteY3839" fmla="*/ 3945287 h 6858000"/>
              <a:gd name="connsiteX3840" fmla="*/ 6721162 w 12193588"/>
              <a:gd name="connsiteY3840" fmla="*/ 4035628 h 6858000"/>
              <a:gd name="connsiteX3841" fmla="*/ 6415002 w 12193588"/>
              <a:gd name="connsiteY3841" fmla="*/ 3729467 h 6858000"/>
              <a:gd name="connsiteX3842" fmla="*/ 4502747 w 12193588"/>
              <a:gd name="connsiteY3842" fmla="*/ 3639124 h 6858000"/>
              <a:gd name="connsiteX3843" fmla="*/ 4808909 w 12193588"/>
              <a:gd name="connsiteY3843" fmla="*/ 3945287 h 6858000"/>
              <a:gd name="connsiteX3844" fmla="*/ 4718567 w 12193588"/>
              <a:gd name="connsiteY3844" fmla="*/ 4035628 h 6858000"/>
              <a:gd name="connsiteX3845" fmla="*/ 4412404 w 12193588"/>
              <a:gd name="connsiteY3845" fmla="*/ 3729467 h 6858000"/>
              <a:gd name="connsiteX3846" fmla="*/ 2498479 w 12193588"/>
              <a:gd name="connsiteY3846" fmla="*/ 3639124 h 6858000"/>
              <a:gd name="connsiteX3847" fmla="*/ 2804640 w 12193588"/>
              <a:gd name="connsiteY3847" fmla="*/ 3945287 h 6858000"/>
              <a:gd name="connsiteX3848" fmla="*/ 2714297 w 12193588"/>
              <a:gd name="connsiteY3848" fmla="*/ 4035628 h 6858000"/>
              <a:gd name="connsiteX3849" fmla="*/ 2408135 w 12193588"/>
              <a:gd name="connsiteY3849" fmla="*/ 3729467 h 6858000"/>
              <a:gd name="connsiteX3850" fmla="*/ 494210 w 12193588"/>
              <a:gd name="connsiteY3850" fmla="*/ 3639124 h 6858000"/>
              <a:gd name="connsiteX3851" fmla="*/ 800370 w 12193588"/>
              <a:gd name="connsiteY3851" fmla="*/ 3945287 h 6858000"/>
              <a:gd name="connsiteX3852" fmla="*/ 710027 w 12193588"/>
              <a:gd name="connsiteY3852" fmla="*/ 4035628 h 6858000"/>
              <a:gd name="connsiteX3853" fmla="*/ 403865 w 12193588"/>
              <a:gd name="connsiteY3853" fmla="*/ 3729467 h 6858000"/>
              <a:gd name="connsiteX3854" fmla="*/ 0 w 12193588"/>
              <a:gd name="connsiteY3854" fmla="*/ 3569862 h 6858000"/>
              <a:gd name="connsiteX3855" fmla="*/ 231546 w 12193588"/>
              <a:gd name="connsiteY3855" fmla="*/ 3801407 h 6858000"/>
              <a:gd name="connsiteX3856" fmla="*/ 139529 w 12193588"/>
              <a:gd name="connsiteY3856" fmla="*/ 3893422 h 6858000"/>
              <a:gd name="connsiteX3857" fmla="*/ 0 w 12193588"/>
              <a:gd name="connsiteY3857" fmla="*/ 3751696 h 6858000"/>
              <a:gd name="connsiteX3858" fmla="*/ 0 w 12193588"/>
              <a:gd name="connsiteY3858" fmla="*/ 3714316 h 6858000"/>
              <a:gd name="connsiteX3859" fmla="*/ 139529 w 12193588"/>
              <a:gd name="connsiteY3859" fmla="*/ 3854944 h 6858000"/>
              <a:gd name="connsiteX3860" fmla="*/ 191393 w 12193588"/>
              <a:gd name="connsiteY3860" fmla="*/ 3801407 h 6858000"/>
              <a:gd name="connsiteX3861" fmla="*/ 0 w 12193588"/>
              <a:gd name="connsiteY3861" fmla="*/ 3608804 h 6858000"/>
              <a:gd name="connsiteX3862" fmla="*/ 11228259 w 12193588"/>
              <a:gd name="connsiteY3862" fmla="*/ 3537070 h 6858000"/>
              <a:gd name="connsiteX3863" fmla="*/ 11027499 w 12193588"/>
              <a:gd name="connsiteY3863" fmla="*/ 3729467 h 6858000"/>
              <a:gd name="connsiteX3864" fmla="*/ 11077689 w 12193588"/>
              <a:gd name="connsiteY3864" fmla="*/ 3783003 h 6858000"/>
              <a:gd name="connsiteX3865" fmla="*/ 11228259 w 12193588"/>
              <a:gd name="connsiteY3865" fmla="*/ 3632432 h 6858000"/>
              <a:gd name="connsiteX3866" fmla="*/ 11296853 w 12193588"/>
              <a:gd name="connsiteY3866" fmla="*/ 3704371 h 6858000"/>
              <a:gd name="connsiteX3867" fmla="*/ 11347044 w 12193588"/>
              <a:gd name="connsiteY3867" fmla="*/ 3654181 h 6858000"/>
              <a:gd name="connsiteX3868" fmla="*/ 9222315 w 12193588"/>
              <a:gd name="connsiteY3868" fmla="*/ 3537070 h 6858000"/>
              <a:gd name="connsiteX3869" fmla="*/ 9023228 w 12193588"/>
              <a:gd name="connsiteY3869" fmla="*/ 3729467 h 6858000"/>
              <a:gd name="connsiteX3870" fmla="*/ 9073418 w 12193588"/>
              <a:gd name="connsiteY3870" fmla="*/ 3783003 h 6858000"/>
              <a:gd name="connsiteX3871" fmla="*/ 9222315 w 12193588"/>
              <a:gd name="connsiteY3871" fmla="*/ 3632432 h 6858000"/>
              <a:gd name="connsiteX3872" fmla="*/ 9290910 w 12193588"/>
              <a:gd name="connsiteY3872" fmla="*/ 3704371 h 6858000"/>
              <a:gd name="connsiteX3873" fmla="*/ 9341100 w 12193588"/>
              <a:gd name="connsiteY3873" fmla="*/ 3654181 h 6858000"/>
              <a:gd name="connsiteX3874" fmla="*/ 7223068 w 12193588"/>
              <a:gd name="connsiteY3874" fmla="*/ 3537070 h 6858000"/>
              <a:gd name="connsiteX3875" fmla="*/ 7028997 w 12193588"/>
              <a:gd name="connsiteY3875" fmla="*/ 3729467 h 6858000"/>
              <a:gd name="connsiteX3876" fmla="*/ 7077515 w 12193588"/>
              <a:gd name="connsiteY3876" fmla="*/ 3783003 h 6858000"/>
              <a:gd name="connsiteX3877" fmla="*/ 7223068 w 12193588"/>
              <a:gd name="connsiteY3877" fmla="*/ 3632432 h 6858000"/>
              <a:gd name="connsiteX3878" fmla="*/ 7289988 w 12193588"/>
              <a:gd name="connsiteY3878" fmla="*/ 3704371 h 6858000"/>
              <a:gd name="connsiteX3879" fmla="*/ 7338505 w 12193588"/>
              <a:gd name="connsiteY3879" fmla="*/ 3654181 h 6858000"/>
              <a:gd name="connsiteX3880" fmla="*/ 5220470 w 12193588"/>
              <a:gd name="connsiteY3880" fmla="*/ 3537070 h 6858000"/>
              <a:gd name="connsiteX3881" fmla="*/ 5023055 w 12193588"/>
              <a:gd name="connsiteY3881" fmla="*/ 3729467 h 6858000"/>
              <a:gd name="connsiteX3882" fmla="*/ 5071571 w 12193588"/>
              <a:gd name="connsiteY3882" fmla="*/ 3783003 h 6858000"/>
              <a:gd name="connsiteX3883" fmla="*/ 5220470 w 12193588"/>
              <a:gd name="connsiteY3883" fmla="*/ 3632432 h 6858000"/>
              <a:gd name="connsiteX3884" fmla="*/ 5285719 w 12193588"/>
              <a:gd name="connsiteY3884" fmla="*/ 3704371 h 6858000"/>
              <a:gd name="connsiteX3885" fmla="*/ 5334236 w 12193588"/>
              <a:gd name="connsiteY3885" fmla="*/ 3654181 h 6858000"/>
              <a:gd name="connsiteX3886" fmla="*/ 3216201 w 12193588"/>
              <a:gd name="connsiteY3886" fmla="*/ 3537070 h 6858000"/>
              <a:gd name="connsiteX3887" fmla="*/ 3018783 w 12193588"/>
              <a:gd name="connsiteY3887" fmla="*/ 3729467 h 6858000"/>
              <a:gd name="connsiteX3888" fmla="*/ 3070648 w 12193588"/>
              <a:gd name="connsiteY3888" fmla="*/ 3783003 h 6858000"/>
              <a:gd name="connsiteX3889" fmla="*/ 3216201 w 12193588"/>
              <a:gd name="connsiteY3889" fmla="*/ 3632432 h 6858000"/>
              <a:gd name="connsiteX3890" fmla="*/ 3281447 w 12193588"/>
              <a:gd name="connsiteY3890" fmla="*/ 3704371 h 6858000"/>
              <a:gd name="connsiteX3891" fmla="*/ 3331638 w 12193588"/>
              <a:gd name="connsiteY3891" fmla="*/ 3654181 h 6858000"/>
              <a:gd name="connsiteX3892" fmla="*/ 1218623 w 12193588"/>
              <a:gd name="connsiteY3892" fmla="*/ 3537070 h 6858000"/>
              <a:gd name="connsiteX3893" fmla="*/ 1016188 w 12193588"/>
              <a:gd name="connsiteY3893" fmla="*/ 3729467 h 6858000"/>
              <a:gd name="connsiteX3894" fmla="*/ 1068052 w 12193588"/>
              <a:gd name="connsiteY3894" fmla="*/ 3783003 h 6858000"/>
              <a:gd name="connsiteX3895" fmla="*/ 1218623 w 12193588"/>
              <a:gd name="connsiteY3895" fmla="*/ 3632432 h 6858000"/>
              <a:gd name="connsiteX3896" fmla="*/ 1285544 w 12193588"/>
              <a:gd name="connsiteY3896" fmla="*/ 3704371 h 6858000"/>
              <a:gd name="connsiteX3897" fmla="*/ 1337406 w 12193588"/>
              <a:gd name="connsiteY3897" fmla="*/ 3654181 h 6858000"/>
              <a:gd name="connsiteX3898" fmla="*/ 9935020 w 12193588"/>
              <a:gd name="connsiteY3898" fmla="*/ 3535398 h 6858000"/>
              <a:gd name="connsiteX3899" fmla="*/ 9650608 w 12193588"/>
              <a:gd name="connsiteY3899" fmla="*/ 3821482 h 6858000"/>
              <a:gd name="connsiteX3900" fmla="*/ 9501711 w 12193588"/>
              <a:gd name="connsiteY3900" fmla="*/ 3672585 h 6858000"/>
              <a:gd name="connsiteX3901" fmla="*/ 9379580 w 12193588"/>
              <a:gd name="connsiteY3901" fmla="*/ 3796388 h 6858000"/>
              <a:gd name="connsiteX3902" fmla="*/ 9431443 w 12193588"/>
              <a:gd name="connsiteY3902" fmla="*/ 3849924 h 6858000"/>
              <a:gd name="connsiteX3903" fmla="*/ 9501711 w 12193588"/>
              <a:gd name="connsiteY3903" fmla="*/ 3777985 h 6858000"/>
              <a:gd name="connsiteX3904" fmla="*/ 9598744 w 12193588"/>
              <a:gd name="connsiteY3904" fmla="*/ 3873346 h 6858000"/>
              <a:gd name="connsiteX3905" fmla="*/ 9436463 w 12193588"/>
              <a:gd name="connsiteY3905" fmla="*/ 4035628 h 6858000"/>
              <a:gd name="connsiteX3906" fmla="*/ 9223989 w 12193588"/>
              <a:gd name="connsiteY3906" fmla="*/ 3821482 h 6858000"/>
              <a:gd name="connsiteX3907" fmla="*/ 9170453 w 12193588"/>
              <a:gd name="connsiteY3907" fmla="*/ 3873346 h 6858000"/>
              <a:gd name="connsiteX3908" fmla="*/ 9436463 w 12193588"/>
              <a:gd name="connsiteY3908" fmla="*/ 4141028 h 6858000"/>
              <a:gd name="connsiteX3909" fmla="*/ 9935020 w 12193588"/>
              <a:gd name="connsiteY3909" fmla="*/ 3640798 h 6858000"/>
              <a:gd name="connsiteX3910" fmla="*/ 10150840 w 12193588"/>
              <a:gd name="connsiteY3910" fmla="*/ 3854942 h 6858000"/>
              <a:gd name="connsiteX3911" fmla="*/ 10202703 w 12193588"/>
              <a:gd name="connsiteY3911" fmla="*/ 3801406 h 6858000"/>
              <a:gd name="connsiteX3912" fmla="*/ 7932425 w 12193588"/>
              <a:gd name="connsiteY3912" fmla="*/ 3535398 h 6858000"/>
              <a:gd name="connsiteX3913" fmla="*/ 7648013 w 12193588"/>
              <a:gd name="connsiteY3913" fmla="*/ 3821482 h 6858000"/>
              <a:gd name="connsiteX3914" fmla="*/ 7500788 w 12193588"/>
              <a:gd name="connsiteY3914" fmla="*/ 3672585 h 6858000"/>
              <a:gd name="connsiteX3915" fmla="*/ 7375311 w 12193588"/>
              <a:gd name="connsiteY3915" fmla="*/ 3796388 h 6858000"/>
              <a:gd name="connsiteX3916" fmla="*/ 7427175 w 12193588"/>
              <a:gd name="connsiteY3916" fmla="*/ 3849924 h 6858000"/>
              <a:gd name="connsiteX3917" fmla="*/ 7500788 w 12193588"/>
              <a:gd name="connsiteY3917" fmla="*/ 3777985 h 6858000"/>
              <a:gd name="connsiteX3918" fmla="*/ 7594477 w 12193588"/>
              <a:gd name="connsiteY3918" fmla="*/ 3873346 h 6858000"/>
              <a:gd name="connsiteX3919" fmla="*/ 7432194 w 12193588"/>
              <a:gd name="connsiteY3919" fmla="*/ 4035628 h 6858000"/>
              <a:gd name="connsiteX3920" fmla="*/ 7219722 w 12193588"/>
              <a:gd name="connsiteY3920" fmla="*/ 3821482 h 6858000"/>
              <a:gd name="connsiteX3921" fmla="*/ 7166185 w 12193588"/>
              <a:gd name="connsiteY3921" fmla="*/ 3873346 h 6858000"/>
              <a:gd name="connsiteX3922" fmla="*/ 7432194 w 12193588"/>
              <a:gd name="connsiteY3922" fmla="*/ 4141028 h 6858000"/>
              <a:gd name="connsiteX3923" fmla="*/ 7932425 w 12193588"/>
              <a:gd name="connsiteY3923" fmla="*/ 3640798 h 6858000"/>
              <a:gd name="connsiteX3924" fmla="*/ 8146571 w 12193588"/>
              <a:gd name="connsiteY3924" fmla="*/ 3854942 h 6858000"/>
              <a:gd name="connsiteX3925" fmla="*/ 8200107 w 12193588"/>
              <a:gd name="connsiteY3925" fmla="*/ 3801406 h 6858000"/>
              <a:gd name="connsiteX3926" fmla="*/ 5929828 w 12193588"/>
              <a:gd name="connsiteY3926" fmla="*/ 3535398 h 6858000"/>
              <a:gd name="connsiteX3927" fmla="*/ 5643742 w 12193588"/>
              <a:gd name="connsiteY3927" fmla="*/ 3821482 h 6858000"/>
              <a:gd name="connsiteX3928" fmla="*/ 5496517 w 12193588"/>
              <a:gd name="connsiteY3928" fmla="*/ 3672585 h 6858000"/>
              <a:gd name="connsiteX3929" fmla="*/ 5372714 w 12193588"/>
              <a:gd name="connsiteY3929" fmla="*/ 3796388 h 6858000"/>
              <a:gd name="connsiteX3930" fmla="*/ 5422904 w 12193588"/>
              <a:gd name="connsiteY3930" fmla="*/ 3849924 h 6858000"/>
              <a:gd name="connsiteX3931" fmla="*/ 5496517 w 12193588"/>
              <a:gd name="connsiteY3931" fmla="*/ 3777985 h 6858000"/>
              <a:gd name="connsiteX3932" fmla="*/ 5591878 w 12193588"/>
              <a:gd name="connsiteY3932" fmla="*/ 3873346 h 6858000"/>
              <a:gd name="connsiteX3933" fmla="*/ 5427924 w 12193588"/>
              <a:gd name="connsiteY3933" fmla="*/ 4035628 h 6858000"/>
              <a:gd name="connsiteX3934" fmla="*/ 5215451 w 12193588"/>
              <a:gd name="connsiteY3934" fmla="*/ 3821482 h 6858000"/>
              <a:gd name="connsiteX3935" fmla="*/ 5163586 w 12193588"/>
              <a:gd name="connsiteY3935" fmla="*/ 3873346 h 6858000"/>
              <a:gd name="connsiteX3936" fmla="*/ 5427924 w 12193588"/>
              <a:gd name="connsiteY3936" fmla="*/ 4141028 h 6858000"/>
              <a:gd name="connsiteX3937" fmla="*/ 5929828 w 12193588"/>
              <a:gd name="connsiteY3937" fmla="*/ 3640798 h 6858000"/>
              <a:gd name="connsiteX3938" fmla="*/ 6142300 w 12193588"/>
              <a:gd name="connsiteY3938" fmla="*/ 3854942 h 6858000"/>
              <a:gd name="connsiteX3939" fmla="*/ 6195836 w 12193588"/>
              <a:gd name="connsiteY3939" fmla="*/ 3801406 h 6858000"/>
              <a:gd name="connsiteX3940" fmla="*/ 3932251 w 12193588"/>
              <a:gd name="connsiteY3940" fmla="*/ 3535398 h 6858000"/>
              <a:gd name="connsiteX3941" fmla="*/ 3642818 w 12193588"/>
              <a:gd name="connsiteY3941" fmla="*/ 3821482 h 6858000"/>
              <a:gd name="connsiteX3942" fmla="*/ 3495593 w 12193588"/>
              <a:gd name="connsiteY3942" fmla="*/ 3672585 h 6858000"/>
              <a:gd name="connsiteX3943" fmla="*/ 3370118 w 12193588"/>
              <a:gd name="connsiteY3943" fmla="*/ 3796388 h 6858000"/>
              <a:gd name="connsiteX3944" fmla="*/ 3423654 w 12193588"/>
              <a:gd name="connsiteY3944" fmla="*/ 3849924 h 6858000"/>
              <a:gd name="connsiteX3945" fmla="*/ 3495593 w 12193588"/>
              <a:gd name="connsiteY3945" fmla="*/ 3777985 h 6858000"/>
              <a:gd name="connsiteX3946" fmla="*/ 3590956 w 12193588"/>
              <a:gd name="connsiteY3946" fmla="*/ 3873346 h 6858000"/>
              <a:gd name="connsiteX3947" fmla="*/ 3427000 w 12193588"/>
              <a:gd name="connsiteY3947" fmla="*/ 4035628 h 6858000"/>
              <a:gd name="connsiteX3948" fmla="*/ 3212855 w 12193588"/>
              <a:gd name="connsiteY3948" fmla="*/ 3821482 h 6858000"/>
              <a:gd name="connsiteX3949" fmla="*/ 3159318 w 12193588"/>
              <a:gd name="connsiteY3949" fmla="*/ 3873346 h 6858000"/>
              <a:gd name="connsiteX3950" fmla="*/ 3427000 w 12193588"/>
              <a:gd name="connsiteY3950" fmla="*/ 4141028 h 6858000"/>
              <a:gd name="connsiteX3951" fmla="*/ 3932251 w 12193588"/>
              <a:gd name="connsiteY3951" fmla="*/ 3640798 h 6858000"/>
              <a:gd name="connsiteX3952" fmla="*/ 4146396 w 12193588"/>
              <a:gd name="connsiteY3952" fmla="*/ 3854942 h 6858000"/>
              <a:gd name="connsiteX3953" fmla="*/ 4199933 w 12193588"/>
              <a:gd name="connsiteY3953" fmla="*/ 3801406 h 6858000"/>
              <a:gd name="connsiteX3954" fmla="*/ 1929653 w 12193588"/>
              <a:gd name="connsiteY3954" fmla="*/ 3535398 h 6858000"/>
              <a:gd name="connsiteX3955" fmla="*/ 1643569 w 12193588"/>
              <a:gd name="connsiteY3955" fmla="*/ 3821482 h 6858000"/>
              <a:gd name="connsiteX3956" fmla="*/ 1496343 w 12193588"/>
              <a:gd name="connsiteY3956" fmla="*/ 3672585 h 6858000"/>
              <a:gd name="connsiteX3957" fmla="*/ 1374213 w 12193588"/>
              <a:gd name="connsiteY3957" fmla="*/ 3796388 h 6858000"/>
              <a:gd name="connsiteX3958" fmla="*/ 1426077 w 12193588"/>
              <a:gd name="connsiteY3958" fmla="*/ 3849924 h 6858000"/>
              <a:gd name="connsiteX3959" fmla="*/ 1496343 w 12193588"/>
              <a:gd name="connsiteY3959" fmla="*/ 3777985 h 6858000"/>
              <a:gd name="connsiteX3960" fmla="*/ 1591704 w 12193588"/>
              <a:gd name="connsiteY3960" fmla="*/ 3873346 h 6858000"/>
              <a:gd name="connsiteX3961" fmla="*/ 1429423 w 12193588"/>
              <a:gd name="connsiteY3961" fmla="*/ 4035628 h 6858000"/>
              <a:gd name="connsiteX3962" fmla="*/ 1215277 w 12193588"/>
              <a:gd name="connsiteY3962" fmla="*/ 3821482 h 6858000"/>
              <a:gd name="connsiteX3963" fmla="*/ 1163413 w 12193588"/>
              <a:gd name="connsiteY3963" fmla="*/ 3873346 h 6858000"/>
              <a:gd name="connsiteX3964" fmla="*/ 1429423 w 12193588"/>
              <a:gd name="connsiteY3964" fmla="*/ 4141028 h 6858000"/>
              <a:gd name="connsiteX3965" fmla="*/ 1929653 w 12193588"/>
              <a:gd name="connsiteY3965" fmla="*/ 3640798 h 6858000"/>
              <a:gd name="connsiteX3966" fmla="*/ 2143799 w 12193588"/>
              <a:gd name="connsiteY3966" fmla="*/ 3854942 h 6858000"/>
              <a:gd name="connsiteX3967" fmla="*/ 2195663 w 12193588"/>
              <a:gd name="connsiteY3967" fmla="*/ 3801406 h 6858000"/>
              <a:gd name="connsiteX3968" fmla="*/ 12193588 w 12193588"/>
              <a:gd name="connsiteY3968" fmla="*/ 3527033 h 6858000"/>
              <a:gd name="connsiteX3969" fmla="*/ 12193588 w 12193588"/>
              <a:gd name="connsiteY3969" fmla="*/ 3565514 h 6858000"/>
              <a:gd name="connsiteX3970" fmla="*/ 12171838 w 12193588"/>
              <a:gd name="connsiteY3970" fmla="*/ 3587262 h 6858000"/>
              <a:gd name="connsiteX3971" fmla="*/ 12193588 w 12193588"/>
              <a:gd name="connsiteY3971" fmla="*/ 3609010 h 6858000"/>
              <a:gd name="connsiteX3972" fmla="*/ 12193588 w 12193588"/>
              <a:gd name="connsiteY3972" fmla="*/ 3649164 h 6858000"/>
              <a:gd name="connsiteX3973" fmla="*/ 12133360 w 12193588"/>
              <a:gd name="connsiteY3973" fmla="*/ 3587262 h 6858000"/>
              <a:gd name="connsiteX3974" fmla="*/ 11937616 w 12193588"/>
              <a:gd name="connsiteY3974" fmla="*/ 3496919 h 6858000"/>
              <a:gd name="connsiteX3975" fmla="*/ 12193588 w 12193588"/>
              <a:gd name="connsiteY3975" fmla="*/ 3752891 h 6858000"/>
              <a:gd name="connsiteX3976" fmla="*/ 12193588 w 12193588"/>
              <a:gd name="connsiteY3976" fmla="*/ 3789697 h 6858000"/>
              <a:gd name="connsiteX3977" fmla="*/ 11937616 w 12193588"/>
              <a:gd name="connsiteY3977" fmla="*/ 3535399 h 6858000"/>
              <a:gd name="connsiteX3978" fmla="*/ 11653204 w 12193588"/>
              <a:gd name="connsiteY3978" fmla="*/ 3821484 h 6858000"/>
              <a:gd name="connsiteX3979" fmla="*/ 11505979 w 12193588"/>
              <a:gd name="connsiteY3979" fmla="*/ 3672586 h 6858000"/>
              <a:gd name="connsiteX3980" fmla="*/ 11382176 w 12193588"/>
              <a:gd name="connsiteY3980" fmla="*/ 3796388 h 6858000"/>
              <a:gd name="connsiteX3981" fmla="*/ 11434040 w 12193588"/>
              <a:gd name="connsiteY3981" fmla="*/ 3849926 h 6858000"/>
              <a:gd name="connsiteX3982" fmla="*/ 11505979 w 12193588"/>
              <a:gd name="connsiteY3982" fmla="*/ 3777985 h 6858000"/>
              <a:gd name="connsiteX3983" fmla="*/ 11601341 w 12193588"/>
              <a:gd name="connsiteY3983" fmla="*/ 3873348 h 6858000"/>
              <a:gd name="connsiteX3984" fmla="*/ 11439058 w 12193588"/>
              <a:gd name="connsiteY3984" fmla="*/ 4035629 h 6858000"/>
              <a:gd name="connsiteX3985" fmla="*/ 11224913 w 12193588"/>
              <a:gd name="connsiteY3985" fmla="*/ 3821484 h 6858000"/>
              <a:gd name="connsiteX3986" fmla="*/ 11174722 w 12193588"/>
              <a:gd name="connsiteY3986" fmla="*/ 3873348 h 6858000"/>
              <a:gd name="connsiteX3987" fmla="*/ 11439058 w 12193588"/>
              <a:gd name="connsiteY3987" fmla="*/ 4141030 h 6858000"/>
              <a:gd name="connsiteX3988" fmla="*/ 11937616 w 12193588"/>
              <a:gd name="connsiteY3988" fmla="*/ 3640798 h 6858000"/>
              <a:gd name="connsiteX3989" fmla="*/ 12153436 w 12193588"/>
              <a:gd name="connsiteY3989" fmla="*/ 3854944 h 6858000"/>
              <a:gd name="connsiteX3990" fmla="*/ 12193588 w 12193588"/>
              <a:gd name="connsiteY3990" fmla="*/ 3813118 h 6858000"/>
              <a:gd name="connsiteX3991" fmla="*/ 12193588 w 12193588"/>
              <a:gd name="connsiteY3991" fmla="*/ 3853272 h 6858000"/>
              <a:gd name="connsiteX3992" fmla="*/ 12153436 w 12193588"/>
              <a:gd name="connsiteY3992" fmla="*/ 3893422 h 6858000"/>
              <a:gd name="connsiteX3993" fmla="*/ 11937616 w 12193588"/>
              <a:gd name="connsiteY3993" fmla="*/ 3677605 h 6858000"/>
              <a:gd name="connsiteX3994" fmla="*/ 11439058 w 12193588"/>
              <a:gd name="connsiteY3994" fmla="*/ 4179508 h 6858000"/>
              <a:gd name="connsiteX3995" fmla="*/ 11136244 w 12193588"/>
              <a:gd name="connsiteY3995" fmla="*/ 3873348 h 6858000"/>
              <a:gd name="connsiteX3996" fmla="*/ 11224913 w 12193588"/>
              <a:gd name="connsiteY3996" fmla="*/ 3783005 h 6858000"/>
              <a:gd name="connsiteX3997" fmla="*/ 11439058 w 12193588"/>
              <a:gd name="connsiteY3997" fmla="*/ 3998823 h 6858000"/>
              <a:gd name="connsiteX3998" fmla="*/ 11562861 w 12193588"/>
              <a:gd name="connsiteY3998" fmla="*/ 3873348 h 6858000"/>
              <a:gd name="connsiteX3999" fmla="*/ 11505979 w 12193588"/>
              <a:gd name="connsiteY3999" fmla="*/ 3816465 h 6858000"/>
              <a:gd name="connsiteX4000" fmla="*/ 11434040 w 12193588"/>
              <a:gd name="connsiteY4000" fmla="*/ 3888404 h 6858000"/>
              <a:gd name="connsiteX4001" fmla="*/ 11345370 w 12193588"/>
              <a:gd name="connsiteY4001" fmla="*/ 3796388 h 6858000"/>
              <a:gd name="connsiteX4002" fmla="*/ 11505979 w 12193588"/>
              <a:gd name="connsiteY4002" fmla="*/ 3635780 h 6858000"/>
              <a:gd name="connsiteX4003" fmla="*/ 11653204 w 12193588"/>
              <a:gd name="connsiteY4003" fmla="*/ 3783005 h 6858000"/>
              <a:gd name="connsiteX4004" fmla="*/ 11228259 w 12193588"/>
              <a:gd name="connsiteY4004" fmla="*/ 3496919 h 6858000"/>
              <a:gd name="connsiteX4005" fmla="*/ 11390542 w 12193588"/>
              <a:gd name="connsiteY4005" fmla="*/ 3654182 h 6858000"/>
              <a:gd name="connsiteX4006" fmla="*/ 11296853 w 12193588"/>
              <a:gd name="connsiteY4006" fmla="*/ 3749545 h 6858000"/>
              <a:gd name="connsiteX4007" fmla="*/ 11228259 w 12193588"/>
              <a:gd name="connsiteY4007" fmla="*/ 3677605 h 6858000"/>
              <a:gd name="connsiteX4008" fmla="*/ 11077689 w 12193588"/>
              <a:gd name="connsiteY4008" fmla="*/ 3821484 h 6858000"/>
              <a:gd name="connsiteX4009" fmla="*/ 10982327 w 12193588"/>
              <a:gd name="connsiteY4009" fmla="*/ 3727795 h 6858000"/>
              <a:gd name="connsiteX4010" fmla="*/ 9935020 w 12193588"/>
              <a:gd name="connsiteY4010" fmla="*/ 3496919 h 6858000"/>
              <a:gd name="connsiteX4011" fmla="*/ 10241183 w 12193588"/>
              <a:gd name="connsiteY4011" fmla="*/ 3801407 h 6858000"/>
              <a:gd name="connsiteX4012" fmla="*/ 10150840 w 12193588"/>
              <a:gd name="connsiteY4012" fmla="*/ 3893422 h 6858000"/>
              <a:gd name="connsiteX4013" fmla="*/ 9935020 w 12193588"/>
              <a:gd name="connsiteY4013" fmla="*/ 3677605 h 6858000"/>
              <a:gd name="connsiteX4014" fmla="*/ 9436463 w 12193588"/>
              <a:gd name="connsiteY4014" fmla="*/ 4179508 h 6858000"/>
              <a:gd name="connsiteX4015" fmla="*/ 9131974 w 12193588"/>
              <a:gd name="connsiteY4015" fmla="*/ 3873348 h 6858000"/>
              <a:gd name="connsiteX4016" fmla="*/ 9223991 w 12193588"/>
              <a:gd name="connsiteY4016" fmla="*/ 3783005 h 6858000"/>
              <a:gd name="connsiteX4017" fmla="*/ 9436463 w 12193588"/>
              <a:gd name="connsiteY4017" fmla="*/ 3998823 h 6858000"/>
              <a:gd name="connsiteX4018" fmla="*/ 9560268 w 12193588"/>
              <a:gd name="connsiteY4018" fmla="*/ 3873348 h 6858000"/>
              <a:gd name="connsiteX4019" fmla="*/ 9501711 w 12193588"/>
              <a:gd name="connsiteY4019" fmla="*/ 3816465 h 6858000"/>
              <a:gd name="connsiteX4020" fmla="*/ 9431444 w 12193588"/>
              <a:gd name="connsiteY4020" fmla="*/ 3888404 h 6858000"/>
              <a:gd name="connsiteX4021" fmla="*/ 9341102 w 12193588"/>
              <a:gd name="connsiteY4021" fmla="*/ 3796388 h 6858000"/>
              <a:gd name="connsiteX4022" fmla="*/ 9501711 w 12193588"/>
              <a:gd name="connsiteY4022" fmla="*/ 3635780 h 6858000"/>
              <a:gd name="connsiteX4023" fmla="*/ 9650608 w 12193588"/>
              <a:gd name="connsiteY4023" fmla="*/ 3783005 h 6858000"/>
              <a:gd name="connsiteX4024" fmla="*/ 9222317 w 12193588"/>
              <a:gd name="connsiteY4024" fmla="*/ 3496919 h 6858000"/>
              <a:gd name="connsiteX4025" fmla="*/ 9386272 w 12193588"/>
              <a:gd name="connsiteY4025" fmla="*/ 3654182 h 6858000"/>
              <a:gd name="connsiteX4026" fmla="*/ 9290912 w 12193588"/>
              <a:gd name="connsiteY4026" fmla="*/ 3749545 h 6858000"/>
              <a:gd name="connsiteX4027" fmla="*/ 9222317 w 12193588"/>
              <a:gd name="connsiteY4027" fmla="*/ 3677605 h 6858000"/>
              <a:gd name="connsiteX4028" fmla="*/ 9073420 w 12193588"/>
              <a:gd name="connsiteY4028" fmla="*/ 3821484 h 6858000"/>
              <a:gd name="connsiteX4029" fmla="*/ 8979729 w 12193588"/>
              <a:gd name="connsiteY4029" fmla="*/ 3727795 h 6858000"/>
              <a:gd name="connsiteX4030" fmla="*/ 7932423 w 12193588"/>
              <a:gd name="connsiteY4030" fmla="*/ 3496919 h 6858000"/>
              <a:gd name="connsiteX4031" fmla="*/ 8236912 w 12193588"/>
              <a:gd name="connsiteY4031" fmla="*/ 3801407 h 6858000"/>
              <a:gd name="connsiteX4032" fmla="*/ 8146569 w 12193588"/>
              <a:gd name="connsiteY4032" fmla="*/ 3893422 h 6858000"/>
              <a:gd name="connsiteX4033" fmla="*/ 7932423 w 12193588"/>
              <a:gd name="connsiteY4033" fmla="*/ 3677605 h 6858000"/>
              <a:gd name="connsiteX4034" fmla="*/ 7432192 w 12193588"/>
              <a:gd name="connsiteY4034" fmla="*/ 4179508 h 6858000"/>
              <a:gd name="connsiteX4035" fmla="*/ 7127705 w 12193588"/>
              <a:gd name="connsiteY4035" fmla="*/ 3873348 h 6858000"/>
              <a:gd name="connsiteX4036" fmla="*/ 7219720 w 12193588"/>
              <a:gd name="connsiteY4036" fmla="*/ 3783005 h 6858000"/>
              <a:gd name="connsiteX4037" fmla="*/ 7432192 w 12193588"/>
              <a:gd name="connsiteY4037" fmla="*/ 3998823 h 6858000"/>
              <a:gd name="connsiteX4038" fmla="*/ 7555995 w 12193588"/>
              <a:gd name="connsiteY4038" fmla="*/ 3873348 h 6858000"/>
              <a:gd name="connsiteX4039" fmla="*/ 7500786 w 12193588"/>
              <a:gd name="connsiteY4039" fmla="*/ 3816465 h 6858000"/>
              <a:gd name="connsiteX4040" fmla="*/ 7427174 w 12193588"/>
              <a:gd name="connsiteY4040" fmla="*/ 3888404 h 6858000"/>
              <a:gd name="connsiteX4041" fmla="*/ 7338503 w 12193588"/>
              <a:gd name="connsiteY4041" fmla="*/ 3796388 h 6858000"/>
              <a:gd name="connsiteX4042" fmla="*/ 7500786 w 12193588"/>
              <a:gd name="connsiteY4042" fmla="*/ 3635780 h 6858000"/>
              <a:gd name="connsiteX4043" fmla="*/ 7648011 w 12193588"/>
              <a:gd name="connsiteY4043" fmla="*/ 3783005 h 6858000"/>
              <a:gd name="connsiteX4044" fmla="*/ 7223066 w 12193588"/>
              <a:gd name="connsiteY4044" fmla="*/ 3496919 h 6858000"/>
              <a:gd name="connsiteX4045" fmla="*/ 7382003 w 12193588"/>
              <a:gd name="connsiteY4045" fmla="*/ 3654182 h 6858000"/>
              <a:gd name="connsiteX4046" fmla="*/ 7289987 w 12193588"/>
              <a:gd name="connsiteY4046" fmla="*/ 3749545 h 6858000"/>
              <a:gd name="connsiteX4047" fmla="*/ 7223066 w 12193588"/>
              <a:gd name="connsiteY4047" fmla="*/ 3677605 h 6858000"/>
              <a:gd name="connsiteX4048" fmla="*/ 7077515 w 12193588"/>
              <a:gd name="connsiteY4048" fmla="*/ 3821484 h 6858000"/>
              <a:gd name="connsiteX4049" fmla="*/ 6985500 w 12193588"/>
              <a:gd name="connsiteY4049" fmla="*/ 3727795 h 6858000"/>
              <a:gd name="connsiteX4050" fmla="*/ 5929828 w 12193588"/>
              <a:gd name="connsiteY4050" fmla="*/ 3496919 h 6858000"/>
              <a:gd name="connsiteX4051" fmla="*/ 6232644 w 12193588"/>
              <a:gd name="connsiteY4051" fmla="*/ 3801407 h 6858000"/>
              <a:gd name="connsiteX4052" fmla="*/ 6142301 w 12193588"/>
              <a:gd name="connsiteY4052" fmla="*/ 3893422 h 6858000"/>
              <a:gd name="connsiteX4053" fmla="*/ 5929828 w 12193588"/>
              <a:gd name="connsiteY4053" fmla="*/ 3677605 h 6858000"/>
              <a:gd name="connsiteX4054" fmla="*/ 5427924 w 12193588"/>
              <a:gd name="connsiteY4054" fmla="*/ 4179508 h 6858000"/>
              <a:gd name="connsiteX4055" fmla="*/ 5123436 w 12193588"/>
              <a:gd name="connsiteY4055" fmla="*/ 3873348 h 6858000"/>
              <a:gd name="connsiteX4056" fmla="*/ 5215452 w 12193588"/>
              <a:gd name="connsiteY4056" fmla="*/ 3783005 h 6858000"/>
              <a:gd name="connsiteX4057" fmla="*/ 5427924 w 12193588"/>
              <a:gd name="connsiteY4057" fmla="*/ 3998823 h 6858000"/>
              <a:gd name="connsiteX4058" fmla="*/ 5551727 w 12193588"/>
              <a:gd name="connsiteY4058" fmla="*/ 3873348 h 6858000"/>
              <a:gd name="connsiteX4059" fmla="*/ 5496518 w 12193588"/>
              <a:gd name="connsiteY4059" fmla="*/ 3816465 h 6858000"/>
              <a:gd name="connsiteX4060" fmla="*/ 5422906 w 12193588"/>
              <a:gd name="connsiteY4060" fmla="*/ 3888404 h 6858000"/>
              <a:gd name="connsiteX4061" fmla="*/ 5334236 w 12193588"/>
              <a:gd name="connsiteY4061" fmla="*/ 3796388 h 6858000"/>
              <a:gd name="connsiteX4062" fmla="*/ 5496518 w 12193588"/>
              <a:gd name="connsiteY4062" fmla="*/ 3635780 h 6858000"/>
              <a:gd name="connsiteX4063" fmla="*/ 5643744 w 12193588"/>
              <a:gd name="connsiteY4063" fmla="*/ 3783005 h 6858000"/>
              <a:gd name="connsiteX4064" fmla="*/ 5220470 w 12193588"/>
              <a:gd name="connsiteY4064" fmla="*/ 3496919 h 6858000"/>
              <a:gd name="connsiteX4065" fmla="*/ 5377734 w 12193588"/>
              <a:gd name="connsiteY4065" fmla="*/ 3654182 h 6858000"/>
              <a:gd name="connsiteX4066" fmla="*/ 5285718 w 12193588"/>
              <a:gd name="connsiteY4066" fmla="*/ 3749545 h 6858000"/>
              <a:gd name="connsiteX4067" fmla="*/ 5220470 w 12193588"/>
              <a:gd name="connsiteY4067" fmla="*/ 3677605 h 6858000"/>
              <a:gd name="connsiteX4068" fmla="*/ 5071571 w 12193588"/>
              <a:gd name="connsiteY4068" fmla="*/ 3821484 h 6858000"/>
              <a:gd name="connsiteX4069" fmla="*/ 4981229 w 12193588"/>
              <a:gd name="connsiteY4069" fmla="*/ 3727795 h 6858000"/>
              <a:gd name="connsiteX4070" fmla="*/ 3932251 w 12193588"/>
              <a:gd name="connsiteY4070" fmla="*/ 3496919 h 6858000"/>
              <a:gd name="connsiteX4071" fmla="*/ 4238411 w 12193588"/>
              <a:gd name="connsiteY4071" fmla="*/ 3801407 h 6858000"/>
              <a:gd name="connsiteX4072" fmla="*/ 4146394 w 12193588"/>
              <a:gd name="connsiteY4072" fmla="*/ 3893422 h 6858000"/>
              <a:gd name="connsiteX4073" fmla="*/ 3932251 w 12193588"/>
              <a:gd name="connsiteY4073" fmla="*/ 3677605 h 6858000"/>
              <a:gd name="connsiteX4074" fmla="*/ 3426999 w 12193588"/>
              <a:gd name="connsiteY4074" fmla="*/ 4179508 h 6858000"/>
              <a:gd name="connsiteX4075" fmla="*/ 3119164 w 12193588"/>
              <a:gd name="connsiteY4075" fmla="*/ 3873348 h 6858000"/>
              <a:gd name="connsiteX4076" fmla="*/ 3212855 w 12193588"/>
              <a:gd name="connsiteY4076" fmla="*/ 3783005 h 6858000"/>
              <a:gd name="connsiteX4077" fmla="*/ 3426999 w 12193588"/>
              <a:gd name="connsiteY4077" fmla="*/ 3998823 h 6858000"/>
              <a:gd name="connsiteX4078" fmla="*/ 3550803 w 12193588"/>
              <a:gd name="connsiteY4078" fmla="*/ 3873348 h 6858000"/>
              <a:gd name="connsiteX4079" fmla="*/ 3495593 w 12193588"/>
              <a:gd name="connsiteY4079" fmla="*/ 3816465 h 6858000"/>
              <a:gd name="connsiteX4080" fmla="*/ 3423653 w 12193588"/>
              <a:gd name="connsiteY4080" fmla="*/ 3888404 h 6858000"/>
              <a:gd name="connsiteX4081" fmla="*/ 3331638 w 12193588"/>
              <a:gd name="connsiteY4081" fmla="*/ 3796388 h 6858000"/>
              <a:gd name="connsiteX4082" fmla="*/ 3495593 w 12193588"/>
              <a:gd name="connsiteY4082" fmla="*/ 3635780 h 6858000"/>
              <a:gd name="connsiteX4083" fmla="*/ 3642818 w 12193588"/>
              <a:gd name="connsiteY4083" fmla="*/ 3783005 h 6858000"/>
              <a:gd name="connsiteX4084" fmla="*/ 3216201 w 12193588"/>
              <a:gd name="connsiteY4084" fmla="*/ 3496919 h 6858000"/>
              <a:gd name="connsiteX4085" fmla="*/ 3373464 w 12193588"/>
              <a:gd name="connsiteY4085" fmla="*/ 3654182 h 6858000"/>
              <a:gd name="connsiteX4086" fmla="*/ 3281447 w 12193588"/>
              <a:gd name="connsiteY4086" fmla="*/ 3749545 h 6858000"/>
              <a:gd name="connsiteX4087" fmla="*/ 3216201 w 12193588"/>
              <a:gd name="connsiteY4087" fmla="*/ 3677605 h 6858000"/>
              <a:gd name="connsiteX4088" fmla="*/ 3070649 w 12193588"/>
              <a:gd name="connsiteY4088" fmla="*/ 3821484 h 6858000"/>
              <a:gd name="connsiteX4089" fmla="*/ 2976959 w 12193588"/>
              <a:gd name="connsiteY4089" fmla="*/ 3727795 h 6858000"/>
              <a:gd name="connsiteX4090" fmla="*/ 1929655 w 12193588"/>
              <a:gd name="connsiteY4090" fmla="*/ 3496919 h 6858000"/>
              <a:gd name="connsiteX4091" fmla="*/ 2235815 w 12193588"/>
              <a:gd name="connsiteY4091" fmla="*/ 3801407 h 6858000"/>
              <a:gd name="connsiteX4092" fmla="*/ 2143799 w 12193588"/>
              <a:gd name="connsiteY4092" fmla="*/ 3893422 h 6858000"/>
              <a:gd name="connsiteX4093" fmla="*/ 1929655 w 12193588"/>
              <a:gd name="connsiteY4093" fmla="*/ 3677605 h 6858000"/>
              <a:gd name="connsiteX4094" fmla="*/ 1429423 w 12193588"/>
              <a:gd name="connsiteY4094" fmla="*/ 4179508 h 6858000"/>
              <a:gd name="connsiteX4095" fmla="*/ 1126609 w 12193588"/>
              <a:gd name="connsiteY4095" fmla="*/ 3873348 h 6858000"/>
              <a:gd name="connsiteX4096" fmla="*/ 1215277 w 12193588"/>
              <a:gd name="connsiteY4096" fmla="*/ 3783005 h 6858000"/>
              <a:gd name="connsiteX4097" fmla="*/ 1429423 w 12193588"/>
              <a:gd name="connsiteY4097" fmla="*/ 3998823 h 6858000"/>
              <a:gd name="connsiteX4098" fmla="*/ 1554898 w 12193588"/>
              <a:gd name="connsiteY4098" fmla="*/ 3873348 h 6858000"/>
              <a:gd name="connsiteX4099" fmla="*/ 1496343 w 12193588"/>
              <a:gd name="connsiteY4099" fmla="*/ 3816465 h 6858000"/>
              <a:gd name="connsiteX4100" fmla="*/ 1426077 w 12193588"/>
              <a:gd name="connsiteY4100" fmla="*/ 3888404 h 6858000"/>
              <a:gd name="connsiteX4101" fmla="*/ 1334062 w 12193588"/>
              <a:gd name="connsiteY4101" fmla="*/ 3796388 h 6858000"/>
              <a:gd name="connsiteX4102" fmla="*/ 1496343 w 12193588"/>
              <a:gd name="connsiteY4102" fmla="*/ 3635780 h 6858000"/>
              <a:gd name="connsiteX4103" fmla="*/ 1643569 w 12193588"/>
              <a:gd name="connsiteY4103" fmla="*/ 3783005 h 6858000"/>
              <a:gd name="connsiteX4104" fmla="*/ 1218623 w 12193588"/>
              <a:gd name="connsiteY4104" fmla="*/ 3496919 h 6858000"/>
              <a:gd name="connsiteX4105" fmla="*/ 1380906 w 12193588"/>
              <a:gd name="connsiteY4105" fmla="*/ 3654182 h 6858000"/>
              <a:gd name="connsiteX4106" fmla="*/ 1285544 w 12193588"/>
              <a:gd name="connsiteY4106" fmla="*/ 3749545 h 6858000"/>
              <a:gd name="connsiteX4107" fmla="*/ 1218623 w 12193588"/>
              <a:gd name="connsiteY4107" fmla="*/ 3677605 h 6858000"/>
              <a:gd name="connsiteX4108" fmla="*/ 1068052 w 12193588"/>
              <a:gd name="connsiteY4108" fmla="*/ 3821484 h 6858000"/>
              <a:gd name="connsiteX4109" fmla="*/ 974365 w 12193588"/>
              <a:gd name="connsiteY4109" fmla="*/ 3727795 h 6858000"/>
              <a:gd name="connsiteX4110" fmla="*/ 11004075 w 12193588"/>
              <a:gd name="connsiteY4110" fmla="*/ 3461785 h 6858000"/>
              <a:gd name="connsiteX4111" fmla="*/ 10788257 w 12193588"/>
              <a:gd name="connsiteY4111" fmla="*/ 3679277 h 6858000"/>
              <a:gd name="connsiteX4112" fmla="*/ 10646050 w 12193588"/>
              <a:gd name="connsiteY4112" fmla="*/ 3535398 h 6858000"/>
              <a:gd name="connsiteX4113" fmla="*/ 10592514 w 12193588"/>
              <a:gd name="connsiteY4113" fmla="*/ 3588934 h 6858000"/>
              <a:gd name="connsiteX4114" fmla="*/ 10788257 w 12193588"/>
              <a:gd name="connsiteY4114" fmla="*/ 3784677 h 6858000"/>
              <a:gd name="connsiteX4115" fmla="*/ 11057611 w 12193588"/>
              <a:gd name="connsiteY4115" fmla="*/ 3515321 h 6858000"/>
              <a:gd name="connsiteX4116" fmla="*/ 9003153 w 12193588"/>
              <a:gd name="connsiteY4116" fmla="*/ 3461785 h 6858000"/>
              <a:gd name="connsiteX4117" fmla="*/ 8792354 w 12193588"/>
              <a:gd name="connsiteY4117" fmla="*/ 3679277 h 6858000"/>
              <a:gd name="connsiteX4118" fmla="*/ 8650147 w 12193588"/>
              <a:gd name="connsiteY4118" fmla="*/ 3535398 h 6858000"/>
              <a:gd name="connsiteX4119" fmla="*/ 8598284 w 12193588"/>
              <a:gd name="connsiteY4119" fmla="*/ 3588934 h 6858000"/>
              <a:gd name="connsiteX4120" fmla="*/ 8792354 w 12193588"/>
              <a:gd name="connsiteY4120" fmla="*/ 3784677 h 6858000"/>
              <a:gd name="connsiteX4121" fmla="*/ 9055016 w 12193588"/>
              <a:gd name="connsiteY4121" fmla="*/ 3515321 h 6858000"/>
              <a:gd name="connsiteX4122" fmla="*/ 7005576 w 12193588"/>
              <a:gd name="connsiteY4122" fmla="*/ 3461785 h 6858000"/>
              <a:gd name="connsiteX4123" fmla="*/ 6791430 w 12193588"/>
              <a:gd name="connsiteY4123" fmla="*/ 3679277 h 6858000"/>
              <a:gd name="connsiteX4124" fmla="*/ 6647551 w 12193588"/>
              <a:gd name="connsiteY4124" fmla="*/ 3535398 h 6858000"/>
              <a:gd name="connsiteX4125" fmla="*/ 6595687 w 12193588"/>
              <a:gd name="connsiteY4125" fmla="*/ 3588934 h 6858000"/>
              <a:gd name="connsiteX4126" fmla="*/ 6791430 w 12193588"/>
              <a:gd name="connsiteY4126" fmla="*/ 3784677 h 6858000"/>
              <a:gd name="connsiteX4127" fmla="*/ 7059113 w 12193588"/>
              <a:gd name="connsiteY4127" fmla="*/ 3515321 h 6858000"/>
              <a:gd name="connsiteX4128" fmla="*/ 5001305 w 12193588"/>
              <a:gd name="connsiteY4128" fmla="*/ 3461785 h 6858000"/>
              <a:gd name="connsiteX4129" fmla="*/ 4788833 w 12193588"/>
              <a:gd name="connsiteY4129" fmla="*/ 3679277 h 6858000"/>
              <a:gd name="connsiteX4130" fmla="*/ 4644952 w 12193588"/>
              <a:gd name="connsiteY4130" fmla="*/ 3535398 h 6858000"/>
              <a:gd name="connsiteX4131" fmla="*/ 4591418 w 12193588"/>
              <a:gd name="connsiteY4131" fmla="*/ 3588934 h 6858000"/>
              <a:gd name="connsiteX4132" fmla="*/ 4788833 w 12193588"/>
              <a:gd name="connsiteY4132" fmla="*/ 3784677 h 6858000"/>
              <a:gd name="connsiteX4133" fmla="*/ 5054841 w 12193588"/>
              <a:gd name="connsiteY4133" fmla="*/ 3515321 h 6858000"/>
              <a:gd name="connsiteX4134" fmla="*/ 2998709 w 12193588"/>
              <a:gd name="connsiteY4134" fmla="*/ 3461785 h 6858000"/>
              <a:gd name="connsiteX4135" fmla="*/ 2784562 w 12193588"/>
              <a:gd name="connsiteY4135" fmla="*/ 3679277 h 6858000"/>
              <a:gd name="connsiteX4136" fmla="*/ 2640683 w 12193588"/>
              <a:gd name="connsiteY4136" fmla="*/ 3535398 h 6858000"/>
              <a:gd name="connsiteX4137" fmla="*/ 2588820 w 12193588"/>
              <a:gd name="connsiteY4137" fmla="*/ 3588934 h 6858000"/>
              <a:gd name="connsiteX4138" fmla="*/ 2784562 w 12193588"/>
              <a:gd name="connsiteY4138" fmla="*/ 3784677 h 6858000"/>
              <a:gd name="connsiteX4139" fmla="*/ 3050572 w 12193588"/>
              <a:gd name="connsiteY4139" fmla="*/ 3515321 h 6858000"/>
              <a:gd name="connsiteX4140" fmla="*/ 994440 w 12193588"/>
              <a:gd name="connsiteY4140" fmla="*/ 3461785 h 6858000"/>
              <a:gd name="connsiteX4141" fmla="*/ 780294 w 12193588"/>
              <a:gd name="connsiteY4141" fmla="*/ 3679277 h 6858000"/>
              <a:gd name="connsiteX4142" fmla="*/ 638089 w 12193588"/>
              <a:gd name="connsiteY4142" fmla="*/ 3535398 h 6858000"/>
              <a:gd name="connsiteX4143" fmla="*/ 586224 w 12193588"/>
              <a:gd name="connsiteY4143" fmla="*/ 3588934 h 6858000"/>
              <a:gd name="connsiteX4144" fmla="*/ 780294 w 12193588"/>
              <a:gd name="connsiteY4144" fmla="*/ 3784677 h 6858000"/>
              <a:gd name="connsiteX4145" fmla="*/ 1046304 w 12193588"/>
              <a:gd name="connsiteY4145" fmla="*/ 3515321 h 6858000"/>
              <a:gd name="connsiteX4146" fmla="*/ 11004077 w 12193588"/>
              <a:gd name="connsiteY4146" fmla="*/ 3424979 h 6858000"/>
              <a:gd name="connsiteX4147" fmla="*/ 11094419 w 12193588"/>
              <a:gd name="connsiteY4147" fmla="*/ 3515321 h 6858000"/>
              <a:gd name="connsiteX4148" fmla="*/ 10788257 w 12193588"/>
              <a:gd name="connsiteY4148" fmla="*/ 3821482 h 6858000"/>
              <a:gd name="connsiteX4149" fmla="*/ 10555709 w 12193588"/>
              <a:gd name="connsiteY4149" fmla="*/ 3588934 h 6858000"/>
              <a:gd name="connsiteX4150" fmla="*/ 10646052 w 12193588"/>
              <a:gd name="connsiteY4150" fmla="*/ 3496919 h 6858000"/>
              <a:gd name="connsiteX4151" fmla="*/ 10788257 w 12193588"/>
              <a:gd name="connsiteY4151" fmla="*/ 3639124 h 6858000"/>
              <a:gd name="connsiteX4152" fmla="*/ 9003152 w 12193588"/>
              <a:gd name="connsiteY4152" fmla="*/ 3424979 h 6858000"/>
              <a:gd name="connsiteX4153" fmla="*/ 9091822 w 12193588"/>
              <a:gd name="connsiteY4153" fmla="*/ 3515321 h 6858000"/>
              <a:gd name="connsiteX4154" fmla="*/ 8792352 w 12193588"/>
              <a:gd name="connsiteY4154" fmla="*/ 3821482 h 6858000"/>
              <a:gd name="connsiteX4155" fmla="*/ 8561476 w 12193588"/>
              <a:gd name="connsiteY4155" fmla="*/ 3588934 h 6858000"/>
              <a:gd name="connsiteX4156" fmla="*/ 8650147 w 12193588"/>
              <a:gd name="connsiteY4156" fmla="*/ 3496919 h 6858000"/>
              <a:gd name="connsiteX4157" fmla="*/ 8792352 w 12193588"/>
              <a:gd name="connsiteY4157" fmla="*/ 3639124 h 6858000"/>
              <a:gd name="connsiteX4158" fmla="*/ 7005574 w 12193588"/>
              <a:gd name="connsiteY4158" fmla="*/ 3424979 h 6858000"/>
              <a:gd name="connsiteX4159" fmla="*/ 7097591 w 12193588"/>
              <a:gd name="connsiteY4159" fmla="*/ 3515321 h 6858000"/>
              <a:gd name="connsiteX4160" fmla="*/ 6791430 w 12193588"/>
              <a:gd name="connsiteY4160" fmla="*/ 3821482 h 6858000"/>
              <a:gd name="connsiteX4161" fmla="*/ 6558881 w 12193588"/>
              <a:gd name="connsiteY4161" fmla="*/ 3588934 h 6858000"/>
              <a:gd name="connsiteX4162" fmla="*/ 6647551 w 12193588"/>
              <a:gd name="connsiteY4162" fmla="*/ 3496919 h 6858000"/>
              <a:gd name="connsiteX4163" fmla="*/ 6791430 w 12193588"/>
              <a:gd name="connsiteY4163" fmla="*/ 3639124 h 6858000"/>
              <a:gd name="connsiteX4164" fmla="*/ 5001305 w 12193588"/>
              <a:gd name="connsiteY4164" fmla="*/ 3424979 h 6858000"/>
              <a:gd name="connsiteX4165" fmla="*/ 5093321 w 12193588"/>
              <a:gd name="connsiteY4165" fmla="*/ 3515321 h 6858000"/>
              <a:gd name="connsiteX4166" fmla="*/ 4788833 w 12193588"/>
              <a:gd name="connsiteY4166" fmla="*/ 3821482 h 6858000"/>
              <a:gd name="connsiteX4167" fmla="*/ 4554611 w 12193588"/>
              <a:gd name="connsiteY4167" fmla="*/ 3588934 h 6858000"/>
              <a:gd name="connsiteX4168" fmla="*/ 4644954 w 12193588"/>
              <a:gd name="connsiteY4168" fmla="*/ 3496919 h 6858000"/>
              <a:gd name="connsiteX4169" fmla="*/ 4788833 w 12193588"/>
              <a:gd name="connsiteY4169" fmla="*/ 3639124 h 6858000"/>
              <a:gd name="connsiteX4170" fmla="*/ 2998709 w 12193588"/>
              <a:gd name="connsiteY4170" fmla="*/ 3424979 h 6858000"/>
              <a:gd name="connsiteX4171" fmla="*/ 3089052 w 12193588"/>
              <a:gd name="connsiteY4171" fmla="*/ 3515321 h 6858000"/>
              <a:gd name="connsiteX4172" fmla="*/ 2784563 w 12193588"/>
              <a:gd name="connsiteY4172" fmla="*/ 3821482 h 6858000"/>
              <a:gd name="connsiteX4173" fmla="*/ 2550342 w 12193588"/>
              <a:gd name="connsiteY4173" fmla="*/ 3588934 h 6858000"/>
              <a:gd name="connsiteX4174" fmla="*/ 2640684 w 12193588"/>
              <a:gd name="connsiteY4174" fmla="*/ 3496919 h 6858000"/>
              <a:gd name="connsiteX4175" fmla="*/ 2784563 w 12193588"/>
              <a:gd name="connsiteY4175" fmla="*/ 3639124 h 6858000"/>
              <a:gd name="connsiteX4176" fmla="*/ 994440 w 12193588"/>
              <a:gd name="connsiteY4176" fmla="*/ 3424979 h 6858000"/>
              <a:gd name="connsiteX4177" fmla="*/ 1084782 w 12193588"/>
              <a:gd name="connsiteY4177" fmla="*/ 3515321 h 6858000"/>
              <a:gd name="connsiteX4178" fmla="*/ 780294 w 12193588"/>
              <a:gd name="connsiteY4178" fmla="*/ 3821482 h 6858000"/>
              <a:gd name="connsiteX4179" fmla="*/ 546072 w 12193588"/>
              <a:gd name="connsiteY4179" fmla="*/ 3588934 h 6858000"/>
              <a:gd name="connsiteX4180" fmla="*/ 638087 w 12193588"/>
              <a:gd name="connsiteY4180" fmla="*/ 3496919 h 6858000"/>
              <a:gd name="connsiteX4181" fmla="*/ 780294 w 12193588"/>
              <a:gd name="connsiteY4181" fmla="*/ 3639124 h 6858000"/>
              <a:gd name="connsiteX4182" fmla="*/ 12083169 w 12193588"/>
              <a:gd name="connsiteY4182" fmla="*/ 3391519 h 6858000"/>
              <a:gd name="connsiteX4183" fmla="*/ 12029633 w 12193588"/>
              <a:gd name="connsiteY4183" fmla="*/ 3445055 h 6858000"/>
              <a:gd name="connsiteX4184" fmla="*/ 12083169 w 12193588"/>
              <a:gd name="connsiteY4184" fmla="*/ 3496919 h 6858000"/>
              <a:gd name="connsiteX4185" fmla="*/ 12133360 w 12193588"/>
              <a:gd name="connsiteY4185" fmla="*/ 3445055 h 6858000"/>
              <a:gd name="connsiteX4186" fmla="*/ 10507191 w 12193588"/>
              <a:gd name="connsiteY4186" fmla="*/ 3391519 h 6858000"/>
              <a:gd name="connsiteX4187" fmla="*/ 10289699 w 12193588"/>
              <a:gd name="connsiteY4187" fmla="*/ 3607338 h 6858000"/>
              <a:gd name="connsiteX4188" fmla="*/ 10219433 w 12193588"/>
              <a:gd name="connsiteY4188" fmla="*/ 3535398 h 6858000"/>
              <a:gd name="connsiteX4189" fmla="*/ 10165896 w 12193588"/>
              <a:gd name="connsiteY4189" fmla="*/ 3588934 h 6858000"/>
              <a:gd name="connsiteX4190" fmla="*/ 10289699 w 12193588"/>
              <a:gd name="connsiteY4190" fmla="*/ 3712737 h 6858000"/>
              <a:gd name="connsiteX4191" fmla="*/ 10559055 w 12193588"/>
              <a:gd name="connsiteY4191" fmla="*/ 3443383 h 6858000"/>
              <a:gd name="connsiteX4192" fmla="*/ 10078900 w 12193588"/>
              <a:gd name="connsiteY4192" fmla="*/ 3391519 h 6858000"/>
              <a:gd name="connsiteX4193" fmla="*/ 10025363 w 12193588"/>
              <a:gd name="connsiteY4193" fmla="*/ 3445055 h 6858000"/>
              <a:gd name="connsiteX4194" fmla="*/ 10078900 w 12193588"/>
              <a:gd name="connsiteY4194" fmla="*/ 3496919 h 6858000"/>
              <a:gd name="connsiteX4195" fmla="*/ 10132436 w 12193588"/>
              <a:gd name="connsiteY4195" fmla="*/ 3445055 h 6858000"/>
              <a:gd name="connsiteX4196" fmla="*/ 8502920 w 12193588"/>
              <a:gd name="connsiteY4196" fmla="*/ 3391519 h 6858000"/>
              <a:gd name="connsiteX4197" fmla="*/ 8287102 w 12193588"/>
              <a:gd name="connsiteY4197" fmla="*/ 3607338 h 6858000"/>
              <a:gd name="connsiteX4198" fmla="*/ 8215162 w 12193588"/>
              <a:gd name="connsiteY4198" fmla="*/ 3535398 h 6858000"/>
              <a:gd name="connsiteX4199" fmla="*/ 8161625 w 12193588"/>
              <a:gd name="connsiteY4199" fmla="*/ 3588934 h 6858000"/>
              <a:gd name="connsiteX4200" fmla="*/ 8287102 w 12193588"/>
              <a:gd name="connsiteY4200" fmla="*/ 3712737 h 6858000"/>
              <a:gd name="connsiteX4201" fmla="*/ 8554784 w 12193588"/>
              <a:gd name="connsiteY4201" fmla="*/ 3443383 h 6858000"/>
              <a:gd name="connsiteX4202" fmla="*/ 8074630 w 12193588"/>
              <a:gd name="connsiteY4202" fmla="*/ 3391519 h 6858000"/>
              <a:gd name="connsiteX4203" fmla="*/ 8021094 w 12193588"/>
              <a:gd name="connsiteY4203" fmla="*/ 3445055 h 6858000"/>
              <a:gd name="connsiteX4204" fmla="*/ 8074630 w 12193588"/>
              <a:gd name="connsiteY4204" fmla="*/ 3496919 h 6858000"/>
              <a:gd name="connsiteX4205" fmla="*/ 8128167 w 12193588"/>
              <a:gd name="connsiteY4205" fmla="*/ 3445055 h 6858000"/>
              <a:gd name="connsiteX4206" fmla="*/ 6500326 w 12193588"/>
              <a:gd name="connsiteY4206" fmla="*/ 3391519 h 6858000"/>
              <a:gd name="connsiteX4207" fmla="*/ 6289527 w 12193588"/>
              <a:gd name="connsiteY4207" fmla="*/ 3607338 h 6858000"/>
              <a:gd name="connsiteX4208" fmla="*/ 6219260 w 12193588"/>
              <a:gd name="connsiteY4208" fmla="*/ 3535398 h 6858000"/>
              <a:gd name="connsiteX4209" fmla="*/ 6167396 w 12193588"/>
              <a:gd name="connsiteY4209" fmla="*/ 3588934 h 6858000"/>
              <a:gd name="connsiteX4210" fmla="*/ 6289527 w 12193588"/>
              <a:gd name="connsiteY4210" fmla="*/ 3712737 h 6858000"/>
              <a:gd name="connsiteX4211" fmla="*/ 6552189 w 12193588"/>
              <a:gd name="connsiteY4211" fmla="*/ 3443383 h 6858000"/>
              <a:gd name="connsiteX4212" fmla="*/ 6070361 w 12193588"/>
              <a:gd name="connsiteY4212" fmla="*/ 3391519 h 6858000"/>
              <a:gd name="connsiteX4213" fmla="*/ 6018497 w 12193588"/>
              <a:gd name="connsiteY4213" fmla="*/ 3445055 h 6858000"/>
              <a:gd name="connsiteX4214" fmla="*/ 6070361 w 12193588"/>
              <a:gd name="connsiteY4214" fmla="*/ 3496919 h 6858000"/>
              <a:gd name="connsiteX4215" fmla="*/ 6123897 w 12193588"/>
              <a:gd name="connsiteY4215" fmla="*/ 3445055 h 6858000"/>
              <a:gd name="connsiteX4216" fmla="*/ 4504421 w 12193588"/>
              <a:gd name="connsiteY4216" fmla="*/ 3391519 h 6858000"/>
              <a:gd name="connsiteX4217" fmla="*/ 4288601 w 12193588"/>
              <a:gd name="connsiteY4217" fmla="*/ 3607338 h 6858000"/>
              <a:gd name="connsiteX4218" fmla="*/ 4216663 w 12193588"/>
              <a:gd name="connsiteY4218" fmla="*/ 3535398 h 6858000"/>
              <a:gd name="connsiteX4219" fmla="*/ 4164798 w 12193588"/>
              <a:gd name="connsiteY4219" fmla="*/ 3588934 h 6858000"/>
              <a:gd name="connsiteX4220" fmla="*/ 4288601 w 12193588"/>
              <a:gd name="connsiteY4220" fmla="*/ 3712737 h 6858000"/>
              <a:gd name="connsiteX4221" fmla="*/ 4557957 w 12193588"/>
              <a:gd name="connsiteY4221" fmla="*/ 3443383 h 6858000"/>
              <a:gd name="connsiteX4222" fmla="*/ 4071110 w 12193588"/>
              <a:gd name="connsiteY4222" fmla="*/ 3391519 h 6858000"/>
              <a:gd name="connsiteX4223" fmla="*/ 4020919 w 12193588"/>
              <a:gd name="connsiteY4223" fmla="*/ 3445055 h 6858000"/>
              <a:gd name="connsiteX4224" fmla="*/ 4071110 w 12193588"/>
              <a:gd name="connsiteY4224" fmla="*/ 3496919 h 6858000"/>
              <a:gd name="connsiteX4225" fmla="*/ 4121300 w 12193588"/>
              <a:gd name="connsiteY4225" fmla="*/ 3445055 h 6858000"/>
              <a:gd name="connsiteX4226" fmla="*/ 2500151 w 12193588"/>
              <a:gd name="connsiteY4226" fmla="*/ 3391519 h 6858000"/>
              <a:gd name="connsiteX4227" fmla="*/ 2286006 w 12193588"/>
              <a:gd name="connsiteY4227" fmla="*/ 3607338 h 6858000"/>
              <a:gd name="connsiteX4228" fmla="*/ 2212395 w 12193588"/>
              <a:gd name="connsiteY4228" fmla="*/ 3535398 h 6858000"/>
              <a:gd name="connsiteX4229" fmla="*/ 2160530 w 12193588"/>
              <a:gd name="connsiteY4229" fmla="*/ 3588934 h 6858000"/>
              <a:gd name="connsiteX4230" fmla="*/ 2286006 w 12193588"/>
              <a:gd name="connsiteY4230" fmla="*/ 3712737 h 6858000"/>
              <a:gd name="connsiteX4231" fmla="*/ 2552015 w 12193588"/>
              <a:gd name="connsiteY4231" fmla="*/ 3443383 h 6858000"/>
              <a:gd name="connsiteX4232" fmla="*/ 2071860 w 12193588"/>
              <a:gd name="connsiteY4232" fmla="*/ 3391519 h 6858000"/>
              <a:gd name="connsiteX4233" fmla="*/ 2018324 w 12193588"/>
              <a:gd name="connsiteY4233" fmla="*/ 3445055 h 6858000"/>
              <a:gd name="connsiteX4234" fmla="*/ 2071860 w 12193588"/>
              <a:gd name="connsiteY4234" fmla="*/ 3496919 h 6858000"/>
              <a:gd name="connsiteX4235" fmla="*/ 2125396 w 12193588"/>
              <a:gd name="connsiteY4235" fmla="*/ 3445055 h 6858000"/>
              <a:gd name="connsiteX4236" fmla="*/ 495882 w 12193588"/>
              <a:gd name="connsiteY4236" fmla="*/ 3391519 h 6858000"/>
              <a:gd name="connsiteX4237" fmla="*/ 281736 w 12193588"/>
              <a:gd name="connsiteY4237" fmla="*/ 3607338 h 6858000"/>
              <a:gd name="connsiteX4238" fmla="*/ 211470 w 12193588"/>
              <a:gd name="connsiteY4238" fmla="*/ 3535398 h 6858000"/>
              <a:gd name="connsiteX4239" fmla="*/ 157933 w 12193588"/>
              <a:gd name="connsiteY4239" fmla="*/ 3588934 h 6858000"/>
              <a:gd name="connsiteX4240" fmla="*/ 281736 w 12193588"/>
              <a:gd name="connsiteY4240" fmla="*/ 3712737 h 6858000"/>
              <a:gd name="connsiteX4241" fmla="*/ 547746 w 12193588"/>
              <a:gd name="connsiteY4241" fmla="*/ 3443383 h 6858000"/>
              <a:gd name="connsiteX4242" fmla="*/ 67590 w 12193588"/>
              <a:gd name="connsiteY4242" fmla="*/ 3391519 h 6858000"/>
              <a:gd name="connsiteX4243" fmla="*/ 14054 w 12193588"/>
              <a:gd name="connsiteY4243" fmla="*/ 3445055 h 6858000"/>
              <a:gd name="connsiteX4244" fmla="*/ 67590 w 12193588"/>
              <a:gd name="connsiteY4244" fmla="*/ 3496919 h 6858000"/>
              <a:gd name="connsiteX4245" fmla="*/ 121127 w 12193588"/>
              <a:gd name="connsiteY4245" fmla="*/ 3445055 h 6858000"/>
              <a:gd name="connsiteX4246" fmla="*/ 12083169 w 12193588"/>
              <a:gd name="connsiteY4246" fmla="*/ 3353038 h 6858000"/>
              <a:gd name="connsiteX4247" fmla="*/ 12173512 w 12193588"/>
              <a:gd name="connsiteY4247" fmla="*/ 3445055 h 6858000"/>
              <a:gd name="connsiteX4248" fmla="*/ 12083169 w 12193588"/>
              <a:gd name="connsiteY4248" fmla="*/ 3537070 h 6858000"/>
              <a:gd name="connsiteX4249" fmla="*/ 11989480 w 12193588"/>
              <a:gd name="connsiteY4249" fmla="*/ 3445055 h 6858000"/>
              <a:gd name="connsiteX4250" fmla="*/ 10507189 w 12193588"/>
              <a:gd name="connsiteY4250" fmla="*/ 3353038 h 6858000"/>
              <a:gd name="connsiteX4251" fmla="*/ 10595860 w 12193588"/>
              <a:gd name="connsiteY4251" fmla="*/ 3443381 h 6858000"/>
              <a:gd name="connsiteX4252" fmla="*/ 10289698 w 12193588"/>
              <a:gd name="connsiteY4252" fmla="*/ 3751215 h 6858000"/>
              <a:gd name="connsiteX4253" fmla="*/ 10129088 w 12193588"/>
              <a:gd name="connsiteY4253" fmla="*/ 3588934 h 6858000"/>
              <a:gd name="connsiteX4254" fmla="*/ 10219431 w 12193588"/>
              <a:gd name="connsiteY4254" fmla="*/ 3496917 h 6858000"/>
              <a:gd name="connsiteX4255" fmla="*/ 10289698 w 12193588"/>
              <a:gd name="connsiteY4255" fmla="*/ 3568858 h 6858000"/>
              <a:gd name="connsiteX4256" fmla="*/ 10078900 w 12193588"/>
              <a:gd name="connsiteY4256" fmla="*/ 3353038 h 6858000"/>
              <a:gd name="connsiteX4257" fmla="*/ 10169242 w 12193588"/>
              <a:gd name="connsiteY4257" fmla="*/ 3445055 h 6858000"/>
              <a:gd name="connsiteX4258" fmla="*/ 10078900 w 12193588"/>
              <a:gd name="connsiteY4258" fmla="*/ 3537070 h 6858000"/>
              <a:gd name="connsiteX4259" fmla="*/ 9986885 w 12193588"/>
              <a:gd name="connsiteY4259" fmla="*/ 3445055 h 6858000"/>
              <a:gd name="connsiteX4260" fmla="*/ 8502922 w 12193588"/>
              <a:gd name="connsiteY4260" fmla="*/ 3353038 h 6858000"/>
              <a:gd name="connsiteX4261" fmla="*/ 8593264 w 12193588"/>
              <a:gd name="connsiteY4261" fmla="*/ 3443381 h 6858000"/>
              <a:gd name="connsiteX4262" fmla="*/ 8287102 w 12193588"/>
              <a:gd name="connsiteY4262" fmla="*/ 3751215 h 6858000"/>
              <a:gd name="connsiteX4263" fmla="*/ 8124821 w 12193588"/>
              <a:gd name="connsiteY4263" fmla="*/ 3588934 h 6858000"/>
              <a:gd name="connsiteX4264" fmla="*/ 8215163 w 12193588"/>
              <a:gd name="connsiteY4264" fmla="*/ 3496917 h 6858000"/>
              <a:gd name="connsiteX4265" fmla="*/ 8287102 w 12193588"/>
              <a:gd name="connsiteY4265" fmla="*/ 3568858 h 6858000"/>
              <a:gd name="connsiteX4266" fmla="*/ 8074630 w 12193588"/>
              <a:gd name="connsiteY4266" fmla="*/ 3353038 h 6858000"/>
              <a:gd name="connsiteX4267" fmla="*/ 8164973 w 12193588"/>
              <a:gd name="connsiteY4267" fmla="*/ 3445055 h 6858000"/>
              <a:gd name="connsiteX4268" fmla="*/ 8074630 w 12193588"/>
              <a:gd name="connsiteY4268" fmla="*/ 3537070 h 6858000"/>
              <a:gd name="connsiteX4269" fmla="*/ 7982616 w 12193588"/>
              <a:gd name="connsiteY4269" fmla="*/ 3445055 h 6858000"/>
              <a:gd name="connsiteX4270" fmla="*/ 6500326 w 12193588"/>
              <a:gd name="connsiteY4270" fmla="*/ 3353038 h 6858000"/>
              <a:gd name="connsiteX4271" fmla="*/ 6588995 w 12193588"/>
              <a:gd name="connsiteY4271" fmla="*/ 3443381 h 6858000"/>
              <a:gd name="connsiteX4272" fmla="*/ 6289527 w 12193588"/>
              <a:gd name="connsiteY4272" fmla="*/ 3751215 h 6858000"/>
              <a:gd name="connsiteX4273" fmla="*/ 6130589 w 12193588"/>
              <a:gd name="connsiteY4273" fmla="*/ 3588934 h 6858000"/>
              <a:gd name="connsiteX4274" fmla="*/ 6219258 w 12193588"/>
              <a:gd name="connsiteY4274" fmla="*/ 3496917 h 6858000"/>
              <a:gd name="connsiteX4275" fmla="*/ 6289527 w 12193588"/>
              <a:gd name="connsiteY4275" fmla="*/ 3568858 h 6858000"/>
              <a:gd name="connsiteX4276" fmla="*/ 6070361 w 12193588"/>
              <a:gd name="connsiteY4276" fmla="*/ 3353038 h 6858000"/>
              <a:gd name="connsiteX4277" fmla="*/ 6160704 w 12193588"/>
              <a:gd name="connsiteY4277" fmla="*/ 3445055 h 6858000"/>
              <a:gd name="connsiteX4278" fmla="*/ 6070361 w 12193588"/>
              <a:gd name="connsiteY4278" fmla="*/ 3537070 h 6858000"/>
              <a:gd name="connsiteX4279" fmla="*/ 5978346 w 12193588"/>
              <a:gd name="connsiteY4279" fmla="*/ 3445055 h 6858000"/>
              <a:gd name="connsiteX4280" fmla="*/ 4504421 w 12193588"/>
              <a:gd name="connsiteY4280" fmla="*/ 3353038 h 6858000"/>
              <a:gd name="connsiteX4281" fmla="*/ 4594764 w 12193588"/>
              <a:gd name="connsiteY4281" fmla="*/ 3443381 h 6858000"/>
              <a:gd name="connsiteX4282" fmla="*/ 4288603 w 12193588"/>
              <a:gd name="connsiteY4282" fmla="*/ 3751215 h 6858000"/>
              <a:gd name="connsiteX4283" fmla="*/ 4126320 w 12193588"/>
              <a:gd name="connsiteY4283" fmla="*/ 3588934 h 6858000"/>
              <a:gd name="connsiteX4284" fmla="*/ 4216663 w 12193588"/>
              <a:gd name="connsiteY4284" fmla="*/ 3496917 h 6858000"/>
              <a:gd name="connsiteX4285" fmla="*/ 4288603 w 12193588"/>
              <a:gd name="connsiteY4285" fmla="*/ 3568858 h 6858000"/>
              <a:gd name="connsiteX4286" fmla="*/ 4071111 w 12193588"/>
              <a:gd name="connsiteY4286" fmla="*/ 3353038 h 6858000"/>
              <a:gd name="connsiteX4287" fmla="*/ 4158108 w 12193588"/>
              <a:gd name="connsiteY4287" fmla="*/ 3445055 h 6858000"/>
              <a:gd name="connsiteX4288" fmla="*/ 4071111 w 12193588"/>
              <a:gd name="connsiteY4288" fmla="*/ 3537070 h 6858000"/>
              <a:gd name="connsiteX4289" fmla="*/ 3984115 w 12193588"/>
              <a:gd name="connsiteY4289" fmla="*/ 3445055 h 6858000"/>
              <a:gd name="connsiteX4290" fmla="*/ 2500151 w 12193588"/>
              <a:gd name="connsiteY4290" fmla="*/ 3353038 h 6858000"/>
              <a:gd name="connsiteX4291" fmla="*/ 2590494 w 12193588"/>
              <a:gd name="connsiteY4291" fmla="*/ 3443381 h 6858000"/>
              <a:gd name="connsiteX4292" fmla="*/ 2286006 w 12193588"/>
              <a:gd name="connsiteY4292" fmla="*/ 3751215 h 6858000"/>
              <a:gd name="connsiteX4293" fmla="*/ 2123722 w 12193588"/>
              <a:gd name="connsiteY4293" fmla="*/ 3588934 h 6858000"/>
              <a:gd name="connsiteX4294" fmla="*/ 2212393 w 12193588"/>
              <a:gd name="connsiteY4294" fmla="*/ 3496917 h 6858000"/>
              <a:gd name="connsiteX4295" fmla="*/ 2286006 w 12193588"/>
              <a:gd name="connsiteY4295" fmla="*/ 3568858 h 6858000"/>
              <a:gd name="connsiteX4296" fmla="*/ 2071858 w 12193588"/>
              <a:gd name="connsiteY4296" fmla="*/ 3353038 h 6858000"/>
              <a:gd name="connsiteX4297" fmla="*/ 2163875 w 12193588"/>
              <a:gd name="connsiteY4297" fmla="*/ 3445055 h 6858000"/>
              <a:gd name="connsiteX4298" fmla="*/ 2071858 w 12193588"/>
              <a:gd name="connsiteY4298" fmla="*/ 3537070 h 6858000"/>
              <a:gd name="connsiteX4299" fmla="*/ 1981515 w 12193588"/>
              <a:gd name="connsiteY4299" fmla="*/ 3445055 h 6858000"/>
              <a:gd name="connsiteX4300" fmla="*/ 495880 w 12193588"/>
              <a:gd name="connsiteY4300" fmla="*/ 3353038 h 6858000"/>
              <a:gd name="connsiteX4301" fmla="*/ 587897 w 12193588"/>
              <a:gd name="connsiteY4301" fmla="*/ 3443381 h 6858000"/>
              <a:gd name="connsiteX4302" fmla="*/ 281736 w 12193588"/>
              <a:gd name="connsiteY4302" fmla="*/ 3751215 h 6858000"/>
              <a:gd name="connsiteX4303" fmla="*/ 119453 w 12193588"/>
              <a:gd name="connsiteY4303" fmla="*/ 3588934 h 6858000"/>
              <a:gd name="connsiteX4304" fmla="*/ 211468 w 12193588"/>
              <a:gd name="connsiteY4304" fmla="*/ 3496917 h 6858000"/>
              <a:gd name="connsiteX4305" fmla="*/ 281736 w 12193588"/>
              <a:gd name="connsiteY4305" fmla="*/ 3568858 h 6858000"/>
              <a:gd name="connsiteX4306" fmla="*/ 67590 w 12193588"/>
              <a:gd name="connsiteY4306" fmla="*/ 3353038 h 6858000"/>
              <a:gd name="connsiteX4307" fmla="*/ 159607 w 12193588"/>
              <a:gd name="connsiteY4307" fmla="*/ 3445055 h 6858000"/>
              <a:gd name="connsiteX4308" fmla="*/ 67590 w 12193588"/>
              <a:gd name="connsiteY4308" fmla="*/ 3537070 h 6858000"/>
              <a:gd name="connsiteX4309" fmla="*/ 0 w 12193588"/>
              <a:gd name="connsiteY4309" fmla="*/ 3468228 h 6858000"/>
              <a:gd name="connsiteX4310" fmla="*/ 0 w 12193588"/>
              <a:gd name="connsiteY4310" fmla="*/ 3421881 h 6858000"/>
              <a:gd name="connsiteX4311" fmla="*/ 10868562 w 12193588"/>
              <a:gd name="connsiteY4311" fmla="*/ 3314560 h 6858000"/>
              <a:gd name="connsiteX4312" fmla="*/ 10736395 w 12193588"/>
              <a:gd name="connsiteY4312" fmla="*/ 3440037 h 6858000"/>
              <a:gd name="connsiteX4313" fmla="*/ 10789929 w 12193588"/>
              <a:gd name="connsiteY4313" fmla="*/ 3495245 h 6858000"/>
              <a:gd name="connsiteX4314" fmla="*/ 10922098 w 12193588"/>
              <a:gd name="connsiteY4314" fmla="*/ 3374788 h 6858000"/>
              <a:gd name="connsiteX4315" fmla="*/ 8869312 w 12193588"/>
              <a:gd name="connsiteY4315" fmla="*/ 3314560 h 6858000"/>
              <a:gd name="connsiteX4316" fmla="*/ 8743836 w 12193588"/>
              <a:gd name="connsiteY4316" fmla="*/ 3440037 h 6858000"/>
              <a:gd name="connsiteX4317" fmla="*/ 8795698 w 12193588"/>
              <a:gd name="connsiteY4317" fmla="*/ 3495245 h 6858000"/>
              <a:gd name="connsiteX4318" fmla="*/ 8921175 w 12193588"/>
              <a:gd name="connsiteY4318" fmla="*/ 3374788 h 6858000"/>
              <a:gd name="connsiteX4319" fmla="*/ 6866715 w 12193588"/>
              <a:gd name="connsiteY4319" fmla="*/ 3314560 h 6858000"/>
              <a:gd name="connsiteX4320" fmla="*/ 6739566 w 12193588"/>
              <a:gd name="connsiteY4320" fmla="*/ 3440037 h 6858000"/>
              <a:gd name="connsiteX4321" fmla="*/ 6791430 w 12193588"/>
              <a:gd name="connsiteY4321" fmla="*/ 3495245 h 6858000"/>
              <a:gd name="connsiteX4322" fmla="*/ 6918579 w 12193588"/>
              <a:gd name="connsiteY4322" fmla="*/ 3374788 h 6858000"/>
              <a:gd name="connsiteX4323" fmla="*/ 4862444 w 12193588"/>
              <a:gd name="connsiteY4323" fmla="*/ 3314560 h 6858000"/>
              <a:gd name="connsiteX4324" fmla="*/ 4735297 w 12193588"/>
              <a:gd name="connsiteY4324" fmla="*/ 3440037 h 6858000"/>
              <a:gd name="connsiteX4325" fmla="*/ 4787160 w 12193588"/>
              <a:gd name="connsiteY4325" fmla="*/ 3495245 h 6858000"/>
              <a:gd name="connsiteX4326" fmla="*/ 4914308 w 12193588"/>
              <a:gd name="connsiteY4326" fmla="*/ 3374788 h 6858000"/>
              <a:gd name="connsiteX4327" fmla="*/ 2858176 w 12193588"/>
              <a:gd name="connsiteY4327" fmla="*/ 3314560 h 6858000"/>
              <a:gd name="connsiteX4328" fmla="*/ 2731027 w 12193588"/>
              <a:gd name="connsiteY4328" fmla="*/ 3440037 h 6858000"/>
              <a:gd name="connsiteX4329" fmla="*/ 2782890 w 12193588"/>
              <a:gd name="connsiteY4329" fmla="*/ 3495245 h 6858000"/>
              <a:gd name="connsiteX4330" fmla="*/ 2910039 w 12193588"/>
              <a:gd name="connsiteY4330" fmla="*/ 3374788 h 6858000"/>
              <a:gd name="connsiteX4331" fmla="*/ 860599 w 12193588"/>
              <a:gd name="connsiteY4331" fmla="*/ 3314560 h 6858000"/>
              <a:gd name="connsiteX4332" fmla="*/ 726758 w 12193588"/>
              <a:gd name="connsiteY4332" fmla="*/ 3440037 h 6858000"/>
              <a:gd name="connsiteX4333" fmla="*/ 781968 w 12193588"/>
              <a:gd name="connsiteY4333" fmla="*/ 3495245 h 6858000"/>
              <a:gd name="connsiteX4334" fmla="*/ 914135 w 12193588"/>
              <a:gd name="connsiteY4334" fmla="*/ 3374788 h 6858000"/>
              <a:gd name="connsiteX4335" fmla="*/ 10868562 w 12193588"/>
              <a:gd name="connsiteY4335" fmla="*/ 3272736 h 6858000"/>
              <a:gd name="connsiteX4336" fmla="*/ 10962250 w 12193588"/>
              <a:gd name="connsiteY4336" fmla="*/ 3374788 h 6858000"/>
              <a:gd name="connsiteX4337" fmla="*/ 10789929 w 12193588"/>
              <a:gd name="connsiteY4337" fmla="*/ 3537072 h 6858000"/>
              <a:gd name="connsiteX4338" fmla="*/ 10697914 w 12193588"/>
              <a:gd name="connsiteY4338" fmla="*/ 3440037 h 6858000"/>
              <a:gd name="connsiteX4339" fmla="*/ 8869310 w 12193588"/>
              <a:gd name="connsiteY4339" fmla="*/ 3272736 h 6858000"/>
              <a:gd name="connsiteX4340" fmla="*/ 8959653 w 12193588"/>
              <a:gd name="connsiteY4340" fmla="*/ 3374788 h 6858000"/>
              <a:gd name="connsiteX4341" fmla="*/ 8795698 w 12193588"/>
              <a:gd name="connsiteY4341" fmla="*/ 3537072 h 6858000"/>
              <a:gd name="connsiteX4342" fmla="*/ 8705355 w 12193588"/>
              <a:gd name="connsiteY4342" fmla="*/ 3440037 h 6858000"/>
              <a:gd name="connsiteX4343" fmla="*/ 6866715 w 12193588"/>
              <a:gd name="connsiteY4343" fmla="*/ 3272736 h 6858000"/>
              <a:gd name="connsiteX4344" fmla="*/ 6955384 w 12193588"/>
              <a:gd name="connsiteY4344" fmla="*/ 3374788 h 6858000"/>
              <a:gd name="connsiteX4345" fmla="*/ 6791429 w 12193588"/>
              <a:gd name="connsiteY4345" fmla="*/ 3537072 h 6858000"/>
              <a:gd name="connsiteX4346" fmla="*/ 6701086 w 12193588"/>
              <a:gd name="connsiteY4346" fmla="*/ 3440037 h 6858000"/>
              <a:gd name="connsiteX4347" fmla="*/ 4862446 w 12193588"/>
              <a:gd name="connsiteY4347" fmla="*/ 3272736 h 6858000"/>
              <a:gd name="connsiteX4348" fmla="*/ 4951117 w 12193588"/>
              <a:gd name="connsiteY4348" fmla="*/ 3374788 h 6858000"/>
              <a:gd name="connsiteX4349" fmla="*/ 4787161 w 12193588"/>
              <a:gd name="connsiteY4349" fmla="*/ 3537072 h 6858000"/>
              <a:gd name="connsiteX4350" fmla="*/ 4696818 w 12193588"/>
              <a:gd name="connsiteY4350" fmla="*/ 3440037 h 6858000"/>
              <a:gd name="connsiteX4351" fmla="*/ 2858176 w 12193588"/>
              <a:gd name="connsiteY4351" fmla="*/ 3272736 h 6858000"/>
              <a:gd name="connsiteX4352" fmla="*/ 2946845 w 12193588"/>
              <a:gd name="connsiteY4352" fmla="*/ 3374788 h 6858000"/>
              <a:gd name="connsiteX4353" fmla="*/ 2782890 w 12193588"/>
              <a:gd name="connsiteY4353" fmla="*/ 3537072 h 6858000"/>
              <a:gd name="connsiteX4354" fmla="*/ 2692547 w 12193588"/>
              <a:gd name="connsiteY4354" fmla="*/ 3440037 h 6858000"/>
              <a:gd name="connsiteX4355" fmla="*/ 860597 w 12193588"/>
              <a:gd name="connsiteY4355" fmla="*/ 3272736 h 6858000"/>
              <a:gd name="connsiteX4356" fmla="*/ 952613 w 12193588"/>
              <a:gd name="connsiteY4356" fmla="*/ 3374788 h 6858000"/>
              <a:gd name="connsiteX4357" fmla="*/ 781966 w 12193588"/>
              <a:gd name="connsiteY4357" fmla="*/ 3537072 h 6858000"/>
              <a:gd name="connsiteX4358" fmla="*/ 688277 w 12193588"/>
              <a:gd name="connsiteY4358" fmla="*/ 3440037 h 6858000"/>
              <a:gd name="connsiteX4359" fmla="*/ 12193588 w 12193588"/>
              <a:gd name="connsiteY4359" fmla="*/ 3240948 h 6858000"/>
              <a:gd name="connsiteX4360" fmla="*/ 12193588 w 12193588"/>
              <a:gd name="connsiteY4360" fmla="*/ 3276082 h 6858000"/>
              <a:gd name="connsiteX4361" fmla="*/ 12171838 w 12193588"/>
              <a:gd name="connsiteY4361" fmla="*/ 3297830 h 6858000"/>
              <a:gd name="connsiteX4362" fmla="*/ 12193588 w 12193588"/>
              <a:gd name="connsiteY4362" fmla="*/ 3317906 h 6858000"/>
              <a:gd name="connsiteX4363" fmla="*/ 12193588 w 12193588"/>
              <a:gd name="connsiteY4363" fmla="*/ 3353038 h 6858000"/>
              <a:gd name="connsiteX4364" fmla="*/ 12133360 w 12193588"/>
              <a:gd name="connsiteY4364" fmla="*/ 3297830 h 6858000"/>
              <a:gd name="connsiteX4365" fmla="*/ 11435712 w 12193588"/>
              <a:gd name="connsiteY4365" fmla="*/ 3179047 h 6858000"/>
              <a:gd name="connsiteX4366" fmla="*/ 11382176 w 12193588"/>
              <a:gd name="connsiteY4366" fmla="*/ 3230911 h 6858000"/>
              <a:gd name="connsiteX4367" fmla="*/ 11526055 w 12193588"/>
              <a:gd name="connsiteY4367" fmla="*/ 3374788 h 6858000"/>
              <a:gd name="connsiteX4368" fmla="*/ 11437384 w 12193588"/>
              <a:gd name="connsiteY4368" fmla="*/ 3466805 h 6858000"/>
              <a:gd name="connsiteX4369" fmla="*/ 11367118 w 12193588"/>
              <a:gd name="connsiteY4369" fmla="*/ 3393192 h 6858000"/>
              <a:gd name="connsiteX4370" fmla="*/ 11310235 w 12193588"/>
              <a:gd name="connsiteY4370" fmla="*/ 3445055 h 6858000"/>
              <a:gd name="connsiteX4371" fmla="*/ 11437384 w 12193588"/>
              <a:gd name="connsiteY4371" fmla="*/ 3568860 h 6858000"/>
              <a:gd name="connsiteX4372" fmla="*/ 11633128 w 12193588"/>
              <a:gd name="connsiteY4372" fmla="*/ 3374788 h 6858000"/>
              <a:gd name="connsiteX4373" fmla="*/ 10435250 w 12193588"/>
              <a:gd name="connsiteY4373" fmla="*/ 3179047 h 6858000"/>
              <a:gd name="connsiteX4374" fmla="*/ 10289699 w 12193588"/>
              <a:gd name="connsiteY4374" fmla="*/ 3321254 h 6858000"/>
              <a:gd name="connsiteX4375" fmla="*/ 10219433 w 12193588"/>
              <a:gd name="connsiteY4375" fmla="*/ 3249314 h 6858000"/>
              <a:gd name="connsiteX4376" fmla="*/ 10165898 w 12193588"/>
              <a:gd name="connsiteY4376" fmla="*/ 3302850 h 6858000"/>
              <a:gd name="connsiteX4377" fmla="*/ 10289699 w 12193588"/>
              <a:gd name="connsiteY4377" fmla="*/ 3426653 h 6858000"/>
              <a:gd name="connsiteX4378" fmla="*/ 10485443 w 12193588"/>
              <a:gd name="connsiteY4378" fmla="*/ 3230911 h 6858000"/>
              <a:gd name="connsiteX4379" fmla="*/ 9436463 w 12193588"/>
              <a:gd name="connsiteY4379" fmla="*/ 3179047 h 6858000"/>
              <a:gd name="connsiteX4380" fmla="*/ 9384600 w 12193588"/>
              <a:gd name="connsiteY4380" fmla="*/ 3230911 h 6858000"/>
              <a:gd name="connsiteX4381" fmla="*/ 9526806 w 12193588"/>
              <a:gd name="connsiteY4381" fmla="*/ 3374788 h 6858000"/>
              <a:gd name="connsiteX4382" fmla="*/ 9438135 w 12193588"/>
              <a:gd name="connsiteY4382" fmla="*/ 3466805 h 6858000"/>
              <a:gd name="connsiteX4383" fmla="*/ 9371214 w 12193588"/>
              <a:gd name="connsiteY4383" fmla="*/ 3393192 h 6858000"/>
              <a:gd name="connsiteX4384" fmla="*/ 9316006 w 12193588"/>
              <a:gd name="connsiteY4384" fmla="*/ 3445055 h 6858000"/>
              <a:gd name="connsiteX4385" fmla="*/ 9438135 w 12193588"/>
              <a:gd name="connsiteY4385" fmla="*/ 3568860 h 6858000"/>
              <a:gd name="connsiteX4386" fmla="*/ 9630532 w 12193588"/>
              <a:gd name="connsiteY4386" fmla="*/ 3374788 h 6858000"/>
              <a:gd name="connsiteX4387" fmla="*/ 8430983 w 12193588"/>
              <a:gd name="connsiteY4387" fmla="*/ 3179047 h 6858000"/>
              <a:gd name="connsiteX4388" fmla="*/ 8287104 w 12193588"/>
              <a:gd name="connsiteY4388" fmla="*/ 3321254 h 6858000"/>
              <a:gd name="connsiteX4389" fmla="*/ 8215163 w 12193588"/>
              <a:gd name="connsiteY4389" fmla="*/ 3249314 h 6858000"/>
              <a:gd name="connsiteX4390" fmla="*/ 8161627 w 12193588"/>
              <a:gd name="connsiteY4390" fmla="*/ 3302850 h 6858000"/>
              <a:gd name="connsiteX4391" fmla="*/ 8287104 w 12193588"/>
              <a:gd name="connsiteY4391" fmla="*/ 3426653 h 6858000"/>
              <a:gd name="connsiteX4392" fmla="*/ 8484519 w 12193588"/>
              <a:gd name="connsiteY4392" fmla="*/ 3230911 h 6858000"/>
              <a:gd name="connsiteX4393" fmla="*/ 7433866 w 12193588"/>
              <a:gd name="connsiteY4393" fmla="*/ 3179047 h 6858000"/>
              <a:gd name="connsiteX4394" fmla="*/ 7382003 w 12193588"/>
              <a:gd name="connsiteY4394" fmla="*/ 3230911 h 6858000"/>
              <a:gd name="connsiteX4395" fmla="*/ 7524208 w 12193588"/>
              <a:gd name="connsiteY4395" fmla="*/ 3374788 h 6858000"/>
              <a:gd name="connsiteX4396" fmla="*/ 7437213 w 12193588"/>
              <a:gd name="connsiteY4396" fmla="*/ 3466805 h 6858000"/>
              <a:gd name="connsiteX4397" fmla="*/ 7366945 w 12193588"/>
              <a:gd name="connsiteY4397" fmla="*/ 3393192 h 6858000"/>
              <a:gd name="connsiteX4398" fmla="*/ 7311737 w 12193588"/>
              <a:gd name="connsiteY4398" fmla="*/ 3445055 h 6858000"/>
              <a:gd name="connsiteX4399" fmla="*/ 7437213 w 12193588"/>
              <a:gd name="connsiteY4399" fmla="*/ 3568860 h 6858000"/>
              <a:gd name="connsiteX4400" fmla="*/ 7626263 w 12193588"/>
              <a:gd name="connsiteY4400" fmla="*/ 3374788 h 6858000"/>
              <a:gd name="connsiteX4401" fmla="*/ 6430058 w 12193588"/>
              <a:gd name="connsiteY4401" fmla="*/ 3179047 h 6858000"/>
              <a:gd name="connsiteX4402" fmla="*/ 6287851 w 12193588"/>
              <a:gd name="connsiteY4402" fmla="*/ 3321254 h 6858000"/>
              <a:gd name="connsiteX4403" fmla="*/ 6219258 w 12193588"/>
              <a:gd name="connsiteY4403" fmla="*/ 3249314 h 6858000"/>
              <a:gd name="connsiteX4404" fmla="*/ 6167394 w 12193588"/>
              <a:gd name="connsiteY4404" fmla="*/ 3302850 h 6858000"/>
              <a:gd name="connsiteX4405" fmla="*/ 6287851 w 12193588"/>
              <a:gd name="connsiteY4405" fmla="*/ 3426653 h 6858000"/>
              <a:gd name="connsiteX4406" fmla="*/ 6480248 w 12193588"/>
              <a:gd name="connsiteY4406" fmla="*/ 3230911 h 6858000"/>
              <a:gd name="connsiteX4407" fmla="*/ 5429597 w 12193588"/>
              <a:gd name="connsiteY4407" fmla="*/ 3179047 h 6858000"/>
              <a:gd name="connsiteX4408" fmla="*/ 5377734 w 12193588"/>
              <a:gd name="connsiteY4408" fmla="*/ 3230911 h 6858000"/>
              <a:gd name="connsiteX4409" fmla="*/ 5519939 w 12193588"/>
              <a:gd name="connsiteY4409" fmla="*/ 3374788 h 6858000"/>
              <a:gd name="connsiteX4410" fmla="*/ 5432942 w 12193588"/>
              <a:gd name="connsiteY4410" fmla="*/ 3466805 h 6858000"/>
              <a:gd name="connsiteX4411" fmla="*/ 5364348 w 12193588"/>
              <a:gd name="connsiteY4411" fmla="*/ 3393192 h 6858000"/>
              <a:gd name="connsiteX4412" fmla="*/ 5310813 w 12193588"/>
              <a:gd name="connsiteY4412" fmla="*/ 3445055 h 6858000"/>
              <a:gd name="connsiteX4413" fmla="*/ 5432942 w 12193588"/>
              <a:gd name="connsiteY4413" fmla="*/ 3568860 h 6858000"/>
              <a:gd name="connsiteX4414" fmla="*/ 5623666 w 12193588"/>
              <a:gd name="connsiteY4414" fmla="*/ 3374788 h 6858000"/>
              <a:gd name="connsiteX4415" fmla="*/ 4434154 w 12193588"/>
              <a:gd name="connsiteY4415" fmla="*/ 3179047 h 6858000"/>
              <a:gd name="connsiteX4416" fmla="*/ 4288601 w 12193588"/>
              <a:gd name="connsiteY4416" fmla="*/ 3321254 h 6858000"/>
              <a:gd name="connsiteX4417" fmla="*/ 4216663 w 12193588"/>
              <a:gd name="connsiteY4417" fmla="*/ 3249314 h 6858000"/>
              <a:gd name="connsiteX4418" fmla="*/ 4164798 w 12193588"/>
              <a:gd name="connsiteY4418" fmla="*/ 3302850 h 6858000"/>
              <a:gd name="connsiteX4419" fmla="*/ 4288601 w 12193588"/>
              <a:gd name="connsiteY4419" fmla="*/ 3426653 h 6858000"/>
              <a:gd name="connsiteX4420" fmla="*/ 4486017 w 12193588"/>
              <a:gd name="connsiteY4420" fmla="*/ 3230911 h 6858000"/>
              <a:gd name="connsiteX4421" fmla="*/ 3428673 w 12193588"/>
              <a:gd name="connsiteY4421" fmla="*/ 3179047 h 6858000"/>
              <a:gd name="connsiteX4422" fmla="*/ 3375138 w 12193588"/>
              <a:gd name="connsiteY4422" fmla="*/ 3230911 h 6858000"/>
              <a:gd name="connsiteX4423" fmla="*/ 3522363 w 12193588"/>
              <a:gd name="connsiteY4423" fmla="*/ 3374788 h 6858000"/>
              <a:gd name="connsiteX4424" fmla="*/ 3432019 w 12193588"/>
              <a:gd name="connsiteY4424" fmla="*/ 3466805 h 6858000"/>
              <a:gd name="connsiteX4425" fmla="*/ 3361752 w 12193588"/>
              <a:gd name="connsiteY4425" fmla="*/ 3393192 h 6858000"/>
              <a:gd name="connsiteX4426" fmla="*/ 3306543 w 12193588"/>
              <a:gd name="connsiteY4426" fmla="*/ 3445055 h 6858000"/>
              <a:gd name="connsiteX4427" fmla="*/ 3432019 w 12193588"/>
              <a:gd name="connsiteY4427" fmla="*/ 3568860 h 6858000"/>
              <a:gd name="connsiteX4428" fmla="*/ 3627762 w 12193588"/>
              <a:gd name="connsiteY4428" fmla="*/ 3374788 h 6858000"/>
              <a:gd name="connsiteX4429" fmla="*/ 2429885 w 12193588"/>
              <a:gd name="connsiteY4429" fmla="*/ 3179047 h 6858000"/>
              <a:gd name="connsiteX4430" fmla="*/ 2286004 w 12193588"/>
              <a:gd name="connsiteY4430" fmla="*/ 3321254 h 6858000"/>
              <a:gd name="connsiteX4431" fmla="*/ 2214065 w 12193588"/>
              <a:gd name="connsiteY4431" fmla="*/ 3249314 h 6858000"/>
              <a:gd name="connsiteX4432" fmla="*/ 2160529 w 12193588"/>
              <a:gd name="connsiteY4432" fmla="*/ 3302850 h 6858000"/>
              <a:gd name="connsiteX4433" fmla="*/ 2286004 w 12193588"/>
              <a:gd name="connsiteY4433" fmla="*/ 3426653 h 6858000"/>
              <a:gd name="connsiteX4434" fmla="*/ 2481747 w 12193588"/>
              <a:gd name="connsiteY4434" fmla="*/ 3230911 h 6858000"/>
              <a:gd name="connsiteX4435" fmla="*/ 1424403 w 12193588"/>
              <a:gd name="connsiteY4435" fmla="*/ 3179047 h 6858000"/>
              <a:gd name="connsiteX4436" fmla="*/ 1374213 w 12193588"/>
              <a:gd name="connsiteY4436" fmla="*/ 3230911 h 6858000"/>
              <a:gd name="connsiteX4437" fmla="*/ 1518094 w 12193588"/>
              <a:gd name="connsiteY4437" fmla="*/ 3374788 h 6858000"/>
              <a:gd name="connsiteX4438" fmla="*/ 1427749 w 12193588"/>
              <a:gd name="connsiteY4438" fmla="*/ 3466805 h 6858000"/>
              <a:gd name="connsiteX4439" fmla="*/ 1357483 w 12193588"/>
              <a:gd name="connsiteY4439" fmla="*/ 3393192 h 6858000"/>
              <a:gd name="connsiteX4440" fmla="*/ 1302274 w 12193588"/>
              <a:gd name="connsiteY4440" fmla="*/ 3445055 h 6858000"/>
              <a:gd name="connsiteX4441" fmla="*/ 1427749 w 12193588"/>
              <a:gd name="connsiteY4441" fmla="*/ 3568860 h 6858000"/>
              <a:gd name="connsiteX4442" fmla="*/ 1623492 w 12193588"/>
              <a:gd name="connsiteY4442" fmla="*/ 3374788 h 6858000"/>
              <a:gd name="connsiteX4443" fmla="*/ 425615 w 12193588"/>
              <a:gd name="connsiteY4443" fmla="*/ 3179047 h 6858000"/>
              <a:gd name="connsiteX4444" fmla="*/ 283408 w 12193588"/>
              <a:gd name="connsiteY4444" fmla="*/ 3321254 h 6858000"/>
              <a:gd name="connsiteX4445" fmla="*/ 211470 w 12193588"/>
              <a:gd name="connsiteY4445" fmla="*/ 3249314 h 6858000"/>
              <a:gd name="connsiteX4446" fmla="*/ 157933 w 12193588"/>
              <a:gd name="connsiteY4446" fmla="*/ 3302850 h 6858000"/>
              <a:gd name="connsiteX4447" fmla="*/ 283408 w 12193588"/>
              <a:gd name="connsiteY4447" fmla="*/ 3426653 h 6858000"/>
              <a:gd name="connsiteX4448" fmla="*/ 479152 w 12193588"/>
              <a:gd name="connsiteY4448" fmla="*/ 3230911 h 6858000"/>
              <a:gd name="connsiteX4449" fmla="*/ 12002865 w 12193588"/>
              <a:gd name="connsiteY4449" fmla="*/ 3172355 h 6858000"/>
              <a:gd name="connsiteX4450" fmla="*/ 11601341 w 12193588"/>
              <a:gd name="connsiteY4450" fmla="*/ 3588934 h 6858000"/>
              <a:gd name="connsiteX4451" fmla="*/ 11651532 w 12193588"/>
              <a:gd name="connsiteY4451" fmla="*/ 3642470 h 6858000"/>
              <a:gd name="connsiteX4452" fmla="*/ 12053055 w 12193588"/>
              <a:gd name="connsiteY4452" fmla="*/ 3230911 h 6858000"/>
              <a:gd name="connsiteX4453" fmla="*/ 9998595 w 12193588"/>
              <a:gd name="connsiteY4453" fmla="*/ 3172355 h 6858000"/>
              <a:gd name="connsiteX4454" fmla="*/ 9597072 w 12193588"/>
              <a:gd name="connsiteY4454" fmla="*/ 3588934 h 6858000"/>
              <a:gd name="connsiteX4455" fmla="*/ 9648934 w 12193588"/>
              <a:gd name="connsiteY4455" fmla="*/ 3642470 h 6858000"/>
              <a:gd name="connsiteX4456" fmla="*/ 10050458 w 12193588"/>
              <a:gd name="connsiteY4456" fmla="*/ 3230911 h 6858000"/>
              <a:gd name="connsiteX4457" fmla="*/ 8002690 w 12193588"/>
              <a:gd name="connsiteY4457" fmla="*/ 3172355 h 6858000"/>
              <a:gd name="connsiteX4458" fmla="*/ 7594475 w 12193588"/>
              <a:gd name="connsiteY4458" fmla="*/ 3588934 h 6858000"/>
              <a:gd name="connsiteX4459" fmla="*/ 7648011 w 12193588"/>
              <a:gd name="connsiteY4459" fmla="*/ 3642470 h 6858000"/>
              <a:gd name="connsiteX4460" fmla="*/ 8056226 w 12193588"/>
              <a:gd name="connsiteY4460" fmla="*/ 3230911 h 6858000"/>
              <a:gd name="connsiteX4461" fmla="*/ 6000093 w 12193588"/>
              <a:gd name="connsiteY4461" fmla="*/ 3172355 h 6858000"/>
              <a:gd name="connsiteX4462" fmla="*/ 5590205 w 12193588"/>
              <a:gd name="connsiteY4462" fmla="*/ 3588934 h 6858000"/>
              <a:gd name="connsiteX4463" fmla="*/ 5643742 w 12193588"/>
              <a:gd name="connsiteY4463" fmla="*/ 3642470 h 6858000"/>
              <a:gd name="connsiteX4464" fmla="*/ 6051957 w 12193588"/>
              <a:gd name="connsiteY4464" fmla="*/ 3230911 h 6858000"/>
              <a:gd name="connsiteX4465" fmla="*/ 3995825 w 12193588"/>
              <a:gd name="connsiteY4465" fmla="*/ 3172355 h 6858000"/>
              <a:gd name="connsiteX4466" fmla="*/ 3585936 w 12193588"/>
              <a:gd name="connsiteY4466" fmla="*/ 3588934 h 6858000"/>
              <a:gd name="connsiteX4467" fmla="*/ 3639472 w 12193588"/>
              <a:gd name="connsiteY4467" fmla="*/ 3642470 h 6858000"/>
              <a:gd name="connsiteX4468" fmla="*/ 4049361 w 12193588"/>
              <a:gd name="connsiteY4468" fmla="*/ 3230911 h 6858000"/>
              <a:gd name="connsiteX4469" fmla="*/ 1991555 w 12193588"/>
              <a:gd name="connsiteY4469" fmla="*/ 3172355 h 6858000"/>
              <a:gd name="connsiteX4470" fmla="*/ 1590032 w 12193588"/>
              <a:gd name="connsiteY4470" fmla="*/ 3588934 h 6858000"/>
              <a:gd name="connsiteX4471" fmla="*/ 1641895 w 12193588"/>
              <a:gd name="connsiteY4471" fmla="*/ 3642470 h 6858000"/>
              <a:gd name="connsiteX4472" fmla="*/ 2043418 w 12193588"/>
              <a:gd name="connsiteY4472" fmla="*/ 3230911 h 6858000"/>
              <a:gd name="connsiteX4473" fmla="*/ 10728027 w 12193588"/>
              <a:gd name="connsiteY4473" fmla="*/ 3167335 h 6858000"/>
              <a:gd name="connsiteX4474" fmla="*/ 10594188 w 12193588"/>
              <a:gd name="connsiteY4474" fmla="*/ 3294484 h 6858000"/>
              <a:gd name="connsiteX4475" fmla="*/ 10649396 w 12193588"/>
              <a:gd name="connsiteY4475" fmla="*/ 3346346 h 6858000"/>
              <a:gd name="connsiteX4476" fmla="*/ 10781565 w 12193588"/>
              <a:gd name="connsiteY4476" fmla="*/ 3219198 h 6858000"/>
              <a:gd name="connsiteX4477" fmla="*/ 8725431 w 12193588"/>
              <a:gd name="connsiteY4477" fmla="*/ 3167335 h 6858000"/>
              <a:gd name="connsiteX4478" fmla="*/ 8598284 w 12193588"/>
              <a:gd name="connsiteY4478" fmla="*/ 3294484 h 6858000"/>
              <a:gd name="connsiteX4479" fmla="*/ 8650147 w 12193588"/>
              <a:gd name="connsiteY4479" fmla="*/ 3346346 h 6858000"/>
              <a:gd name="connsiteX4480" fmla="*/ 8777296 w 12193588"/>
              <a:gd name="connsiteY4480" fmla="*/ 3219198 h 6858000"/>
              <a:gd name="connsiteX4481" fmla="*/ 6722836 w 12193588"/>
              <a:gd name="connsiteY4481" fmla="*/ 3167335 h 6858000"/>
              <a:gd name="connsiteX4482" fmla="*/ 6595687 w 12193588"/>
              <a:gd name="connsiteY4482" fmla="*/ 3294484 h 6858000"/>
              <a:gd name="connsiteX4483" fmla="*/ 6647551 w 12193588"/>
              <a:gd name="connsiteY4483" fmla="*/ 3346346 h 6858000"/>
              <a:gd name="connsiteX4484" fmla="*/ 6774700 w 12193588"/>
              <a:gd name="connsiteY4484" fmla="*/ 3219198 h 6858000"/>
              <a:gd name="connsiteX4485" fmla="*/ 4718567 w 12193588"/>
              <a:gd name="connsiteY4485" fmla="*/ 3167335 h 6858000"/>
              <a:gd name="connsiteX4486" fmla="*/ 4591418 w 12193588"/>
              <a:gd name="connsiteY4486" fmla="*/ 3294484 h 6858000"/>
              <a:gd name="connsiteX4487" fmla="*/ 4643281 w 12193588"/>
              <a:gd name="connsiteY4487" fmla="*/ 3346346 h 6858000"/>
              <a:gd name="connsiteX4488" fmla="*/ 4770429 w 12193588"/>
              <a:gd name="connsiteY4488" fmla="*/ 3219198 h 6858000"/>
              <a:gd name="connsiteX4489" fmla="*/ 2714297 w 12193588"/>
              <a:gd name="connsiteY4489" fmla="*/ 3167335 h 6858000"/>
              <a:gd name="connsiteX4490" fmla="*/ 2588820 w 12193588"/>
              <a:gd name="connsiteY4490" fmla="*/ 3294484 h 6858000"/>
              <a:gd name="connsiteX4491" fmla="*/ 2639010 w 12193588"/>
              <a:gd name="connsiteY4491" fmla="*/ 3346346 h 6858000"/>
              <a:gd name="connsiteX4492" fmla="*/ 2766159 w 12193588"/>
              <a:gd name="connsiteY4492" fmla="*/ 3219198 h 6858000"/>
              <a:gd name="connsiteX4493" fmla="*/ 718392 w 12193588"/>
              <a:gd name="connsiteY4493" fmla="*/ 3167335 h 6858000"/>
              <a:gd name="connsiteX4494" fmla="*/ 586224 w 12193588"/>
              <a:gd name="connsiteY4494" fmla="*/ 3294484 h 6858000"/>
              <a:gd name="connsiteX4495" fmla="*/ 639761 w 12193588"/>
              <a:gd name="connsiteY4495" fmla="*/ 3346346 h 6858000"/>
              <a:gd name="connsiteX4496" fmla="*/ 770256 w 12193588"/>
              <a:gd name="connsiteY4496" fmla="*/ 3219198 h 6858000"/>
              <a:gd name="connsiteX4497" fmla="*/ 0 w 12193588"/>
              <a:gd name="connsiteY4497" fmla="*/ 3142958 h 6858000"/>
              <a:gd name="connsiteX4498" fmla="*/ 79302 w 12193588"/>
              <a:gd name="connsiteY4498" fmla="*/ 3230911 h 6858000"/>
              <a:gd name="connsiteX4499" fmla="*/ 0 w 12193588"/>
              <a:gd name="connsiteY4499" fmla="*/ 3311720 h 6858000"/>
              <a:gd name="connsiteX4500" fmla="*/ 0 w 12193588"/>
              <a:gd name="connsiteY4500" fmla="*/ 3271206 h 6858000"/>
              <a:gd name="connsiteX4501" fmla="*/ 39148 w 12193588"/>
              <a:gd name="connsiteY4501" fmla="*/ 3230911 h 6858000"/>
              <a:gd name="connsiteX4502" fmla="*/ 0 w 12193588"/>
              <a:gd name="connsiteY4502" fmla="*/ 3186710 h 6858000"/>
              <a:gd name="connsiteX4503" fmla="*/ 11435712 w 12193588"/>
              <a:gd name="connsiteY4503" fmla="*/ 3138895 h 6858000"/>
              <a:gd name="connsiteX4504" fmla="*/ 11674954 w 12193588"/>
              <a:gd name="connsiteY4504" fmla="*/ 3374788 h 6858000"/>
              <a:gd name="connsiteX4505" fmla="*/ 11437386 w 12193588"/>
              <a:gd name="connsiteY4505" fmla="*/ 3609010 h 6858000"/>
              <a:gd name="connsiteX4506" fmla="*/ 11268411 w 12193588"/>
              <a:gd name="connsiteY4506" fmla="*/ 3445055 h 6858000"/>
              <a:gd name="connsiteX4507" fmla="*/ 11367120 w 12193588"/>
              <a:gd name="connsiteY4507" fmla="*/ 3354712 h 6858000"/>
              <a:gd name="connsiteX4508" fmla="*/ 11437386 w 12193588"/>
              <a:gd name="connsiteY4508" fmla="*/ 3424979 h 6858000"/>
              <a:gd name="connsiteX4509" fmla="*/ 11489250 w 12193588"/>
              <a:gd name="connsiteY4509" fmla="*/ 3374788 h 6858000"/>
              <a:gd name="connsiteX4510" fmla="*/ 11343697 w 12193588"/>
              <a:gd name="connsiteY4510" fmla="*/ 3230911 h 6858000"/>
              <a:gd name="connsiteX4511" fmla="*/ 10435250 w 12193588"/>
              <a:gd name="connsiteY4511" fmla="*/ 3138895 h 6858000"/>
              <a:gd name="connsiteX4512" fmla="*/ 10525595 w 12193588"/>
              <a:gd name="connsiteY4512" fmla="*/ 3230911 h 6858000"/>
              <a:gd name="connsiteX4513" fmla="*/ 10289699 w 12193588"/>
              <a:gd name="connsiteY4513" fmla="*/ 3465133 h 6858000"/>
              <a:gd name="connsiteX4514" fmla="*/ 10129090 w 12193588"/>
              <a:gd name="connsiteY4514" fmla="*/ 3302850 h 6858000"/>
              <a:gd name="connsiteX4515" fmla="*/ 10219433 w 12193588"/>
              <a:gd name="connsiteY4515" fmla="*/ 3212507 h 6858000"/>
              <a:gd name="connsiteX4516" fmla="*/ 10289699 w 12193588"/>
              <a:gd name="connsiteY4516" fmla="*/ 3284446 h 6858000"/>
              <a:gd name="connsiteX4517" fmla="*/ 9436463 w 12193588"/>
              <a:gd name="connsiteY4517" fmla="*/ 3138895 h 6858000"/>
              <a:gd name="connsiteX4518" fmla="*/ 9670684 w 12193588"/>
              <a:gd name="connsiteY4518" fmla="*/ 3374788 h 6858000"/>
              <a:gd name="connsiteX4519" fmla="*/ 9438136 w 12193588"/>
              <a:gd name="connsiteY4519" fmla="*/ 3609010 h 6858000"/>
              <a:gd name="connsiteX4520" fmla="*/ 9274181 w 12193588"/>
              <a:gd name="connsiteY4520" fmla="*/ 3445055 h 6858000"/>
              <a:gd name="connsiteX4521" fmla="*/ 9371216 w 12193588"/>
              <a:gd name="connsiteY4521" fmla="*/ 3354712 h 6858000"/>
              <a:gd name="connsiteX4522" fmla="*/ 9438136 w 12193588"/>
              <a:gd name="connsiteY4522" fmla="*/ 3424979 h 6858000"/>
              <a:gd name="connsiteX4523" fmla="*/ 9489999 w 12193588"/>
              <a:gd name="connsiteY4523" fmla="*/ 3374788 h 6858000"/>
              <a:gd name="connsiteX4524" fmla="*/ 9347792 w 12193588"/>
              <a:gd name="connsiteY4524" fmla="*/ 3230911 h 6858000"/>
              <a:gd name="connsiteX4525" fmla="*/ 8430981 w 12193588"/>
              <a:gd name="connsiteY4525" fmla="*/ 3138895 h 6858000"/>
              <a:gd name="connsiteX4526" fmla="*/ 8521324 w 12193588"/>
              <a:gd name="connsiteY4526" fmla="*/ 3230911 h 6858000"/>
              <a:gd name="connsiteX4527" fmla="*/ 8287102 w 12193588"/>
              <a:gd name="connsiteY4527" fmla="*/ 3465133 h 6858000"/>
              <a:gd name="connsiteX4528" fmla="*/ 8124821 w 12193588"/>
              <a:gd name="connsiteY4528" fmla="*/ 3302850 h 6858000"/>
              <a:gd name="connsiteX4529" fmla="*/ 8215162 w 12193588"/>
              <a:gd name="connsiteY4529" fmla="*/ 3212507 h 6858000"/>
              <a:gd name="connsiteX4530" fmla="*/ 8287102 w 12193588"/>
              <a:gd name="connsiteY4530" fmla="*/ 3284446 h 6858000"/>
              <a:gd name="connsiteX4531" fmla="*/ 7433867 w 12193588"/>
              <a:gd name="connsiteY4531" fmla="*/ 3138895 h 6858000"/>
              <a:gd name="connsiteX4532" fmla="*/ 7666415 w 12193588"/>
              <a:gd name="connsiteY4532" fmla="*/ 3374788 h 6858000"/>
              <a:gd name="connsiteX4533" fmla="*/ 7437213 w 12193588"/>
              <a:gd name="connsiteY4533" fmla="*/ 3609010 h 6858000"/>
              <a:gd name="connsiteX4534" fmla="*/ 7269912 w 12193588"/>
              <a:gd name="connsiteY4534" fmla="*/ 3445055 h 6858000"/>
              <a:gd name="connsiteX4535" fmla="*/ 7366947 w 12193588"/>
              <a:gd name="connsiteY4535" fmla="*/ 3354712 h 6858000"/>
              <a:gd name="connsiteX4536" fmla="*/ 7437213 w 12193588"/>
              <a:gd name="connsiteY4536" fmla="*/ 3424979 h 6858000"/>
              <a:gd name="connsiteX4537" fmla="*/ 7485730 w 12193588"/>
              <a:gd name="connsiteY4537" fmla="*/ 3374788 h 6858000"/>
              <a:gd name="connsiteX4538" fmla="*/ 7343525 w 12193588"/>
              <a:gd name="connsiteY4538" fmla="*/ 3230911 h 6858000"/>
              <a:gd name="connsiteX4539" fmla="*/ 6430060 w 12193588"/>
              <a:gd name="connsiteY4539" fmla="*/ 3138895 h 6858000"/>
              <a:gd name="connsiteX4540" fmla="*/ 6517056 w 12193588"/>
              <a:gd name="connsiteY4540" fmla="*/ 3230911 h 6858000"/>
              <a:gd name="connsiteX4541" fmla="*/ 6287853 w 12193588"/>
              <a:gd name="connsiteY4541" fmla="*/ 3465133 h 6858000"/>
              <a:gd name="connsiteX4542" fmla="*/ 6130589 w 12193588"/>
              <a:gd name="connsiteY4542" fmla="*/ 3302850 h 6858000"/>
              <a:gd name="connsiteX4543" fmla="*/ 6219260 w 12193588"/>
              <a:gd name="connsiteY4543" fmla="*/ 3212507 h 6858000"/>
              <a:gd name="connsiteX4544" fmla="*/ 6287853 w 12193588"/>
              <a:gd name="connsiteY4544" fmla="*/ 3284446 h 6858000"/>
              <a:gd name="connsiteX4545" fmla="*/ 5429598 w 12193588"/>
              <a:gd name="connsiteY4545" fmla="*/ 3138895 h 6858000"/>
              <a:gd name="connsiteX4546" fmla="*/ 5663820 w 12193588"/>
              <a:gd name="connsiteY4546" fmla="*/ 3374788 h 6858000"/>
              <a:gd name="connsiteX4547" fmla="*/ 5432944 w 12193588"/>
              <a:gd name="connsiteY4547" fmla="*/ 3609010 h 6858000"/>
              <a:gd name="connsiteX4548" fmla="*/ 5265643 w 12193588"/>
              <a:gd name="connsiteY4548" fmla="*/ 3445055 h 6858000"/>
              <a:gd name="connsiteX4549" fmla="*/ 5364350 w 12193588"/>
              <a:gd name="connsiteY4549" fmla="*/ 3354712 h 6858000"/>
              <a:gd name="connsiteX4550" fmla="*/ 5432944 w 12193588"/>
              <a:gd name="connsiteY4550" fmla="*/ 3424979 h 6858000"/>
              <a:gd name="connsiteX4551" fmla="*/ 5481460 w 12193588"/>
              <a:gd name="connsiteY4551" fmla="*/ 3374788 h 6858000"/>
              <a:gd name="connsiteX4552" fmla="*/ 5340927 w 12193588"/>
              <a:gd name="connsiteY4552" fmla="*/ 3230911 h 6858000"/>
              <a:gd name="connsiteX4553" fmla="*/ 4434154 w 12193588"/>
              <a:gd name="connsiteY4553" fmla="*/ 3138895 h 6858000"/>
              <a:gd name="connsiteX4554" fmla="*/ 4524497 w 12193588"/>
              <a:gd name="connsiteY4554" fmla="*/ 3230911 h 6858000"/>
              <a:gd name="connsiteX4555" fmla="*/ 4288601 w 12193588"/>
              <a:gd name="connsiteY4555" fmla="*/ 3465133 h 6858000"/>
              <a:gd name="connsiteX4556" fmla="*/ 4126320 w 12193588"/>
              <a:gd name="connsiteY4556" fmla="*/ 3302850 h 6858000"/>
              <a:gd name="connsiteX4557" fmla="*/ 4216663 w 12193588"/>
              <a:gd name="connsiteY4557" fmla="*/ 3212507 h 6858000"/>
              <a:gd name="connsiteX4558" fmla="*/ 4288601 w 12193588"/>
              <a:gd name="connsiteY4558" fmla="*/ 3284446 h 6858000"/>
              <a:gd name="connsiteX4559" fmla="*/ 3428673 w 12193588"/>
              <a:gd name="connsiteY4559" fmla="*/ 3138895 h 6858000"/>
              <a:gd name="connsiteX4560" fmla="*/ 3669586 w 12193588"/>
              <a:gd name="connsiteY4560" fmla="*/ 3374788 h 6858000"/>
              <a:gd name="connsiteX4561" fmla="*/ 3432019 w 12193588"/>
              <a:gd name="connsiteY4561" fmla="*/ 3609010 h 6858000"/>
              <a:gd name="connsiteX4562" fmla="*/ 3263045 w 12193588"/>
              <a:gd name="connsiteY4562" fmla="*/ 3445055 h 6858000"/>
              <a:gd name="connsiteX4563" fmla="*/ 3361752 w 12193588"/>
              <a:gd name="connsiteY4563" fmla="*/ 3354712 h 6858000"/>
              <a:gd name="connsiteX4564" fmla="*/ 3432019 w 12193588"/>
              <a:gd name="connsiteY4564" fmla="*/ 3424979 h 6858000"/>
              <a:gd name="connsiteX4565" fmla="*/ 3482209 w 12193588"/>
              <a:gd name="connsiteY4565" fmla="*/ 3374788 h 6858000"/>
              <a:gd name="connsiteX4566" fmla="*/ 3338330 w 12193588"/>
              <a:gd name="connsiteY4566" fmla="*/ 3230911 h 6858000"/>
              <a:gd name="connsiteX4567" fmla="*/ 2429885 w 12193588"/>
              <a:gd name="connsiteY4567" fmla="*/ 3138895 h 6858000"/>
              <a:gd name="connsiteX4568" fmla="*/ 2520227 w 12193588"/>
              <a:gd name="connsiteY4568" fmla="*/ 3230911 h 6858000"/>
              <a:gd name="connsiteX4569" fmla="*/ 2286006 w 12193588"/>
              <a:gd name="connsiteY4569" fmla="*/ 3465133 h 6858000"/>
              <a:gd name="connsiteX4570" fmla="*/ 2123722 w 12193588"/>
              <a:gd name="connsiteY4570" fmla="*/ 3302850 h 6858000"/>
              <a:gd name="connsiteX4571" fmla="*/ 2214067 w 12193588"/>
              <a:gd name="connsiteY4571" fmla="*/ 3212507 h 6858000"/>
              <a:gd name="connsiteX4572" fmla="*/ 2286006 w 12193588"/>
              <a:gd name="connsiteY4572" fmla="*/ 3284446 h 6858000"/>
              <a:gd name="connsiteX4573" fmla="*/ 1424405 w 12193588"/>
              <a:gd name="connsiteY4573" fmla="*/ 3138895 h 6858000"/>
              <a:gd name="connsiteX4574" fmla="*/ 1665319 w 12193588"/>
              <a:gd name="connsiteY4574" fmla="*/ 3374788 h 6858000"/>
              <a:gd name="connsiteX4575" fmla="*/ 1427751 w 12193588"/>
              <a:gd name="connsiteY4575" fmla="*/ 3609010 h 6858000"/>
              <a:gd name="connsiteX4576" fmla="*/ 1258777 w 12193588"/>
              <a:gd name="connsiteY4576" fmla="*/ 3445055 h 6858000"/>
              <a:gd name="connsiteX4577" fmla="*/ 1357484 w 12193588"/>
              <a:gd name="connsiteY4577" fmla="*/ 3354712 h 6858000"/>
              <a:gd name="connsiteX4578" fmla="*/ 1427751 w 12193588"/>
              <a:gd name="connsiteY4578" fmla="*/ 3424979 h 6858000"/>
              <a:gd name="connsiteX4579" fmla="*/ 1477941 w 12193588"/>
              <a:gd name="connsiteY4579" fmla="*/ 3374788 h 6858000"/>
              <a:gd name="connsiteX4580" fmla="*/ 1334062 w 12193588"/>
              <a:gd name="connsiteY4580" fmla="*/ 3230911 h 6858000"/>
              <a:gd name="connsiteX4581" fmla="*/ 425615 w 12193588"/>
              <a:gd name="connsiteY4581" fmla="*/ 3138895 h 6858000"/>
              <a:gd name="connsiteX4582" fmla="*/ 515958 w 12193588"/>
              <a:gd name="connsiteY4582" fmla="*/ 3230911 h 6858000"/>
              <a:gd name="connsiteX4583" fmla="*/ 283408 w 12193588"/>
              <a:gd name="connsiteY4583" fmla="*/ 3465133 h 6858000"/>
              <a:gd name="connsiteX4584" fmla="*/ 119453 w 12193588"/>
              <a:gd name="connsiteY4584" fmla="*/ 3302850 h 6858000"/>
              <a:gd name="connsiteX4585" fmla="*/ 211470 w 12193588"/>
              <a:gd name="connsiteY4585" fmla="*/ 3212507 h 6858000"/>
              <a:gd name="connsiteX4586" fmla="*/ 283408 w 12193588"/>
              <a:gd name="connsiteY4586" fmla="*/ 3284446 h 6858000"/>
              <a:gd name="connsiteX4587" fmla="*/ 12002866 w 12193588"/>
              <a:gd name="connsiteY4587" fmla="*/ 3128856 h 6858000"/>
              <a:gd name="connsiteX4588" fmla="*/ 12091535 w 12193588"/>
              <a:gd name="connsiteY4588" fmla="*/ 3230911 h 6858000"/>
              <a:gd name="connsiteX4589" fmla="*/ 11651532 w 12193588"/>
              <a:gd name="connsiteY4589" fmla="*/ 3679277 h 6858000"/>
              <a:gd name="connsiteX4590" fmla="*/ 11562863 w 12193588"/>
              <a:gd name="connsiteY4590" fmla="*/ 3588936 h 6858000"/>
              <a:gd name="connsiteX4591" fmla="*/ 10728027 w 12193588"/>
              <a:gd name="connsiteY4591" fmla="*/ 3128856 h 6858000"/>
              <a:gd name="connsiteX4592" fmla="*/ 10820045 w 12193588"/>
              <a:gd name="connsiteY4592" fmla="*/ 3219199 h 6858000"/>
              <a:gd name="connsiteX4593" fmla="*/ 10649398 w 12193588"/>
              <a:gd name="connsiteY4593" fmla="*/ 3384828 h 6858000"/>
              <a:gd name="connsiteX4594" fmla="*/ 10555709 w 12193588"/>
              <a:gd name="connsiteY4594" fmla="*/ 3294484 h 6858000"/>
              <a:gd name="connsiteX4595" fmla="*/ 9998595 w 12193588"/>
              <a:gd name="connsiteY4595" fmla="*/ 3128856 h 6858000"/>
              <a:gd name="connsiteX4596" fmla="*/ 10087264 w 12193588"/>
              <a:gd name="connsiteY4596" fmla="*/ 3230911 h 6858000"/>
              <a:gd name="connsiteX4597" fmla="*/ 9648934 w 12193588"/>
              <a:gd name="connsiteY4597" fmla="*/ 3679277 h 6858000"/>
              <a:gd name="connsiteX4598" fmla="*/ 9558592 w 12193588"/>
              <a:gd name="connsiteY4598" fmla="*/ 3588936 h 6858000"/>
              <a:gd name="connsiteX4599" fmla="*/ 8725433 w 12193588"/>
              <a:gd name="connsiteY4599" fmla="*/ 3128856 h 6858000"/>
              <a:gd name="connsiteX4600" fmla="*/ 8815776 w 12193588"/>
              <a:gd name="connsiteY4600" fmla="*/ 3219199 h 6858000"/>
              <a:gd name="connsiteX4601" fmla="*/ 8650147 w 12193588"/>
              <a:gd name="connsiteY4601" fmla="*/ 3384828 h 6858000"/>
              <a:gd name="connsiteX4602" fmla="*/ 8561478 w 12193588"/>
              <a:gd name="connsiteY4602" fmla="*/ 3294484 h 6858000"/>
              <a:gd name="connsiteX4603" fmla="*/ 8002690 w 12193588"/>
              <a:gd name="connsiteY4603" fmla="*/ 3128856 h 6858000"/>
              <a:gd name="connsiteX4604" fmla="*/ 8094707 w 12193588"/>
              <a:gd name="connsiteY4604" fmla="*/ 3230911 h 6858000"/>
              <a:gd name="connsiteX4605" fmla="*/ 7648011 w 12193588"/>
              <a:gd name="connsiteY4605" fmla="*/ 3679277 h 6858000"/>
              <a:gd name="connsiteX4606" fmla="*/ 7554324 w 12193588"/>
              <a:gd name="connsiteY4606" fmla="*/ 3588936 h 6858000"/>
              <a:gd name="connsiteX4607" fmla="*/ 6722836 w 12193588"/>
              <a:gd name="connsiteY4607" fmla="*/ 3128856 h 6858000"/>
              <a:gd name="connsiteX4608" fmla="*/ 6813179 w 12193588"/>
              <a:gd name="connsiteY4608" fmla="*/ 3219199 h 6858000"/>
              <a:gd name="connsiteX4609" fmla="*/ 6647551 w 12193588"/>
              <a:gd name="connsiteY4609" fmla="*/ 3384828 h 6858000"/>
              <a:gd name="connsiteX4610" fmla="*/ 6558881 w 12193588"/>
              <a:gd name="connsiteY4610" fmla="*/ 3294484 h 6858000"/>
              <a:gd name="connsiteX4611" fmla="*/ 6000094 w 12193588"/>
              <a:gd name="connsiteY4611" fmla="*/ 3128856 h 6858000"/>
              <a:gd name="connsiteX4612" fmla="*/ 6090437 w 12193588"/>
              <a:gd name="connsiteY4612" fmla="*/ 3230911 h 6858000"/>
              <a:gd name="connsiteX4613" fmla="*/ 5643742 w 12193588"/>
              <a:gd name="connsiteY4613" fmla="*/ 3679277 h 6858000"/>
              <a:gd name="connsiteX4614" fmla="*/ 5551727 w 12193588"/>
              <a:gd name="connsiteY4614" fmla="*/ 3588936 h 6858000"/>
              <a:gd name="connsiteX4615" fmla="*/ 4718567 w 12193588"/>
              <a:gd name="connsiteY4615" fmla="*/ 3128856 h 6858000"/>
              <a:gd name="connsiteX4616" fmla="*/ 4808909 w 12193588"/>
              <a:gd name="connsiteY4616" fmla="*/ 3219199 h 6858000"/>
              <a:gd name="connsiteX4617" fmla="*/ 4643282 w 12193588"/>
              <a:gd name="connsiteY4617" fmla="*/ 3384828 h 6858000"/>
              <a:gd name="connsiteX4618" fmla="*/ 4554611 w 12193588"/>
              <a:gd name="connsiteY4618" fmla="*/ 3294484 h 6858000"/>
              <a:gd name="connsiteX4619" fmla="*/ 3995825 w 12193588"/>
              <a:gd name="connsiteY4619" fmla="*/ 3128856 h 6858000"/>
              <a:gd name="connsiteX4620" fmla="*/ 4086168 w 12193588"/>
              <a:gd name="connsiteY4620" fmla="*/ 3230911 h 6858000"/>
              <a:gd name="connsiteX4621" fmla="*/ 3639474 w 12193588"/>
              <a:gd name="connsiteY4621" fmla="*/ 3679277 h 6858000"/>
              <a:gd name="connsiteX4622" fmla="*/ 3547457 w 12193588"/>
              <a:gd name="connsiteY4622" fmla="*/ 3588936 h 6858000"/>
              <a:gd name="connsiteX4623" fmla="*/ 2714297 w 12193588"/>
              <a:gd name="connsiteY4623" fmla="*/ 3128856 h 6858000"/>
              <a:gd name="connsiteX4624" fmla="*/ 2804640 w 12193588"/>
              <a:gd name="connsiteY4624" fmla="*/ 3219199 h 6858000"/>
              <a:gd name="connsiteX4625" fmla="*/ 2639012 w 12193588"/>
              <a:gd name="connsiteY4625" fmla="*/ 3384828 h 6858000"/>
              <a:gd name="connsiteX4626" fmla="*/ 2550342 w 12193588"/>
              <a:gd name="connsiteY4626" fmla="*/ 3294484 h 6858000"/>
              <a:gd name="connsiteX4627" fmla="*/ 1991555 w 12193588"/>
              <a:gd name="connsiteY4627" fmla="*/ 3128856 h 6858000"/>
              <a:gd name="connsiteX4628" fmla="*/ 2081898 w 12193588"/>
              <a:gd name="connsiteY4628" fmla="*/ 3230911 h 6858000"/>
              <a:gd name="connsiteX4629" fmla="*/ 1641896 w 12193588"/>
              <a:gd name="connsiteY4629" fmla="*/ 3679277 h 6858000"/>
              <a:gd name="connsiteX4630" fmla="*/ 1553226 w 12193588"/>
              <a:gd name="connsiteY4630" fmla="*/ 3588936 h 6858000"/>
              <a:gd name="connsiteX4631" fmla="*/ 718392 w 12193588"/>
              <a:gd name="connsiteY4631" fmla="*/ 3128856 h 6858000"/>
              <a:gd name="connsiteX4632" fmla="*/ 810408 w 12193588"/>
              <a:gd name="connsiteY4632" fmla="*/ 3219199 h 6858000"/>
              <a:gd name="connsiteX4633" fmla="*/ 639761 w 12193588"/>
              <a:gd name="connsiteY4633" fmla="*/ 3384828 h 6858000"/>
              <a:gd name="connsiteX4634" fmla="*/ 546072 w 12193588"/>
              <a:gd name="connsiteY4634" fmla="*/ 3294484 h 6858000"/>
              <a:gd name="connsiteX4635" fmla="*/ 11221567 w 12193588"/>
              <a:gd name="connsiteY4635" fmla="*/ 3107106 h 6858000"/>
              <a:gd name="connsiteX4636" fmla="*/ 11077688 w 12193588"/>
              <a:gd name="connsiteY4636" fmla="*/ 3249314 h 6858000"/>
              <a:gd name="connsiteX4637" fmla="*/ 11012441 w 12193588"/>
              <a:gd name="connsiteY4637" fmla="*/ 3184065 h 6858000"/>
              <a:gd name="connsiteX4638" fmla="*/ 10960577 w 12193588"/>
              <a:gd name="connsiteY4638" fmla="*/ 3232584 h 6858000"/>
              <a:gd name="connsiteX4639" fmla="*/ 11154646 w 12193588"/>
              <a:gd name="connsiteY4639" fmla="*/ 3426653 h 6858000"/>
              <a:gd name="connsiteX4640" fmla="*/ 11281795 w 12193588"/>
              <a:gd name="connsiteY4640" fmla="*/ 3302848 h 6858000"/>
              <a:gd name="connsiteX4641" fmla="*/ 11211529 w 12193588"/>
              <a:gd name="connsiteY4641" fmla="*/ 3230909 h 6858000"/>
              <a:gd name="connsiteX4642" fmla="*/ 11278449 w 12193588"/>
              <a:gd name="connsiteY4642" fmla="*/ 3160643 h 6858000"/>
              <a:gd name="connsiteX4643" fmla="*/ 9218969 w 12193588"/>
              <a:gd name="connsiteY4643" fmla="*/ 3107106 h 6858000"/>
              <a:gd name="connsiteX4644" fmla="*/ 9073418 w 12193588"/>
              <a:gd name="connsiteY4644" fmla="*/ 3249314 h 6858000"/>
              <a:gd name="connsiteX4645" fmla="*/ 9008172 w 12193588"/>
              <a:gd name="connsiteY4645" fmla="*/ 3184065 h 6858000"/>
              <a:gd name="connsiteX4646" fmla="*/ 8959653 w 12193588"/>
              <a:gd name="connsiteY4646" fmla="*/ 3232584 h 6858000"/>
              <a:gd name="connsiteX4647" fmla="*/ 9150377 w 12193588"/>
              <a:gd name="connsiteY4647" fmla="*/ 3426653 h 6858000"/>
              <a:gd name="connsiteX4648" fmla="*/ 9277526 w 12193588"/>
              <a:gd name="connsiteY4648" fmla="*/ 3302848 h 6858000"/>
              <a:gd name="connsiteX4649" fmla="*/ 9207259 w 12193588"/>
              <a:gd name="connsiteY4649" fmla="*/ 3230909 h 6858000"/>
              <a:gd name="connsiteX4650" fmla="*/ 9274180 w 12193588"/>
              <a:gd name="connsiteY4650" fmla="*/ 3160643 h 6858000"/>
              <a:gd name="connsiteX4651" fmla="*/ 7214700 w 12193588"/>
              <a:gd name="connsiteY4651" fmla="*/ 3107106 h 6858000"/>
              <a:gd name="connsiteX4652" fmla="*/ 7070821 w 12193588"/>
              <a:gd name="connsiteY4652" fmla="*/ 3249314 h 6858000"/>
              <a:gd name="connsiteX4653" fmla="*/ 7003900 w 12193588"/>
              <a:gd name="connsiteY4653" fmla="*/ 3184065 h 6858000"/>
              <a:gd name="connsiteX4654" fmla="*/ 6955384 w 12193588"/>
              <a:gd name="connsiteY4654" fmla="*/ 3232584 h 6858000"/>
              <a:gd name="connsiteX4655" fmla="*/ 7146107 w 12193588"/>
              <a:gd name="connsiteY4655" fmla="*/ 3426653 h 6858000"/>
              <a:gd name="connsiteX4656" fmla="*/ 7273256 w 12193588"/>
              <a:gd name="connsiteY4656" fmla="*/ 3302848 h 6858000"/>
              <a:gd name="connsiteX4657" fmla="*/ 7204662 w 12193588"/>
              <a:gd name="connsiteY4657" fmla="*/ 3230909 h 6858000"/>
              <a:gd name="connsiteX4658" fmla="*/ 7271583 w 12193588"/>
              <a:gd name="connsiteY4658" fmla="*/ 3160643 h 6858000"/>
              <a:gd name="connsiteX4659" fmla="*/ 5208760 w 12193588"/>
              <a:gd name="connsiteY4659" fmla="*/ 3107106 h 6858000"/>
              <a:gd name="connsiteX4660" fmla="*/ 5066553 w 12193588"/>
              <a:gd name="connsiteY4660" fmla="*/ 3249314 h 6858000"/>
              <a:gd name="connsiteX4661" fmla="*/ 4999633 w 12193588"/>
              <a:gd name="connsiteY4661" fmla="*/ 3184065 h 6858000"/>
              <a:gd name="connsiteX4662" fmla="*/ 4951117 w 12193588"/>
              <a:gd name="connsiteY4662" fmla="*/ 3232584 h 6858000"/>
              <a:gd name="connsiteX4663" fmla="*/ 5143512 w 12193588"/>
              <a:gd name="connsiteY4663" fmla="*/ 3426653 h 6858000"/>
              <a:gd name="connsiteX4664" fmla="*/ 5268989 w 12193588"/>
              <a:gd name="connsiteY4664" fmla="*/ 3302848 h 6858000"/>
              <a:gd name="connsiteX4665" fmla="*/ 5198722 w 12193588"/>
              <a:gd name="connsiteY4665" fmla="*/ 3230909 h 6858000"/>
              <a:gd name="connsiteX4666" fmla="*/ 5267315 w 12193588"/>
              <a:gd name="connsiteY4666" fmla="*/ 3160643 h 6858000"/>
              <a:gd name="connsiteX4667" fmla="*/ 3204489 w 12193588"/>
              <a:gd name="connsiteY4667" fmla="*/ 3107106 h 6858000"/>
              <a:gd name="connsiteX4668" fmla="*/ 3063956 w 12193588"/>
              <a:gd name="connsiteY4668" fmla="*/ 3249314 h 6858000"/>
              <a:gd name="connsiteX4669" fmla="*/ 2995363 w 12193588"/>
              <a:gd name="connsiteY4669" fmla="*/ 3184065 h 6858000"/>
              <a:gd name="connsiteX4670" fmla="*/ 2946845 w 12193588"/>
              <a:gd name="connsiteY4670" fmla="*/ 3232584 h 6858000"/>
              <a:gd name="connsiteX4671" fmla="*/ 3139240 w 12193588"/>
              <a:gd name="connsiteY4671" fmla="*/ 3426653 h 6858000"/>
              <a:gd name="connsiteX4672" fmla="*/ 3264717 w 12193588"/>
              <a:gd name="connsiteY4672" fmla="*/ 3302848 h 6858000"/>
              <a:gd name="connsiteX4673" fmla="*/ 3194451 w 12193588"/>
              <a:gd name="connsiteY4673" fmla="*/ 3230909 h 6858000"/>
              <a:gd name="connsiteX4674" fmla="*/ 3263045 w 12193588"/>
              <a:gd name="connsiteY4674" fmla="*/ 3160643 h 6858000"/>
              <a:gd name="connsiteX4675" fmla="*/ 1208585 w 12193588"/>
              <a:gd name="connsiteY4675" fmla="*/ 3107106 h 6858000"/>
              <a:gd name="connsiteX4676" fmla="*/ 1063034 w 12193588"/>
              <a:gd name="connsiteY4676" fmla="*/ 3249314 h 6858000"/>
              <a:gd name="connsiteX4677" fmla="*/ 994440 w 12193588"/>
              <a:gd name="connsiteY4677" fmla="*/ 3184065 h 6858000"/>
              <a:gd name="connsiteX4678" fmla="*/ 944249 w 12193588"/>
              <a:gd name="connsiteY4678" fmla="*/ 3232584 h 6858000"/>
              <a:gd name="connsiteX4679" fmla="*/ 1141665 w 12193588"/>
              <a:gd name="connsiteY4679" fmla="*/ 3426653 h 6858000"/>
              <a:gd name="connsiteX4680" fmla="*/ 1268814 w 12193588"/>
              <a:gd name="connsiteY4680" fmla="*/ 3302848 h 6858000"/>
              <a:gd name="connsiteX4681" fmla="*/ 1200221 w 12193588"/>
              <a:gd name="connsiteY4681" fmla="*/ 3230909 h 6858000"/>
              <a:gd name="connsiteX4682" fmla="*/ 1267142 w 12193588"/>
              <a:gd name="connsiteY4682" fmla="*/ 3160643 h 6858000"/>
              <a:gd name="connsiteX4683" fmla="*/ 11221568 w 12193588"/>
              <a:gd name="connsiteY4683" fmla="*/ 3068626 h 6858000"/>
              <a:gd name="connsiteX4684" fmla="*/ 11316929 w 12193588"/>
              <a:gd name="connsiteY4684" fmla="*/ 3160643 h 6858000"/>
              <a:gd name="connsiteX4685" fmla="*/ 11251683 w 12193588"/>
              <a:gd name="connsiteY4685" fmla="*/ 3230909 h 6858000"/>
              <a:gd name="connsiteX4686" fmla="*/ 11318603 w 12193588"/>
              <a:gd name="connsiteY4686" fmla="*/ 3302848 h 6858000"/>
              <a:gd name="connsiteX4687" fmla="*/ 11157994 w 12193588"/>
              <a:gd name="connsiteY4687" fmla="*/ 3465131 h 6858000"/>
              <a:gd name="connsiteX4688" fmla="*/ 10922098 w 12193588"/>
              <a:gd name="connsiteY4688" fmla="*/ 3232582 h 6858000"/>
              <a:gd name="connsiteX4689" fmla="*/ 11012441 w 12193588"/>
              <a:gd name="connsiteY4689" fmla="*/ 3143913 h 6858000"/>
              <a:gd name="connsiteX4690" fmla="*/ 11077689 w 12193588"/>
              <a:gd name="connsiteY4690" fmla="*/ 3212505 h 6858000"/>
              <a:gd name="connsiteX4691" fmla="*/ 9218971 w 12193588"/>
              <a:gd name="connsiteY4691" fmla="*/ 3068626 h 6858000"/>
              <a:gd name="connsiteX4692" fmla="*/ 9312660 w 12193588"/>
              <a:gd name="connsiteY4692" fmla="*/ 3160643 h 6858000"/>
              <a:gd name="connsiteX4693" fmla="*/ 9247412 w 12193588"/>
              <a:gd name="connsiteY4693" fmla="*/ 3230909 h 6858000"/>
              <a:gd name="connsiteX4694" fmla="*/ 9314330 w 12193588"/>
              <a:gd name="connsiteY4694" fmla="*/ 3302848 h 6858000"/>
              <a:gd name="connsiteX4695" fmla="*/ 9153723 w 12193588"/>
              <a:gd name="connsiteY4695" fmla="*/ 3465131 h 6858000"/>
              <a:gd name="connsiteX4696" fmla="*/ 8917829 w 12193588"/>
              <a:gd name="connsiteY4696" fmla="*/ 3232582 h 6858000"/>
              <a:gd name="connsiteX4697" fmla="*/ 9008172 w 12193588"/>
              <a:gd name="connsiteY4697" fmla="*/ 3143913 h 6858000"/>
              <a:gd name="connsiteX4698" fmla="*/ 9073418 w 12193588"/>
              <a:gd name="connsiteY4698" fmla="*/ 3212505 h 6858000"/>
              <a:gd name="connsiteX4699" fmla="*/ 7214702 w 12193588"/>
              <a:gd name="connsiteY4699" fmla="*/ 3068626 h 6858000"/>
              <a:gd name="connsiteX4700" fmla="*/ 7310063 w 12193588"/>
              <a:gd name="connsiteY4700" fmla="*/ 3160643 h 6858000"/>
              <a:gd name="connsiteX4701" fmla="*/ 7243142 w 12193588"/>
              <a:gd name="connsiteY4701" fmla="*/ 3230909 h 6858000"/>
              <a:gd name="connsiteX4702" fmla="*/ 7311737 w 12193588"/>
              <a:gd name="connsiteY4702" fmla="*/ 3302848 h 6858000"/>
              <a:gd name="connsiteX4703" fmla="*/ 7149453 w 12193588"/>
              <a:gd name="connsiteY4703" fmla="*/ 3465131 h 6858000"/>
              <a:gd name="connsiteX4704" fmla="*/ 6913560 w 12193588"/>
              <a:gd name="connsiteY4704" fmla="*/ 3232582 h 6858000"/>
              <a:gd name="connsiteX4705" fmla="*/ 7003902 w 12193588"/>
              <a:gd name="connsiteY4705" fmla="*/ 3143913 h 6858000"/>
              <a:gd name="connsiteX4706" fmla="*/ 7070823 w 12193588"/>
              <a:gd name="connsiteY4706" fmla="*/ 3212505 h 6858000"/>
              <a:gd name="connsiteX4707" fmla="*/ 5208760 w 12193588"/>
              <a:gd name="connsiteY4707" fmla="*/ 3068626 h 6858000"/>
              <a:gd name="connsiteX4708" fmla="*/ 5304121 w 12193588"/>
              <a:gd name="connsiteY4708" fmla="*/ 3160643 h 6858000"/>
              <a:gd name="connsiteX4709" fmla="*/ 5237201 w 12193588"/>
              <a:gd name="connsiteY4709" fmla="*/ 3230909 h 6858000"/>
              <a:gd name="connsiteX4710" fmla="*/ 5307468 w 12193588"/>
              <a:gd name="connsiteY4710" fmla="*/ 3302848 h 6858000"/>
              <a:gd name="connsiteX4711" fmla="*/ 5145186 w 12193588"/>
              <a:gd name="connsiteY4711" fmla="*/ 3465131 h 6858000"/>
              <a:gd name="connsiteX4712" fmla="*/ 4910964 w 12193588"/>
              <a:gd name="connsiteY4712" fmla="*/ 3232582 h 6858000"/>
              <a:gd name="connsiteX4713" fmla="*/ 4999633 w 12193588"/>
              <a:gd name="connsiteY4713" fmla="*/ 3143913 h 6858000"/>
              <a:gd name="connsiteX4714" fmla="*/ 5066553 w 12193588"/>
              <a:gd name="connsiteY4714" fmla="*/ 3212505 h 6858000"/>
              <a:gd name="connsiteX4715" fmla="*/ 3204491 w 12193588"/>
              <a:gd name="connsiteY4715" fmla="*/ 3068626 h 6858000"/>
              <a:gd name="connsiteX4716" fmla="*/ 3299851 w 12193588"/>
              <a:gd name="connsiteY4716" fmla="*/ 3160643 h 6858000"/>
              <a:gd name="connsiteX4717" fmla="*/ 3234605 w 12193588"/>
              <a:gd name="connsiteY4717" fmla="*/ 3230909 h 6858000"/>
              <a:gd name="connsiteX4718" fmla="*/ 3303197 w 12193588"/>
              <a:gd name="connsiteY4718" fmla="*/ 3302848 h 6858000"/>
              <a:gd name="connsiteX4719" fmla="*/ 3140916 w 12193588"/>
              <a:gd name="connsiteY4719" fmla="*/ 3465131 h 6858000"/>
              <a:gd name="connsiteX4720" fmla="*/ 2906694 w 12193588"/>
              <a:gd name="connsiteY4720" fmla="*/ 3232582 h 6858000"/>
              <a:gd name="connsiteX4721" fmla="*/ 2995363 w 12193588"/>
              <a:gd name="connsiteY4721" fmla="*/ 3143913 h 6858000"/>
              <a:gd name="connsiteX4722" fmla="*/ 3063957 w 12193588"/>
              <a:gd name="connsiteY4722" fmla="*/ 3212505 h 6858000"/>
              <a:gd name="connsiteX4723" fmla="*/ 1208585 w 12193588"/>
              <a:gd name="connsiteY4723" fmla="*/ 3068626 h 6858000"/>
              <a:gd name="connsiteX4724" fmla="*/ 1305620 w 12193588"/>
              <a:gd name="connsiteY4724" fmla="*/ 3160643 h 6858000"/>
              <a:gd name="connsiteX4725" fmla="*/ 1238699 w 12193588"/>
              <a:gd name="connsiteY4725" fmla="*/ 3230909 h 6858000"/>
              <a:gd name="connsiteX4726" fmla="*/ 1308966 w 12193588"/>
              <a:gd name="connsiteY4726" fmla="*/ 3302848 h 6858000"/>
              <a:gd name="connsiteX4727" fmla="*/ 1143337 w 12193588"/>
              <a:gd name="connsiteY4727" fmla="*/ 3465131 h 6858000"/>
              <a:gd name="connsiteX4728" fmla="*/ 902423 w 12193588"/>
              <a:gd name="connsiteY4728" fmla="*/ 3232582 h 6858000"/>
              <a:gd name="connsiteX4729" fmla="*/ 994440 w 12193588"/>
              <a:gd name="connsiteY4729" fmla="*/ 3143913 h 6858000"/>
              <a:gd name="connsiteX4730" fmla="*/ 1063032 w 12193588"/>
              <a:gd name="connsiteY4730" fmla="*/ 3212505 h 6858000"/>
              <a:gd name="connsiteX4731" fmla="*/ 11581264 w 12193588"/>
              <a:gd name="connsiteY4731" fmla="*/ 3033494 h 6858000"/>
              <a:gd name="connsiteX4732" fmla="*/ 11529401 w 12193588"/>
              <a:gd name="connsiteY4732" fmla="*/ 3085356 h 6858000"/>
              <a:gd name="connsiteX4733" fmla="*/ 11726817 w 12193588"/>
              <a:gd name="connsiteY4733" fmla="*/ 3286118 h 6858000"/>
              <a:gd name="connsiteX4734" fmla="*/ 11778681 w 12193588"/>
              <a:gd name="connsiteY4734" fmla="*/ 3234255 h 6858000"/>
              <a:gd name="connsiteX4735" fmla="*/ 9576996 w 12193588"/>
              <a:gd name="connsiteY4735" fmla="*/ 3033494 h 6858000"/>
              <a:gd name="connsiteX4736" fmla="*/ 9525132 w 12193588"/>
              <a:gd name="connsiteY4736" fmla="*/ 3085356 h 6858000"/>
              <a:gd name="connsiteX4737" fmla="*/ 9724219 w 12193588"/>
              <a:gd name="connsiteY4737" fmla="*/ 3286118 h 6858000"/>
              <a:gd name="connsiteX4738" fmla="*/ 9776084 w 12193588"/>
              <a:gd name="connsiteY4738" fmla="*/ 3234255 h 6858000"/>
              <a:gd name="connsiteX4739" fmla="*/ 7574400 w 12193588"/>
              <a:gd name="connsiteY4739" fmla="*/ 3033494 h 6858000"/>
              <a:gd name="connsiteX4740" fmla="*/ 7522536 w 12193588"/>
              <a:gd name="connsiteY4740" fmla="*/ 3085356 h 6858000"/>
              <a:gd name="connsiteX4741" fmla="*/ 7719952 w 12193588"/>
              <a:gd name="connsiteY4741" fmla="*/ 3286118 h 6858000"/>
              <a:gd name="connsiteX4742" fmla="*/ 7771816 w 12193588"/>
              <a:gd name="connsiteY4742" fmla="*/ 3234255 h 6858000"/>
              <a:gd name="connsiteX4743" fmla="*/ 5573476 w 12193588"/>
              <a:gd name="connsiteY4743" fmla="*/ 3033494 h 6858000"/>
              <a:gd name="connsiteX4744" fmla="*/ 5519939 w 12193588"/>
              <a:gd name="connsiteY4744" fmla="*/ 3085356 h 6858000"/>
              <a:gd name="connsiteX4745" fmla="*/ 5724046 w 12193588"/>
              <a:gd name="connsiteY4745" fmla="*/ 3286118 h 6858000"/>
              <a:gd name="connsiteX4746" fmla="*/ 5777583 w 12193588"/>
              <a:gd name="connsiteY4746" fmla="*/ 3234255 h 6858000"/>
              <a:gd name="connsiteX4747" fmla="*/ 3569207 w 12193588"/>
              <a:gd name="connsiteY4747" fmla="*/ 3033494 h 6858000"/>
              <a:gd name="connsiteX4748" fmla="*/ 3515671 w 12193588"/>
              <a:gd name="connsiteY4748" fmla="*/ 3085356 h 6858000"/>
              <a:gd name="connsiteX4749" fmla="*/ 3719779 w 12193588"/>
              <a:gd name="connsiteY4749" fmla="*/ 3286118 h 6858000"/>
              <a:gd name="connsiteX4750" fmla="*/ 3773315 w 12193588"/>
              <a:gd name="connsiteY4750" fmla="*/ 3234255 h 6858000"/>
              <a:gd name="connsiteX4751" fmla="*/ 1573302 w 12193588"/>
              <a:gd name="connsiteY4751" fmla="*/ 3033494 h 6858000"/>
              <a:gd name="connsiteX4752" fmla="*/ 1521438 w 12193588"/>
              <a:gd name="connsiteY4752" fmla="*/ 3085356 h 6858000"/>
              <a:gd name="connsiteX4753" fmla="*/ 1718855 w 12193588"/>
              <a:gd name="connsiteY4753" fmla="*/ 3286118 h 6858000"/>
              <a:gd name="connsiteX4754" fmla="*/ 1770718 w 12193588"/>
              <a:gd name="connsiteY4754" fmla="*/ 3234255 h 6858000"/>
              <a:gd name="connsiteX4755" fmla="*/ 11581264 w 12193588"/>
              <a:gd name="connsiteY4755" fmla="*/ 2996688 h 6858000"/>
              <a:gd name="connsiteX4756" fmla="*/ 11817159 w 12193588"/>
              <a:gd name="connsiteY4756" fmla="*/ 3234255 h 6858000"/>
              <a:gd name="connsiteX4757" fmla="*/ 11726817 w 12193588"/>
              <a:gd name="connsiteY4757" fmla="*/ 3322926 h 6858000"/>
              <a:gd name="connsiteX4758" fmla="*/ 11490921 w 12193588"/>
              <a:gd name="connsiteY4758" fmla="*/ 3085356 h 6858000"/>
              <a:gd name="connsiteX4759" fmla="*/ 9576996 w 12193588"/>
              <a:gd name="connsiteY4759" fmla="*/ 2996688 h 6858000"/>
              <a:gd name="connsiteX4760" fmla="*/ 9812890 w 12193588"/>
              <a:gd name="connsiteY4760" fmla="*/ 3234255 h 6858000"/>
              <a:gd name="connsiteX4761" fmla="*/ 9724219 w 12193588"/>
              <a:gd name="connsiteY4761" fmla="*/ 3322926 h 6858000"/>
              <a:gd name="connsiteX4762" fmla="*/ 9488325 w 12193588"/>
              <a:gd name="connsiteY4762" fmla="*/ 3085356 h 6858000"/>
              <a:gd name="connsiteX4763" fmla="*/ 7574399 w 12193588"/>
              <a:gd name="connsiteY4763" fmla="*/ 2996688 h 6858000"/>
              <a:gd name="connsiteX4764" fmla="*/ 7808621 w 12193588"/>
              <a:gd name="connsiteY4764" fmla="*/ 3234255 h 6858000"/>
              <a:gd name="connsiteX4765" fmla="*/ 7719952 w 12193588"/>
              <a:gd name="connsiteY4765" fmla="*/ 3322926 h 6858000"/>
              <a:gd name="connsiteX4766" fmla="*/ 7484056 w 12193588"/>
              <a:gd name="connsiteY4766" fmla="*/ 3085356 h 6858000"/>
              <a:gd name="connsiteX4767" fmla="*/ 5573476 w 12193588"/>
              <a:gd name="connsiteY4767" fmla="*/ 2996688 h 6858000"/>
              <a:gd name="connsiteX4768" fmla="*/ 5816063 w 12193588"/>
              <a:gd name="connsiteY4768" fmla="*/ 3234255 h 6858000"/>
              <a:gd name="connsiteX4769" fmla="*/ 5724046 w 12193588"/>
              <a:gd name="connsiteY4769" fmla="*/ 3322926 h 6858000"/>
              <a:gd name="connsiteX4770" fmla="*/ 5479788 w 12193588"/>
              <a:gd name="connsiteY4770" fmla="*/ 3085356 h 6858000"/>
              <a:gd name="connsiteX4771" fmla="*/ 3569206 w 12193588"/>
              <a:gd name="connsiteY4771" fmla="*/ 2996688 h 6858000"/>
              <a:gd name="connsiteX4772" fmla="*/ 3811794 w 12193588"/>
              <a:gd name="connsiteY4772" fmla="*/ 3234255 h 6858000"/>
              <a:gd name="connsiteX4773" fmla="*/ 3719777 w 12193588"/>
              <a:gd name="connsiteY4773" fmla="*/ 3322926 h 6858000"/>
              <a:gd name="connsiteX4774" fmla="*/ 3475519 w 12193588"/>
              <a:gd name="connsiteY4774" fmla="*/ 3085356 h 6858000"/>
              <a:gd name="connsiteX4775" fmla="*/ 1573302 w 12193588"/>
              <a:gd name="connsiteY4775" fmla="*/ 2996688 h 6858000"/>
              <a:gd name="connsiteX4776" fmla="*/ 1807524 w 12193588"/>
              <a:gd name="connsiteY4776" fmla="*/ 3234255 h 6858000"/>
              <a:gd name="connsiteX4777" fmla="*/ 1718855 w 12193588"/>
              <a:gd name="connsiteY4777" fmla="*/ 3322926 h 6858000"/>
              <a:gd name="connsiteX4778" fmla="*/ 1482959 w 12193588"/>
              <a:gd name="connsiteY4778" fmla="*/ 3085356 h 6858000"/>
              <a:gd name="connsiteX4779" fmla="*/ 10507189 w 12193588"/>
              <a:gd name="connsiteY4779" fmla="*/ 2963227 h 6858000"/>
              <a:gd name="connsiteX4780" fmla="*/ 10453653 w 12193588"/>
              <a:gd name="connsiteY4780" fmla="*/ 3015090 h 6858000"/>
              <a:gd name="connsiteX4781" fmla="*/ 10575784 w 12193588"/>
              <a:gd name="connsiteY4781" fmla="*/ 3133875 h 6858000"/>
              <a:gd name="connsiteX4782" fmla="*/ 10629320 w 12193588"/>
              <a:gd name="connsiteY4782" fmla="*/ 3082010 h 6858000"/>
              <a:gd name="connsiteX4783" fmla="*/ 8502922 w 12193588"/>
              <a:gd name="connsiteY4783" fmla="*/ 2963227 h 6858000"/>
              <a:gd name="connsiteX4784" fmla="*/ 8449385 w 12193588"/>
              <a:gd name="connsiteY4784" fmla="*/ 3015090 h 6858000"/>
              <a:gd name="connsiteX4785" fmla="*/ 8569842 w 12193588"/>
              <a:gd name="connsiteY4785" fmla="*/ 3133875 h 6858000"/>
              <a:gd name="connsiteX4786" fmla="*/ 8623378 w 12193588"/>
              <a:gd name="connsiteY4786" fmla="*/ 3082010 h 6858000"/>
              <a:gd name="connsiteX4787" fmla="*/ 6505344 w 12193588"/>
              <a:gd name="connsiteY4787" fmla="*/ 2963227 h 6858000"/>
              <a:gd name="connsiteX4788" fmla="*/ 6453480 w 12193588"/>
              <a:gd name="connsiteY4788" fmla="*/ 3015090 h 6858000"/>
              <a:gd name="connsiteX4789" fmla="*/ 6570591 w 12193588"/>
              <a:gd name="connsiteY4789" fmla="*/ 3133875 h 6858000"/>
              <a:gd name="connsiteX4790" fmla="*/ 6622455 w 12193588"/>
              <a:gd name="connsiteY4790" fmla="*/ 3082010 h 6858000"/>
              <a:gd name="connsiteX4791" fmla="*/ 4501075 w 12193588"/>
              <a:gd name="connsiteY4791" fmla="*/ 2963227 h 6858000"/>
              <a:gd name="connsiteX4792" fmla="*/ 4449211 w 12193588"/>
              <a:gd name="connsiteY4792" fmla="*/ 3015090 h 6858000"/>
              <a:gd name="connsiteX4793" fmla="*/ 4566322 w 12193588"/>
              <a:gd name="connsiteY4793" fmla="*/ 3133875 h 6858000"/>
              <a:gd name="connsiteX4794" fmla="*/ 4618186 w 12193588"/>
              <a:gd name="connsiteY4794" fmla="*/ 3082010 h 6858000"/>
              <a:gd name="connsiteX4795" fmla="*/ 2496805 w 12193588"/>
              <a:gd name="connsiteY4795" fmla="*/ 2963227 h 6858000"/>
              <a:gd name="connsiteX4796" fmla="*/ 2444941 w 12193588"/>
              <a:gd name="connsiteY4796" fmla="*/ 3015090 h 6858000"/>
              <a:gd name="connsiteX4797" fmla="*/ 2562052 w 12193588"/>
              <a:gd name="connsiteY4797" fmla="*/ 3133875 h 6858000"/>
              <a:gd name="connsiteX4798" fmla="*/ 2613916 w 12193588"/>
              <a:gd name="connsiteY4798" fmla="*/ 3082010 h 6858000"/>
              <a:gd name="connsiteX4799" fmla="*/ 495882 w 12193588"/>
              <a:gd name="connsiteY4799" fmla="*/ 2963227 h 6858000"/>
              <a:gd name="connsiteX4800" fmla="*/ 442345 w 12193588"/>
              <a:gd name="connsiteY4800" fmla="*/ 3015090 h 6858000"/>
              <a:gd name="connsiteX4801" fmla="*/ 566148 w 12193588"/>
              <a:gd name="connsiteY4801" fmla="*/ 3133875 h 6858000"/>
              <a:gd name="connsiteX4802" fmla="*/ 619685 w 12193588"/>
              <a:gd name="connsiteY4802" fmla="*/ 3082010 h 6858000"/>
              <a:gd name="connsiteX4803" fmla="*/ 10219433 w 12193588"/>
              <a:gd name="connsiteY4803" fmla="*/ 2961555 h 6858000"/>
              <a:gd name="connsiteX4804" fmla="*/ 10095630 w 12193588"/>
              <a:gd name="connsiteY4804" fmla="*/ 3082012 h 6858000"/>
              <a:gd name="connsiteX4805" fmla="*/ 10149166 w 12193588"/>
              <a:gd name="connsiteY4805" fmla="*/ 3132203 h 6858000"/>
              <a:gd name="connsiteX4806" fmla="*/ 10219433 w 12193588"/>
              <a:gd name="connsiteY4806" fmla="*/ 3063610 h 6858000"/>
              <a:gd name="connsiteX4807" fmla="*/ 10291373 w 12193588"/>
              <a:gd name="connsiteY4807" fmla="*/ 3132203 h 6858000"/>
              <a:gd name="connsiteX4808" fmla="*/ 10343236 w 12193588"/>
              <a:gd name="connsiteY4808" fmla="*/ 3082012 h 6858000"/>
              <a:gd name="connsiteX4809" fmla="*/ 8215162 w 12193588"/>
              <a:gd name="connsiteY4809" fmla="*/ 2961555 h 6858000"/>
              <a:gd name="connsiteX4810" fmla="*/ 8091360 w 12193588"/>
              <a:gd name="connsiteY4810" fmla="*/ 3082012 h 6858000"/>
              <a:gd name="connsiteX4811" fmla="*/ 8143223 w 12193588"/>
              <a:gd name="connsiteY4811" fmla="*/ 3132203 h 6858000"/>
              <a:gd name="connsiteX4812" fmla="*/ 8215162 w 12193588"/>
              <a:gd name="connsiteY4812" fmla="*/ 3063610 h 6858000"/>
              <a:gd name="connsiteX4813" fmla="*/ 8287102 w 12193588"/>
              <a:gd name="connsiteY4813" fmla="*/ 3132203 h 6858000"/>
              <a:gd name="connsiteX4814" fmla="*/ 8340639 w 12193588"/>
              <a:gd name="connsiteY4814" fmla="*/ 3082012 h 6858000"/>
              <a:gd name="connsiteX4815" fmla="*/ 6215912 w 12193588"/>
              <a:gd name="connsiteY4815" fmla="*/ 2961555 h 6858000"/>
              <a:gd name="connsiteX4816" fmla="*/ 6095455 w 12193588"/>
              <a:gd name="connsiteY4816" fmla="*/ 3082012 h 6858000"/>
              <a:gd name="connsiteX4817" fmla="*/ 6147320 w 12193588"/>
              <a:gd name="connsiteY4817" fmla="*/ 3132203 h 6858000"/>
              <a:gd name="connsiteX4818" fmla="*/ 6215912 w 12193588"/>
              <a:gd name="connsiteY4818" fmla="*/ 3063610 h 6858000"/>
              <a:gd name="connsiteX4819" fmla="*/ 6286179 w 12193588"/>
              <a:gd name="connsiteY4819" fmla="*/ 3132203 h 6858000"/>
              <a:gd name="connsiteX4820" fmla="*/ 6336369 w 12193588"/>
              <a:gd name="connsiteY4820" fmla="*/ 3082012 h 6858000"/>
              <a:gd name="connsiteX4821" fmla="*/ 4218337 w 12193588"/>
              <a:gd name="connsiteY4821" fmla="*/ 2961555 h 6858000"/>
              <a:gd name="connsiteX4822" fmla="*/ 4092860 w 12193588"/>
              <a:gd name="connsiteY4822" fmla="*/ 3082012 h 6858000"/>
              <a:gd name="connsiteX4823" fmla="*/ 4146396 w 12193588"/>
              <a:gd name="connsiteY4823" fmla="*/ 3132203 h 6858000"/>
              <a:gd name="connsiteX4824" fmla="*/ 4218337 w 12193588"/>
              <a:gd name="connsiteY4824" fmla="*/ 3063610 h 6858000"/>
              <a:gd name="connsiteX4825" fmla="*/ 4288603 w 12193588"/>
              <a:gd name="connsiteY4825" fmla="*/ 3132203 h 6858000"/>
              <a:gd name="connsiteX4826" fmla="*/ 4342140 w 12193588"/>
              <a:gd name="connsiteY4826" fmla="*/ 3082012 h 6858000"/>
              <a:gd name="connsiteX4827" fmla="*/ 2214065 w 12193588"/>
              <a:gd name="connsiteY4827" fmla="*/ 2961555 h 6858000"/>
              <a:gd name="connsiteX4828" fmla="*/ 2088590 w 12193588"/>
              <a:gd name="connsiteY4828" fmla="*/ 3082012 h 6858000"/>
              <a:gd name="connsiteX4829" fmla="*/ 2142126 w 12193588"/>
              <a:gd name="connsiteY4829" fmla="*/ 3132203 h 6858000"/>
              <a:gd name="connsiteX4830" fmla="*/ 2214065 w 12193588"/>
              <a:gd name="connsiteY4830" fmla="*/ 3063610 h 6858000"/>
              <a:gd name="connsiteX4831" fmla="*/ 2287679 w 12193588"/>
              <a:gd name="connsiteY4831" fmla="*/ 3132203 h 6858000"/>
              <a:gd name="connsiteX4832" fmla="*/ 2339542 w 12193588"/>
              <a:gd name="connsiteY4832" fmla="*/ 3082012 h 6858000"/>
              <a:gd name="connsiteX4833" fmla="*/ 211470 w 12193588"/>
              <a:gd name="connsiteY4833" fmla="*/ 2961555 h 6858000"/>
              <a:gd name="connsiteX4834" fmla="*/ 85993 w 12193588"/>
              <a:gd name="connsiteY4834" fmla="*/ 3082012 h 6858000"/>
              <a:gd name="connsiteX4835" fmla="*/ 137857 w 12193588"/>
              <a:gd name="connsiteY4835" fmla="*/ 3132203 h 6858000"/>
              <a:gd name="connsiteX4836" fmla="*/ 211470 w 12193588"/>
              <a:gd name="connsiteY4836" fmla="*/ 3063610 h 6858000"/>
              <a:gd name="connsiteX4837" fmla="*/ 283408 w 12193588"/>
              <a:gd name="connsiteY4837" fmla="*/ 3132203 h 6858000"/>
              <a:gd name="connsiteX4838" fmla="*/ 335273 w 12193588"/>
              <a:gd name="connsiteY4838" fmla="*/ 3082012 h 6858000"/>
              <a:gd name="connsiteX4839" fmla="*/ 12193588 w 12193588"/>
              <a:gd name="connsiteY4839" fmla="*/ 2956536 h 6858000"/>
              <a:gd name="connsiteX4840" fmla="*/ 12193588 w 12193588"/>
              <a:gd name="connsiteY4840" fmla="*/ 2993342 h 6858000"/>
              <a:gd name="connsiteX4841" fmla="*/ 12099899 w 12193588"/>
              <a:gd name="connsiteY4841" fmla="*/ 3082012 h 6858000"/>
              <a:gd name="connsiteX4842" fmla="*/ 12153436 w 12193588"/>
              <a:gd name="connsiteY4842" fmla="*/ 3132203 h 6858000"/>
              <a:gd name="connsiteX4843" fmla="*/ 12193588 w 12193588"/>
              <a:gd name="connsiteY4843" fmla="*/ 3093722 h 6858000"/>
              <a:gd name="connsiteX4844" fmla="*/ 12193588 w 12193588"/>
              <a:gd name="connsiteY4844" fmla="*/ 3130529 h 6858000"/>
              <a:gd name="connsiteX4845" fmla="*/ 12153436 w 12193588"/>
              <a:gd name="connsiteY4845" fmla="*/ 3170681 h 6858000"/>
              <a:gd name="connsiteX4846" fmla="*/ 12061419 w 12193588"/>
              <a:gd name="connsiteY4846" fmla="*/ 3082012 h 6858000"/>
              <a:gd name="connsiteX4847" fmla="*/ 10507191 w 12193588"/>
              <a:gd name="connsiteY4847" fmla="*/ 2926421 h 6858000"/>
              <a:gd name="connsiteX4848" fmla="*/ 10667800 w 12193588"/>
              <a:gd name="connsiteY4848" fmla="*/ 3082012 h 6858000"/>
              <a:gd name="connsiteX4849" fmla="*/ 10575784 w 12193588"/>
              <a:gd name="connsiteY4849" fmla="*/ 3170681 h 6858000"/>
              <a:gd name="connsiteX4850" fmla="*/ 10413502 w 12193588"/>
              <a:gd name="connsiteY4850" fmla="*/ 3015092 h 6858000"/>
              <a:gd name="connsiteX4851" fmla="*/ 10219433 w 12193588"/>
              <a:gd name="connsiteY4851" fmla="*/ 2926421 h 6858000"/>
              <a:gd name="connsiteX4852" fmla="*/ 10383388 w 12193588"/>
              <a:gd name="connsiteY4852" fmla="*/ 3082012 h 6858000"/>
              <a:gd name="connsiteX4853" fmla="*/ 10291372 w 12193588"/>
              <a:gd name="connsiteY4853" fmla="*/ 3170681 h 6858000"/>
              <a:gd name="connsiteX4854" fmla="*/ 10219433 w 12193588"/>
              <a:gd name="connsiteY4854" fmla="*/ 3102088 h 6858000"/>
              <a:gd name="connsiteX4855" fmla="*/ 10149166 w 12193588"/>
              <a:gd name="connsiteY4855" fmla="*/ 3170681 h 6858000"/>
              <a:gd name="connsiteX4856" fmla="*/ 10057150 w 12193588"/>
              <a:gd name="connsiteY4856" fmla="*/ 3082012 h 6858000"/>
              <a:gd name="connsiteX4857" fmla="*/ 8502922 w 12193588"/>
              <a:gd name="connsiteY4857" fmla="*/ 2926421 h 6858000"/>
              <a:gd name="connsiteX4858" fmla="*/ 8663531 w 12193588"/>
              <a:gd name="connsiteY4858" fmla="*/ 3082012 h 6858000"/>
              <a:gd name="connsiteX4859" fmla="*/ 8569842 w 12193588"/>
              <a:gd name="connsiteY4859" fmla="*/ 3170681 h 6858000"/>
              <a:gd name="connsiteX4860" fmla="*/ 8409233 w 12193588"/>
              <a:gd name="connsiteY4860" fmla="*/ 3015092 h 6858000"/>
              <a:gd name="connsiteX4861" fmla="*/ 8215163 w 12193588"/>
              <a:gd name="connsiteY4861" fmla="*/ 2926421 h 6858000"/>
              <a:gd name="connsiteX4862" fmla="*/ 8379119 w 12193588"/>
              <a:gd name="connsiteY4862" fmla="*/ 3082012 h 6858000"/>
              <a:gd name="connsiteX4863" fmla="*/ 8287102 w 12193588"/>
              <a:gd name="connsiteY4863" fmla="*/ 3170681 h 6858000"/>
              <a:gd name="connsiteX4864" fmla="*/ 8215163 w 12193588"/>
              <a:gd name="connsiteY4864" fmla="*/ 3102088 h 6858000"/>
              <a:gd name="connsiteX4865" fmla="*/ 8143223 w 12193588"/>
              <a:gd name="connsiteY4865" fmla="*/ 3170681 h 6858000"/>
              <a:gd name="connsiteX4866" fmla="*/ 8052880 w 12193588"/>
              <a:gd name="connsiteY4866" fmla="*/ 3082012 h 6858000"/>
              <a:gd name="connsiteX4867" fmla="*/ 6215912 w 12193588"/>
              <a:gd name="connsiteY4867" fmla="*/ 2926421 h 6858000"/>
              <a:gd name="connsiteX4868" fmla="*/ 6374849 w 12193588"/>
              <a:gd name="connsiteY4868" fmla="*/ 3082012 h 6858000"/>
              <a:gd name="connsiteX4869" fmla="*/ 6286179 w 12193588"/>
              <a:gd name="connsiteY4869" fmla="*/ 3170681 h 6858000"/>
              <a:gd name="connsiteX4870" fmla="*/ 6215912 w 12193588"/>
              <a:gd name="connsiteY4870" fmla="*/ 3102088 h 6858000"/>
              <a:gd name="connsiteX4871" fmla="*/ 6147320 w 12193588"/>
              <a:gd name="connsiteY4871" fmla="*/ 3170681 h 6858000"/>
              <a:gd name="connsiteX4872" fmla="*/ 6060323 w 12193588"/>
              <a:gd name="connsiteY4872" fmla="*/ 3082012 h 6858000"/>
              <a:gd name="connsiteX4873" fmla="*/ 4501075 w 12193588"/>
              <a:gd name="connsiteY4873" fmla="*/ 2926421 h 6858000"/>
              <a:gd name="connsiteX4874" fmla="*/ 4656665 w 12193588"/>
              <a:gd name="connsiteY4874" fmla="*/ 3082012 h 6858000"/>
              <a:gd name="connsiteX4875" fmla="*/ 4566322 w 12193588"/>
              <a:gd name="connsiteY4875" fmla="*/ 3170681 h 6858000"/>
              <a:gd name="connsiteX4876" fmla="*/ 4412404 w 12193588"/>
              <a:gd name="connsiteY4876" fmla="*/ 3015092 h 6858000"/>
              <a:gd name="connsiteX4877" fmla="*/ 4218335 w 12193588"/>
              <a:gd name="connsiteY4877" fmla="*/ 2926421 h 6858000"/>
              <a:gd name="connsiteX4878" fmla="*/ 4380618 w 12193588"/>
              <a:gd name="connsiteY4878" fmla="*/ 3082012 h 6858000"/>
              <a:gd name="connsiteX4879" fmla="*/ 4288601 w 12193588"/>
              <a:gd name="connsiteY4879" fmla="*/ 3170681 h 6858000"/>
              <a:gd name="connsiteX4880" fmla="*/ 4218335 w 12193588"/>
              <a:gd name="connsiteY4880" fmla="*/ 3102088 h 6858000"/>
              <a:gd name="connsiteX4881" fmla="*/ 4146396 w 12193588"/>
              <a:gd name="connsiteY4881" fmla="*/ 3170681 h 6858000"/>
              <a:gd name="connsiteX4882" fmla="*/ 4056053 w 12193588"/>
              <a:gd name="connsiteY4882" fmla="*/ 3082012 h 6858000"/>
              <a:gd name="connsiteX4883" fmla="*/ 2496807 w 12193588"/>
              <a:gd name="connsiteY4883" fmla="*/ 2926421 h 6858000"/>
              <a:gd name="connsiteX4884" fmla="*/ 2652396 w 12193588"/>
              <a:gd name="connsiteY4884" fmla="*/ 3082012 h 6858000"/>
              <a:gd name="connsiteX4885" fmla="*/ 2562054 w 12193588"/>
              <a:gd name="connsiteY4885" fmla="*/ 3170681 h 6858000"/>
              <a:gd name="connsiteX4886" fmla="*/ 2408136 w 12193588"/>
              <a:gd name="connsiteY4886" fmla="*/ 3015092 h 6858000"/>
              <a:gd name="connsiteX4887" fmla="*/ 2214065 w 12193588"/>
              <a:gd name="connsiteY4887" fmla="*/ 2926421 h 6858000"/>
              <a:gd name="connsiteX4888" fmla="*/ 2378020 w 12193588"/>
              <a:gd name="connsiteY4888" fmla="*/ 3082012 h 6858000"/>
              <a:gd name="connsiteX4889" fmla="*/ 2287678 w 12193588"/>
              <a:gd name="connsiteY4889" fmla="*/ 3170681 h 6858000"/>
              <a:gd name="connsiteX4890" fmla="*/ 2214065 w 12193588"/>
              <a:gd name="connsiteY4890" fmla="*/ 3102088 h 6858000"/>
              <a:gd name="connsiteX4891" fmla="*/ 2142126 w 12193588"/>
              <a:gd name="connsiteY4891" fmla="*/ 3170681 h 6858000"/>
              <a:gd name="connsiteX4892" fmla="*/ 2051782 w 12193588"/>
              <a:gd name="connsiteY4892" fmla="*/ 3082012 h 6858000"/>
              <a:gd name="connsiteX4893" fmla="*/ 495880 w 12193588"/>
              <a:gd name="connsiteY4893" fmla="*/ 2926421 h 6858000"/>
              <a:gd name="connsiteX4894" fmla="*/ 658163 w 12193588"/>
              <a:gd name="connsiteY4894" fmla="*/ 3082012 h 6858000"/>
              <a:gd name="connsiteX4895" fmla="*/ 566147 w 12193588"/>
              <a:gd name="connsiteY4895" fmla="*/ 3170681 h 6858000"/>
              <a:gd name="connsiteX4896" fmla="*/ 403865 w 12193588"/>
              <a:gd name="connsiteY4896" fmla="*/ 3015092 h 6858000"/>
              <a:gd name="connsiteX4897" fmla="*/ 211468 w 12193588"/>
              <a:gd name="connsiteY4897" fmla="*/ 2926421 h 6858000"/>
              <a:gd name="connsiteX4898" fmla="*/ 373751 w 12193588"/>
              <a:gd name="connsiteY4898" fmla="*/ 3082012 h 6858000"/>
              <a:gd name="connsiteX4899" fmla="*/ 283408 w 12193588"/>
              <a:gd name="connsiteY4899" fmla="*/ 3170681 h 6858000"/>
              <a:gd name="connsiteX4900" fmla="*/ 211468 w 12193588"/>
              <a:gd name="connsiteY4900" fmla="*/ 3102088 h 6858000"/>
              <a:gd name="connsiteX4901" fmla="*/ 137857 w 12193588"/>
              <a:gd name="connsiteY4901" fmla="*/ 3170681 h 6858000"/>
              <a:gd name="connsiteX4902" fmla="*/ 47513 w 12193588"/>
              <a:gd name="connsiteY4902" fmla="*/ 3082012 h 6858000"/>
              <a:gd name="connsiteX4903" fmla="*/ 6505520 w 12193588"/>
              <a:gd name="connsiteY4903" fmla="*/ 2925782 h 6858000"/>
              <a:gd name="connsiteX4904" fmla="*/ 6659834 w 12193588"/>
              <a:gd name="connsiteY4904" fmla="*/ 3081410 h 6858000"/>
              <a:gd name="connsiteX4905" fmla="*/ 6570733 w 12193588"/>
              <a:gd name="connsiteY4905" fmla="*/ 3169759 h 6858000"/>
              <a:gd name="connsiteX4906" fmla="*/ 6416419 w 12193588"/>
              <a:gd name="connsiteY4906" fmla="*/ 3014129 h 6858000"/>
              <a:gd name="connsiteX4907" fmla="*/ 12083167 w 12193588"/>
              <a:gd name="connsiteY4907" fmla="*/ 2812657 h 6858000"/>
              <a:gd name="connsiteX4908" fmla="*/ 11867350 w 12193588"/>
              <a:gd name="connsiteY4908" fmla="*/ 3025128 h 6858000"/>
              <a:gd name="connsiteX4909" fmla="*/ 11725143 w 12193588"/>
              <a:gd name="connsiteY4909" fmla="*/ 2882923 h 6858000"/>
              <a:gd name="connsiteX4910" fmla="*/ 11673280 w 12193588"/>
              <a:gd name="connsiteY4910" fmla="*/ 2936459 h 6858000"/>
              <a:gd name="connsiteX4911" fmla="*/ 11867350 w 12193588"/>
              <a:gd name="connsiteY4911" fmla="*/ 3130529 h 6858000"/>
              <a:gd name="connsiteX4912" fmla="*/ 12135032 w 12193588"/>
              <a:gd name="connsiteY4912" fmla="*/ 2864519 h 6858000"/>
              <a:gd name="connsiteX4913" fmla="*/ 10078900 w 12193588"/>
              <a:gd name="connsiteY4913" fmla="*/ 2812657 h 6858000"/>
              <a:gd name="connsiteX4914" fmla="*/ 9864754 w 12193588"/>
              <a:gd name="connsiteY4914" fmla="*/ 3025128 h 6858000"/>
              <a:gd name="connsiteX4915" fmla="*/ 9722547 w 12193588"/>
              <a:gd name="connsiteY4915" fmla="*/ 2882923 h 6858000"/>
              <a:gd name="connsiteX4916" fmla="*/ 9669011 w 12193588"/>
              <a:gd name="connsiteY4916" fmla="*/ 2936459 h 6858000"/>
              <a:gd name="connsiteX4917" fmla="*/ 9864754 w 12193588"/>
              <a:gd name="connsiteY4917" fmla="*/ 3130529 h 6858000"/>
              <a:gd name="connsiteX4918" fmla="*/ 10132436 w 12193588"/>
              <a:gd name="connsiteY4918" fmla="*/ 2864519 h 6858000"/>
              <a:gd name="connsiteX4919" fmla="*/ 8076302 w 12193588"/>
              <a:gd name="connsiteY4919" fmla="*/ 2812657 h 6858000"/>
              <a:gd name="connsiteX4920" fmla="*/ 7860485 w 12193588"/>
              <a:gd name="connsiteY4920" fmla="*/ 3025128 h 6858000"/>
              <a:gd name="connsiteX4921" fmla="*/ 7718278 w 12193588"/>
              <a:gd name="connsiteY4921" fmla="*/ 2882923 h 6858000"/>
              <a:gd name="connsiteX4922" fmla="*/ 7664741 w 12193588"/>
              <a:gd name="connsiteY4922" fmla="*/ 2936459 h 6858000"/>
              <a:gd name="connsiteX4923" fmla="*/ 7860485 w 12193588"/>
              <a:gd name="connsiteY4923" fmla="*/ 3130529 h 6858000"/>
              <a:gd name="connsiteX4924" fmla="*/ 8128167 w 12193588"/>
              <a:gd name="connsiteY4924" fmla="*/ 2864519 h 6858000"/>
              <a:gd name="connsiteX4925" fmla="*/ 6072033 w 12193588"/>
              <a:gd name="connsiteY4925" fmla="*/ 2812657 h 6858000"/>
              <a:gd name="connsiteX4926" fmla="*/ 5854541 w 12193588"/>
              <a:gd name="connsiteY4926" fmla="*/ 3025128 h 6858000"/>
              <a:gd name="connsiteX4927" fmla="*/ 5712336 w 12193588"/>
              <a:gd name="connsiteY4927" fmla="*/ 2882923 h 6858000"/>
              <a:gd name="connsiteX4928" fmla="*/ 5660472 w 12193588"/>
              <a:gd name="connsiteY4928" fmla="*/ 2936459 h 6858000"/>
              <a:gd name="connsiteX4929" fmla="*/ 5854541 w 12193588"/>
              <a:gd name="connsiteY4929" fmla="*/ 3130529 h 6858000"/>
              <a:gd name="connsiteX4930" fmla="*/ 6123897 w 12193588"/>
              <a:gd name="connsiteY4930" fmla="*/ 2864519 h 6858000"/>
              <a:gd name="connsiteX4931" fmla="*/ 4069436 w 12193588"/>
              <a:gd name="connsiteY4931" fmla="*/ 2812657 h 6858000"/>
              <a:gd name="connsiteX4932" fmla="*/ 3856964 w 12193588"/>
              <a:gd name="connsiteY4932" fmla="*/ 3025128 h 6858000"/>
              <a:gd name="connsiteX4933" fmla="*/ 3716431 w 12193588"/>
              <a:gd name="connsiteY4933" fmla="*/ 2882923 h 6858000"/>
              <a:gd name="connsiteX4934" fmla="*/ 3664568 w 12193588"/>
              <a:gd name="connsiteY4934" fmla="*/ 2936459 h 6858000"/>
              <a:gd name="connsiteX4935" fmla="*/ 3856964 w 12193588"/>
              <a:gd name="connsiteY4935" fmla="*/ 3130529 h 6858000"/>
              <a:gd name="connsiteX4936" fmla="*/ 4121300 w 12193588"/>
              <a:gd name="connsiteY4936" fmla="*/ 2864519 h 6858000"/>
              <a:gd name="connsiteX4937" fmla="*/ 2073532 w 12193588"/>
              <a:gd name="connsiteY4937" fmla="*/ 2812657 h 6858000"/>
              <a:gd name="connsiteX4938" fmla="*/ 1859386 w 12193588"/>
              <a:gd name="connsiteY4938" fmla="*/ 3025128 h 6858000"/>
              <a:gd name="connsiteX4939" fmla="*/ 1715507 w 12193588"/>
              <a:gd name="connsiteY4939" fmla="*/ 2882923 h 6858000"/>
              <a:gd name="connsiteX4940" fmla="*/ 1661971 w 12193588"/>
              <a:gd name="connsiteY4940" fmla="*/ 2936459 h 6858000"/>
              <a:gd name="connsiteX4941" fmla="*/ 1859386 w 12193588"/>
              <a:gd name="connsiteY4941" fmla="*/ 3130529 h 6858000"/>
              <a:gd name="connsiteX4942" fmla="*/ 2127068 w 12193588"/>
              <a:gd name="connsiteY4942" fmla="*/ 2864519 h 6858000"/>
              <a:gd name="connsiteX4943" fmla="*/ 12083169 w 12193588"/>
              <a:gd name="connsiteY4943" fmla="*/ 2772504 h 6858000"/>
              <a:gd name="connsiteX4944" fmla="*/ 12173512 w 12193588"/>
              <a:gd name="connsiteY4944" fmla="*/ 2864521 h 6858000"/>
              <a:gd name="connsiteX4945" fmla="*/ 11867350 w 12193588"/>
              <a:gd name="connsiteY4945" fmla="*/ 3170681 h 6858000"/>
              <a:gd name="connsiteX4946" fmla="*/ 11634802 w 12193588"/>
              <a:gd name="connsiteY4946" fmla="*/ 2936459 h 6858000"/>
              <a:gd name="connsiteX4947" fmla="*/ 11725144 w 12193588"/>
              <a:gd name="connsiteY4947" fmla="*/ 2846117 h 6858000"/>
              <a:gd name="connsiteX4948" fmla="*/ 11867350 w 12193588"/>
              <a:gd name="connsiteY4948" fmla="*/ 2988323 h 6858000"/>
              <a:gd name="connsiteX4949" fmla="*/ 10078900 w 12193588"/>
              <a:gd name="connsiteY4949" fmla="*/ 2772504 h 6858000"/>
              <a:gd name="connsiteX4950" fmla="*/ 10169242 w 12193588"/>
              <a:gd name="connsiteY4950" fmla="*/ 2864521 h 6858000"/>
              <a:gd name="connsiteX4951" fmla="*/ 9864754 w 12193588"/>
              <a:gd name="connsiteY4951" fmla="*/ 3170681 h 6858000"/>
              <a:gd name="connsiteX4952" fmla="*/ 9630532 w 12193588"/>
              <a:gd name="connsiteY4952" fmla="*/ 2936459 h 6858000"/>
              <a:gd name="connsiteX4953" fmla="*/ 9722549 w 12193588"/>
              <a:gd name="connsiteY4953" fmla="*/ 2846117 h 6858000"/>
              <a:gd name="connsiteX4954" fmla="*/ 9864754 w 12193588"/>
              <a:gd name="connsiteY4954" fmla="*/ 2988323 h 6858000"/>
              <a:gd name="connsiteX4955" fmla="*/ 8076302 w 12193588"/>
              <a:gd name="connsiteY4955" fmla="*/ 2772504 h 6858000"/>
              <a:gd name="connsiteX4956" fmla="*/ 8164973 w 12193588"/>
              <a:gd name="connsiteY4956" fmla="*/ 2864521 h 6858000"/>
              <a:gd name="connsiteX4957" fmla="*/ 7860485 w 12193588"/>
              <a:gd name="connsiteY4957" fmla="*/ 3170681 h 6858000"/>
              <a:gd name="connsiteX4958" fmla="*/ 7626263 w 12193588"/>
              <a:gd name="connsiteY4958" fmla="*/ 2936459 h 6858000"/>
              <a:gd name="connsiteX4959" fmla="*/ 7718280 w 12193588"/>
              <a:gd name="connsiteY4959" fmla="*/ 2846117 h 6858000"/>
              <a:gd name="connsiteX4960" fmla="*/ 7860485 w 12193588"/>
              <a:gd name="connsiteY4960" fmla="*/ 2988323 h 6858000"/>
              <a:gd name="connsiteX4961" fmla="*/ 6072035 w 12193588"/>
              <a:gd name="connsiteY4961" fmla="*/ 2772504 h 6858000"/>
              <a:gd name="connsiteX4962" fmla="*/ 6160704 w 12193588"/>
              <a:gd name="connsiteY4962" fmla="*/ 2864521 h 6858000"/>
              <a:gd name="connsiteX4963" fmla="*/ 5854543 w 12193588"/>
              <a:gd name="connsiteY4963" fmla="*/ 3170681 h 6858000"/>
              <a:gd name="connsiteX4964" fmla="*/ 5621994 w 12193588"/>
              <a:gd name="connsiteY4964" fmla="*/ 2936459 h 6858000"/>
              <a:gd name="connsiteX4965" fmla="*/ 5712336 w 12193588"/>
              <a:gd name="connsiteY4965" fmla="*/ 2846117 h 6858000"/>
              <a:gd name="connsiteX4966" fmla="*/ 5854543 w 12193588"/>
              <a:gd name="connsiteY4966" fmla="*/ 2988323 h 6858000"/>
              <a:gd name="connsiteX4967" fmla="*/ 4069438 w 12193588"/>
              <a:gd name="connsiteY4967" fmla="*/ 2772504 h 6858000"/>
              <a:gd name="connsiteX4968" fmla="*/ 4158108 w 12193588"/>
              <a:gd name="connsiteY4968" fmla="*/ 2864521 h 6858000"/>
              <a:gd name="connsiteX4969" fmla="*/ 3856966 w 12193588"/>
              <a:gd name="connsiteY4969" fmla="*/ 3170681 h 6858000"/>
              <a:gd name="connsiteX4970" fmla="*/ 3627762 w 12193588"/>
              <a:gd name="connsiteY4970" fmla="*/ 2936459 h 6858000"/>
              <a:gd name="connsiteX4971" fmla="*/ 3716432 w 12193588"/>
              <a:gd name="connsiteY4971" fmla="*/ 2846117 h 6858000"/>
              <a:gd name="connsiteX4972" fmla="*/ 3856966 w 12193588"/>
              <a:gd name="connsiteY4972" fmla="*/ 2988323 h 6858000"/>
              <a:gd name="connsiteX4973" fmla="*/ 2073532 w 12193588"/>
              <a:gd name="connsiteY4973" fmla="*/ 2772504 h 6858000"/>
              <a:gd name="connsiteX4974" fmla="*/ 2163875 w 12193588"/>
              <a:gd name="connsiteY4974" fmla="*/ 2864521 h 6858000"/>
              <a:gd name="connsiteX4975" fmla="*/ 1859386 w 12193588"/>
              <a:gd name="connsiteY4975" fmla="*/ 3170681 h 6858000"/>
              <a:gd name="connsiteX4976" fmla="*/ 1625165 w 12193588"/>
              <a:gd name="connsiteY4976" fmla="*/ 2936459 h 6858000"/>
              <a:gd name="connsiteX4977" fmla="*/ 1715507 w 12193588"/>
              <a:gd name="connsiteY4977" fmla="*/ 2846117 h 6858000"/>
              <a:gd name="connsiteX4978" fmla="*/ 1859386 w 12193588"/>
              <a:gd name="connsiteY4978" fmla="*/ 2988323 h 6858000"/>
              <a:gd name="connsiteX4979" fmla="*/ 67590 w 12193588"/>
              <a:gd name="connsiteY4979" fmla="*/ 2772504 h 6858000"/>
              <a:gd name="connsiteX4980" fmla="*/ 159607 w 12193588"/>
              <a:gd name="connsiteY4980" fmla="*/ 2864521 h 6858000"/>
              <a:gd name="connsiteX4981" fmla="*/ 0 w 12193588"/>
              <a:gd name="connsiteY4981" fmla="*/ 3025004 h 6858000"/>
              <a:gd name="connsiteX4982" fmla="*/ 0 w 12193588"/>
              <a:gd name="connsiteY4982" fmla="*/ 2985646 h 6858000"/>
              <a:gd name="connsiteX4983" fmla="*/ 121127 w 12193588"/>
              <a:gd name="connsiteY4983" fmla="*/ 2864519 h 6858000"/>
              <a:gd name="connsiteX4984" fmla="*/ 67590 w 12193588"/>
              <a:gd name="connsiteY4984" fmla="*/ 2812657 h 6858000"/>
              <a:gd name="connsiteX4985" fmla="*/ 0 w 12193588"/>
              <a:gd name="connsiteY4985" fmla="*/ 2880246 h 6858000"/>
              <a:gd name="connsiteX4986" fmla="*/ 0 w 12193588"/>
              <a:gd name="connsiteY4986" fmla="*/ 2841159 h 6858000"/>
              <a:gd name="connsiteX4987" fmla="*/ 11867351 w 12193588"/>
              <a:gd name="connsiteY4987" fmla="*/ 2740718 h 6858000"/>
              <a:gd name="connsiteX4988" fmla="*/ 11813815 w 12193588"/>
              <a:gd name="connsiteY4988" fmla="*/ 2794254 h 6858000"/>
              <a:gd name="connsiteX4989" fmla="*/ 11867351 w 12193588"/>
              <a:gd name="connsiteY4989" fmla="*/ 2847790 h 6858000"/>
              <a:gd name="connsiteX4990" fmla="*/ 11920888 w 12193588"/>
              <a:gd name="connsiteY4990" fmla="*/ 2794254 h 6858000"/>
              <a:gd name="connsiteX4991" fmla="*/ 9863080 w 12193588"/>
              <a:gd name="connsiteY4991" fmla="*/ 2740718 h 6858000"/>
              <a:gd name="connsiteX4992" fmla="*/ 9809544 w 12193588"/>
              <a:gd name="connsiteY4992" fmla="*/ 2794254 h 6858000"/>
              <a:gd name="connsiteX4993" fmla="*/ 9863080 w 12193588"/>
              <a:gd name="connsiteY4993" fmla="*/ 2847790 h 6858000"/>
              <a:gd name="connsiteX4994" fmla="*/ 9916616 w 12193588"/>
              <a:gd name="connsiteY4994" fmla="*/ 2794254 h 6858000"/>
              <a:gd name="connsiteX4995" fmla="*/ 7858813 w 12193588"/>
              <a:gd name="connsiteY4995" fmla="*/ 2740718 h 6858000"/>
              <a:gd name="connsiteX4996" fmla="*/ 7806948 w 12193588"/>
              <a:gd name="connsiteY4996" fmla="*/ 2794254 h 6858000"/>
              <a:gd name="connsiteX4997" fmla="*/ 7858813 w 12193588"/>
              <a:gd name="connsiteY4997" fmla="*/ 2847790 h 6858000"/>
              <a:gd name="connsiteX4998" fmla="*/ 7912349 w 12193588"/>
              <a:gd name="connsiteY4998" fmla="*/ 2794254 h 6858000"/>
              <a:gd name="connsiteX4999" fmla="*/ 5856215 w 12193588"/>
              <a:gd name="connsiteY4999" fmla="*/ 2740718 h 6858000"/>
              <a:gd name="connsiteX5000" fmla="*/ 5802679 w 12193588"/>
              <a:gd name="connsiteY5000" fmla="*/ 2794254 h 6858000"/>
              <a:gd name="connsiteX5001" fmla="*/ 5856215 w 12193588"/>
              <a:gd name="connsiteY5001" fmla="*/ 2847790 h 6858000"/>
              <a:gd name="connsiteX5002" fmla="*/ 5908078 w 12193588"/>
              <a:gd name="connsiteY5002" fmla="*/ 2794254 h 6858000"/>
              <a:gd name="connsiteX5003" fmla="*/ 3856966 w 12193588"/>
              <a:gd name="connsiteY5003" fmla="*/ 2740718 h 6858000"/>
              <a:gd name="connsiteX5004" fmla="*/ 3808448 w 12193588"/>
              <a:gd name="connsiteY5004" fmla="*/ 2794254 h 6858000"/>
              <a:gd name="connsiteX5005" fmla="*/ 3856966 w 12193588"/>
              <a:gd name="connsiteY5005" fmla="*/ 2847790 h 6858000"/>
              <a:gd name="connsiteX5006" fmla="*/ 3907156 w 12193588"/>
              <a:gd name="connsiteY5006" fmla="*/ 2794254 h 6858000"/>
              <a:gd name="connsiteX5007" fmla="*/ 1859386 w 12193588"/>
              <a:gd name="connsiteY5007" fmla="*/ 2740718 h 6858000"/>
              <a:gd name="connsiteX5008" fmla="*/ 1805850 w 12193588"/>
              <a:gd name="connsiteY5008" fmla="*/ 2794254 h 6858000"/>
              <a:gd name="connsiteX5009" fmla="*/ 1859386 w 12193588"/>
              <a:gd name="connsiteY5009" fmla="*/ 2847790 h 6858000"/>
              <a:gd name="connsiteX5010" fmla="*/ 1911251 w 12193588"/>
              <a:gd name="connsiteY5010" fmla="*/ 2794254 h 6858000"/>
              <a:gd name="connsiteX5011" fmla="*/ 11867350 w 12193588"/>
              <a:gd name="connsiteY5011" fmla="*/ 2702237 h 6858000"/>
              <a:gd name="connsiteX5012" fmla="*/ 11959366 w 12193588"/>
              <a:gd name="connsiteY5012" fmla="*/ 2794254 h 6858000"/>
              <a:gd name="connsiteX5013" fmla="*/ 11867350 w 12193588"/>
              <a:gd name="connsiteY5013" fmla="*/ 2884595 h 6858000"/>
              <a:gd name="connsiteX5014" fmla="*/ 11777007 w 12193588"/>
              <a:gd name="connsiteY5014" fmla="*/ 2794254 h 6858000"/>
              <a:gd name="connsiteX5015" fmla="*/ 9863080 w 12193588"/>
              <a:gd name="connsiteY5015" fmla="*/ 2702237 h 6858000"/>
              <a:gd name="connsiteX5016" fmla="*/ 9955097 w 12193588"/>
              <a:gd name="connsiteY5016" fmla="*/ 2794254 h 6858000"/>
              <a:gd name="connsiteX5017" fmla="*/ 9863080 w 12193588"/>
              <a:gd name="connsiteY5017" fmla="*/ 2884595 h 6858000"/>
              <a:gd name="connsiteX5018" fmla="*/ 9772739 w 12193588"/>
              <a:gd name="connsiteY5018" fmla="*/ 2794254 h 6858000"/>
              <a:gd name="connsiteX5019" fmla="*/ 7858811 w 12193588"/>
              <a:gd name="connsiteY5019" fmla="*/ 2702237 h 6858000"/>
              <a:gd name="connsiteX5020" fmla="*/ 7952500 w 12193588"/>
              <a:gd name="connsiteY5020" fmla="*/ 2794254 h 6858000"/>
              <a:gd name="connsiteX5021" fmla="*/ 7858811 w 12193588"/>
              <a:gd name="connsiteY5021" fmla="*/ 2884595 h 6858000"/>
              <a:gd name="connsiteX5022" fmla="*/ 7768468 w 12193588"/>
              <a:gd name="connsiteY5022" fmla="*/ 2794254 h 6858000"/>
              <a:gd name="connsiteX5023" fmla="*/ 5856215 w 12193588"/>
              <a:gd name="connsiteY5023" fmla="*/ 2702237 h 6858000"/>
              <a:gd name="connsiteX5024" fmla="*/ 5948232 w 12193588"/>
              <a:gd name="connsiteY5024" fmla="*/ 2794254 h 6858000"/>
              <a:gd name="connsiteX5025" fmla="*/ 5856215 w 12193588"/>
              <a:gd name="connsiteY5025" fmla="*/ 2884595 h 6858000"/>
              <a:gd name="connsiteX5026" fmla="*/ 5764201 w 12193588"/>
              <a:gd name="connsiteY5026" fmla="*/ 2794254 h 6858000"/>
              <a:gd name="connsiteX5027" fmla="*/ 3856964 w 12193588"/>
              <a:gd name="connsiteY5027" fmla="*/ 2702237 h 6858000"/>
              <a:gd name="connsiteX5028" fmla="*/ 3943961 w 12193588"/>
              <a:gd name="connsiteY5028" fmla="*/ 2794254 h 6858000"/>
              <a:gd name="connsiteX5029" fmla="*/ 3856964 w 12193588"/>
              <a:gd name="connsiteY5029" fmla="*/ 2884595 h 6858000"/>
              <a:gd name="connsiteX5030" fmla="*/ 3771641 w 12193588"/>
              <a:gd name="connsiteY5030" fmla="*/ 2794254 h 6858000"/>
              <a:gd name="connsiteX5031" fmla="*/ 1859388 w 12193588"/>
              <a:gd name="connsiteY5031" fmla="*/ 2702237 h 6858000"/>
              <a:gd name="connsiteX5032" fmla="*/ 1949731 w 12193588"/>
              <a:gd name="connsiteY5032" fmla="*/ 2794254 h 6858000"/>
              <a:gd name="connsiteX5033" fmla="*/ 1859388 w 12193588"/>
              <a:gd name="connsiteY5033" fmla="*/ 2884595 h 6858000"/>
              <a:gd name="connsiteX5034" fmla="*/ 1767372 w 12193588"/>
              <a:gd name="connsiteY5034" fmla="*/ 2794254 h 6858000"/>
              <a:gd name="connsiteX5035" fmla="*/ 11654876 w 12193588"/>
              <a:gd name="connsiteY5035" fmla="*/ 2668777 h 6858000"/>
              <a:gd name="connsiteX5036" fmla="*/ 11370464 w 12193588"/>
              <a:gd name="connsiteY5036" fmla="*/ 2954863 h 6858000"/>
              <a:gd name="connsiteX5037" fmla="*/ 11224913 w 12193588"/>
              <a:gd name="connsiteY5037" fmla="*/ 2812657 h 6858000"/>
              <a:gd name="connsiteX5038" fmla="*/ 11174722 w 12193588"/>
              <a:gd name="connsiteY5038" fmla="*/ 2864519 h 6858000"/>
              <a:gd name="connsiteX5039" fmla="*/ 11370464 w 12193588"/>
              <a:gd name="connsiteY5039" fmla="*/ 3060262 h 6858000"/>
              <a:gd name="connsiteX5040" fmla="*/ 11706740 w 12193588"/>
              <a:gd name="connsiteY5040" fmla="*/ 2720641 h 6858000"/>
              <a:gd name="connsiteX5041" fmla="*/ 10789929 w 12193588"/>
              <a:gd name="connsiteY5041" fmla="*/ 2668777 h 6858000"/>
              <a:gd name="connsiteX5042" fmla="*/ 10599206 w 12193588"/>
              <a:gd name="connsiteY5042" fmla="*/ 2864519 h 6858000"/>
              <a:gd name="connsiteX5043" fmla="*/ 10649396 w 12193588"/>
              <a:gd name="connsiteY5043" fmla="*/ 2913037 h 6858000"/>
              <a:gd name="connsiteX5044" fmla="*/ 10789929 w 12193588"/>
              <a:gd name="connsiteY5044" fmla="*/ 2772504 h 6858000"/>
              <a:gd name="connsiteX5045" fmla="*/ 10952212 w 12193588"/>
              <a:gd name="connsiteY5045" fmla="*/ 2936459 h 6858000"/>
              <a:gd name="connsiteX5046" fmla="*/ 10863542 w 12193588"/>
              <a:gd name="connsiteY5046" fmla="*/ 3030148 h 6858000"/>
              <a:gd name="connsiteX5047" fmla="*/ 10789929 w 12193588"/>
              <a:gd name="connsiteY5047" fmla="*/ 2958209 h 6858000"/>
              <a:gd name="connsiteX5048" fmla="*/ 10738065 w 12193588"/>
              <a:gd name="connsiteY5048" fmla="*/ 3006726 h 6858000"/>
              <a:gd name="connsiteX5049" fmla="*/ 10863542 w 12193588"/>
              <a:gd name="connsiteY5049" fmla="*/ 3130529 h 6858000"/>
              <a:gd name="connsiteX5050" fmla="*/ 11004075 w 12193588"/>
              <a:gd name="connsiteY5050" fmla="*/ 2988323 h 6858000"/>
              <a:gd name="connsiteX5051" fmla="*/ 11074342 w 12193588"/>
              <a:gd name="connsiteY5051" fmla="*/ 3060262 h 6858000"/>
              <a:gd name="connsiteX5052" fmla="*/ 11127878 w 12193588"/>
              <a:gd name="connsiteY5052" fmla="*/ 3006726 h 6858000"/>
              <a:gd name="connsiteX5053" fmla="*/ 10219433 w 12193588"/>
              <a:gd name="connsiteY5053" fmla="*/ 2668777 h 6858000"/>
              <a:gd name="connsiteX5054" fmla="*/ 10165896 w 12193588"/>
              <a:gd name="connsiteY5054" fmla="*/ 2720641 h 6858000"/>
              <a:gd name="connsiteX5055" fmla="*/ 10361638 w 12193588"/>
              <a:gd name="connsiteY5055" fmla="*/ 2918055 h 6858000"/>
              <a:gd name="connsiteX5056" fmla="*/ 10415174 w 12193588"/>
              <a:gd name="connsiteY5056" fmla="*/ 2866193 h 6858000"/>
              <a:gd name="connsiteX5057" fmla="*/ 9652282 w 12193588"/>
              <a:gd name="connsiteY5057" fmla="*/ 2668777 h 6858000"/>
              <a:gd name="connsiteX5058" fmla="*/ 9366196 w 12193588"/>
              <a:gd name="connsiteY5058" fmla="*/ 2954863 h 6858000"/>
              <a:gd name="connsiteX5059" fmla="*/ 9223991 w 12193588"/>
              <a:gd name="connsiteY5059" fmla="*/ 2812657 h 6858000"/>
              <a:gd name="connsiteX5060" fmla="*/ 9170454 w 12193588"/>
              <a:gd name="connsiteY5060" fmla="*/ 2864519 h 6858000"/>
              <a:gd name="connsiteX5061" fmla="*/ 9366196 w 12193588"/>
              <a:gd name="connsiteY5061" fmla="*/ 3060262 h 6858000"/>
              <a:gd name="connsiteX5062" fmla="*/ 9704145 w 12193588"/>
              <a:gd name="connsiteY5062" fmla="*/ 2720641 h 6858000"/>
              <a:gd name="connsiteX5063" fmla="*/ 8792354 w 12193588"/>
              <a:gd name="connsiteY5063" fmla="*/ 2668777 h 6858000"/>
              <a:gd name="connsiteX5064" fmla="*/ 8596610 w 12193588"/>
              <a:gd name="connsiteY5064" fmla="*/ 2864519 h 6858000"/>
              <a:gd name="connsiteX5065" fmla="*/ 8646801 w 12193588"/>
              <a:gd name="connsiteY5065" fmla="*/ 2913037 h 6858000"/>
              <a:gd name="connsiteX5066" fmla="*/ 8792354 w 12193588"/>
              <a:gd name="connsiteY5066" fmla="*/ 2772504 h 6858000"/>
              <a:gd name="connsiteX5067" fmla="*/ 8954635 w 12193588"/>
              <a:gd name="connsiteY5067" fmla="*/ 2936459 h 6858000"/>
              <a:gd name="connsiteX5068" fmla="*/ 8864292 w 12193588"/>
              <a:gd name="connsiteY5068" fmla="*/ 3030148 h 6858000"/>
              <a:gd name="connsiteX5069" fmla="*/ 8792354 w 12193588"/>
              <a:gd name="connsiteY5069" fmla="*/ 2958209 h 6858000"/>
              <a:gd name="connsiteX5070" fmla="*/ 8738817 w 12193588"/>
              <a:gd name="connsiteY5070" fmla="*/ 3006726 h 6858000"/>
              <a:gd name="connsiteX5071" fmla="*/ 8864292 w 12193588"/>
              <a:gd name="connsiteY5071" fmla="*/ 3130529 h 6858000"/>
              <a:gd name="connsiteX5072" fmla="*/ 9008172 w 12193588"/>
              <a:gd name="connsiteY5072" fmla="*/ 2988323 h 6858000"/>
              <a:gd name="connsiteX5073" fmla="*/ 9080112 w 12193588"/>
              <a:gd name="connsiteY5073" fmla="*/ 3060262 h 6858000"/>
              <a:gd name="connsiteX5074" fmla="*/ 9133648 w 12193588"/>
              <a:gd name="connsiteY5074" fmla="*/ 3006726 h 6858000"/>
              <a:gd name="connsiteX5075" fmla="*/ 8215163 w 12193588"/>
              <a:gd name="connsiteY5075" fmla="*/ 2668777 h 6858000"/>
              <a:gd name="connsiteX5076" fmla="*/ 8161627 w 12193588"/>
              <a:gd name="connsiteY5076" fmla="*/ 2720641 h 6858000"/>
              <a:gd name="connsiteX5077" fmla="*/ 8357369 w 12193588"/>
              <a:gd name="connsiteY5077" fmla="*/ 2918055 h 6858000"/>
              <a:gd name="connsiteX5078" fmla="*/ 8410905 w 12193588"/>
              <a:gd name="connsiteY5078" fmla="*/ 2866193 h 6858000"/>
              <a:gd name="connsiteX5079" fmla="*/ 7648011 w 12193588"/>
              <a:gd name="connsiteY5079" fmla="*/ 2668777 h 6858000"/>
              <a:gd name="connsiteX5080" fmla="*/ 7361927 w 12193588"/>
              <a:gd name="connsiteY5080" fmla="*/ 2954863 h 6858000"/>
              <a:gd name="connsiteX5081" fmla="*/ 7219720 w 12193588"/>
              <a:gd name="connsiteY5081" fmla="*/ 2812657 h 6858000"/>
              <a:gd name="connsiteX5082" fmla="*/ 7166184 w 12193588"/>
              <a:gd name="connsiteY5082" fmla="*/ 2864519 h 6858000"/>
              <a:gd name="connsiteX5083" fmla="*/ 7361927 w 12193588"/>
              <a:gd name="connsiteY5083" fmla="*/ 3060262 h 6858000"/>
              <a:gd name="connsiteX5084" fmla="*/ 7701548 w 12193588"/>
              <a:gd name="connsiteY5084" fmla="*/ 2720641 h 6858000"/>
              <a:gd name="connsiteX5085" fmla="*/ 6788083 w 12193588"/>
              <a:gd name="connsiteY5085" fmla="*/ 2668777 h 6858000"/>
              <a:gd name="connsiteX5086" fmla="*/ 6592341 w 12193588"/>
              <a:gd name="connsiteY5086" fmla="*/ 2864519 h 6858000"/>
              <a:gd name="connsiteX5087" fmla="*/ 6642531 w 12193588"/>
              <a:gd name="connsiteY5087" fmla="*/ 2913037 h 6858000"/>
              <a:gd name="connsiteX5088" fmla="*/ 6788083 w 12193588"/>
              <a:gd name="connsiteY5088" fmla="*/ 2772504 h 6858000"/>
              <a:gd name="connsiteX5089" fmla="*/ 6950366 w 12193588"/>
              <a:gd name="connsiteY5089" fmla="*/ 2936459 h 6858000"/>
              <a:gd name="connsiteX5090" fmla="*/ 6860023 w 12193588"/>
              <a:gd name="connsiteY5090" fmla="*/ 3030148 h 6858000"/>
              <a:gd name="connsiteX5091" fmla="*/ 6788083 w 12193588"/>
              <a:gd name="connsiteY5091" fmla="*/ 2958209 h 6858000"/>
              <a:gd name="connsiteX5092" fmla="*/ 6734546 w 12193588"/>
              <a:gd name="connsiteY5092" fmla="*/ 3006726 h 6858000"/>
              <a:gd name="connsiteX5093" fmla="*/ 6860023 w 12193588"/>
              <a:gd name="connsiteY5093" fmla="*/ 3130529 h 6858000"/>
              <a:gd name="connsiteX5094" fmla="*/ 7003900 w 12193588"/>
              <a:gd name="connsiteY5094" fmla="*/ 2988323 h 6858000"/>
              <a:gd name="connsiteX5095" fmla="*/ 7075841 w 12193588"/>
              <a:gd name="connsiteY5095" fmla="*/ 3060262 h 6858000"/>
              <a:gd name="connsiteX5096" fmla="*/ 7129377 w 12193588"/>
              <a:gd name="connsiteY5096" fmla="*/ 3006726 h 6858000"/>
              <a:gd name="connsiteX5097" fmla="*/ 6219258 w 12193588"/>
              <a:gd name="connsiteY5097" fmla="*/ 2668777 h 6858000"/>
              <a:gd name="connsiteX5098" fmla="*/ 6167396 w 12193588"/>
              <a:gd name="connsiteY5098" fmla="*/ 2720641 h 6858000"/>
              <a:gd name="connsiteX5099" fmla="*/ 6358119 w 12193588"/>
              <a:gd name="connsiteY5099" fmla="*/ 2918055 h 6858000"/>
              <a:gd name="connsiteX5100" fmla="*/ 6408310 w 12193588"/>
              <a:gd name="connsiteY5100" fmla="*/ 2866193 h 6858000"/>
              <a:gd name="connsiteX5101" fmla="*/ 5643744 w 12193588"/>
              <a:gd name="connsiteY5101" fmla="*/ 2668777 h 6858000"/>
              <a:gd name="connsiteX5102" fmla="*/ 5357658 w 12193588"/>
              <a:gd name="connsiteY5102" fmla="*/ 2954863 h 6858000"/>
              <a:gd name="connsiteX5103" fmla="*/ 5215452 w 12193588"/>
              <a:gd name="connsiteY5103" fmla="*/ 2812657 h 6858000"/>
              <a:gd name="connsiteX5104" fmla="*/ 5163589 w 12193588"/>
              <a:gd name="connsiteY5104" fmla="*/ 2864519 h 6858000"/>
              <a:gd name="connsiteX5105" fmla="*/ 5357658 w 12193588"/>
              <a:gd name="connsiteY5105" fmla="*/ 3060262 h 6858000"/>
              <a:gd name="connsiteX5106" fmla="*/ 5697281 w 12193588"/>
              <a:gd name="connsiteY5106" fmla="*/ 2720641 h 6858000"/>
              <a:gd name="connsiteX5107" fmla="*/ 4788831 w 12193588"/>
              <a:gd name="connsiteY5107" fmla="*/ 2668777 h 6858000"/>
              <a:gd name="connsiteX5108" fmla="*/ 4596436 w 12193588"/>
              <a:gd name="connsiteY5108" fmla="*/ 2864519 h 6858000"/>
              <a:gd name="connsiteX5109" fmla="*/ 4644952 w 12193588"/>
              <a:gd name="connsiteY5109" fmla="*/ 2913037 h 6858000"/>
              <a:gd name="connsiteX5110" fmla="*/ 4788831 w 12193588"/>
              <a:gd name="connsiteY5110" fmla="*/ 2772504 h 6858000"/>
              <a:gd name="connsiteX5111" fmla="*/ 4949441 w 12193588"/>
              <a:gd name="connsiteY5111" fmla="*/ 2936459 h 6858000"/>
              <a:gd name="connsiteX5112" fmla="*/ 4860772 w 12193588"/>
              <a:gd name="connsiteY5112" fmla="*/ 3030148 h 6858000"/>
              <a:gd name="connsiteX5113" fmla="*/ 4788831 w 12193588"/>
              <a:gd name="connsiteY5113" fmla="*/ 2958209 h 6858000"/>
              <a:gd name="connsiteX5114" fmla="*/ 4736969 w 12193588"/>
              <a:gd name="connsiteY5114" fmla="*/ 3006726 h 6858000"/>
              <a:gd name="connsiteX5115" fmla="*/ 4860772 w 12193588"/>
              <a:gd name="connsiteY5115" fmla="*/ 3130529 h 6858000"/>
              <a:gd name="connsiteX5116" fmla="*/ 5002979 w 12193588"/>
              <a:gd name="connsiteY5116" fmla="*/ 2988323 h 6858000"/>
              <a:gd name="connsiteX5117" fmla="*/ 5073244 w 12193588"/>
              <a:gd name="connsiteY5117" fmla="*/ 3060262 h 6858000"/>
              <a:gd name="connsiteX5118" fmla="*/ 5125108 w 12193588"/>
              <a:gd name="connsiteY5118" fmla="*/ 3006726 h 6858000"/>
              <a:gd name="connsiteX5119" fmla="*/ 4216664 w 12193588"/>
              <a:gd name="connsiteY5119" fmla="*/ 2668777 h 6858000"/>
              <a:gd name="connsiteX5120" fmla="*/ 4164800 w 12193588"/>
              <a:gd name="connsiteY5120" fmla="*/ 2720641 h 6858000"/>
              <a:gd name="connsiteX5121" fmla="*/ 4362216 w 12193588"/>
              <a:gd name="connsiteY5121" fmla="*/ 2918055 h 6858000"/>
              <a:gd name="connsiteX5122" fmla="*/ 4415752 w 12193588"/>
              <a:gd name="connsiteY5122" fmla="*/ 2866193 h 6858000"/>
              <a:gd name="connsiteX5123" fmla="*/ 3641144 w 12193588"/>
              <a:gd name="connsiteY5123" fmla="*/ 2668777 h 6858000"/>
              <a:gd name="connsiteX5124" fmla="*/ 3353386 w 12193588"/>
              <a:gd name="connsiteY5124" fmla="*/ 2954863 h 6858000"/>
              <a:gd name="connsiteX5125" fmla="*/ 3211181 w 12193588"/>
              <a:gd name="connsiteY5125" fmla="*/ 2812657 h 6858000"/>
              <a:gd name="connsiteX5126" fmla="*/ 3159318 w 12193588"/>
              <a:gd name="connsiteY5126" fmla="*/ 2864519 h 6858000"/>
              <a:gd name="connsiteX5127" fmla="*/ 3353386 w 12193588"/>
              <a:gd name="connsiteY5127" fmla="*/ 3060262 h 6858000"/>
              <a:gd name="connsiteX5128" fmla="*/ 3693009 w 12193588"/>
              <a:gd name="connsiteY5128" fmla="*/ 2720641 h 6858000"/>
              <a:gd name="connsiteX5129" fmla="*/ 2784563 w 12193588"/>
              <a:gd name="connsiteY5129" fmla="*/ 2668777 h 6858000"/>
              <a:gd name="connsiteX5130" fmla="*/ 2592166 w 12193588"/>
              <a:gd name="connsiteY5130" fmla="*/ 2864519 h 6858000"/>
              <a:gd name="connsiteX5131" fmla="*/ 2642356 w 12193588"/>
              <a:gd name="connsiteY5131" fmla="*/ 2913037 h 6858000"/>
              <a:gd name="connsiteX5132" fmla="*/ 2784563 w 12193588"/>
              <a:gd name="connsiteY5132" fmla="*/ 2772504 h 6858000"/>
              <a:gd name="connsiteX5133" fmla="*/ 2945173 w 12193588"/>
              <a:gd name="connsiteY5133" fmla="*/ 2936459 h 6858000"/>
              <a:gd name="connsiteX5134" fmla="*/ 2856504 w 12193588"/>
              <a:gd name="connsiteY5134" fmla="*/ 3030148 h 6858000"/>
              <a:gd name="connsiteX5135" fmla="*/ 2784563 w 12193588"/>
              <a:gd name="connsiteY5135" fmla="*/ 2958209 h 6858000"/>
              <a:gd name="connsiteX5136" fmla="*/ 2732701 w 12193588"/>
              <a:gd name="connsiteY5136" fmla="*/ 3006726 h 6858000"/>
              <a:gd name="connsiteX5137" fmla="*/ 2856504 w 12193588"/>
              <a:gd name="connsiteY5137" fmla="*/ 3130529 h 6858000"/>
              <a:gd name="connsiteX5138" fmla="*/ 2998709 w 12193588"/>
              <a:gd name="connsiteY5138" fmla="*/ 2988323 h 6858000"/>
              <a:gd name="connsiteX5139" fmla="*/ 3070649 w 12193588"/>
              <a:gd name="connsiteY5139" fmla="*/ 3060262 h 6858000"/>
              <a:gd name="connsiteX5140" fmla="*/ 3122512 w 12193588"/>
              <a:gd name="connsiteY5140" fmla="*/ 3006726 h 6858000"/>
              <a:gd name="connsiteX5141" fmla="*/ 2214065 w 12193588"/>
              <a:gd name="connsiteY5141" fmla="*/ 2668777 h 6858000"/>
              <a:gd name="connsiteX5142" fmla="*/ 2160529 w 12193588"/>
              <a:gd name="connsiteY5142" fmla="*/ 2720641 h 6858000"/>
              <a:gd name="connsiteX5143" fmla="*/ 2357944 w 12193588"/>
              <a:gd name="connsiteY5143" fmla="*/ 2918055 h 6858000"/>
              <a:gd name="connsiteX5144" fmla="*/ 2411481 w 12193588"/>
              <a:gd name="connsiteY5144" fmla="*/ 2866193 h 6858000"/>
              <a:gd name="connsiteX5145" fmla="*/ 1638549 w 12193588"/>
              <a:gd name="connsiteY5145" fmla="*/ 2668777 h 6858000"/>
              <a:gd name="connsiteX5146" fmla="*/ 1355810 w 12193588"/>
              <a:gd name="connsiteY5146" fmla="*/ 2954863 h 6858000"/>
              <a:gd name="connsiteX5147" fmla="*/ 1215277 w 12193588"/>
              <a:gd name="connsiteY5147" fmla="*/ 2812657 h 6858000"/>
              <a:gd name="connsiteX5148" fmla="*/ 1163413 w 12193588"/>
              <a:gd name="connsiteY5148" fmla="*/ 2864519 h 6858000"/>
              <a:gd name="connsiteX5149" fmla="*/ 1355810 w 12193588"/>
              <a:gd name="connsiteY5149" fmla="*/ 3060262 h 6858000"/>
              <a:gd name="connsiteX5150" fmla="*/ 1690413 w 12193588"/>
              <a:gd name="connsiteY5150" fmla="*/ 2720641 h 6858000"/>
              <a:gd name="connsiteX5151" fmla="*/ 781966 w 12193588"/>
              <a:gd name="connsiteY5151" fmla="*/ 2668777 h 6858000"/>
              <a:gd name="connsiteX5152" fmla="*/ 587897 w 12193588"/>
              <a:gd name="connsiteY5152" fmla="*/ 2864519 h 6858000"/>
              <a:gd name="connsiteX5153" fmla="*/ 639761 w 12193588"/>
              <a:gd name="connsiteY5153" fmla="*/ 2913037 h 6858000"/>
              <a:gd name="connsiteX5154" fmla="*/ 781966 w 12193588"/>
              <a:gd name="connsiteY5154" fmla="*/ 2772504 h 6858000"/>
              <a:gd name="connsiteX5155" fmla="*/ 944247 w 12193588"/>
              <a:gd name="connsiteY5155" fmla="*/ 2936459 h 6858000"/>
              <a:gd name="connsiteX5156" fmla="*/ 852233 w 12193588"/>
              <a:gd name="connsiteY5156" fmla="*/ 3030148 h 6858000"/>
              <a:gd name="connsiteX5157" fmla="*/ 781966 w 12193588"/>
              <a:gd name="connsiteY5157" fmla="*/ 2958209 h 6858000"/>
              <a:gd name="connsiteX5158" fmla="*/ 728430 w 12193588"/>
              <a:gd name="connsiteY5158" fmla="*/ 3006726 h 6858000"/>
              <a:gd name="connsiteX5159" fmla="*/ 852233 w 12193588"/>
              <a:gd name="connsiteY5159" fmla="*/ 3130529 h 6858000"/>
              <a:gd name="connsiteX5160" fmla="*/ 994438 w 12193588"/>
              <a:gd name="connsiteY5160" fmla="*/ 2988323 h 6858000"/>
              <a:gd name="connsiteX5161" fmla="*/ 1066378 w 12193588"/>
              <a:gd name="connsiteY5161" fmla="*/ 3060262 h 6858000"/>
              <a:gd name="connsiteX5162" fmla="*/ 1119915 w 12193588"/>
              <a:gd name="connsiteY5162" fmla="*/ 3006726 h 6858000"/>
              <a:gd name="connsiteX5163" fmla="*/ 211468 w 12193588"/>
              <a:gd name="connsiteY5163" fmla="*/ 2668777 h 6858000"/>
              <a:gd name="connsiteX5164" fmla="*/ 157931 w 12193588"/>
              <a:gd name="connsiteY5164" fmla="*/ 2720641 h 6858000"/>
              <a:gd name="connsiteX5165" fmla="*/ 353675 w 12193588"/>
              <a:gd name="connsiteY5165" fmla="*/ 2918055 h 6858000"/>
              <a:gd name="connsiteX5166" fmla="*/ 407211 w 12193588"/>
              <a:gd name="connsiteY5166" fmla="*/ 2866193 h 6858000"/>
              <a:gd name="connsiteX5167" fmla="*/ 12193588 w 12193588"/>
              <a:gd name="connsiteY5167" fmla="*/ 2660413 h 6858000"/>
              <a:gd name="connsiteX5168" fmla="*/ 12193588 w 12193588"/>
              <a:gd name="connsiteY5168" fmla="*/ 2700565 h 6858000"/>
              <a:gd name="connsiteX5169" fmla="*/ 12171838 w 12193588"/>
              <a:gd name="connsiteY5169" fmla="*/ 2720641 h 6858000"/>
              <a:gd name="connsiteX5170" fmla="*/ 12193588 w 12193588"/>
              <a:gd name="connsiteY5170" fmla="*/ 2744064 h 6858000"/>
              <a:gd name="connsiteX5171" fmla="*/ 12193588 w 12193588"/>
              <a:gd name="connsiteY5171" fmla="*/ 2782544 h 6858000"/>
              <a:gd name="connsiteX5172" fmla="*/ 12133360 w 12193588"/>
              <a:gd name="connsiteY5172" fmla="*/ 2720641 h 6858000"/>
              <a:gd name="connsiteX5173" fmla="*/ 11654878 w 12193588"/>
              <a:gd name="connsiteY5173" fmla="*/ 2630297 h 6858000"/>
              <a:gd name="connsiteX5174" fmla="*/ 11745221 w 12193588"/>
              <a:gd name="connsiteY5174" fmla="*/ 2720640 h 6858000"/>
              <a:gd name="connsiteX5175" fmla="*/ 11370466 w 12193588"/>
              <a:gd name="connsiteY5175" fmla="*/ 3098741 h 6858000"/>
              <a:gd name="connsiteX5176" fmla="*/ 11136244 w 12193588"/>
              <a:gd name="connsiteY5176" fmla="*/ 2864519 h 6858000"/>
              <a:gd name="connsiteX5177" fmla="*/ 11224913 w 12193588"/>
              <a:gd name="connsiteY5177" fmla="*/ 2772504 h 6858000"/>
              <a:gd name="connsiteX5178" fmla="*/ 11370466 w 12193588"/>
              <a:gd name="connsiteY5178" fmla="*/ 2916383 h 6858000"/>
              <a:gd name="connsiteX5179" fmla="*/ 10789929 w 12193588"/>
              <a:gd name="connsiteY5179" fmla="*/ 2630297 h 6858000"/>
              <a:gd name="connsiteX5180" fmla="*/ 11166358 w 12193588"/>
              <a:gd name="connsiteY5180" fmla="*/ 3006726 h 6858000"/>
              <a:gd name="connsiteX5181" fmla="*/ 11074342 w 12193588"/>
              <a:gd name="connsiteY5181" fmla="*/ 3098741 h 6858000"/>
              <a:gd name="connsiteX5182" fmla="*/ 11004077 w 12193588"/>
              <a:gd name="connsiteY5182" fmla="*/ 3025128 h 6858000"/>
              <a:gd name="connsiteX5183" fmla="*/ 10863544 w 12193588"/>
              <a:gd name="connsiteY5183" fmla="*/ 3170681 h 6858000"/>
              <a:gd name="connsiteX5184" fmla="*/ 10701260 w 12193588"/>
              <a:gd name="connsiteY5184" fmla="*/ 3006726 h 6858000"/>
              <a:gd name="connsiteX5185" fmla="*/ 10789929 w 12193588"/>
              <a:gd name="connsiteY5185" fmla="*/ 2913037 h 6858000"/>
              <a:gd name="connsiteX5186" fmla="*/ 10863544 w 12193588"/>
              <a:gd name="connsiteY5186" fmla="*/ 2988322 h 6858000"/>
              <a:gd name="connsiteX5187" fmla="*/ 10915406 w 12193588"/>
              <a:gd name="connsiteY5187" fmla="*/ 2936459 h 6858000"/>
              <a:gd name="connsiteX5188" fmla="*/ 10789929 w 12193588"/>
              <a:gd name="connsiteY5188" fmla="*/ 2812657 h 6858000"/>
              <a:gd name="connsiteX5189" fmla="*/ 10649396 w 12193588"/>
              <a:gd name="connsiteY5189" fmla="*/ 2953189 h 6858000"/>
              <a:gd name="connsiteX5190" fmla="*/ 10555708 w 12193588"/>
              <a:gd name="connsiteY5190" fmla="*/ 2864519 h 6858000"/>
              <a:gd name="connsiteX5191" fmla="*/ 10219433 w 12193588"/>
              <a:gd name="connsiteY5191" fmla="*/ 2630297 h 6858000"/>
              <a:gd name="connsiteX5192" fmla="*/ 10453655 w 12193588"/>
              <a:gd name="connsiteY5192" fmla="*/ 2866193 h 6858000"/>
              <a:gd name="connsiteX5193" fmla="*/ 10361638 w 12193588"/>
              <a:gd name="connsiteY5193" fmla="*/ 2956536 h 6858000"/>
              <a:gd name="connsiteX5194" fmla="*/ 10129090 w 12193588"/>
              <a:gd name="connsiteY5194" fmla="*/ 2720640 h 6858000"/>
              <a:gd name="connsiteX5195" fmla="*/ 9652280 w 12193588"/>
              <a:gd name="connsiteY5195" fmla="*/ 2630297 h 6858000"/>
              <a:gd name="connsiteX5196" fmla="*/ 9742623 w 12193588"/>
              <a:gd name="connsiteY5196" fmla="*/ 2720640 h 6858000"/>
              <a:gd name="connsiteX5197" fmla="*/ 9366194 w 12193588"/>
              <a:gd name="connsiteY5197" fmla="*/ 3098741 h 6858000"/>
              <a:gd name="connsiteX5198" fmla="*/ 9131972 w 12193588"/>
              <a:gd name="connsiteY5198" fmla="*/ 2864519 h 6858000"/>
              <a:gd name="connsiteX5199" fmla="*/ 9223989 w 12193588"/>
              <a:gd name="connsiteY5199" fmla="*/ 2772504 h 6858000"/>
              <a:gd name="connsiteX5200" fmla="*/ 9366194 w 12193588"/>
              <a:gd name="connsiteY5200" fmla="*/ 2916383 h 6858000"/>
              <a:gd name="connsiteX5201" fmla="*/ 8792354 w 12193588"/>
              <a:gd name="connsiteY5201" fmla="*/ 2630297 h 6858000"/>
              <a:gd name="connsiteX5202" fmla="*/ 9172127 w 12193588"/>
              <a:gd name="connsiteY5202" fmla="*/ 3006726 h 6858000"/>
              <a:gd name="connsiteX5203" fmla="*/ 9080110 w 12193588"/>
              <a:gd name="connsiteY5203" fmla="*/ 3098741 h 6858000"/>
              <a:gd name="connsiteX5204" fmla="*/ 9008172 w 12193588"/>
              <a:gd name="connsiteY5204" fmla="*/ 3025128 h 6858000"/>
              <a:gd name="connsiteX5205" fmla="*/ 8864292 w 12193588"/>
              <a:gd name="connsiteY5205" fmla="*/ 3170681 h 6858000"/>
              <a:gd name="connsiteX5206" fmla="*/ 8698665 w 12193588"/>
              <a:gd name="connsiteY5206" fmla="*/ 3006726 h 6858000"/>
              <a:gd name="connsiteX5207" fmla="*/ 8792354 w 12193588"/>
              <a:gd name="connsiteY5207" fmla="*/ 2913037 h 6858000"/>
              <a:gd name="connsiteX5208" fmla="*/ 8864292 w 12193588"/>
              <a:gd name="connsiteY5208" fmla="*/ 2988322 h 6858000"/>
              <a:gd name="connsiteX5209" fmla="*/ 8917829 w 12193588"/>
              <a:gd name="connsiteY5209" fmla="*/ 2936459 h 6858000"/>
              <a:gd name="connsiteX5210" fmla="*/ 8792354 w 12193588"/>
              <a:gd name="connsiteY5210" fmla="*/ 2812657 h 6858000"/>
              <a:gd name="connsiteX5211" fmla="*/ 8646801 w 12193588"/>
              <a:gd name="connsiteY5211" fmla="*/ 2953189 h 6858000"/>
              <a:gd name="connsiteX5212" fmla="*/ 8551440 w 12193588"/>
              <a:gd name="connsiteY5212" fmla="*/ 2864519 h 6858000"/>
              <a:gd name="connsiteX5213" fmla="*/ 8215163 w 12193588"/>
              <a:gd name="connsiteY5213" fmla="*/ 2630297 h 6858000"/>
              <a:gd name="connsiteX5214" fmla="*/ 8449385 w 12193588"/>
              <a:gd name="connsiteY5214" fmla="*/ 2866193 h 6858000"/>
              <a:gd name="connsiteX5215" fmla="*/ 8357369 w 12193588"/>
              <a:gd name="connsiteY5215" fmla="*/ 2956536 h 6858000"/>
              <a:gd name="connsiteX5216" fmla="*/ 8124821 w 12193588"/>
              <a:gd name="connsiteY5216" fmla="*/ 2720640 h 6858000"/>
              <a:gd name="connsiteX5217" fmla="*/ 7648013 w 12193588"/>
              <a:gd name="connsiteY5217" fmla="*/ 2630297 h 6858000"/>
              <a:gd name="connsiteX5218" fmla="*/ 7738356 w 12193588"/>
              <a:gd name="connsiteY5218" fmla="*/ 2720640 h 6858000"/>
              <a:gd name="connsiteX5219" fmla="*/ 7361927 w 12193588"/>
              <a:gd name="connsiteY5219" fmla="*/ 3098741 h 6858000"/>
              <a:gd name="connsiteX5220" fmla="*/ 7127705 w 12193588"/>
              <a:gd name="connsiteY5220" fmla="*/ 2864519 h 6858000"/>
              <a:gd name="connsiteX5221" fmla="*/ 7219722 w 12193588"/>
              <a:gd name="connsiteY5221" fmla="*/ 2772504 h 6858000"/>
              <a:gd name="connsiteX5222" fmla="*/ 7361927 w 12193588"/>
              <a:gd name="connsiteY5222" fmla="*/ 2916383 h 6858000"/>
              <a:gd name="connsiteX5223" fmla="*/ 6788083 w 12193588"/>
              <a:gd name="connsiteY5223" fmla="*/ 2630297 h 6858000"/>
              <a:gd name="connsiteX5224" fmla="*/ 7167857 w 12193588"/>
              <a:gd name="connsiteY5224" fmla="*/ 3006726 h 6858000"/>
              <a:gd name="connsiteX5225" fmla="*/ 7075841 w 12193588"/>
              <a:gd name="connsiteY5225" fmla="*/ 3098741 h 6858000"/>
              <a:gd name="connsiteX5226" fmla="*/ 7003902 w 12193588"/>
              <a:gd name="connsiteY5226" fmla="*/ 3025128 h 6858000"/>
              <a:gd name="connsiteX5227" fmla="*/ 6860023 w 12193588"/>
              <a:gd name="connsiteY5227" fmla="*/ 3170681 h 6858000"/>
              <a:gd name="connsiteX5228" fmla="*/ 6696068 w 12193588"/>
              <a:gd name="connsiteY5228" fmla="*/ 3006726 h 6858000"/>
              <a:gd name="connsiteX5229" fmla="*/ 6788083 w 12193588"/>
              <a:gd name="connsiteY5229" fmla="*/ 2913037 h 6858000"/>
              <a:gd name="connsiteX5230" fmla="*/ 6860023 w 12193588"/>
              <a:gd name="connsiteY5230" fmla="*/ 2988322 h 6858000"/>
              <a:gd name="connsiteX5231" fmla="*/ 6913560 w 12193588"/>
              <a:gd name="connsiteY5231" fmla="*/ 2936459 h 6858000"/>
              <a:gd name="connsiteX5232" fmla="*/ 6788083 w 12193588"/>
              <a:gd name="connsiteY5232" fmla="*/ 2812657 h 6858000"/>
              <a:gd name="connsiteX5233" fmla="*/ 6642531 w 12193588"/>
              <a:gd name="connsiteY5233" fmla="*/ 2953189 h 6858000"/>
              <a:gd name="connsiteX5234" fmla="*/ 6548843 w 12193588"/>
              <a:gd name="connsiteY5234" fmla="*/ 2864519 h 6858000"/>
              <a:gd name="connsiteX5235" fmla="*/ 6219258 w 12193588"/>
              <a:gd name="connsiteY5235" fmla="*/ 2630297 h 6858000"/>
              <a:gd name="connsiteX5236" fmla="*/ 6446788 w 12193588"/>
              <a:gd name="connsiteY5236" fmla="*/ 2866193 h 6858000"/>
              <a:gd name="connsiteX5237" fmla="*/ 6358119 w 12193588"/>
              <a:gd name="connsiteY5237" fmla="*/ 2956536 h 6858000"/>
              <a:gd name="connsiteX5238" fmla="*/ 6130589 w 12193588"/>
              <a:gd name="connsiteY5238" fmla="*/ 2720640 h 6858000"/>
              <a:gd name="connsiteX5239" fmla="*/ 5643742 w 12193588"/>
              <a:gd name="connsiteY5239" fmla="*/ 2630297 h 6858000"/>
              <a:gd name="connsiteX5240" fmla="*/ 5734085 w 12193588"/>
              <a:gd name="connsiteY5240" fmla="*/ 2720640 h 6858000"/>
              <a:gd name="connsiteX5241" fmla="*/ 5357656 w 12193588"/>
              <a:gd name="connsiteY5241" fmla="*/ 3098741 h 6858000"/>
              <a:gd name="connsiteX5242" fmla="*/ 5123434 w 12193588"/>
              <a:gd name="connsiteY5242" fmla="*/ 2864519 h 6858000"/>
              <a:gd name="connsiteX5243" fmla="*/ 5215451 w 12193588"/>
              <a:gd name="connsiteY5243" fmla="*/ 2772504 h 6858000"/>
              <a:gd name="connsiteX5244" fmla="*/ 5357656 w 12193588"/>
              <a:gd name="connsiteY5244" fmla="*/ 2916383 h 6858000"/>
              <a:gd name="connsiteX5245" fmla="*/ 4788831 w 12193588"/>
              <a:gd name="connsiteY5245" fmla="*/ 2630297 h 6858000"/>
              <a:gd name="connsiteX5246" fmla="*/ 5165260 w 12193588"/>
              <a:gd name="connsiteY5246" fmla="*/ 3006726 h 6858000"/>
              <a:gd name="connsiteX5247" fmla="*/ 5073244 w 12193588"/>
              <a:gd name="connsiteY5247" fmla="*/ 3098741 h 6858000"/>
              <a:gd name="connsiteX5248" fmla="*/ 5002979 w 12193588"/>
              <a:gd name="connsiteY5248" fmla="*/ 3025128 h 6858000"/>
              <a:gd name="connsiteX5249" fmla="*/ 4860772 w 12193588"/>
              <a:gd name="connsiteY5249" fmla="*/ 3170681 h 6858000"/>
              <a:gd name="connsiteX5250" fmla="*/ 4698490 w 12193588"/>
              <a:gd name="connsiteY5250" fmla="*/ 3006726 h 6858000"/>
              <a:gd name="connsiteX5251" fmla="*/ 4788831 w 12193588"/>
              <a:gd name="connsiteY5251" fmla="*/ 2913037 h 6858000"/>
              <a:gd name="connsiteX5252" fmla="*/ 4860772 w 12193588"/>
              <a:gd name="connsiteY5252" fmla="*/ 2988322 h 6858000"/>
              <a:gd name="connsiteX5253" fmla="*/ 4912634 w 12193588"/>
              <a:gd name="connsiteY5253" fmla="*/ 2936459 h 6858000"/>
              <a:gd name="connsiteX5254" fmla="*/ 4788831 w 12193588"/>
              <a:gd name="connsiteY5254" fmla="*/ 2812657 h 6858000"/>
              <a:gd name="connsiteX5255" fmla="*/ 4644952 w 12193588"/>
              <a:gd name="connsiteY5255" fmla="*/ 2953189 h 6858000"/>
              <a:gd name="connsiteX5256" fmla="*/ 4554610 w 12193588"/>
              <a:gd name="connsiteY5256" fmla="*/ 2864519 h 6858000"/>
              <a:gd name="connsiteX5257" fmla="*/ 4216663 w 12193588"/>
              <a:gd name="connsiteY5257" fmla="*/ 2630297 h 6858000"/>
              <a:gd name="connsiteX5258" fmla="*/ 4452557 w 12193588"/>
              <a:gd name="connsiteY5258" fmla="*/ 2866193 h 6858000"/>
              <a:gd name="connsiteX5259" fmla="*/ 4362214 w 12193588"/>
              <a:gd name="connsiteY5259" fmla="*/ 2956536 h 6858000"/>
              <a:gd name="connsiteX5260" fmla="*/ 4126318 w 12193588"/>
              <a:gd name="connsiteY5260" fmla="*/ 2720640 h 6858000"/>
              <a:gd name="connsiteX5261" fmla="*/ 3641146 w 12193588"/>
              <a:gd name="connsiteY5261" fmla="*/ 2630297 h 6858000"/>
              <a:gd name="connsiteX5262" fmla="*/ 3729817 w 12193588"/>
              <a:gd name="connsiteY5262" fmla="*/ 2720640 h 6858000"/>
              <a:gd name="connsiteX5263" fmla="*/ 3353388 w 12193588"/>
              <a:gd name="connsiteY5263" fmla="*/ 3098741 h 6858000"/>
              <a:gd name="connsiteX5264" fmla="*/ 3119166 w 12193588"/>
              <a:gd name="connsiteY5264" fmla="*/ 2864519 h 6858000"/>
              <a:gd name="connsiteX5265" fmla="*/ 3211183 w 12193588"/>
              <a:gd name="connsiteY5265" fmla="*/ 2772504 h 6858000"/>
              <a:gd name="connsiteX5266" fmla="*/ 3353388 w 12193588"/>
              <a:gd name="connsiteY5266" fmla="*/ 2916383 h 6858000"/>
              <a:gd name="connsiteX5267" fmla="*/ 2784562 w 12193588"/>
              <a:gd name="connsiteY5267" fmla="*/ 2630297 h 6858000"/>
              <a:gd name="connsiteX5268" fmla="*/ 3160990 w 12193588"/>
              <a:gd name="connsiteY5268" fmla="*/ 3006726 h 6858000"/>
              <a:gd name="connsiteX5269" fmla="*/ 3070648 w 12193588"/>
              <a:gd name="connsiteY5269" fmla="*/ 3098741 h 6858000"/>
              <a:gd name="connsiteX5270" fmla="*/ 2998709 w 12193588"/>
              <a:gd name="connsiteY5270" fmla="*/ 3025128 h 6858000"/>
              <a:gd name="connsiteX5271" fmla="*/ 2856502 w 12193588"/>
              <a:gd name="connsiteY5271" fmla="*/ 3170681 h 6858000"/>
              <a:gd name="connsiteX5272" fmla="*/ 2694221 w 12193588"/>
              <a:gd name="connsiteY5272" fmla="*/ 3006726 h 6858000"/>
              <a:gd name="connsiteX5273" fmla="*/ 2784562 w 12193588"/>
              <a:gd name="connsiteY5273" fmla="*/ 2913037 h 6858000"/>
              <a:gd name="connsiteX5274" fmla="*/ 2856502 w 12193588"/>
              <a:gd name="connsiteY5274" fmla="*/ 2988322 h 6858000"/>
              <a:gd name="connsiteX5275" fmla="*/ 2908366 w 12193588"/>
              <a:gd name="connsiteY5275" fmla="*/ 2936459 h 6858000"/>
              <a:gd name="connsiteX5276" fmla="*/ 2784562 w 12193588"/>
              <a:gd name="connsiteY5276" fmla="*/ 2812657 h 6858000"/>
              <a:gd name="connsiteX5277" fmla="*/ 2642356 w 12193588"/>
              <a:gd name="connsiteY5277" fmla="*/ 2953189 h 6858000"/>
              <a:gd name="connsiteX5278" fmla="*/ 2550340 w 12193588"/>
              <a:gd name="connsiteY5278" fmla="*/ 2864519 h 6858000"/>
              <a:gd name="connsiteX5279" fmla="*/ 2214065 w 12193588"/>
              <a:gd name="connsiteY5279" fmla="*/ 2630297 h 6858000"/>
              <a:gd name="connsiteX5280" fmla="*/ 2448287 w 12193588"/>
              <a:gd name="connsiteY5280" fmla="*/ 2866193 h 6858000"/>
              <a:gd name="connsiteX5281" fmla="*/ 2357944 w 12193588"/>
              <a:gd name="connsiteY5281" fmla="*/ 2956536 h 6858000"/>
              <a:gd name="connsiteX5282" fmla="*/ 2123722 w 12193588"/>
              <a:gd name="connsiteY5282" fmla="*/ 2720640 h 6858000"/>
              <a:gd name="connsiteX5283" fmla="*/ 1638549 w 12193588"/>
              <a:gd name="connsiteY5283" fmla="*/ 2630297 h 6858000"/>
              <a:gd name="connsiteX5284" fmla="*/ 1727219 w 12193588"/>
              <a:gd name="connsiteY5284" fmla="*/ 2720640 h 6858000"/>
              <a:gd name="connsiteX5285" fmla="*/ 1355810 w 12193588"/>
              <a:gd name="connsiteY5285" fmla="*/ 3098741 h 6858000"/>
              <a:gd name="connsiteX5286" fmla="*/ 1126607 w 12193588"/>
              <a:gd name="connsiteY5286" fmla="*/ 2864519 h 6858000"/>
              <a:gd name="connsiteX5287" fmla="*/ 1215277 w 12193588"/>
              <a:gd name="connsiteY5287" fmla="*/ 2772504 h 6858000"/>
              <a:gd name="connsiteX5288" fmla="*/ 1355810 w 12193588"/>
              <a:gd name="connsiteY5288" fmla="*/ 2916383 h 6858000"/>
              <a:gd name="connsiteX5289" fmla="*/ 781966 w 12193588"/>
              <a:gd name="connsiteY5289" fmla="*/ 2630297 h 6858000"/>
              <a:gd name="connsiteX5290" fmla="*/ 1156721 w 12193588"/>
              <a:gd name="connsiteY5290" fmla="*/ 3006726 h 6858000"/>
              <a:gd name="connsiteX5291" fmla="*/ 1066378 w 12193588"/>
              <a:gd name="connsiteY5291" fmla="*/ 3098741 h 6858000"/>
              <a:gd name="connsiteX5292" fmla="*/ 994438 w 12193588"/>
              <a:gd name="connsiteY5292" fmla="*/ 3025128 h 6858000"/>
              <a:gd name="connsiteX5293" fmla="*/ 852233 w 12193588"/>
              <a:gd name="connsiteY5293" fmla="*/ 3170681 h 6858000"/>
              <a:gd name="connsiteX5294" fmla="*/ 691623 w 12193588"/>
              <a:gd name="connsiteY5294" fmla="*/ 3006726 h 6858000"/>
              <a:gd name="connsiteX5295" fmla="*/ 781966 w 12193588"/>
              <a:gd name="connsiteY5295" fmla="*/ 2913037 h 6858000"/>
              <a:gd name="connsiteX5296" fmla="*/ 852233 w 12193588"/>
              <a:gd name="connsiteY5296" fmla="*/ 2988322 h 6858000"/>
              <a:gd name="connsiteX5297" fmla="*/ 904097 w 12193588"/>
              <a:gd name="connsiteY5297" fmla="*/ 2936459 h 6858000"/>
              <a:gd name="connsiteX5298" fmla="*/ 781966 w 12193588"/>
              <a:gd name="connsiteY5298" fmla="*/ 2812657 h 6858000"/>
              <a:gd name="connsiteX5299" fmla="*/ 639761 w 12193588"/>
              <a:gd name="connsiteY5299" fmla="*/ 2953189 h 6858000"/>
              <a:gd name="connsiteX5300" fmla="*/ 546070 w 12193588"/>
              <a:gd name="connsiteY5300" fmla="*/ 2864519 h 6858000"/>
              <a:gd name="connsiteX5301" fmla="*/ 211470 w 12193588"/>
              <a:gd name="connsiteY5301" fmla="*/ 2630297 h 6858000"/>
              <a:gd name="connsiteX5302" fmla="*/ 444019 w 12193588"/>
              <a:gd name="connsiteY5302" fmla="*/ 2866193 h 6858000"/>
              <a:gd name="connsiteX5303" fmla="*/ 353677 w 12193588"/>
              <a:gd name="connsiteY5303" fmla="*/ 2956536 h 6858000"/>
              <a:gd name="connsiteX5304" fmla="*/ 119455 w 12193588"/>
              <a:gd name="connsiteY5304" fmla="*/ 2720640 h 6858000"/>
              <a:gd name="connsiteX5305" fmla="*/ 12083169 w 12193588"/>
              <a:gd name="connsiteY5305" fmla="*/ 2524898 h 6858000"/>
              <a:gd name="connsiteX5306" fmla="*/ 11956020 w 12193588"/>
              <a:gd name="connsiteY5306" fmla="*/ 2650375 h 6858000"/>
              <a:gd name="connsiteX5307" fmla="*/ 12009557 w 12193588"/>
              <a:gd name="connsiteY5307" fmla="*/ 2702237 h 6858000"/>
              <a:gd name="connsiteX5308" fmla="*/ 12133360 w 12193588"/>
              <a:gd name="connsiteY5308" fmla="*/ 2578435 h 6858000"/>
              <a:gd name="connsiteX5309" fmla="*/ 10078900 w 12193588"/>
              <a:gd name="connsiteY5309" fmla="*/ 2524898 h 6858000"/>
              <a:gd name="connsiteX5310" fmla="*/ 9955097 w 12193588"/>
              <a:gd name="connsiteY5310" fmla="*/ 2650375 h 6858000"/>
              <a:gd name="connsiteX5311" fmla="*/ 10005285 w 12193588"/>
              <a:gd name="connsiteY5311" fmla="*/ 2702237 h 6858000"/>
              <a:gd name="connsiteX5312" fmla="*/ 10132436 w 12193588"/>
              <a:gd name="connsiteY5312" fmla="*/ 2578435 h 6858000"/>
              <a:gd name="connsiteX5313" fmla="*/ 8074630 w 12193588"/>
              <a:gd name="connsiteY5313" fmla="*/ 2524898 h 6858000"/>
              <a:gd name="connsiteX5314" fmla="*/ 7950828 w 12193588"/>
              <a:gd name="connsiteY5314" fmla="*/ 2650375 h 6858000"/>
              <a:gd name="connsiteX5315" fmla="*/ 8002690 w 12193588"/>
              <a:gd name="connsiteY5315" fmla="*/ 2702237 h 6858000"/>
              <a:gd name="connsiteX5316" fmla="*/ 8128167 w 12193588"/>
              <a:gd name="connsiteY5316" fmla="*/ 2578435 h 6858000"/>
              <a:gd name="connsiteX5317" fmla="*/ 6070361 w 12193588"/>
              <a:gd name="connsiteY5317" fmla="*/ 2524898 h 6858000"/>
              <a:gd name="connsiteX5318" fmla="*/ 5946558 w 12193588"/>
              <a:gd name="connsiteY5318" fmla="*/ 2650375 h 6858000"/>
              <a:gd name="connsiteX5319" fmla="*/ 6000094 w 12193588"/>
              <a:gd name="connsiteY5319" fmla="*/ 2702237 h 6858000"/>
              <a:gd name="connsiteX5320" fmla="*/ 6123897 w 12193588"/>
              <a:gd name="connsiteY5320" fmla="*/ 2578435 h 6858000"/>
              <a:gd name="connsiteX5321" fmla="*/ 4071110 w 12193588"/>
              <a:gd name="connsiteY5321" fmla="*/ 2524898 h 6858000"/>
              <a:gd name="connsiteX5322" fmla="*/ 3950653 w 12193588"/>
              <a:gd name="connsiteY5322" fmla="*/ 2650375 h 6858000"/>
              <a:gd name="connsiteX5323" fmla="*/ 4002515 w 12193588"/>
              <a:gd name="connsiteY5323" fmla="*/ 2702237 h 6858000"/>
              <a:gd name="connsiteX5324" fmla="*/ 4121300 w 12193588"/>
              <a:gd name="connsiteY5324" fmla="*/ 2578435 h 6858000"/>
              <a:gd name="connsiteX5325" fmla="*/ 2073532 w 12193588"/>
              <a:gd name="connsiteY5325" fmla="*/ 2524898 h 6858000"/>
              <a:gd name="connsiteX5326" fmla="*/ 1948055 w 12193588"/>
              <a:gd name="connsiteY5326" fmla="*/ 2650375 h 6858000"/>
              <a:gd name="connsiteX5327" fmla="*/ 2001592 w 12193588"/>
              <a:gd name="connsiteY5327" fmla="*/ 2702237 h 6858000"/>
              <a:gd name="connsiteX5328" fmla="*/ 2127068 w 12193588"/>
              <a:gd name="connsiteY5328" fmla="*/ 2578435 h 6858000"/>
              <a:gd name="connsiteX5329" fmla="*/ 12083169 w 12193588"/>
              <a:gd name="connsiteY5329" fmla="*/ 2488092 h 6858000"/>
              <a:gd name="connsiteX5330" fmla="*/ 12173512 w 12193588"/>
              <a:gd name="connsiteY5330" fmla="*/ 2578435 h 6858000"/>
              <a:gd name="connsiteX5331" fmla="*/ 12009557 w 12193588"/>
              <a:gd name="connsiteY5331" fmla="*/ 2742390 h 6858000"/>
              <a:gd name="connsiteX5332" fmla="*/ 11919214 w 12193588"/>
              <a:gd name="connsiteY5332" fmla="*/ 2650373 h 6858000"/>
              <a:gd name="connsiteX5333" fmla="*/ 10078900 w 12193588"/>
              <a:gd name="connsiteY5333" fmla="*/ 2488092 h 6858000"/>
              <a:gd name="connsiteX5334" fmla="*/ 10169242 w 12193588"/>
              <a:gd name="connsiteY5334" fmla="*/ 2578435 h 6858000"/>
              <a:gd name="connsiteX5335" fmla="*/ 10005285 w 12193588"/>
              <a:gd name="connsiteY5335" fmla="*/ 2742390 h 6858000"/>
              <a:gd name="connsiteX5336" fmla="*/ 9914944 w 12193588"/>
              <a:gd name="connsiteY5336" fmla="*/ 2650373 h 6858000"/>
              <a:gd name="connsiteX5337" fmla="*/ 8074630 w 12193588"/>
              <a:gd name="connsiteY5337" fmla="*/ 2488092 h 6858000"/>
              <a:gd name="connsiteX5338" fmla="*/ 8164973 w 12193588"/>
              <a:gd name="connsiteY5338" fmla="*/ 2578435 h 6858000"/>
              <a:gd name="connsiteX5339" fmla="*/ 8002692 w 12193588"/>
              <a:gd name="connsiteY5339" fmla="*/ 2742390 h 6858000"/>
              <a:gd name="connsiteX5340" fmla="*/ 7910675 w 12193588"/>
              <a:gd name="connsiteY5340" fmla="*/ 2650373 h 6858000"/>
              <a:gd name="connsiteX5341" fmla="*/ 6070361 w 12193588"/>
              <a:gd name="connsiteY5341" fmla="*/ 2488092 h 6858000"/>
              <a:gd name="connsiteX5342" fmla="*/ 6160704 w 12193588"/>
              <a:gd name="connsiteY5342" fmla="*/ 2578435 h 6858000"/>
              <a:gd name="connsiteX5343" fmla="*/ 6000094 w 12193588"/>
              <a:gd name="connsiteY5343" fmla="*/ 2742390 h 6858000"/>
              <a:gd name="connsiteX5344" fmla="*/ 5906406 w 12193588"/>
              <a:gd name="connsiteY5344" fmla="*/ 2650373 h 6858000"/>
              <a:gd name="connsiteX5345" fmla="*/ 4071111 w 12193588"/>
              <a:gd name="connsiteY5345" fmla="*/ 2488092 h 6858000"/>
              <a:gd name="connsiteX5346" fmla="*/ 4158108 w 12193588"/>
              <a:gd name="connsiteY5346" fmla="*/ 2578435 h 6858000"/>
              <a:gd name="connsiteX5347" fmla="*/ 4002517 w 12193588"/>
              <a:gd name="connsiteY5347" fmla="*/ 2742390 h 6858000"/>
              <a:gd name="connsiteX5348" fmla="*/ 3913848 w 12193588"/>
              <a:gd name="connsiteY5348" fmla="*/ 2650373 h 6858000"/>
              <a:gd name="connsiteX5349" fmla="*/ 2073532 w 12193588"/>
              <a:gd name="connsiteY5349" fmla="*/ 2488092 h 6858000"/>
              <a:gd name="connsiteX5350" fmla="*/ 2163875 w 12193588"/>
              <a:gd name="connsiteY5350" fmla="*/ 2578435 h 6858000"/>
              <a:gd name="connsiteX5351" fmla="*/ 2001592 w 12193588"/>
              <a:gd name="connsiteY5351" fmla="*/ 2742390 h 6858000"/>
              <a:gd name="connsiteX5352" fmla="*/ 1909577 w 12193588"/>
              <a:gd name="connsiteY5352" fmla="*/ 2650373 h 6858000"/>
              <a:gd name="connsiteX5353" fmla="*/ 67590 w 12193588"/>
              <a:gd name="connsiteY5353" fmla="*/ 2488092 h 6858000"/>
              <a:gd name="connsiteX5354" fmla="*/ 159607 w 12193588"/>
              <a:gd name="connsiteY5354" fmla="*/ 2578435 h 6858000"/>
              <a:gd name="connsiteX5355" fmla="*/ 0 w 12193588"/>
              <a:gd name="connsiteY5355" fmla="*/ 2738042 h 6858000"/>
              <a:gd name="connsiteX5356" fmla="*/ 0 w 12193588"/>
              <a:gd name="connsiteY5356" fmla="*/ 2697945 h 6858000"/>
              <a:gd name="connsiteX5357" fmla="*/ 121127 w 12193588"/>
              <a:gd name="connsiteY5357" fmla="*/ 2578435 h 6858000"/>
              <a:gd name="connsiteX5358" fmla="*/ 67590 w 12193588"/>
              <a:gd name="connsiteY5358" fmla="*/ 2524898 h 6858000"/>
              <a:gd name="connsiteX5359" fmla="*/ 0 w 12193588"/>
              <a:gd name="connsiteY5359" fmla="*/ 2593402 h 6858000"/>
              <a:gd name="connsiteX5360" fmla="*/ 0 w 12193588"/>
              <a:gd name="connsiteY5360" fmla="*/ 2555682 h 6858000"/>
              <a:gd name="connsiteX5361" fmla="*/ 10579130 w 12193588"/>
              <a:gd name="connsiteY5361" fmla="*/ 2456306 h 6858000"/>
              <a:gd name="connsiteX5362" fmla="*/ 10527267 w 12193588"/>
              <a:gd name="connsiteY5362" fmla="*/ 2509842 h 6858000"/>
              <a:gd name="connsiteX5363" fmla="*/ 10597534 w 12193588"/>
              <a:gd name="connsiteY5363" fmla="*/ 2581783 h 6858000"/>
              <a:gd name="connsiteX5364" fmla="*/ 10462019 w 12193588"/>
              <a:gd name="connsiteY5364" fmla="*/ 2722314 h 6858000"/>
              <a:gd name="connsiteX5365" fmla="*/ 10513883 w 12193588"/>
              <a:gd name="connsiteY5365" fmla="*/ 2775850 h 6858000"/>
              <a:gd name="connsiteX5366" fmla="*/ 10701260 w 12193588"/>
              <a:gd name="connsiteY5366" fmla="*/ 2581783 h 6858000"/>
              <a:gd name="connsiteX5367" fmla="*/ 8574860 w 12193588"/>
              <a:gd name="connsiteY5367" fmla="*/ 2456306 h 6858000"/>
              <a:gd name="connsiteX5368" fmla="*/ 8522998 w 12193588"/>
              <a:gd name="connsiteY5368" fmla="*/ 2509842 h 6858000"/>
              <a:gd name="connsiteX5369" fmla="*/ 8593264 w 12193588"/>
              <a:gd name="connsiteY5369" fmla="*/ 2581783 h 6858000"/>
              <a:gd name="connsiteX5370" fmla="*/ 8457749 w 12193588"/>
              <a:gd name="connsiteY5370" fmla="*/ 2722314 h 6858000"/>
              <a:gd name="connsiteX5371" fmla="*/ 8509614 w 12193588"/>
              <a:gd name="connsiteY5371" fmla="*/ 2775850 h 6858000"/>
              <a:gd name="connsiteX5372" fmla="*/ 8696991 w 12193588"/>
              <a:gd name="connsiteY5372" fmla="*/ 2581783 h 6858000"/>
              <a:gd name="connsiteX5373" fmla="*/ 6575611 w 12193588"/>
              <a:gd name="connsiteY5373" fmla="*/ 2456306 h 6858000"/>
              <a:gd name="connsiteX5374" fmla="*/ 6522074 w 12193588"/>
              <a:gd name="connsiteY5374" fmla="*/ 2509842 h 6858000"/>
              <a:gd name="connsiteX5375" fmla="*/ 6595687 w 12193588"/>
              <a:gd name="connsiteY5375" fmla="*/ 2581783 h 6858000"/>
              <a:gd name="connsiteX5376" fmla="*/ 6455154 w 12193588"/>
              <a:gd name="connsiteY5376" fmla="*/ 2722314 h 6858000"/>
              <a:gd name="connsiteX5377" fmla="*/ 6508690 w 12193588"/>
              <a:gd name="connsiteY5377" fmla="*/ 2775850 h 6858000"/>
              <a:gd name="connsiteX5378" fmla="*/ 6701088 w 12193588"/>
              <a:gd name="connsiteY5378" fmla="*/ 2581783 h 6858000"/>
              <a:gd name="connsiteX5379" fmla="*/ 4571341 w 12193588"/>
              <a:gd name="connsiteY5379" fmla="*/ 2456306 h 6858000"/>
              <a:gd name="connsiteX5380" fmla="*/ 4517805 w 12193588"/>
              <a:gd name="connsiteY5380" fmla="*/ 2509842 h 6858000"/>
              <a:gd name="connsiteX5381" fmla="*/ 4591418 w 12193588"/>
              <a:gd name="connsiteY5381" fmla="*/ 2581783 h 6858000"/>
              <a:gd name="connsiteX5382" fmla="*/ 4450885 w 12193588"/>
              <a:gd name="connsiteY5382" fmla="*/ 2722314 h 6858000"/>
              <a:gd name="connsiteX5383" fmla="*/ 4504421 w 12193588"/>
              <a:gd name="connsiteY5383" fmla="*/ 2775850 h 6858000"/>
              <a:gd name="connsiteX5384" fmla="*/ 4698490 w 12193588"/>
              <a:gd name="connsiteY5384" fmla="*/ 2581783 h 6858000"/>
              <a:gd name="connsiteX5385" fmla="*/ 2572092 w 12193588"/>
              <a:gd name="connsiteY5385" fmla="*/ 2456306 h 6858000"/>
              <a:gd name="connsiteX5386" fmla="*/ 2520227 w 12193588"/>
              <a:gd name="connsiteY5386" fmla="*/ 2509842 h 6858000"/>
              <a:gd name="connsiteX5387" fmla="*/ 2592166 w 12193588"/>
              <a:gd name="connsiteY5387" fmla="*/ 2581783 h 6858000"/>
              <a:gd name="connsiteX5388" fmla="*/ 2454981 w 12193588"/>
              <a:gd name="connsiteY5388" fmla="*/ 2722314 h 6858000"/>
              <a:gd name="connsiteX5389" fmla="*/ 2506843 w 12193588"/>
              <a:gd name="connsiteY5389" fmla="*/ 2775850 h 6858000"/>
              <a:gd name="connsiteX5390" fmla="*/ 2694221 w 12193588"/>
              <a:gd name="connsiteY5390" fmla="*/ 2581783 h 6858000"/>
              <a:gd name="connsiteX5391" fmla="*/ 567820 w 12193588"/>
              <a:gd name="connsiteY5391" fmla="*/ 2456306 h 6858000"/>
              <a:gd name="connsiteX5392" fmla="*/ 515958 w 12193588"/>
              <a:gd name="connsiteY5392" fmla="*/ 2509842 h 6858000"/>
              <a:gd name="connsiteX5393" fmla="*/ 587898 w 12193588"/>
              <a:gd name="connsiteY5393" fmla="*/ 2581783 h 6858000"/>
              <a:gd name="connsiteX5394" fmla="*/ 450710 w 12193588"/>
              <a:gd name="connsiteY5394" fmla="*/ 2722314 h 6858000"/>
              <a:gd name="connsiteX5395" fmla="*/ 502574 w 12193588"/>
              <a:gd name="connsiteY5395" fmla="*/ 2775850 h 6858000"/>
              <a:gd name="connsiteX5396" fmla="*/ 693297 w 12193588"/>
              <a:gd name="connsiteY5396" fmla="*/ 2581783 h 6858000"/>
              <a:gd name="connsiteX5397" fmla="*/ 0 w 12193588"/>
              <a:gd name="connsiteY5397" fmla="*/ 2418507 h 6858000"/>
              <a:gd name="connsiteX5398" fmla="*/ 17400 w 12193588"/>
              <a:gd name="connsiteY5398" fmla="*/ 2436229 h 6858000"/>
              <a:gd name="connsiteX5399" fmla="*/ 0 w 12193588"/>
              <a:gd name="connsiteY5399" fmla="*/ 2453629 h 6858000"/>
              <a:gd name="connsiteX5400" fmla="*/ 10579130 w 12193588"/>
              <a:gd name="connsiteY5400" fmla="*/ 2416151 h 6858000"/>
              <a:gd name="connsiteX5401" fmla="*/ 10739739 w 12193588"/>
              <a:gd name="connsiteY5401" fmla="*/ 2581781 h 6858000"/>
              <a:gd name="connsiteX5402" fmla="*/ 10513881 w 12193588"/>
              <a:gd name="connsiteY5402" fmla="*/ 2814328 h 6858000"/>
              <a:gd name="connsiteX5403" fmla="*/ 10423539 w 12193588"/>
              <a:gd name="connsiteY5403" fmla="*/ 2722314 h 6858000"/>
              <a:gd name="connsiteX5404" fmla="*/ 10560727 w 12193588"/>
              <a:gd name="connsiteY5404" fmla="*/ 2581781 h 6858000"/>
              <a:gd name="connsiteX5405" fmla="*/ 10488787 w 12193588"/>
              <a:gd name="connsiteY5405" fmla="*/ 2509840 h 6858000"/>
              <a:gd name="connsiteX5406" fmla="*/ 8574862 w 12193588"/>
              <a:gd name="connsiteY5406" fmla="*/ 2416151 h 6858000"/>
              <a:gd name="connsiteX5407" fmla="*/ 8735471 w 12193588"/>
              <a:gd name="connsiteY5407" fmla="*/ 2581781 h 6858000"/>
              <a:gd name="connsiteX5408" fmla="*/ 8509614 w 12193588"/>
              <a:gd name="connsiteY5408" fmla="*/ 2814328 h 6858000"/>
              <a:gd name="connsiteX5409" fmla="*/ 8419271 w 12193588"/>
              <a:gd name="connsiteY5409" fmla="*/ 2722314 h 6858000"/>
              <a:gd name="connsiteX5410" fmla="*/ 8556460 w 12193588"/>
              <a:gd name="connsiteY5410" fmla="*/ 2581781 h 6858000"/>
              <a:gd name="connsiteX5411" fmla="*/ 8486192 w 12193588"/>
              <a:gd name="connsiteY5411" fmla="*/ 2509840 h 6858000"/>
              <a:gd name="connsiteX5412" fmla="*/ 6575613 w 12193588"/>
              <a:gd name="connsiteY5412" fmla="*/ 2416151 h 6858000"/>
              <a:gd name="connsiteX5413" fmla="*/ 6741240 w 12193588"/>
              <a:gd name="connsiteY5413" fmla="*/ 2581781 h 6858000"/>
              <a:gd name="connsiteX5414" fmla="*/ 6508692 w 12193588"/>
              <a:gd name="connsiteY5414" fmla="*/ 2814328 h 6858000"/>
              <a:gd name="connsiteX5415" fmla="*/ 6415002 w 12193588"/>
              <a:gd name="connsiteY5415" fmla="*/ 2722314 h 6858000"/>
              <a:gd name="connsiteX5416" fmla="*/ 6557209 w 12193588"/>
              <a:gd name="connsiteY5416" fmla="*/ 2581781 h 6858000"/>
              <a:gd name="connsiteX5417" fmla="*/ 6485268 w 12193588"/>
              <a:gd name="connsiteY5417" fmla="*/ 2509840 h 6858000"/>
              <a:gd name="connsiteX5418" fmla="*/ 4571341 w 12193588"/>
              <a:gd name="connsiteY5418" fmla="*/ 2416151 h 6858000"/>
              <a:gd name="connsiteX5419" fmla="*/ 4736969 w 12193588"/>
              <a:gd name="connsiteY5419" fmla="*/ 2581781 h 6858000"/>
              <a:gd name="connsiteX5420" fmla="*/ 4504421 w 12193588"/>
              <a:gd name="connsiteY5420" fmla="*/ 2814328 h 6858000"/>
              <a:gd name="connsiteX5421" fmla="*/ 4412404 w 12193588"/>
              <a:gd name="connsiteY5421" fmla="*/ 2722314 h 6858000"/>
              <a:gd name="connsiteX5422" fmla="*/ 4552938 w 12193588"/>
              <a:gd name="connsiteY5422" fmla="*/ 2581781 h 6858000"/>
              <a:gd name="connsiteX5423" fmla="*/ 4480999 w 12193588"/>
              <a:gd name="connsiteY5423" fmla="*/ 2509840 h 6858000"/>
              <a:gd name="connsiteX5424" fmla="*/ 2572090 w 12193588"/>
              <a:gd name="connsiteY5424" fmla="*/ 2416151 h 6858000"/>
              <a:gd name="connsiteX5425" fmla="*/ 2732699 w 12193588"/>
              <a:gd name="connsiteY5425" fmla="*/ 2581781 h 6858000"/>
              <a:gd name="connsiteX5426" fmla="*/ 2506842 w 12193588"/>
              <a:gd name="connsiteY5426" fmla="*/ 2814328 h 6858000"/>
              <a:gd name="connsiteX5427" fmla="*/ 2418173 w 12193588"/>
              <a:gd name="connsiteY5427" fmla="*/ 2722314 h 6858000"/>
              <a:gd name="connsiteX5428" fmla="*/ 2553686 w 12193588"/>
              <a:gd name="connsiteY5428" fmla="*/ 2581781 h 6858000"/>
              <a:gd name="connsiteX5429" fmla="*/ 2483419 w 12193588"/>
              <a:gd name="connsiteY5429" fmla="*/ 2509840 h 6858000"/>
              <a:gd name="connsiteX5430" fmla="*/ 567820 w 12193588"/>
              <a:gd name="connsiteY5430" fmla="*/ 2416151 h 6858000"/>
              <a:gd name="connsiteX5431" fmla="*/ 730104 w 12193588"/>
              <a:gd name="connsiteY5431" fmla="*/ 2581781 h 6858000"/>
              <a:gd name="connsiteX5432" fmla="*/ 502574 w 12193588"/>
              <a:gd name="connsiteY5432" fmla="*/ 2814328 h 6858000"/>
              <a:gd name="connsiteX5433" fmla="*/ 413905 w 12193588"/>
              <a:gd name="connsiteY5433" fmla="*/ 2722314 h 6858000"/>
              <a:gd name="connsiteX5434" fmla="*/ 549418 w 12193588"/>
              <a:gd name="connsiteY5434" fmla="*/ 2581781 h 6858000"/>
              <a:gd name="connsiteX5435" fmla="*/ 479152 w 12193588"/>
              <a:gd name="connsiteY5435" fmla="*/ 2509840 h 6858000"/>
              <a:gd name="connsiteX5436" fmla="*/ 11370466 w 12193588"/>
              <a:gd name="connsiteY5436" fmla="*/ 2384365 h 6858000"/>
              <a:gd name="connsiteX5437" fmla="*/ 11030843 w 12193588"/>
              <a:gd name="connsiteY5437" fmla="*/ 2722314 h 6858000"/>
              <a:gd name="connsiteX5438" fmla="*/ 11082707 w 12193588"/>
              <a:gd name="connsiteY5438" fmla="*/ 2774178 h 6858000"/>
              <a:gd name="connsiteX5439" fmla="*/ 11224913 w 12193588"/>
              <a:gd name="connsiteY5439" fmla="*/ 2631971 h 6858000"/>
              <a:gd name="connsiteX5440" fmla="*/ 11370466 w 12193588"/>
              <a:gd name="connsiteY5440" fmla="*/ 2774178 h 6858000"/>
              <a:gd name="connsiteX5441" fmla="*/ 11422328 w 12193588"/>
              <a:gd name="connsiteY5441" fmla="*/ 2722314 h 6858000"/>
              <a:gd name="connsiteX5442" fmla="*/ 11278449 w 12193588"/>
              <a:gd name="connsiteY5442" fmla="*/ 2578435 h 6858000"/>
              <a:gd name="connsiteX5443" fmla="*/ 11370466 w 12193588"/>
              <a:gd name="connsiteY5443" fmla="*/ 2489766 h 6858000"/>
              <a:gd name="connsiteX5444" fmla="*/ 11512671 w 12193588"/>
              <a:gd name="connsiteY5444" fmla="*/ 2631971 h 6858000"/>
              <a:gd name="connsiteX5445" fmla="*/ 11564535 w 12193588"/>
              <a:gd name="connsiteY5445" fmla="*/ 2578435 h 6858000"/>
              <a:gd name="connsiteX5446" fmla="*/ 10361638 w 12193588"/>
              <a:gd name="connsiteY5446" fmla="*/ 2384365 h 6858000"/>
              <a:gd name="connsiteX5447" fmla="*/ 10237835 w 12193588"/>
              <a:gd name="connsiteY5447" fmla="*/ 2508168 h 6858000"/>
              <a:gd name="connsiteX5448" fmla="*/ 10361638 w 12193588"/>
              <a:gd name="connsiteY5448" fmla="*/ 2631971 h 6858000"/>
              <a:gd name="connsiteX5449" fmla="*/ 10415174 w 12193588"/>
              <a:gd name="connsiteY5449" fmla="*/ 2578435 h 6858000"/>
              <a:gd name="connsiteX5450" fmla="*/ 10343236 w 12193588"/>
              <a:gd name="connsiteY5450" fmla="*/ 2508168 h 6858000"/>
              <a:gd name="connsiteX5451" fmla="*/ 10415174 w 12193588"/>
              <a:gd name="connsiteY5451" fmla="*/ 2436229 h 6858000"/>
              <a:gd name="connsiteX5452" fmla="*/ 9366196 w 12193588"/>
              <a:gd name="connsiteY5452" fmla="*/ 2384365 h 6858000"/>
              <a:gd name="connsiteX5453" fmla="*/ 9026574 w 12193588"/>
              <a:gd name="connsiteY5453" fmla="*/ 2722314 h 6858000"/>
              <a:gd name="connsiteX5454" fmla="*/ 9078438 w 12193588"/>
              <a:gd name="connsiteY5454" fmla="*/ 2774178 h 6858000"/>
              <a:gd name="connsiteX5455" fmla="*/ 9223989 w 12193588"/>
              <a:gd name="connsiteY5455" fmla="*/ 2631971 h 6858000"/>
              <a:gd name="connsiteX5456" fmla="*/ 9366196 w 12193588"/>
              <a:gd name="connsiteY5456" fmla="*/ 2774178 h 6858000"/>
              <a:gd name="connsiteX5457" fmla="*/ 9418059 w 12193588"/>
              <a:gd name="connsiteY5457" fmla="*/ 2722314 h 6858000"/>
              <a:gd name="connsiteX5458" fmla="*/ 9274180 w 12193588"/>
              <a:gd name="connsiteY5458" fmla="*/ 2578435 h 6858000"/>
              <a:gd name="connsiteX5459" fmla="*/ 9366196 w 12193588"/>
              <a:gd name="connsiteY5459" fmla="*/ 2489766 h 6858000"/>
              <a:gd name="connsiteX5460" fmla="*/ 9508402 w 12193588"/>
              <a:gd name="connsiteY5460" fmla="*/ 2631971 h 6858000"/>
              <a:gd name="connsiteX5461" fmla="*/ 9560266 w 12193588"/>
              <a:gd name="connsiteY5461" fmla="*/ 2578435 h 6858000"/>
              <a:gd name="connsiteX5462" fmla="*/ 8357369 w 12193588"/>
              <a:gd name="connsiteY5462" fmla="*/ 2384365 h 6858000"/>
              <a:gd name="connsiteX5463" fmla="*/ 8233566 w 12193588"/>
              <a:gd name="connsiteY5463" fmla="*/ 2508168 h 6858000"/>
              <a:gd name="connsiteX5464" fmla="*/ 8357369 w 12193588"/>
              <a:gd name="connsiteY5464" fmla="*/ 2631971 h 6858000"/>
              <a:gd name="connsiteX5465" fmla="*/ 8410905 w 12193588"/>
              <a:gd name="connsiteY5465" fmla="*/ 2578435 h 6858000"/>
              <a:gd name="connsiteX5466" fmla="*/ 8338966 w 12193588"/>
              <a:gd name="connsiteY5466" fmla="*/ 2508168 h 6858000"/>
              <a:gd name="connsiteX5467" fmla="*/ 8410905 w 12193588"/>
              <a:gd name="connsiteY5467" fmla="*/ 2436229 h 6858000"/>
              <a:gd name="connsiteX5468" fmla="*/ 7361927 w 12193588"/>
              <a:gd name="connsiteY5468" fmla="*/ 2384365 h 6858000"/>
              <a:gd name="connsiteX5469" fmla="*/ 7022306 w 12193588"/>
              <a:gd name="connsiteY5469" fmla="*/ 2722314 h 6858000"/>
              <a:gd name="connsiteX5470" fmla="*/ 7075843 w 12193588"/>
              <a:gd name="connsiteY5470" fmla="*/ 2774178 h 6858000"/>
              <a:gd name="connsiteX5471" fmla="*/ 7219722 w 12193588"/>
              <a:gd name="connsiteY5471" fmla="*/ 2631971 h 6858000"/>
              <a:gd name="connsiteX5472" fmla="*/ 7361927 w 12193588"/>
              <a:gd name="connsiteY5472" fmla="*/ 2774178 h 6858000"/>
              <a:gd name="connsiteX5473" fmla="*/ 7413789 w 12193588"/>
              <a:gd name="connsiteY5473" fmla="*/ 2722314 h 6858000"/>
              <a:gd name="connsiteX5474" fmla="*/ 7271584 w 12193588"/>
              <a:gd name="connsiteY5474" fmla="*/ 2578435 h 6858000"/>
              <a:gd name="connsiteX5475" fmla="*/ 7361927 w 12193588"/>
              <a:gd name="connsiteY5475" fmla="*/ 2489766 h 6858000"/>
              <a:gd name="connsiteX5476" fmla="*/ 7504134 w 12193588"/>
              <a:gd name="connsiteY5476" fmla="*/ 2631971 h 6858000"/>
              <a:gd name="connsiteX5477" fmla="*/ 7555996 w 12193588"/>
              <a:gd name="connsiteY5477" fmla="*/ 2578435 h 6858000"/>
              <a:gd name="connsiteX5478" fmla="*/ 6359791 w 12193588"/>
              <a:gd name="connsiteY5478" fmla="*/ 2384365 h 6858000"/>
              <a:gd name="connsiteX5479" fmla="*/ 6237662 w 12193588"/>
              <a:gd name="connsiteY5479" fmla="*/ 2508168 h 6858000"/>
              <a:gd name="connsiteX5480" fmla="*/ 6359791 w 12193588"/>
              <a:gd name="connsiteY5480" fmla="*/ 2631971 h 6858000"/>
              <a:gd name="connsiteX5481" fmla="*/ 6408310 w 12193588"/>
              <a:gd name="connsiteY5481" fmla="*/ 2578435 h 6858000"/>
              <a:gd name="connsiteX5482" fmla="*/ 6339715 w 12193588"/>
              <a:gd name="connsiteY5482" fmla="*/ 2508168 h 6858000"/>
              <a:gd name="connsiteX5483" fmla="*/ 6408310 w 12193588"/>
              <a:gd name="connsiteY5483" fmla="*/ 2436229 h 6858000"/>
              <a:gd name="connsiteX5484" fmla="*/ 5357658 w 12193588"/>
              <a:gd name="connsiteY5484" fmla="*/ 2384365 h 6858000"/>
              <a:gd name="connsiteX5485" fmla="*/ 5018037 w 12193588"/>
              <a:gd name="connsiteY5485" fmla="*/ 2722314 h 6858000"/>
              <a:gd name="connsiteX5486" fmla="*/ 5071573 w 12193588"/>
              <a:gd name="connsiteY5486" fmla="*/ 2774178 h 6858000"/>
              <a:gd name="connsiteX5487" fmla="*/ 5215452 w 12193588"/>
              <a:gd name="connsiteY5487" fmla="*/ 2631971 h 6858000"/>
              <a:gd name="connsiteX5488" fmla="*/ 5357658 w 12193588"/>
              <a:gd name="connsiteY5488" fmla="*/ 2774178 h 6858000"/>
              <a:gd name="connsiteX5489" fmla="*/ 5411194 w 12193588"/>
              <a:gd name="connsiteY5489" fmla="*/ 2722314 h 6858000"/>
              <a:gd name="connsiteX5490" fmla="*/ 5267315 w 12193588"/>
              <a:gd name="connsiteY5490" fmla="*/ 2578435 h 6858000"/>
              <a:gd name="connsiteX5491" fmla="*/ 5357658 w 12193588"/>
              <a:gd name="connsiteY5491" fmla="*/ 2489766 h 6858000"/>
              <a:gd name="connsiteX5492" fmla="*/ 5499864 w 12193588"/>
              <a:gd name="connsiteY5492" fmla="*/ 2631971 h 6858000"/>
              <a:gd name="connsiteX5493" fmla="*/ 5553401 w 12193588"/>
              <a:gd name="connsiteY5493" fmla="*/ 2578435 h 6858000"/>
              <a:gd name="connsiteX5494" fmla="*/ 4362216 w 12193588"/>
              <a:gd name="connsiteY5494" fmla="*/ 2384365 h 6858000"/>
              <a:gd name="connsiteX5495" fmla="*/ 4236739 w 12193588"/>
              <a:gd name="connsiteY5495" fmla="*/ 2508168 h 6858000"/>
              <a:gd name="connsiteX5496" fmla="*/ 4362216 w 12193588"/>
              <a:gd name="connsiteY5496" fmla="*/ 2631971 h 6858000"/>
              <a:gd name="connsiteX5497" fmla="*/ 4415752 w 12193588"/>
              <a:gd name="connsiteY5497" fmla="*/ 2578435 h 6858000"/>
              <a:gd name="connsiteX5498" fmla="*/ 4342140 w 12193588"/>
              <a:gd name="connsiteY5498" fmla="*/ 2508168 h 6858000"/>
              <a:gd name="connsiteX5499" fmla="*/ 4415752 w 12193588"/>
              <a:gd name="connsiteY5499" fmla="*/ 2436229 h 6858000"/>
              <a:gd name="connsiteX5500" fmla="*/ 3353386 w 12193588"/>
              <a:gd name="connsiteY5500" fmla="*/ 2384365 h 6858000"/>
              <a:gd name="connsiteX5501" fmla="*/ 3017111 w 12193588"/>
              <a:gd name="connsiteY5501" fmla="*/ 2722314 h 6858000"/>
              <a:gd name="connsiteX5502" fmla="*/ 3068974 w 12193588"/>
              <a:gd name="connsiteY5502" fmla="*/ 2774178 h 6858000"/>
              <a:gd name="connsiteX5503" fmla="*/ 3211181 w 12193588"/>
              <a:gd name="connsiteY5503" fmla="*/ 2631971 h 6858000"/>
              <a:gd name="connsiteX5504" fmla="*/ 3353386 w 12193588"/>
              <a:gd name="connsiteY5504" fmla="*/ 2774178 h 6858000"/>
              <a:gd name="connsiteX5505" fmla="*/ 3406922 w 12193588"/>
              <a:gd name="connsiteY5505" fmla="*/ 2722314 h 6858000"/>
              <a:gd name="connsiteX5506" fmla="*/ 3264717 w 12193588"/>
              <a:gd name="connsiteY5506" fmla="*/ 2578435 h 6858000"/>
              <a:gd name="connsiteX5507" fmla="*/ 3353386 w 12193588"/>
              <a:gd name="connsiteY5507" fmla="*/ 2489766 h 6858000"/>
              <a:gd name="connsiteX5508" fmla="*/ 3497267 w 12193588"/>
              <a:gd name="connsiteY5508" fmla="*/ 2631971 h 6858000"/>
              <a:gd name="connsiteX5509" fmla="*/ 3549129 w 12193588"/>
              <a:gd name="connsiteY5509" fmla="*/ 2578435 h 6858000"/>
              <a:gd name="connsiteX5510" fmla="*/ 2357944 w 12193588"/>
              <a:gd name="connsiteY5510" fmla="*/ 2384365 h 6858000"/>
              <a:gd name="connsiteX5511" fmla="*/ 2234141 w 12193588"/>
              <a:gd name="connsiteY5511" fmla="*/ 2508168 h 6858000"/>
              <a:gd name="connsiteX5512" fmla="*/ 2357944 w 12193588"/>
              <a:gd name="connsiteY5512" fmla="*/ 2631971 h 6858000"/>
              <a:gd name="connsiteX5513" fmla="*/ 2411481 w 12193588"/>
              <a:gd name="connsiteY5513" fmla="*/ 2578435 h 6858000"/>
              <a:gd name="connsiteX5514" fmla="*/ 2339542 w 12193588"/>
              <a:gd name="connsiteY5514" fmla="*/ 2508168 h 6858000"/>
              <a:gd name="connsiteX5515" fmla="*/ 2411481 w 12193588"/>
              <a:gd name="connsiteY5515" fmla="*/ 2436229 h 6858000"/>
              <a:gd name="connsiteX5516" fmla="*/ 1350792 w 12193588"/>
              <a:gd name="connsiteY5516" fmla="*/ 2384365 h 6858000"/>
              <a:gd name="connsiteX5517" fmla="*/ 1012844 w 12193588"/>
              <a:gd name="connsiteY5517" fmla="*/ 2722314 h 6858000"/>
              <a:gd name="connsiteX5518" fmla="*/ 1064706 w 12193588"/>
              <a:gd name="connsiteY5518" fmla="*/ 2774178 h 6858000"/>
              <a:gd name="connsiteX5519" fmla="*/ 1206913 w 12193588"/>
              <a:gd name="connsiteY5519" fmla="*/ 2631971 h 6858000"/>
              <a:gd name="connsiteX5520" fmla="*/ 1350792 w 12193588"/>
              <a:gd name="connsiteY5520" fmla="*/ 2774178 h 6858000"/>
              <a:gd name="connsiteX5521" fmla="*/ 1402655 w 12193588"/>
              <a:gd name="connsiteY5521" fmla="*/ 2722314 h 6858000"/>
              <a:gd name="connsiteX5522" fmla="*/ 1260450 w 12193588"/>
              <a:gd name="connsiteY5522" fmla="*/ 2578435 h 6858000"/>
              <a:gd name="connsiteX5523" fmla="*/ 1350792 w 12193588"/>
              <a:gd name="connsiteY5523" fmla="*/ 2489766 h 6858000"/>
              <a:gd name="connsiteX5524" fmla="*/ 1494671 w 12193588"/>
              <a:gd name="connsiteY5524" fmla="*/ 2631971 h 6858000"/>
              <a:gd name="connsiteX5525" fmla="*/ 1546534 w 12193588"/>
              <a:gd name="connsiteY5525" fmla="*/ 2578435 h 6858000"/>
              <a:gd name="connsiteX5526" fmla="*/ 353675 w 12193588"/>
              <a:gd name="connsiteY5526" fmla="*/ 2384365 h 6858000"/>
              <a:gd name="connsiteX5527" fmla="*/ 229872 w 12193588"/>
              <a:gd name="connsiteY5527" fmla="*/ 2508168 h 6858000"/>
              <a:gd name="connsiteX5528" fmla="*/ 353675 w 12193588"/>
              <a:gd name="connsiteY5528" fmla="*/ 2631971 h 6858000"/>
              <a:gd name="connsiteX5529" fmla="*/ 407211 w 12193588"/>
              <a:gd name="connsiteY5529" fmla="*/ 2578435 h 6858000"/>
              <a:gd name="connsiteX5530" fmla="*/ 335273 w 12193588"/>
              <a:gd name="connsiteY5530" fmla="*/ 2508168 h 6858000"/>
              <a:gd name="connsiteX5531" fmla="*/ 407211 w 12193588"/>
              <a:gd name="connsiteY5531" fmla="*/ 2436229 h 6858000"/>
              <a:gd name="connsiteX5532" fmla="*/ 11370466 w 12193588"/>
              <a:gd name="connsiteY5532" fmla="*/ 2344213 h 6858000"/>
              <a:gd name="connsiteX5533" fmla="*/ 11603015 w 12193588"/>
              <a:gd name="connsiteY5533" fmla="*/ 2578435 h 6858000"/>
              <a:gd name="connsiteX5534" fmla="*/ 11512673 w 12193588"/>
              <a:gd name="connsiteY5534" fmla="*/ 2670451 h 6858000"/>
              <a:gd name="connsiteX5535" fmla="*/ 11370466 w 12193588"/>
              <a:gd name="connsiteY5535" fmla="*/ 2526570 h 6858000"/>
              <a:gd name="connsiteX5536" fmla="*/ 11316929 w 12193588"/>
              <a:gd name="connsiteY5536" fmla="*/ 2578435 h 6858000"/>
              <a:gd name="connsiteX5537" fmla="*/ 11459136 w 12193588"/>
              <a:gd name="connsiteY5537" fmla="*/ 2722314 h 6858000"/>
              <a:gd name="connsiteX5538" fmla="*/ 11370466 w 12193588"/>
              <a:gd name="connsiteY5538" fmla="*/ 2814328 h 6858000"/>
              <a:gd name="connsiteX5539" fmla="*/ 11224914 w 12193588"/>
              <a:gd name="connsiteY5539" fmla="*/ 2670451 h 6858000"/>
              <a:gd name="connsiteX5540" fmla="*/ 11082707 w 12193588"/>
              <a:gd name="connsiteY5540" fmla="*/ 2814328 h 6858000"/>
              <a:gd name="connsiteX5541" fmla="*/ 10994039 w 12193588"/>
              <a:gd name="connsiteY5541" fmla="*/ 2722314 h 6858000"/>
              <a:gd name="connsiteX5542" fmla="*/ 10361638 w 12193588"/>
              <a:gd name="connsiteY5542" fmla="*/ 2344213 h 6858000"/>
              <a:gd name="connsiteX5543" fmla="*/ 10453655 w 12193588"/>
              <a:gd name="connsiteY5543" fmla="*/ 2436229 h 6858000"/>
              <a:gd name="connsiteX5544" fmla="*/ 10381714 w 12193588"/>
              <a:gd name="connsiteY5544" fmla="*/ 2508168 h 6858000"/>
              <a:gd name="connsiteX5545" fmla="*/ 10453655 w 12193588"/>
              <a:gd name="connsiteY5545" fmla="*/ 2578435 h 6858000"/>
              <a:gd name="connsiteX5546" fmla="*/ 10361638 w 12193588"/>
              <a:gd name="connsiteY5546" fmla="*/ 2670451 h 6858000"/>
              <a:gd name="connsiteX5547" fmla="*/ 10199357 w 12193588"/>
              <a:gd name="connsiteY5547" fmla="*/ 2508168 h 6858000"/>
              <a:gd name="connsiteX5548" fmla="*/ 9366196 w 12193588"/>
              <a:gd name="connsiteY5548" fmla="*/ 2344213 h 6858000"/>
              <a:gd name="connsiteX5549" fmla="*/ 9600418 w 12193588"/>
              <a:gd name="connsiteY5549" fmla="*/ 2578435 h 6858000"/>
              <a:gd name="connsiteX5550" fmla="*/ 9508402 w 12193588"/>
              <a:gd name="connsiteY5550" fmla="*/ 2670451 h 6858000"/>
              <a:gd name="connsiteX5551" fmla="*/ 9366196 w 12193588"/>
              <a:gd name="connsiteY5551" fmla="*/ 2526570 h 6858000"/>
              <a:gd name="connsiteX5552" fmla="*/ 9312660 w 12193588"/>
              <a:gd name="connsiteY5552" fmla="*/ 2578435 h 6858000"/>
              <a:gd name="connsiteX5553" fmla="*/ 9454867 w 12193588"/>
              <a:gd name="connsiteY5553" fmla="*/ 2722314 h 6858000"/>
              <a:gd name="connsiteX5554" fmla="*/ 9366196 w 12193588"/>
              <a:gd name="connsiteY5554" fmla="*/ 2814328 h 6858000"/>
              <a:gd name="connsiteX5555" fmla="*/ 9223989 w 12193588"/>
              <a:gd name="connsiteY5555" fmla="*/ 2670451 h 6858000"/>
              <a:gd name="connsiteX5556" fmla="*/ 9078438 w 12193588"/>
              <a:gd name="connsiteY5556" fmla="*/ 2814328 h 6858000"/>
              <a:gd name="connsiteX5557" fmla="*/ 8989768 w 12193588"/>
              <a:gd name="connsiteY5557" fmla="*/ 2722314 h 6858000"/>
              <a:gd name="connsiteX5558" fmla="*/ 8357369 w 12193588"/>
              <a:gd name="connsiteY5558" fmla="*/ 2344213 h 6858000"/>
              <a:gd name="connsiteX5559" fmla="*/ 8449385 w 12193588"/>
              <a:gd name="connsiteY5559" fmla="*/ 2436229 h 6858000"/>
              <a:gd name="connsiteX5560" fmla="*/ 8379119 w 12193588"/>
              <a:gd name="connsiteY5560" fmla="*/ 2508168 h 6858000"/>
              <a:gd name="connsiteX5561" fmla="*/ 8449385 w 12193588"/>
              <a:gd name="connsiteY5561" fmla="*/ 2578435 h 6858000"/>
              <a:gd name="connsiteX5562" fmla="*/ 8357369 w 12193588"/>
              <a:gd name="connsiteY5562" fmla="*/ 2670451 h 6858000"/>
              <a:gd name="connsiteX5563" fmla="*/ 8195087 w 12193588"/>
              <a:gd name="connsiteY5563" fmla="*/ 2508168 h 6858000"/>
              <a:gd name="connsiteX5564" fmla="*/ 7361927 w 12193588"/>
              <a:gd name="connsiteY5564" fmla="*/ 2344213 h 6858000"/>
              <a:gd name="connsiteX5565" fmla="*/ 7596149 w 12193588"/>
              <a:gd name="connsiteY5565" fmla="*/ 2578435 h 6858000"/>
              <a:gd name="connsiteX5566" fmla="*/ 7504132 w 12193588"/>
              <a:gd name="connsiteY5566" fmla="*/ 2670451 h 6858000"/>
              <a:gd name="connsiteX5567" fmla="*/ 7361927 w 12193588"/>
              <a:gd name="connsiteY5567" fmla="*/ 2526570 h 6858000"/>
              <a:gd name="connsiteX5568" fmla="*/ 7310063 w 12193588"/>
              <a:gd name="connsiteY5568" fmla="*/ 2578435 h 6858000"/>
              <a:gd name="connsiteX5569" fmla="*/ 7452270 w 12193588"/>
              <a:gd name="connsiteY5569" fmla="*/ 2722314 h 6858000"/>
              <a:gd name="connsiteX5570" fmla="*/ 7361927 w 12193588"/>
              <a:gd name="connsiteY5570" fmla="*/ 2814328 h 6858000"/>
              <a:gd name="connsiteX5571" fmla="*/ 7219720 w 12193588"/>
              <a:gd name="connsiteY5571" fmla="*/ 2670451 h 6858000"/>
              <a:gd name="connsiteX5572" fmla="*/ 7075841 w 12193588"/>
              <a:gd name="connsiteY5572" fmla="*/ 2814328 h 6858000"/>
              <a:gd name="connsiteX5573" fmla="*/ 6985498 w 12193588"/>
              <a:gd name="connsiteY5573" fmla="*/ 2722314 h 6858000"/>
              <a:gd name="connsiteX5574" fmla="*/ 6359791 w 12193588"/>
              <a:gd name="connsiteY5574" fmla="*/ 2344213 h 6858000"/>
              <a:gd name="connsiteX5575" fmla="*/ 6446788 w 12193588"/>
              <a:gd name="connsiteY5575" fmla="*/ 2436229 h 6858000"/>
              <a:gd name="connsiteX5576" fmla="*/ 6378194 w 12193588"/>
              <a:gd name="connsiteY5576" fmla="*/ 2508168 h 6858000"/>
              <a:gd name="connsiteX5577" fmla="*/ 6446788 w 12193588"/>
              <a:gd name="connsiteY5577" fmla="*/ 2578435 h 6858000"/>
              <a:gd name="connsiteX5578" fmla="*/ 6359791 w 12193588"/>
              <a:gd name="connsiteY5578" fmla="*/ 2670451 h 6858000"/>
              <a:gd name="connsiteX5579" fmla="*/ 6202528 w 12193588"/>
              <a:gd name="connsiteY5579" fmla="*/ 2508168 h 6858000"/>
              <a:gd name="connsiteX5580" fmla="*/ 5357658 w 12193588"/>
              <a:gd name="connsiteY5580" fmla="*/ 2344213 h 6858000"/>
              <a:gd name="connsiteX5581" fmla="*/ 5591879 w 12193588"/>
              <a:gd name="connsiteY5581" fmla="*/ 2578435 h 6858000"/>
              <a:gd name="connsiteX5582" fmla="*/ 5499863 w 12193588"/>
              <a:gd name="connsiteY5582" fmla="*/ 2670451 h 6858000"/>
              <a:gd name="connsiteX5583" fmla="*/ 5357658 w 12193588"/>
              <a:gd name="connsiteY5583" fmla="*/ 2526570 h 6858000"/>
              <a:gd name="connsiteX5584" fmla="*/ 5305793 w 12193588"/>
              <a:gd name="connsiteY5584" fmla="*/ 2578435 h 6858000"/>
              <a:gd name="connsiteX5585" fmla="*/ 5449672 w 12193588"/>
              <a:gd name="connsiteY5585" fmla="*/ 2722314 h 6858000"/>
              <a:gd name="connsiteX5586" fmla="*/ 5357658 w 12193588"/>
              <a:gd name="connsiteY5586" fmla="*/ 2814328 h 6858000"/>
              <a:gd name="connsiteX5587" fmla="*/ 5215451 w 12193588"/>
              <a:gd name="connsiteY5587" fmla="*/ 2670451 h 6858000"/>
              <a:gd name="connsiteX5588" fmla="*/ 5071571 w 12193588"/>
              <a:gd name="connsiteY5588" fmla="*/ 2814328 h 6858000"/>
              <a:gd name="connsiteX5589" fmla="*/ 4981229 w 12193588"/>
              <a:gd name="connsiteY5589" fmla="*/ 2722314 h 6858000"/>
              <a:gd name="connsiteX5590" fmla="*/ 4362214 w 12193588"/>
              <a:gd name="connsiteY5590" fmla="*/ 2344213 h 6858000"/>
              <a:gd name="connsiteX5591" fmla="*/ 4452557 w 12193588"/>
              <a:gd name="connsiteY5591" fmla="*/ 2436229 h 6858000"/>
              <a:gd name="connsiteX5592" fmla="*/ 4380618 w 12193588"/>
              <a:gd name="connsiteY5592" fmla="*/ 2508168 h 6858000"/>
              <a:gd name="connsiteX5593" fmla="*/ 4452557 w 12193588"/>
              <a:gd name="connsiteY5593" fmla="*/ 2578435 h 6858000"/>
              <a:gd name="connsiteX5594" fmla="*/ 4362214 w 12193588"/>
              <a:gd name="connsiteY5594" fmla="*/ 2670451 h 6858000"/>
              <a:gd name="connsiteX5595" fmla="*/ 4198259 w 12193588"/>
              <a:gd name="connsiteY5595" fmla="*/ 2508168 h 6858000"/>
              <a:gd name="connsiteX5596" fmla="*/ 3353388 w 12193588"/>
              <a:gd name="connsiteY5596" fmla="*/ 2344213 h 6858000"/>
              <a:gd name="connsiteX5597" fmla="*/ 3587610 w 12193588"/>
              <a:gd name="connsiteY5597" fmla="*/ 2578435 h 6858000"/>
              <a:gd name="connsiteX5598" fmla="*/ 3497267 w 12193588"/>
              <a:gd name="connsiteY5598" fmla="*/ 2670451 h 6858000"/>
              <a:gd name="connsiteX5599" fmla="*/ 3353388 w 12193588"/>
              <a:gd name="connsiteY5599" fmla="*/ 2526570 h 6858000"/>
              <a:gd name="connsiteX5600" fmla="*/ 3301525 w 12193588"/>
              <a:gd name="connsiteY5600" fmla="*/ 2578435 h 6858000"/>
              <a:gd name="connsiteX5601" fmla="*/ 3445403 w 12193588"/>
              <a:gd name="connsiteY5601" fmla="*/ 2722314 h 6858000"/>
              <a:gd name="connsiteX5602" fmla="*/ 3353388 w 12193588"/>
              <a:gd name="connsiteY5602" fmla="*/ 2814328 h 6858000"/>
              <a:gd name="connsiteX5603" fmla="*/ 3211181 w 12193588"/>
              <a:gd name="connsiteY5603" fmla="*/ 2670451 h 6858000"/>
              <a:gd name="connsiteX5604" fmla="*/ 3068976 w 12193588"/>
              <a:gd name="connsiteY5604" fmla="*/ 2814328 h 6858000"/>
              <a:gd name="connsiteX5605" fmla="*/ 2976959 w 12193588"/>
              <a:gd name="connsiteY5605" fmla="*/ 2722314 h 6858000"/>
              <a:gd name="connsiteX5606" fmla="*/ 2357944 w 12193588"/>
              <a:gd name="connsiteY5606" fmla="*/ 2344213 h 6858000"/>
              <a:gd name="connsiteX5607" fmla="*/ 2448287 w 12193588"/>
              <a:gd name="connsiteY5607" fmla="*/ 2436229 h 6858000"/>
              <a:gd name="connsiteX5608" fmla="*/ 2376348 w 12193588"/>
              <a:gd name="connsiteY5608" fmla="*/ 2508168 h 6858000"/>
              <a:gd name="connsiteX5609" fmla="*/ 2448287 w 12193588"/>
              <a:gd name="connsiteY5609" fmla="*/ 2578435 h 6858000"/>
              <a:gd name="connsiteX5610" fmla="*/ 2357944 w 12193588"/>
              <a:gd name="connsiteY5610" fmla="*/ 2670451 h 6858000"/>
              <a:gd name="connsiteX5611" fmla="*/ 2193989 w 12193588"/>
              <a:gd name="connsiteY5611" fmla="*/ 2508168 h 6858000"/>
              <a:gd name="connsiteX5612" fmla="*/ 1350792 w 12193588"/>
              <a:gd name="connsiteY5612" fmla="*/ 2344213 h 6858000"/>
              <a:gd name="connsiteX5613" fmla="*/ 1583340 w 12193588"/>
              <a:gd name="connsiteY5613" fmla="*/ 2578435 h 6858000"/>
              <a:gd name="connsiteX5614" fmla="*/ 1494671 w 12193588"/>
              <a:gd name="connsiteY5614" fmla="*/ 2670451 h 6858000"/>
              <a:gd name="connsiteX5615" fmla="*/ 1350792 w 12193588"/>
              <a:gd name="connsiteY5615" fmla="*/ 2526570 h 6858000"/>
              <a:gd name="connsiteX5616" fmla="*/ 1297256 w 12193588"/>
              <a:gd name="connsiteY5616" fmla="*/ 2578435 h 6858000"/>
              <a:gd name="connsiteX5617" fmla="*/ 1441133 w 12193588"/>
              <a:gd name="connsiteY5617" fmla="*/ 2722314 h 6858000"/>
              <a:gd name="connsiteX5618" fmla="*/ 1350792 w 12193588"/>
              <a:gd name="connsiteY5618" fmla="*/ 2814328 h 6858000"/>
              <a:gd name="connsiteX5619" fmla="*/ 1206911 w 12193588"/>
              <a:gd name="connsiteY5619" fmla="*/ 2670451 h 6858000"/>
              <a:gd name="connsiteX5620" fmla="*/ 1064706 w 12193588"/>
              <a:gd name="connsiteY5620" fmla="*/ 2814328 h 6858000"/>
              <a:gd name="connsiteX5621" fmla="*/ 974363 w 12193588"/>
              <a:gd name="connsiteY5621" fmla="*/ 2722314 h 6858000"/>
              <a:gd name="connsiteX5622" fmla="*/ 353677 w 12193588"/>
              <a:gd name="connsiteY5622" fmla="*/ 2344213 h 6858000"/>
              <a:gd name="connsiteX5623" fmla="*/ 444019 w 12193588"/>
              <a:gd name="connsiteY5623" fmla="*/ 2436229 h 6858000"/>
              <a:gd name="connsiteX5624" fmla="*/ 373753 w 12193588"/>
              <a:gd name="connsiteY5624" fmla="*/ 2508168 h 6858000"/>
              <a:gd name="connsiteX5625" fmla="*/ 444019 w 12193588"/>
              <a:gd name="connsiteY5625" fmla="*/ 2578435 h 6858000"/>
              <a:gd name="connsiteX5626" fmla="*/ 353677 w 12193588"/>
              <a:gd name="connsiteY5626" fmla="*/ 2670451 h 6858000"/>
              <a:gd name="connsiteX5627" fmla="*/ 189721 w 12193588"/>
              <a:gd name="connsiteY5627" fmla="*/ 2508168 h 6858000"/>
              <a:gd name="connsiteX5628" fmla="*/ 10726356 w 12193588"/>
              <a:gd name="connsiteY5628" fmla="*/ 2320791 h 6858000"/>
              <a:gd name="connsiteX5629" fmla="*/ 10674492 w 12193588"/>
              <a:gd name="connsiteY5629" fmla="*/ 2372655 h 6858000"/>
              <a:gd name="connsiteX5630" fmla="*/ 10935484 w 12193588"/>
              <a:gd name="connsiteY5630" fmla="*/ 2631971 h 6858000"/>
              <a:gd name="connsiteX5631" fmla="*/ 10987347 w 12193588"/>
              <a:gd name="connsiteY5631" fmla="*/ 2580108 h 6858000"/>
              <a:gd name="connsiteX5632" fmla="*/ 8722087 w 12193588"/>
              <a:gd name="connsiteY5632" fmla="*/ 2320791 h 6858000"/>
              <a:gd name="connsiteX5633" fmla="*/ 8670223 w 12193588"/>
              <a:gd name="connsiteY5633" fmla="*/ 2372655 h 6858000"/>
              <a:gd name="connsiteX5634" fmla="*/ 8931213 w 12193588"/>
              <a:gd name="connsiteY5634" fmla="*/ 2631971 h 6858000"/>
              <a:gd name="connsiteX5635" fmla="*/ 8983077 w 12193588"/>
              <a:gd name="connsiteY5635" fmla="*/ 2580108 h 6858000"/>
              <a:gd name="connsiteX5636" fmla="*/ 6721162 w 12193588"/>
              <a:gd name="connsiteY5636" fmla="*/ 2320791 h 6858000"/>
              <a:gd name="connsiteX5637" fmla="*/ 6667626 w 12193588"/>
              <a:gd name="connsiteY5637" fmla="*/ 2372655 h 6858000"/>
              <a:gd name="connsiteX5638" fmla="*/ 6935308 w 12193588"/>
              <a:gd name="connsiteY5638" fmla="*/ 2631971 h 6858000"/>
              <a:gd name="connsiteX5639" fmla="*/ 6988844 w 12193588"/>
              <a:gd name="connsiteY5639" fmla="*/ 2580108 h 6858000"/>
              <a:gd name="connsiteX5640" fmla="*/ 4716895 w 12193588"/>
              <a:gd name="connsiteY5640" fmla="*/ 2320791 h 6858000"/>
              <a:gd name="connsiteX5641" fmla="*/ 4663359 w 12193588"/>
              <a:gd name="connsiteY5641" fmla="*/ 2372655 h 6858000"/>
              <a:gd name="connsiteX5642" fmla="*/ 4931040 w 12193588"/>
              <a:gd name="connsiteY5642" fmla="*/ 2631971 h 6858000"/>
              <a:gd name="connsiteX5643" fmla="*/ 4984577 w 12193588"/>
              <a:gd name="connsiteY5643" fmla="*/ 2580108 h 6858000"/>
              <a:gd name="connsiteX5644" fmla="*/ 2720987 w 12193588"/>
              <a:gd name="connsiteY5644" fmla="*/ 2320791 h 6858000"/>
              <a:gd name="connsiteX5645" fmla="*/ 2670797 w 12193588"/>
              <a:gd name="connsiteY5645" fmla="*/ 2372655 h 6858000"/>
              <a:gd name="connsiteX5646" fmla="*/ 2928443 w 12193588"/>
              <a:gd name="connsiteY5646" fmla="*/ 2631971 h 6858000"/>
              <a:gd name="connsiteX5647" fmla="*/ 2980305 w 12193588"/>
              <a:gd name="connsiteY5647" fmla="*/ 2580108 h 6858000"/>
              <a:gd name="connsiteX5648" fmla="*/ 718392 w 12193588"/>
              <a:gd name="connsiteY5648" fmla="*/ 2320791 h 6858000"/>
              <a:gd name="connsiteX5649" fmla="*/ 666527 w 12193588"/>
              <a:gd name="connsiteY5649" fmla="*/ 2372655 h 6858000"/>
              <a:gd name="connsiteX5650" fmla="*/ 924173 w 12193588"/>
              <a:gd name="connsiteY5650" fmla="*/ 2631971 h 6858000"/>
              <a:gd name="connsiteX5651" fmla="*/ 976036 w 12193588"/>
              <a:gd name="connsiteY5651" fmla="*/ 2580108 h 6858000"/>
              <a:gd name="connsiteX5652" fmla="*/ 10726355 w 12193588"/>
              <a:gd name="connsiteY5652" fmla="*/ 2283984 h 6858000"/>
              <a:gd name="connsiteX5653" fmla="*/ 11024151 w 12193588"/>
              <a:gd name="connsiteY5653" fmla="*/ 2580107 h 6858000"/>
              <a:gd name="connsiteX5654" fmla="*/ 10935482 w 12193588"/>
              <a:gd name="connsiteY5654" fmla="*/ 2670451 h 6858000"/>
              <a:gd name="connsiteX5655" fmla="*/ 10637686 w 12193588"/>
              <a:gd name="connsiteY5655" fmla="*/ 2372655 h 6858000"/>
              <a:gd name="connsiteX5656" fmla="*/ 8722087 w 12193588"/>
              <a:gd name="connsiteY5656" fmla="*/ 2283984 h 6858000"/>
              <a:gd name="connsiteX5657" fmla="*/ 9019884 w 12193588"/>
              <a:gd name="connsiteY5657" fmla="*/ 2580107 h 6858000"/>
              <a:gd name="connsiteX5658" fmla="*/ 8931213 w 12193588"/>
              <a:gd name="connsiteY5658" fmla="*/ 2670451 h 6858000"/>
              <a:gd name="connsiteX5659" fmla="*/ 8633416 w 12193588"/>
              <a:gd name="connsiteY5659" fmla="*/ 2372655 h 6858000"/>
              <a:gd name="connsiteX5660" fmla="*/ 6721164 w 12193588"/>
              <a:gd name="connsiteY5660" fmla="*/ 2283984 h 6858000"/>
              <a:gd name="connsiteX5661" fmla="*/ 7025652 w 12193588"/>
              <a:gd name="connsiteY5661" fmla="*/ 2580107 h 6858000"/>
              <a:gd name="connsiteX5662" fmla="*/ 6935310 w 12193588"/>
              <a:gd name="connsiteY5662" fmla="*/ 2670451 h 6858000"/>
              <a:gd name="connsiteX5663" fmla="*/ 6629147 w 12193588"/>
              <a:gd name="connsiteY5663" fmla="*/ 2372655 h 6858000"/>
              <a:gd name="connsiteX5664" fmla="*/ 4716893 w 12193588"/>
              <a:gd name="connsiteY5664" fmla="*/ 2283984 h 6858000"/>
              <a:gd name="connsiteX5665" fmla="*/ 5021381 w 12193588"/>
              <a:gd name="connsiteY5665" fmla="*/ 2580107 h 6858000"/>
              <a:gd name="connsiteX5666" fmla="*/ 4931039 w 12193588"/>
              <a:gd name="connsiteY5666" fmla="*/ 2670451 h 6858000"/>
              <a:gd name="connsiteX5667" fmla="*/ 4624878 w 12193588"/>
              <a:gd name="connsiteY5667" fmla="*/ 2372655 h 6858000"/>
              <a:gd name="connsiteX5668" fmla="*/ 2720989 w 12193588"/>
              <a:gd name="connsiteY5668" fmla="*/ 2283984 h 6858000"/>
              <a:gd name="connsiteX5669" fmla="*/ 3018785 w 12193588"/>
              <a:gd name="connsiteY5669" fmla="*/ 2580107 h 6858000"/>
              <a:gd name="connsiteX5670" fmla="*/ 2928443 w 12193588"/>
              <a:gd name="connsiteY5670" fmla="*/ 2670451 h 6858000"/>
              <a:gd name="connsiteX5671" fmla="*/ 2632320 w 12193588"/>
              <a:gd name="connsiteY5671" fmla="*/ 2372655 h 6858000"/>
              <a:gd name="connsiteX5672" fmla="*/ 718392 w 12193588"/>
              <a:gd name="connsiteY5672" fmla="*/ 2283984 h 6858000"/>
              <a:gd name="connsiteX5673" fmla="*/ 1014516 w 12193588"/>
              <a:gd name="connsiteY5673" fmla="*/ 2580107 h 6858000"/>
              <a:gd name="connsiteX5674" fmla="*/ 924173 w 12193588"/>
              <a:gd name="connsiteY5674" fmla="*/ 2670451 h 6858000"/>
              <a:gd name="connsiteX5675" fmla="*/ 628051 w 12193588"/>
              <a:gd name="connsiteY5675" fmla="*/ 2372655 h 6858000"/>
              <a:gd name="connsiteX5676" fmla="*/ 11510997 w 12193588"/>
              <a:gd name="connsiteY5676" fmla="*/ 2238814 h 6858000"/>
              <a:gd name="connsiteX5677" fmla="*/ 11457461 w 12193588"/>
              <a:gd name="connsiteY5677" fmla="*/ 2292350 h 6858000"/>
              <a:gd name="connsiteX5678" fmla="*/ 11797083 w 12193588"/>
              <a:gd name="connsiteY5678" fmla="*/ 2631973 h 6858000"/>
              <a:gd name="connsiteX5679" fmla="*/ 11991153 w 12193588"/>
              <a:gd name="connsiteY5679" fmla="*/ 2436229 h 6858000"/>
              <a:gd name="connsiteX5680" fmla="*/ 11939290 w 12193588"/>
              <a:gd name="connsiteY5680" fmla="*/ 2384365 h 6858000"/>
              <a:gd name="connsiteX5681" fmla="*/ 11797083 w 12193588"/>
              <a:gd name="connsiteY5681" fmla="*/ 2526572 h 6858000"/>
              <a:gd name="connsiteX5682" fmla="*/ 9506729 w 12193588"/>
              <a:gd name="connsiteY5682" fmla="*/ 2238814 h 6858000"/>
              <a:gd name="connsiteX5683" fmla="*/ 9453193 w 12193588"/>
              <a:gd name="connsiteY5683" fmla="*/ 2292350 h 6858000"/>
              <a:gd name="connsiteX5684" fmla="*/ 9792815 w 12193588"/>
              <a:gd name="connsiteY5684" fmla="*/ 2631973 h 6858000"/>
              <a:gd name="connsiteX5685" fmla="*/ 9988557 w 12193588"/>
              <a:gd name="connsiteY5685" fmla="*/ 2436229 h 6858000"/>
              <a:gd name="connsiteX5686" fmla="*/ 9935020 w 12193588"/>
              <a:gd name="connsiteY5686" fmla="*/ 2384365 h 6858000"/>
              <a:gd name="connsiteX5687" fmla="*/ 9792815 w 12193588"/>
              <a:gd name="connsiteY5687" fmla="*/ 2526572 h 6858000"/>
              <a:gd name="connsiteX5688" fmla="*/ 7502460 w 12193588"/>
              <a:gd name="connsiteY5688" fmla="*/ 2238814 h 6858000"/>
              <a:gd name="connsiteX5689" fmla="*/ 7450598 w 12193588"/>
              <a:gd name="connsiteY5689" fmla="*/ 2292350 h 6858000"/>
              <a:gd name="connsiteX5690" fmla="*/ 7788546 w 12193588"/>
              <a:gd name="connsiteY5690" fmla="*/ 2631973 h 6858000"/>
              <a:gd name="connsiteX5691" fmla="*/ 7984288 w 12193588"/>
              <a:gd name="connsiteY5691" fmla="*/ 2436229 h 6858000"/>
              <a:gd name="connsiteX5692" fmla="*/ 7930751 w 12193588"/>
              <a:gd name="connsiteY5692" fmla="*/ 2384365 h 6858000"/>
              <a:gd name="connsiteX5693" fmla="*/ 7788546 w 12193588"/>
              <a:gd name="connsiteY5693" fmla="*/ 2526572 h 6858000"/>
              <a:gd name="connsiteX5694" fmla="*/ 5498191 w 12193588"/>
              <a:gd name="connsiteY5694" fmla="*/ 2238814 h 6858000"/>
              <a:gd name="connsiteX5695" fmla="*/ 5448000 w 12193588"/>
              <a:gd name="connsiteY5695" fmla="*/ 2292350 h 6858000"/>
              <a:gd name="connsiteX5696" fmla="*/ 5784275 w 12193588"/>
              <a:gd name="connsiteY5696" fmla="*/ 2631973 h 6858000"/>
              <a:gd name="connsiteX5697" fmla="*/ 5980018 w 12193588"/>
              <a:gd name="connsiteY5697" fmla="*/ 2436229 h 6858000"/>
              <a:gd name="connsiteX5698" fmla="*/ 5929828 w 12193588"/>
              <a:gd name="connsiteY5698" fmla="*/ 2384365 h 6858000"/>
              <a:gd name="connsiteX5699" fmla="*/ 5784275 w 12193588"/>
              <a:gd name="connsiteY5699" fmla="*/ 2526572 h 6858000"/>
              <a:gd name="connsiteX5700" fmla="*/ 3495593 w 12193588"/>
              <a:gd name="connsiteY5700" fmla="*/ 2238814 h 6858000"/>
              <a:gd name="connsiteX5701" fmla="*/ 3443730 w 12193588"/>
              <a:gd name="connsiteY5701" fmla="*/ 2292350 h 6858000"/>
              <a:gd name="connsiteX5702" fmla="*/ 3781679 w 12193588"/>
              <a:gd name="connsiteY5702" fmla="*/ 2631973 h 6858000"/>
              <a:gd name="connsiteX5703" fmla="*/ 3977421 w 12193588"/>
              <a:gd name="connsiteY5703" fmla="*/ 2436229 h 6858000"/>
              <a:gd name="connsiteX5704" fmla="*/ 3925557 w 12193588"/>
              <a:gd name="connsiteY5704" fmla="*/ 2384365 h 6858000"/>
              <a:gd name="connsiteX5705" fmla="*/ 3781679 w 12193588"/>
              <a:gd name="connsiteY5705" fmla="*/ 2526572 h 6858000"/>
              <a:gd name="connsiteX5706" fmla="*/ 1503036 w 12193588"/>
              <a:gd name="connsiteY5706" fmla="*/ 2238814 h 6858000"/>
              <a:gd name="connsiteX5707" fmla="*/ 1449499 w 12193588"/>
              <a:gd name="connsiteY5707" fmla="*/ 2292350 h 6858000"/>
              <a:gd name="connsiteX5708" fmla="*/ 1787448 w 12193588"/>
              <a:gd name="connsiteY5708" fmla="*/ 2631973 h 6858000"/>
              <a:gd name="connsiteX5709" fmla="*/ 1984863 w 12193588"/>
              <a:gd name="connsiteY5709" fmla="*/ 2436229 h 6858000"/>
              <a:gd name="connsiteX5710" fmla="*/ 1931327 w 12193588"/>
              <a:gd name="connsiteY5710" fmla="*/ 2384365 h 6858000"/>
              <a:gd name="connsiteX5711" fmla="*/ 1787448 w 12193588"/>
              <a:gd name="connsiteY5711" fmla="*/ 2526572 h 6858000"/>
              <a:gd name="connsiteX5712" fmla="*/ 11510999 w 12193588"/>
              <a:gd name="connsiteY5712" fmla="*/ 2202008 h 6858000"/>
              <a:gd name="connsiteX5713" fmla="*/ 11797085 w 12193588"/>
              <a:gd name="connsiteY5713" fmla="*/ 2489766 h 6858000"/>
              <a:gd name="connsiteX5714" fmla="*/ 11939290 w 12193588"/>
              <a:gd name="connsiteY5714" fmla="*/ 2344215 h 6858000"/>
              <a:gd name="connsiteX5715" fmla="*/ 12031307 w 12193588"/>
              <a:gd name="connsiteY5715" fmla="*/ 2436229 h 6858000"/>
              <a:gd name="connsiteX5716" fmla="*/ 11797085 w 12193588"/>
              <a:gd name="connsiteY5716" fmla="*/ 2670451 h 6858000"/>
              <a:gd name="connsiteX5717" fmla="*/ 11420656 w 12193588"/>
              <a:gd name="connsiteY5717" fmla="*/ 2292350 h 6858000"/>
              <a:gd name="connsiteX5718" fmla="*/ 9506728 w 12193588"/>
              <a:gd name="connsiteY5718" fmla="*/ 2202008 h 6858000"/>
              <a:gd name="connsiteX5719" fmla="*/ 9792814 w 12193588"/>
              <a:gd name="connsiteY5719" fmla="*/ 2489766 h 6858000"/>
              <a:gd name="connsiteX5720" fmla="*/ 9935019 w 12193588"/>
              <a:gd name="connsiteY5720" fmla="*/ 2344215 h 6858000"/>
              <a:gd name="connsiteX5721" fmla="*/ 10027036 w 12193588"/>
              <a:gd name="connsiteY5721" fmla="*/ 2436229 h 6858000"/>
              <a:gd name="connsiteX5722" fmla="*/ 9792814 w 12193588"/>
              <a:gd name="connsiteY5722" fmla="*/ 2670451 h 6858000"/>
              <a:gd name="connsiteX5723" fmla="*/ 9416385 w 12193588"/>
              <a:gd name="connsiteY5723" fmla="*/ 2292350 h 6858000"/>
              <a:gd name="connsiteX5724" fmla="*/ 7502460 w 12193588"/>
              <a:gd name="connsiteY5724" fmla="*/ 2202008 h 6858000"/>
              <a:gd name="connsiteX5725" fmla="*/ 7788544 w 12193588"/>
              <a:gd name="connsiteY5725" fmla="*/ 2489766 h 6858000"/>
              <a:gd name="connsiteX5726" fmla="*/ 7930750 w 12193588"/>
              <a:gd name="connsiteY5726" fmla="*/ 2344215 h 6858000"/>
              <a:gd name="connsiteX5727" fmla="*/ 8022766 w 12193588"/>
              <a:gd name="connsiteY5727" fmla="*/ 2436229 h 6858000"/>
              <a:gd name="connsiteX5728" fmla="*/ 7788544 w 12193588"/>
              <a:gd name="connsiteY5728" fmla="*/ 2670451 h 6858000"/>
              <a:gd name="connsiteX5729" fmla="*/ 7412117 w 12193588"/>
              <a:gd name="connsiteY5729" fmla="*/ 2292350 h 6858000"/>
              <a:gd name="connsiteX5730" fmla="*/ 5498189 w 12193588"/>
              <a:gd name="connsiteY5730" fmla="*/ 2202008 h 6858000"/>
              <a:gd name="connsiteX5731" fmla="*/ 5784275 w 12193588"/>
              <a:gd name="connsiteY5731" fmla="*/ 2489766 h 6858000"/>
              <a:gd name="connsiteX5732" fmla="*/ 5929828 w 12193588"/>
              <a:gd name="connsiteY5732" fmla="*/ 2344215 h 6858000"/>
              <a:gd name="connsiteX5733" fmla="*/ 6018497 w 12193588"/>
              <a:gd name="connsiteY5733" fmla="*/ 2436229 h 6858000"/>
              <a:gd name="connsiteX5734" fmla="*/ 5784275 w 12193588"/>
              <a:gd name="connsiteY5734" fmla="*/ 2670451 h 6858000"/>
              <a:gd name="connsiteX5735" fmla="*/ 5409520 w 12193588"/>
              <a:gd name="connsiteY5735" fmla="*/ 2292350 h 6858000"/>
              <a:gd name="connsiteX5736" fmla="*/ 3495593 w 12193588"/>
              <a:gd name="connsiteY5736" fmla="*/ 2202008 h 6858000"/>
              <a:gd name="connsiteX5737" fmla="*/ 3781679 w 12193588"/>
              <a:gd name="connsiteY5737" fmla="*/ 2489766 h 6858000"/>
              <a:gd name="connsiteX5738" fmla="*/ 3925558 w 12193588"/>
              <a:gd name="connsiteY5738" fmla="*/ 2344215 h 6858000"/>
              <a:gd name="connsiteX5739" fmla="*/ 4015901 w 12193588"/>
              <a:gd name="connsiteY5739" fmla="*/ 2436229 h 6858000"/>
              <a:gd name="connsiteX5740" fmla="*/ 3781679 w 12193588"/>
              <a:gd name="connsiteY5740" fmla="*/ 2670451 h 6858000"/>
              <a:gd name="connsiteX5741" fmla="*/ 3405250 w 12193588"/>
              <a:gd name="connsiteY5741" fmla="*/ 2292350 h 6858000"/>
              <a:gd name="connsiteX5742" fmla="*/ 1503036 w 12193588"/>
              <a:gd name="connsiteY5742" fmla="*/ 2202008 h 6858000"/>
              <a:gd name="connsiteX5743" fmla="*/ 1787448 w 12193588"/>
              <a:gd name="connsiteY5743" fmla="*/ 2489766 h 6858000"/>
              <a:gd name="connsiteX5744" fmla="*/ 1931327 w 12193588"/>
              <a:gd name="connsiteY5744" fmla="*/ 2344215 h 6858000"/>
              <a:gd name="connsiteX5745" fmla="*/ 2021670 w 12193588"/>
              <a:gd name="connsiteY5745" fmla="*/ 2436229 h 6858000"/>
              <a:gd name="connsiteX5746" fmla="*/ 1787448 w 12193588"/>
              <a:gd name="connsiteY5746" fmla="*/ 2670451 h 6858000"/>
              <a:gd name="connsiteX5747" fmla="*/ 1411019 w 12193588"/>
              <a:gd name="connsiteY5747" fmla="*/ 2292350 h 6858000"/>
              <a:gd name="connsiteX5748" fmla="*/ 11291833 w 12193588"/>
              <a:gd name="connsiteY5748" fmla="*/ 2168547 h 6858000"/>
              <a:gd name="connsiteX5749" fmla="*/ 11029171 w 12193588"/>
              <a:gd name="connsiteY5749" fmla="*/ 2437902 h 6858000"/>
              <a:gd name="connsiteX5750" fmla="*/ 11081034 w 12193588"/>
              <a:gd name="connsiteY5750" fmla="*/ 2491438 h 6858000"/>
              <a:gd name="connsiteX5751" fmla="*/ 11343697 w 12193588"/>
              <a:gd name="connsiteY5751" fmla="*/ 2222084 h 6858000"/>
              <a:gd name="connsiteX5752" fmla="*/ 9295930 w 12193588"/>
              <a:gd name="connsiteY5752" fmla="*/ 2168547 h 6858000"/>
              <a:gd name="connsiteX5753" fmla="*/ 9026574 w 12193588"/>
              <a:gd name="connsiteY5753" fmla="*/ 2437902 h 6858000"/>
              <a:gd name="connsiteX5754" fmla="*/ 9080110 w 12193588"/>
              <a:gd name="connsiteY5754" fmla="*/ 2491438 h 6858000"/>
              <a:gd name="connsiteX5755" fmla="*/ 9347792 w 12193588"/>
              <a:gd name="connsiteY5755" fmla="*/ 2222084 h 6858000"/>
              <a:gd name="connsiteX5756" fmla="*/ 7291660 w 12193588"/>
              <a:gd name="connsiteY5756" fmla="*/ 2168547 h 6858000"/>
              <a:gd name="connsiteX5757" fmla="*/ 7022304 w 12193588"/>
              <a:gd name="connsiteY5757" fmla="*/ 2437902 h 6858000"/>
              <a:gd name="connsiteX5758" fmla="*/ 7075841 w 12193588"/>
              <a:gd name="connsiteY5758" fmla="*/ 2491438 h 6858000"/>
              <a:gd name="connsiteX5759" fmla="*/ 7345197 w 12193588"/>
              <a:gd name="connsiteY5759" fmla="*/ 2222084 h 6858000"/>
              <a:gd name="connsiteX5760" fmla="*/ 5287391 w 12193588"/>
              <a:gd name="connsiteY5760" fmla="*/ 2168547 h 6858000"/>
              <a:gd name="connsiteX5761" fmla="*/ 5019709 w 12193588"/>
              <a:gd name="connsiteY5761" fmla="*/ 2437902 h 6858000"/>
              <a:gd name="connsiteX5762" fmla="*/ 5071571 w 12193588"/>
              <a:gd name="connsiteY5762" fmla="*/ 2491438 h 6858000"/>
              <a:gd name="connsiteX5763" fmla="*/ 5340927 w 12193588"/>
              <a:gd name="connsiteY5763" fmla="*/ 2222084 h 6858000"/>
              <a:gd name="connsiteX5764" fmla="*/ 3284795 w 12193588"/>
              <a:gd name="connsiteY5764" fmla="*/ 2168547 h 6858000"/>
              <a:gd name="connsiteX5765" fmla="*/ 3017113 w 12193588"/>
              <a:gd name="connsiteY5765" fmla="*/ 2437902 h 6858000"/>
              <a:gd name="connsiteX5766" fmla="*/ 3068976 w 12193588"/>
              <a:gd name="connsiteY5766" fmla="*/ 2491438 h 6858000"/>
              <a:gd name="connsiteX5767" fmla="*/ 3336658 w 12193588"/>
              <a:gd name="connsiteY5767" fmla="*/ 2222084 h 6858000"/>
              <a:gd name="connsiteX5768" fmla="*/ 1278852 w 12193588"/>
              <a:gd name="connsiteY5768" fmla="*/ 2168547 h 6858000"/>
              <a:gd name="connsiteX5769" fmla="*/ 1012844 w 12193588"/>
              <a:gd name="connsiteY5769" fmla="*/ 2437902 h 6858000"/>
              <a:gd name="connsiteX5770" fmla="*/ 1064706 w 12193588"/>
              <a:gd name="connsiteY5770" fmla="*/ 2491438 h 6858000"/>
              <a:gd name="connsiteX5771" fmla="*/ 1330716 w 12193588"/>
              <a:gd name="connsiteY5771" fmla="*/ 2222084 h 6858000"/>
              <a:gd name="connsiteX5772" fmla="*/ 0 w 12193588"/>
              <a:gd name="connsiteY5772" fmla="*/ 2134416 h 6858000"/>
              <a:gd name="connsiteX5773" fmla="*/ 231546 w 12193588"/>
              <a:gd name="connsiteY5773" fmla="*/ 2365961 h 6858000"/>
              <a:gd name="connsiteX5774" fmla="*/ 139529 w 12193588"/>
              <a:gd name="connsiteY5774" fmla="*/ 2456304 h 6858000"/>
              <a:gd name="connsiteX5775" fmla="*/ 0 w 12193588"/>
              <a:gd name="connsiteY5775" fmla="*/ 2315684 h 6858000"/>
              <a:gd name="connsiteX5776" fmla="*/ 0 w 12193588"/>
              <a:gd name="connsiteY5776" fmla="*/ 2278295 h 6858000"/>
              <a:gd name="connsiteX5777" fmla="*/ 139531 w 12193588"/>
              <a:gd name="connsiteY5777" fmla="*/ 2417825 h 6858000"/>
              <a:gd name="connsiteX5778" fmla="*/ 191393 w 12193588"/>
              <a:gd name="connsiteY5778" fmla="*/ 2365961 h 6858000"/>
              <a:gd name="connsiteX5779" fmla="*/ 0 w 12193588"/>
              <a:gd name="connsiteY5779" fmla="*/ 2172161 h 6858000"/>
              <a:gd name="connsiteX5780" fmla="*/ 11291833 w 12193588"/>
              <a:gd name="connsiteY5780" fmla="*/ 2131739 h 6858000"/>
              <a:gd name="connsiteX5781" fmla="*/ 11380504 w 12193588"/>
              <a:gd name="connsiteY5781" fmla="*/ 2222082 h 6858000"/>
              <a:gd name="connsiteX5782" fmla="*/ 11081034 w 12193588"/>
              <a:gd name="connsiteY5782" fmla="*/ 2528244 h 6858000"/>
              <a:gd name="connsiteX5783" fmla="*/ 10994039 w 12193588"/>
              <a:gd name="connsiteY5783" fmla="*/ 2437902 h 6858000"/>
              <a:gd name="connsiteX5784" fmla="*/ 9295930 w 12193588"/>
              <a:gd name="connsiteY5784" fmla="*/ 2131739 h 6858000"/>
              <a:gd name="connsiteX5785" fmla="*/ 9386272 w 12193588"/>
              <a:gd name="connsiteY5785" fmla="*/ 2222082 h 6858000"/>
              <a:gd name="connsiteX5786" fmla="*/ 9080110 w 12193588"/>
              <a:gd name="connsiteY5786" fmla="*/ 2528244 h 6858000"/>
              <a:gd name="connsiteX5787" fmla="*/ 8989769 w 12193588"/>
              <a:gd name="connsiteY5787" fmla="*/ 2437902 h 6858000"/>
              <a:gd name="connsiteX5788" fmla="*/ 7291660 w 12193588"/>
              <a:gd name="connsiteY5788" fmla="*/ 2131739 h 6858000"/>
              <a:gd name="connsiteX5789" fmla="*/ 7382003 w 12193588"/>
              <a:gd name="connsiteY5789" fmla="*/ 2222082 h 6858000"/>
              <a:gd name="connsiteX5790" fmla="*/ 7075843 w 12193588"/>
              <a:gd name="connsiteY5790" fmla="*/ 2528244 h 6858000"/>
              <a:gd name="connsiteX5791" fmla="*/ 6985500 w 12193588"/>
              <a:gd name="connsiteY5791" fmla="*/ 2437902 h 6858000"/>
              <a:gd name="connsiteX5792" fmla="*/ 5287391 w 12193588"/>
              <a:gd name="connsiteY5792" fmla="*/ 2131739 h 6858000"/>
              <a:gd name="connsiteX5793" fmla="*/ 5377734 w 12193588"/>
              <a:gd name="connsiteY5793" fmla="*/ 2222082 h 6858000"/>
              <a:gd name="connsiteX5794" fmla="*/ 5071571 w 12193588"/>
              <a:gd name="connsiteY5794" fmla="*/ 2528244 h 6858000"/>
              <a:gd name="connsiteX5795" fmla="*/ 4981229 w 12193588"/>
              <a:gd name="connsiteY5795" fmla="*/ 2437902 h 6858000"/>
              <a:gd name="connsiteX5796" fmla="*/ 3284795 w 12193588"/>
              <a:gd name="connsiteY5796" fmla="*/ 2131739 h 6858000"/>
              <a:gd name="connsiteX5797" fmla="*/ 3373464 w 12193588"/>
              <a:gd name="connsiteY5797" fmla="*/ 2222082 h 6858000"/>
              <a:gd name="connsiteX5798" fmla="*/ 3068976 w 12193588"/>
              <a:gd name="connsiteY5798" fmla="*/ 2528244 h 6858000"/>
              <a:gd name="connsiteX5799" fmla="*/ 2976959 w 12193588"/>
              <a:gd name="connsiteY5799" fmla="*/ 2437902 h 6858000"/>
              <a:gd name="connsiteX5800" fmla="*/ 1278850 w 12193588"/>
              <a:gd name="connsiteY5800" fmla="*/ 2131739 h 6858000"/>
              <a:gd name="connsiteX5801" fmla="*/ 1370867 w 12193588"/>
              <a:gd name="connsiteY5801" fmla="*/ 2222082 h 6858000"/>
              <a:gd name="connsiteX5802" fmla="*/ 1064706 w 12193588"/>
              <a:gd name="connsiteY5802" fmla="*/ 2528244 h 6858000"/>
              <a:gd name="connsiteX5803" fmla="*/ 974363 w 12193588"/>
              <a:gd name="connsiteY5803" fmla="*/ 2437902 h 6858000"/>
              <a:gd name="connsiteX5804" fmla="*/ 11653204 w 12193588"/>
              <a:gd name="connsiteY5804" fmla="*/ 2098279 h 6858000"/>
              <a:gd name="connsiteX5805" fmla="*/ 11603014 w 12193588"/>
              <a:gd name="connsiteY5805" fmla="*/ 2151816 h 6858000"/>
              <a:gd name="connsiteX5806" fmla="*/ 11653204 w 12193588"/>
              <a:gd name="connsiteY5806" fmla="*/ 2205352 h 6858000"/>
              <a:gd name="connsiteX5807" fmla="*/ 11706740 w 12193588"/>
              <a:gd name="connsiteY5807" fmla="*/ 2151816 h 6858000"/>
              <a:gd name="connsiteX5808" fmla="*/ 9650608 w 12193588"/>
              <a:gd name="connsiteY5808" fmla="*/ 2098279 h 6858000"/>
              <a:gd name="connsiteX5809" fmla="*/ 9598744 w 12193588"/>
              <a:gd name="connsiteY5809" fmla="*/ 2151816 h 6858000"/>
              <a:gd name="connsiteX5810" fmla="*/ 9650608 w 12193588"/>
              <a:gd name="connsiteY5810" fmla="*/ 2205352 h 6858000"/>
              <a:gd name="connsiteX5811" fmla="*/ 9704145 w 12193588"/>
              <a:gd name="connsiteY5811" fmla="*/ 2151816 h 6858000"/>
              <a:gd name="connsiteX5812" fmla="*/ 7648011 w 12193588"/>
              <a:gd name="connsiteY5812" fmla="*/ 2098279 h 6858000"/>
              <a:gd name="connsiteX5813" fmla="*/ 7594477 w 12193588"/>
              <a:gd name="connsiteY5813" fmla="*/ 2151816 h 6858000"/>
              <a:gd name="connsiteX5814" fmla="*/ 7648011 w 12193588"/>
              <a:gd name="connsiteY5814" fmla="*/ 2205352 h 6858000"/>
              <a:gd name="connsiteX5815" fmla="*/ 7699876 w 12193588"/>
              <a:gd name="connsiteY5815" fmla="*/ 2151816 h 6858000"/>
              <a:gd name="connsiteX5816" fmla="*/ 5643744 w 12193588"/>
              <a:gd name="connsiteY5816" fmla="*/ 2098279 h 6858000"/>
              <a:gd name="connsiteX5817" fmla="*/ 5590207 w 12193588"/>
              <a:gd name="connsiteY5817" fmla="*/ 2151816 h 6858000"/>
              <a:gd name="connsiteX5818" fmla="*/ 5643744 w 12193588"/>
              <a:gd name="connsiteY5818" fmla="*/ 2205352 h 6858000"/>
              <a:gd name="connsiteX5819" fmla="*/ 5697281 w 12193588"/>
              <a:gd name="connsiteY5819" fmla="*/ 2151816 h 6858000"/>
              <a:gd name="connsiteX5820" fmla="*/ 3639472 w 12193588"/>
              <a:gd name="connsiteY5820" fmla="*/ 2098279 h 6858000"/>
              <a:gd name="connsiteX5821" fmla="*/ 3585936 w 12193588"/>
              <a:gd name="connsiteY5821" fmla="*/ 2151816 h 6858000"/>
              <a:gd name="connsiteX5822" fmla="*/ 3639472 w 12193588"/>
              <a:gd name="connsiteY5822" fmla="*/ 2205352 h 6858000"/>
              <a:gd name="connsiteX5823" fmla="*/ 3693009 w 12193588"/>
              <a:gd name="connsiteY5823" fmla="*/ 2151816 h 6858000"/>
              <a:gd name="connsiteX5824" fmla="*/ 1640223 w 12193588"/>
              <a:gd name="connsiteY5824" fmla="*/ 2098279 h 6858000"/>
              <a:gd name="connsiteX5825" fmla="*/ 1590032 w 12193588"/>
              <a:gd name="connsiteY5825" fmla="*/ 2151816 h 6858000"/>
              <a:gd name="connsiteX5826" fmla="*/ 1640223 w 12193588"/>
              <a:gd name="connsiteY5826" fmla="*/ 2205352 h 6858000"/>
              <a:gd name="connsiteX5827" fmla="*/ 1690413 w 12193588"/>
              <a:gd name="connsiteY5827" fmla="*/ 2151816 h 6858000"/>
              <a:gd name="connsiteX5828" fmla="*/ 10361640 w 12193588"/>
              <a:gd name="connsiteY5828" fmla="*/ 2096607 h 6858000"/>
              <a:gd name="connsiteX5829" fmla="*/ 10237837 w 12193588"/>
              <a:gd name="connsiteY5829" fmla="*/ 2222084 h 6858000"/>
              <a:gd name="connsiteX5830" fmla="*/ 10289699 w 12193588"/>
              <a:gd name="connsiteY5830" fmla="*/ 2273946 h 6858000"/>
              <a:gd name="connsiteX5831" fmla="*/ 10361640 w 12193588"/>
              <a:gd name="connsiteY5831" fmla="*/ 2203680 h 6858000"/>
              <a:gd name="connsiteX5832" fmla="*/ 10505519 w 12193588"/>
              <a:gd name="connsiteY5832" fmla="*/ 2345885 h 6858000"/>
              <a:gd name="connsiteX5833" fmla="*/ 10559055 w 12193588"/>
              <a:gd name="connsiteY5833" fmla="*/ 2294023 h 6858000"/>
              <a:gd name="connsiteX5834" fmla="*/ 9935020 w 12193588"/>
              <a:gd name="connsiteY5834" fmla="*/ 2096607 h 6858000"/>
              <a:gd name="connsiteX5835" fmla="*/ 9739279 w 12193588"/>
              <a:gd name="connsiteY5835" fmla="*/ 2294023 h 6858000"/>
              <a:gd name="connsiteX5836" fmla="*/ 9791142 w 12193588"/>
              <a:gd name="connsiteY5836" fmla="*/ 2345885 h 6858000"/>
              <a:gd name="connsiteX5837" fmla="*/ 9935020 w 12193588"/>
              <a:gd name="connsiteY5837" fmla="*/ 2203680 h 6858000"/>
              <a:gd name="connsiteX5838" fmla="*/ 10150840 w 12193588"/>
              <a:gd name="connsiteY5838" fmla="*/ 2417825 h 6858000"/>
              <a:gd name="connsiteX5839" fmla="*/ 10202703 w 12193588"/>
              <a:gd name="connsiteY5839" fmla="*/ 2365961 h 6858000"/>
              <a:gd name="connsiteX5840" fmla="*/ 8357369 w 12193588"/>
              <a:gd name="connsiteY5840" fmla="*/ 2096607 h 6858000"/>
              <a:gd name="connsiteX5841" fmla="*/ 8233566 w 12193588"/>
              <a:gd name="connsiteY5841" fmla="*/ 2222084 h 6858000"/>
              <a:gd name="connsiteX5842" fmla="*/ 8285428 w 12193588"/>
              <a:gd name="connsiteY5842" fmla="*/ 2273946 h 6858000"/>
              <a:gd name="connsiteX5843" fmla="*/ 8357369 w 12193588"/>
              <a:gd name="connsiteY5843" fmla="*/ 2203680 h 6858000"/>
              <a:gd name="connsiteX5844" fmla="*/ 8502920 w 12193588"/>
              <a:gd name="connsiteY5844" fmla="*/ 2345885 h 6858000"/>
              <a:gd name="connsiteX5845" fmla="*/ 8554784 w 12193588"/>
              <a:gd name="connsiteY5845" fmla="*/ 2294023 h 6858000"/>
              <a:gd name="connsiteX5846" fmla="*/ 7930751 w 12193588"/>
              <a:gd name="connsiteY5846" fmla="*/ 2096607 h 6858000"/>
              <a:gd name="connsiteX5847" fmla="*/ 7735010 w 12193588"/>
              <a:gd name="connsiteY5847" fmla="*/ 2294023 h 6858000"/>
              <a:gd name="connsiteX5848" fmla="*/ 7786872 w 12193588"/>
              <a:gd name="connsiteY5848" fmla="*/ 2345885 h 6858000"/>
              <a:gd name="connsiteX5849" fmla="*/ 7930751 w 12193588"/>
              <a:gd name="connsiteY5849" fmla="*/ 2203680 h 6858000"/>
              <a:gd name="connsiteX5850" fmla="*/ 8146571 w 12193588"/>
              <a:gd name="connsiteY5850" fmla="*/ 2417825 h 6858000"/>
              <a:gd name="connsiteX5851" fmla="*/ 8198433 w 12193588"/>
              <a:gd name="connsiteY5851" fmla="*/ 2365961 h 6858000"/>
              <a:gd name="connsiteX5852" fmla="*/ 6361465 w 12193588"/>
              <a:gd name="connsiteY5852" fmla="*/ 2096607 h 6858000"/>
              <a:gd name="connsiteX5853" fmla="*/ 6239336 w 12193588"/>
              <a:gd name="connsiteY5853" fmla="*/ 2222084 h 6858000"/>
              <a:gd name="connsiteX5854" fmla="*/ 6289527 w 12193588"/>
              <a:gd name="connsiteY5854" fmla="*/ 2273946 h 6858000"/>
              <a:gd name="connsiteX5855" fmla="*/ 6361465 w 12193588"/>
              <a:gd name="connsiteY5855" fmla="*/ 2203680 h 6858000"/>
              <a:gd name="connsiteX5856" fmla="*/ 6500326 w 12193588"/>
              <a:gd name="connsiteY5856" fmla="*/ 2345885 h 6858000"/>
              <a:gd name="connsiteX5857" fmla="*/ 6552189 w 12193588"/>
              <a:gd name="connsiteY5857" fmla="*/ 2294023 h 6858000"/>
              <a:gd name="connsiteX5858" fmla="*/ 5928154 w 12193588"/>
              <a:gd name="connsiteY5858" fmla="*/ 2096607 h 6858000"/>
              <a:gd name="connsiteX5859" fmla="*/ 5730739 w 12193588"/>
              <a:gd name="connsiteY5859" fmla="*/ 2294023 h 6858000"/>
              <a:gd name="connsiteX5860" fmla="*/ 5784275 w 12193588"/>
              <a:gd name="connsiteY5860" fmla="*/ 2345885 h 6858000"/>
              <a:gd name="connsiteX5861" fmla="*/ 5928154 w 12193588"/>
              <a:gd name="connsiteY5861" fmla="*/ 2203680 h 6858000"/>
              <a:gd name="connsiteX5862" fmla="*/ 6142300 w 12193588"/>
              <a:gd name="connsiteY5862" fmla="*/ 2417825 h 6858000"/>
              <a:gd name="connsiteX5863" fmla="*/ 6195836 w 12193588"/>
              <a:gd name="connsiteY5863" fmla="*/ 2365961 h 6858000"/>
              <a:gd name="connsiteX5864" fmla="*/ 4362214 w 12193588"/>
              <a:gd name="connsiteY5864" fmla="*/ 2096607 h 6858000"/>
              <a:gd name="connsiteX5865" fmla="*/ 4236739 w 12193588"/>
              <a:gd name="connsiteY5865" fmla="*/ 2222084 h 6858000"/>
              <a:gd name="connsiteX5866" fmla="*/ 4288601 w 12193588"/>
              <a:gd name="connsiteY5866" fmla="*/ 2273946 h 6858000"/>
              <a:gd name="connsiteX5867" fmla="*/ 4362214 w 12193588"/>
              <a:gd name="connsiteY5867" fmla="*/ 2203680 h 6858000"/>
              <a:gd name="connsiteX5868" fmla="*/ 4504421 w 12193588"/>
              <a:gd name="connsiteY5868" fmla="*/ 2345885 h 6858000"/>
              <a:gd name="connsiteX5869" fmla="*/ 4557957 w 12193588"/>
              <a:gd name="connsiteY5869" fmla="*/ 2294023 h 6858000"/>
              <a:gd name="connsiteX5870" fmla="*/ 3933923 w 12193588"/>
              <a:gd name="connsiteY5870" fmla="*/ 2096607 h 6858000"/>
              <a:gd name="connsiteX5871" fmla="*/ 3736507 w 12193588"/>
              <a:gd name="connsiteY5871" fmla="*/ 2294023 h 6858000"/>
              <a:gd name="connsiteX5872" fmla="*/ 3790043 w 12193588"/>
              <a:gd name="connsiteY5872" fmla="*/ 2345885 h 6858000"/>
              <a:gd name="connsiteX5873" fmla="*/ 3933923 w 12193588"/>
              <a:gd name="connsiteY5873" fmla="*/ 2203680 h 6858000"/>
              <a:gd name="connsiteX5874" fmla="*/ 4148068 w 12193588"/>
              <a:gd name="connsiteY5874" fmla="*/ 2417825 h 6858000"/>
              <a:gd name="connsiteX5875" fmla="*/ 4199933 w 12193588"/>
              <a:gd name="connsiteY5875" fmla="*/ 2365961 h 6858000"/>
              <a:gd name="connsiteX5876" fmla="*/ 2356272 w 12193588"/>
              <a:gd name="connsiteY5876" fmla="*/ 2096607 h 6858000"/>
              <a:gd name="connsiteX5877" fmla="*/ 2234143 w 12193588"/>
              <a:gd name="connsiteY5877" fmla="*/ 2222084 h 6858000"/>
              <a:gd name="connsiteX5878" fmla="*/ 2286006 w 12193588"/>
              <a:gd name="connsiteY5878" fmla="*/ 2273946 h 6858000"/>
              <a:gd name="connsiteX5879" fmla="*/ 2356272 w 12193588"/>
              <a:gd name="connsiteY5879" fmla="*/ 2203680 h 6858000"/>
              <a:gd name="connsiteX5880" fmla="*/ 2500151 w 12193588"/>
              <a:gd name="connsiteY5880" fmla="*/ 2345885 h 6858000"/>
              <a:gd name="connsiteX5881" fmla="*/ 2552015 w 12193588"/>
              <a:gd name="connsiteY5881" fmla="*/ 2294023 h 6858000"/>
              <a:gd name="connsiteX5882" fmla="*/ 1929653 w 12193588"/>
              <a:gd name="connsiteY5882" fmla="*/ 2096607 h 6858000"/>
              <a:gd name="connsiteX5883" fmla="*/ 1733911 w 12193588"/>
              <a:gd name="connsiteY5883" fmla="*/ 2294023 h 6858000"/>
              <a:gd name="connsiteX5884" fmla="*/ 1785774 w 12193588"/>
              <a:gd name="connsiteY5884" fmla="*/ 2345885 h 6858000"/>
              <a:gd name="connsiteX5885" fmla="*/ 1929653 w 12193588"/>
              <a:gd name="connsiteY5885" fmla="*/ 2203680 h 6858000"/>
              <a:gd name="connsiteX5886" fmla="*/ 2143799 w 12193588"/>
              <a:gd name="connsiteY5886" fmla="*/ 2417825 h 6858000"/>
              <a:gd name="connsiteX5887" fmla="*/ 2195663 w 12193588"/>
              <a:gd name="connsiteY5887" fmla="*/ 2365961 h 6858000"/>
              <a:gd name="connsiteX5888" fmla="*/ 353677 w 12193588"/>
              <a:gd name="connsiteY5888" fmla="*/ 2096607 h 6858000"/>
              <a:gd name="connsiteX5889" fmla="*/ 229874 w 12193588"/>
              <a:gd name="connsiteY5889" fmla="*/ 2222084 h 6858000"/>
              <a:gd name="connsiteX5890" fmla="*/ 281736 w 12193588"/>
              <a:gd name="connsiteY5890" fmla="*/ 2273946 h 6858000"/>
              <a:gd name="connsiteX5891" fmla="*/ 353677 w 12193588"/>
              <a:gd name="connsiteY5891" fmla="*/ 2203680 h 6858000"/>
              <a:gd name="connsiteX5892" fmla="*/ 495882 w 12193588"/>
              <a:gd name="connsiteY5892" fmla="*/ 2345885 h 6858000"/>
              <a:gd name="connsiteX5893" fmla="*/ 547746 w 12193588"/>
              <a:gd name="connsiteY5893" fmla="*/ 2294023 h 6858000"/>
              <a:gd name="connsiteX5894" fmla="*/ 11939290 w 12193588"/>
              <a:gd name="connsiteY5894" fmla="*/ 2059801 h 6858000"/>
              <a:gd name="connsiteX5895" fmla="*/ 12193588 w 12193588"/>
              <a:gd name="connsiteY5895" fmla="*/ 2315771 h 6858000"/>
              <a:gd name="connsiteX5896" fmla="*/ 12193588 w 12193588"/>
              <a:gd name="connsiteY5896" fmla="*/ 2352579 h 6858000"/>
              <a:gd name="connsiteX5897" fmla="*/ 11939290 w 12193588"/>
              <a:gd name="connsiteY5897" fmla="*/ 2096607 h 6858000"/>
              <a:gd name="connsiteX5898" fmla="*/ 11743547 w 12193588"/>
              <a:gd name="connsiteY5898" fmla="*/ 2294023 h 6858000"/>
              <a:gd name="connsiteX5899" fmla="*/ 11797083 w 12193588"/>
              <a:gd name="connsiteY5899" fmla="*/ 2345885 h 6858000"/>
              <a:gd name="connsiteX5900" fmla="*/ 11939290 w 12193588"/>
              <a:gd name="connsiteY5900" fmla="*/ 2203680 h 6858000"/>
              <a:gd name="connsiteX5901" fmla="*/ 12153436 w 12193588"/>
              <a:gd name="connsiteY5901" fmla="*/ 2417825 h 6858000"/>
              <a:gd name="connsiteX5902" fmla="*/ 12193588 w 12193588"/>
              <a:gd name="connsiteY5902" fmla="*/ 2379345 h 6858000"/>
              <a:gd name="connsiteX5903" fmla="*/ 12193588 w 12193588"/>
              <a:gd name="connsiteY5903" fmla="*/ 2416151 h 6858000"/>
              <a:gd name="connsiteX5904" fmla="*/ 12153436 w 12193588"/>
              <a:gd name="connsiteY5904" fmla="*/ 2456304 h 6858000"/>
              <a:gd name="connsiteX5905" fmla="*/ 11939290 w 12193588"/>
              <a:gd name="connsiteY5905" fmla="*/ 2240486 h 6858000"/>
              <a:gd name="connsiteX5906" fmla="*/ 11797083 w 12193588"/>
              <a:gd name="connsiteY5906" fmla="*/ 2386039 h 6858000"/>
              <a:gd name="connsiteX5907" fmla="*/ 11705068 w 12193588"/>
              <a:gd name="connsiteY5907" fmla="*/ 2294023 h 6858000"/>
              <a:gd name="connsiteX5908" fmla="*/ 11653204 w 12193588"/>
              <a:gd name="connsiteY5908" fmla="*/ 2059801 h 6858000"/>
              <a:gd name="connsiteX5909" fmla="*/ 11745221 w 12193588"/>
              <a:gd name="connsiteY5909" fmla="*/ 2151817 h 6858000"/>
              <a:gd name="connsiteX5910" fmla="*/ 11653204 w 12193588"/>
              <a:gd name="connsiteY5910" fmla="*/ 2243832 h 6858000"/>
              <a:gd name="connsiteX5911" fmla="*/ 11562861 w 12193588"/>
              <a:gd name="connsiteY5911" fmla="*/ 2151817 h 6858000"/>
              <a:gd name="connsiteX5912" fmla="*/ 10361638 w 12193588"/>
              <a:gd name="connsiteY5912" fmla="*/ 2059801 h 6858000"/>
              <a:gd name="connsiteX5913" fmla="*/ 10595860 w 12193588"/>
              <a:gd name="connsiteY5913" fmla="*/ 2294023 h 6858000"/>
              <a:gd name="connsiteX5914" fmla="*/ 10505517 w 12193588"/>
              <a:gd name="connsiteY5914" fmla="*/ 2386039 h 6858000"/>
              <a:gd name="connsiteX5915" fmla="*/ 10361638 w 12193588"/>
              <a:gd name="connsiteY5915" fmla="*/ 2240486 h 6858000"/>
              <a:gd name="connsiteX5916" fmla="*/ 10289698 w 12193588"/>
              <a:gd name="connsiteY5916" fmla="*/ 2314099 h 6858000"/>
              <a:gd name="connsiteX5917" fmla="*/ 10199357 w 12193588"/>
              <a:gd name="connsiteY5917" fmla="*/ 2222082 h 6858000"/>
              <a:gd name="connsiteX5918" fmla="*/ 9935020 w 12193588"/>
              <a:gd name="connsiteY5918" fmla="*/ 2059801 h 6858000"/>
              <a:gd name="connsiteX5919" fmla="*/ 10241183 w 12193588"/>
              <a:gd name="connsiteY5919" fmla="*/ 2365961 h 6858000"/>
              <a:gd name="connsiteX5920" fmla="*/ 10150840 w 12193588"/>
              <a:gd name="connsiteY5920" fmla="*/ 2456304 h 6858000"/>
              <a:gd name="connsiteX5921" fmla="*/ 9935020 w 12193588"/>
              <a:gd name="connsiteY5921" fmla="*/ 2240486 h 6858000"/>
              <a:gd name="connsiteX5922" fmla="*/ 9791142 w 12193588"/>
              <a:gd name="connsiteY5922" fmla="*/ 2386039 h 6858000"/>
              <a:gd name="connsiteX5923" fmla="*/ 9700799 w 12193588"/>
              <a:gd name="connsiteY5923" fmla="*/ 2294023 h 6858000"/>
              <a:gd name="connsiteX5924" fmla="*/ 9650605 w 12193588"/>
              <a:gd name="connsiteY5924" fmla="*/ 2059801 h 6858000"/>
              <a:gd name="connsiteX5925" fmla="*/ 9742623 w 12193588"/>
              <a:gd name="connsiteY5925" fmla="*/ 2151817 h 6858000"/>
              <a:gd name="connsiteX5926" fmla="*/ 9650605 w 12193588"/>
              <a:gd name="connsiteY5926" fmla="*/ 2243832 h 6858000"/>
              <a:gd name="connsiteX5927" fmla="*/ 9558592 w 12193588"/>
              <a:gd name="connsiteY5927" fmla="*/ 2151817 h 6858000"/>
              <a:gd name="connsiteX5928" fmla="*/ 8357369 w 12193588"/>
              <a:gd name="connsiteY5928" fmla="*/ 2059801 h 6858000"/>
              <a:gd name="connsiteX5929" fmla="*/ 8593264 w 12193588"/>
              <a:gd name="connsiteY5929" fmla="*/ 2294023 h 6858000"/>
              <a:gd name="connsiteX5930" fmla="*/ 8502922 w 12193588"/>
              <a:gd name="connsiteY5930" fmla="*/ 2386039 h 6858000"/>
              <a:gd name="connsiteX5931" fmla="*/ 8357369 w 12193588"/>
              <a:gd name="connsiteY5931" fmla="*/ 2240486 h 6858000"/>
              <a:gd name="connsiteX5932" fmla="*/ 8285430 w 12193588"/>
              <a:gd name="connsiteY5932" fmla="*/ 2314099 h 6858000"/>
              <a:gd name="connsiteX5933" fmla="*/ 8195087 w 12193588"/>
              <a:gd name="connsiteY5933" fmla="*/ 2222082 h 6858000"/>
              <a:gd name="connsiteX5934" fmla="*/ 7930750 w 12193588"/>
              <a:gd name="connsiteY5934" fmla="*/ 2059801 h 6858000"/>
              <a:gd name="connsiteX5935" fmla="*/ 8236912 w 12193588"/>
              <a:gd name="connsiteY5935" fmla="*/ 2365961 h 6858000"/>
              <a:gd name="connsiteX5936" fmla="*/ 8146569 w 12193588"/>
              <a:gd name="connsiteY5936" fmla="*/ 2456304 h 6858000"/>
              <a:gd name="connsiteX5937" fmla="*/ 7930750 w 12193588"/>
              <a:gd name="connsiteY5937" fmla="*/ 2240486 h 6858000"/>
              <a:gd name="connsiteX5938" fmla="*/ 7786872 w 12193588"/>
              <a:gd name="connsiteY5938" fmla="*/ 2386039 h 6858000"/>
              <a:gd name="connsiteX5939" fmla="*/ 7698202 w 12193588"/>
              <a:gd name="connsiteY5939" fmla="*/ 2294023 h 6858000"/>
              <a:gd name="connsiteX5940" fmla="*/ 7648013 w 12193588"/>
              <a:gd name="connsiteY5940" fmla="*/ 2059801 h 6858000"/>
              <a:gd name="connsiteX5941" fmla="*/ 7738356 w 12193588"/>
              <a:gd name="connsiteY5941" fmla="*/ 2151817 h 6858000"/>
              <a:gd name="connsiteX5942" fmla="*/ 7648013 w 12193588"/>
              <a:gd name="connsiteY5942" fmla="*/ 2243832 h 6858000"/>
              <a:gd name="connsiteX5943" fmla="*/ 7554324 w 12193588"/>
              <a:gd name="connsiteY5943" fmla="*/ 2151817 h 6858000"/>
              <a:gd name="connsiteX5944" fmla="*/ 6361465 w 12193588"/>
              <a:gd name="connsiteY5944" fmla="*/ 2059801 h 6858000"/>
              <a:gd name="connsiteX5945" fmla="*/ 6588995 w 12193588"/>
              <a:gd name="connsiteY5945" fmla="*/ 2294023 h 6858000"/>
              <a:gd name="connsiteX5946" fmla="*/ 6500326 w 12193588"/>
              <a:gd name="connsiteY5946" fmla="*/ 2386039 h 6858000"/>
              <a:gd name="connsiteX5947" fmla="*/ 6361465 w 12193588"/>
              <a:gd name="connsiteY5947" fmla="*/ 2240486 h 6858000"/>
              <a:gd name="connsiteX5948" fmla="*/ 6289527 w 12193588"/>
              <a:gd name="connsiteY5948" fmla="*/ 2314099 h 6858000"/>
              <a:gd name="connsiteX5949" fmla="*/ 6202528 w 12193588"/>
              <a:gd name="connsiteY5949" fmla="*/ 2222082 h 6858000"/>
              <a:gd name="connsiteX5950" fmla="*/ 5928156 w 12193588"/>
              <a:gd name="connsiteY5950" fmla="*/ 2059801 h 6858000"/>
              <a:gd name="connsiteX5951" fmla="*/ 6232644 w 12193588"/>
              <a:gd name="connsiteY5951" fmla="*/ 2365961 h 6858000"/>
              <a:gd name="connsiteX5952" fmla="*/ 6142301 w 12193588"/>
              <a:gd name="connsiteY5952" fmla="*/ 2456304 h 6858000"/>
              <a:gd name="connsiteX5953" fmla="*/ 5928156 w 12193588"/>
              <a:gd name="connsiteY5953" fmla="*/ 2240486 h 6858000"/>
              <a:gd name="connsiteX5954" fmla="*/ 5784277 w 12193588"/>
              <a:gd name="connsiteY5954" fmla="*/ 2386039 h 6858000"/>
              <a:gd name="connsiteX5955" fmla="*/ 5693934 w 12193588"/>
              <a:gd name="connsiteY5955" fmla="*/ 2294023 h 6858000"/>
              <a:gd name="connsiteX5956" fmla="*/ 5643742 w 12193588"/>
              <a:gd name="connsiteY5956" fmla="*/ 2059801 h 6858000"/>
              <a:gd name="connsiteX5957" fmla="*/ 5734085 w 12193588"/>
              <a:gd name="connsiteY5957" fmla="*/ 2151817 h 6858000"/>
              <a:gd name="connsiteX5958" fmla="*/ 5643742 w 12193588"/>
              <a:gd name="connsiteY5958" fmla="*/ 2243832 h 6858000"/>
              <a:gd name="connsiteX5959" fmla="*/ 5551727 w 12193588"/>
              <a:gd name="connsiteY5959" fmla="*/ 2151817 h 6858000"/>
              <a:gd name="connsiteX5960" fmla="*/ 4362216 w 12193588"/>
              <a:gd name="connsiteY5960" fmla="*/ 2059801 h 6858000"/>
              <a:gd name="connsiteX5961" fmla="*/ 4594764 w 12193588"/>
              <a:gd name="connsiteY5961" fmla="*/ 2294023 h 6858000"/>
              <a:gd name="connsiteX5962" fmla="*/ 4504421 w 12193588"/>
              <a:gd name="connsiteY5962" fmla="*/ 2386039 h 6858000"/>
              <a:gd name="connsiteX5963" fmla="*/ 4362216 w 12193588"/>
              <a:gd name="connsiteY5963" fmla="*/ 2240486 h 6858000"/>
              <a:gd name="connsiteX5964" fmla="*/ 4288603 w 12193588"/>
              <a:gd name="connsiteY5964" fmla="*/ 2314099 h 6858000"/>
              <a:gd name="connsiteX5965" fmla="*/ 4198260 w 12193588"/>
              <a:gd name="connsiteY5965" fmla="*/ 2222082 h 6858000"/>
              <a:gd name="connsiteX5966" fmla="*/ 3933923 w 12193588"/>
              <a:gd name="connsiteY5966" fmla="*/ 2059801 h 6858000"/>
              <a:gd name="connsiteX5967" fmla="*/ 4238411 w 12193588"/>
              <a:gd name="connsiteY5967" fmla="*/ 2365961 h 6858000"/>
              <a:gd name="connsiteX5968" fmla="*/ 4148068 w 12193588"/>
              <a:gd name="connsiteY5968" fmla="*/ 2456304 h 6858000"/>
              <a:gd name="connsiteX5969" fmla="*/ 3933923 w 12193588"/>
              <a:gd name="connsiteY5969" fmla="*/ 2240486 h 6858000"/>
              <a:gd name="connsiteX5970" fmla="*/ 3790043 w 12193588"/>
              <a:gd name="connsiteY5970" fmla="*/ 2386039 h 6858000"/>
              <a:gd name="connsiteX5971" fmla="*/ 3699701 w 12193588"/>
              <a:gd name="connsiteY5971" fmla="*/ 2294023 h 6858000"/>
              <a:gd name="connsiteX5972" fmla="*/ 3639474 w 12193588"/>
              <a:gd name="connsiteY5972" fmla="*/ 2059801 h 6858000"/>
              <a:gd name="connsiteX5973" fmla="*/ 3729817 w 12193588"/>
              <a:gd name="connsiteY5973" fmla="*/ 2151817 h 6858000"/>
              <a:gd name="connsiteX5974" fmla="*/ 3639474 w 12193588"/>
              <a:gd name="connsiteY5974" fmla="*/ 2243832 h 6858000"/>
              <a:gd name="connsiteX5975" fmla="*/ 3547459 w 12193588"/>
              <a:gd name="connsiteY5975" fmla="*/ 2151817 h 6858000"/>
              <a:gd name="connsiteX5976" fmla="*/ 2356272 w 12193588"/>
              <a:gd name="connsiteY5976" fmla="*/ 2059801 h 6858000"/>
              <a:gd name="connsiteX5977" fmla="*/ 2590494 w 12193588"/>
              <a:gd name="connsiteY5977" fmla="*/ 2294023 h 6858000"/>
              <a:gd name="connsiteX5978" fmla="*/ 2500151 w 12193588"/>
              <a:gd name="connsiteY5978" fmla="*/ 2386039 h 6858000"/>
              <a:gd name="connsiteX5979" fmla="*/ 2356272 w 12193588"/>
              <a:gd name="connsiteY5979" fmla="*/ 2240486 h 6858000"/>
              <a:gd name="connsiteX5980" fmla="*/ 2286006 w 12193588"/>
              <a:gd name="connsiteY5980" fmla="*/ 2314099 h 6858000"/>
              <a:gd name="connsiteX5981" fmla="*/ 2193989 w 12193588"/>
              <a:gd name="connsiteY5981" fmla="*/ 2222082 h 6858000"/>
              <a:gd name="connsiteX5982" fmla="*/ 1929655 w 12193588"/>
              <a:gd name="connsiteY5982" fmla="*/ 2059801 h 6858000"/>
              <a:gd name="connsiteX5983" fmla="*/ 2235815 w 12193588"/>
              <a:gd name="connsiteY5983" fmla="*/ 2365961 h 6858000"/>
              <a:gd name="connsiteX5984" fmla="*/ 2143799 w 12193588"/>
              <a:gd name="connsiteY5984" fmla="*/ 2456304 h 6858000"/>
              <a:gd name="connsiteX5985" fmla="*/ 1929655 w 12193588"/>
              <a:gd name="connsiteY5985" fmla="*/ 2240486 h 6858000"/>
              <a:gd name="connsiteX5986" fmla="*/ 1785776 w 12193588"/>
              <a:gd name="connsiteY5986" fmla="*/ 2386039 h 6858000"/>
              <a:gd name="connsiteX5987" fmla="*/ 1695433 w 12193588"/>
              <a:gd name="connsiteY5987" fmla="*/ 2294023 h 6858000"/>
              <a:gd name="connsiteX5988" fmla="*/ 1640223 w 12193588"/>
              <a:gd name="connsiteY5988" fmla="*/ 2059801 h 6858000"/>
              <a:gd name="connsiteX5989" fmla="*/ 1727219 w 12193588"/>
              <a:gd name="connsiteY5989" fmla="*/ 2151817 h 6858000"/>
              <a:gd name="connsiteX5990" fmla="*/ 1640223 w 12193588"/>
              <a:gd name="connsiteY5990" fmla="*/ 2243832 h 6858000"/>
              <a:gd name="connsiteX5991" fmla="*/ 1553226 w 12193588"/>
              <a:gd name="connsiteY5991" fmla="*/ 2151817 h 6858000"/>
              <a:gd name="connsiteX5992" fmla="*/ 353675 w 12193588"/>
              <a:gd name="connsiteY5992" fmla="*/ 2059801 h 6858000"/>
              <a:gd name="connsiteX5993" fmla="*/ 587897 w 12193588"/>
              <a:gd name="connsiteY5993" fmla="*/ 2294023 h 6858000"/>
              <a:gd name="connsiteX5994" fmla="*/ 495880 w 12193588"/>
              <a:gd name="connsiteY5994" fmla="*/ 2386039 h 6858000"/>
              <a:gd name="connsiteX5995" fmla="*/ 353675 w 12193588"/>
              <a:gd name="connsiteY5995" fmla="*/ 2240486 h 6858000"/>
              <a:gd name="connsiteX5996" fmla="*/ 281736 w 12193588"/>
              <a:gd name="connsiteY5996" fmla="*/ 2314099 h 6858000"/>
              <a:gd name="connsiteX5997" fmla="*/ 189720 w 12193588"/>
              <a:gd name="connsiteY5997" fmla="*/ 2222082 h 6858000"/>
              <a:gd name="connsiteX5998" fmla="*/ 10865216 w 12193588"/>
              <a:gd name="connsiteY5998" fmla="*/ 2036379 h 6858000"/>
              <a:gd name="connsiteX5999" fmla="*/ 10813353 w 12193588"/>
              <a:gd name="connsiteY5999" fmla="*/ 2083223 h 6858000"/>
              <a:gd name="connsiteX6000" fmla="*/ 10883620 w 12193588"/>
              <a:gd name="connsiteY6000" fmla="*/ 2153490 h 6858000"/>
              <a:gd name="connsiteX6001" fmla="*/ 10811679 w 12193588"/>
              <a:gd name="connsiteY6001" fmla="*/ 2225430 h 6858000"/>
              <a:gd name="connsiteX6002" fmla="*/ 10937156 w 12193588"/>
              <a:gd name="connsiteY6002" fmla="*/ 2347559 h 6858000"/>
              <a:gd name="connsiteX6003" fmla="*/ 11060959 w 12193588"/>
              <a:gd name="connsiteY6003" fmla="*/ 2225430 h 6858000"/>
              <a:gd name="connsiteX6004" fmla="*/ 8860946 w 12193588"/>
              <a:gd name="connsiteY6004" fmla="*/ 2036379 h 6858000"/>
              <a:gd name="connsiteX6005" fmla="*/ 8809082 w 12193588"/>
              <a:gd name="connsiteY6005" fmla="*/ 2083223 h 6858000"/>
              <a:gd name="connsiteX6006" fmla="*/ 8879348 w 12193588"/>
              <a:gd name="connsiteY6006" fmla="*/ 2153490 h 6858000"/>
              <a:gd name="connsiteX6007" fmla="*/ 8807410 w 12193588"/>
              <a:gd name="connsiteY6007" fmla="*/ 2225430 h 6858000"/>
              <a:gd name="connsiteX6008" fmla="*/ 8932885 w 12193588"/>
              <a:gd name="connsiteY6008" fmla="*/ 2347559 h 6858000"/>
              <a:gd name="connsiteX6009" fmla="*/ 9058362 w 12193588"/>
              <a:gd name="connsiteY6009" fmla="*/ 2225430 h 6858000"/>
              <a:gd name="connsiteX6010" fmla="*/ 6863367 w 12193588"/>
              <a:gd name="connsiteY6010" fmla="*/ 2036379 h 6858000"/>
              <a:gd name="connsiteX6011" fmla="*/ 6813177 w 12193588"/>
              <a:gd name="connsiteY6011" fmla="*/ 2083223 h 6858000"/>
              <a:gd name="connsiteX6012" fmla="*/ 6881771 w 12193588"/>
              <a:gd name="connsiteY6012" fmla="*/ 2153490 h 6858000"/>
              <a:gd name="connsiteX6013" fmla="*/ 6811505 w 12193588"/>
              <a:gd name="connsiteY6013" fmla="*/ 2225430 h 6858000"/>
              <a:gd name="connsiteX6014" fmla="*/ 6935308 w 12193588"/>
              <a:gd name="connsiteY6014" fmla="*/ 2347559 h 6858000"/>
              <a:gd name="connsiteX6015" fmla="*/ 7055765 w 12193588"/>
              <a:gd name="connsiteY6015" fmla="*/ 2225430 h 6858000"/>
              <a:gd name="connsiteX6016" fmla="*/ 4860774 w 12193588"/>
              <a:gd name="connsiteY6016" fmla="*/ 2036379 h 6858000"/>
              <a:gd name="connsiteX6017" fmla="*/ 4810583 w 12193588"/>
              <a:gd name="connsiteY6017" fmla="*/ 2083223 h 6858000"/>
              <a:gd name="connsiteX6018" fmla="*/ 4879176 w 12193588"/>
              <a:gd name="connsiteY6018" fmla="*/ 2153490 h 6858000"/>
              <a:gd name="connsiteX6019" fmla="*/ 4808909 w 12193588"/>
              <a:gd name="connsiteY6019" fmla="*/ 2225430 h 6858000"/>
              <a:gd name="connsiteX6020" fmla="*/ 4931040 w 12193588"/>
              <a:gd name="connsiteY6020" fmla="*/ 2347559 h 6858000"/>
              <a:gd name="connsiteX6021" fmla="*/ 5051497 w 12193588"/>
              <a:gd name="connsiteY6021" fmla="*/ 2225430 h 6858000"/>
              <a:gd name="connsiteX6022" fmla="*/ 2856502 w 12193588"/>
              <a:gd name="connsiteY6022" fmla="*/ 2036379 h 6858000"/>
              <a:gd name="connsiteX6023" fmla="*/ 2806312 w 12193588"/>
              <a:gd name="connsiteY6023" fmla="*/ 2083223 h 6858000"/>
              <a:gd name="connsiteX6024" fmla="*/ 2874906 w 12193588"/>
              <a:gd name="connsiteY6024" fmla="*/ 2153490 h 6858000"/>
              <a:gd name="connsiteX6025" fmla="*/ 2804638 w 12193588"/>
              <a:gd name="connsiteY6025" fmla="*/ 2225430 h 6858000"/>
              <a:gd name="connsiteX6026" fmla="*/ 2926769 w 12193588"/>
              <a:gd name="connsiteY6026" fmla="*/ 2347559 h 6858000"/>
              <a:gd name="connsiteX6027" fmla="*/ 3047226 w 12193588"/>
              <a:gd name="connsiteY6027" fmla="*/ 2225430 h 6858000"/>
              <a:gd name="connsiteX6028" fmla="*/ 852233 w 12193588"/>
              <a:gd name="connsiteY6028" fmla="*/ 2036379 h 6858000"/>
              <a:gd name="connsiteX6029" fmla="*/ 803716 w 12193588"/>
              <a:gd name="connsiteY6029" fmla="*/ 2083223 h 6858000"/>
              <a:gd name="connsiteX6030" fmla="*/ 870637 w 12193588"/>
              <a:gd name="connsiteY6030" fmla="*/ 2153490 h 6858000"/>
              <a:gd name="connsiteX6031" fmla="*/ 800368 w 12193588"/>
              <a:gd name="connsiteY6031" fmla="*/ 2225430 h 6858000"/>
              <a:gd name="connsiteX6032" fmla="*/ 922499 w 12193588"/>
              <a:gd name="connsiteY6032" fmla="*/ 2347559 h 6858000"/>
              <a:gd name="connsiteX6033" fmla="*/ 1042956 w 12193588"/>
              <a:gd name="connsiteY6033" fmla="*/ 2225430 h 6858000"/>
              <a:gd name="connsiteX6034" fmla="*/ 10865216 w 12193588"/>
              <a:gd name="connsiteY6034" fmla="*/ 1997898 h 6858000"/>
              <a:gd name="connsiteX6035" fmla="*/ 11104458 w 12193588"/>
              <a:gd name="connsiteY6035" fmla="*/ 2225428 h 6858000"/>
              <a:gd name="connsiteX6036" fmla="*/ 10937156 w 12193588"/>
              <a:gd name="connsiteY6036" fmla="*/ 2386037 h 6858000"/>
              <a:gd name="connsiteX6037" fmla="*/ 10771525 w 12193588"/>
              <a:gd name="connsiteY6037" fmla="*/ 2225428 h 6858000"/>
              <a:gd name="connsiteX6038" fmla="*/ 10843468 w 12193588"/>
              <a:gd name="connsiteY6038" fmla="*/ 2153490 h 6858000"/>
              <a:gd name="connsiteX6039" fmla="*/ 10769855 w 12193588"/>
              <a:gd name="connsiteY6039" fmla="*/ 2083223 h 6858000"/>
              <a:gd name="connsiteX6040" fmla="*/ 8860946 w 12193588"/>
              <a:gd name="connsiteY6040" fmla="*/ 1997898 h 6858000"/>
              <a:gd name="connsiteX6041" fmla="*/ 9101860 w 12193588"/>
              <a:gd name="connsiteY6041" fmla="*/ 2225428 h 6858000"/>
              <a:gd name="connsiteX6042" fmla="*/ 8932887 w 12193588"/>
              <a:gd name="connsiteY6042" fmla="*/ 2386037 h 6858000"/>
              <a:gd name="connsiteX6043" fmla="*/ 8767258 w 12193588"/>
              <a:gd name="connsiteY6043" fmla="*/ 2225428 h 6858000"/>
              <a:gd name="connsiteX6044" fmla="*/ 8839198 w 12193588"/>
              <a:gd name="connsiteY6044" fmla="*/ 2153490 h 6858000"/>
              <a:gd name="connsiteX6045" fmla="*/ 8765586 w 12193588"/>
              <a:gd name="connsiteY6045" fmla="*/ 2083223 h 6858000"/>
              <a:gd name="connsiteX6046" fmla="*/ 6863369 w 12193588"/>
              <a:gd name="connsiteY6046" fmla="*/ 1997898 h 6858000"/>
              <a:gd name="connsiteX6047" fmla="*/ 7097591 w 12193588"/>
              <a:gd name="connsiteY6047" fmla="*/ 2225428 h 6858000"/>
              <a:gd name="connsiteX6048" fmla="*/ 6935310 w 12193588"/>
              <a:gd name="connsiteY6048" fmla="*/ 2386037 h 6858000"/>
              <a:gd name="connsiteX6049" fmla="*/ 6773026 w 12193588"/>
              <a:gd name="connsiteY6049" fmla="*/ 2225428 h 6858000"/>
              <a:gd name="connsiteX6050" fmla="*/ 6844965 w 12193588"/>
              <a:gd name="connsiteY6050" fmla="*/ 2153490 h 6858000"/>
              <a:gd name="connsiteX6051" fmla="*/ 6771353 w 12193588"/>
              <a:gd name="connsiteY6051" fmla="*/ 2083223 h 6858000"/>
              <a:gd name="connsiteX6052" fmla="*/ 4860774 w 12193588"/>
              <a:gd name="connsiteY6052" fmla="*/ 1997898 h 6858000"/>
              <a:gd name="connsiteX6053" fmla="*/ 5093321 w 12193588"/>
              <a:gd name="connsiteY6053" fmla="*/ 2225428 h 6858000"/>
              <a:gd name="connsiteX6054" fmla="*/ 4931039 w 12193588"/>
              <a:gd name="connsiteY6054" fmla="*/ 2386037 h 6858000"/>
              <a:gd name="connsiteX6055" fmla="*/ 4768757 w 12193588"/>
              <a:gd name="connsiteY6055" fmla="*/ 2225428 h 6858000"/>
              <a:gd name="connsiteX6056" fmla="*/ 4842370 w 12193588"/>
              <a:gd name="connsiteY6056" fmla="*/ 2153490 h 6858000"/>
              <a:gd name="connsiteX6057" fmla="*/ 4767083 w 12193588"/>
              <a:gd name="connsiteY6057" fmla="*/ 2083223 h 6858000"/>
              <a:gd name="connsiteX6058" fmla="*/ 2856504 w 12193588"/>
              <a:gd name="connsiteY6058" fmla="*/ 1997898 h 6858000"/>
              <a:gd name="connsiteX6059" fmla="*/ 3089052 w 12193588"/>
              <a:gd name="connsiteY6059" fmla="*/ 2225428 h 6858000"/>
              <a:gd name="connsiteX6060" fmla="*/ 2926769 w 12193588"/>
              <a:gd name="connsiteY6060" fmla="*/ 2386037 h 6858000"/>
              <a:gd name="connsiteX6061" fmla="*/ 2767833 w 12193588"/>
              <a:gd name="connsiteY6061" fmla="*/ 2225428 h 6858000"/>
              <a:gd name="connsiteX6062" fmla="*/ 2838100 w 12193588"/>
              <a:gd name="connsiteY6062" fmla="*/ 2153490 h 6858000"/>
              <a:gd name="connsiteX6063" fmla="*/ 2764487 w 12193588"/>
              <a:gd name="connsiteY6063" fmla="*/ 2083223 h 6858000"/>
              <a:gd name="connsiteX6064" fmla="*/ 852233 w 12193588"/>
              <a:gd name="connsiteY6064" fmla="*/ 1997898 h 6858000"/>
              <a:gd name="connsiteX6065" fmla="*/ 1084782 w 12193588"/>
              <a:gd name="connsiteY6065" fmla="*/ 2225428 h 6858000"/>
              <a:gd name="connsiteX6066" fmla="*/ 922499 w 12193588"/>
              <a:gd name="connsiteY6066" fmla="*/ 2386037 h 6858000"/>
              <a:gd name="connsiteX6067" fmla="*/ 763564 w 12193588"/>
              <a:gd name="connsiteY6067" fmla="*/ 2225428 h 6858000"/>
              <a:gd name="connsiteX6068" fmla="*/ 833830 w 12193588"/>
              <a:gd name="connsiteY6068" fmla="*/ 2153490 h 6858000"/>
              <a:gd name="connsiteX6069" fmla="*/ 760218 w 12193588"/>
              <a:gd name="connsiteY6069" fmla="*/ 2083223 h 6858000"/>
              <a:gd name="connsiteX6070" fmla="*/ 10505517 w 12193588"/>
              <a:gd name="connsiteY6070" fmla="*/ 1956074 h 6858000"/>
              <a:gd name="connsiteX6071" fmla="*/ 10451981 w 12193588"/>
              <a:gd name="connsiteY6071" fmla="*/ 2009610 h 6858000"/>
              <a:gd name="connsiteX6072" fmla="*/ 10649396 w 12193588"/>
              <a:gd name="connsiteY6072" fmla="*/ 2205354 h 6858000"/>
              <a:gd name="connsiteX6073" fmla="*/ 10701260 w 12193588"/>
              <a:gd name="connsiteY6073" fmla="*/ 2151817 h 6858000"/>
              <a:gd name="connsiteX6074" fmla="*/ 8501248 w 12193588"/>
              <a:gd name="connsiteY6074" fmla="*/ 1956074 h 6858000"/>
              <a:gd name="connsiteX6075" fmla="*/ 8447711 w 12193588"/>
              <a:gd name="connsiteY6075" fmla="*/ 2009610 h 6858000"/>
              <a:gd name="connsiteX6076" fmla="*/ 8643454 w 12193588"/>
              <a:gd name="connsiteY6076" fmla="*/ 2205354 h 6858000"/>
              <a:gd name="connsiteX6077" fmla="*/ 8695317 w 12193588"/>
              <a:gd name="connsiteY6077" fmla="*/ 2151817 h 6858000"/>
              <a:gd name="connsiteX6078" fmla="*/ 6507018 w 12193588"/>
              <a:gd name="connsiteY6078" fmla="*/ 1956074 h 6858000"/>
              <a:gd name="connsiteX6079" fmla="*/ 6455154 w 12193588"/>
              <a:gd name="connsiteY6079" fmla="*/ 2009610 h 6858000"/>
              <a:gd name="connsiteX6080" fmla="*/ 6649223 w 12193588"/>
              <a:gd name="connsiteY6080" fmla="*/ 2205354 h 6858000"/>
              <a:gd name="connsiteX6081" fmla="*/ 6702760 w 12193588"/>
              <a:gd name="connsiteY6081" fmla="*/ 2151817 h 6858000"/>
              <a:gd name="connsiteX6082" fmla="*/ 4502747 w 12193588"/>
              <a:gd name="connsiteY6082" fmla="*/ 1956074 h 6858000"/>
              <a:gd name="connsiteX6083" fmla="*/ 4449212 w 12193588"/>
              <a:gd name="connsiteY6083" fmla="*/ 2009610 h 6858000"/>
              <a:gd name="connsiteX6084" fmla="*/ 4644954 w 12193588"/>
              <a:gd name="connsiteY6084" fmla="*/ 2205354 h 6858000"/>
              <a:gd name="connsiteX6085" fmla="*/ 4698490 w 12193588"/>
              <a:gd name="connsiteY6085" fmla="*/ 2151817 h 6858000"/>
              <a:gd name="connsiteX6086" fmla="*/ 2498477 w 12193588"/>
              <a:gd name="connsiteY6086" fmla="*/ 1956074 h 6858000"/>
              <a:gd name="connsiteX6087" fmla="*/ 2444941 w 12193588"/>
              <a:gd name="connsiteY6087" fmla="*/ 2009610 h 6858000"/>
              <a:gd name="connsiteX6088" fmla="*/ 2640684 w 12193588"/>
              <a:gd name="connsiteY6088" fmla="*/ 2205354 h 6858000"/>
              <a:gd name="connsiteX6089" fmla="*/ 2694221 w 12193588"/>
              <a:gd name="connsiteY6089" fmla="*/ 2151817 h 6858000"/>
              <a:gd name="connsiteX6090" fmla="*/ 494208 w 12193588"/>
              <a:gd name="connsiteY6090" fmla="*/ 1956074 h 6858000"/>
              <a:gd name="connsiteX6091" fmla="*/ 440671 w 12193588"/>
              <a:gd name="connsiteY6091" fmla="*/ 2009610 h 6858000"/>
              <a:gd name="connsiteX6092" fmla="*/ 639761 w 12193588"/>
              <a:gd name="connsiteY6092" fmla="*/ 2205354 h 6858000"/>
              <a:gd name="connsiteX6093" fmla="*/ 691623 w 12193588"/>
              <a:gd name="connsiteY6093" fmla="*/ 2151817 h 6858000"/>
              <a:gd name="connsiteX6094" fmla="*/ 12081495 w 12193588"/>
              <a:gd name="connsiteY6094" fmla="*/ 1917594 h 6858000"/>
              <a:gd name="connsiteX6095" fmla="*/ 12153436 w 12193588"/>
              <a:gd name="connsiteY6095" fmla="*/ 1989532 h 6858000"/>
              <a:gd name="connsiteX6096" fmla="*/ 12193588 w 12193588"/>
              <a:gd name="connsiteY6096" fmla="*/ 1947708 h 6858000"/>
              <a:gd name="connsiteX6097" fmla="*/ 12193588 w 12193588"/>
              <a:gd name="connsiteY6097" fmla="*/ 1987860 h 6858000"/>
              <a:gd name="connsiteX6098" fmla="*/ 12153436 w 12193588"/>
              <a:gd name="connsiteY6098" fmla="*/ 2028013 h 6858000"/>
              <a:gd name="connsiteX6099" fmla="*/ 12081495 w 12193588"/>
              <a:gd name="connsiteY6099" fmla="*/ 1956072 h 6858000"/>
              <a:gd name="connsiteX6100" fmla="*/ 12029633 w 12193588"/>
              <a:gd name="connsiteY6100" fmla="*/ 2009610 h 6858000"/>
              <a:gd name="connsiteX6101" fmla="*/ 12153436 w 12193588"/>
              <a:gd name="connsiteY6101" fmla="*/ 2133414 h 6858000"/>
              <a:gd name="connsiteX6102" fmla="*/ 12193588 w 12193588"/>
              <a:gd name="connsiteY6102" fmla="*/ 2093261 h 6858000"/>
              <a:gd name="connsiteX6103" fmla="*/ 12193588 w 12193588"/>
              <a:gd name="connsiteY6103" fmla="*/ 2130067 h 6858000"/>
              <a:gd name="connsiteX6104" fmla="*/ 12153436 w 12193588"/>
              <a:gd name="connsiteY6104" fmla="*/ 2171892 h 6858000"/>
              <a:gd name="connsiteX6105" fmla="*/ 11989480 w 12193588"/>
              <a:gd name="connsiteY6105" fmla="*/ 2009610 h 6858000"/>
              <a:gd name="connsiteX6106" fmla="*/ 10505517 w 12193588"/>
              <a:gd name="connsiteY6106" fmla="*/ 1917594 h 6858000"/>
              <a:gd name="connsiteX6107" fmla="*/ 10739739 w 12193588"/>
              <a:gd name="connsiteY6107" fmla="*/ 2151816 h 6858000"/>
              <a:gd name="connsiteX6108" fmla="*/ 10649396 w 12193588"/>
              <a:gd name="connsiteY6108" fmla="*/ 2243832 h 6858000"/>
              <a:gd name="connsiteX6109" fmla="*/ 10413500 w 12193588"/>
              <a:gd name="connsiteY6109" fmla="*/ 2009610 h 6858000"/>
              <a:gd name="connsiteX6110" fmla="*/ 8501250 w 12193588"/>
              <a:gd name="connsiteY6110" fmla="*/ 1917594 h 6858000"/>
              <a:gd name="connsiteX6111" fmla="*/ 8735471 w 12193588"/>
              <a:gd name="connsiteY6111" fmla="*/ 2151816 h 6858000"/>
              <a:gd name="connsiteX6112" fmla="*/ 8643454 w 12193588"/>
              <a:gd name="connsiteY6112" fmla="*/ 2243832 h 6858000"/>
              <a:gd name="connsiteX6113" fmla="*/ 8409233 w 12193588"/>
              <a:gd name="connsiteY6113" fmla="*/ 2009610 h 6858000"/>
              <a:gd name="connsiteX6114" fmla="*/ 6507018 w 12193588"/>
              <a:gd name="connsiteY6114" fmla="*/ 1917594 h 6858000"/>
              <a:gd name="connsiteX6115" fmla="*/ 6741240 w 12193588"/>
              <a:gd name="connsiteY6115" fmla="*/ 2151816 h 6858000"/>
              <a:gd name="connsiteX6116" fmla="*/ 6649223 w 12193588"/>
              <a:gd name="connsiteY6116" fmla="*/ 2243832 h 6858000"/>
              <a:gd name="connsiteX6117" fmla="*/ 6415002 w 12193588"/>
              <a:gd name="connsiteY6117" fmla="*/ 2009610 h 6858000"/>
              <a:gd name="connsiteX6118" fmla="*/ 4502747 w 12193588"/>
              <a:gd name="connsiteY6118" fmla="*/ 1917594 h 6858000"/>
              <a:gd name="connsiteX6119" fmla="*/ 4736969 w 12193588"/>
              <a:gd name="connsiteY6119" fmla="*/ 2151816 h 6858000"/>
              <a:gd name="connsiteX6120" fmla="*/ 4644952 w 12193588"/>
              <a:gd name="connsiteY6120" fmla="*/ 2243832 h 6858000"/>
              <a:gd name="connsiteX6121" fmla="*/ 4412404 w 12193588"/>
              <a:gd name="connsiteY6121" fmla="*/ 2009610 h 6858000"/>
              <a:gd name="connsiteX6122" fmla="*/ 2498477 w 12193588"/>
              <a:gd name="connsiteY6122" fmla="*/ 1917594 h 6858000"/>
              <a:gd name="connsiteX6123" fmla="*/ 2732699 w 12193588"/>
              <a:gd name="connsiteY6123" fmla="*/ 2151816 h 6858000"/>
              <a:gd name="connsiteX6124" fmla="*/ 2640683 w 12193588"/>
              <a:gd name="connsiteY6124" fmla="*/ 2243832 h 6858000"/>
              <a:gd name="connsiteX6125" fmla="*/ 2408135 w 12193588"/>
              <a:gd name="connsiteY6125" fmla="*/ 2009610 h 6858000"/>
              <a:gd name="connsiteX6126" fmla="*/ 494210 w 12193588"/>
              <a:gd name="connsiteY6126" fmla="*/ 1917594 h 6858000"/>
              <a:gd name="connsiteX6127" fmla="*/ 730104 w 12193588"/>
              <a:gd name="connsiteY6127" fmla="*/ 2151816 h 6858000"/>
              <a:gd name="connsiteX6128" fmla="*/ 639761 w 12193588"/>
              <a:gd name="connsiteY6128" fmla="*/ 2243832 h 6858000"/>
              <a:gd name="connsiteX6129" fmla="*/ 403865 w 12193588"/>
              <a:gd name="connsiteY6129" fmla="*/ 2009610 h 6858000"/>
              <a:gd name="connsiteX6130" fmla="*/ 0 w 12193588"/>
              <a:gd name="connsiteY6130" fmla="*/ 1846659 h 6858000"/>
              <a:gd name="connsiteX6131" fmla="*/ 17400 w 12193588"/>
              <a:gd name="connsiteY6131" fmla="*/ 1864059 h 6858000"/>
              <a:gd name="connsiteX6132" fmla="*/ 0 w 12193588"/>
              <a:gd name="connsiteY6132" fmla="*/ 1881459 h 6858000"/>
              <a:gd name="connsiteX6133" fmla="*/ 11939290 w 12193588"/>
              <a:gd name="connsiteY6133" fmla="*/ 1812195 h 6858000"/>
              <a:gd name="connsiteX6134" fmla="*/ 11743547 w 12193588"/>
              <a:gd name="connsiteY6134" fmla="*/ 2009610 h 6858000"/>
              <a:gd name="connsiteX6135" fmla="*/ 11797083 w 12193588"/>
              <a:gd name="connsiteY6135" fmla="*/ 2063147 h 6858000"/>
              <a:gd name="connsiteX6136" fmla="*/ 11991153 w 12193588"/>
              <a:gd name="connsiteY6136" fmla="*/ 1864057 h 6858000"/>
              <a:gd name="connsiteX6137" fmla="*/ 10932134 w 12193588"/>
              <a:gd name="connsiteY6137" fmla="*/ 1812195 h 6858000"/>
              <a:gd name="connsiteX6138" fmla="*/ 10880272 w 12193588"/>
              <a:gd name="connsiteY6138" fmla="*/ 1864057 h 6858000"/>
              <a:gd name="connsiteX6139" fmla="*/ 11146282 w 12193588"/>
              <a:gd name="connsiteY6139" fmla="*/ 2133414 h 6858000"/>
              <a:gd name="connsiteX6140" fmla="*/ 11198144 w 12193588"/>
              <a:gd name="connsiteY6140" fmla="*/ 2081549 h 6858000"/>
              <a:gd name="connsiteX6141" fmla="*/ 10371678 w 12193588"/>
              <a:gd name="connsiteY6141" fmla="*/ 1812195 h 6858000"/>
              <a:gd name="connsiteX6142" fmla="*/ 10150840 w 12193588"/>
              <a:gd name="connsiteY6142" fmla="*/ 2029687 h 6858000"/>
              <a:gd name="connsiteX6143" fmla="*/ 10078900 w 12193588"/>
              <a:gd name="connsiteY6143" fmla="*/ 1959420 h 6858000"/>
              <a:gd name="connsiteX6144" fmla="*/ 10025363 w 12193588"/>
              <a:gd name="connsiteY6144" fmla="*/ 2011282 h 6858000"/>
              <a:gd name="connsiteX6145" fmla="*/ 10150840 w 12193588"/>
              <a:gd name="connsiteY6145" fmla="*/ 2135087 h 6858000"/>
              <a:gd name="connsiteX6146" fmla="*/ 10425214 w 12193588"/>
              <a:gd name="connsiteY6146" fmla="*/ 1864057 h 6858000"/>
              <a:gd name="connsiteX6147" fmla="*/ 9935020 w 12193588"/>
              <a:gd name="connsiteY6147" fmla="*/ 1812195 h 6858000"/>
              <a:gd name="connsiteX6148" fmla="*/ 9739279 w 12193588"/>
              <a:gd name="connsiteY6148" fmla="*/ 2009610 h 6858000"/>
              <a:gd name="connsiteX6149" fmla="*/ 9791142 w 12193588"/>
              <a:gd name="connsiteY6149" fmla="*/ 2063147 h 6858000"/>
              <a:gd name="connsiteX6150" fmla="*/ 9986885 w 12193588"/>
              <a:gd name="connsiteY6150" fmla="*/ 1864057 h 6858000"/>
              <a:gd name="connsiteX6151" fmla="*/ 8937905 w 12193588"/>
              <a:gd name="connsiteY6151" fmla="*/ 1812195 h 6858000"/>
              <a:gd name="connsiteX6152" fmla="*/ 8886042 w 12193588"/>
              <a:gd name="connsiteY6152" fmla="*/ 1864057 h 6858000"/>
              <a:gd name="connsiteX6153" fmla="*/ 9152050 w 12193588"/>
              <a:gd name="connsiteY6153" fmla="*/ 2133414 h 6858000"/>
              <a:gd name="connsiteX6154" fmla="*/ 9203915 w 12193588"/>
              <a:gd name="connsiteY6154" fmla="*/ 2081549 h 6858000"/>
              <a:gd name="connsiteX6155" fmla="*/ 8367407 w 12193588"/>
              <a:gd name="connsiteY6155" fmla="*/ 1812195 h 6858000"/>
              <a:gd name="connsiteX6156" fmla="*/ 8146569 w 12193588"/>
              <a:gd name="connsiteY6156" fmla="*/ 2029687 h 6858000"/>
              <a:gd name="connsiteX6157" fmla="*/ 8074630 w 12193588"/>
              <a:gd name="connsiteY6157" fmla="*/ 1959420 h 6858000"/>
              <a:gd name="connsiteX6158" fmla="*/ 8021094 w 12193588"/>
              <a:gd name="connsiteY6158" fmla="*/ 2011282 h 6858000"/>
              <a:gd name="connsiteX6159" fmla="*/ 8146569 w 12193588"/>
              <a:gd name="connsiteY6159" fmla="*/ 2135087 h 6858000"/>
              <a:gd name="connsiteX6160" fmla="*/ 8420943 w 12193588"/>
              <a:gd name="connsiteY6160" fmla="*/ 1864057 h 6858000"/>
              <a:gd name="connsiteX6161" fmla="*/ 7930751 w 12193588"/>
              <a:gd name="connsiteY6161" fmla="*/ 1812195 h 6858000"/>
              <a:gd name="connsiteX6162" fmla="*/ 7735010 w 12193588"/>
              <a:gd name="connsiteY6162" fmla="*/ 2009610 h 6858000"/>
              <a:gd name="connsiteX6163" fmla="*/ 7788546 w 12193588"/>
              <a:gd name="connsiteY6163" fmla="*/ 2063147 h 6858000"/>
              <a:gd name="connsiteX6164" fmla="*/ 7984288 w 12193588"/>
              <a:gd name="connsiteY6164" fmla="*/ 1864057 h 6858000"/>
              <a:gd name="connsiteX6165" fmla="*/ 6933636 w 12193588"/>
              <a:gd name="connsiteY6165" fmla="*/ 1812195 h 6858000"/>
              <a:gd name="connsiteX6166" fmla="*/ 6880099 w 12193588"/>
              <a:gd name="connsiteY6166" fmla="*/ 1864057 h 6858000"/>
              <a:gd name="connsiteX6167" fmla="*/ 7147781 w 12193588"/>
              <a:gd name="connsiteY6167" fmla="*/ 2133414 h 6858000"/>
              <a:gd name="connsiteX6168" fmla="*/ 7201318 w 12193588"/>
              <a:gd name="connsiteY6168" fmla="*/ 2081549 h 6858000"/>
              <a:gd name="connsiteX6169" fmla="*/ 6363139 w 12193588"/>
              <a:gd name="connsiteY6169" fmla="*/ 1812195 h 6858000"/>
              <a:gd name="connsiteX6170" fmla="*/ 6142301 w 12193588"/>
              <a:gd name="connsiteY6170" fmla="*/ 2029687 h 6858000"/>
              <a:gd name="connsiteX6171" fmla="*/ 6070361 w 12193588"/>
              <a:gd name="connsiteY6171" fmla="*/ 1959420 h 6858000"/>
              <a:gd name="connsiteX6172" fmla="*/ 6018498 w 12193588"/>
              <a:gd name="connsiteY6172" fmla="*/ 2011282 h 6858000"/>
              <a:gd name="connsiteX6173" fmla="*/ 6142301 w 12193588"/>
              <a:gd name="connsiteY6173" fmla="*/ 2135087 h 6858000"/>
              <a:gd name="connsiteX6174" fmla="*/ 6416676 w 12193588"/>
              <a:gd name="connsiteY6174" fmla="*/ 1864057 h 6858000"/>
              <a:gd name="connsiteX6175" fmla="*/ 5928154 w 12193588"/>
              <a:gd name="connsiteY6175" fmla="*/ 1812195 h 6858000"/>
              <a:gd name="connsiteX6176" fmla="*/ 5730740 w 12193588"/>
              <a:gd name="connsiteY6176" fmla="*/ 2009610 h 6858000"/>
              <a:gd name="connsiteX6177" fmla="*/ 5784275 w 12193588"/>
              <a:gd name="connsiteY6177" fmla="*/ 2063147 h 6858000"/>
              <a:gd name="connsiteX6178" fmla="*/ 5980018 w 12193588"/>
              <a:gd name="connsiteY6178" fmla="*/ 1864057 h 6858000"/>
              <a:gd name="connsiteX6179" fmla="*/ 4929364 w 12193588"/>
              <a:gd name="connsiteY6179" fmla="*/ 1812195 h 6858000"/>
              <a:gd name="connsiteX6180" fmla="*/ 4875830 w 12193588"/>
              <a:gd name="connsiteY6180" fmla="*/ 1864057 h 6858000"/>
              <a:gd name="connsiteX6181" fmla="*/ 5145184 w 12193588"/>
              <a:gd name="connsiteY6181" fmla="*/ 2133414 h 6858000"/>
              <a:gd name="connsiteX6182" fmla="*/ 5198720 w 12193588"/>
              <a:gd name="connsiteY6182" fmla="*/ 2081549 h 6858000"/>
              <a:gd name="connsiteX6183" fmla="*/ 4362214 w 12193588"/>
              <a:gd name="connsiteY6183" fmla="*/ 1812195 h 6858000"/>
              <a:gd name="connsiteX6184" fmla="*/ 4144722 w 12193588"/>
              <a:gd name="connsiteY6184" fmla="*/ 2029687 h 6858000"/>
              <a:gd name="connsiteX6185" fmla="*/ 4074457 w 12193588"/>
              <a:gd name="connsiteY6185" fmla="*/ 1959420 h 6858000"/>
              <a:gd name="connsiteX6186" fmla="*/ 4020919 w 12193588"/>
              <a:gd name="connsiteY6186" fmla="*/ 2011282 h 6858000"/>
              <a:gd name="connsiteX6187" fmla="*/ 4144722 w 12193588"/>
              <a:gd name="connsiteY6187" fmla="*/ 2135087 h 6858000"/>
              <a:gd name="connsiteX6188" fmla="*/ 4414078 w 12193588"/>
              <a:gd name="connsiteY6188" fmla="*/ 1864057 h 6858000"/>
              <a:gd name="connsiteX6189" fmla="*/ 3927231 w 12193588"/>
              <a:gd name="connsiteY6189" fmla="*/ 1812195 h 6858000"/>
              <a:gd name="connsiteX6190" fmla="*/ 3736507 w 12193588"/>
              <a:gd name="connsiteY6190" fmla="*/ 2009610 h 6858000"/>
              <a:gd name="connsiteX6191" fmla="*/ 3786697 w 12193588"/>
              <a:gd name="connsiteY6191" fmla="*/ 2063147 h 6858000"/>
              <a:gd name="connsiteX6192" fmla="*/ 3979095 w 12193588"/>
              <a:gd name="connsiteY6192" fmla="*/ 1864057 h 6858000"/>
              <a:gd name="connsiteX6193" fmla="*/ 2925096 w 12193588"/>
              <a:gd name="connsiteY6193" fmla="*/ 1812195 h 6858000"/>
              <a:gd name="connsiteX6194" fmla="*/ 2873232 w 12193588"/>
              <a:gd name="connsiteY6194" fmla="*/ 1864057 h 6858000"/>
              <a:gd name="connsiteX6195" fmla="*/ 3140914 w 12193588"/>
              <a:gd name="connsiteY6195" fmla="*/ 2133414 h 6858000"/>
              <a:gd name="connsiteX6196" fmla="*/ 3194451 w 12193588"/>
              <a:gd name="connsiteY6196" fmla="*/ 2081549 h 6858000"/>
              <a:gd name="connsiteX6197" fmla="*/ 2359618 w 12193588"/>
              <a:gd name="connsiteY6197" fmla="*/ 1812195 h 6858000"/>
              <a:gd name="connsiteX6198" fmla="*/ 2140453 w 12193588"/>
              <a:gd name="connsiteY6198" fmla="*/ 2029687 h 6858000"/>
              <a:gd name="connsiteX6199" fmla="*/ 2070186 w 12193588"/>
              <a:gd name="connsiteY6199" fmla="*/ 1959420 h 6858000"/>
              <a:gd name="connsiteX6200" fmla="*/ 2018322 w 12193588"/>
              <a:gd name="connsiteY6200" fmla="*/ 2011282 h 6858000"/>
              <a:gd name="connsiteX6201" fmla="*/ 2140453 w 12193588"/>
              <a:gd name="connsiteY6201" fmla="*/ 2135087 h 6858000"/>
              <a:gd name="connsiteX6202" fmla="*/ 2411481 w 12193588"/>
              <a:gd name="connsiteY6202" fmla="*/ 1864057 h 6858000"/>
              <a:gd name="connsiteX6203" fmla="*/ 1931327 w 12193588"/>
              <a:gd name="connsiteY6203" fmla="*/ 1812195 h 6858000"/>
              <a:gd name="connsiteX6204" fmla="*/ 1733911 w 12193588"/>
              <a:gd name="connsiteY6204" fmla="*/ 2009610 h 6858000"/>
              <a:gd name="connsiteX6205" fmla="*/ 1785776 w 12193588"/>
              <a:gd name="connsiteY6205" fmla="*/ 2063147 h 6858000"/>
              <a:gd name="connsiteX6206" fmla="*/ 1983191 w 12193588"/>
              <a:gd name="connsiteY6206" fmla="*/ 1864057 h 6858000"/>
              <a:gd name="connsiteX6207" fmla="*/ 920827 w 12193588"/>
              <a:gd name="connsiteY6207" fmla="*/ 1812195 h 6858000"/>
              <a:gd name="connsiteX6208" fmla="*/ 868963 w 12193588"/>
              <a:gd name="connsiteY6208" fmla="*/ 1864057 h 6858000"/>
              <a:gd name="connsiteX6209" fmla="*/ 1138319 w 12193588"/>
              <a:gd name="connsiteY6209" fmla="*/ 2133414 h 6858000"/>
              <a:gd name="connsiteX6210" fmla="*/ 1190181 w 12193588"/>
              <a:gd name="connsiteY6210" fmla="*/ 2081549 h 6858000"/>
              <a:gd name="connsiteX6211" fmla="*/ 355349 w 12193588"/>
              <a:gd name="connsiteY6211" fmla="*/ 1812195 h 6858000"/>
              <a:gd name="connsiteX6212" fmla="*/ 136183 w 12193588"/>
              <a:gd name="connsiteY6212" fmla="*/ 2029687 h 6858000"/>
              <a:gd name="connsiteX6213" fmla="*/ 65917 w 12193588"/>
              <a:gd name="connsiteY6213" fmla="*/ 1959420 h 6858000"/>
              <a:gd name="connsiteX6214" fmla="*/ 14052 w 12193588"/>
              <a:gd name="connsiteY6214" fmla="*/ 2011282 h 6858000"/>
              <a:gd name="connsiteX6215" fmla="*/ 136183 w 12193588"/>
              <a:gd name="connsiteY6215" fmla="*/ 2135087 h 6858000"/>
              <a:gd name="connsiteX6216" fmla="*/ 407211 w 12193588"/>
              <a:gd name="connsiteY6216" fmla="*/ 1864057 h 6858000"/>
              <a:gd name="connsiteX6217" fmla="*/ 11939290 w 12193588"/>
              <a:gd name="connsiteY6217" fmla="*/ 1773717 h 6858000"/>
              <a:gd name="connsiteX6218" fmla="*/ 12031307 w 12193588"/>
              <a:gd name="connsiteY6218" fmla="*/ 1864059 h 6858000"/>
              <a:gd name="connsiteX6219" fmla="*/ 11797085 w 12193588"/>
              <a:gd name="connsiteY6219" fmla="*/ 2099955 h 6858000"/>
              <a:gd name="connsiteX6220" fmla="*/ 11705068 w 12193588"/>
              <a:gd name="connsiteY6220" fmla="*/ 2009612 h 6858000"/>
              <a:gd name="connsiteX6221" fmla="*/ 10932136 w 12193588"/>
              <a:gd name="connsiteY6221" fmla="*/ 1773717 h 6858000"/>
              <a:gd name="connsiteX6222" fmla="*/ 11236625 w 12193588"/>
              <a:gd name="connsiteY6222" fmla="*/ 2081551 h 6858000"/>
              <a:gd name="connsiteX6223" fmla="*/ 11146282 w 12193588"/>
              <a:gd name="connsiteY6223" fmla="*/ 2171893 h 6858000"/>
              <a:gd name="connsiteX6224" fmla="*/ 10840120 w 12193588"/>
              <a:gd name="connsiteY6224" fmla="*/ 1864059 h 6858000"/>
              <a:gd name="connsiteX6225" fmla="*/ 10371676 w 12193588"/>
              <a:gd name="connsiteY6225" fmla="*/ 1773717 h 6858000"/>
              <a:gd name="connsiteX6226" fmla="*/ 10463693 w 12193588"/>
              <a:gd name="connsiteY6226" fmla="*/ 1864059 h 6858000"/>
              <a:gd name="connsiteX6227" fmla="*/ 10150840 w 12193588"/>
              <a:gd name="connsiteY6227" fmla="*/ 2171893 h 6858000"/>
              <a:gd name="connsiteX6228" fmla="*/ 9986885 w 12193588"/>
              <a:gd name="connsiteY6228" fmla="*/ 2011284 h 6858000"/>
              <a:gd name="connsiteX6229" fmla="*/ 10078900 w 12193588"/>
              <a:gd name="connsiteY6229" fmla="*/ 1920942 h 6858000"/>
              <a:gd name="connsiteX6230" fmla="*/ 10150840 w 12193588"/>
              <a:gd name="connsiteY6230" fmla="*/ 1991208 h 6858000"/>
              <a:gd name="connsiteX6231" fmla="*/ 9935019 w 12193588"/>
              <a:gd name="connsiteY6231" fmla="*/ 1773717 h 6858000"/>
              <a:gd name="connsiteX6232" fmla="*/ 10027036 w 12193588"/>
              <a:gd name="connsiteY6232" fmla="*/ 1864059 h 6858000"/>
              <a:gd name="connsiteX6233" fmla="*/ 9791140 w 12193588"/>
              <a:gd name="connsiteY6233" fmla="*/ 2099955 h 6858000"/>
              <a:gd name="connsiteX6234" fmla="*/ 9700797 w 12193588"/>
              <a:gd name="connsiteY6234" fmla="*/ 2009612 h 6858000"/>
              <a:gd name="connsiteX6235" fmla="*/ 8937903 w 12193588"/>
              <a:gd name="connsiteY6235" fmla="*/ 1773717 h 6858000"/>
              <a:gd name="connsiteX6236" fmla="*/ 9244065 w 12193588"/>
              <a:gd name="connsiteY6236" fmla="*/ 2081551 h 6858000"/>
              <a:gd name="connsiteX6237" fmla="*/ 9152049 w 12193588"/>
              <a:gd name="connsiteY6237" fmla="*/ 2171893 h 6858000"/>
              <a:gd name="connsiteX6238" fmla="*/ 8847562 w 12193588"/>
              <a:gd name="connsiteY6238" fmla="*/ 1864059 h 6858000"/>
              <a:gd name="connsiteX6239" fmla="*/ 8367407 w 12193588"/>
              <a:gd name="connsiteY6239" fmla="*/ 1773717 h 6858000"/>
              <a:gd name="connsiteX6240" fmla="*/ 8461095 w 12193588"/>
              <a:gd name="connsiteY6240" fmla="*/ 1864059 h 6858000"/>
              <a:gd name="connsiteX6241" fmla="*/ 8146569 w 12193588"/>
              <a:gd name="connsiteY6241" fmla="*/ 2171893 h 6858000"/>
              <a:gd name="connsiteX6242" fmla="*/ 7982614 w 12193588"/>
              <a:gd name="connsiteY6242" fmla="*/ 2011284 h 6858000"/>
              <a:gd name="connsiteX6243" fmla="*/ 8074630 w 12193588"/>
              <a:gd name="connsiteY6243" fmla="*/ 1920942 h 6858000"/>
              <a:gd name="connsiteX6244" fmla="*/ 8146569 w 12193588"/>
              <a:gd name="connsiteY6244" fmla="*/ 1991208 h 6858000"/>
              <a:gd name="connsiteX6245" fmla="*/ 7930750 w 12193588"/>
              <a:gd name="connsiteY6245" fmla="*/ 1773717 h 6858000"/>
              <a:gd name="connsiteX6246" fmla="*/ 8022766 w 12193588"/>
              <a:gd name="connsiteY6246" fmla="*/ 1864059 h 6858000"/>
              <a:gd name="connsiteX6247" fmla="*/ 7788544 w 12193588"/>
              <a:gd name="connsiteY6247" fmla="*/ 2099955 h 6858000"/>
              <a:gd name="connsiteX6248" fmla="*/ 7698202 w 12193588"/>
              <a:gd name="connsiteY6248" fmla="*/ 2009612 h 6858000"/>
              <a:gd name="connsiteX6249" fmla="*/ 6933636 w 12193588"/>
              <a:gd name="connsiteY6249" fmla="*/ 1773717 h 6858000"/>
              <a:gd name="connsiteX6250" fmla="*/ 7239796 w 12193588"/>
              <a:gd name="connsiteY6250" fmla="*/ 2081551 h 6858000"/>
              <a:gd name="connsiteX6251" fmla="*/ 7147780 w 12193588"/>
              <a:gd name="connsiteY6251" fmla="*/ 2171893 h 6858000"/>
              <a:gd name="connsiteX6252" fmla="*/ 6843293 w 12193588"/>
              <a:gd name="connsiteY6252" fmla="*/ 1864059 h 6858000"/>
              <a:gd name="connsiteX6253" fmla="*/ 6363139 w 12193588"/>
              <a:gd name="connsiteY6253" fmla="*/ 1773717 h 6858000"/>
              <a:gd name="connsiteX6254" fmla="*/ 6456828 w 12193588"/>
              <a:gd name="connsiteY6254" fmla="*/ 1864059 h 6858000"/>
              <a:gd name="connsiteX6255" fmla="*/ 6142301 w 12193588"/>
              <a:gd name="connsiteY6255" fmla="*/ 2171893 h 6858000"/>
              <a:gd name="connsiteX6256" fmla="*/ 5978346 w 12193588"/>
              <a:gd name="connsiteY6256" fmla="*/ 2011284 h 6858000"/>
              <a:gd name="connsiteX6257" fmla="*/ 6070361 w 12193588"/>
              <a:gd name="connsiteY6257" fmla="*/ 1920942 h 6858000"/>
              <a:gd name="connsiteX6258" fmla="*/ 6142301 w 12193588"/>
              <a:gd name="connsiteY6258" fmla="*/ 1991208 h 6858000"/>
              <a:gd name="connsiteX6259" fmla="*/ 5928154 w 12193588"/>
              <a:gd name="connsiteY6259" fmla="*/ 1773717 h 6858000"/>
              <a:gd name="connsiteX6260" fmla="*/ 6018497 w 12193588"/>
              <a:gd name="connsiteY6260" fmla="*/ 1864059 h 6858000"/>
              <a:gd name="connsiteX6261" fmla="*/ 5784275 w 12193588"/>
              <a:gd name="connsiteY6261" fmla="*/ 2099955 h 6858000"/>
              <a:gd name="connsiteX6262" fmla="*/ 5693932 w 12193588"/>
              <a:gd name="connsiteY6262" fmla="*/ 2009612 h 6858000"/>
              <a:gd name="connsiteX6263" fmla="*/ 4929367 w 12193588"/>
              <a:gd name="connsiteY6263" fmla="*/ 1773717 h 6858000"/>
              <a:gd name="connsiteX6264" fmla="*/ 5235528 w 12193588"/>
              <a:gd name="connsiteY6264" fmla="*/ 2081551 h 6858000"/>
              <a:gd name="connsiteX6265" fmla="*/ 5145186 w 12193588"/>
              <a:gd name="connsiteY6265" fmla="*/ 2171893 h 6858000"/>
              <a:gd name="connsiteX6266" fmla="*/ 4839024 w 12193588"/>
              <a:gd name="connsiteY6266" fmla="*/ 1864059 h 6858000"/>
              <a:gd name="connsiteX6267" fmla="*/ 4362214 w 12193588"/>
              <a:gd name="connsiteY6267" fmla="*/ 1773717 h 6858000"/>
              <a:gd name="connsiteX6268" fmla="*/ 4452557 w 12193588"/>
              <a:gd name="connsiteY6268" fmla="*/ 1864059 h 6858000"/>
              <a:gd name="connsiteX6269" fmla="*/ 4144722 w 12193588"/>
              <a:gd name="connsiteY6269" fmla="*/ 2171893 h 6858000"/>
              <a:gd name="connsiteX6270" fmla="*/ 3984113 w 12193588"/>
              <a:gd name="connsiteY6270" fmla="*/ 2011284 h 6858000"/>
              <a:gd name="connsiteX6271" fmla="*/ 4074456 w 12193588"/>
              <a:gd name="connsiteY6271" fmla="*/ 1920942 h 6858000"/>
              <a:gd name="connsiteX6272" fmla="*/ 4144722 w 12193588"/>
              <a:gd name="connsiteY6272" fmla="*/ 1991208 h 6858000"/>
              <a:gd name="connsiteX6273" fmla="*/ 3927231 w 12193588"/>
              <a:gd name="connsiteY6273" fmla="*/ 1773717 h 6858000"/>
              <a:gd name="connsiteX6274" fmla="*/ 4015901 w 12193588"/>
              <a:gd name="connsiteY6274" fmla="*/ 1864059 h 6858000"/>
              <a:gd name="connsiteX6275" fmla="*/ 3786697 w 12193588"/>
              <a:gd name="connsiteY6275" fmla="*/ 2099955 h 6858000"/>
              <a:gd name="connsiteX6276" fmla="*/ 3699701 w 12193588"/>
              <a:gd name="connsiteY6276" fmla="*/ 2009612 h 6858000"/>
              <a:gd name="connsiteX6277" fmla="*/ 2925096 w 12193588"/>
              <a:gd name="connsiteY6277" fmla="*/ 1773717 h 6858000"/>
              <a:gd name="connsiteX6278" fmla="*/ 3231257 w 12193588"/>
              <a:gd name="connsiteY6278" fmla="*/ 2081551 h 6858000"/>
              <a:gd name="connsiteX6279" fmla="*/ 3140914 w 12193588"/>
              <a:gd name="connsiteY6279" fmla="*/ 2171893 h 6858000"/>
              <a:gd name="connsiteX6280" fmla="*/ 2834752 w 12193588"/>
              <a:gd name="connsiteY6280" fmla="*/ 1864059 h 6858000"/>
              <a:gd name="connsiteX6281" fmla="*/ 2359618 w 12193588"/>
              <a:gd name="connsiteY6281" fmla="*/ 1773717 h 6858000"/>
              <a:gd name="connsiteX6282" fmla="*/ 2448287 w 12193588"/>
              <a:gd name="connsiteY6282" fmla="*/ 1864059 h 6858000"/>
              <a:gd name="connsiteX6283" fmla="*/ 2140453 w 12193588"/>
              <a:gd name="connsiteY6283" fmla="*/ 2171893 h 6858000"/>
              <a:gd name="connsiteX6284" fmla="*/ 1981515 w 12193588"/>
              <a:gd name="connsiteY6284" fmla="*/ 2011284 h 6858000"/>
              <a:gd name="connsiteX6285" fmla="*/ 2070186 w 12193588"/>
              <a:gd name="connsiteY6285" fmla="*/ 1920942 h 6858000"/>
              <a:gd name="connsiteX6286" fmla="*/ 2140453 w 12193588"/>
              <a:gd name="connsiteY6286" fmla="*/ 1991208 h 6858000"/>
              <a:gd name="connsiteX6287" fmla="*/ 1931327 w 12193588"/>
              <a:gd name="connsiteY6287" fmla="*/ 1773717 h 6858000"/>
              <a:gd name="connsiteX6288" fmla="*/ 2021670 w 12193588"/>
              <a:gd name="connsiteY6288" fmla="*/ 1864059 h 6858000"/>
              <a:gd name="connsiteX6289" fmla="*/ 1785776 w 12193588"/>
              <a:gd name="connsiteY6289" fmla="*/ 2099955 h 6858000"/>
              <a:gd name="connsiteX6290" fmla="*/ 1695431 w 12193588"/>
              <a:gd name="connsiteY6290" fmla="*/ 2009612 h 6858000"/>
              <a:gd name="connsiteX6291" fmla="*/ 920827 w 12193588"/>
              <a:gd name="connsiteY6291" fmla="*/ 1773717 h 6858000"/>
              <a:gd name="connsiteX6292" fmla="*/ 1228661 w 12193588"/>
              <a:gd name="connsiteY6292" fmla="*/ 2081551 h 6858000"/>
              <a:gd name="connsiteX6293" fmla="*/ 1138319 w 12193588"/>
              <a:gd name="connsiteY6293" fmla="*/ 2171893 h 6858000"/>
              <a:gd name="connsiteX6294" fmla="*/ 830484 w 12193588"/>
              <a:gd name="connsiteY6294" fmla="*/ 1864059 h 6858000"/>
              <a:gd name="connsiteX6295" fmla="*/ 355350 w 12193588"/>
              <a:gd name="connsiteY6295" fmla="*/ 1773717 h 6858000"/>
              <a:gd name="connsiteX6296" fmla="*/ 444019 w 12193588"/>
              <a:gd name="connsiteY6296" fmla="*/ 1864059 h 6858000"/>
              <a:gd name="connsiteX6297" fmla="*/ 136185 w 12193588"/>
              <a:gd name="connsiteY6297" fmla="*/ 2171893 h 6858000"/>
              <a:gd name="connsiteX6298" fmla="*/ 0 w 12193588"/>
              <a:gd name="connsiteY6298" fmla="*/ 2034276 h 6858000"/>
              <a:gd name="connsiteX6299" fmla="*/ 0 w 12193588"/>
              <a:gd name="connsiteY6299" fmla="*/ 1988103 h 6858000"/>
              <a:gd name="connsiteX6300" fmla="*/ 65918 w 12193588"/>
              <a:gd name="connsiteY6300" fmla="*/ 1920942 h 6858000"/>
              <a:gd name="connsiteX6301" fmla="*/ 136185 w 12193588"/>
              <a:gd name="connsiteY6301" fmla="*/ 1991208 h 6858000"/>
              <a:gd name="connsiteX6302" fmla="*/ 10505517 w 12193588"/>
              <a:gd name="connsiteY6302" fmla="*/ 1669990 h 6858000"/>
              <a:gd name="connsiteX6303" fmla="*/ 10451982 w 12193588"/>
              <a:gd name="connsiteY6303" fmla="*/ 1723526 h 6858000"/>
              <a:gd name="connsiteX6304" fmla="*/ 10717991 w 12193588"/>
              <a:gd name="connsiteY6304" fmla="*/ 1989534 h 6858000"/>
              <a:gd name="connsiteX6305" fmla="*/ 10771525 w 12193588"/>
              <a:gd name="connsiteY6305" fmla="*/ 1937672 h 6858000"/>
              <a:gd name="connsiteX6306" fmla="*/ 8501250 w 12193588"/>
              <a:gd name="connsiteY6306" fmla="*/ 1669990 h 6858000"/>
              <a:gd name="connsiteX6307" fmla="*/ 8447713 w 12193588"/>
              <a:gd name="connsiteY6307" fmla="*/ 1723526 h 6858000"/>
              <a:gd name="connsiteX6308" fmla="*/ 8715395 w 12193588"/>
              <a:gd name="connsiteY6308" fmla="*/ 1989534 h 6858000"/>
              <a:gd name="connsiteX6309" fmla="*/ 8767258 w 12193588"/>
              <a:gd name="connsiteY6309" fmla="*/ 1937672 h 6858000"/>
              <a:gd name="connsiteX6310" fmla="*/ 6507018 w 12193588"/>
              <a:gd name="connsiteY6310" fmla="*/ 1669990 h 6858000"/>
              <a:gd name="connsiteX6311" fmla="*/ 6455154 w 12193588"/>
              <a:gd name="connsiteY6311" fmla="*/ 1723526 h 6858000"/>
              <a:gd name="connsiteX6312" fmla="*/ 6721162 w 12193588"/>
              <a:gd name="connsiteY6312" fmla="*/ 1989534 h 6858000"/>
              <a:gd name="connsiteX6313" fmla="*/ 6773026 w 12193588"/>
              <a:gd name="connsiteY6313" fmla="*/ 1937672 h 6858000"/>
              <a:gd name="connsiteX6314" fmla="*/ 4502747 w 12193588"/>
              <a:gd name="connsiteY6314" fmla="*/ 1669990 h 6858000"/>
              <a:gd name="connsiteX6315" fmla="*/ 4449211 w 12193588"/>
              <a:gd name="connsiteY6315" fmla="*/ 1723526 h 6858000"/>
              <a:gd name="connsiteX6316" fmla="*/ 4718567 w 12193588"/>
              <a:gd name="connsiteY6316" fmla="*/ 1989534 h 6858000"/>
              <a:gd name="connsiteX6317" fmla="*/ 4768757 w 12193588"/>
              <a:gd name="connsiteY6317" fmla="*/ 1937672 h 6858000"/>
              <a:gd name="connsiteX6318" fmla="*/ 2498479 w 12193588"/>
              <a:gd name="connsiteY6318" fmla="*/ 1669990 h 6858000"/>
              <a:gd name="connsiteX6319" fmla="*/ 2444943 w 12193588"/>
              <a:gd name="connsiteY6319" fmla="*/ 1723526 h 6858000"/>
              <a:gd name="connsiteX6320" fmla="*/ 2714297 w 12193588"/>
              <a:gd name="connsiteY6320" fmla="*/ 1989534 h 6858000"/>
              <a:gd name="connsiteX6321" fmla="*/ 2767833 w 12193588"/>
              <a:gd name="connsiteY6321" fmla="*/ 1937672 h 6858000"/>
              <a:gd name="connsiteX6322" fmla="*/ 494210 w 12193588"/>
              <a:gd name="connsiteY6322" fmla="*/ 1669990 h 6858000"/>
              <a:gd name="connsiteX6323" fmla="*/ 440673 w 12193588"/>
              <a:gd name="connsiteY6323" fmla="*/ 1723526 h 6858000"/>
              <a:gd name="connsiteX6324" fmla="*/ 710027 w 12193588"/>
              <a:gd name="connsiteY6324" fmla="*/ 1989534 h 6858000"/>
              <a:gd name="connsiteX6325" fmla="*/ 763564 w 12193588"/>
              <a:gd name="connsiteY6325" fmla="*/ 1937672 h 6858000"/>
              <a:gd name="connsiteX6326" fmla="*/ 10505519 w 12193588"/>
              <a:gd name="connsiteY6326" fmla="*/ 1631510 h 6858000"/>
              <a:gd name="connsiteX6327" fmla="*/ 10810007 w 12193588"/>
              <a:gd name="connsiteY6327" fmla="*/ 1937672 h 6858000"/>
              <a:gd name="connsiteX6328" fmla="*/ 10717991 w 12193588"/>
              <a:gd name="connsiteY6328" fmla="*/ 2029687 h 6858000"/>
              <a:gd name="connsiteX6329" fmla="*/ 10413502 w 12193588"/>
              <a:gd name="connsiteY6329" fmla="*/ 1723526 h 6858000"/>
              <a:gd name="connsiteX6330" fmla="*/ 8501248 w 12193588"/>
              <a:gd name="connsiteY6330" fmla="*/ 1631510 h 6858000"/>
              <a:gd name="connsiteX6331" fmla="*/ 8805736 w 12193588"/>
              <a:gd name="connsiteY6331" fmla="*/ 1937672 h 6858000"/>
              <a:gd name="connsiteX6332" fmla="*/ 8715393 w 12193588"/>
              <a:gd name="connsiteY6332" fmla="*/ 2029687 h 6858000"/>
              <a:gd name="connsiteX6333" fmla="*/ 8409233 w 12193588"/>
              <a:gd name="connsiteY6333" fmla="*/ 1723526 h 6858000"/>
              <a:gd name="connsiteX6334" fmla="*/ 6507018 w 12193588"/>
              <a:gd name="connsiteY6334" fmla="*/ 1631510 h 6858000"/>
              <a:gd name="connsiteX6335" fmla="*/ 6813179 w 12193588"/>
              <a:gd name="connsiteY6335" fmla="*/ 1937672 h 6858000"/>
              <a:gd name="connsiteX6336" fmla="*/ 6721162 w 12193588"/>
              <a:gd name="connsiteY6336" fmla="*/ 2029687 h 6858000"/>
              <a:gd name="connsiteX6337" fmla="*/ 6415002 w 12193588"/>
              <a:gd name="connsiteY6337" fmla="*/ 1723526 h 6858000"/>
              <a:gd name="connsiteX6338" fmla="*/ 4502747 w 12193588"/>
              <a:gd name="connsiteY6338" fmla="*/ 1631510 h 6858000"/>
              <a:gd name="connsiteX6339" fmla="*/ 4808909 w 12193588"/>
              <a:gd name="connsiteY6339" fmla="*/ 1937672 h 6858000"/>
              <a:gd name="connsiteX6340" fmla="*/ 4718567 w 12193588"/>
              <a:gd name="connsiteY6340" fmla="*/ 2029687 h 6858000"/>
              <a:gd name="connsiteX6341" fmla="*/ 4412404 w 12193588"/>
              <a:gd name="connsiteY6341" fmla="*/ 1723526 h 6858000"/>
              <a:gd name="connsiteX6342" fmla="*/ 2498479 w 12193588"/>
              <a:gd name="connsiteY6342" fmla="*/ 1631510 h 6858000"/>
              <a:gd name="connsiteX6343" fmla="*/ 2804640 w 12193588"/>
              <a:gd name="connsiteY6343" fmla="*/ 1937672 h 6858000"/>
              <a:gd name="connsiteX6344" fmla="*/ 2714297 w 12193588"/>
              <a:gd name="connsiteY6344" fmla="*/ 2029687 h 6858000"/>
              <a:gd name="connsiteX6345" fmla="*/ 2408135 w 12193588"/>
              <a:gd name="connsiteY6345" fmla="*/ 1723526 h 6858000"/>
              <a:gd name="connsiteX6346" fmla="*/ 494210 w 12193588"/>
              <a:gd name="connsiteY6346" fmla="*/ 1631510 h 6858000"/>
              <a:gd name="connsiteX6347" fmla="*/ 800370 w 12193588"/>
              <a:gd name="connsiteY6347" fmla="*/ 1937672 h 6858000"/>
              <a:gd name="connsiteX6348" fmla="*/ 710027 w 12193588"/>
              <a:gd name="connsiteY6348" fmla="*/ 2029687 h 6858000"/>
              <a:gd name="connsiteX6349" fmla="*/ 403865 w 12193588"/>
              <a:gd name="connsiteY6349" fmla="*/ 1723526 h 6858000"/>
              <a:gd name="connsiteX6350" fmla="*/ 0 w 12193588"/>
              <a:gd name="connsiteY6350" fmla="*/ 1562648 h 6858000"/>
              <a:gd name="connsiteX6351" fmla="*/ 231546 w 12193588"/>
              <a:gd name="connsiteY6351" fmla="*/ 1795467 h 6858000"/>
              <a:gd name="connsiteX6352" fmla="*/ 139529 w 12193588"/>
              <a:gd name="connsiteY6352" fmla="*/ 1884135 h 6858000"/>
              <a:gd name="connsiteX6353" fmla="*/ 0 w 12193588"/>
              <a:gd name="connsiteY6353" fmla="*/ 1743507 h 6858000"/>
              <a:gd name="connsiteX6354" fmla="*/ 0 w 12193588"/>
              <a:gd name="connsiteY6354" fmla="*/ 1705603 h 6858000"/>
              <a:gd name="connsiteX6355" fmla="*/ 139529 w 12193588"/>
              <a:gd name="connsiteY6355" fmla="*/ 1847329 h 6858000"/>
              <a:gd name="connsiteX6356" fmla="*/ 191393 w 12193588"/>
              <a:gd name="connsiteY6356" fmla="*/ 1795467 h 6858000"/>
              <a:gd name="connsiteX6357" fmla="*/ 0 w 12193588"/>
              <a:gd name="connsiteY6357" fmla="*/ 1601651 h 6858000"/>
              <a:gd name="connsiteX6358" fmla="*/ 11228259 w 12193588"/>
              <a:gd name="connsiteY6358" fmla="*/ 1539495 h 6858000"/>
              <a:gd name="connsiteX6359" fmla="*/ 11027499 w 12193588"/>
              <a:gd name="connsiteY6359" fmla="*/ 1725198 h 6858000"/>
              <a:gd name="connsiteX6360" fmla="*/ 11077689 w 12193588"/>
              <a:gd name="connsiteY6360" fmla="*/ 1777063 h 6858000"/>
              <a:gd name="connsiteX6361" fmla="*/ 11228259 w 12193588"/>
              <a:gd name="connsiteY6361" fmla="*/ 1631511 h 6858000"/>
              <a:gd name="connsiteX6362" fmla="*/ 11296853 w 12193588"/>
              <a:gd name="connsiteY6362" fmla="*/ 1701776 h 6858000"/>
              <a:gd name="connsiteX6363" fmla="*/ 11347044 w 12193588"/>
              <a:gd name="connsiteY6363" fmla="*/ 1653260 h 6858000"/>
              <a:gd name="connsiteX6364" fmla="*/ 9222315 w 12193588"/>
              <a:gd name="connsiteY6364" fmla="*/ 1539495 h 6858000"/>
              <a:gd name="connsiteX6365" fmla="*/ 9023228 w 12193588"/>
              <a:gd name="connsiteY6365" fmla="*/ 1725198 h 6858000"/>
              <a:gd name="connsiteX6366" fmla="*/ 9073418 w 12193588"/>
              <a:gd name="connsiteY6366" fmla="*/ 1777063 h 6858000"/>
              <a:gd name="connsiteX6367" fmla="*/ 9222315 w 12193588"/>
              <a:gd name="connsiteY6367" fmla="*/ 1631511 h 6858000"/>
              <a:gd name="connsiteX6368" fmla="*/ 9290910 w 12193588"/>
              <a:gd name="connsiteY6368" fmla="*/ 1701776 h 6858000"/>
              <a:gd name="connsiteX6369" fmla="*/ 9341100 w 12193588"/>
              <a:gd name="connsiteY6369" fmla="*/ 1653260 h 6858000"/>
              <a:gd name="connsiteX6370" fmla="*/ 7223068 w 12193588"/>
              <a:gd name="connsiteY6370" fmla="*/ 1539495 h 6858000"/>
              <a:gd name="connsiteX6371" fmla="*/ 7028997 w 12193588"/>
              <a:gd name="connsiteY6371" fmla="*/ 1725198 h 6858000"/>
              <a:gd name="connsiteX6372" fmla="*/ 7077515 w 12193588"/>
              <a:gd name="connsiteY6372" fmla="*/ 1777063 h 6858000"/>
              <a:gd name="connsiteX6373" fmla="*/ 7223068 w 12193588"/>
              <a:gd name="connsiteY6373" fmla="*/ 1631511 h 6858000"/>
              <a:gd name="connsiteX6374" fmla="*/ 7289988 w 12193588"/>
              <a:gd name="connsiteY6374" fmla="*/ 1701776 h 6858000"/>
              <a:gd name="connsiteX6375" fmla="*/ 7338505 w 12193588"/>
              <a:gd name="connsiteY6375" fmla="*/ 1653260 h 6858000"/>
              <a:gd name="connsiteX6376" fmla="*/ 5220470 w 12193588"/>
              <a:gd name="connsiteY6376" fmla="*/ 1539495 h 6858000"/>
              <a:gd name="connsiteX6377" fmla="*/ 5023055 w 12193588"/>
              <a:gd name="connsiteY6377" fmla="*/ 1725198 h 6858000"/>
              <a:gd name="connsiteX6378" fmla="*/ 5071571 w 12193588"/>
              <a:gd name="connsiteY6378" fmla="*/ 1777063 h 6858000"/>
              <a:gd name="connsiteX6379" fmla="*/ 5220470 w 12193588"/>
              <a:gd name="connsiteY6379" fmla="*/ 1631511 h 6858000"/>
              <a:gd name="connsiteX6380" fmla="*/ 5285719 w 12193588"/>
              <a:gd name="connsiteY6380" fmla="*/ 1701776 h 6858000"/>
              <a:gd name="connsiteX6381" fmla="*/ 5334236 w 12193588"/>
              <a:gd name="connsiteY6381" fmla="*/ 1653260 h 6858000"/>
              <a:gd name="connsiteX6382" fmla="*/ 3216201 w 12193588"/>
              <a:gd name="connsiteY6382" fmla="*/ 1539495 h 6858000"/>
              <a:gd name="connsiteX6383" fmla="*/ 3018783 w 12193588"/>
              <a:gd name="connsiteY6383" fmla="*/ 1725198 h 6858000"/>
              <a:gd name="connsiteX6384" fmla="*/ 3070648 w 12193588"/>
              <a:gd name="connsiteY6384" fmla="*/ 1777063 h 6858000"/>
              <a:gd name="connsiteX6385" fmla="*/ 3216201 w 12193588"/>
              <a:gd name="connsiteY6385" fmla="*/ 1631511 h 6858000"/>
              <a:gd name="connsiteX6386" fmla="*/ 3281447 w 12193588"/>
              <a:gd name="connsiteY6386" fmla="*/ 1701776 h 6858000"/>
              <a:gd name="connsiteX6387" fmla="*/ 3331638 w 12193588"/>
              <a:gd name="connsiteY6387" fmla="*/ 1653260 h 6858000"/>
              <a:gd name="connsiteX6388" fmla="*/ 1218623 w 12193588"/>
              <a:gd name="connsiteY6388" fmla="*/ 1539495 h 6858000"/>
              <a:gd name="connsiteX6389" fmla="*/ 1016188 w 12193588"/>
              <a:gd name="connsiteY6389" fmla="*/ 1725198 h 6858000"/>
              <a:gd name="connsiteX6390" fmla="*/ 1068052 w 12193588"/>
              <a:gd name="connsiteY6390" fmla="*/ 1777063 h 6858000"/>
              <a:gd name="connsiteX6391" fmla="*/ 1218623 w 12193588"/>
              <a:gd name="connsiteY6391" fmla="*/ 1631511 h 6858000"/>
              <a:gd name="connsiteX6392" fmla="*/ 1285544 w 12193588"/>
              <a:gd name="connsiteY6392" fmla="*/ 1701776 h 6858000"/>
              <a:gd name="connsiteX6393" fmla="*/ 1337406 w 12193588"/>
              <a:gd name="connsiteY6393" fmla="*/ 1653260 h 6858000"/>
              <a:gd name="connsiteX6394" fmla="*/ 9935020 w 12193588"/>
              <a:gd name="connsiteY6394" fmla="*/ 1527783 h 6858000"/>
              <a:gd name="connsiteX6395" fmla="*/ 9650608 w 12193588"/>
              <a:gd name="connsiteY6395" fmla="*/ 1813867 h 6858000"/>
              <a:gd name="connsiteX6396" fmla="*/ 9501711 w 12193588"/>
              <a:gd name="connsiteY6396" fmla="*/ 1664970 h 6858000"/>
              <a:gd name="connsiteX6397" fmla="*/ 9379580 w 12193588"/>
              <a:gd name="connsiteY6397" fmla="*/ 1790445 h 6858000"/>
              <a:gd name="connsiteX6398" fmla="*/ 9431443 w 12193588"/>
              <a:gd name="connsiteY6398" fmla="*/ 1842309 h 6858000"/>
              <a:gd name="connsiteX6399" fmla="*/ 9501711 w 12193588"/>
              <a:gd name="connsiteY6399" fmla="*/ 1770371 h 6858000"/>
              <a:gd name="connsiteX6400" fmla="*/ 9598744 w 12193588"/>
              <a:gd name="connsiteY6400" fmla="*/ 1865731 h 6858000"/>
              <a:gd name="connsiteX6401" fmla="*/ 9436463 w 12193588"/>
              <a:gd name="connsiteY6401" fmla="*/ 2029687 h 6858000"/>
              <a:gd name="connsiteX6402" fmla="*/ 9223989 w 12193588"/>
              <a:gd name="connsiteY6402" fmla="*/ 1813867 h 6858000"/>
              <a:gd name="connsiteX6403" fmla="*/ 9170453 w 12193588"/>
              <a:gd name="connsiteY6403" fmla="*/ 1865731 h 6858000"/>
              <a:gd name="connsiteX6404" fmla="*/ 9436463 w 12193588"/>
              <a:gd name="connsiteY6404" fmla="*/ 2135087 h 6858000"/>
              <a:gd name="connsiteX6405" fmla="*/ 9935020 w 12193588"/>
              <a:gd name="connsiteY6405" fmla="*/ 1631510 h 6858000"/>
              <a:gd name="connsiteX6406" fmla="*/ 10150840 w 12193588"/>
              <a:gd name="connsiteY6406" fmla="*/ 1847327 h 6858000"/>
              <a:gd name="connsiteX6407" fmla="*/ 10202703 w 12193588"/>
              <a:gd name="connsiteY6407" fmla="*/ 1795465 h 6858000"/>
              <a:gd name="connsiteX6408" fmla="*/ 7932425 w 12193588"/>
              <a:gd name="connsiteY6408" fmla="*/ 1527783 h 6858000"/>
              <a:gd name="connsiteX6409" fmla="*/ 7648013 w 12193588"/>
              <a:gd name="connsiteY6409" fmla="*/ 1813867 h 6858000"/>
              <a:gd name="connsiteX6410" fmla="*/ 7500788 w 12193588"/>
              <a:gd name="connsiteY6410" fmla="*/ 1664970 h 6858000"/>
              <a:gd name="connsiteX6411" fmla="*/ 7375311 w 12193588"/>
              <a:gd name="connsiteY6411" fmla="*/ 1790445 h 6858000"/>
              <a:gd name="connsiteX6412" fmla="*/ 7427175 w 12193588"/>
              <a:gd name="connsiteY6412" fmla="*/ 1842309 h 6858000"/>
              <a:gd name="connsiteX6413" fmla="*/ 7500788 w 12193588"/>
              <a:gd name="connsiteY6413" fmla="*/ 1770371 h 6858000"/>
              <a:gd name="connsiteX6414" fmla="*/ 7594477 w 12193588"/>
              <a:gd name="connsiteY6414" fmla="*/ 1865731 h 6858000"/>
              <a:gd name="connsiteX6415" fmla="*/ 7432194 w 12193588"/>
              <a:gd name="connsiteY6415" fmla="*/ 2029687 h 6858000"/>
              <a:gd name="connsiteX6416" fmla="*/ 7219722 w 12193588"/>
              <a:gd name="connsiteY6416" fmla="*/ 1813867 h 6858000"/>
              <a:gd name="connsiteX6417" fmla="*/ 7166185 w 12193588"/>
              <a:gd name="connsiteY6417" fmla="*/ 1865731 h 6858000"/>
              <a:gd name="connsiteX6418" fmla="*/ 7432194 w 12193588"/>
              <a:gd name="connsiteY6418" fmla="*/ 2135087 h 6858000"/>
              <a:gd name="connsiteX6419" fmla="*/ 7932425 w 12193588"/>
              <a:gd name="connsiteY6419" fmla="*/ 1631510 h 6858000"/>
              <a:gd name="connsiteX6420" fmla="*/ 8146571 w 12193588"/>
              <a:gd name="connsiteY6420" fmla="*/ 1847327 h 6858000"/>
              <a:gd name="connsiteX6421" fmla="*/ 8200107 w 12193588"/>
              <a:gd name="connsiteY6421" fmla="*/ 1795465 h 6858000"/>
              <a:gd name="connsiteX6422" fmla="*/ 5929828 w 12193588"/>
              <a:gd name="connsiteY6422" fmla="*/ 1527783 h 6858000"/>
              <a:gd name="connsiteX6423" fmla="*/ 5643742 w 12193588"/>
              <a:gd name="connsiteY6423" fmla="*/ 1813867 h 6858000"/>
              <a:gd name="connsiteX6424" fmla="*/ 5496517 w 12193588"/>
              <a:gd name="connsiteY6424" fmla="*/ 1664970 h 6858000"/>
              <a:gd name="connsiteX6425" fmla="*/ 5372714 w 12193588"/>
              <a:gd name="connsiteY6425" fmla="*/ 1790445 h 6858000"/>
              <a:gd name="connsiteX6426" fmla="*/ 5422904 w 12193588"/>
              <a:gd name="connsiteY6426" fmla="*/ 1842309 h 6858000"/>
              <a:gd name="connsiteX6427" fmla="*/ 5496517 w 12193588"/>
              <a:gd name="connsiteY6427" fmla="*/ 1770371 h 6858000"/>
              <a:gd name="connsiteX6428" fmla="*/ 5591878 w 12193588"/>
              <a:gd name="connsiteY6428" fmla="*/ 1865731 h 6858000"/>
              <a:gd name="connsiteX6429" fmla="*/ 5427924 w 12193588"/>
              <a:gd name="connsiteY6429" fmla="*/ 2029687 h 6858000"/>
              <a:gd name="connsiteX6430" fmla="*/ 5215451 w 12193588"/>
              <a:gd name="connsiteY6430" fmla="*/ 1813867 h 6858000"/>
              <a:gd name="connsiteX6431" fmla="*/ 5163586 w 12193588"/>
              <a:gd name="connsiteY6431" fmla="*/ 1865731 h 6858000"/>
              <a:gd name="connsiteX6432" fmla="*/ 5427924 w 12193588"/>
              <a:gd name="connsiteY6432" fmla="*/ 2135087 h 6858000"/>
              <a:gd name="connsiteX6433" fmla="*/ 5929828 w 12193588"/>
              <a:gd name="connsiteY6433" fmla="*/ 1631510 h 6858000"/>
              <a:gd name="connsiteX6434" fmla="*/ 6142300 w 12193588"/>
              <a:gd name="connsiteY6434" fmla="*/ 1847327 h 6858000"/>
              <a:gd name="connsiteX6435" fmla="*/ 6195836 w 12193588"/>
              <a:gd name="connsiteY6435" fmla="*/ 1795465 h 6858000"/>
              <a:gd name="connsiteX6436" fmla="*/ 3932251 w 12193588"/>
              <a:gd name="connsiteY6436" fmla="*/ 1527783 h 6858000"/>
              <a:gd name="connsiteX6437" fmla="*/ 3642818 w 12193588"/>
              <a:gd name="connsiteY6437" fmla="*/ 1813867 h 6858000"/>
              <a:gd name="connsiteX6438" fmla="*/ 3495593 w 12193588"/>
              <a:gd name="connsiteY6438" fmla="*/ 1664970 h 6858000"/>
              <a:gd name="connsiteX6439" fmla="*/ 3370118 w 12193588"/>
              <a:gd name="connsiteY6439" fmla="*/ 1790445 h 6858000"/>
              <a:gd name="connsiteX6440" fmla="*/ 3423654 w 12193588"/>
              <a:gd name="connsiteY6440" fmla="*/ 1842309 h 6858000"/>
              <a:gd name="connsiteX6441" fmla="*/ 3495593 w 12193588"/>
              <a:gd name="connsiteY6441" fmla="*/ 1770371 h 6858000"/>
              <a:gd name="connsiteX6442" fmla="*/ 3590956 w 12193588"/>
              <a:gd name="connsiteY6442" fmla="*/ 1865731 h 6858000"/>
              <a:gd name="connsiteX6443" fmla="*/ 3427000 w 12193588"/>
              <a:gd name="connsiteY6443" fmla="*/ 2029687 h 6858000"/>
              <a:gd name="connsiteX6444" fmla="*/ 3212855 w 12193588"/>
              <a:gd name="connsiteY6444" fmla="*/ 1813867 h 6858000"/>
              <a:gd name="connsiteX6445" fmla="*/ 3159318 w 12193588"/>
              <a:gd name="connsiteY6445" fmla="*/ 1865731 h 6858000"/>
              <a:gd name="connsiteX6446" fmla="*/ 3427000 w 12193588"/>
              <a:gd name="connsiteY6446" fmla="*/ 2135087 h 6858000"/>
              <a:gd name="connsiteX6447" fmla="*/ 3932251 w 12193588"/>
              <a:gd name="connsiteY6447" fmla="*/ 1631510 h 6858000"/>
              <a:gd name="connsiteX6448" fmla="*/ 4146396 w 12193588"/>
              <a:gd name="connsiteY6448" fmla="*/ 1847327 h 6858000"/>
              <a:gd name="connsiteX6449" fmla="*/ 4199933 w 12193588"/>
              <a:gd name="connsiteY6449" fmla="*/ 1795465 h 6858000"/>
              <a:gd name="connsiteX6450" fmla="*/ 1929653 w 12193588"/>
              <a:gd name="connsiteY6450" fmla="*/ 1527783 h 6858000"/>
              <a:gd name="connsiteX6451" fmla="*/ 1643569 w 12193588"/>
              <a:gd name="connsiteY6451" fmla="*/ 1813867 h 6858000"/>
              <a:gd name="connsiteX6452" fmla="*/ 1496343 w 12193588"/>
              <a:gd name="connsiteY6452" fmla="*/ 1664970 h 6858000"/>
              <a:gd name="connsiteX6453" fmla="*/ 1374213 w 12193588"/>
              <a:gd name="connsiteY6453" fmla="*/ 1790445 h 6858000"/>
              <a:gd name="connsiteX6454" fmla="*/ 1426077 w 12193588"/>
              <a:gd name="connsiteY6454" fmla="*/ 1842309 h 6858000"/>
              <a:gd name="connsiteX6455" fmla="*/ 1496343 w 12193588"/>
              <a:gd name="connsiteY6455" fmla="*/ 1770371 h 6858000"/>
              <a:gd name="connsiteX6456" fmla="*/ 1591704 w 12193588"/>
              <a:gd name="connsiteY6456" fmla="*/ 1865731 h 6858000"/>
              <a:gd name="connsiteX6457" fmla="*/ 1429423 w 12193588"/>
              <a:gd name="connsiteY6457" fmla="*/ 2029687 h 6858000"/>
              <a:gd name="connsiteX6458" fmla="*/ 1215277 w 12193588"/>
              <a:gd name="connsiteY6458" fmla="*/ 1813867 h 6858000"/>
              <a:gd name="connsiteX6459" fmla="*/ 1163413 w 12193588"/>
              <a:gd name="connsiteY6459" fmla="*/ 1865731 h 6858000"/>
              <a:gd name="connsiteX6460" fmla="*/ 1429423 w 12193588"/>
              <a:gd name="connsiteY6460" fmla="*/ 2135087 h 6858000"/>
              <a:gd name="connsiteX6461" fmla="*/ 1929653 w 12193588"/>
              <a:gd name="connsiteY6461" fmla="*/ 1631510 h 6858000"/>
              <a:gd name="connsiteX6462" fmla="*/ 2143799 w 12193588"/>
              <a:gd name="connsiteY6462" fmla="*/ 1847327 h 6858000"/>
              <a:gd name="connsiteX6463" fmla="*/ 2195663 w 12193588"/>
              <a:gd name="connsiteY6463" fmla="*/ 1795465 h 6858000"/>
              <a:gd name="connsiteX6464" fmla="*/ 12193588 w 12193588"/>
              <a:gd name="connsiteY6464" fmla="*/ 1519419 h 6858000"/>
              <a:gd name="connsiteX6465" fmla="*/ 12193588 w 12193588"/>
              <a:gd name="connsiteY6465" fmla="*/ 1559571 h 6858000"/>
              <a:gd name="connsiteX6466" fmla="*/ 12171838 w 12193588"/>
              <a:gd name="connsiteY6466" fmla="*/ 1579647 h 6858000"/>
              <a:gd name="connsiteX6467" fmla="*/ 12193588 w 12193588"/>
              <a:gd name="connsiteY6467" fmla="*/ 1603069 h 6858000"/>
              <a:gd name="connsiteX6468" fmla="*/ 12193588 w 12193588"/>
              <a:gd name="connsiteY6468" fmla="*/ 1641548 h 6858000"/>
              <a:gd name="connsiteX6469" fmla="*/ 12133360 w 12193588"/>
              <a:gd name="connsiteY6469" fmla="*/ 1579647 h 6858000"/>
              <a:gd name="connsiteX6470" fmla="*/ 11228259 w 12193588"/>
              <a:gd name="connsiteY6470" fmla="*/ 1499341 h 6858000"/>
              <a:gd name="connsiteX6471" fmla="*/ 11390542 w 12193588"/>
              <a:gd name="connsiteY6471" fmla="*/ 1653258 h 6858000"/>
              <a:gd name="connsiteX6472" fmla="*/ 11296853 w 12193588"/>
              <a:gd name="connsiteY6472" fmla="*/ 1743600 h 6858000"/>
              <a:gd name="connsiteX6473" fmla="*/ 11228259 w 12193588"/>
              <a:gd name="connsiteY6473" fmla="*/ 1673334 h 6858000"/>
              <a:gd name="connsiteX6474" fmla="*/ 11077689 w 12193588"/>
              <a:gd name="connsiteY6474" fmla="*/ 1815541 h 6858000"/>
              <a:gd name="connsiteX6475" fmla="*/ 10982327 w 12193588"/>
              <a:gd name="connsiteY6475" fmla="*/ 1723524 h 6858000"/>
              <a:gd name="connsiteX6476" fmla="*/ 9222317 w 12193588"/>
              <a:gd name="connsiteY6476" fmla="*/ 1499341 h 6858000"/>
              <a:gd name="connsiteX6477" fmla="*/ 9386272 w 12193588"/>
              <a:gd name="connsiteY6477" fmla="*/ 1653258 h 6858000"/>
              <a:gd name="connsiteX6478" fmla="*/ 9290912 w 12193588"/>
              <a:gd name="connsiteY6478" fmla="*/ 1743600 h 6858000"/>
              <a:gd name="connsiteX6479" fmla="*/ 9222317 w 12193588"/>
              <a:gd name="connsiteY6479" fmla="*/ 1673334 h 6858000"/>
              <a:gd name="connsiteX6480" fmla="*/ 9073420 w 12193588"/>
              <a:gd name="connsiteY6480" fmla="*/ 1815541 h 6858000"/>
              <a:gd name="connsiteX6481" fmla="*/ 8979729 w 12193588"/>
              <a:gd name="connsiteY6481" fmla="*/ 1723524 h 6858000"/>
              <a:gd name="connsiteX6482" fmla="*/ 7223066 w 12193588"/>
              <a:gd name="connsiteY6482" fmla="*/ 1499341 h 6858000"/>
              <a:gd name="connsiteX6483" fmla="*/ 7382003 w 12193588"/>
              <a:gd name="connsiteY6483" fmla="*/ 1653258 h 6858000"/>
              <a:gd name="connsiteX6484" fmla="*/ 7289987 w 12193588"/>
              <a:gd name="connsiteY6484" fmla="*/ 1743600 h 6858000"/>
              <a:gd name="connsiteX6485" fmla="*/ 7223066 w 12193588"/>
              <a:gd name="connsiteY6485" fmla="*/ 1673334 h 6858000"/>
              <a:gd name="connsiteX6486" fmla="*/ 7077515 w 12193588"/>
              <a:gd name="connsiteY6486" fmla="*/ 1815541 h 6858000"/>
              <a:gd name="connsiteX6487" fmla="*/ 6985500 w 12193588"/>
              <a:gd name="connsiteY6487" fmla="*/ 1723524 h 6858000"/>
              <a:gd name="connsiteX6488" fmla="*/ 5220470 w 12193588"/>
              <a:gd name="connsiteY6488" fmla="*/ 1499341 h 6858000"/>
              <a:gd name="connsiteX6489" fmla="*/ 5377734 w 12193588"/>
              <a:gd name="connsiteY6489" fmla="*/ 1653258 h 6858000"/>
              <a:gd name="connsiteX6490" fmla="*/ 5285718 w 12193588"/>
              <a:gd name="connsiteY6490" fmla="*/ 1743600 h 6858000"/>
              <a:gd name="connsiteX6491" fmla="*/ 5220470 w 12193588"/>
              <a:gd name="connsiteY6491" fmla="*/ 1673334 h 6858000"/>
              <a:gd name="connsiteX6492" fmla="*/ 5071571 w 12193588"/>
              <a:gd name="connsiteY6492" fmla="*/ 1815541 h 6858000"/>
              <a:gd name="connsiteX6493" fmla="*/ 4981229 w 12193588"/>
              <a:gd name="connsiteY6493" fmla="*/ 1723524 h 6858000"/>
              <a:gd name="connsiteX6494" fmla="*/ 3216201 w 12193588"/>
              <a:gd name="connsiteY6494" fmla="*/ 1499341 h 6858000"/>
              <a:gd name="connsiteX6495" fmla="*/ 3373464 w 12193588"/>
              <a:gd name="connsiteY6495" fmla="*/ 1653258 h 6858000"/>
              <a:gd name="connsiteX6496" fmla="*/ 3281447 w 12193588"/>
              <a:gd name="connsiteY6496" fmla="*/ 1743600 h 6858000"/>
              <a:gd name="connsiteX6497" fmla="*/ 3216201 w 12193588"/>
              <a:gd name="connsiteY6497" fmla="*/ 1673334 h 6858000"/>
              <a:gd name="connsiteX6498" fmla="*/ 3070649 w 12193588"/>
              <a:gd name="connsiteY6498" fmla="*/ 1815541 h 6858000"/>
              <a:gd name="connsiteX6499" fmla="*/ 2976959 w 12193588"/>
              <a:gd name="connsiteY6499" fmla="*/ 1723524 h 6858000"/>
              <a:gd name="connsiteX6500" fmla="*/ 1218623 w 12193588"/>
              <a:gd name="connsiteY6500" fmla="*/ 1499341 h 6858000"/>
              <a:gd name="connsiteX6501" fmla="*/ 1380906 w 12193588"/>
              <a:gd name="connsiteY6501" fmla="*/ 1653258 h 6858000"/>
              <a:gd name="connsiteX6502" fmla="*/ 1285544 w 12193588"/>
              <a:gd name="connsiteY6502" fmla="*/ 1743600 h 6858000"/>
              <a:gd name="connsiteX6503" fmla="*/ 1218623 w 12193588"/>
              <a:gd name="connsiteY6503" fmla="*/ 1673334 h 6858000"/>
              <a:gd name="connsiteX6504" fmla="*/ 1068052 w 12193588"/>
              <a:gd name="connsiteY6504" fmla="*/ 1815541 h 6858000"/>
              <a:gd name="connsiteX6505" fmla="*/ 974365 w 12193588"/>
              <a:gd name="connsiteY6505" fmla="*/ 1723524 h 6858000"/>
              <a:gd name="connsiteX6506" fmla="*/ 11937616 w 12193588"/>
              <a:gd name="connsiteY6506" fmla="*/ 1489304 h 6858000"/>
              <a:gd name="connsiteX6507" fmla="*/ 12193588 w 12193588"/>
              <a:gd name="connsiteY6507" fmla="*/ 1743602 h 6858000"/>
              <a:gd name="connsiteX6508" fmla="*/ 12193588 w 12193588"/>
              <a:gd name="connsiteY6508" fmla="*/ 1782083 h 6858000"/>
              <a:gd name="connsiteX6509" fmla="*/ 11937616 w 12193588"/>
              <a:gd name="connsiteY6509" fmla="*/ 1527785 h 6858000"/>
              <a:gd name="connsiteX6510" fmla="*/ 11653204 w 12193588"/>
              <a:gd name="connsiteY6510" fmla="*/ 1813869 h 6858000"/>
              <a:gd name="connsiteX6511" fmla="*/ 11505979 w 12193588"/>
              <a:gd name="connsiteY6511" fmla="*/ 1664972 h 6858000"/>
              <a:gd name="connsiteX6512" fmla="*/ 11382176 w 12193588"/>
              <a:gd name="connsiteY6512" fmla="*/ 1790447 h 6858000"/>
              <a:gd name="connsiteX6513" fmla="*/ 11434040 w 12193588"/>
              <a:gd name="connsiteY6513" fmla="*/ 1842309 h 6858000"/>
              <a:gd name="connsiteX6514" fmla="*/ 11505979 w 12193588"/>
              <a:gd name="connsiteY6514" fmla="*/ 1770371 h 6858000"/>
              <a:gd name="connsiteX6515" fmla="*/ 11601341 w 12193588"/>
              <a:gd name="connsiteY6515" fmla="*/ 1865733 h 6858000"/>
              <a:gd name="connsiteX6516" fmla="*/ 11439058 w 12193588"/>
              <a:gd name="connsiteY6516" fmla="*/ 2029688 h 6858000"/>
              <a:gd name="connsiteX6517" fmla="*/ 11224913 w 12193588"/>
              <a:gd name="connsiteY6517" fmla="*/ 1813869 h 6858000"/>
              <a:gd name="connsiteX6518" fmla="*/ 11174722 w 12193588"/>
              <a:gd name="connsiteY6518" fmla="*/ 1865733 h 6858000"/>
              <a:gd name="connsiteX6519" fmla="*/ 11439058 w 12193588"/>
              <a:gd name="connsiteY6519" fmla="*/ 2135087 h 6858000"/>
              <a:gd name="connsiteX6520" fmla="*/ 11937616 w 12193588"/>
              <a:gd name="connsiteY6520" fmla="*/ 1631511 h 6858000"/>
              <a:gd name="connsiteX6521" fmla="*/ 12153436 w 12193588"/>
              <a:gd name="connsiteY6521" fmla="*/ 1847329 h 6858000"/>
              <a:gd name="connsiteX6522" fmla="*/ 12193588 w 12193588"/>
              <a:gd name="connsiteY6522" fmla="*/ 1807177 h 6858000"/>
              <a:gd name="connsiteX6523" fmla="*/ 12193588 w 12193588"/>
              <a:gd name="connsiteY6523" fmla="*/ 1845657 h 6858000"/>
              <a:gd name="connsiteX6524" fmla="*/ 12153436 w 12193588"/>
              <a:gd name="connsiteY6524" fmla="*/ 1884135 h 6858000"/>
              <a:gd name="connsiteX6525" fmla="*/ 11937616 w 12193588"/>
              <a:gd name="connsiteY6525" fmla="*/ 1669990 h 6858000"/>
              <a:gd name="connsiteX6526" fmla="*/ 11439058 w 12193588"/>
              <a:gd name="connsiteY6526" fmla="*/ 2171893 h 6858000"/>
              <a:gd name="connsiteX6527" fmla="*/ 11136244 w 12193588"/>
              <a:gd name="connsiteY6527" fmla="*/ 1865733 h 6858000"/>
              <a:gd name="connsiteX6528" fmla="*/ 11224913 w 12193588"/>
              <a:gd name="connsiteY6528" fmla="*/ 1775389 h 6858000"/>
              <a:gd name="connsiteX6529" fmla="*/ 11439058 w 12193588"/>
              <a:gd name="connsiteY6529" fmla="*/ 1989534 h 6858000"/>
              <a:gd name="connsiteX6530" fmla="*/ 11562861 w 12193588"/>
              <a:gd name="connsiteY6530" fmla="*/ 1865733 h 6858000"/>
              <a:gd name="connsiteX6531" fmla="*/ 11505979 w 12193588"/>
              <a:gd name="connsiteY6531" fmla="*/ 1808849 h 6858000"/>
              <a:gd name="connsiteX6532" fmla="*/ 11434040 w 12193588"/>
              <a:gd name="connsiteY6532" fmla="*/ 1880789 h 6858000"/>
              <a:gd name="connsiteX6533" fmla="*/ 11345370 w 12193588"/>
              <a:gd name="connsiteY6533" fmla="*/ 1790447 h 6858000"/>
              <a:gd name="connsiteX6534" fmla="*/ 11505979 w 12193588"/>
              <a:gd name="connsiteY6534" fmla="*/ 1628165 h 6858000"/>
              <a:gd name="connsiteX6535" fmla="*/ 11653204 w 12193588"/>
              <a:gd name="connsiteY6535" fmla="*/ 1775389 h 6858000"/>
              <a:gd name="connsiteX6536" fmla="*/ 9935020 w 12193588"/>
              <a:gd name="connsiteY6536" fmla="*/ 1489304 h 6858000"/>
              <a:gd name="connsiteX6537" fmla="*/ 10241183 w 12193588"/>
              <a:gd name="connsiteY6537" fmla="*/ 1795467 h 6858000"/>
              <a:gd name="connsiteX6538" fmla="*/ 10150840 w 12193588"/>
              <a:gd name="connsiteY6538" fmla="*/ 1884135 h 6858000"/>
              <a:gd name="connsiteX6539" fmla="*/ 9935020 w 12193588"/>
              <a:gd name="connsiteY6539" fmla="*/ 1669990 h 6858000"/>
              <a:gd name="connsiteX6540" fmla="*/ 9436463 w 12193588"/>
              <a:gd name="connsiteY6540" fmla="*/ 2171893 h 6858000"/>
              <a:gd name="connsiteX6541" fmla="*/ 9131974 w 12193588"/>
              <a:gd name="connsiteY6541" fmla="*/ 1865733 h 6858000"/>
              <a:gd name="connsiteX6542" fmla="*/ 9223991 w 12193588"/>
              <a:gd name="connsiteY6542" fmla="*/ 1775389 h 6858000"/>
              <a:gd name="connsiteX6543" fmla="*/ 9436463 w 12193588"/>
              <a:gd name="connsiteY6543" fmla="*/ 1989534 h 6858000"/>
              <a:gd name="connsiteX6544" fmla="*/ 9560268 w 12193588"/>
              <a:gd name="connsiteY6544" fmla="*/ 1865733 h 6858000"/>
              <a:gd name="connsiteX6545" fmla="*/ 9501711 w 12193588"/>
              <a:gd name="connsiteY6545" fmla="*/ 1808849 h 6858000"/>
              <a:gd name="connsiteX6546" fmla="*/ 9431444 w 12193588"/>
              <a:gd name="connsiteY6546" fmla="*/ 1880789 h 6858000"/>
              <a:gd name="connsiteX6547" fmla="*/ 9341102 w 12193588"/>
              <a:gd name="connsiteY6547" fmla="*/ 1790447 h 6858000"/>
              <a:gd name="connsiteX6548" fmla="*/ 9501711 w 12193588"/>
              <a:gd name="connsiteY6548" fmla="*/ 1628165 h 6858000"/>
              <a:gd name="connsiteX6549" fmla="*/ 9650608 w 12193588"/>
              <a:gd name="connsiteY6549" fmla="*/ 1775389 h 6858000"/>
              <a:gd name="connsiteX6550" fmla="*/ 7932423 w 12193588"/>
              <a:gd name="connsiteY6550" fmla="*/ 1489304 h 6858000"/>
              <a:gd name="connsiteX6551" fmla="*/ 8236912 w 12193588"/>
              <a:gd name="connsiteY6551" fmla="*/ 1795467 h 6858000"/>
              <a:gd name="connsiteX6552" fmla="*/ 8146569 w 12193588"/>
              <a:gd name="connsiteY6552" fmla="*/ 1884135 h 6858000"/>
              <a:gd name="connsiteX6553" fmla="*/ 7932423 w 12193588"/>
              <a:gd name="connsiteY6553" fmla="*/ 1669990 h 6858000"/>
              <a:gd name="connsiteX6554" fmla="*/ 7432192 w 12193588"/>
              <a:gd name="connsiteY6554" fmla="*/ 2171893 h 6858000"/>
              <a:gd name="connsiteX6555" fmla="*/ 7127705 w 12193588"/>
              <a:gd name="connsiteY6555" fmla="*/ 1865733 h 6858000"/>
              <a:gd name="connsiteX6556" fmla="*/ 7219720 w 12193588"/>
              <a:gd name="connsiteY6556" fmla="*/ 1775389 h 6858000"/>
              <a:gd name="connsiteX6557" fmla="*/ 7432192 w 12193588"/>
              <a:gd name="connsiteY6557" fmla="*/ 1989534 h 6858000"/>
              <a:gd name="connsiteX6558" fmla="*/ 7555995 w 12193588"/>
              <a:gd name="connsiteY6558" fmla="*/ 1865733 h 6858000"/>
              <a:gd name="connsiteX6559" fmla="*/ 7500786 w 12193588"/>
              <a:gd name="connsiteY6559" fmla="*/ 1808849 h 6858000"/>
              <a:gd name="connsiteX6560" fmla="*/ 7427174 w 12193588"/>
              <a:gd name="connsiteY6560" fmla="*/ 1880789 h 6858000"/>
              <a:gd name="connsiteX6561" fmla="*/ 7338503 w 12193588"/>
              <a:gd name="connsiteY6561" fmla="*/ 1790447 h 6858000"/>
              <a:gd name="connsiteX6562" fmla="*/ 7500786 w 12193588"/>
              <a:gd name="connsiteY6562" fmla="*/ 1628165 h 6858000"/>
              <a:gd name="connsiteX6563" fmla="*/ 7648011 w 12193588"/>
              <a:gd name="connsiteY6563" fmla="*/ 1775389 h 6858000"/>
              <a:gd name="connsiteX6564" fmla="*/ 5929828 w 12193588"/>
              <a:gd name="connsiteY6564" fmla="*/ 1489304 h 6858000"/>
              <a:gd name="connsiteX6565" fmla="*/ 6232644 w 12193588"/>
              <a:gd name="connsiteY6565" fmla="*/ 1795467 h 6858000"/>
              <a:gd name="connsiteX6566" fmla="*/ 6142301 w 12193588"/>
              <a:gd name="connsiteY6566" fmla="*/ 1884135 h 6858000"/>
              <a:gd name="connsiteX6567" fmla="*/ 5929828 w 12193588"/>
              <a:gd name="connsiteY6567" fmla="*/ 1669990 h 6858000"/>
              <a:gd name="connsiteX6568" fmla="*/ 5427924 w 12193588"/>
              <a:gd name="connsiteY6568" fmla="*/ 2171893 h 6858000"/>
              <a:gd name="connsiteX6569" fmla="*/ 5123436 w 12193588"/>
              <a:gd name="connsiteY6569" fmla="*/ 1865733 h 6858000"/>
              <a:gd name="connsiteX6570" fmla="*/ 5215452 w 12193588"/>
              <a:gd name="connsiteY6570" fmla="*/ 1775389 h 6858000"/>
              <a:gd name="connsiteX6571" fmla="*/ 5427924 w 12193588"/>
              <a:gd name="connsiteY6571" fmla="*/ 1989534 h 6858000"/>
              <a:gd name="connsiteX6572" fmla="*/ 5551727 w 12193588"/>
              <a:gd name="connsiteY6572" fmla="*/ 1865733 h 6858000"/>
              <a:gd name="connsiteX6573" fmla="*/ 5496518 w 12193588"/>
              <a:gd name="connsiteY6573" fmla="*/ 1808849 h 6858000"/>
              <a:gd name="connsiteX6574" fmla="*/ 5422906 w 12193588"/>
              <a:gd name="connsiteY6574" fmla="*/ 1880789 h 6858000"/>
              <a:gd name="connsiteX6575" fmla="*/ 5334236 w 12193588"/>
              <a:gd name="connsiteY6575" fmla="*/ 1790447 h 6858000"/>
              <a:gd name="connsiteX6576" fmla="*/ 5496518 w 12193588"/>
              <a:gd name="connsiteY6576" fmla="*/ 1628165 h 6858000"/>
              <a:gd name="connsiteX6577" fmla="*/ 5643744 w 12193588"/>
              <a:gd name="connsiteY6577" fmla="*/ 1775389 h 6858000"/>
              <a:gd name="connsiteX6578" fmla="*/ 3932251 w 12193588"/>
              <a:gd name="connsiteY6578" fmla="*/ 1489304 h 6858000"/>
              <a:gd name="connsiteX6579" fmla="*/ 4238411 w 12193588"/>
              <a:gd name="connsiteY6579" fmla="*/ 1795467 h 6858000"/>
              <a:gd name="connsiteX6580" fmla="*/ 4146394 w 12193588"/>
              <a:gd name="connsiteY6580" fmla="*/ 1884135 h 6858000"/>
              <a:gd name="connsiteX6581" fmla="*/ 3932251 w 12193588"/>
              <a:gd name="connsiteY6581" fmla="*/ 1669990 h 6858000"/>
              <a:gd name="connsiteX6582" fmla="*/ 3426999 w 12193588"/>
              <a:gd name="connsiteY6582" fmla="*/ 2171893 h 6858000"/>
              <a:gd name="connsiteX6583" fmla="*/ 3119164 w 12193588"/>
              <a:gd name="connsiteY6583" fmla="*/ 1865733 h 6858000"/>
              <a:gd name="connsiteX6584" fmla="*/ 3212855 w 12193588"/>
              <a:gd name="connsiteY6584" fmla="*/ 1775389 h 6858000"/>
              <a:gd name="connsiteX6585" fmla="*/ 3426999 w 12193588"/>
              <a:gd name="connsiteY6585" fmla="*/ 1989534 h 6858000"/>
              <a:gd name="connsiteX6586" fmla="*/ 3550803 w 12193588"/>
              <a:gd name="connsiteY6586" fmla="*/ 1865733 h 6858000"/>
              <a:gd name="connsiteX6587" fmla="*/ 3495593 w 12193588"/>
              <a:gd name="connsiteY6587" fmla="*/ 1808849 h 6858000"/>
              <a:gd name="connsiteX6588" fmla="*/ 3423653 w 12193588"/>
              <a:gd name="connsiteY6588" fmla="*/ 1880789 h 6858000"/>
              <a:gd name="connsiteX6589" fmla="*/ 3331638 w 12193588"/>
              <a:gd name="connsiteY6589" fmla="*/ 1790447 h 6858000"/>
              <a:gd name="connsiteX6590" fmla="*/ 3495593 w 12193588"/>
              <a:gd name="connsiteY6590" fmla="*/ 1628165 h 6858000"/>
              <a:gd name="connsiteX6591" fmla="*/ 3642818 w 12193588"/>
              <a:gd name="connsiteY6591" fmla="*/ 1775389 h 6858000"/>
              <a:gd name="connsiteX6592" fmla="*/ 1929655 w 12193588"/>
              <a:gd name="connsiteY6592" fmla="*/ 1489304 h 6858000"/>
              <a:gd name="connsiteX6593" fmla="*/ 2235815 w 12193588"/>
              <a:gd name="connsiteY6593" fmla="*/ 1795467 h 6858000"/>
              <a:gd name="connsiteX6594" fmla="*/ 2143799 w 12193588"/>
              <a:gd name="connsiteY6594" fmla="*/ 1884135 h 6858000"/>
              <a:gd name="connsiteX6595" fmla="*/ 1929655 w 12193588"/>
              <a:gd name="connsiteY6595" fmla="*/ 1669990 h 6858000"/>
              <a:gd name="connsiteX6596" fmla="*/ 1429423 w 12193588"/>
              <a:gd name="connsiteY6596" fmla="*/ 2171893 h 6858000"/>
              <a:gd name="connsiteX6597" fmla="*/ 1126609 w 12193588"/>
              <a:gd name="connsiteY6597" fmla="*/ 1865733 h 6858000"/>
              <a:gd name="connsiteX6598" fmla="*/ 1215277 w 12193588"/>
              <a:gd name="connsiteY6598" fmla="*/ 1775389 h 6858000"/>
              <a:gd name="connsiteX6599" fmla="*/ 1429423 w 12193588"/>
              <a:gd name="connsiteY6599" fmla="*/ 1989534 h 6858000"/>
              <a:gd name="connsiteX6600" fmla="*/ 1554898 w 12193588"/>
              <a:gd name="connsiteY6600" fmla="*/ 1865733 h 6858000"/>
              <a:gd name="connsiteX6601" fmla="*/ 1496343 w 12193588"/>
              <a:gd name="connsiteY6601" fmla="*/ 1808849 h 6858000"/>
              <a:gd name="connsiteX6602" fmla="*/ 1426077 w 12193588"/>
              <a:gd name="connsiteY6602" fmla="*/ 1880789 h 6858000"/>
              <a:gd name="connsiteX6603" fmla="*/ 1334062 w 12193588"/>
              <a:gd name="connsiteY6603" fmla="*/ 1790447 h 6858000"/>
              <a:gd name="connsiteX6604" fmla="*/ 1496343 w 12193588"/>
              <a:gd name="connsiteY6604" fmla="*/ 1628165 h 6858000"/>
              <a:gd name="connsiteX6605" fmla="*/ 1643569 w 12193588"/>
              <a:gd name="connsiteY6605" fmla="*/ 1775389 h 6858000"/>
              <a:gd name="connsiteX6606" fmla="*/ 11004075 w 12193588"/>
              <a:gd name="connsiteY6606" fmla="*/ 1455844 h 6858000"/>
              <a:gd name="connsiteX6607" fmla="*/ 10788257 w 12193588"/>
              <a:gd name="connsiteY6607" fmla="*/ 1671664 h 6858000"/>
              <a:gd name="connsiteX6608" fmla="*/ 10646050 w 12193588"/>
              <a:gd name="connsiteY6608" fmla="*/ 1526111 h 6858000"/>
              <a:gd name="connsiteX6609" fmla="*/ 10592514 w 12193588"/>
              <a:gd name="connsiteY6609" fmla="*/ 1579647 h 6858000"/>
              <a:gd name="connsiteX6610" fmla="*/ 10788257 w 12193588"/>
              <a:gd name="connsiteY6610" fmla="*/ 1777063 h 6858000"/>
              <a:gd name="connsiteX6611" fmla="*/ 11057611 w 12193588"/>
              <a:gd name="connsiteY6611" fmla="*/ 1507707 h 6858000"/>
              <a:gd name="connsiteX6612" fmla="*/ 9003153 w 12193588"/>
              <a:gd name="connsiteY6612" fmla="*/ 1455844 h 6858000"/>
              <a:gd name="connsiteX6613" fmla="*/ 8792354 w 12193588"/>
              <a:gd name="connsiteY6613" fmla="*/ 1671664 h 6858000"/>
              <a:gd name="connsiteX6614" fmla="*/ 8650147 w 12193588"/>
              <a:gd name="connsiteY6614" fmla="*/ 1526111 h 6858000"/>
              <a:gd name="connsiteX6615" fmla="*/ 8598284 w 12193588"/>
              <a:gd name="connsiteY6615" fmla="*/ 1579647 h 6858000"/>
              <a:gd name="connsiteX6616" fmla="*/ 8792354 w 12193588"/>
              <a:gd name="connsiteY6616" fmla="*/ 1777063 h 6858000"/>
              <a:gd name="connsiteX6617" fmla="*/ 9055016 w 12193588"/>
              <a:gd name="connsiteY6617" fmla="*/ 1507707 h 6858000"/>
              <a:gd name="connsiteX6618" fmla="*/ 7005576 w 12193588"/>
              <a:gd name="connsiteY6618" fmla="*/ 1455844 h 6858000"/>
              <a:gd name="connsiteX6619" fmla="*/ 6791430 w 12193588"/>
              <a:gd name="connsiteY6619" fmla="*/ 1671664 h 6858000"/>
              <a:gd name="connsiteX6620" fmla="*/ 6647551 w 12193588"/>
              <a:gd name="connsiteY6620" fmla="*/ 1526111 h 6858000"/>
              <a:gd name="connsiteX6621" fmla="*/ 6595687 w 12193588"/>
              <a:gd name="connsiteY6621" fmla="*/ 1579647 h 6858000"/>
              <a:gd name="connsiteX6622" fmla="*/ 6791430 w 12193588"/>
              <a:gd name="connsiteY6622" fmla="*/ 1777063 h 6858000"/>
              <a:gd name="connsiteX6623" fmla="*/ 7059113 w 12193588"/>
              <a:gd name="connsiteY6623" fmla="*/ 1507707 h 6858000"/>
              <a:gd name="connsiteX6624" fmla="*/ 5001305 w 12193588"/>
              <a:gd name="connsiteY6624" fmla="*/ 1455844 h 6858000"/>
              <a:gd name="connsiteX6625" fmla="*/ 4788833 w 12193588"/>
              <a:gd name="connsiteY6625" fmla="*/ 1671664 h 6858000"/>
              <a:gd name="connsiteX6626" fmla="*/ 4644952 w 12193588"/>
              <a:gd name="connsiteY6626" fmla="*/ 1526111 h 6858000"/>
              <a:gd name="connsiteX6627" fmla="*/ 4591418 w 12193588"/>
              <a:gd name="connsiteY6627" fmla="*/ 1579647 h 6858000"/>
              <a:gd name="connsiteX6628" fmla="*/ 4788833 w 12193588"/>
              <a:gd name="connsiteY6628" fmla="*/ 1777063 h 6858000"/>
              <a:gd name="connsiteX6629" fmla="*/ 5054841 w 12193588"/>
              <a:gd name="connsiteY6629" fmla="*/ 1507707 h 6858000"/>
              <a:gd name="connsiteX6630" fmla="*/ 2998709 w 12193588"/>
              <a:gd name="connsiteY6630" fmla="*/ 1455844 h 6858000"/>
              <a:gd name="connsiteX6631" fmla="*/ 2784562 w 12193588"/>
              <a:gd name="connsiteY6631" fmla="*/ 1671664 h 6858000"/>
              <a:gd name="connsiteX6632" fmla="*/ 2640683 w 12193588"/>
              <a:gd name="connsiteY6632" fmla="*/ 1526111 h 6858000"/>
              <a:gd name="connsiteX6633" fmla="*/ 2588820 w 12193588"/>
              <a:gd name="connsiteY6633" fmla="*/ 1579647 h 6858000"/>
              <a:gd name="connsiteX6634" fmla="*/ 2784562 w 12193588"/>
              <a:gd name="connsiteY6634" fmla="*/ 1777063 h 6858000"/>
              <a:gd name="connsiteX6635" fmla="*/ 3050572 w 12193588"/>
              <a:gd name="connsiteY6635" fmla="*/ 1507707 h 6858000"/>
              <a:gd name="connsiteX6636" fmla="*/ 994440 w 12193588"/>
              <a:gd name="connsiteY6636" fmla="*/ 1455844 h 6858000"/>
              <a:gd name="connsiteX6637" fmla="*/ 780294 w 12193588"/>
              <a:gd name="connsiteY6637" fmla="*/ 1671664 h 6858000"/>
              <a:gd name="connsiteX6638" fmla="*/ 638089 w 12193588"/>
              <a:gd name="connsiteY6638" fmla="*/ 1526111 h 6858000"/>
              <a:gd name="connsiteX6639" fmla="*/ 586224 w 12193588"/>
              <a:gd name="connsiteY6639" fmla="*/ 1579647 h 6858000"/>
              <a:gd name="connsiteX6640" fmla="*/ 780294 w 12193588"/>
              <a:gd name="connsiteY6640" fmla="*/ 1777063 h 6858000"/>
              <a:gd name="connsiteX6641" fmla="*/ 1046304 w 12193588"/>
              <a:gd name="connsiteY6641" fmla="*/ 1507707 h 6858000"/>
              <a:gd name="connsiteX6642" fmla="*/ 11004077 w 12193588"/>
              <a:gd name="connsiteY6642" fmla="*/ 1417364 h 6858000"/>
              <a:gd name="connsiteX6643" fmla="*/ 11094419 w 12193588"/>
              <a:gd name="connsiteY6643" fmla="*/ 1507707 h 6858000"/>
              <a:gd name="connsiteX6644" fmla="*/ 10788257 w 12193588"/>
              <a:gd name="connsiteY6644" fmla="*/ 1815541 h 6858000"/>
              <a:gd name="connsiteX6645" fmla="*/ 10555709 w 12193588"/>
              <a:gd name="connsiteY6645" fmla="*/ 1579647 h 6858000"/>
              <a:gd name="connsiteX6646" fmla="*/ 10646052 w 12193588"/>
              <a:gd name="connsiteY6646" fmla="*/ 1489304 h 6858000"/>
              <a:gd name="connsiteX6647" fmla="*/ 10788257 w 12193588"/>
              <a:gd name="connsiteY6647" fmla="*/ 1633183 h 6858000"/>
              <a:gd name="connsiteX6648" fmla="*/ 9003152 w 12193588"/>
              <a:gd name="connsiteY6648" fmla="*/ 1417364 h 6858000"/>
              <a:gd name="connsiteX6649" fmla="*/ 9091822 w 12193588"/>
              <a:gd name="connsiteY6649" fmla="*/ 1507707 h 6858000"/>
              <a:gd name="connsiteX6650" fmla="*/ 8792352 w 12193588"/>
              <a:gd name="connsiteY6650" fmla="*/ 1815541 h 6858000"/>
              <a:gd name="connsiteX6651" fmla="*/ 8561476 w 12193588"/>
              <a:gd name="connsiteY6651" fmla="*/ 1579647 h 6858000"/>
              <a:gd name="connsiteX6652" fmla="*/ 8650147 w 12193588"/>
              <a:gd name="connsiteY6652" fmla="*/ 1489304 h 6858000"/>
              <a:gd name="connsiteX6653" fmla="*/ 8792352 w 12193588"/>
              <a:gd name="connsiteY6653" fmla="*/ 1633183 h 6858000"/>
              <a:gd name="connsiteX6654" fmla="*/ 7005574 w 12193588"/>
              <a:gd name="connsiteY6654" fmla="*/ 1417364 h 6858000"/>
              <a:gd name="connsiteX6655" fmla="*/ 7097591 w 12193588"/>
              <a:gd name="connsiteY6655" fmla="*/ 1507707 h 6858000"/>
              <a:gd name="connsiteX6656" fmla="*/ 6791430 w 12193588"/>
              <a:gd name="connsiteY6656" fmla="*/ 1815541 h 6858000"/>
              <a:gd name="connsiteX6657" fmla="*/ 6558881 w 12193588"/>
              <a:gd name="connsiteY6657" fmla="*/ 1579647 h 6858000"/>
              <a:gd name="connsiteX6658" fmla="*/ 6647551 w 12193588"/>
              <a:gd name="connsiteY6658" fmla="*/ 1489304 h 6858000"/>
              <a:gd name="connsiteX6659" fmla="*/ 6791430 w 12193588"/>
              <a:gd name="connsiteY6659" fmla="*/ 1633183 h 6858000"/>
              <a:gd name="connsiteX6660" fmla="*/ 5001305 w 12193588"/>
              <a:gd name="connsiteY6660" fmla="*/ 1417364 h 6858000"/>
              <a:gd name="connsiteX6661" fmla="*/ 5093321 w 12193588"/>
              <a:gd name="connsiteY6661" fmla="*/ 1507707 h 6858000"/>
              <a:gd name="connsiteX6662" fmla="*/ 4788833 w 12193588"/>
              <a:gd name="connsiteY6662" fmla="*/ 1815541 h 6858000"/>
              <a:gd name="connsiteX6663" fmla="*/ 4554611 w 12193588"/>
              <a:gd name="connsiteY6663" fmla="*/ 1579647 h 6858000"/>
              <a:gd name="connsiteX6664" fmla="*/ 4644954 w 12193588"/>
              <a:gd name="connsiteY6664" fmla="*/ 1489304 h 6858000"/>
              <a:gd name="connsiteX6665" fmla="*/ 4788833 w 12193588"/>
              <a:gd name="connsiteY6665" fmla="*/ 1633183 h 6858000"/>
              <a:gd name="connsiteX6666" fmla="*/ 2998709 w 12193588"/>
              <a:gd name="connsiteY6666" fmla="*/ 1417364 h 6858000"/>
              <a:gd name="connsiteX6667" fmla="*/ 3089052 w 12193588"/>
              <a:gd name="connsiteY6667" fmla="*/ 1507707 h 6858000"/>
              <a:gd name="connsiteX6668" fmla="*/ 2784563 w 12193588"/>
              <a:gd name="connsiteY6668" fmla="*/ 1815541 h 6858000"/>
              <a:gd name="connsiteX6669" fmla="*/ 2550342 w 12193588"/>
              <a:gd name="connsiteY6669" fmla="*/ 1579647 h 6858000"/>
              <a:gd name="connsiteX6670" fmla="*/ 2640684 w 12193588"/>
              <a:gd name="connsiteY6670" fmla="*/ 1489304 h 6858000"/>
              <a:gd name="connsiteX6671" fmla="*/ 2784563 w 12193588"/>
              <a:gd name="connsiteY6671" fmla="*/ 1633183 h 6858000"/>
              <a:gd name="connsiteX6672" fmla="*/ 994440 w 12193588"/>
              <a:gd name="connsiteY6672" fmla="*/ 1417364 h 6858000"/>
              <a:gd name="connsiteX6673" fmla="*/ 1084782 w 12193588"/>
              <a:gd name="connsiteY6673" fmla="*/ 1507707 h 6858000"/>
              <a:gd name="connsiteX6674" fmla="*/ 780294 w 12193588"/>
              <a:gd name="connsiteY6674" fmla="*/ 1815541 h 6858000"/>
              <a:gd name="connsiteX6675" fmla="*/ 546072 w 12193588"/>
              <a:gd name="connsiteY6675" fmla="*/ 1579647 h 6858000"/>
              <a:gd name="connsiteX6676" fmla="*/ 638087 w 12193588"/>
              <a:gd name="connsiteY6676" fmla="*/ 1489304 h 6858000"/>
              <a:gd name="connsiteX6677" fmla="*/ 780294 w 12193588"/>
              <a:gd name="connsiteY6677" fmla="*/ 1633183 h 6858000"/>
              <a:gd name="connsiteX6678" fmla="*/ 12083169 w 12193588"/>
              <a:gd name="connsiteY6678" fmla="*/ 1383904 h 6858000"/>
              <a:gd name="connsiteX6679" fmla="*/ 12029633 w 12193588"/>
              <a:gd name="connsiteY6679" fmla="*/ 1437440 h 6858000"/>
              <a:gd name="connsiteX6680" fmla="*/ 12083169 w 12193588"/>
              <a:gd name="connsiteY6680" fmla="*/ 1490977 h 6858000"/>
              <a:gd name="connsiteX6681" fmla="*/ 12133360 w 12193588"/>
              <a:gd name="connsiteY6681" fmla="*/ 1437440 h 6858000"/>
              <a:gd name="connsiteX6682" fmla="*/ 10507191 w 12193588"/>
              <a:gd name="connsiteY6682" fmla="*/ 1383904 h 6858000"/>
              <a:gd name="connsiteX6683" fmla="*/ 10289699 w 12193588"/>
              <a:gd name="connsiteY6683" fmla="*/ 1599723 h 6858000"/>
              <a:gd name="connsiteX6684" fmla="*/ 10219433 w 12193588"/>
              <a:gd name="connsiteY6684" fmla="*/ 1529457 h 6858000"/>
              <a:gd name="connsiteX6685" fmla="*/ 10165896 w 12193588"/>
              <a:gd name="connsiteY6685" fmla="*/ 1579647 h 6858000"/>
              <a:gd name="connsiteX6686" fmla="*/ 10289699 w 12193588"/>
              <a:gd name="connsiteY6686" fmla="*/ 1706796 h 6858000"/>
              <a:gd name="connsiteX6687" fmla="*/ 10559055 w 12193588"/>
              <a:gd name="connsiteY6687" fmla="*/ 1437440 h 6858000"/>
              <a:gd name="connsiteX6688" fmla="*/ 10078900 w 12193588"/>
              <a:gd name="connsiteY6688" fmla="*/ 1383904 h 6858000"/>
              <a:gd name="connsiteX6689" fmla="*/ 10025363 w 12193588"/>
              <a:gd name="connsiteY6689" fmla="*/ 1437440 h 6858000"/>
              <a:gd name="connsiteX6690" fmla="*/ 10078900 w 12193588"/>
              <a:gd name="connsiteY6690" fmla="*/ 1490977 h 6858000"/>
              <a:gd name="connsiteX6691" fmla="*/ 10132436 w 12193588"/>
              <a:gd name="connsiteY6691" fmla="*/ 1437440 h 6858000"/>
              <a:gd name="connsiteX6692" fmla="*/ 8502920 w 12193588"/>
              <a:gd name="connsiteY6692" fmla="*/ 1383904 h 6858000"/>
              <a:gd name="connsiteX6693" fmla="*/ 8287102 w 12193588"/>
              <a:gd name="connsiteY6693" fmla="*/ 1599723 h 6858000"/>
              <a:gd name="connsiteX6694" fmla="*/ 8215162 w 12193588"/>
              <a:gd name="connsiteY6694" fmla="*/ 1529457 h 6858000"/>
              <a:gd name="connsiteX6695" fmla="*/ 8161625 w 12193588"/>
              <a:gd name="connsiteY6695" fmla="*/ 1579647 h 6858000"/>
              <a:gd name="connsiteX6696" fmla="*/ 8287102 w 12193588"/>
              <a:gd name="connsiteY6696" fmla="*/ 1706796 h 6858000"/>
              <a:gd name="connsiteX6697" fmla="*/ 8554784 w 12193588"/>
              <a:gd name="connsiteY6697" fmla="*/ 1437440 h 6858000"/>
              <a:gd name="connsiteX6698" fmla="*/ 8074630 w 12193588"/>
              <a:gd name="connsiteY6698" fmla="*/ 1383904 h 6858000"/>
              <a:gd name="connsiteX6699" fmla="*/ 8021094 w 12193588"/>
              <a:gd name="connsiteY6699" fmla="*/ 1437440 h 6858000"/>
              <a:gd name="connsiteX6700" fmla="*/ 8074630 w 12193588"/>
              <a:gd name="connsiteY6700" fmla="*/ 1490977 h 6858000"/>
              <a:gd name="connsiteX6701" fmla="*/ 8128167 w 12193588"/>
              <a:gd name="connsiteY6701" fmla="*/ 1437440 h 6858000"/>
              <a:gd name="connsiteX6702" fmla="*/ 6500326 w 12193588"/>
              <a:gd name="connsiteY6702" fmla="*/ 1383904 h 6858000"/>
              <a:gd name="connsiteX6703" fmla="*/ 6289527 w 12193588"/>
              <a:gd name="connsiteY6703" fmla="*/ 1599723 h 6858000"/>
              <a:gd name="connsiteX6704" fmla="*/ 6219260 w 12193588"/>
              <a:gd name="connsiteY6704" fmla="*/ 1529457 h 6858000"/>
              <a:gd name="connsiteX6705" fmla="*/ 6167396 w 12193588"/>
              <a:gd name="connsiteY6705" fmla="*/ 1579647 h 6858000"/>
              <a:gd name="connsiteX6706" fmla="*/ 6289527 w 12193588"/>
              <a:gd name="connsiteY6706" fmla="*/ 1706796 h 6858000"/>
              <a:gd name="connsiteX6707" fmla="*/ 6552189 w 12193588"/>
              <a:gd name="connsiteY6707" fmla="*/ 1437440 h 6858000"/>
              <a:gd name="connsiteX6708" fmla="*/ 6070361 w 12193588"/>
              <a:gd name="connsiteY6708" fmla="*/ 1383904 h 6858000"/>
              <a:gd name="connsiteX6709" fmla="*/ 6018497 w 12193588"/>
              <a:gd name="connsiteY6709" fmla="*/ 1437440 h 6858000"/>
              <a:gd name="connsiteX6710" fmla="*/ 6070361 w 12193588"/>
              <a:gd name="connsiteY6710" fmla="*/ 1490977 h 6858000"/>
              <a:gd name="connsiteX6711" fmla="*/ 6123897 w 12193588"/>
              <a:gd name="connsiteY6711" fmla="*/ 1437440 h 6858000"/>
              <a:gd name="connsiteX6712" fmla="*/ 4504421 w 12193588"/>
              <a:gd name="connsiteY6712" fmla="*/ 1383904 h 6858000"/>
              <a:gd name="connsiteX6713" fmla="*/ 4288601 w 12193588"/>
              <a:gd name="connsiteY6713" fmla="*/ 1599723 h 6858000"/>
              <a:gd name="connsiteX6714" fmla="*/ 4216663 w 12193588"/>
              <a:gd name="connsiteY6714" fmla="*/ 1529457 h 6858000"/>
              <a:gd name="connsiteX6715" fmla="*/ 4164798 w 12193588"/>
              <a:gd name="connsiteY6715" fmla="*/ 1579647 h 6858000"/>
              <a:gd name="connsiteX6716" fmla="*/ 4288601 w 12193588"/>
              <a:gd name="connsiteY6716" fmla="*/ 1706796 h 6858000"/>
              <a:gd name="connsiteX6717" fmla="*/ 4557957 w 12193588"/>
              <a:gd name="connsiteY6717" fmla="*/ 1437440 h 6858000"/>
              <a:gd name="connsiteX6718" fmla="*/ 4071110 w 12193588"/>
              <a:gd name="connsiteY6718" fmla="*/ 1383904 h 6858000"/>
              <a:gd name="connsiteX6719" fmla="*/ 4020919 w 12193588"/>
              <a:gd name="connsiteY6719" fmla="*/ 1437440 h 6858000"/>
              <a:gd name="connsiteX6720" fmla="*/ 4071110 w 12193588"/>
              <a:gd name="connsiteY6720" fmla="*/ 1490977 h 6858000"/>
              <a:gd name="connsiteX6721" fmla="*/ 4121300 w 12193588"/>
              <a:gd name="connsiteY6721" fmla="*/ 1437440 h 6858000"/>
              <a:gd name="connsiteX6722" fmla="*/ 2500151 w 12193588"/>
              <a:gd name="connsiteY6722" fmla="*/ 1383904 h 6858000"/>
              <a:gd name="connsiteX6723" fmla="*/ 2286006 w 12193588"/>
              <a:gd name="connsiteY6723" fmla="*/ 1599723 h 6858000"/>
              <a:gd name="connsiteX6724" fmla="*/ 2212395 w 12193588"/>
              <a:gd name="connsiteY6724" fmla="*/ 1529457 h 6858000"/>
              <a:gd name="connsiteX6725" fmla="*/ 2160530 w 12193588"/>
              <a:gd name="connsiteY6725" fmla="*/ 1579647 h 6858000"/>
              <a:gd name="connsiteX6726" fmla="*/ 2286006 w 12193588"/>
              <a:gd name="connsiteY6726" fmla="*/ 1706796 h 6858000"/>
              <a:gd name="connsiteX6727" fmla="*/ 2552015 w 12193588"/>
              <a:gd name="connsiteY6727" fmla="*/ 1437440 h 6858000"/>
              <a:gd name="connsiteX6728" fmla="*/ 2071860 w 12193588"/>
              <a:gd name="connsiteY6728" fmla="*/ 1383904 h 6858000"/>
              <a:gd name="connsiteX6729" fmla="*/ 2018324 w 12193588"/>
              <a:gd name="connsiteY6729" fmla="*/ 1437440 h 6858000"/>
              <a:gd name="connsiteX6730" fmla="*/ 2071860 w 12193588"/>
              <a:gd name="connsiteY6730" fmla="*/ 1490977 h 6858000"/>
              <a:gd name="connsiteX6731" fmla="*/ 2125396 w 12193588"/>
              <a:gd name="connsiteY6731" fmla="*/ 1437440 h 6858000"/>
              <a:gd name="connsiteX6732" fmla="*/ 495882 w 12193588"/>
              <a:gd name="connsiteY6732" fmla="*/ 1383904 h 6858000"/>
              <a:gd name="connsiteX6733" fmla="*/ 281736 w 12193588"/>
              <a:gd name="connsiteY6733" fmla="*/ 1599723 h 6858000"/>
              <a:gd name="connsiteX6734" fmla="*/ 211470 w 12193588"/>
              <a:gd name="connsiteY6734" fmla="*/ 1529457 h 6858000"/>
              <a:gd name="connsiteX6735" fmla="*/ 157933 w 12193588"/>
              <a:gd name="connsiteY6735" fmla="*/ 1579647 h 6858000"/>
              <a:gd name="connsiteX6736" fmla="*/ 281736 w 12193588"/>
              <a:gd name="connsiteY6736" fmla="*/ 1706796 h 6858000"/>
              <a:gd name="connsiteX6737" fmla="*/ 547746 w 12193588"/>
              <a:gd name="connsiteY6737" fmla="*/ 1437440 h 6858000"/>
              <a:gd name="connsiteX6738" fmla="*/ 67590 w 12193588"/>
              <a:gd name="connsiteY6738" fmla="*/ 1383904 h 6858000"/>
              <a:gd name="connsiteX6739" fmla="*/ 14054 w 12193588"/>
              <a:gd name="connsiteY6739" fmla="*/ 1437440 h 6858000"/>
              <a:gd name="connsiteX6740" fmla="*/ 67590 w 12193588"/>
              <a:gd name="connsiteY6740" fmla="*/ 1490977 h 6858000"/>
              <a:gd name="connsiteX6741" fmla="*/ 121127 w 12193588"/>
              <a:gd name="connsiteY6741" fmla="*/ 1437440 h 6858000"/>
              <a:gd name="connsiteX6742" fmla="*/ 12083169 w 12193588"/>
              <a:gd name="connsiteY6742" fmla="*/ 1347098 h 6858000"/>
              <a:gd name="connsiteX6743" fmla="*/ 12173512 w 12193588"/>
              <a:gd name="connsiteY6743" fmla="*/ 1437440 h 6858000"/>
              <a:gd name="connsiteX6744" fmla="*/ 12083169 w 12193588"/>
              <a:gd name="connsiteY6744" fmla="*/ 1529457 h 6858000"/>
              <a:gd name="connsiteX6745" fmla="*/ 11989480 w 12193588"/>
              <a:gd name="connsiteY6745" fmla="*/ 1437440 h 6858000"/>
              <a:gd name="connsiteX6746" fmla="*/ 10507189 w 12193588"/>
              <a:gd name="connsiteY6746" fmla="*/ 1347098 h 6858000"/>
              <a:gd name="connsiteX6747" fmla="*/ 10595860 w 12193588"/>
              <a:gd name="connsiteY6747" fmla="*/ 1437440 h 6858000"/>
              <a:gd name="connsiteX6748" fmla="*/ 10289698 w 12193588"/>
              <a:gd name="connsiteY6748" fmla="*/ 1743600 h 6858000"/>
              <a:gd name="connsiteX6749" fmla="*/ 10129088 w 12193588"/>
              <a:gd name="connsiteY6749" fmla="*/ 1579647 h 6858000"/>
              <a:gd name="connsiteX6750" fmla="*/ 10219431 w 12193588"/>
              <a:gd name="connsiteY6750" fmla="*/ 1489304 h 6858000"/>
              <a:gd name="connsiteX6751" fmla="*/ 10289698 w 12193588"/>
              <a:gd name="connsiteY6751" fmla="*/ 1561243 h 6858000"/>
              <a:gd name="connsiteX6752" fmla="*/ 10078900 w 12193588"/>
              <a:gd name="connsiteY6752" fmla="*/ 1347098 h 6858000"/>
              <a:gd name="connsiteX6753" fmla="*/ 10169242 w 12193588"/>
              <a:gd name="connsiteY6753" fmla="*/ 1437440 h 6858000"/>
              <a:gd name="connsiteX6754" fmla="*/ 10078900 w 12193588"/>
              <a:gd name="connsiteY6754" fmla="*/ 1529457 h 6858000"/>
              <a:gd name="connsiteX6755" fmla="*/ 9986885 w 12193588"/>
              <a:gd name="connsiteY6755" fmla="*/ 1437440 h 6858000"/>
              <a:gd name="connsiteX6756" fmla="*/ 8502922 w 12193588"/>
              <a:gd name="connsiteY6756" fmla="*/ 1347098 h 6858000"/>
              <a:gd name="connsiteX6757" fmla="*/ 8593264 w 12193588"/>
              <a:gd name="connsiteY6757" fmla="*/ 1437440 h 6858000"/>
              <a:gd name="connsiteX6758" fmla="*/ 8287102 w 12193588"/>
              <a:gd name="connsiteY6758" fmla="*/ 1743600 h 6858000"/>
              <a:gd name="connsiteX6759" fmla="*/ 8124821 w 12193588"/>
              <a:gd name="connsiteY6759" fmla="*/ 1579647 h 6858000"/>
              <a:gd name="connsiteX6760" fmla="*/ 8215163 w 12193588"/>
              <a:gd name="connsiteY6760" fmla="*/ 1489304 h 6858000"/>
              <a:gd name="connsiteX6761" fmla="*/ 8287102 w 12193588"/>
              <a:gd name="connsiteY6761" fmla="*/ 1561243 h 6858000"/>
              <a:gd name="connsiteX6762" fmla="*/ 8074630 w 12193588"/>
              <a:gd name="connsiteY6762" fmla="*/ 1347098 h 6858000"/>
              <a:gd name="connsiteX6763" fmla="*/ 8164973 w 12193588"/>
              <a:gd name="connsiteY6763" fmla="*/ 1437440 h 6858000"/>
              <a:gd name="connsiteX6764" fmla="*/ 8074630 w 12193588"/>
              <a:gd name="connsiteY6764" fmla="*/ 1529457 h 6858000"/>
              <a:gd name="connsiteX6765" fmla="*/ 7982616 w 12193588"/>
              <a:gd name="connsiteY6765" fmla="*/ 1437440 h 6858000"/>
              <a:gd name="connsiteX6766" fmla="*/ 6500326 w 12193588"/>
              <a:gd name="connsiteY6766" fmla="*/ 1347098 h 6858000"/>
              <a:gd name="connsiteX6767" fmla="*/ 6588995 w 12193588"/>
              <a:gd name="connsiteY6767" fmla="*/ 1437440 h 6858000"/>
              <a:gd name="connsiteX6768" fmla="*/ 6289527 w 12193588"/>
              <a:gd name="connsiteY6768" fmla="*/ 1743600 h 6858000"/>
              <a:gd name="connsiteX6769" fmla="*/ 6130589 w 12193588"/>
              <a:gd name="connsiteY6769" fmla="*/ 1579647 h 6858000"/>
              <a:gd name="connsiteX6770" fmla="*/ 6219258 w 12193588"/>
              <a:gd name="connsiteY6770" fmla="*/ 1489304 h 6858000"/>
              <a:gd name="connsiteX6771" fmla="*/ 6289527 w 12193588"/>
              <a:gd name="connsiteY6771" fmla="*/ 1561243 h 6858000"/>
              <a:gd name="connsiteX6772" fmla="*/ 6070361 w 12193588"/>
              <a:gd name="connsiteY6772" fmla="*/ 1347098 h 6858000"/>
              <a:gd name="connsiteX6773" fmla="*/ 6160704 w 12193588"/>
              <a:gd name="connsiteY6773" fmla="*/ 1437440 h 6858000"/>
              <a:gd name="connsiteX6774" fmla="*/ 6070361 w 12193588"/>
              <a:gd name="connsiteY6774" fmla="*/ 1529457 h 6858000"/>
              <a:gd name="connsiteX6775" fmla="*/ 5978346 w 12193588"/>
              <a:gd name="connsiteY6775" fmla="*/ 1437440 h 6858000"/>
              <a:gd name="connsiteX6776" fmla="*/ 4504421 w 12193588"/>
              <a:gd name="connsiteY6776" fmla="*/ 1347098 h 6858000"/>
              <a:gd name="connsiteX6777" fmla="*/ 4594764 w 12193588"/>
              <a:gd name="connsiteY6777" fmla="*/ 1437440 h 6858000"/>
              <a:gd name="connsiteX6778" fmla="*/ 4288603 w 12193588"/>
              <a:gd name="connsiteY6778" fmla="*/ 1743600 h 6858000"/>
              <a:gd name="connsiteX6779" fmla="*/ 4126320 w 12193588"/>
              <a:gd name="connsiteY6779" fmla="*/ 1579647 h 6858000"/>
              <a:gd name="connsiteX6780" fmla="*/ 4216663 w 12193588"/>
              <a:gd name="connsiteY6780" fmla="*/ 1489304 h 6858000"/>
              <a:gd name="connsiteX6781" fmla="*/ 4288603 w 12193588"/>
              <a:gd name="connsiteY6781" fmla="*/ 1561243 h 6858000"/>
              <a:gd name="connsiteX6782" fmla="*/ 4071111 w 12193588"/>
              <a:gd name="connsiteY6782" fmla="*/ 1347098 h 6858000"/>
              <a:gd name="connsiteX6783" fmla="*/ 4158108 w 12193588"/>
              <a:gd name="connsiteY6783" fmla="*/ 1437440 h 6858000"/>
              <a:gd name="connsiteX6784" fmla="*/ 4071111 w 12193588"/>
              <a:gd name="connsiteY6784" fmla="*/ 1529457 h 6858000"/>
              <a:gd name="connsiteX6785" fmla="*/ 3984115 w 12193588"/>
              <a:gd name="connsiteY6785" fmla="*/ 1437440 h 6858000"/>
              <a:gd name="connsiteX6786" fmla="*/ 2500151 w 12193588"/>
              <a:gd name="connsiteY6786" fmla="*/ 1347098 h 6858000"/>
              <a:gd name="connsiteX6787" fmla="*/ 2590494 w 12193588"/>
              <a:gd name="connsiteY6787" fmla="*/ 1437440 h 6858000"/>
              <a:gd name="connsiteX6788" fmla="*/ 2286006 w 12193588"/>
              <a:gd name="connsiteY6788" fmla="*/ 1743600 h 6858000"/>
              <a:gd name="connsiteX6789" fmla="*/ 2123722 w 12193588"/>
              <a:gd name="connsiteY6789" fmla="*/ 1579647 h 6858000"/>
              <a:gd name="connsiteX6790" fmla="*/ 2212393 w 12193588"/>
              <a:gd name="connsiteY6790" fmla="*/ 1489304 h 6858000"/>
              <a:gd name="connsiteX6791" fmla="*/ 2286006 w 12193588"/>
              <a:gd name="connsiteY6791" fmla="*/ 1561243 h 6858000"/>
              <a:gd name="connsiteX6792" fmla="*/ 2071858 w 12193588"/>
              <a:gd name="connsiteY6792" fmla="*/ 1347098 h 6858000"/>
              <a:gd name="connsiteX6793" fmla="*/ 2163875 w 12193588"/>
              <a:gd name="connsiteY6793" fmla="*/ 1437440 h 6858000"/>
              <a:gd name="connsiteX6794" fmla="*/ 2071858 w 12193588"/>
              <a:gd name="connsiteY6794" fmla="*/ 1529457 h 6858000"/>
              <a:gd name="connsiteX6795" fmla="*/ 1981515 w 12193588"/>
              <a:gd name="connsiteY6795" fmla="*/ 1437440 h 6858000"/>
              <a:gd name="connsiteX6796" fmla="*/ 495880 w 12193588"/>
              <a:gd name="connsiteY6796" fmla="*/ 1347098 h 6858000"/>
              <a:gd name="connsiteX6797" fmla="*/ 587897 w 12193588"/>
              <a:gd name="connsiteY6797" fmla="*/ 1437440 h 6858000"/>
              <a:gd name="connsiteX6798" fmla="*/ 281736 w 12193588"/>
              <a:gd name="connsiteY6798" fmla="*/ 1743600 h 6858000"/>
              <a:gd name="connsiteX6799" fmla="*/ 119453 w 12193588"/>
              <a:gd name="connsiteY6799" fmla="*/ 1579647 h 6858000"/>
              <a:gd name="connsiteX6800" fmla="*/ 211468 w 12193588"/>
              <a:gd name="connsiteY6800" fmla="*/ 1489304 h 6858000"/>
              <a:gd name="connsiteX6801" fmla="*/ 281736 w 12193588"/>
              <a:gd name="connsiteY6801" fmla="*/ 1561243 h 6858000"/>
              <a:gd name="connsiteX6802" fmla="*/ 67590 w 12193588"/>
              <a:gd name="connsiteY6802" fmla="*/ 1347098 h 6858000"/>
              <a:gd name="connsiteX6803" fmla="*/ 159607 w 12193588"/>
              <a:gd name="connsiteY6803" fmla="*/ 1437440 h 6858000"/>
              <a:gd name="connsiteX6804" fmla="*/ 67590 w 12193588"/>
              <a:gd name="connsiteY6804" fmla="*/ 1529457 h 6858000"/>
              <a:gd name="connsiteX6805" fmla="*/ 0 w 12193588"/>
              <a:gd name="connsiteY6805" fmla="*/ 1460614 h 6858000"/>
              <a:gd name="connsiteX6806" fmla="*/ 0 w 12193588"/>
              <a:gd name="connsiteY6806" fmla="*/ 1414688 h 6858000"/>
              <a:gd name="connsiteX6807" fmla="*/ 10868562 w 12193588"/>
              <a:gd name="connsiteY6807" fmla="*/ 1306945 h 6858000"/>
              <a:gd name="connsiteX6808" fmla="*/ 10736395 w 12193588"/>
              <a:gd name="connsiteY6808" fmla="*/ 1432422 h 6858000"/>
              <a:gd name="connsiteX6809" fmla="*/ 10789929 w 12193588"/>
              <a:gd name="connsiteY6809" fmla="*/ 1485958 h 6858000"/>
              <a:gd name="connsiteX6810" fmla="*/ 10922098 w 12193588"/>
              <a:gd name="connsiteY6810" fmla="*/ 1368848 h 6858000"/>
              <a:gd name="connsiteX6811" fmla="*/ 8869312 w 12193588"/>
              <a:gd name="connsiteY6811" fmla="*/ 1306945 h 6858000"/>
              <a:gd name="connsiteX6812" fmla="*/ 8743836 w 12193588"/>
              <a:gd name="connsiteY6812" fmla="*/ 1432422 h 6858000"/>
              <a:gd name="connsiteX6813" fmla="*/ 8795698 w 12193588"/>
              <a:gd name="connsiteY6813" fmla="*/ 1485958 h 6858000"/>
              <a:gd name="connsiteX6814" fmla="*/ 8921175 w 12193588"/>
              <a:gd name="connsiteY6814" fmla="*/ 1368848 h 6858000"/>
              <a:gd name="connsiteX6815" fmla="*/ 6866715 w 12193588"/>
              <a:gd name="connsiteY6815" fmla="*/ 1306945 h 6858000"/>
              <a:gd name="connsiteX6816" fmla="*/ 6739566 w 12193588"/>
              <a:gd name="connsiteY6816" fmla="*/ 1432422 h 6858000"/>
              <a:gd name="connsiteX6817" fmla="*/ 6791430 w 12193588"/>
              <a:gd name="connsiteY6817" fmla="*/ 1485958 h 6858000"/>
              <a:gd name="connsiteX6818" fmla="*/ 6918579 w 12193588"/>
              <a:gd name="connsiteY6818" fmla="*/ 1368848 h 6858000"/>
              <a:gd name="connsiteX6819" fmla="*/ 4862444 w 12193588"/>
              <a:gd name="connsiteY6819" fmla="*/ 1306945 h 6858000"/>
              <a:gd name="connsiteX6820" fmla="*/ 4735297 w 12193588"/>
              <a:gd name="connsiteY6820" fmla="*/ 1432422 h 6858000"/>
              <a:gd name="connsiteX6821" fmla="*/ 4787160 w 12193588"/>
              <a:gd name="connsiteY6821" fmla="*/ 1485958 h 6858000"/>
              <a:gd name="connsiteX6822" fmla="*/ 4914308 w 12193588"/>
              <a:gd name="connsiteY6822" fmla="*/ 1368848 h 6858000"/>
              <a:gd name="connsiteX6823" fmla="*/ 2858176 w 12193588"/>
              <a:gd name="connsiteY6823" fmla="*/ 1306945 h 6858000"/>
              <a:gd name="connsiteX6824" fmla="*/ 2731027 w 12193588"/>
              <a:gd name="connsiteY6824" fmla="*/ 1432422 h 6858000"/>
              <a:gd name="connsiteX6825" fmla="*/ 2782890 w 12193588"/>
              <a:gd name="connsiteY6825" fmla="*/ 1485958 h 6858000"/>
              <a:gd name="connsiteX6826" fmla="*/ 2910039 w 12193588"/>
              <a:gd name="connsiteY6826" fmla="*/ 1368848 h 6858000"/>
              <a:gd name="connsiteX6827" fmla="*/ 860599 w 12193588"/>
              <a:gd name="connsiteY6827" fmla="*/ 1306945 h 6858000"/>
              <a:gd name="connsiteX6828" fmla="*/ 726758 w 12193588"/>
              <a:gd name="connsiteY6828" fmla="*/ 1432422 h 6858000"/>
              <a:gd name="connsiteX6829" fmla="*/ 781968 w 12193588"/>
              <a:gd name="connsiteY6829" fmla="*/ 1485958 h 6858000"/>
              <a:gd name="connsiteX6830" fmla="*/ 914135 w 12193588"/>
              <a:gd name="connsiteY6830" fmla="*/ 1368848 h 6858000"/>
              <a:gd name="connsiteX6831" fmla="*/ 10868562 w 12193588"/>
              <a:gd name="connsiteY6831" fmla="*/ 1265119 h 6858000"/>
              <a:gd name="connsiteX6832" fmla="*/ 10962250 w 12193588"/>
              <a:gd name="connsiteY6832" fmla="*/ 1368846 h 6858000"/>
              <a:gd name="connsiteX6833" fmla="*/ 10789929 w 12193588"/>
              <a:gd name="connsiteY6833" fmla="*/ 1529455 h 6858000"/>
              <a:gd name="connsiteX6834" fmla="*/ 10697914 w 12193588"/>
              <a:gd name="connsiteY6834" fmla="*/ 1432420 h 6858000"/>
              <a:gd name="connsiteX6835" fmla="*/ 8869310 w 12193588"/>
              <a:gd name="connsiteY6835" fmla="*/ 1265119 h 6858000"/>
              <a:gd name="connsiteX6836" fmla="*/ 8959653 w 12193588"/>
              <a:gd name="connsiteY6836" fmla="*/ 1368846 h 6858000"/>
              <a:gd name="connsiteX6837" fmla="*/ 8795698 w 12193588"/>
              <a:gd name="connsiteY6837" fmla="*/ 1529455 h 6858000"/>
              <a:gd name="connsiteX6838" fmla="*/ 8705355 w 12193588"/>
              <a:gd name="connsiteY6838" fmla="*/ 1432420 h 6858000"/>
              <a:gd name="connsiteX6839" fmla="*/ 6866715 w 12193588"/>
              <a:gd name="connsiteY6839" fmla="*/ 1265119 h 6858000"/>
              <a:gd name="connsiteX6840" fmla="*/ 6955384 w 12193588"/>
              <a:gd name="connsiteY6840" fmla="*/ 1368846 h 6858000"/>
              <a:gd name="connsiteX6841" fmla="*/ 6791429 w 12193588"/>
              <a:gd name="connsiteY6841" fmla="*/ 1529455 h 6858000"/>
              <a:gd name="connsiteX6842" fmla="*/ 6701086 w 12193588"/>
              <a:gd name="connsiteY6842" fmla="*/ 1432420 h 6858000"/>
              <a:gd name="connsiteX6843" fmla="*/ 4862446 w 12193588"/>
              <a:gd name="connsiteY6843" fmla="*/ 1265119 h 6858000"/>
              <a:gd name="connsiteX6844" fmla="*/ 4951117 w 12193588"/>
              <a:gd name="connsiteY6844" fmla="*/ 1368846 h 6858000"/>
              <a:gd name="connsiteX6845" fmla="*/ 4787161 w 12193588"/>
              <a:gd name="connsiteY6845" fmla="*/ 1529455 h 6858000"/>
              <a:gd name="connsiteX6846" fmla="*/ 4696818 w 12193588"/>
              <a:gd name="connsiteY6846" fmla="*/ 1432420 h 6858000"/>
              <a:gd name="connsiteX6847" fmla="*/ 2858176 w 12193588"/>
              <a:gd name="connsiteY6847" fmla="*/ 1265119 h 6858000"/>
              <a:gd name="connsiteX6848" fmla="*/ 2946845 w 12193588"/>
              <a:gd name="connsiteY6848" fmla="*/ 1368846 h 6858000"/>
              <a:gd name="connsiteX6849" fmla="*/ 2782890 w 12193588"/>
              <a:gd name="connsiteY6849" fmla="*/ 1529455 h 6858000"/>
              <a:gd name="connsiteX6850" fmla="*/ 2692547 w 12193588"/>
              <a:gd name="connsiteY6850" fmla="*/ 1432420 h 6858000"/>
              <a:gd name="connsiteX6851" fmla="*/ 860597 w 12193588"/>
              <a:gd name="connsiteY6851" fmla="*/ 1265119 h 6858000"/>
              <a:gd name="connsiteX6852" fmla="*/ 952613 w 12193588"/>
              <a:gd name="connsiteY6852" fmla="*/ 1368846 h 6858000"/>
              <a:gd name="connsiteX6853" fmla="*/ 781966 w 12193588"/>
              <a:gd name="connsiteY6853" fmla="*/ 1529455 h 6858000"/>
              <a:gd name="connsiteX6854" fmla="*/ 688277 w 12193588"/>
              <a:gd name="connsiteY6854" fmla="*/ 1432420 h 6858000"/>
              <a:gd name="connsiteX6855" fmla="*/ 12193588 w 12193588"/>
              <a:gd name="connsiteY6855" fmla="*/ 1235007 h 6858000"/>
              <a:gd name="connsiteX6856" fmla="*/ 12193588 w 12193588"/>
              <a:gd name="connsiteY6856" fmla="*/ 1273485 h 6858000"/>
              <a:gd name="connsiteX6857" fmla="*/ 12171838 w 12193588"/>
              <a:gd name="connsiteY6857" fmla="*/ 1295235 h 6858000"/>
              <a:gd name="connsiteX6858" fmla="*/ 12193588 w 12193588"/>
              <a:gd name="connsiteY6858" fmla="*/ 1316983 h 6858000"/>
              <a:gd name="connsiteX6859" fmla="*/ 12193588 w 12193588"/>
              <a:gd name="connsiteY6859" fmla="*/ 1357135 h 6858000"/>
              <a:gd name="connsiteX6860" fmla="*/ 12133360 w 12193588"/>
              <a:gd name="connsiteY6860" fmla="*/ 1295235 h 6858000"/>
              <a:gd name="connsiteX6861" fmla="*/ 11435712 w 12193588"/>
              <a:gd name="connsiteY6861" fmla="*/ 1171432 h 6858000"/>
              <a:gd name="connsiteX6862" fmla="*/ 11382176 w 12193588"/>
              <a:gd name="connsiteY6862" fmla="*/ 1224969 h 6858000"/>
              <a:gd name="connsiteX6863" fmla="*/ 11526055 w 12193588"/>
              <a:gd name="connsiteY6863" fmla="*/ 1367174 h 6858000"/>
              <a:gd name="connsiteX6864" fmla="*/ 11437384 w 12193588"/>
              <a:gd name="connsiteY6864" fmla="*/ 1460864 h 6858000"/>
              <a:gd name="connsiteX6865" fmla="*/ 11367118 w 12193588"/>
              <a:gd name="connsiteY6865" fmla="*/ 1385578 h 6858000"/>
              <a:gd name="connsiteX6866" fmla="*/ 11310235 w 12193588"/>
              <a:gd name="connsiteY6866" fmla="*/ 1437442 h 6858000"/>
              <a:gd name="connsiteX6867" fmla="*/ 11437384 w 12193588"/>
              <a:gd name="connsiteY6867" fmla="*/ 1562917 h 6858000"/>
              <a:gd name="connsiteX6868" fmla="*/ 11633128 w 12193588"/>
              <a:gd name="connsiteY6868" fmla="*/ 1367174 h 6858000"/>
              <a:gd name="connsiteX6869" fmla="*/ 10435250 w 12193588"/>
              <a:gd name="connsiteY6869" fmla="*/ 1171432 h 6858000"/>
              <a:gd name="connsiteX6870" fmla="*/ 10289699 w 12193588"/>
              <a:gd name="connsiteY6870" fmla="*/ 1315311 h 6858000"/>
              <a:gd name="connsiteX6871" fmla="*/ 10219433 w 12193588"/>
              <a:gd name="connsiteY6871" fmla="*/ 1243373 h 6858000"/>
              <a:gd name="connsiteX6872" fmla="*/ 10165898 w 12193588"/>
              <a:gd name="connsiteY6872" fmla="*/ 1296909 h 6858000"/>
              <a:gd name="connsiteX6873" fmla="*/ 10289699 w 12193588"/>
              <a:gd name="connsiteY6873" fmla="*/ 1420712 h 6858000"/>
              <a:gd name="connsiteX6874" fmla="*/ 10485443 w 12193588"/>
              <a:gd name="connsiteY6874" fmla="*/ 1224969 h 6858000"/>
              <a:gd name="connsiteX6875" fmla="*/ 9436463 w 12193588"/>
              <a:gd name="connsiteY6875" fmla="*/ 1171432 h 6858000"/>
              <a:gd name="connsiteX6876" fmla="*/ 9384600 w 12193588"/>
              <a:gd name="connsiteY6876" fmla="*/ 1224969 h 6858000"/>
              <a:gd name="connsiteX6877" fmla="*/ 9526806 w 12193588"/>
              <a:gd name="connsiteY6877" fmla="*/ 1367174 h 6858000"/>
              <a:gd name="connsiteX6878" fmla="*/ 9438135 w 12193588"/>
              <a:gd name="connsiteY6878" fmla="*/ 1460864 h 6858000"/>
              <a:gd name="connsiteX6879" fmla="*/ 9371214 w 12193588"/>
              <a:gd name="connsiteY6879" fmla="*/ 1385578 h 6858000"/>
              <a:gd name="connsiteX6880" fmla="*/ 9316006 w 12193588"/>
              <a:gd name="connsiteY6880" fmla="*/ 1437442 h 6858000"/>
              <a:gd name="connsiteX6881" fmla="*/ 9438135 w 12193588"/>
              <a:gd name="connsiteY6881" fmla="*/ 1562917 h 6858000"/>
              <a:gd name="connsiteX6882" fmla="*/ 9630532 w 12193588"/>
              <a:gd name="connsiteY6882" fmla="*/ 1367174 h 6858000"/>
              <a:gd name="connsiteX6883" fmla="*/ 8430983 w 12193588"/>
              <a:gd name="connsiteY6883" fmla="*/ 1171432 h 6858000"/>
              <a:gd name="connsiteX6884" fmla="*/ 8287104 w 12193588"/>
              <a:gd name="connsiteY6884" fmla="*/ 1315311 h 6858000"/>
              <a:gd name="connsiteX6885" fmla="*/ 8215163 w 12193588"/>
              <a:gd name="connsiteY6885" fmla="*/ 1243373 h 6858000"/>
              <a:gd name="connsiteX6886" fmla="*/ 8161627 w 12193588"/>
              <a:gd name="connsiteY6886" fmla="*/ 1296909 h 6858000"/>
              <a:gd name="connsiteX6887" fmla="*/ 8287104 w 12193588"/>
              <a:gd name="connsiteY6887" fmla="*/ 1420712 h 6858000"/>
              <a:gd name="connsiteX6888" fmla="*/ 8484519 w 12193588"/>
              <a:gd name="connsiteY6888" fmla="*/ 1224969 h 6858000"/>
              <a:gd name="connsiteX6889" fmla="*/ 7433866 w 12193588"/>
              <a:gd name="connsiteY6889" fmla="*/ 1171432 h 6858000"/>
              <a:gd name="connsiteX6890" fmla="*/ 7382003 w 12193588"/>
              <a:gd name="connsiteY6890" fmla="*/ 1224969 h 6858000"/>
              <a:gd name="connsiteX6891" fmla="*/ 7524208 w 12193588"/>
              <a:gd name="connsiteY6891" fmla="*/ 1367174 h 6858000"/>
              <a:gd name="connsiteX6892" fmla="*/ 7437213 w 12193588"/>
              <a:gd name="connsiteY6892" fmla="*/ 1460864 h 6858000"/>
              <a:gd name="connsiteX6893" fmla="*/ 7366945 w 12193588"/>
              <a:gd name="connsiteY6893" fmla="*/ 1385578 h 6858000"/>
              <a:gd name="connsiteX6894" fmla="*/ 7311737 w 12193588"/>
              <a:gd name="connsiteY6894" fmla="*/ 1437442 h 6858000"/>
              <a:gd name="connsiteX6895" fmla="*/ 7437213 w 12193588"/>
              <a:gd name="connsiteY6895" fmla="*/ 1562917 h 6858000"/>
              <a:gd name="connsiteX6896" fmla="*/ 7626263 w 12193588"/>
              <a:gd name="connsiteY6896" fmla="*/ 1367174 h 6858000"/>
              <a:gd name="connsiteX6897" fmla="*/ 6430058 w 12193588"/>
              <a:gd name="connsiteY6897" fmla="*/ 1171432 h 6858000"/>
              <a:gd name="connsiteX6898" fmla="*/ 6287851 w 12193588"/>
              <a:gd name="connsiteY6898" fmla="*/ 1315311 h 6858000"/>
              <a:gd name="connsiteX6899" fmla="*/ 6219258 w 12193588"/>
              <a:gd name="connsiteY6899" fmla="*/ 1243373 h 6858000"/>
              <a:gd name="connsiteX6900" fmla="*/ 6167394 w 12193588"/>
              <a:gd name="connsiteY6900" fmla="*/ 1296909 h 6858000"/>
              <a:gd name="connsiteX6901" fmla="*/ 6287851 w 12193588"/>
              <a:gd name="connsiteY6901" fmla="*/ 1420712 h 6858000"/>
              <a:gd name="connsiteX6902" fmla="*/ 6480248 w 12193588"/>
              <a:gd name="connsiteY6902" fmla="*/ 1224969 h 6858000"/>
              <a:gd name="connsiteX6903" fmla="*/ 5429597 w 12193588"/>
              <a:gd name="connsiteY6903" fmla="*/ 1171432 h 6858000"/>
              <a:gd name="connsiteX6904" fmla="*/ 5377734 w 12193588"/>
              <a:gd name="connsiteY6904" fmla="*/ 1224969 h 6858000"/>
              <a:gd name="connsiteX6905" fmla="*/ 5519939 w 12193588"/>
              <a:gd name="connsiteY6905" fmla="*/ 1367174 h 6858000"/>
              <a:gd name="connsiteX6906" fmla="*/ 5432942 w 12193588"/>
              <a:gd name="connsiteY6906" fmla="*/ 1460864 h 6858000"/>
              <a:gd name="connsiteX6907" fmla="*/ 5364348 w 12193588"/>
              <a:gd name="connsiteY6907" fmla="*/ 1385578 h 6858000"/>
              <a:gd name="connsiteX6908" fmla="*/ 5310813 w 12193588"/>
              <a:gd name="connsiteY6908" fmla="*/ 1437442 h 6858000"/>
              <a:gd name="connsiteX6909" fmla="*/ 5432942 w 12193588"/>
              <a:gd name="connsiteY6909" fmla="*/ 1562917 h 6858000"/>
              <a:gd name="connsiteX6910" fmla="*/ 5623666 w 12193588"/>
              <a:gd name="connsiteY6910" fmla="*/ 1367174 h 6858000"/>
              <a:gd name="connsiteX6911" fmla="*/ 4434154 w 12193588"/>
              <a:gd name="connsiteY6911" fmla="*/ 1171432 h 6858000"/>
              <a:gd name="connsiteX6912" fmla="*/ 4288601 w 12193588"/>
              <a:gd name="connsiteY6912" fmla="*/ 1315311 h 6858000"/>
              <a:gd name="connsiteX6913" fmla="*/ 4216663 w 12193588"/>
              <a:gd name="connsiteY6913" fmla="*/ 1243373 h 6858000"/>
              <a:gd name="connsiteX6914" fmla="*/ 4164798 w 12193588"/>
              <a:gd name="connsiteY6914" fmla="*/ 1296909 h 6858000"/>
              <a:gd name="connsiteX6915" fmla="*/ 4288601 w 12193588"/>
              <a:gd name="connsiteY6915" fmla="*/ 1420712 h 6858000"/>
              <a:gd name="connsiteX6916" fmla="*/ 4486017 w 12193588"/>
              <a:gd name="connsiteY6916" fmla="*/ 1224969 h 6858000"/>
              <a:gd name="connsiteX6917" fmla="*/ 3428673 w 12193588"/>
              <a:gd name="connsiteY6917" fmla="*/ 1171432 h 6858000"/>
              <a:gd name="connsiteX6918" fmla="*/ 3375138 w 12193588"/>
              <a:gd name="connsiteY6918" fmla="*/ 1224969 h 6858000"/>
              <a:gd name="connsiteX6919" fmla="*/ 3522363 w 12193588"/>
              <a:gd name="connsiteY6919" fmla="*/ 1367174 h 6858000"/>
              <a:gd name="connsiteX6920" fmla="*/ 3432019 w 12193588"/>
              <a:gd name="connsiteY6920" fmla="*/ 1460864 h 6858000"/>
              <a:gd name="connsiteX6921" fmla="*/ 3361752 w 12193588"/>
              <a:gd name="connsiteY6921" fmla="*/ 1385578 h 6858000"/>
              <a:gd name="connsiteX6922" fmla="*/ 3306543 w 12193588"/>
              <a:gd name="connsiteY6922" fmla="*/ 1437442 h 6858000"/>
              <a:gd name="connsiteX6923" fmla="*/ 3432019 w 12193588"/>
              <a:gd name="connsiteY6923" fmla="*/ 1562917 h 6858000"/>
              <a:gd name="connsiteX6924" fmla="*/ 3627762 w 12193588"/>
              <a:gd name="connsiteY6924" fmla="*/ 1367174 h 6858000"/>
              <a:gd name="connsiteX6925" fmla="*/ 2429885 w 12193588"/>
              <a:gd name="connsiteY6925" fmla="*/ 1171432 h 6858000"/>
              <a:gd name="connsiteX6926" fmla="*/ 2286004 w 12193588"/>
              <a:gd name="connsiteY6926" fmla="*/ 1315311 h 6858000"/>
              <a:gd name="connsiteX6927" fmla="*/ 2214065 w 12193588"/>
              <a:gd name="connsiteY6927" fmla="*/ 1243373 h 6858000"/>
              <a:gd name="connsiteX6928" fmla="*/ 2160529 w 12193588"/>
              <a:gd name="connsiteY6928" fmla="*/ 1296909 h 6858000"/>
              <a:gd name="connsiteX6929" fmla="*/ 2286004 w 12193588"/>
              <a:gd name="connsiteY6929" fmla="*/ 1420712 h 6858000"/>
              <a:gd name="connsiteX6930" fmla="*/ 2481747 w 12193588"/>
              <a:gd name="connsiteY6930" fmla="*/ 1224969 h 6858000"/>
              <a:gd name="connsiteX6931" fmla="*/ 1424403 w 12193588"/>
              <a:gd name="connsiteY6931" fmla="*/ 1171432 h 6858000"/>
              <a:gd name="connsiteX6932" fmla="*/ 1374213 w 12193588"/>
              <a:gd name="connsiteY6932" fmla="*/ 1224969 h 6858000"/>
              <a:gd name="connsiteX6933" fmla="*/ 1518094 w 12193588"/>
              <a:gd name="connsiteY6933" fmla="*/ 1367174 h 6858000"/>
              <a:gd name="connsiteX6934" fmla="*/ 1427749 w 12193588"/>
              <a:gd name="connsiteY6934" fmla="*/ 1460864 h 6858000"/>
              <a:gd name="connsiteX6935" fmla="*/ 1357483 w 12193588"/>
              <a:gd name="connsiteY6935" fmla="*/ 1385578 h 6858000"/>
              <a:gd name="connsiteX6936" fmla="*/ 1302274 w 12193588"/>
              <a:gd name="connsiteY6936" fmla="*/ 1437442 h 6858000"/>
              <a:gd name="connsiteX6937" fmla="*/ 1427749 w 12193588"/>
              <a:gd name="connsiteY6937" fmla="*/ 1562917 h 6858000"/>
              <a:gd name="connsiteX6938" fmla="*/ 1623492 w 12193588"/>
              <a:gd name="connsiteY6938" fmla="*/ 1367174 h 6858000"/>
              <a:gd name="connsiteX6939" fmla="*/ 425615 w 12193588"/>
              <a:gd name="connsiteY6939" fmla="*/ 1171432 h 6858000"/>
              <a:gd name="connsiteX6940" fmla="*/ 283408 w 12193588"/>
              <a:gd name="connsiteY6940" fmla="*/ 1315311 h 6858000"/>
              <a:gd name="connsiteX6941" fmla="*/ 211470 w 12193588"/>
              <a:gd name="connsiteY6941" fmla="*/ 1243373 h 6858000"/>
              <a:gd name="connsiteX6942" fmla="*/ 157933 w 12193588"/>
              <a:gd name="connsiteY6942" fmla="*/ 1296909 h 6858000"/>
              <a:gd name="connsiteX6943" fmla="*/ 283408 w 12193588"/>
              <a:gd name="connsiteY6943" fmla="*/ 1420712 h 6858000"/>
              <a:gd name="connsiteX6944" fmla="*/ 479152 w 12193588"/>
              <a:gd name="connsiteY6944" fmla="*/ 1224969 h 6858000"/>
              <a:gd name="connsiteX6945" fmla="*/ 12002865 w 12193588"/>
              <a:gd name="connsiteY6945" fmla="*/ 1166412 h 6858000"/>
              <a:gd name="connsiteX6946" fmla="*/ 11601341 w 12193588"/>
              <a:gd name="connsiteY6946" fmla="*/ 1579647 h 6858000"/>
              <a:gd name="connsiteX6947" fmla="*/ 11651532 w 12193588"/>
              <a:gd name="connsiteY6947" fmla="*/ 1633183 h 6858000"/>
              <a:gd name="connsiteX6948" fmla="*/ 12053055 w 12193588"/>
              <a:gd name="connsiteY6948" fmla="*/ 1223295 h 6858000"/>
              <a:gd name="connsiteX6949" fmla="*/ 9998595 w 12193588"/>
              <a:gd name="connsiteY6949" fmla="*/ 1166412 h 6858000"/>
              <a:gd name="connsiteX6950" fmla="*/ 9597072 w 12193588"/>
              <a:gd name="connsiteY6950" fmla="*/ 1579647 h 6858000"/>
              <a:gd name="connsiteX6951" fmla="*/ 9648934 w 12193588"/>
              <a:gd name="connsiteY6951" fmla="*/ 1633183 h 6858000"/>
              <a:gd name="connsiteX6952" fmla="*/ 10050458 w 12193588"/>
              <a:gd name="connsiteY6952" fmla="*/ 1223295 h 6858000"/>
              <a:gd name="connsiteX6953" fmla="*/ 8002690 w 12193588"/>
              <a:gd name="connsiteY6953" fmla="*/ 1166412 h 6858000"/>
              <a:gd name="connsiteX6954" fmla="*/ 7594475 w 12193588"/>
              <a:gd name="connsiteY6954" fmla="*/ 1579647 h 6858000"/>
              <a:gd name="connsiteX6955" fmla="*/ 7648011 w 12193588"/>
              <a:gd name="connsiteY6955" fmla="*/ 1633183 h 6858000"/>
              <a:gd name="connsiteX6956" fmla="*/ 8056226 w 12193588"/>
              <a:gd name="connsiteY6956" fmla="*/ 1223295 h 6858000"/>
              <a:gd name="connsiteX6957" fmla="*/ 6000093 w 12193588"/>
              <a:gd name="connsiteY6957" fmla="*/ 1166412 h 6858000"/>
              <a:gd name="connsiteX6958" fmla="*/ 5590205 w 12193588"/>
              <a:gd name="connsiteY6958" fmla="*/ 1579647 h 6858000"/>
              <a:gd name="connsiteX6959" fmla="*/ 5643742 w 12193588"/>
              <a:gd name="connsiteY6959" fmla="*/ 1633183 h 6858000"/>
              <a:gd name="connsiteX6960" fmla="*/ 6051957 w 12193588"/>
              <a:gd name="connsiteY6960" fmla="*/ 1223295 h 6858000"/>
              <a:gd name="connsiteX6961" fmla="*/ 3995825 w 12193588"/>
              <a:gd name="connsiteY6961" fmla="*/ 1166412 h 6858000"/>
              <a:gd name="connsiteX6962" fmla="*/ 3585936 w 12193588"/>
              <a:gd name="connsiteY6962" fmla="*/ 1579647 h 6858000"/>
              <a:gd name="connsiteX6963" fmla="*/ 3639472 w 12193588"/>
              <a:gd name="connsiteY6963" fmla="*/ 1633183 h 6858000"/>
              <a:gd name="connsiteX6964" fmla="*/ 4049361 w 12193588"/>
              <a:gd name="connsiteY6964" fmla="*/ 1223295 h 6858000"/>
              <a:gd name="connsiteX6965" fmla="*/ 1991555 w 12193588"/>
              <a:gd name="connsiteY6965" fmla="*/ 1166412 h 6858000"/>
              <a:gd name="connsiteX6966" fmla="*/ 1590032 w 12193588"/>
              <a:gd name="connsiteY6966" fmla="*/ 1579647 h 6858000"/>
              <a:gd name="connsiteX6967" fmla="*/ 1641895 w 12193588"/>
              <a:gd name="connsiteY6967" fmla="*/ 1633183 h 6858000"/>
              <a:gd name="connsiteX6968" fmla="*/ 2043418 w 12193588"/>
              <a:gd name="connsiteY6968" fmla="*/ 1223295 h 6858000"/>
              <a:gd name="connsiteX6969" fmla="*/ 10728027 w 12193588"/>
              <a:gd name="connsiteY6969" fmla="*/ 1163066 h 6858000"/>
              <a:gd name="connsiteX6970" fmla="*/ 10594188 w 12193588"/>
              <a:gd name="connsiteY6970" fmla="*/ 1295235 h 6858000"/>
              <a:gd name="connsiteX6971" fmla="*/ 10649396 w 12193588"/>
              <a:gd name="connsiteY6971" fmla="*/ 1348770 h 6858000"/>
              <a:gd name="connsiteX6972" fmla="*/ 10781565 w 12193588"/>
              <a:gd name="connsiteY6972" fmla="*/ 1216603 h 6858000"/>
              <a:gd name="connsiteX6973" fmla="*/ 8725431 w 12193588"/>
              <a:gd name="connsiteY6973" fmla="*/ 1163066 h 6858000"/>
              <a:gd name="connsiteX6974" fmla="*/ 8598284 w 12193588"/>
              <a:gd name="connsiteY6974" fmla="*/ 1295235 h 6858000"/>
              <a:gd name="connsiteX6975" fmla="*/ 8650147 w 12193588"/>
              <a:gd name="connsiteY6975" fmla="*/ 1348770 h 6858000"/>
              <a:gd name="connsiteX6976" fmla="*/ 8777296 w 12193588"/>
              <a:gd name="connsiteY6976" fmla="*/ 1216603 h 6858000"/>
              <a:gd name="connsiteX6977" fmla="*/ 6722836 w 12193588"/>
              <a:gd name="connsiteY6977" fmla="*/ 1163066 h 6858000"/>
              <a:gd name="connsiteX6978" fmla="*/ 6595687 w 12193588"/>
              <a:gd name="connsiteY6978" fmla="*/ 1295235 h 6858000"/>
              <a:gd name="connsiteX6979" fmla="*/ 6647551 w 12193588"/>
              <a:gd name="connsiteY6979" fmla="*/ 1348770 h 6858000"/>
              <a:gd name="connsiteX6980" fmla="*/ 6774700 w 12193588"/>
              <a:gd name="connsiteY6980" fmla="*/ 1216603 h 6858000"/>
              <a:gd name="connsiteX6981" fmla="*/ 4718567 w 12193588"/>
              <a:gd name="connsiteY6981" fmla="*/ 1163066 h 6858000"/>
              <a:gd name="connsiteX6982" fmla="*/ 4591418 w 12193588"/>
              <a:gd name="connsiteY6982" fmla="*/ 1295235 h 6858000"/>
              <a:gd name="connsiteX6983" fmla="*/ 4643281 w 12193588"/>
              <a:gd name="connsiteY6983" fmla="*/ 1348770 h 6858000"/>
              <a:gd name="connsiteX6984" fmla="*/ 4770429 w 12193588"/>
              <a:gd name="connsiteY6984" fmla="*/ 1216603 h 6858000"/>
              <a:gd name="connsiteX6985" fmla="*/ 2714297 w 12193588"/>
              <a:gd name="connsiteY6985" fmla="*/ 1163066 h 6858000"/>
              <a:gd name="connsiteX6986" fmla="*/ 2588820 w 12193588"/>
              <a:gd name="connsiteY6986" fmla="*/ 1295235 h 6858000"/>
              <a:gd name="connsiteX6987" fmla="*/ 2639010 w 12193588"/>
              <a:gd name="connsiteY6987" fmla="*/ 1348770 h 6858000"/>
              <a:gd name="connsiteX6988" fmla="*/ 2766159 w 12193588"/>
              <a:gd name="connsiteY6988" fmla="*/ 1216603 h 6858000"/>
              <a:gd name="connsiteX6989" fmla="*/ 718392 w 12193588"/>
              <a:gd name="connsiteY6989" fmla="*/ 1163066 h 6858000"/>
              <a:gd name="connsiteX6990" fmla="*/ 586224 w 12193588"/>
              <a:gd name="connsiteY6990" fmla="*/ 1295235 h 6858000"/>
              <a:gd name="connsiteX6991" fmla="*/ 639761 w 12193588"/>
              <a:gd name="connsiteY6991" fmla="*/ 1348770 h 6858000"/>
              <a:gd name="connsiteX6992" fmla="*/ 770256 w 12193588"/>
              <a:gd name="connsiteY6992" fmla="*/ 1216603 h 6858000"/>
              <a:gd name="connsiteX6993" fmla="*/ 0 w 12193588"/>
              <a:gd name="connsiteY6993" fmla="*/ 1136784 h 6858000"/>
              <a:gd name="connsiteX6994" fmla="*/ 79302 w 12193588"/>
              <a:gd name="connsiteY6994" fmla="*/ 1223295 h 6858000"/>
              <a:gd name="connsiteX6995" fmla="*/ 0 w 12193588"/>
              <a:gd name="connsiteY6995" fmla="*/ 1304104 h 6858000"/>
              <a:gd name="connsiteX6996" fmla="*/ 0 w 12193588"/>
              <a:gd name="connsiteY6996" fmla="*/ 1263425 h 6858000"/>
              <a:gd name="connsiteX6997" fmla="*/ 39148 w 12193588"/>
              <a:gd name="connsiteY6997" fmla="*/ 1223295 h 6858000"/>
              <a:gd name="connsiteX6998" fmla="*/ 0 w 12193588"/>
              <a:gd name="connsiteY6998" fmla="*/ 1180357 h 6858000"/>
              <a:gd name="connsiteX6999" fmla="*/ 11435712 w 12193588"/>
              <a:gd name="connsiteY6999" fmla="*/ 1132952 h 6858000"/>
              <a:gd name="connsiteX7000" fmla="*/ 11674954 w 12193588"/>
              <a:gd name="connsiteY7000" fmla="*/ 1367174 h 6858000"/>
              <a:gd name="connsiteX7001" fmla="*/ 11437386 w 12193588"/>
              <a:gd name="connsiteY7001" fmla="*/ 1601395 h 6858000"/>
              <a:gd name="connsiteX7002" fmla="*/ 11268411 w 12193588"/>
              <a:gd name="connsiteY7002" fmla="*/ 1437440 h 6858000"/>
              <a:gd name="connsiteX7003" fmla="*/ 11367120 w 12193588"/>
              <a:gd name="connsiteY7003" fmla="*/ 1348771 h 6858000"/>
              <a:gd name="connsiteX7004" fmla="*/ 11437386 w 12193588"/>
              <a:gd name="connsiteY7004" fmla="*/ 1415692 h 6858000"/>
              <a:gd name="connsiteX7005" fmla="*/ 11489250 w 12193588"/>
              <a:gd name="connsiteY7005" fmla="*/ 1367174 h 6858000"/>
              <a:gd name="connsiteX7006" fmla="*/ 11343697 w 12193588"/>
              <a:gd name="connsiteY7006" fmla="*/ 1224969 h 6858000"/>
              <a:gd name="connsiteX7007" fmla="*/ 10435250 w 12193588"/>
              <a:gd name="connsiteY7007" fmla="*/ 1132952 h 6858000"/>
              <a:gd name="connsiteX7008" fmla="*/ 10525595 w 12193588"/>
              <a:gd name="connsiteY7008" fmla="*/ 1224969 h 6858000"/>
              <a:gd name="connsiteX7009" fmla="*/ 10289699 w 12193588"/>
              <a:gd name="connsiteY7009" fmla="*/ 1459190 h 6858000"/>
              <a:gd name="connsiteX7010" fmla="*/ 10129090 w 12193588"/>
              <a:gd name="connsiteY7010" fmla="*/ 1296907 h 6858000"/>
              <a:gd name="connsiteX7011" fmla="*/ 10219433 w 12193588"/>
              <a:gd name="connsiteY7011" fmla="*/ 1204892 h 6858000"/>
              <a:gd name="connsiteX7012" fmla="*/ 10289699 w 12193588"/>
              <a:gd name="connsiteY7012" fmla="*/ 1275159 h 6858000"/>
              <a:gd name="connsiteX7013" fmla="*/ 9436463 w 12193588"/>
              <a:gd name="connsiteY7013" fmla="*/ 1132952 h 6858000"/>
              <a:gd name="connsiteX7014" fmla="*/ 9670684 w 12193588"/>
              <a:gd name="connsiteY7014" fmla="*/ 1367174 h 6858000"/>
              <a:gd name="connsiteX7015" fmla="*/ 9438136 w 12193588"/>
              <a:gd name="connsiteY7015" fmla="*/ 1601395 h 6858000"/>
              <a:gd name="connsiteX7016" fmla="*/ 9274181 w 12193588"/>
              <a:gd name="connsiteY7016" fmla="*/ 1437440 h 6858000"/>
              <a:gd name="connsiteX7017" fmla="*/ 9371216 w 12193588"/>
              <a:gd name="connsiteY7017" fmla="*/ 1348771 h 6858000"/>
              <a:gd name="connsiteX7018" fmla="*/ 9438136 w 12193588"/>
              <a:gd name="connsiteY7018" fmla="*/ 1415692 h 6858000"/>
              <a:gd name="connsiteX7019" fmla="*/ 9489999 w 12193588"/>
              <a:gd name="connsiteY7019" fmla="*/ 1367174 h 6858000"/>
              <a:gd name="connsiteX7020" fmla="*/ 9347792 w 12193588"/>
              <a:gd name="connsiteY7020" fmla="*/ 1224969 h 6858000"/>
              <a:gd name="connsiteX7021" fmla="*/ 8430981 w 12193588"/>
              <a:gd name="connsiteY7021" fmla="*/ 1132952 h 6858000"/>
              <a:gd name="connsiteX7022" fmla="*/ 8521324 w 12193588"/>
              <a:gd name="connsiteY7022" fmla="*/ 1224969 h 6858000"/>
              <a:gd name="connsiteX7023" fmla="*/ 8287102 w 12193588"/>
              <a:gd name="connsiteY7023" fmla="*/ 1459190 h 6858000"/>
              <a:gd name="connsiteX7024" fmla="*/ 8124821 w 12193588"/>
              <a:gd name="connsiteY7024" fmla="*/ 1296907 h 6858000"/>
              <a:gd name="connsiteX7025" fmla="*/ 8215162 w 12193588"/>
              <a:gd name="connsiteY7025" fmla="*/ 1204892 h 6858000"/>
              <a:gd name="connsiteX7026" fmla="*/ 8287102 w 12193588"/>
              <a:gd name="connsiteY7026" fmla="*/ 1275159 h 6858000"/>
              <a:gd name="connsiteX7027" fmla="*/ 7433867 w 12193588"/>
              <a:gd name="connsiteY7027" fmla="*/ 1132952 h 6858000"/>
              <a:gd name="connsiteX7028" fmla="*/ 7666415 w 12193588"/>
              <a:gd name="connsiteY7028" fmla="*/ 1367174 h 6858000"/>
              <a:gd name="connsiteX7029" fmla="*/ 7437213 w 12193588"/>
              <a:gd name="connsiteY7029" fmla="*/ 1601395 h 6858000"/>
              <a:gd name="connsiteX7030" fmla="*/ 7269912 w 12193588"/>
              <a:gd name="connsiteY7030" fmla="*/ 1437440 h 6858000"/>
              <a:gd name="connsiteX7031" fmla="*/ 7366947 w 12193588"/>
              <a:gd name="connsiteY7031" fmla="*/ 1348771 h 6858000"/>
              <a:gd name="connsiteX7032" fmla="*/ 7437213 w 12193588"/>
              <a:gd name="connsiteY7032" fmla="*/ 1415692 h 6858000"/>
              <a:gd name="connsiteX7033" fmla="*/ 7485730 w 12193588"/>
              <a:gd name="connsiteY7033" fmla="*/ 1367174 h 6858000"/>
              <a:gd name="connsiteX7034" fmla="*/ 7343525 w 12193588"/>
              <a:gd name="connsiteY7034" fmla="*/ 1224969 h 6858000"/>
              <a:gd name="connsiteX7035" fmla="*/ 6430060 w 12193588"/>
              <a:gd name="connsiteY7035" fmla="*/ 1132952 h 6858000"/>
              <a:gd name="connsiteX7036" fmla="*/ 6517056 w 12193588"/>
              <a:gd name="connsiteY7036" fmla="*/ 1224969 h 6858000"/>
              <a:gd name="connsiteX7037" fmla="*/ 6287853 w 12193588"/>
              <a:gd name="connsiteY7037" fmla="*/ 1459190 h 6858000"/>
              <a:gd name="connsiteX7038" fmla="*/ 6130589 w 12193588"/>
              <a:gd name="connsiteY7038" fmla="*/ 1296907 h 6858000"/>
              <a:gd name="connsiteX7039" fmla="*/ 6219260 w 12193588"/>
              <a:gd name="connsiteY7039" fmla="*/ 1204892 h 6858000"/>
              <a:gd name="connsiteX7040" fmla="*/ 6287853 w 12193588"/>
              <a:gd name="connsiteY7040" fmla="*/ 1275159 h 6858000"/>
              <a:gd name="connsiteX7041" fmla="*/ 5429598 w 12193588"/>
              <a:gd name="connsiteY7041" fmla="*/ 1132952 h 6858000"/>
              <a:gd name="connsiteX7042" fmla="*/ 5663820 w 12193588"/>
              <a:gd name="connsiteY7042" fmla="*/ 1367174 h 6858000"/>
              <a:gd name="connsiteX7043" fmla="*/ 5432944 w 12193588"/>
              <a:gd name="connsiteY7043" fmla="*/ 1601395 h 6858000"/>
              <a:gd name="connsiteX7044" fmla="*/ 5265643 w 12193588"/>
              <a:gd name="connsiteY7044" fmla="*/ 1437440 h 6858000"/>
              <a:gd name="connsiteX7045" fmla="*/ 5364350 w 12193588"/>
              <a:gd name="connsiteY7045" fmla="*/ 1348771 h 6858000"/>
              <a:gd name="connsiteX7046" fmla="*/ 5432944 w 12193588"/>
              <a:gd name="connsiteY7046" fmla="*/ 1415692 h 6858000"/>
              <a:gd name="connsiteX7047" fmla="*/ 5481460 w 12193588"/>
              <a:gd name="connsiteY7047" fmla="*/ 1367174 h 6858000"/>
              <a:gd name="connsiteX7048" fmla="*/ 5340927 w 12193588"/>
              <a:gd name="connsiteY7048" fmla="*/ 1224969 h 6858000"/>
              <a:gd name="connsiteX7049" fmla="*/ 4434154 w 12193588"/>
              <a:gd name="connsiteY7049" fmla="*/ 1132952 h 6858000"/>
              <a:gd name="connsiteX7050" fmla="*/ 4524497 w 12193588"/>
              <a:gd name="connsiteY7050" fmla="*/ 1224969 h 6858000"/>
              <a:gd name="connsiteX7051" fmla="*/ 4288601 w 12193588"/>
              <a:gd name="connsiteY7051" fmla="*/ 1459190 h 6858000"/>
              <a:gd name="connsiteX7052" fmla="*/ 4126320 w 12193588"/>
              <a:gd name="connsiteY7052" fmla="*/ 1296907 h 6858000"/>
              <a:gd name="connsiteX7053" fmla="*/ 4216663 w 12193588"/>
              <a:gd name="connsiteY7053" fmla="*/ 1204892 h 6858000"/>
              <a:gd name="connsiteX7054" fmla="*/ 4288601 w 12193588"/>
              <a:gd name="connsiteY7054" fmla="*/ 1275159 h 6858000"/>
              <a:gd name="connsiteX7055" fmla="*/ 3428673 w 12193588"/>
              <a:gd name="connsiteY7055" fmla="*/ 1132952 h 6858000"/>
              <a:gd name="connsiteX7056" fmla="*/ 3669586 w 12193588"/>
              <a:gd name="connsiteY7056" fmla="*/ 1367174 h 6858000"/>
              <a:gd name="connsiteX7057" fmla="*/ 3432019 w 12193588"/>
              <a:gd name="connsiteY7057" fmla="*/ 1601395 h 6858000"/>
              <a:gd name="connsiteX7058" fmla="*/ 3263045 w 12193588"/>
              <a:gd name="connsiteY7058" fmla="*/ 1437440 h 6858000"/>
              <a:gd name="connsiteX7059" fmla="*/ 3361752 w 12193588"/>
              <a:gd name="connsiteY7059" fmla="*/ 1348771 h 6858000"/>
              <a:gd name="connsiteX7060" fmla="*/ 3432019 w 12193588"/>
              <a:gd name="connsiteY7060" fmla="*/ 1415692 h 6858000"/>
              <a:gd name="connsiteX7061" fmla="*/ 3482209 w 12193588"/>
              <a:gd name="connsiteY7061" fmla="*/ 1367174 h 6858000"/>
              <a:gd name="connsiteX7062" fmla="*/ 3338330 w 12193588"/>
              <a:gd name="connsiteY7062" fmla="*/ 1224969 h 6858000"/>
              <a:gd name="connsiteX7063" fmla="*/ 2429885 w 12193588"/>
              <a:gd name="connsiteY7063" fmla="*/ 1132952 h 6858000"/>
              <a:gd name="connsiteX7064" fmla="*/ 2520227 w 12193588"/>
              <a:gd name="connsiteY7064" fmla="*/ 1224969 h 6858000"/>
              <a:gd name="connsiteX7065" fmla="*/ 2286006 w 12193588"/>
              <a:gd name="connsiteY7065" fmla="*/ 1459190 h 6858000"/>
              <a:gd name="connsiteX7066" fmla="*/ 2123722 w 12193588"/>
              <a:gd name="connsiteY7066" fmla="*/ 1296907 h 6858000"/>
              <a:gd name="connsiteX7067" fmla="*/ 2214067 w 12193588"/>
              <a:gd name="connsiteY7067" fmla="*/ 1204892 h 6858000"/>
              <a:gd name="connsiteX7068" fmla="*/ 2286006 w 12193588"/>
              <a:gd name="connsiteY7068" fmla="*/ 1275159 h 6858000"/>
              <a:gd name="connsiteX7069" fmla="*/ 1424405 w 12193588"/>
              <a:gd name="connsiteY7069" fmla="*/ 1132952 h 6858000"/>
              <a:gd name="connsiteX7070" fmla="*/ 1665319 w 12193588"/>
              <a:gd name="connsiteY7070" fmla="*/ 1367174 h 6858000"/>
              <a:gd name="connsiteX7071" fmla="*/ 1427751 w 12193588"/>
              <a:gd name="connsiteY7071" fmla="*/ 1601395 h 6858000"/>
              <a:gd name="connsiteX7072" fmla="*/ 1258777 w 12193588"/>
              <a:gd name="connsiteY7072" fmla="*/ 1437440 h 6858000"/>
              <a:gd name="connsiteX7073" fmla="*/ 1357484 w 12193588"/>
              <a:gd name="connsiteY7073" fmla="*/ 1348771 h 6858000"/>
              <a:gd name="connsiteX7074" fmla="*/ 1427751 w 12193588"/>
              <a:gd name="connsiteY7074" fmla="*/ 1415692 h 6858000"/>
              <a:gd name="connsiteX7075" fmla="*/ 1477941 w 12193588"/>
              <a:gd name="connsiteY7075" fmla="*/ 1367174 h 6858000"/>
              <a:gd name="connsiteX7076" fmla="*/ 1334062 w 12193588"/>
              <a:gd name="connsiteY7076" fmla="*/ 1224969 h 6858000"/>
              <a:gd name="connsiteX7077" fmla="*/ 425615 w 12193588"/>
              <a:gd name="connsiteY7077" fmla="*/ 1132952 h 6858000"/>
              <a:gd name="connsiteX7078" fmla="*/ 515958 w 12193588"/>
              <a:gd name="connsiteY7078" fmla="*/ 1224969 h 6858000"/>
              <a:gd name="connsiteX7079" fmla="*/ 283408 w 12193588"/>
              <a:gd name="connsiteY7079" fmla="*/ 1459190 h 6858000"/>
              <a:gd name="connsiteX7080" fmla="*/ 119453 w 12193588"/>
              <a:gd name="connsiteY7080" fmla="*/ 1296907 h 6858000"/>
              <a:gd name="connsiteX7081" fmla="*/ 211470 w 12193588"/>
              <a:gd name="connsiteY7081" fmla="*/ 1204892 h 6858000"/>
              <a:gd name="connsiteX7082" fmla="*/ 283408 w 12193588"/>
              <a:gd name="connsiteY7082" fmla="*/ 1275159 h 6858000"/>
              <a:gd name="connsiteX7083" fmla="*/ 12002866 w 12193588"/>
              <a:gd name="connsiteY7083" fmla="*/ 1122914 h 6858000"/>
              <a:gd name="connsiteX7084" fmla="*/ 12091535 w 12193588"/>
              <a:gd name="connsiteY7084" fmla="*/ 1223295 h 6858000"/>
              <a:gd name="connsiteX7085" fmla="*/ 11651532 w 12193588"/>
              <a:gd name="connsiteY7085" fmla="*/ 1671662 h 6858000"/>
              <a:gd name="connsiteX7086" fmla="*/ 11562863 w 12193588"/>
              <a:gd name="connsiteY7086" fmla="*/ 1579647 h 6858000"/>
              <a:gd name="connsiteX7087" fmla="*/ 10728027 w 12193588"/>
              <a:gd name="connsiteY7087" fmla="*/ 1122914 h 6858000"/>
              <a:gd name="connsiteX7088" fmla="*/ 10820045 w 12193588"/>
              <a:gd name="connsiteY7088" fmla="*/ 1216603 h 6858000"/>
              <a:gd name="connsiteX7089" fmla="*/ 10649398 w 12193588"/>
              <a:gd name="connsiteY7089" fmla="*/ 1387250 h 6858000"/>
              <a:gd name="connsiteX7090" fmla="*/ 10555709 w 12193588"/>
              <a:gd name="connsiteY7090" fmla="*/ 1295235 h 6858000"/>
              <a:gd name="connsiteX7091" fmla="*/ 9998595 w 12193588"/>
              <a:gd name="connsiteY7091" fmla="*/ 1122914 h 6858000"/>
              <a:gd name="connsiteX7092" fmla="*/ 10087264 w 12193588"/>
              <a:gd name="connsiteY7092" fmla="*/ 1223295 h 6858000"/>
              <a:gd name="connsiteX7093" fmla="*/ 9648934 w 12193588"/>
              <a:gd name="connsiteY7093" fmla="*/ 1671662 h 6858000"/>
              <a:gd name="connsiteX7094" fmla="*/ 9558592 w 12193588"/>
              <a:gd name="connsiteY7094" fmla="*/ 1579647 h 6858000"/>
              <a:gd name="connsiteX7095" fmla="*/ 8725433 w 12193588"/>
              <a:gd name="connsiteY7095" fmla="*/ 1122914 h 6858000"/>
              <a:gd name="connsiteX7096" fmla="*/ 8815776 w 12193588"/>
              <a:gd name="connsiteY7096" fmla="*/ 1216603 h 6858000"/>
              <a:gd name="connsiteX7097" fmla="*/ 8650147 w 12193588"/>
              <a:gd name="connsiteY7097" fmla="*/ 1387250 h 6858000"/>
              <a:gd name="connsiteX7098" fmla="*/ 8561478 w 12193588"/>
              <a:gd name="connsiteY7098" fmla="*/ 1295235 h 6858000"/>
              <a:gd name="connsiteX7099" fmla="*/ 8002690 w 12193588"/>
              <a:gd name="connsiteY7099" fmla="*/ 1122914 h 6858000"/>
              <a:gd name="connsiteX7100" fmla="*/ 8094707 w 12193588"/>
              <a:gd name="connsiteY7100" fmla="*/ 1223295 h 6858000"/>
              <a:gd name="connsiteX7101" fmla="*/ 7648011 w 12193588"/>
              <a:gd name="connsiteY7101" fmla="*/ 1671662 h 6858000"/>
              <a:gd name="connsiteX7102" fmla="*/ 7554324 w 12193588"/>
              <a:gd name="connsiteY7102" fmla="*/ 1579647 h 6858000"/>
              <a:gd name="connsiteX7103" fmla="*/ 6722836 w 12193588"/>
              <a:gd name="connsiteY7103" fmla="*/ 1122914 h 6858000"/>
              <a:gd name="connsiteX7104" fmla="*/ 6813179 w 12193588"/>
              <a:gd name="connsiteY7104" fmla="*/ 1216603 h 6858000"/>
              <a:gd name="connsiteX7105" fmla="*/ 6647551 w 12193588"/>
              <a:gd name="connsiteY7105" fmla="*/ 1387250 h 6858000"/>
              <a:gd name="connsiteX7106" fmla="*/ 6558881 w 12193588"/>
              <a:gd name="connsiteY7106" fmla="*/ 1295235 h 6858000"/>
              <a:gd name="connsiteX7107" fmla="*/ 6000094 w 12193588"/>
              <a:gd name="connsiteY7107" fmla="*/ 1122914 h 6858000"/>
              <a:gd name="connsiteX7108" fmla="*/ 6090437 w 12193588"/>
              <a:gd name="connsiteY7108" fmla="*/ 1223295 h 6858000"/>
              <a:gd name="connsiteX7109" fmla="*/ 5643742 w 12193588"/>
              <a:gd name="connsiteY7109" fmla="*/ 1671662 h 6858000"/>
              <a:gd name="connsiteX7110" fmla="*/ 5551727 w 12193588"/>
              <a:gd name="connsiteY7110" fmla="*/ 1579647 h 6858000"/>
              <a:gd name="connsiteX7111" fmla="*/ 4718567 w 12193588"/>
              <a:gd name="connsiteY7111" fmla="*/ 1122914 h 6858000"/>
              <a:gd name="connsiteX7112" fmla="*/ 4808909 w 12193588"/>
              <a:gd name="connsiteY7112" fmla="*/ 1216603 h 6858000"/>
              <a:gd name="connsiteX7113" fmla="*/ 4643282 w 12193588"/>
              <a:gd name="connsiteY7113" fmla="*/ 1387250 h 6858000"/>
              <a:gd name="connsiteX7114" fmla="*/ 4554611 w 12193588"/>
              <a:gd name="connsiteY7114" fmla="*/ 1295235 h 6858000"/>
              <a:gd name="connsiteX7115" fmla="*/ 3995825 w 12193588"/>
              <a:gd name="connsiteY7115" fmla="*/ 1122914 h 6858000"/>
              <a:gd name="connsiteX7116" fmla="*/ 4086168 w 12193588"/>
              <a:gd name="connsiteY7116" fmla="*/ 1223295 h 6858000"/>
              <a:gd name="connsiteX7117" fmla="*/ 3639474 w 12193588"/>
              <a:gd name="connsiteY7117" fmla="*/ 1671662 h 6858000"/>
              <a:gd name="connsiteX7118" fmla="*/ 3547457 w 12193588"/>
              <a:gd name="connsiteY7118" fmla="*/ 1579647 h 6858000"/>
              <a:gd name="connsiteX7119" fmla="*/ 2714297 w 12193588"/>
              <a:gd name="connsiteY7119" fmla="*/ 1122914 h 6858000"/>
              <a:gd name="connsiteX7120" fmla="*/ 2804640 w 12193588"/>
              <a:gd name="connsiteY7120" fmla="*/ 1216603 h 6858000"/>
              <a:gd name="connsiteX7121" fmla="*/ 2639012 w 12193588"/>
              <a:gd name="connsiteY7121" fmla="*/ 1387250 h 6858000"/>
              <a:gd name="connsiteX7122" fmla="*/ 2550342 w 12193588"/>
              <a:gd name="connsiteY7122" fmla="*/ 1295235 h 6858000"/>
              <a:gd name="connsiteX7123" fmla="*/ 1991555 w 12193588"/>
              <a:gd name="connsiteY7123" fmla="*/ 1122914 h 6858000"/>
              <a:gd name="connsiteX7124" fmla="*/ 2081898 w 12193588"/>
              <a:gd name="connsiteY7124" fmla="*/ 1223295 h 6858000"/>
              <a:gd name="connsiteX7125" fmla="*/ 1641896 w 12193588"/>
              <a:gd name="connsiteY7125" fmla="*/ 1671662 h 6858000"/>
              <a:gd name="connsiteX7126" fmla="*/ 1553226 w 12193588"/>
              <a:gd name="connsiteY7126" fmla="*/ 1579647 h 6858000"/>
              <a:gd name="connsiteX7127" fmla="*/ 718392 w 12193588"/>
              <a:gd name="connsiteY7127" fmla="*/ 1122914 h 6858000"/>
              <a:gd name="connsiteX7128" fmla="*/ 810408 w 12193588"/>
              <a:gd name="connsiteY7128" fmla="*/ 1216603 h 6858000"/>
              <a:gd name="connsiteX7129" fmla="*/ 639761 w 12193588"/>
              <a:gd name="connsiteY7129" fmla="*/ 1387250 h 6858000"/>
              <a:gd name="connsiteX7130" fmla="*/ 546072 w 12193588"/>
              <a:gd name="connsiteY7130" fmla="*/ 1295235 h 6858000"/>
              <a:gd name="connsiteX7131" fmla="*/ 11221567 w 12193588"/>
              <a:gd name="connsiteY7131" fmla="*/ 1099492 h 6858000"/>
              <a:gd name="connsiteX7132" fmla="*/ 11077688 w 12193588"/>
              <a:gd name="connsiteY7132" fmla="*/ 1243371 h 6858000"/>
              <a:gd name="connsiteX7133" fmla="*/ 11012441 w 12193588"/>
              <a:gd name="connsiteY7133" fmla="*/ 1174778 h 6858000"/>
              <a:gd name="connsiteX7134" fmla="*/ 10960577 w 12193588"/>
              <a:gd name="connsiteY7134" fmla="*/ 1226641 h 6858000"/>
              <a:gd name="connsiteX7135" fmla="*/ 11154646 w 12193588"/>
              <a:gd name="connsiteY7135" fmla="*/ 1420710 h 6858000"/>
              <a:gd name="connsiteX7136" fmla="*/ 11281795 w 12193588"/>
              <a:gd name="connsiteY7136" fmla="*/ 1296907 h 6858000"/>
              <a:gd name="connsiteX7137" fmla="*/ 11211529 w 12193588"/>
              <a:gd name="connsiteY7137" fmla="*/ 1224969 h 6858000"/>
              <a:gd name="connsiteX7138" fmla="*/ 11278449 w 12193588"/>
              <a:gd name="connsiteY7138" fmla="*/ 1151356 h 6858000"/>
              <a:gd name="connsiteX7139" fmla="*/ 9218969 w 12193588"/>
              <a:gd name="connsiteY7139" fmla="*/ 1099492 h 6858000"/>
              <a:gd name="connsiteX7140" fmla="*/ 9073418 w 12193588"/>
              <a:gd name="connsiteY7140" fmla="*/ 1243371 h 6858000"/>
              <a:gd name="connsiteX7141" fmla="*/ 9008172 w 12193588"/>
              <a:gd name="connsiteY7141" fmla="*/ 1174778 h 6858000"/>
              <a:gd name="connsiteX7142" fmla="*/ 8959653 w 12193588"/>
              <a:gd name="connsiteY7142" fmla="*/ 1226641 h 6858000"/>
              <a:gd name="connsiteX7143" fmla="*/ 9150377 w 12193588"/>
              <a:gd name="connsiteY7143" fmla="*/ 1420710 h 6858000"/>
              <a:gd name="connsiteX7144" fmla="*/ 9277526 w 12193588"/>
              <a:gd name="connsiteY7144" fmla="*/ 1296907 h 6858000"/>
              <a:gd name="connsiteX7145" fmla="*/ 9207259 w 12193588"/>
              <a:gd name="connsiteY7145" fmla="*/ 1224969 h 6858000"/>
              <a:gd name="connsiteX7146" fmla="*/ 9274180 w 12193588"/>
              <a:gd name="connsiteY7146" fmla="*/ 1151356 h 6858000"/>
              <a:gd name="connsiteX7147" fmla="*/ 7214700 w 12193588"/>
              <a:gd name="connsiteY7147" fmla="*/ 1099492 h 6858000"/>
              <a:gd name="connsiteX7148" fmla="*/ 7070821 w 12193588"/>
              <a:gd name="connsiteY7148" fmla="*/ 1243371 h 6858000"/>
              <a:gd name="connsiteX7149" fmla="*/ 7003900 w 12193588"/>
              <a:gd name="connsiteY7149" fmla="*/ 1174778 h 6858000"/>
              <a:gd name="connsiteX7150" fmla="*/ 6955384 w 12193588"/>
              <a:gd name="connsiteY7150" fmla="*/ 1226641 h 6858000"/>
              <a:gd name="connsiteX7151" fmla="*/ 7146107 w 12193588"/>
              <a:gd name="connsiteY7151" fmla="*/ 1420710 h 6858000"/>
              <a:gd name="connsiteX7152" fmla="*/ 7273256 w 12193588"/>
              <a:gd name="connsiteY7152" fmla="*/ 1296907 h 6858000"/>
              <a:gd name="connsiteX7153" fmla="*/ 7204662 w 12193588"/>
              <a:gd name="connsiteY7153" fmla="*/ 1224969 h 6858000"/>
              <a:gd name="connsiteX7154" fmla="*/ 7271583 w 12193588"/>
              <a:gd name="connsiteY7154" fmla="*/ 1151356 h 6858000"/>
              <a:gd name="connsiteX7155" fmla="*/ 5208760 w 12193588"/>
              <a:gd name="connsiteY7155" fmla="*/ 1099492 h 6858000"/>
              <a:gd name="connsiteX7156" fmla="*/ 5066553 w 12193588"/>
              <a:gd name="connsiteY7156" fmla="*/ 1243371 h 6858000"/>
              <a:gd name="connsiteX7157" fmla="*/ 4999633 w 12193588"/>
              <a:gd name="connsiteY7157" fmla="*/ 1174778 h 6858000"/>
              <a:gd name="connsiteX7158" fmla="*/ 4951117 w 12193588"/>
              <a:gd name="connsiteY7158" fmla="*/ 1226641 h 6858000"/>
              <a:gd name="connsiteX7159" fmla="*/ 5143512 w 12193588"/>
              <a:gd name="connsiteY7159" fmla="*/ 1420710 h 6858000"/>
              <a:gd name="connsiteX7160" fmla="*/ 5268989 w 12193588"/>
              <a:gd name="connsiteY7160" fmla="*/ 1296907 h 6858000"/>
              <a:gd name="connsiteX7161" fmla="*/ 5198722 w 12193588"/>
              <a:gd name="connsiteY7161" fmla="*/ 1224969 h 6858000"/>
              <a:gd name="connsiteX7162" fmla="*/ 5267315 w 12193588"/>
              <a:gd name="connsiteY7162" fmla="*/ 1151356 h 6858000"/>
              <a:gd name="connsiteX7163" fmla="*/ 3204489 w 12193588"/>
              <a:gd name="connsiteY7163" fmla="*/ 1099492 h 6858000"/>
              <a:gd name="connsiteX7164" fmla="*/ 3063956 w 12193588"/>
              <a:gd name="connsiteY7164" fmla="*/ 1243371 h 6858000"/>
              <a:gd name="connsiteX7165" fmla="*/ 2995363 w 12193588"/>
              <a:gd name="connsiteY7165" fmla="*/ 1174778 h 6858000"/>
              <a:gd name="connsiteX7166" fmla="*/ 2946845 w 12193588"/>
              <a:gd name="connsiteY7166" fmla="*/ 1226641 h 6858000"/>
              <a:gd name="connsiteX7167" fmla="*/ 3139240 w 12193588"/>
              <a:gd name="connsiteY7167" fmla="*/ 1420710 h 6858000"/>
              <a:gd name="connsiteX7168" fmla="*/ 3264717 w 12193588"/>
              <a:gd name="connsiteY7168" fmla="*/ 1296907 h 6858000"/>
              <a:gd name="connsiteX7169" fmla="*/ 3194451 w 12193588"/>
              <a:gd name="connsiteY7169" fmla="*/ 1224969 h 6858000"/>
              <a:gd name="connsiteX7170" fmla="*/ 3263045 w 12193588"/>
              <a:gd name="connsiteY7170" fmla="*/ 1151356 h 6858000"/>
              <a:gd name="connsiteX7171" fmla="*/ 1208585 w 12193588"/>
              <a:gd name="connsiteY7171" fmla="*/ 1099492 h 6858000"/>
              <a:gd name="connsiteX7172" fmla="*/ 1063034 w 12193588"/>
              <a:gd name="connsiteY7172" fmla="*/ 1243371 h 6858000"/>
              <a:gd name="connsiteX7173" fmla="*/ 994440 w 12193588"/>
              <a:gd name="connsiteY7173" fmla="*/ 1174778 h 6858000"/>
              <a:gd name="connsiteX7174" fmla="*/ 944249 w 12193588"/>
              <a:gd name="connsiteY7174" fmla="*/ 1226641 h 6858000"/>
              <a:gd name="connsiteX7175" fmla="*/ 1141665 w 12193588"/>
              <a:gd name="connsiteY7175" fmla="*/ 1420710 h 6858000"/>
              <a:gd name="connsiteX7176" fmla="*/ 1268814 w 12193588"/>
              <a:gd name="connsiteY7176" fmla="*/ 1296907 h 6858000"/>
              <a:gd name="connsiteX7177" fmla="*/ 1200221 w 12193588"/>
              <a:gd name="connsiteY7177" fmla="*/ 1224969 h 6858000"/>
              <a:gd name="connsiteX7178" fmla="*/ 1267142 w 12193588"/>
              <a:gd name="connsiteY7178" fmla="*/ 1151356 h 6858000"/>
              <a:gd name="connsiteX7179" fmla="*/ 11221568 w 12193588"/>
              <a:gd name="connsiteY7179" fmla="*/ 1061013 h 6858000"/>
              <a:gd name="connsiteX7180" fmla="*/ 11316929 w 12193588"/>
              <a:gd name="connsiteY7180" fmla="*/ 1151356 h 6858000"/>
              <a:gd name="connsiteX7181" fmla="*/ 11251683 w 12193588"/>
              <a:gd name="connsiteY7181" fmla="*/ 1224969 h 6858000"/>
              <a:gd name="connsiteX7182" fmla="*/ 11318603 w 12193588"/>
              <a:gd name="connsiteY7182" fmla="*/ 1296907 h 6858000"/>
              <a:gd name="connsiteX7183" fmla="*/ 11157994 w 12193588"/>
              <a:gd name="connsiteY7183" fmla="*/ 1459190 h 6858000"/>
              <a:gd name="connsiteX7184" fmla="*/ 10922098 w 12193588"/>
              <a:gd name="connsiteY7184" fmla="*/ 1226642 h 6858000"/>
              <a:gd name="connsiteX7185" fmla="*/ 11012441 w 12193588"/>
              <a:gd name="connsiteY7185" fmla="*/ 1137972 h 6858000"/>
              <a:gd name="connsiteX7186" fmla="*/ 11077689 w 12193588"/>
              <a:gd name="connsiteY7186" fmla="*/ 1204892 h 6858000"/>
              <a:gd name="connsiteX7187" fmla="*/ 9218971 w 12193588"/>
              <a:gd name="connsiteY7187" fmla="*/ 1061013 h 6858000"/>
              <a:gd name="connsiteX7188" fmla="*/ 9312660 w 12193588"/>
              <a:gd name="connsiteY7188" fmla="*/ 1151356 h 6858000"/>
              <a:gd name="connsiteX7189" fmla="*/ 9247412 w 12193588"/>
              <a:gd name="connsiteY7189" fmla="*/ 1224969 h 6858000"/>
              <a:gd name="connsiteX7190" fmla="*/ 9314330 w 12193588"/>
              <a:gd name="connsiteY7190" fmla="*/ 1296907 h 6858000"/>
              <a:gd name="connsiteX7191" fmla="*/ 9153723 w 12193588"/>
              <a:gd name="connsiteY7191" fmla="*/ 1459190 h 6858000"/>
              <a:gd name="connsiteX7192" fmla="*/ 8917829 w 12193588"/>
              <a:gd name="connsiteY7192" fmla="*/ 1226642 h 6858000"/>
              <a:gd name="connsiteX7193" fmla="*/ 9008172 w 12193588"/>
              <a:gd name="connsiteY7193" fmla="*/ 1137972 h 6858000"/>
              <a:gd name="connsiteX7194" fmla="*/ 9073418 w 12193588"/>
              <a:gd name="connsiteY7194" fmla="*/ 1204892 h 6858000"/>
              <a:gd name="connsiteX7195" fmla="*/ 7214702 w 12193588"/>
              <a:gd name="connsiteY7195" fmla="*/ 1061013 h 6858000"/>
              <a:gd name="connsiteX7196" fmla="*/ 7310063 w 12193588"/>
              <a:gd name="connsiteY7196" fmla="*/ 1151356 h 6858000"/>
              <a:gd name="connsiteX7197" fmla="*/ 7243142 w 12193588"/>
              <a:gd name="connsiteY7197" fmla="*/ 1224969 h 6858000"/>
              <a:gd name="connsiteX7198" fmla="*/ 7311737 w 12193588"/>
              <a:gd name="connsiteY7198" fmla="*/ 1296907 h 6858000"/>
              <a:gd name="connsiteX7199" fmla="*/ 7149453 w 12193588"/>
              <a:gd name="connsiteY7199" fmla="*/ 1459190 h 6858000"/>
              <a:gd name="connsiteX7200" fmla="*/ 6913560 w 12193588"/>
              <a:gd name="connsiteY7200" fmla="*/ 1226642 h 6858000"/>
              <a:gd name="connsiteX7201" fmla="*/ 7003902 w 12193588"/>
              <a:gd name="connsiteY7201" fmla="*/ 1137972 h 6858000"/>
              <a:gd name="connsiteX7202" fmla="*/ 7070823 w 12193588"/>
              <a:gd name="connsiteY7202" fmla="*/ 1204892 h 6858000"/>
              <a:gd name="connsiteX7203" fmla="*/ 5208760 w 12193588"/>
              <a:gd name="connsiteY7203" fmla="*/ 1061013 h 6858000"/>
              <a:gd name="connsiteX7204" fmla="*/ 5304121 w 12193588"/>
              <a:gd name="connsiteY7204" fmla="*/ 1151356 h 6858000"/>
              <a:gd name="connsiteX7205" fmla="*/ 5237201 w 12193588"/>
              <a:gd name="connsiteY7205" fmla="*/ 1224969 h 6858000"/>
              <a:gd name="connsiteX7206" fmla="*/ 5307468 w 12193588"/>
              <a:gd name="connsiteY7206" fmla="*/ 1296907 h 6858000"/>
              <a:gd name="connsiteX7207" fmla="*/ 5145186 w 12193588"/>
              <a:gd name="connsiteY7207" fmla="*/ 1459190 h 6858000"/>
              <a:gd name="connsiteX7208" fmla="*/ 4910964 w 12193588"/>
              <a:gd name="connsiteY7208" fmla="*/ 1226642 h 6858000"/>
              <a:gd name="connsiteX7209" fmla="*/ 4999633 w 12193588"/>
              <a:gd name="connsiteY7209" fmla="*/ 1137972 h 6858000"/>
              <a:gd name="connsiteX7210" fmla="*/ 5066553 w 12193588"/>
              <a:gd name="connsiteY7210" fmla="*/ 1204892 h 6858000"/>
              <a:gd name="connsiteX7211" fmla="*/ 3204491 w 12193588"/>
              <a:gd name="connsiteY7211" fmla="*/ 1061013 h 6858000"/>
              <a:gd name="connsiteX7212" fmla="*/ 3299851 w 12193588"/>
              <a:gd name="connsiteY7212" fmla="*/ 1151356 h 6858000"/>
              <a:gd name="connsiteX7213" fmla="*/ 3234605 w 12193588"/>
              <a:gd name="connsiteY7213" fmla="*/ 1224969 h 6858000"/>
              <a:gd name="connsiteX7214" fmla="*/ 3303197 w 12193588"/>
              <a:gd name="connsiteY7214" fmla="*/ 1296907 h 6858000"/>
              <a:gd name="connsiteX7215" fmla="*/ 3140916 w 12193588"/>
              <a:gd name="connsiteY7215" fmla="*/ 1459190 h 6858000"/>
              <a:gd name="connsiteX7216" fmla="*/ 2906694 w 12193588"/>
              <a:gd name="connsiteY7216" fmla="*/ 1226642 h 6858000"/>
              <a:gd name="connsiteX7217" fmla="*/ 2995363 w 12193588"/>
              <a:gd name="connsiteY7217" fmla="*/ 1137972 h 6858000"/>
              <a:gd name="connsiteX7218" fmla="*/ 3063957 w 12193588"/>
              <a:gd name="connsiteY7218" fmla="*/ 1204892 h 6858000"/>
              <a:gd name="connsiteX7219" fmla="*/ 1208585 w 12193588"/>
              <a:gd name="connsiteY7219" fmla="*/ 1061013 h 6858000"/>
              <a:gd name="connsiteX7220" fmla="*/ 1305620 w 12193588"/>
              <a:gd name="connsiteY7220" fmla="*/ 1151356 h 6858000"/>
              <a:gd name="connsiteX7221" fmla="*/ 1238699 w 12193588"/>
              <a:gd name="connsiteY7221" fmla="*/ 1224969 h 6858000"/>
              <a:gd name="connsiteX7222" fmla="*/ 1308966 w 12193588"/>
              <a:gd name="connsiteY7222" fmla="*/ 1296907 h 6858000"/>
              <a:gd name="connsiteX7223" fmla="*/ 1143337 w 12193588"/>
              <a:gd name="connsiteY7223" fmla="*/ 1459190 h 6858000"/>
              <a:gd name="connsiteX7224" fmla="*/ 902423 w 12193588"/>
              <a:gd name="connsiteY7224" fmla="*/ 1226642 h 6858000"/>
              <a:gd name="connsiteX7225" fmla="*/ 994440 w 12193588"/>
              <a:gd name="connsiteY7225" fmla="*/ 1137972 h 6858000"/>
              <a:gd name="connsiteX7226" fmla="*/ 1063032 w 12193588"/>
              <a:gd name="connsiteY7226" fmla="*/ 1204892 h 6858000"/>
              <a:gd name="connsiteX7227" fmla="*/ 11581264 w 12193588"/>
              <a:gd name="connsiteY7227" fmla="*/ 1027553 h 6858000"/>
              <a:gd name="connsiteX7228" fmla="*/ 11529401 w 12193588"/>
              <a:gd name="connsiteY7228" fmla="*/ 1079416 h 6858000"/>
              <a:gd name="connsiteX7229" fmla="*/ 11726817 w 12193588"/>
              <a:gd name="connsiteY7229" fmla="*/ 1276833 h 6858000"/>
              <a:gd name="connsiteX7230" fmla="*/ 11778681 w 12193588"/>
              <a:gd name="connsiteY7230" fmla="*/ 1224969 h 6858000"/>
              <a:gd name="connsiteX7231" fmla="*/ 9576996 w 12193588"/>
              <a:gd name="connsiteY7231" fmla="*/ 1027553 h 6858000"/>
              <a:gd name="connsiteX7232" fmla="*/ 9525132 w 12193588"/>
              <a:gd name="connsiteY7232" fmla="*/ 1079416 h 6858000"/>
              <a:gd name="connsiteX7233" fmla="*/ 9724219 w 12193588"/>
              <a:gd name="connsiteY7233" fmla="*/ 1276833 h 6858000"/>
              <a:gd name="connsiteX7234" fmla="*/ 9776084 w 12193588"/>
              <a:gd name="connsiteY7234" fmla="*/ 1224969 h 6858000"/>
              <a:gd name="connsiteX7235" fmla="*/ 7574400 w 12193588"/>
              <a:gd name="connsiteY7235" fmla="*/ 1027553 h 6858000"/>
              <a:gd name="connsiteX7236" fmla="*/ 7522536 w 12193588"/>
              <a:gd name="connsiteY7236" fmla="*/ 1079416 h 6858000"/>
              <a:gd name="connsiteX7237" fmla="*/ 7719952 w 12193588"/>
              <a:gd name="connsiteY7237" fmla="*/ 1276833 h 6858000"/>
              <a:gd name="connsiteX7238" fmla="*/ 7771816 w 12193588"/>
              <a:gd name="connsiteY7238" fmla="*/ 1224969 h 6858000"/>
              <a:gd name="connsiteX7239" fmla="*/ 5573476 w 12193588"/>
              <a:gd name="connsiteY7239" fmla="*/ 1027553 h 6858000"/>
              <a:gd name="connsiteX7240" fmla="*/ 5519939 w 12193588"/>
              <a:gd name="connsiteY7240" fmla="*/ 1079416 h 6858000"/>
              <a:gd name="connsiteX7241" fmla="*/ 5724046 w 12193588"/>
              <a:gd name="connsiteY7241" fmla="*/ 1276833 h 6858000"/>
              <a:gd name="connsiteX7242" fmla="*/ 5777583 w 12193588"/>
              <a:gd name="connsiteY7242" fmla="*/ 1224969 h 6858000"/>
              <a:gd name="connsiteX7243" fmla="*/ 3569207 w 12193588"/>
              <a:gd name="connsiteY7243" fmla="*/ 1027553 h 6858000"/>
              <a:gd name="connsiteX7244" fmla="*/ 3515671 w 12193588"/>
              <a:gd name="connsiteY7244" fmla="*/ 1079416 h 6858000"/>
              <a:gd name="connsiteX7245" fmla="*/ 3719779 w 12193588"/>
              <a:gd name="connsiteY7245" fmla="*/ 1276833 h 6858000"/>
              <a:gd name="connsiteX7246" fmla="*/ 3773315 w 12193588"/>
              <a:gd name="connsiteY7246" fmla="*/ 1224969 h 6858000"/>
              <a:gd name="connsiteX7247" fmla="*/ 1573302 w 12193588"/>
              <a:gd name="connsiteY7247" fmla="*/ 1027553 h 6858000"/>
              <a:gd name="connsiteX7248" fmla="*/ 1521438 w 12193588"/>
              <a:gd name="connsiteY7248" fmla="*/ 1079416 h 6858000"/>
              <a:gd name="connsiteX7249" fmla="*/ 1718855 w 12193588"/>
              <a:gd name="connsiteY7249" fmla="*/ 1276833 h 6858000"/>
              <a:gd name="connsiteX7250" fmla="*/ 1770718 w 12193588"/>
              <a:gd name="connsiteY7250" fmla="*/ 1224969 h 6858000"/>
              <a:gd name="connsiteX7251" fmla="*/ 11581264 w 12193588"/>
              <a:gd name="connsiteY7251" fmla="*/ 989073 h 6858000"/>
              <a:gd name="connsiteX7252" fmla="*/ 11817159 w 12193588"/>
              <a:gd name="connsiteY7252" fmla="*/ 1224967 h 6858000"/>
              <a:gd name="connsiteX7253" fmla="*/ 11726817 w 12193588"/>
              <a:gd name="connsiteY7253" fmla="*/ 1315311 h 6858000"/>
              <a:gd name="connsiteX7254" fmla="*/ 11490921 w 12193588"/>
              <a:gd name="connsiteY7254" fmla="*/ 1079416 h 6858000"/>
              <a:gd name="connsiteX7255" fmla="*/ 9576996 w 12193588"/>
              <a:gd name="connsiteY7255" fmla="*/ 989073 h 6858000"/>
              <a:gd name="connsiteX7256" fmla="*/ 9812890 w 12193588"/>
              <a:gd name="connsiteY7256" fmla="*/ 1224967 h 6858000"/>
              <a:gd name="connsiteX7257" fmla="*/ 9724219 w 12193588"/>
              <a:gd name="connsiteY7257" fmla="*/ 1315311 h 6858000"/>
              <a:gd name="connsiteX7258" fmla="*/ 9488325 w 12193588"/>
              <a:gd name="connsiteY7258" fmla="*/ 1079416 h 6858000"/>
              <a:gd name="connsiteX7259" fmla="*/ 7574399 w 12193588"/>
              <a:gd name="connsiteY7259" fmla="*/ 989073 h 6858000"/>
              <a:gd name="connsiteX7260" fmla="*/ 7808621 w 12193588"/>
              <a:gd name="connsiteY7260" fmla="*/ 1224967 h 6858000"/>
              <a:gd name="connsiteX7261" fmla="*/ 7719952 w 12193588"/>
              <a:gd name="connsiteY7261" fmla="*/ 1315311 h 6858000"/>
              <a:gd name="connsiteX7262" fmla="*/ 7484056 w 12193588"/>
              <a:gd name="connsiteY7262" fmla="*/ 1079416 h 6858000"/>
              <a:gd name="connsiteX7263" fmla="*/ 5573476 w 12193588"/>
              <a:gd name="connsiteY7263" fmla="*/ 989073 h 6858000"/>
              <a:gd name="connsiteX7264" fmla="*/ 5816063 w 12193588"/>
              <a:gd name="connsiteY7264" fmla="*/ 1224967 h 6858000"/>
              <a:gd name="connsiteX7265" fmla="*/ 5724046 w 12193588"/>
              <a:gd name="connsiteY7265" fmla="*/ 1315311 h 6858000"/>
              <a:gd name="connsiteX7266" fmla="*/ 5479788 w 12193588"/>
              <a:gd name="connsiteY7266" fmla="*/ 1079416 h 6858000"/>
              <a:gd name="connsiteX7267" fmla="*/ 3569206 w 12193588"/>
              <a:gd name="connsiteY7267" fmla="*/ 989073 h 6858000"/>
              <a:gd name="connsiteX7268" fmla="*/ 3811794 w 12193588"/>
              <a:gd name="connsiteY7268" fmla="*/ 1224967 h 6858000"/>
              <a:gd name="connsiteX7269" fmla="*/ 3719777 w 12193588"/>
              <a:gd name="connsiteY7269" fmla="*/ 1315311 h 6858000"/>
              <a:gd name="connsiteX7270" fmla="*/ 3475519 w 12193588"/>
              <a:gd name="connsiteY7270" fmla="*/ 1079416 h 6858000"/>
              <a:gd name="connsiteX7271" fmla="*/ 1573302 w 12193588"/>
              <a:gd name="connsiteY7271" fmla="*/ 989073 h 6858000"/>
              <a:gd name="connsiteX7272" fmla="*/ 1807524 w 12193588"/>
              <a:gd name="connsiteY7272" fmla="*/ 1224967 h 6858000"/>
              <a:gd name="connsiteX7273" fmla="*/ 1718855 w 12193588"/>
              <a:gd name="connsiteY7273" fmla="*/ 1315311 h 6858000"/>
              <a:gd name="connsiteX7274" fmla="*/ 1482959 w 12193588"/>
              <a:gd name="connsiteY7274" fmla="*/ 1079416 h 6858000"/>
              <a:gd name="connsiteX7275" fmla="*/ 495882 w 12193588"/>
              <a:gd name="connsiteY7275" fmla="*/ 955614 h 6858000"/>
              <a:gd name="connsiteX7276" fmla="*/ 442345 w 12193588"/>
              <a:gd name="connsiteY7276" fmla="*/ 1007475 h 6858000"/>
              <a:gd name="connsiteX7277" fmla="*/ 566148 w 12193588"/>
              <a:gd name="connsiteY7277" fmla="*/ 1124586 h 6858000"/>
              <a:gd name="connsiteX7278" fmla="*/ 619685 w 12193588"/>
              <a:gd name="connsiteY7278" fmla="*/ 1072724 h 6858000"/>
              <a:gd name="connsiteX7279" fmla="*/ 211470 w 12193588"/>
              <a:gd name="connsiteY7279" fmla="*/ 955614 h 6858000"/>
              <a:gd name="connsiteX7280" fmla="*/ 85993 w 12193588"/>
              <a:gd name="connsiteY7280" fmla="*/ 1081089 h 6858000"/>
              <a:gd name="connsiteX7281" fmla="*/ 137857 w 12193588"/>
              <a:gd name="connsiteY7281" fmla="*/ 1134626 h 6858000"/>
              <a:gd name="connsiteX7282" fmla="*/ 211470 w 12193588"/>
              <a:gd name="connsiteY7282" fmla="*/ 1062685 h 6858000"/>
              <a:gd name="connsiteX7283" fmla="*/ 283408 w 12193588"/>
              <a:gd name="connsiteY7283" fmla="*/ 1134626 h 6858000"/>
              <a:gd name="connsiteX7284" fmla="*/ 335273 w 12193588"/>
              <a:gd name="connsiteY7284" fmla="*/ 1081089 h 6858000"/>
              <a:gd name="connsiteX7285" fmla="*/ 10507189 w 12193588"/>
              <a:gd name="connsiteY7285" fmla="*/ 955613 h 6858000"/>
              <a:gd name="connsiteX7286" fmla="*/ 10453653 w 12193588"/>
              <a:gd name="connsiteY7286" fmla="*/ 1007475 h 6858000"/>
              <a:gd name="connsiteX7287" fmla="*/ 10575784 w 12193588"/>
              <a:gd name="connsiteY7287" fmla="*/ 1124586 h 6858000"/>
              <a:gd name="connsiteX7288" fmla="*/ 10629320 w 12193588"/>
              <a:gd name="connsiteY7288" fmla="*/ 1072724 h 6858000"/>
              <a:gd name="connsiteX7289" fmla="*/ 10219433 w 12193588"/>
              <a:gd name="connsiteY7289" fmla="*/ 955613 h 6858000"/>
              <a:gd name="connsiteX7290" fmla="*/ 10095630 w 12193588"/>
              <a:gd name="connsiteY7290" fmla="*/ 1081089 h 6858000"/>
              <a:gd name="connsiteX7291" fmla="*/ 10149166 w 12193588"/>
              <a:gd name="connsiteY7291" fmla="*/ 1134626 h 6858000"/>
              <a:gd name="connsiteX7292" fmla="*/ 10219433 w 12193588"/>
              <a:gd name="connsiteY7292" fmla="*/ 1062685 h 6858000"/>
              <a:gd name="connsiteX7293" fmla="*/ 10291373 w 12193588"/>
              <a:gd name="connsiteY7293" fmla="*/ 1134626 h 6858000"/>
              <a:gd name="connsiteX7294" fmla="*/ 10343236 w 12193588"/>
              <a:gd name="connsiteY7294" fmla="*/ 1081089 h 6858000"/>
              <a:gd name="connsiteX7295" fmla="*/ 8502922 w 12193588"/>
              <a:gd name="connsiteY7295" fmla="*/ 955613 h 6858000"/>
              <a:gd name="connsiteX7296" fmla="*/ 8449385 w 12193588"/>
              <a:gd name="connsiteY7296" fmla="*/ 1007475 h 6858000"/>
              <a:gd name="connsiteX7297" fmla="*/ 8569842 w 12193588"/>
              <a:gd name="connsiteY7297" fmla="*/ 1124586 h 6858000"/>
              <a:gd name="connsiteX7298" fmla="*/ 8623378 w 12193588"/>
              <a:gd name="connsiteY7298" fmla="*/ 1072724 h 6858000"/>
              <a:gd name="connsiteX7299" fmla="*/ 8215162 w 12193588"/>
              <a:gd name="connsiteY7299" fmla="*/ 955613 h 6858000"/>
              <a:gd name="connsiteX7300" fmla="*/ 8091360 w 12193588"/>
              <a:gd name="connsiteY7300" fmla="*/ 1081089 h 6858000"/>
              <a:gd name="connsiteX7301" fmla="*/ 8143223 w 12193588"/>
              <a:gd name="connsiteY7301" fmla="*/ 1134626 h 6858000"/>
              <a:gd name="connsiteX7302" fmla="*/ 8215162 w 12193588"/>
              <a:gd name="connsiteY7302" fmla="*/ 1062685 h 6858000"/>
              <a:gd name="connsiteX7303" fmla="*/ 8287102 w 12193588"/>
              <a:gd name="connsiteY7303" fmla="*/ 1134626 h 6858000"/>
              <a:gd name="connsiteX7304" fmla="*/ 8340639 w 12193588"/>
              <a:gd name="connsiteY7304" fmla="*/ 1081089 h 6858000"/>
              <a:gd name="connsiteX7305" fmla="*/ 6505344 w 12193588"/>
              <a:gd name="connsiteY7305" fmla="*/ 955613 h 6858000"/>
              <a:gd name="connsiteX7306" fmla="*/ 6453480 w 12193588"/>
              <a:gd name="connsiteY7306" fmla="*/ 1007475 h 6858000"/>
              <a:gd name="connsiteX7307" fmla="*/ 6570591 w 12193588"/>
              <a:gd name="connsiteY7307" fmla="*/ 1124586 h 6858000"/>
              <a:gd name="connsiteX7308" fmla="*/ 6622455 w 12193588"/>
              <a:gd name="connsiteY7308" fmla="*/ 1072724 h 6858000"/>
              <a:gd name="connsiteX7309" fmla="*/ 6215912 w 12193588"/>
              <a:gd name="connsiteY7309" fmla="*/ 955613 h 6858000"/>
              <a:gd name="connsiteX7310" fmla="*/ 6095455 w 12193588"/>
              <a:gd name="connsiteY7310" fmla="*/ 1081089 h 6858000"/>
              <a:gd name="connsiteX7311" fmla="*/ 6147320 w 12193588"/>
              <a:gd name="connsiteY7311" fmla="*/ 1134626 h 6858000"/>
              <a:gd name="connsiteX7312" fmla="*/ 6215912 w 12193588"/>
              <a:gd name="connsiteY7312" fmla="*/ 1062685 h 6858000"/>
              <a:gd name="connsiteX7313" fmla="*/ 6286179 w 12193588"/>
              <a:gd name="connsiteY7313" fmla="*/ 1134626 h 6858000"/>
              <a:gd name="connsiteX7314" fmla="*/ 6336369 w 12193588"/>
              <a:gd name="connsiteY7314" fmla="*/ 1081089 h 6858000"/>
              <a:gd name="connsiteX7315" fmla="*/ 4501075 w 12193588"/>
              <a:gd name="connsiteY7315" fmla="*/ 955613 h 6858000"/>
              <a:gd name="connsiteX7316" fmla="*/ 4449211 w 12193588"/>
              <a:gd name="connsiteY7316" fmla="*/ 1007475 h 6858000"/>
              <a:gd name="connsiteX7317" fmla="*/ 4566322 w 12193588"/>
              <a:gd name="connsiteY7317" fmla="*/ 1124586 h 6858000"/>
              <a:gd name="connsiteX7318" fmla="*/ 4618186 w 12193588"/>
              <a:gd name="connsiteY7318" fmla="*/ 1072724 h 6858000"/>
              <a:gd name="connsiteX7319" fmla="*/ 4218337 w 12193588"/>
              <a:gd name="connsiteY7319" fmla="*/ 955613 h 6858000"/>
              <a:gd name="connsiteX7320" fmla="*/ 4092860 w 12193588"/>
              <a:gd name="connsiteY7320" fmla="*/ 1081089 h 6858000"/>
              <a:gd name="connsiteX7321" fmla="*/ 4146396 w 12193588"/>
              <a:gd name="connsiteY7321" fmla="*/ 1134626 h 6858000"/>
              <a:gd name="connsiteX7322" fmla="*/ 4218337 w 12193588"/>
              <a:gd name="connsiteY7322" fmla="*/ 1062685 h 6858000"/>
              <a:gd name="connsiteX7323" fmla="*/ 4288603 w 12193588"/>
              <a:gd name="connsiteY7323" fmla="*/ 1134626 h 6858000"/>
              <a:gd name="connsiteX7324" fmla="*/ 4342140 w 12193588"/>
              <a:gd name="connsiteY7324" fmla="*/ 1081089 h 6858000"/>
              <a:gd name="connsiteX7325" fmla="*/ 2496805 w 12193588"/>
              <a:gd name="connsiteY7325" fmla="*/ 955613 h 6858000"/>
              <a:gd name="connsiteX7326" fmla="*/ 2444941 w 12193588"/>
              <a:gd name="connsiteY7326" fmla="*/ 1007475 h 6858000"/>
              <a:gd name="connsiteX7327" fmla="*/ 2562052 w 12193588"/>
              <a:gd name="connsiteY7327" fmla="*/ 1124586 h 6858000"/>
              <a:gd name="connsiteX7328" fmla="*/ 2613916 w 12193588"/>
              <a:gd name="connsiteY7328" fmla="*/ 1072724 h 6858000"/>
              <a:gd name="connsiteX7329" fmla="*/ 2214065 w 12193588"/>
              <a:gd name="connsiteY7329" fmla="*/ 955613 h 6858000"/>
              <a:gd name="connsiteX7330" fmla="*/ 2088590 w 12193588"/>
              <a:gd name="connsiteY7330" fmla="*/ 1081089 h 6858000"/>
              <a:gd name="connsiteX7331" fmla="*/ 2142126 w 12193588"/>
              <a:gd name="connsiteY7331" fmla="*/ 1134626 h 6858000"/>
              <a:gd name="connsiteX7332" fmla="*/ 2214065 w 12193588"/>
              <a:gd name="connsiteY7332" fmla="*/ 1062685 h 6858000"/>
              <a:gd name="connsiteX7333" fmla="*/ 2287679 w 12193588"/>
              <a:gd name="connsiteY7333" fmla="*/ 1134626 h 6858000"/>
              <a:gd name="connsiteX7334" fmla="*/ 2339542 w 12193588"/>
              <a:gd name="connsiteY7334" fmla="*/ 1081089 h 6858000"/>
              <a:gd name="connsiteX7335" fmla="*/ 12193588 w 12193588"/>
              <a:gd name="connsiteY7335" fmla="*/ 948921 h 6858000"/>
              <a:gd name="connsiteX7336" fmla="*/ 12193588 w 12193588"/>
              <a:gd name="connsiteY7336" fmla="*/ 987401 h 6858000"/>
              <a:gd name="connsiteX7337" fmla="*/ 12099899 w 12193588"/>
              <a:gd name="connsiteY7337" fmla="*/ 1081089 h 6858000"/>
              <a:gd name="connsiteX7338" fmla="*/ 12153436 w 12193588"/>
              <a:gd name="connsiteY7338" fmla="*/ 1134626 h 6858000"/>
              <a:gd name="connsiteX7339" fmla="*/ 12193588 w 12193588"/>
              <a:gd name="connsiteY7339" fmla="*/ 1092800 h 6858000"/>
              <a:gd name="connsiteX7340" fmla="*/ 12193588 w 12193588"/>
              <a:gd name="connsiteY7340" fmla="*/ 1132952 h 6858000"/>
              <a:gd name="connsiteX7341" fmla="*/ 12153436 w 12193588"/>
              <a:gd name="connsiteY7341" fmla="*/ 1173104 h 6858000"/>
              <a:gd name="connsiteX7342" fmla="*/ 12061419 w 12193588"/>
              <a:gd name="connsiteY7342" fmla="*/ 1081089 h 6858000"/>
              <a:gd name="connsiteX7343" fmla="*/ 10507191 w 12193588"/>
              <a:gd name="connsiteY7343" fmla="*/ 918806 h 6858000"/>
              <a:gd name="connsiteX7344" fmla="*/ 10667800 w 12193588"/>
              <a:gd name="connsiteY7344" fmla="*/ 1072724 h 6858000"/>
              <a:gd name="connsiteX7345" fmla="*/ 10575784 w 12193588"/>
              <a:gd name="connsiteY7345" fmla="*/ 1163066 h 6858000"/>
              <a:gd name="connsiteX7346" fmla="*/ 10413502 w 12193588"/>
              <a:gd name="connsiteY7346" fmla="*/ 1007475 h 6858000"/>
              <a:gd name="connsiteX7347" fmla="*/ 10219433 w 12193588"/>
              <a:gd name="connsiteY7347" fmla="*/ 918806 h 6858000"/>
              <a:gd name="connsiteX7348" fmla="*/ 10383388 w 12193588"/>
              <a:gd name="connsiteY7348" fmla="*/ 1081088 h 6858000"/>
              <a:gd name="connsiteX7349" fmla="*/ 10291372 w 12193588"/>
              <a:gd name="connsiteY7349" fmla="*/ 1173104 h 6858000"/>
              <a:gd name="connsiteX7350" fmla="*/ 10219433 w 12193588"/>
              <a:gd name="connsiteY7350" fmla="*/ 1099492 h 6858000"/>
              <a:gd name="connsiteX7351" fmla="*/ 10149166 w 12193588"/>
              <a:gd name="connsiteY7351" fmla="*/ 1173104 h 6858000"/>
              <a:gd name="connsiteX7352" fmla="*/ 10057150 w 12193588"/>
              <a:gd name="connsiteY7352" fmla="*/ 1081088 h 6858000"/>
              <a:gd name="connsiteX7353" fmla="*/ 8502922 w 12193588"/>
              <a:gd name="connsiteY7353" fmla="*/ 918806 h 6858000"/>
              <a:gd name="connsiteX7354" fmla="*/ 8663531 w 12193588"/>
              <a:gd name="connsiteY7354" fmla="*/ 1072724 h 6858000"/>
              <a:gd name="connsiteX7355" fmla="*/ 8569842 w 12193588"/>
              <a:gd name="connsiteY7355" fmla="*/ 1163066 h 6858000"/>
              <a:gd name="connsiteX7356" fmla="*/ 8409233 w 12193588"/>
              <a:gd name="connsiteY7356" fmla="*/ 1007475 h 6858000"/>
              <a:gd name="connsiteX7357" fmla="*/ 8215163 w 12193588"/>
              <a:gd name="connsiteY7357" fmla="*/ 918806 h 6858000"/>
              <a:gd name="connsiteX7358" fmla="*/ 8379119 w 12193588"/>
              <a:gd name="connsiteY7358" fmla="*/ 1081088 h 6858000"/>
              <a:gd name="connsiteX7359" fmla="*/ 8287102 w 12193588"/>
              <a:gd name="connsiteY7359" fmla="*/ 1173104 h 6858000"/>
              <a:gd name="connsiteX7360" fmla="*/ 8215163 w 12193588"/>
              <a:gd name="connsiteY7360" fmla="*/ 1099492 h 6858000"/>
              <a:gd name="connsiteX7361" fmla="*/ 8143223 w 12193588"/>
              <a:gd name="connsiteY7361" fmla="*/ 1173104 h 6858000"/>
              <a:gd name="connsiteX7362" fmla="*/ 8052880 w 12193588"/>
              <a:gd name="connsiteY7362" fmla="*/ 1081088 h 6858000"/>
              <a:gd name="connsiteX7363" fmla="*/ 6505344 w 12193588"/>
              <a:gd name="connsiteY7363" fmla="*/ 918806 h 6858000"/>
              <a:gd name="connsiteX7364" fmla="*/ 6659262 w 12193588"/>
              <a:gd name="connsiteY7364" fmla="*/ 1072724 h 6858000"/>
              <a:gd name="connsiteX7365" fmla="*/ 6570591 w 12193588"/>
              <a:gd name="connsiteY7365" fmla="*/ 1163066 h 6858000"/>
              <a:gd name="connsiteX7366" fmla="*/ 6415002 w 12193588"/>
              <a:gd name="connsiteY7366" fmla="*/ 1007475 h 6858000"/>
              <a:gd name="connsiteX7367" fmla="*/ 6215912 w 12193588"/>
              <a:gd name="connsiteY7367" fmla="*/ 918806 h 6858000"/>
              <a:gd name="connsiteX7368" fmla="*/ 6374849 w 12193588"/>
              <a:gd name="connsiteY7368" fmla="*/ 1081088 h 6858000"/>
              <a:gd name="connsiteX7369" fmla="*/ 6286179 w 12193588"/>
              <a:gd name="connsiteY7369" fmla="*/ 1173104 h 6858000"/>
              <a:gd name="connsiteX7370" fmla="*/ 6215912 w 12193588"/>
              <a:gd name="connsiteY7370" fmla="*/ 1099492 h 6858000"/>
              <a:gd name="connsiteX7371" fmla="*/ 6147320 w 12193588"/>
              <a:gd name="connsiteY7371" fmla="*/ 1173104 h 6858000"/>
              <a:gd name="connsiteX7372" fmla="*/ 6060323 w 12193588"/>
              <a:gd name="connsiteY7372" fmla="*/ 1081088 h 6858000"/>
              <a:gd name="connsiteX7373" fmla="*/ 4501075 w 12193588"/>
              <a:gd name="connsiteY7373" fmla="*/ 918806 h 6858000"/>
              <a:gd name="connsiteX7374" fmla="*/ 4656665 w 12193588"/>
              <a:gd name="connsiteY7374" fmla="*/ 1072724 h 6858000"/>
              <a:gd name="connsiteX7375" fmla="*/ 4566322 w 12193588"/>
              <a:gd name="connsiteY7375" fmla="*/ 1163066 h 6858000"/>
              <a:gd name="connsiteX7376" fmla="*/ 4412404 w 12193588"/>
              <a:gd name="connsiteY7376" fmla="*/ 1007475 h 6858000"/>
              <a:gd name="connsiteX7377" fmla="*/ 4218335 w 12193588"/>
              <a:gd name="connsiteY7377" fmla="*/ 918806 h 6858000"/>
              <a:gd name="connsiteX7378" fmla="*/ 4380618 w 12193588"/>
              <a:gd name="connsiteY7378" fmla="*/ 1081088 h 6858000"/>
              <a:gd name="connsiteX7379" fmla="*/ 4288601 w 12193588"/>
              <a:gd name="connsiteY7379" fmla="*/ 1173104 h 6858000"/>
              <a:gd name="connsiteX7380" fmla="*/ 4218335 w 12193588"/>
              <a:gd name="connsiteY7380" fmla="*/ 1099492 h 6858000"/>
              <a:gd name="connsiteX7381" fmla="*/ 4146396 w 12193588"/>
              <a:gd name="connsiteY7381" fmla="*/ 1173104 h 6858000"/>
              <a:gd name="connsiteX7382" fmla="*/ 4056053 w 12193588"/>
              <a:gd name="connsiteY7382" fmla="*/ 1081088 h 6858000"/>
              <a:gd name="connsiteX7383" fmla="*/ 2496807 w 12193588"/>
              <a:gd name="connsiteY7383" fmla="*/ 918806 h 6858000"/>
              <a:gd name="connsiteX7384" fmla="*/ 2652396 w 12193588"/>
              <a:gd name="connsiteY7384" fmla="*/ 1072724 h 6858000"/>
              <a:gd name="connsiteX7385" fmla="*/ 2562054 w 12193588"/>
              <a:gd name="connsiteY7385" fmla="*/ 1163066 h 6858000"/>
              <a:gd name="connsiteX7386" fmla="*/ 2408136 w 12193588"/>
              <a:gd name="connsiteY7386" fmla="*/ 1007475 h 6858000"/>
              <a:gd name="connsiteX7387" fmla="*/ 2214065 w 12193588"/>
              <a:gd name="connsiteY7387" fmla="*/ 918806 h 6858000"/>
              <a:gd name="connsiteX7388" fmla="*/ 2378020 w 12193588"/>
              <a:gd name="connsiteY7388" fmla="*/ 1081088 h 6858000"/>
              <a:gd name="connsiteX7389" fmla="*/ 2287678 w 12193588"/>
              <a:gd name="connsiteY7389" fmla="*/ 1173104 h 6858000"/>
              <a:gd name="connsiteX7390" fmla="*/ 2214065 w 12193588"/>
              <a:gd name="connsiteY7390" fmla="*/ 1099492 h 6858000"/>
              <a:gd name="connsiteX7391" fmla="*/ 2142126 w 12193588"/>
              <a:gd name="connsiteY7391" fmla="*/ 1173104 h 6858000"/>
              <a:gd name="connsiteX7392" fmla="*/ 2051782 w 12193588"/>
              <a:gd name="connsiteY7392" fmla="*/ 1081088 h 6858000"/>
              <a:gd name="connsiteX7393" fmla="*/ 495880 w 12193588"/>
              <a:gd name="connsiteY7393" fmla="*/ 918806 h 6858000"/>
              <a:gd name="connsiteX7394" fmla="*/ 658163 w 12193588"/>
              <a:gd name="connsiteY7394" fmla="*/ 1072724 h 6858000"/>
              <a:gd name="connsiteX7395" fmla="*/ 566147 w 12193588"/>
              <a:gd name="connsiteY7395" fmla="*/ 1163066 h 6858000"/>
              <a:gd name="connsiteX7396" fmla="*/ 403865 w 12193588"/>
              <a:gd name="connsiteY7396" fmla="*/ 1007475 h 6858000"/>
              <a:gd name="connsiteX7397" fmla="*/ 211468 w 12193588"/>
              <a:gd name="connsiteY7397" fmla="*/ 918806 h 6858000"/>
              <a:gd name="connsiteX7398" fmla="*/ 373751 w 12193588"/>
              <a:gd name="connsiteY7398" fmla="*/ 1081088 h 6858000"/>
              <a:gd name="connsiteX7399" fmla="*/ 283408 w 12193588"/>
              <a:gd name="connsiteY7399" fmla="*/ 1173104 h 6858000"/>
              <a:gd name="connsiteX7400" fmla="*/ 211468 w 12193588"/>
              <a:gd name="connsiteY7400" fmla="*/ 1099492 h 6858000"/>
              <a:gd name="connsiteX7401" fmla="*/ 137857 w 12193588"/>
              <a:gd name="connsiteY7401" fmla="*/ 1173104 h 6858000"/>
              <a:gd name="connsiteX7402" fmla="*/ 47513 w 12193588"/>
              <a:gd name="connsiteY7402" fmla="*/ 1081088 h 6858000"/>
              <a:gd name="connsiteX7403" fmla="*/ 12083167 w 12193588"/>
              <a:gd name="connsiteY7403" fmla="*/ 815081 h 6858000"/>
              <a:gd name="connsiteX7404" fmla="*/ 11867350 w 12193588"/>
              <a:gd name="connsiteY7404" fmla="*/ 1029225 h 6858000"/>
              <a:gd name="connsiteX7405" fmla="*/ 11725143 w 12193588"/>
              <a:gd name="connsiteY7405" fmla="*/ 887020 h 6858000"/>
              <a:gd name="connsiteX7406" fmla="*/ 11673280 w 12193588"/>
              <a:gd name="connsiteY7406" fmla="*/ 938884 h 6858000"/>
              <a:gd name="connsiteX7407" fmla="*/ 11867350 w 12193588"/>
              <a:gd name="connsiteY7407" fmla="*/ 1134626 h 6858000"/>
              <a:gd name="connsiteX7408" fmla="*/ 12135032 w 12193588"/>
              <a:gd name="connsiteY7408" fmla="*/ 866942 h 6858000"/>
              <a:gd name="connsiteX7409" fmla="*/ 10078900 w 12193588"/>
              <a:gd name="connsiteY7409" fmla="*/ 815081 h 6858000"/>
              <a:gd name="connsiteX7410" fmla="*/ 9864754 w 12193588"/>
              <a:gd name="connsiteY7410" fmla="*/ 1029225 h 6858000"/>
              <a:gd name="connsiteX7411" fmla="*/ 9722547 w 12193588"/>
              <a:gd name="connsiteY7411" fmla="*/ 887020 h 6858000"/>
              <a:gd name="connsiteX7412" fmla="*/ 9669011 w 12193588"/>
              <a:gd name="connsiteY7412" fmla="*/ 938884 h 6858000"/>
              <a:gd name="connsiteX7413" fmla="*/ 9864754 w 12193588"/>
              <a:gd name="connsiteY7413" fmla="*/ 1134626 h 6858000"/>
              <a:gd name="connsiteX7414" fmla="*/ 10132436 w 12193588"/>
              <a:gd name="connsiteY7414" fmla="*/ 866942 h 6858000"/>
              <a:gd name="connsiteX7415" fmla="*/ 8076302 w 12193588"/>
              <a:gd name="connsiteY7415" fmla="*/ 815081 h 6858000"/>
              <a:gd name="connsiteX7416" fmla="*/ 7860485 w 12193588"/>
              <a:gd name="connsiteY7416" fmla="*/ 1029225 h 6858000"/>
              <a:gd name="connsiteX7417" fmla="*/ 7718278 w 12193588"/>
              <a:gd name="connsiteY7417" fmla="*/ 887020 h 6858000"/>
              <a:gd name="connsiteX7418" fmla="*/ 7664741 w 12193588"/>
              <a:gd name="connsiteY7418" fmla="*/ 938884 h 6858000"/>
              <a:gd name="connsiteX7419" fmla="*/ 7860485 w 12193588"/>
              <a:gd name="connsiteY7419" fmla="*/ 1134626 h 6858000"/>
              <a:gd name="connsiteX7420" fmla="*/ 8128167 w 12193588"/>
              <a:gd name="connsiteY7420" fmla="*/ 866942 h 6858000"/>
              <a:gd name="connsiteX7421" fmla="*/ 6072033 w 12193588"/>
              <a:gd name="connsiteY7421" fmla="*/ 815081 h 6858000"/>
              <a:gd name="connsiteX7422" fmla="*/ 5854541 w 12193588"/>
              <a:gd name="connsiteY7422" fmla="*/ 1029225 h 6858000"/>
              <a:gd name="connsiteX7423" fmla="*/ 5712336 w 12193588"/>
              <a:gd name="connsiteY7423" fmla="*/ 887020 h 6858000"/>
              <a:gd name="connsiteX7424" fmla="*/ 5660472 w 12193588"/>
              <a:gd name="connsiteY7424" fmla="*/ 938884 h 6858000"/>
              <a:gd name="connsiteX7425" fmla="*/ 5854541 w 12193588"/>
              <a:gd name="connsiteY7425" fmla="*/ 1134626 h 6858000"/>
              <a:gd name="connsiteX7426" fmla="*/ 6123897 w 12193588"/>
              <a:gd name="connsiteY7426" fmla="*/ 866942 h 6858000"/>
              <a:gd name="connsiteX7427" fmla="*/ 4069436 w 12193588"/>
              <a:gd name="connsiteY7427" fmla="*/ 815081 h 6858000"/>
              <a:gd name="connsiteX7428" fmla="*/ 3856964 w 12193588"/>
              <a:gd name="connsiteY7428" fmla="*/ 1029225 h 6858000"/>
              <a:gd name="connsiteX7429" fmla="*/ 3716431 w 12193588"/>
              <a:gd name="connsiteY7429" fmla="*/ 887020 h 6858000"/>
              <a:gd name="connsiteX7430" fmla="*/ 3664568 w 12193588"/>
              <a:gd name="connsiteY7430" fmla="*/ 938884 h 6858000"/>
              <a:gd name="connsiteX7431" fmla="*/ 3856964 w 12193588"/>
              <a:gd name="connsiteY7431" fmla="*/ 1134626 h 6858000"/>
              <a:gd name="connsiteX7432" fmla="*/ 4121300 w 12193588"/>
              <a:gd name="connsiteY7432" fmla="*/ 866942 h 6858000"/>
              <a:gd name="connsiteX7433" fmla="*/ 2073532 w 12193588"/>
              <a:gd name="connsiteY7433" fmla="*/ 815081 h 6858000"/>
              <a:gd name="connsiteX7434" fmla="*/ 1859386 w 12193588"/>
              <a:gd name="connsiteY7434" fmla="*/ 1029225 h 6858000"/>
              <a:gd name="connsiteX7435" fmla="*/ 1715507 w 12193588"/>
              <a:gd name="connsiteY7435" fmla="*/ 887020 h 6858000"/>
              <a:gd name="connsiteX7436" fmla="*/ 1661971 w 12193588"/>
              <a:gd name="connsiteY7436" fmla="*/ 938884 h 6858000"/>
              <a:gd name="connsiteX7437" fmla="*/ 1859386 w 12193588"/>
              <a:gd name="connsiteY7437" fmla="*/ 1134626 h 6858000"/>
              <a:gd name="connsiteX7438" fmla="*/ 2127068 w 12193588"/>
              <a:gd name="connsiteY7438" fmla="*/ 866942 h 6858000"/>
              <a:gd name="connsiteX7439" fmla="*/ 12083169 w 12193588"/>
              <a:gd name="connsiteY7439" fmla="*/ 776601 h 6858000"/>
              <a:gd name="connsiteX7440" fmla="*/ 12173512 w 12193588"/>
              <a:gd name="connsiteY7440" fmla="*/ 866946 h 6858000"/>
              <a:gd name="connsiteX7441" fmla="*/ 11867350 w 12193588"/>
              <a:gd name="connsiteY7441" fmla="*/ 1173104 h 6858000"/>
              <a:gd name="connsiteX7442" fmla="*/ 11634802 w 12193588"/>
              <a:gd name="connsiteY7442" fmla="*/ 938884 h 6858000"/>
              <a:gd name="connsiteX7443" fmla="*/ 11725144 w 12193588"/>
              <a:gd name="connsiteY7443" fmla="*/ 846868 h 6858000"/>
              <a:gd name="connsiteX7444" fmla="*/ 11867350 w 12193588"/>
              <a:gd name="connsiteY7444" fmla="*/ 990747 h 6858000"/>
              <a:gd name="connsiteX7445" fmla="*/ 10078900 w 12193588"/>
              <a:gd name="connsiteY7445" fmla="*/ 776601 h 6858000"/>
              <a:gd name="connsiteX7446" fmla="*/ 10169242 w 12193588"/>
              <a:gd name="connsiteY7446" fmla="*/ 866946 h 6858000"/>
              <a:gd name="connsiteX7447" fmla="*/ 9864754 w 12193588"/>
              <a:gd name="connsiteY7447" fmla="*/ 1173104 h 6858000"/>
              <a:gd name="connsiteX7448" fmla="*/ 9630532 w 12193588"/>
              <a:gd name="connsiteY7448" fmla="*/ 938884 h 6858000"/>
              <a:gd name="connsiteX7449" fmla="*/ 9722549 w 12193588"/>
              <a:gd name="connsiteY7449" fmla="*/ 846868 h 6858000"/>
              <a:gd name="connsiteX7450" fmla="*/ 9864754 w 12193588"/>
              <a:gd name="connsiteY7450" fmla="*/ 990747 h 6858000"/>
              <a:gd name="connsiteX7451" fmla="*/ 8076302 w 12193588"/>
              <a:gd name="connsiteY7451" fmla="*/ 776601 h 6858000"/>
              <a:gd name="connsiteX7452" fmla="*/ 8164973 w 12193588"/>
              <a:gd name="connsiteY7452" fmla="*/ 866946 h 6858000"/>
              <a:gd name="connsiteX7453" fmla="*/ 7860485 w 12193588"/>
              <a:gd name="connsiteY7453" fmla="*/ 1173104 h 6858000"/>
              <a:gd name="connsiteX7454" fmla="*/ 7626263 w 12193588"/>
              <a:gd name="connsiteY7454" fmla="*/ 938884 h 6858000"/>
              <a:gd name="connsiteX7455" fmla="*/ 7718280 w 12193588"/>
              <a:gd name="connsiteY7455" fmla="*/ 846868 h 6858000"/>
              <a:gd name="connsiteX7456" fmla="*/ 7860485 w 12193588"/>
              <a:gd name="connsiteY7456" fmla="*/ 990747 h 6858000"/>
              <a:gd name="connsiteX7457" fmla="*/ 6072035 w 12193588"/>
              <a:gd name="connsiteY7457" fmla="*/ 776601 h 6858000"/>
              <a:gd name="connsiteX7458" fmla="*/ 6160704 w 12193588"/>
              <a:gd name="connsiteY7458" fmla="*/ 866946 h 6858000"/>
              <a:gd name="connsiteX7459" fmla="*/ 5854543 w 12193588"/>
              <a:gd name="connsiteY7459" fmla="*/ 1173104 h 6858000"/>
              <a:gd name="connsiteX7460" fmla="*/ 5621994 w 12193588"/>
              <a:gd name="connsiteY7460" fmla="*/ 938884 h 6858000"/>
              <a:gd name="connsiteX7461" fmla="*/ 5712336 w 12193588"/>
              <a:gd name="connsiteY7461" fmla="*/ 846868 h 6858000"/>
              <a:gd name="connsiteX7462" fmla="*/ 5854543 w 12193588"/>
              <a:gd name="connsiteY7462" fmla="*/ 990747 h 6858000"/>
              <a:gd name="connsiteX7463" fmla="*/ 4069438 w 12193588"/>
              <a:gd name="connsiteY7463" fmla="*/ 776601 h 6858000"/>
              <a:gd name="connsiteX7464" fmla="*/ 4158108 w 12193588"/>
              <a:gd name="connsiteY7464" fmla="*/ 866946 h 6858000"/>
              <a:gd name="connsiteX7465" fmla="*/ 3856966 w 12193588"/>
              <a:gd name="connsiteY7465" fmla="*/ 1173104 h 6858000"/>
              <a:gd name="connsiteX7466" fmla="*/ 3627762 w 12193588"/>
              <a:gd name="connsiteY7466" fmla="*/ 938884 h 6858000"/>
              <a:gd name="connsiteX7467" fmla="*/ 3716432 w 12193588"/>
              <a:gd name="connsiteY7467" fmla="*/ 846868 h 6858000"/>
              <a:gd name="connsiteX7468" fmla="*/ 3856966 w 12193588"/>
              <a:gd name="connsiteY7468" fmla="*/ 990747 h 6858000"/>
              <a:gd name="connsiteX7469" fmla="*/ 2073532 w 12193588"/>
              <a:gd name="connsiteY7469" fmla="*/ 776601 h 6858000"/>
              <a:gd name="connsiteX7470" fmla="*/ 2163875 w 12193588"/>
              <a:gd name="connsiteY7470" fmla="*/ 866946 h 6858000"/>
              <a:gd name="connsiteX7471" fmla="*/ 1859386 w 12193588"/>
              <a:gd name="connsiteY7471" fmla="*/ 1173104 h 6858000"/>
              <a:gd name="connsiteX7472" fmla="*/ 1625165 w 12193588"/>
              <a:gd name="connsiteY7472" fmla="*/ 938884 h 6858000"/>
              <a:gd name="connsiteX7473" fmla="*/ 1715507 w 12193588"/>
              <a:gd name="connsiteY7473" fmla="*/ 846868 h 6858000"/>
              <a:gd name="connsiteX7474" fmla="*/ 1859386 w 12193588"/>
              <a:gd name="connsiteY7474" fmla="*/ 990747 h 6858000"/>
              <a:gd name="connsiteX7475" fmla="*/ 67590 w 12193588"/>
              <a:gd name="connsiteY7475" fmla="*/ 776601 h 6858000"/>
              <a:gd name="connsiteX7476" fmla="*/ 159607 w 12193588"/>
              <a:gd name="connsiteY7476" fmla="*/ 866946 h 6858000"/>
              <a:gd name="connsiteX7477" fmla="*/ 0 w 12193588"/>
              <a:gd name="connsiteY7477" fmla="*/ 1027428 h 6858000"/>
              <a:gd name="connsiteX7478" fmla="*/ 0 w 12193588"/>
              <a:gd name="connsiteY7478" fmla="*/ 988833 h 6858000"/>
              <a:gd name="connsiteX7479" fmla="*/ 121127 w 12193588"/>
              <a:gd name="connsiteY7479" fmla="*/ 866946 h 6858000"/>
              <a:gd name="connsiteX7480" fmla="*/ 67590 w 12193588"/>
              <a:gd name="connsiteY7480" fmla="*/ 815081 h 6858000"/>
              <a:gd name="connsiteX7481" fmla="*/ 0 w 12193588"/>
              <a:gd name="connsiteY7481" fmla="*/ 883203 h 6858000"/>
              <a:gd name="connsiteX7482" fmla="*/ 0 w 12193588"/>
              <a:gd name="connsiteY7482" fmla="*/ 844724 h 6858000"/>
              <a:gd name="connsiteX7483" fmla="*/ 11867351 w 12193588"/>
              <a:gd name="connsiteY7483" fmla="*/ 739795 h 6858000"/>
              <a:gd name="connsiteX7484" fmla="*/ 11813815 w 12193588"/>
              <a:gd name="connsiteY7484" fmla="*/ 789987 h 6858000"/>
              <a:gd name="connsiteX7485" fmla="*/ 11867351 w 12193588"/>
              <a:gd name="connsiteY7485" fmla="*/ 840176 h 6858000"/>
              <a:gd name="connsiteX7486" fmla="*/ 11920888 w 12193588"/>
              <a:gd name="connsiteY7486" fmla="*/ 789987 h 6858000"/>
              <a:gd name="connsiteX7487" fmla="*/ 9863080 w 12193588"/>
              <a:gd name="connsiteY7487" fmla="*/ 739795 h 6858000"/>
              <a:gd name="connsiteX7488" fmla="*/ 9809544 w 12193588"/>
              <a:gd name="connsiteY7488" fmla="*/ 789987 h 6858000"/>
              <a:gd name="connsiteX7489" fmla="*/ 9863080 w 12193588"/>
              <a:gd name="connsiteY7489" fmla="*/ 840176 h 6858000"/>
              <a:gd name="connsiteX7490" fmla="*/ 9916616 w 12193588"/>
              <a:gd name="connsiteY7490" fmla="*/ 789987 h 6858000"/>
              <a:gd name="connsiteX7491" fmla="*/ 7858813 w 12193588"/>
              <a:gd name="connsiteY7491" fmla="*/ 739795 h 6858000"/>
              <a:gd name="connsiteX7492" fmla="*/ 7806948 w 12193588"/>
              <a:gd name="connsiteY7492" fmla="*/ 789987 h 6858000"/>
              <a:gd name="connsiteX7493" fmla="*/ 7858813 w 12193588"/>
              <a:gd name="connsiteY7493" fmla="*/ 840176 h 6858000"/>
              <a:gd name="connsiteX7494" fmla="*/ 7912349 w 12193588"/>
              <a:gd name="connsiteY7494" fmla="*/ 789987 h 6858000"/>
              <a:gd name="connsiteX7495" fmla="*/ 5856215 w 12193588"/>
              <a:gd name="connsiteY7495" fmla="*/ 739795 h 6858000"/>
              <a:gd name="connsiteX7496" fmla="*/ 5802679 w 12193588"/>
              <a:gd name="connsiteY7496" fmla="*/ 789987 h 6858000"/>
              <a:gd name="connsiteX7497" fmla="*/ 5856215 w 12193588"/>
              <a:gd name="connsiteY7497" fmla="*/ 840176 h 6858000"/>
              <a:gd name="connsiteX7498" fmla="*/ 5908078 w 12193588"/>
              <a:gd name="connsiteY7498" fmla="*/ 789987 h 6858000"/>
              <a:gd name="connsiteX7499" fmla="*/ 3856966 w 12193588"/>
              <a:gd name="connsiteY7499" fmla="*/ 739795 h 6858000"/>
              <a:gd name="connsiteX7500" fmla="*/ 3808448 w 12193588"/>
              <a:gd name="connsiteY7500" fmla="*/ 789987 h 6858000"/>
              <a:gd name="connsiteX7501" fmla="*/ 3856966 w 12193588"/>
              <a:gd name="connsiteY7501" fmla="*/ 840176 h 6858000"/>
              <a:gd name="connsiteX7502" fmla="*/ 3907156 w 12193588"/>
              <a:gd name="connsiteY7502" fmla="*/ 789987 h 6858000"/>
              <a:gd name="connsiteX7503" fmla="*/ 1859386 w 12193588"/>
              <a:gd name="connsiteY7503" fmla="*/ 739795 h 6858000"/>
              <a:gd name="connsiteX7504" fmla="*/ 1805850 w 12193588"/>
              <a:gd name="connsiteY7504" fmla="*/ 789987 h 6858000"/>
              <a:gd name="connsiteX7505" fmla="*/ 1859386 w 12193588"/>
              <a:gd name="connsiteY7505" fmla="*/ 840176 h 6858000"/>
              <a:gd name="connsiteX7506" fmla="*/ 1911251 w 12193588"/>
              <a:gd name="connsiteY7506" fmla="*/ 789987 h 6858000"/>
              <a:gd name="connsiteX7507" fmla="*/ 11867350 w 12193588"/>
              <a:gd name="connsiteY7507" fmla="*/ 704661 h 6858000"/>
              <a:gd name="connsiteX7508" fmla="*/ 11959366 w 12193588"/>
              <a:gd name="connsiteY7508" fmla="*/ 789987 h 6858000"/>
              <a:gd name="connsiteX7509" fmla="*/ 11867350 w 12193588"/>
              <a:gd name="connsiteY7509" fmla="*/ 876982 h 6858000"/>
              <a:gd name="connsiteX7510" fmla="*/ 11777007 w 12193588"/>
              <a:gd name="connsiteY7510" fmla="*/ 789987 h 6858000"/>
              <a:gd name="connsiteX7511" fmla="*/ 9863080 w 12193588"/>
              <a:gd name="connsiteY7511" fmla="*/ 704661 h 6858000"/>
              <a:gd name="connsiteX7512" fmla="*/ 9955097 w 12193588"/>
              <a:gd name="connsiteY7512" fmla="*/ 789987 h 6858000"/>
              <a:gd name="connsiteX7513" fmla="*/ 9863080 w 12193588"/>
              <a:gd name="connsiteY7513" fmla="*/ 876982 h 6858000"/>
              <a:gd name="connsiteX7514" fmla="*/ 9772739 w 12193588"/>
              <a:gd name="connsiteY7514" fmla="*/ 789987 h 6858000"/>
              <a:gd name="connsiteX7515" fmla="*/ 7858811 w 12193588"/>
              <a:gd name="connsiteY7515" fmla="*/ 704661 h 6858000"/>
              <a:gd name="connsiteX7516" fmla="*/ 7952500 w 12193588"/>
              <a:gd name="connsiteY7516" fmla="*/ 789987 h 6858000"/>
              <a:gd name="connsiteX7517" fmla="*/ 7858811 w 12193588"/>
              <a:gd name="connsiteY7517" fmla="*/ 876982 h 6858000"/>
              <a:gd name="connsiteX7518" fmla="*/ 7768468 w 12193588"/>
              <a:gd name="connsiteY7518" fmla="*/ 789987 h 6858000"/>
              <a:gd name="connsiteX7519" fmla="*/ 5856215 w 12193588"/>
              <a:gd name="connsiteY7519" fmla="*/ 704661 h 6858000"/>
              <a:gd name="connsiteX7520" fmla="*/ 5948232 w 12193588"/>
              <a:gd name="connsiteY7520" fmla="*/ 789987 h 6858000"/>
              <a:gd name="connsiteX7521" fmla="*/ 5856215 w 12193588"/>
              <a:gd name="connsiteY7521" fmla="*/ 876982 h 6858000"/>
              <a:gd name="connsiteX7522" fmla="*/ 5764201 w 12193588"/>
              <a:gd name="connsiteY7522" fmla="*/ 789987 h 6858000"/>
              <a:gd name="connsiteX7523" fmla="*/ 3856964 w 12193588"/>
              <a:gd name="connsiteY7523" fmla="*/ 704661 h 6858000"/>
              <a:gd name="connsiteX7524" fmla="*/ 3943961 w 12193588"/>
              <a:gd name="connsiteY7524" fmla="*/ 789987 h 6858000"/>
              <a:gd name="connsiteX7525" fmla="*/ 3856964 w 12193588"/>
              <a:gd name="connsiteY7525" fmla="*/ 876982 h 6858000"/>
              <a:gd name="connsiteX7526" fmla="*/ 3771641 w 12193588"/>
              <a:gd name="connsiteY7526" fmla="*/ 789987 h 6858000"/>
              <a:gd name="connsiteX7527" fmla="*/ 1859388 w 12193588"/>
              <a:gd name="connsiteY7527" fmla="*/ 704661 h 6858000"/>
              <a:gd name="connsiteX7528" fmla="*/ 1949731 w 12193588"/>
              <a:gd name="connsiteY7528" fmla="*/ 789987 h 6858000"/>
              <a:gd name="connsiteX7529" fmla="*/ 1859388 w 12193588"/>
              <a:gd name="connsiteY7529" fmla="*/ 876982 h 6858000"/>
              <a:gd name="connsiteX7530" fmla="*/ 1767372 w 12193588"/>
              <a:gd name="connsiteY7530" fmla="*/ 789987 h 6858000"/>
              <a:gd name="connsiteX7531" fmla="*/ 10789929 w 12193588"/>
              <a:gd name="connsiteY7531" fmla="*/ 671200 h 6858000"/>
              <a:gd name="connsiteX7532" fmla="*/ 10599206 w 12193588"/>
              <a:gd name="connsiteY7532" fmla="*/ 866944 h 6858000"/>
              <a:gd name="connsiteX7533" fmla="*/ 10649396 w 12193588"/>
              <a:gd name="connsiteY7533" fmla="*/ 917134 h 6858000"/>
              <a:gd name="connsiteX7534" fmla="*/ 10789929 w 12193588"/>
              <a:gd name="connsiteY7534" fmla="*/ 776601 h 6858000"/>
              <a:gd name="connsiteX7535" fmla="*/ 10952212 w 12193588"/>
              <a:gd name="connsiteY7535" fmla="*/ 938883 h 6858000"/>
              <a:gd name="connsiteX7536" fmla="*/ 10863542 w 12193588"/>
              <a:gd name="connsiteY7536" fmla="*/ 1034245 h 6858000"/>
              <a:gd name="connsiteX7537" fmla="*/ 10789929 w 12193588"/>
              <a:gd name="connsiteY7537" fmla="*/ 958959 h 6858000"/>
              <a:gd name="connsiteX7538" fmla="*/ 10738065 w 12193588"/>
              <a:gd name="connsiteY7538" fmla="*/ 1010823 h 6858000"/>
              <a:gd name="connsiteX7539" fmla="*/ 10863542 w 12193588"/>
              <a:gd name="connsiteY7539" fmla="*/ 1134626 h 6858000"/>
              <a:gd name="connsiteX7540" fmla="*/ 11004075 w 12193588"/>
              <a:gd name="connsiteY7540" fmla="*/ 990745 h 6858000"/>
              <a:gd name="connsiteX7541" fmla="*/ 11074342 w 12193588"/>
              <a:gd name="connsiteY7541" fmla="*/ 1062685 h 6858000"/>
              <a:gd name="connsiteX7542" fmla="*/ 11127878 w 12193588"/>
              <a:gd name="connsiteY7542" fmla="*/ 1010823 h 6858000"/>
              <a:gd name="connsiteX7543" fmla="*/ 8792354 w 12193588"/>
              <a:gd name="connsiteY7543" fmla="*/ 671200 h 6858000"/>
              <a:gd name="connsiteX7544" fmla="*/ 8596610 w 12193588"/>
              <a:gd name="connsiteY7544" fmla="*/ 866946 h 6858000"/>
              <a:gd name="connsiteX7545" fmla="*/ 8646801 w 12193588"/>
              <a:gd name="connsiteY7545" fmla="*/ 917134 h 6858000"/>
              <a:gd name="connsiteX7546" fmla="*/ 8792354 w 12193588"/>
              <a:gd name="connsiteY7546" fmla="*/ 776601 h 6858000"/>
              <a:gd name="connsiteX7547" fmla="*/ 8954635 w 12193588"/>
              <a:gd name="connsiteY7547" fmla="*/ 938884 h 6858000"/>
              <a:gd name="connsiteX7548" fmla="*/ 8864292 w 12193588"/>
              <a:gd name="connsiteY7548" fmla="*/ 1034245 h 6858000"/>
              <a:gd name="connsiteX7549" fmla="*/ 8792354 w 12193588"/>
              <a:gd name="connsiteY7549" fmla="*/ 958959 h 6858000"/>
              <a:gd name="connsiteX7550" fmla="*/ 8738817 w 12193588"/>
              <a:gd name="connsiteY7550" fmla="*/ 1010823 h 6858000"/>
              <a:gd name="connsiteX7551" fmla="*/ 8864292 w 12193588"/>
              <a:gd name="connsiteY7551" fmla="*/ 1134626 h 6858000"/>
              <a:gd name="connsiteX7552" fmla="*/ 9008172 w 12193588"/>
              <a:gd name="connsiteY7552" fmla="*/ 990745 h 6858000"/>
              <a:gd name="connsiteX7553" fmla="*/ 9080112 w 12193588"/>
              <a:gd name="connsiteY7553" fmla="*/ 1062685 h 6858000"/>
              <a:gd name="connsiteX7554" fmla="*/ 9133648 w 12193588"/>
              <a:gd name="connsiteY7554" fmla="*/ 1010823 h 6858000"/>
              <a:gd name="connsiteX7555" fmla="*/ 6788083 w 12193588"/>
              <a:gd name="connsiteY7555" fmla="*/ 671200 h 6858000"/>
              <a:gd name="connsiteX7556" fmla="*/ 6592341 w 12193588"/>
              <a:gd name="connsiteY7556" fmla="*/ 866946 h 6858000"/>
              <a:gd name="connsiteX7557" fmla="*/ 6642531 w 12193588"/>
              <a:gd name="connsiteY7557" fmla="*/ 917134 h 6858000"/>
              <a:gd name="connsiteX7558" fmla="*/ 6788083 w 12193588"/>
              <a:gd name="connsiteY7558" fmla="*/ 776601 h 6858000"/>
              <a:gd name="connsiteX7559" fmla="*/ 6950366 w 12193588"/>
              <a:gd name="connsiteY7559" fmla="*/ 938884 h 6858000"/>
              <a:gd name="connsiteX7560" fmla="*/ 6860023 w 12193588"/>
              <a:gd name="connsiteY7560" fmla="*/ 1034245 h 6858000"/>
              <a:gd name="connsiteX7561" fmla="*/ 6788083 w 12193588"/>
              <a:gd name="connsiteY7561" fmla="*/ 958959 h 6858000"/>
              <a:gd name="connsiteX7562" fmla="*/ 6734546 w 12193588"/>
              <a:gd name="connsiteY7562" fmla="*/ 1010823 h 6858000"/>
              <a:gd name="connsiteX7563" fmla="*/ 6860023 w 12193588"/>
              <a:gd name="connsiteY7563" fmla="*/ 1134626 h 6858000"/>
              <a:gd name="connsiteX7564" fmla="*/ 7003900 w 12193588"/>
              <a:gd name="connsiteY7564" fmla="*/ 990745 h 6858000"/>
              <a:gd name="connsiteX7565" fmla="*/ 7075841 w 12193588"/>
              <a:gd name="connsiteY7565" fmla="*/ 1062685 h 6858000"/>
              <a:gd name="connsiteX7566" fmla="*/ 7129377 w 12193588"/>
              <a:gd name="connsiteY7566" fmla="*/ 1010823 h 6858000"/>
              <a:gd name="connsiteX7567" fmla="*/ 4788831 w 12193588"/>
              <a:gd name="connsiteY7567" fmla="*/ 671200 h 6858000"/>
              <a:gd name="connsiteX7568" fmla="*/ 4596436 w 12193588"/>
              <a:gd name="connsiteY7568" fmla="*/ 866946 h 6858000"/>
              <a:gd name="connsiteX7569" fmla="*/ 4644952 w 12193588"/>
              <a:gd name="connsiteY7569" fmla="*/ 917134 h 6858000"/>
              <a:gd name="connsiteX7570" fmla="*/ 4788831 w 12193588"/>
              <a:gd name="connsiteY7570" fmla="*/ 776601 h 6858000"/>
              <a:gd name="connsiteX7571" fmla="*/ 4949441 w 12193588"/>
              <a:gd name="connsiteY7571" fmla="*/ 938884 h 6858000"/>
              <a:gd name="connsiteX7572" fmla="*/ 4860772 w 12193588"/>
              <a:gd name="connsiteY7572" fmla="*/ 1034245 h 6858000"/>
              <a:gd name="connsiteX7573" fmla="*/ 4788831 w 12193588"/>
              <a:gd name="connsiteY7573" fmla="*/ 958959 h 6858000"/>
              <a:gd name="connsiteX7574" fmla="*/ 4736969 w 12193588"/>
              <a:gd name="connsiteY7574" fmla="*/ 1010823 h 6858000"/>
              <a:gd name="connsiteX7575" fmla="*/ 4860772 w 12193588"/>
              <a:gd name="connsiteY7575" fmla="*/ 1134626 h 6858000"/>
              <a:gd name="connsiteX7576" fmla="*/ 5002979 w 12193588"/>
              <a:gd name="connsiteY7576" fmla="*/ 990745 h 6858000"/>
              <a:gd name="connsiteX7577" fmla="*/ 5073244 w 12193588"/>
              <a:gd name="connsiteY7577" fmla="*/ 1062685 h 6858000"/>
              <a:gd name="connsiteX7578" fmla="*/ 5125108 w 12193588"/>
              <a:gd name="connsiteY7578" fmla="*/ 1010823 h 6858000"/>
              <a:gd name="connsiteX7579" fmla="*/ 2784563 w 12193588"/>
              <a:gd name="connsiteY7579" fmla="*/ 671200 h 6858000"/>
              <a:gd name="connsiteX7580" fmla="*/ 2592166 w 12193588"/>
              <a:gd name="connsiteY7580" fmla="*/ 866946 h 6858000"/>
              <a:gd name="connsiteX7581" fmla="*/ 2642356 w 12193588"/>
              <a:gd name="connsiteY7581" fmla="*/ 917134 h 6858000"/>
              <a:gd name="connsiteX7582" fmla="*/ 2784563 w 12193588"/>
              <a:gd name="connsiteY7582" fmla="*/ 776601 h 6858000"/>
              <a:gd name="connsiteX7583" fmla="*/ 2945173 w 12193588"/>
              <a:gd name="connsiteY7583" fmla="*/ 938884 h 6858000"/>
              <a:gd name="connsiteX7584" fmla="*/ 2856504 w 12193588"/>
              <a:gd name="connsiteY7584" fmla="*/ 1034245 h 6858000"/>
              <a:gd name="connsiteX7585" fmla="*/ 2784563 w 12193588"/>
              <a:gd name="connsiteY7585" fmla="*/ 958959 h 6858000"/>
              <a:gd name="connsiteX7586" fmla="*/ 2732701 w 12193588"/>
              <a:gd name="connsiteY7586" fmla="*/ 1010823 h 6858000"/>
              <a:gd name="connsiteX7587" fmla="*/ 2856504 w 12193588"/>
              <a:gd name="connsiteY7587" fmla="*/ 1134626 h 6858000"/>
              <a:gd name="connsiteX7588" fmla="*/ 2998709 w 12193588"/>
              <a:gd name="connsiteY7588" fmla="*/ 990745 h 6858000"/>
              <a:gd name="connsiteX7589" fmla="*/ 3070649 w 12193588"/>
              <a:gd name="connsiteY7589" fmla="*/ 1062685 h 6858000"/>
              <a:gd name="connsiteX7590" fmla="*/ 3122512 w 12193588"/>
              <a:gd name="connsiteY7590" fmla="*/ 1010823 h 6858000"/>
              <a:gd name="connsiteX7591" fmla="*/ 781966 w 12193588"/>
              <a:gd name="connsiteY7591" fmla="*/ 671200 h 6858000"/>
              <a:gd name="connsiteX7592" fmla="*/ 587897 w 12193588"/>
              <a:gd name="connsiteY7592" fmla="*/ 866946 h 6858000"/>
              <a:gd name="connsiteX7593" fmla="*/ 639761 w 12193588"/>
              <a:gd name="connsiteY7593" fmla="*/ 917134 h 6858000"/>
              <a:gd name="connsiteX7594" fmla="*/ 781966 w 12193588"/>
              <a:gd name="connsiteY7594" fmla="*/ 776601 h 6858000"/>
              <a:gd name="connsiteX7595" fmla="*/ 944247 w 12193588"/>
              <a:gd name="connsiteY7595" fmla="*/ 938884 h 6858000"/>
              <a:gd name="connsiteX7596" fmla="*/ 852233 w 12193588"/>
              <a:gd name="connsiteY7596" fmla="*/ 1034245 h 6858000"/>
              <a:gd name="connsiteX7597" fmla="*/ 781966 w 12193588"/>
              <a:gd name="connsiteY7597" fmla="*/ 958959 h 6858000"/>
              <a:gd name="connsiteX7598" fmla="*/ 728430 w 12193588"/>
              <a:gd name="connsiteY7598" fmla="*/ 1010823 h 6858000"/>
              <a:gd name="connsiteX7599" fmla="*/ 852233 w 12193588"/>
              <a:gd name="connsiteY7599" fmla="*/ 1134626 h 6858000"/>
              <a:gd name="connsiteX7600" fmla="*/ 994438 w 12193588"/>
              <a:gd name="connsiteY7600" fmla="*/ 990745 h 6858000"/>
              <a:gd name="connsiteX7601" fmla="*/ 1066378 w 12193588"/>
              <a:gd name="connsiteY7601" fmla="*/ 1062685 h 6858000"/>
              <a:gd name="connsiteX7602" fmla="*/ 1119915 w 12193588"/>
              <a:gd name="connsiteY7602" fmla="*/ 1010823 h 6858000"/>
              <a:gd name="connsiteX7603" fmla="*/ 11654876 w 12193588"/>
              <a:gd name="connsiteY7603" fmla="*/ 669528 h 6858000"/>
              <a:gd name="connsiteX7604" fmla="*/ 11370464 w 12193588"/>
              <a:gd name="connsiteY7604" fmla="*/ 952268 h 6858000"/>
              <a:gd name="connsiteX7605" fmla="*/ 11224913 w 12193588"/>
              <a:gd name="connsiteY7605" fmla="*/ 811735 h 6858000"/>
              <a:gd name="connsiteX7606" fmla="*/ 11174722 w 12193588"/>
              <a:gd name="connsiteY7606" fmla="*/ 863598 h 6858000"/>
              <a:gd name="connsiteX7607" fmla="*/ 11370464 w 12193588"/>
              <a:gd name="connsiteY7607" fmla="*/ 1054321 h 6858000"/>
              <a:gd name="connsiteX7608" fmla="*/ 11706740 w 12193588"/>
              <a:gd name="connsiteY7608" fmla="*/ 721391 h 6858000"/>
              <a:gd name="connsiteX7609" fmla="*/ 10219433 w 12193588"/>
              <a:gd name="connsiteY7609" fmla="*/ 669528 h 6858000"/>
              <a:gd name="connsiteX7610" fmla="*/ 10165896 w 12193588"/>
              <a:gd name="connsiteY7610" fmla="*/ 721391 h 6858000"/>
              <a:gd name="connsiteX7611" fmla="*/ 10361638 w 12193588"/>
              <a:gd name="connsiteY7611" fmla="*/ 912116 h 6858000"/>
              <a:gd name="connsiteX7612" fmla="*/ 10415174 w 12193588"/>
              <a:gd name="connsiteY7612" fmla="*/ 861926 h 6858000"/>
              <a:gd name="connsiteX7613" fmla="*/ 9652282 w 12193588"/>
              <a:gd name="connsiteY7613" fmla="*/ 669528 h 6858000"/>
              <a:gd name="connsiteX7614" fmla="*/ 9366196 w 12193588"/>
              <a:gd name="connsiteY7614" fmla="*/ 952268 h 6858000"/>
              <a:gd name="connsiteX7615" fmla="*/ 9223991 w 12193588"/>
              <a:gd name="connsiteY7615" fmla="*/ 811735 h 6858000"/>
              <a:gd name="connsiteX7616" fmla="*/ 9170454 w 12193588"/>
              <a:gd name="connsiteY7616" fmla="*/ 863598 h 6858000"/>
              <a:gd name="connsiteX7617" fmla="*/ 9366196 w 12193588"/>
              <a:gd name="connsiteY7617" fmla="*/ 1054321 h 6858000"/>
              <a:gd name="connsiteX7618" fmla="*/ 9704145 w 12193588"/>
              <a:gd name="connsiteY7618" fmla="*/ 721391 h 6858000"/>
              <a:gd name="connsiteX7619" fmla="*/ 8215163 w 12193588"/>
              <a:gd name="connsiteY7619" fmla="*/ 669528 h 6858000"/>
              <a:gd name="connsiteX7620" fmla="*/ 8161627 w 12193588"/>
              <a:gd name="connsiteY7620" fmla="*/ 721391 h 6858000"/>
              <a:gd name="connsiteX7621" fmla="*/ 8357369 w 12193588"/>
              <a:gd name="connsiteY7621" fmla="*/ 912116 h 6858000"/>
              <a:gd name="connsiteX7622" fmla="*/ 8410905 w 12193588"/>
              <a:gd name="connsiteY7622" fmla="*/ 861926 h 6858000"/>
              <a:gd name="connsiteX7623" fmla="*/ 7648011 w 12193588"/>
              <a:gd name="connsiteY7623" fmla="*/ 669528 h 6858000"/>
              <a:gd name="connsiteX7624" fmla="*/ 7361927 w 12193588"/>
              <a:gd name="connsiteY7624" fmla="*/ 952268 h 6858000"/>
              <a:gd name="connsiteX7625" fmla="*/ 7219720 w 12193588"/>
              <a:gd name="connsiteY7625" fmla="*/ 811735 h 6858000"/>
              <a:gd name="connsiteX7626" fmla="*/ 7166184 w 12193588"/>
              <a:gd name="connsiteY7626" fmla="*/ 863598 h 6858000"/>
              <a:gd name="connsiteX7627" fmla="*/ 7361927 w 12193588"/>
              <a:gd name="connsiteY7627" fmla="*/ 1054321 h 6858000"/>
              <a:gd name="connsiteX7628" fmla="*/ 7701548 w 12193588"/>
              <a:gd name="connsiteY7628" fmla="*/ 721391 h 6858000"/>
              <a:gd name="connsiteX7629" fmla="*/ 6219258 w 12193588"/>
              <a:gd name="connsiteY7629" fmla="*/ 669528 h 6858000"/>
              <a:gd name="connsiteX7630" fmla="*/ 6167396 w 12193588"/>
              <a:gd name="connsiteY7630" fmla="*/ 721391 h 6858000"/>
              <a:gd name="connsiteX7631" fmla="*/ 6358119 w 12193588"/>
              <a:gd name="connsiteY7631" fmla="*/ 912116 h 6858000"/>
              <a:gd name="connsiteX7632" fmla="*/ 6408310 w 12193588"/>
              <a:gd name="connsiteY7632" fmla="*/ 861926 h 6858000"/>
              <a:gd name="connsiteX7633" fmla="*/ 5643744 w 12193588"/>
              <a:gd name="connsiteY7633" fmla="*/ 669528 h 6858000"/>
              <a:gd name="connsiteX7634" fmla="*/ 5357658 w 12193588"/>
              <a:gd name="connsiteY7634" fmla="*/ 952268 h 6858000"/>
              <a:gd name="connsiteX7635" fmla="*/ 5215452 w 12193588"/>
              <a:gd name="connsiteY7635" fmla="*/ 811735 h 6858000"/>
              <a:gd name="connsiteX7636" fmla="*/ 5163589 w 12193588"/>
              <a:gd name="connsiteY7636" fmla="*/ 863598 h 6858000"/>
              <a:gd name="connsiteX7637" fmla="*/ 5357658 w 12193588"/>
              <a:gd name="connsiteY7637" fmla="*/ 1054321 h 6858000"/>
              <a:gd name="connsiteX7638" fmla="*/ 5697281 w 12193588"/>
              <a:gd name="connsiteY7638" fmla="*/ 721391 h 6858000"/>
              <a:gd name="connsiteX7639" fmla="*/ 4216664 w 12193588"/>
              <a:gd name="connsiteY7639" fmla="*/ 669528 h 6858000"/>
              <a:gd name="connsiteX7640" fmla="*/ 4164800 w 12193588"/>
              <a:gd name="connsiteY7640" fmla="*/ 721391 h 6858000"/>
              <a:gd name="connsiteX7641" fmla="*/ 4362216 w 12193588"/>
              <a:gd name="connsiteY7641" fmla="*/ 912116 h 6858000"/>
              <a:gd name="connsiteX7642" fmla="*/ 4415752 w 12193588"/>
              <a:gd name="connsiteY7642" fmla="*/ 861926 h 6858000"/>
              <a:gd name="connsiteX7643" fmla="*/ 3641144 w 12193588"/>
              <a:gd name="connsiteY7643" fmla="*/ 669528 h 6858000"/>
              <a:gd name="connsiteX7644" fmla="*/ 3353386 w 12193588"/>
              <a:gd name="connsiteY7644" fmla="*/ 952268 h 6858000"/>
              <a:gd name="connsiteX7645" fmla="*/ 3211181 w 12193588"/>
              <a:gd name="connsiteY7645" fmla="*/ 811735 h 6858000"/>
              <a:gd name="connsiteX7646" fmla="*/ 3159318 w 12193588"/>
              <a:gd name="connsiteY7646" fmla="*/ 863598 h 6858000"/>
              <a:gd name="connsiteX7647" fmla="*/ 3353386 w 12193588"/>
              <a:gd name="connsiteY7647" fmla="*/ 1054321 h 6858000"/>
              <a:gd name="connsiteX7648" fmla="*/ 3693009 w 12193588"/>
              <a:gd name="connsiteY7648" fmla="*/ 721391 h 6858000"/>
              <a:gd name="connsiteX7649" fmla="*/ 2214065 w 12193588"/>
              <a:gd name="connsiteY7649" fmla="*/ 669528 h 6858000"/>
              <a:gd name="connsiteX7650" fmla="*/ 2160529 w 12193588"/>
              <a:gd name="connsiteY7650" fmla="*/ 721391 h 6858000"/>
              <a:gd name="connsiteX7651" fmla="*/ 2357944 w 12193588"/>
              <a:gd name="connsiteY7651" fmla="*/ 912116 h 6858000"/>
              <a:gd name="connsiteX7652" fmla="*/ 2411481 w 12193588"/>
              <a:gd name="connsiteY7652" fmla="*/ 861926 h 6858000"/>
              <a:gd name="connsiteX7653" fmla="*/ 1638549 w 12193588"/>
              <a:gd name="connsiteY7653" fmla="*/ 669528 h 6858000"/>
              <a:gd name="connsiteX7654" fmla="*/ 1355810 w 12193588"/>
              <a:gd name="connsiteY7654" fmla="*/ 952268 h 6858000"/>
              <a:gd name="connsiteX7655" fmla="*/ 1215277 w 12193588"/>
              <a:gd name="connsiteY7655" fmla="*/ 811735 h 6858000"/>
              <a:gd name="connsiteX7656" fmla="*/ 1163413 w 12193588"/>
              <a:gd name="connsiteY7656" fmla="*/ 863598 h 6858000"/>
              <a:gd name="connsiteX7657" fmla="*/ 1355810 w 12193588"/>
              <a:gd name="connsiteY7657" fmla="*/ 1054321 h 6858000"/>
              <a:gd name="connsiteX7658" fmla="*/ 1690413 w 12193588"/>
              <a:gd name="connsiteY7658" fmla="*/ 721391 h 6858000"/>
              <a:gd name="connsiteX7659" fmla="*/ 211468 w 12193588"/>
              <a:gd name="connsiteY7659" fmla="*/ 669528 h 6858000"/>
              <a:gd name="connsiteX7660" fmla="*/ 157931 w 12193588"/>
              <a:gd name="connsiteY7660" fmla="*/ 721393 h 6858000"/>
              <a:gd name="connsiteX7661" fmla="*/ 353675 w 12193588"/>
              <a:gd name="connsiteY7661" fmla="*/ 912116 h 6858000"/>
              <a:gd name="connsiteX7662" fmla="*/ 407211 w 12193588"/>
              <a:gd name="connsiteY7662" fmla="*/ 861926 h 6858000"/>
              <a:gd name="connsiteX7663" fmla="*/ 12193588 w 12193588"/>
              <a:gd name="connsiteY7663" fmla="*/ 664508 h 6858000"/>
              <a:gd name="connsiteX7664" fmla="*/ 12193588 w 12193588"/>
              <a:gd name="connsiteY7664" fmla="*/ 701315 h 6858000"/>
              <a:gd name="connsiteX7665" fmla="*/ 12171838 w 12193588"/>
              <a:gd name="connsiteY7665" fmla="*/ 719717 h 6858000"/>
              <a:gd name="connsiteX7666" fmla="*/ 12193588 w 12193588"/>
              <a:gd name="connsiteY7666" fmla="*/ 741467 h 6858000"/>
              <a:gd name="connsiteX7667" fmla="*/ 12193588 w 12193588"/>
              <a:gd name="connsiteY7667" fmla="*/ 776601 h 6858000"/>
              <a:gd name="connsiteX7668" fmla="*/ 12133360 w 12193588"/>
              <a:gd name="connsiteY7668" fmla="*/ 719717 h 6858000"/>
              <a:gd name="connsiteX7669" fmla="*/ 211470 w 12193588"/>
              <a:gd name="connsiteY7669" fmla="*/ 632722 h 6858000"/>
              <a:gd name="connsiteX7670" fmla="*/ 444019 w 12193588"/>
              <a:gd name="connsiteY7670" fmla="*/ 861926 h 6858000"/>
              <a:gd name="connsiteX7671" fmla="*/ 353677 w 12193588"/>
              <a:gd name="connsiteY7671" fmla="*/ 948921 h 6858000"/>
              <a:gd name="connsiteX7672" fmla="*/ 119455 w 12193588"/>
              <a:gd name="connsiteY7672" fmla="*/ 721389 h 6858000"/>
              <a:gd name="connsiteX7673" fmla="*/ 11654878 w 12193588"/>
              <a:gd name="connsiteY7673" fmla="*/ 632720 h 6858000"/>
              <a:gd name="connsiteX7674" fmla="*/ 11745221 w 12193588"/>
              <a:gd name="connsiteY7674" fmla="*/ 721389 h 6858000"/>
              <a:gd name="connsiteX7675" fmla="*/ 11370466 w 12193588"/>
              <a:gd name="connsiteY7675" fmla="*/ 1091126 h 6858000"/>
              <a:gd name="connsiteX7676" fmla="*/ 11136244 w 12193588"/>
              <a:gd name="connsiteY7676" fmla="*/ 863598 h 6858000"/>
              <a:gd name="connsiteX7677" fmla="*/ 11224913 w 12193588"/>
              <a:gd name="connsiteY7677" fmla="*/ 773253 h 6858000"/>
              <a:gd name="connsiteX7678" fmla="*/ 11370466 w 12193588"/>
              <a:gd name="connsiteY7678" fmla="*/ 915459 h 6858000"/>
              <a:gd name="connsiteX7679" fmla="*/ 10789929 w 12193588"/>
              <a:gd name="connsiteY7679" fmla="*/ 632720 h 6858000"/>
              <a:gd name="connsiteX7680" fmla="*/ 11166358 w 12193588"/>
              <a:gd name="connsiteY7680" fmla="*/ 1010821 h 6858000"/>
              <a:gd name="connsiteX7681" fmla="*/ 11074342 w 12193588"/>
              <a:gd name="connsiteY7681" fmla="*/ 1099490 h 6858000"/>
              <a:gd name="connsiteX7682" fmla="*/ 11004077 w 12193588"/>
              <a:gd name="connsiteY7682" fmla="*/ 1029225 h 6858000"/>
              <a:gd name="connsiteX7683" fmla="*/ 10863544 w 12193588"/>
              <a:gd name="connsiteY7683" fmla="*/ 1173104 h 6858000"/>
              <a:gd name="connsiteX7684" fmla="*/ 10701260 w 12193588"/>
              <a:gd name="connsiteY7684" fmla="*/ 1010821 h 6858000"/>
              <a:gd name="connsiteX7685" fmla="*/ 10789929 w 12193588"/>
              <a:gd name="connsiteY7685" fmla="*/ 917134 h 6858000"/>
              <a:gd name="connsiteX7686" fmla="*/ 10863544 w 12193588"/>
              <a:gd name="connsiteY7686" fmla="*/ 990745 h 6858000"/>
              <a:gd name="connsiteX7687" fmla="*/ 10915406 w 12193588"/>
              <a:gd name="connsiteY7687" fmla="*/ 938883 h 6858000"/>
              <a:gd name="connsiteX7688" fmla="*/ 10789929 w 12193588"/>
              <a:gd name="connsiteY7688" fmla="*/ 815081 h 6858000"/>
              <a:gd name="connsiteX7689" fmla="*/ 10649396 w 12193588"/>
              <a:gd name="connsiteY7689" fmla="*/ 955613 h 6858000"/>
              <a:gd name="connsiteX7690" fmla="*/ 10555708 w 12193588"/>
              <a:gd name="connsiteY7690" fmla="*/ 866942 h 6858000"/>
              <a:gd name="connsiteX7691" fmla="*/ 10219433 w 12193588"/>
              <a:gd name="connsiteY7691" fmla="*/ 632720 h 6858000"/>
              <a:gd name="connsiteX7692" fmla="*/ 10453655 w 12193588"/>
              <a:gd name="connsiteY7692" fmla="*/ 861926 h 6858000"/>
              <a:gd name="connsiteX7693" fmla="*/ 10361638 w 12193588"/>
              <a:gd name="connsiteY7693" fmla="*/ 948919 h 6858000"/>
              <a:gd name="connsiteX7694" fmla="*/ 10129090 w 12193588"/>
              <a:gd name="connsiteY7694" fmla="*/ 721389 h 6858000"/>
              <a:gd name="connsiteX7695" fmla="*/ 9652280 w 12193588"/>
              <a:gd name="connsiteY7695" fmla="*/ 632720 h 6858000"/>
              <a:gd name="connsiteX7696" fmla="*/ 9742623 w 12193588"/>
              <a:gd name="connsiteY7696" fmla="*/ 721389 h 6858000"/>
              <a:gd name="connsiteX7697" fmla="*/ 9366194 w 12193588"/>
              <a:gd name="connsiteY7697" fmla="*/ 1091126 h 6858000"/>
              <a:gd name="connsiteX7698" fmla="*/ 9131972 w 12193588"/>
              <a:gd name="connsiteY7698" fmla="*/ 863598 h 6858000"/>
              <a:gd name="connsiteX7699" fmla="*/ 9223989 w 12193588"/>
              <a:gd name="connsiteY7699" fmla="*/ 773253 h 6858000"/>
              <a:gd name="connsiteX7700" fmla="*/ 9366194 w 12193588"/>
              <a:gd name="connsiteY7700" fmla="*/ 915459 h 6858000"/>
              <a:gd name="connsiteX7701" fmla="*/ 8792354 w 12193588"/>
              <a:gd name="connsiteY7701" fmla="*/ 632720 h 6858000"/>
              <a:gd name="connsiteX7702" fmla="*/ 9172127 w 12193588"/>
              <a:gd name="connsiteY7702" fmla="*/ 1010821 h 6858000"/>
              <a:gd name="connsiteX7703" fmla="*/ 9080110 w 12193588"/>
              <a:gd name="connsiteY7703" fmla="*/ 1099490 h 6858000"/>
              <a:gd name="connsiteX7704" fmla="*/ 9008172 w 12193588"/>
              <a:gd name="connsiteY7704" fmla="*/ 1029225 h 6858000"/>
              <a:gd name="connsiteX7705" fmla="*/ 8864292 w 12193588"/>
              <a:gd name="connsiteY7705" fmla="*/ 1173104 h 6858000"/>
              <a:gd name="connsiteX7706" fmla="*/ 8698665 w 12193588"/>
              <a:gd name="connsiteY7706" fmla="*/ 1010821 h 6858000"/>
              <a:gd name="connsiteX7707" fmla="*/ 8792354 w 12193588"/>
              <a:gd name="connsiteY7707" fmla="*/ 917134 h 6858000"/>
              <a:gd name="connsiteX7708" fmla="*/ 8864292 w 12193588"/>
              <a:gd name="connsiteY7708" fmla="*/ 990745 h 6858000"/>
              <a:gd name="connsiteX7709" fmla="*/ 8917829 w 12193588"/>
              <a:gd name="connsiteY7709" fmla="*/ 938884 h 6858000"/>
              <a:gd name="connsiteX7710" fmla="*/ 8792354 w 12193588"/>
              <a:gd name="connsiteY7710" fmla="*/ 815081 h 6858000"/>
              <a:gd name="connsiteX7711" fmla="*/ 8646801 w 12193588"/>
              <a:gd name="connsiteY7711" fmla="*/ 955613 h 6858000"/>
              <a:gd name="connsiteX7712" fmla="*/ 8551440 w 12193588"/>
              <a:gd name="connsiteY7712" fmla="*/ 866942 h 6858000"/>
              <a:gd name="connsiteX7713" fmla="*/ 8215163 w 12193588"/>
              <a:gd name="connsiteY7713" fmla="*/ 632720 h 6858000"/>
              <a:gd name="connsiteX7714" fmla="*/ 8449385 w 12193588"/>
              <a:gd name="connsiteY7714" fmla="*/ 861926 h 6858000"/>
              <a:gd name="connsiteX7715" fmla="*/ 8357369 w 12193588"/>
              <a:gd name="connsiteY7715" fmla="*/ 948919 h 6858000"/>
              <a:gd name="connsiteX7716" fmla="*/ 8124821 w 12193588"/>
              <a:gd name="connsiteY7716" fmla="*/ 721389 h 6858000"/>
              <a:gd name="connsiteX7717" fmla="*/ 7648013 w 12193588"/>
              <a:gd name="connsiteY7717" fmla="*/ 632720 h 6858000"/>
              <a:gd name="connsiteX7718" fmla="*/ 7738356 w 12193588"/>
              <a:gd name="connsiteY7718" fmla="*/ 721389 h 6858000"/>
              <a:gd name="connsiteX7719" fmla="*/ 7361927 w 12193588"/>
              <a:gd name="connsiteY7719" fmla="*/ 1091126 h 6858000"/>
              <a:gd name="connsiteX7720" fmla="*/ 7127705 w 12193588"/>
              <a:gd name="connsiteY7720" fmla="*/ 863598 h 6858000"/>
              <a:gd name="connsiteX7721" fmla="*/ 7219722 w 12193588"/>
              <a:gd name="connsiteY7721" fmla="*/ 773253 h 6858000"/>
              <a:gd name="connsiteX7722" fmla="*/ 7361927 w 12193588"/>
              <a:gd name="connsiteY7722" fmla="*/ 915459 h 6858000"/>
              <a:gd name="connsiteX7723" fmla="*/ 6788083 w 12193588"/>
              <a:gd name="connsiteY7723" fmla="*/ 632720 h 6858000"/>
              <a:gd name="connsiteX7724" fmla="*/ 7167857 w 12193588"/>
              <a:gd name="connsiteY7724" fmla="*/ 1010821 h 6858000"/>
              <a:gd name="connsiteX7725" fmla="*/ 7075841 w 12193588"/>
              <a:gd name="connsiteY7725" fmla="*/ 1099490 h 6858000"/>
              <a:gd name="connsiteX7726" fmla="*/ 7003902 w 12193588"/>
              <a:gd name="connsiteY7726" fmla="*/ 1029225 h 6858000"/>
              <a:gd name="connsiteX7727" fmla="*/ 6860023 w 12193588"/>
              <a:gd name="connsiteY7727" fmla="*/ 1173104 h 6858000"/>
              <a:gd name="connsiteX7728" fmla="*/ 6696068 w 12193588"/>
              <a:gd name="connsiteY7728" fmla="*/ 1010821 h 6858000"/>
              <a:gd name="connsiteX7729" fmla="*/ 6788083 w 12193588"/>
              <a:gd name="connsiteY7729" fmla="*/ 917134 h 6858000"/>
              <a:gd name="connsiteX7730" fmla="*/ 6860023 w 12193588"/>
              <a:gd name="connsiteY7730" fmla="*/ 990745 h 6858000"/>
              <a:gd name="connsiteX7731" fmla="*/ 6913560 w 12193588"/>
              <a:gd name="connsiteY7731" fmla="*/ 938884 h 6858000"/>
              <a:gd name="connsiteX7732" fmla="*/ 6788083 w 12193588"/>
              <a:gd name="connsiteY7732" fmla="*/ 815081 h 6858000"/>
              <a:gd name="connsiteX7733" fmla="*/ 6642531 w 12193588"/>
              <a:gd name="connsiteY7733" fmla="*/ 955613 h 6858000"/>
              <a:gd name="connsiteX7734" fmla="*/ 6548843 w 12193588"/>
              <a:gd name="connsiteY7734" fmla="*/ 866942 h 6858000"/>
              <a:gd name="connsiteX7735" fmla="*/ 6219258 w 12193588"/>
              <a:gd name="connsiteY7735" fmla="*/ 632720 h 6858000"/>
              <a:gd name="connsiteX7736" fmla="*/ 6446788 w 12193588"/>
              <a:gd name="connsiteY7736" fmla="*/ 861926 h 6858000"/>
              <a:gd name="connsiteX7737" fmla="*/ 6358119 w 12193588"/>
              <a:gd name="connsiteY7737" fmla="*/ 948919 h 6858000"/>
              <a:gd name="connsiteX7738" fmla="*/ 6130589 w 12193588"/>
              <a:gd name="connsiteY7738" fmla="*/ 721389 h 6858000"/>
              <a:gd name="connsiteX7739" fmla="*/ 5643742 w 12193588"/>
              <a:gd name="connsiteY7739" fmla="*/ 632720 h 6858000"/>
              <a:gd name="connsiteX7740" fmla="*/ 5734085 w 12193588"/>
              <a:gd name="connsiteY7740" fmla="*/ 721389 h 6858000"/>
              <a:gd name="connsiteX7741" fmla="*/ 5357656 w 12193588"/>
              <a:gd name="connsiteY7741" fmla="*/ 1091126 h 6858000"/>
              <a:gd name="connsiteX7742" fmla="*/ 5123434 w 12193588"/>
              <a:gd name="connsiteY7742" fmla="*/ 863598 h 6858000"/>
              <a:gd name="connsiteX7743" fmla="*/ 5215451 w 12193588"/>
              <a:gd name="connsiteY7743" fmla="*/ 773253 h 6858000"/>
              <a:gd name="connsiteX7744" fmla="*/ 5357656 w 12193588"/>
              <a:gd name="connsiteY7744" fmla="*/ 915459 h 6858000"/>
              <a:gd name="connsiteX7745" fmla="*/ 4788831 w 12193588"/>
              <a:gd name="connsiteY7745" fmla="*/ 632720 h 6858000"/>
              <a:gd name="connsiteX7746" fmla="*/ 5165260 w 12193588"/>
              <a:gd name="connsiteY7746" fmla="*/ 1010821 h 6858000"/>
              <a:gd name="connsiteX7747" fmla="*/ 5073244 w 12193588"/>
              <a:gd name="connsiteY7747" fmla="*/ 1099490 h 6858000"/>
              <a:gd name="connsiteX7748" fmla="*/ 5002979 w 12193588"/>
              <a:gd name="connsiteY7748" fmla="*/ 1029225 h 6858000"/>
              <a:gd name="connsiteX7749" fmla="*/ 4860772 w 12193588"/>
              <a:gd name="connsiteY7749" fmla="*/ 1173104 h 6858000"/>
              <a:gd name="connsiteX7750" fmla="*/ 4698490 w 12193588"/>
              <a:gd name="connsiteY7750" fmla="*/ 1010821 h 6858000"/>
              <a:gd name="connsiteX7751" fmla="*/ 4788831 w 12193588"/>
              <a:gd name="connsiteY7751" fmla="*/ 917134 h 6858000"/>
              <a:gd name="connsiteX7752" fmla="*/ 4860772 w 12193588"/>
              <a:gd name="connsiteY7752" fmla="*/ 990745 h 6858000"/>
              <a:gd name="connsiteX7753" fmla="*/ 4912634 w 12193588"/>
              <a:gd name="connsiteY7753" fmla="*/ 938884 h 6858000"/>
              <a:gd name="connsiteX7754" fmla="*/ 4788831 w 12193588"/>
              <a:gd name="connsiteY7754" fmla="*/ 815081 h 6858000"/>
              <a:gd name="connsiteX7755" fmla="*/ 4644952 w 12193588"/>
              <a:gd name="connsiteY7755" fmla="*/ 955613 h 6858000"/>
              <a:gd name="connsiteX7756" fmla="*/ 4554610 w 12193588"/>
              <a:gd name="connsiteY7756" fmla="*/ 866942 h 6858000"/>
              <a:gd name="connsiteX7757" fmla="*/ 4216663 w 12193588"/>
              <a:gd name="connsiteY7757" fmla="*/ 632720 h 6858000"/>
              <a:gd name="connsiteX7758" fmla="*/ 4452557 w 12193588"/>
              <a:gd name="connsiteY7758" fmla="*/ 861926 h 6858000"/>
              <a:gd name="connsiteX7759" fmla="*/ 4362214 w 12193588"/>
              <a:gd name="connsiteY7759" fmla="*/ 948919 h 6858000"/>
              <a:gd name="connsiteX7760" fmla="*/ 4126318 w 12193588"/>
              <a:gd name="connsiteY7760" fmla="*/ 721389 h 6858000"/>
              <a:gd name="connsiteX7761" fmla="*/ 3641146 w 12193588"/>
              <a:gd name="connsiteY7761" fmla="*/ 632720 h 6858000"/>
              <a:gd name="connsiteX7762" fmla="*/ 3729817 w 12193588"/>
              <a:gd name="connsiteY7762" fmla="*/ 721389 h 6858000"/>
              <a:gd name="connsiteX7763" fmla="*/ 3353388 w 12193588"/>
              <a:gd name="connsiteY7763" fmla="*/ 1091126 h 6858000"/>
              <a:gd name="connsiteX7764" fmla="*/ 3119166 w 12193588"/>
              <a:gd name="connsiteY7764" fmla="*/ 863598 h 6858000"/>
              <a:gd name="connsiteX7765" fmla="*/ 3211183 w 12193588"/>
              <a:gd name="connsiteY7765" fmla="*/ 773253 h 6858000"/>
              <a:gd name="connsiteX7766" fmla="*/ 3353388 w 12193588"/>
              <a:gd name="connsiteY7766" fmla="*/ 915459 h 6858000"/>
              <a:gd name="connsiteX7767" fmla="*/ 2784562 w 12193588"/>
              <a:gd name="connsiteY7767" fmla="*/ 632720 h 6858000"/>
              <a:gd name="connsiteX7768" fmla="*/ 3160990 w 12193588"/>
              <a:gd name="connsiteY7768" fmla="*/ 1010821 h 6858000"/>
              <a:gd name="connsiteX7769" fmla="*/ 3070648 w 12193588"/>
              <a:gd name="connsiteY7769" fmla="*/ 1099490 h 6858000"/>
              <a:gd name="connsiteX7770" fmla="*/ 2998709 w 12193588"/>
              <a:gd name="connsiteY7770" fmla="*/ 1029225 h 6858000"/>
              <a:gd name="connsiteX7771" fmla="*/ 2856502 w 12193588"/>
              <a:gd name="connsiteY7771" fmla="*/ 1173104 h 6858000"/>
              <a:gd name="connsiteX7772" fmla="*/ 2694221 w 12193588"/>
              <a:gd name="connsiteY7772" fmla="*/ 1010821 h 6858000"/>
              <a:gd name="connsiteX7773" fmla="*/ 2784562 w 12193588"/>
              <a:gd name="connsiteY7773" fmla="*/ 917134 h 6858000"/>
              <a:gd name="connsiteX7774" fmla="*/ 2856502 w 12193588"/>
              <a:gd name="connsiteY7774" fmla="*/ 990745 h 6858000"/>
              <a:gd name="connsiteX7775" fmla="*/ 2908366 w 12193588"/>
              <a:gd name="connsiteY7775" fmla="*/ 938884 h 6858000"/>
              <a:gd name="connsiteX7776" fmla="*/ 2784562 w 12193588"/>
              <a:gd name="connsiteY7776" fmla="*/ 815081 h 6858000"/>
              <a:gd name="connsiteX7777" fmla="*/ 2642356 w 12193588"/>
              <a:gd name="connsiteY7777" fmla="*/ 955613 h 6858000"/>
              <a:gd name="connsiteX7778" fmla="*/ 2550340 w 12193588"/>
              <a:gd name="connsiteY7778" fmla="*/ 866942 h 6858000"/>
              <a:gd name="connsiteX7779" fmla="*/ 2214065 w 12193588"/>
              <a:gd name="connsiteY7779" fmla="*/ 632720 h 6858000"/>
              <a:gd name="connsiteX7780" fmla="*/ 2448287 w 12193588"/>
              <a:gd name="connsiteY7780" fmla="*/ 861926 h 6858000"/>
              <a:gd name="connsiteX7781" fmla="*/ 2357944 w 12193588"/>
              <a:gd name="connsiteY7781" fmla="*/ 948919 h 6858000"/>
              <a:gd name="connsiteX7782" fmla="*/ 2123722 w 12193588"/>
              <a:gd name="connsiteY7782" fmla="*/ 721389 h 6858000"/>
              <a:gd name="connsiteX7783" fmla="*/ 1638549 w 12193588"/>
              <a:gd name="connsiteY7783" fmla="*/ 632720 h 6858000"/>
              <a:gd name="connsiteX7784" fmla="*/ 1727219 w 12193588"/>
              <a:gd name="connsiteY7784" fmla="*/ 721389 h 6858000"/>
              <a:gd name="connsiteX7785" fmla="*/ 1355810 w 12193588"/>
              <a:gd name="connsiteY7785" fmla="*/ 1091126 h 6858000"/>
              <a:gd name="connsiteX7786" fmla="*/ 1126607 w 12193588"/>
              <a:gd name="connsiteY7786" fmla="*/ 863598 h 6858000"/>
              <a:gd name="connsiteX7787" fmla="*/ 1215277 w 12193588"/>
              <a:gd name="connsiteY7787" fmla="*/ 773253 h 6858000"/>
              <a:gd name="connsiteX7788" fmla="*/ 1355810 w 12193588"/>
              <a:gd name="connsiteY7788" fmla="*/ 915459 h 6858000"/>
              <a:gd name="connsiteX7789" fmla="*/ 781966 w 12193588"/>
              <a:gd name="connsiteY7789" fmla="*/ 632720 h 6858000"/>
              <a:gd name="connsiteX7790" fmla="*/ 1156721 w 12193588"/>
              <a:gd name="connsiteY7790" fmla="*/ 1010821 h 6858000"/>
              <a:gd name="connsiteX7791" fmla="*/ 1066378 w 12193588"/>
              <a:gd name="connsiteY7791" fmla="*/ 1099490 h 6858000"/>
              <a:gd name="connsiteX7792" fmla="*/ 994438 w 12193588"/>
              <a:gd name="connsiteY7792" fmla="*/ 1029225 h 6858000"/>
              <a:gd name="connsiteX7793" fmla="*/ 852233 w 12193588"/>
              <a:gd name="connsiteY7793" fmla="*/ 1173104 h 6858000"/>
              <a:gd name="connsiteX7794" fmla="*/ 691623 w 12193588"/>
              <a:gd name="connsiteY7794" fmla="*/ 1010821 h 6858000"/>
              <a:gd name="connsiteX7795" fmla="*/ 781966 w 12193588"/>
              <a:gd name="connsiteY7795" fmla="*/ 917134 h 6858000"/>
              <a:gd name="connsiteX7796" fmla="*/ 852233 w 12193588"/>
              <a:gd name="connsiteY7796" fmla="*/ 990745 h 6858000"/>
              <a:gd name="connsiteX7797" fmla="*/ 904097 w 12193588"/>
              <a:gd name="connsiteY7797" fmla="*/ 938884 h 6858000"/>
              <a:gd name="connsiteX7798" fmla="*/ 781966 w 12193588"/>
              <a:gd name="connsiteY7798" fmla="*/ 815081 h 6858000"/>
              <a:gd name="connsiteX7799" fmla="*/ 639761 w 12193588"/>
              <a:gd name="connsiteY7799" fmla="*/ 955613 h 6858000"/>
              <a:gd name="connsiteX7800" fmla="*/ 546070 w 12193588"/>
              <a:gd name="connsiteY7800" fmla="*/ 866942 h 6858000"/>
              <a:gd name="connsiteX7801" fmla="*/ 12083169 w 12193588"/>
              <a:gd name="connsiteY7801" fmla="*/ 518957 h 6858000"/>
              <a:gd name="connsiteX7802" fmla="*/ 11956020 w 12193588"/>
              <a:gd name="connsiteY7802" fmla="*/ 644434 h 6858000"/>
              <a:gd name="connsiteX7803" fmla="*/ 12009557 w 12193588"/>
              <a:gd name="connsiteY7803" fmla="*/ 697970 h 6858000"/>
              <a:gd name="connsiteX7804" fmla="*/ 12133360 w 12193588"/>
              <a:gd name="connsiteY7804" fmla="*/ 572494 h 6858000"/>
              <a:gd name="connsiteX7805" fmla="*/ 10078900 w 12193588"/>
              <a:gd name="connsiteY7805" fmla="*/ 518957 h 6858000"/>
              <a:gd name="connsiteX7806" fmla="*/ 9955097 w 12193588"/>
              <a:gd name="connsiteY7806" fmla="*/ 644434 h 6858000"/>
              <a:gd name="connsiteX7807" fmla="*/ 10005285 w 12193588"/>
              <a:gd name="connsiteY7807" fmla="*/ 697970 h 6858000"/>
              <a:gd name="connsiteX7808" fmla="*/ 10132436 w 12193588"/>
              <a:gd name="connsiteY7808" fmla="*/ 572494 h 6858000"/>
              <a:gd name="connsiteX7809" fmla="*/ 8074630 w 12193588"/>
              <a:gd name="connsiteY7809" fmla="*/ 518957 h 6858000"/>
              <a:gd name="connsiteX7810" fmla="*/ 7950828 w 12193588"/>
              <a:gd name="connsiteY7810" fmla="*/ 644434 h 6858000"/>
              <a:gd name="connsiteX7811" fmla="*/ 8002690 w 12193588"/>
              <a:gd name="connsiteY7811" fmla="*/ 697970 h 6858000"/>
              <a:gd name="connsiteX7812" fmla="*/ 8128167 w 12193588"/>
              <a:gd name="connsiteY7812" fmla="*/ 572494 h 6858000"/>
              <a:gd name="connsiteX7813" fmla="*/ 6070361 w 12193588"/>
              <a:gd name="connsiteY7813" fmla="*/ 518957 h 6858000"/>
              <a:gd name="connsiteX7814" fmla="*/ 5946558 w 12193588"/>
              <a:gd name="connsiteY7814" fmla="*/ 644434 h 6858000"/>
              <a:gd name="connsiteX7815" fmla="*/ 6000094 w 12193588"/>
              <a:gd name="connsiteY7815" fmla="*/ 697970 h 6858000"/>
              <a:gd name="connsiteX7816" fmla="*/ 6123897 w 12193588"/>
              <a:gd name="connsiteY7816" fmla="*/ 572494 h 6858000"/>
              <a:gd name="connsiteX7817" fmla="*/ 4071110 w 12193588"/>
              <a:gd name="connsiteY7817" fmla="*/ 518957 h 6858000"/>
              <a:gd name="connsiteX7818" fmla="*/ 3950653 w 12193588"/>
              <a:gd name="connsiteY7818" fmla="*/ 644434 h 6858000"/>
              <a:gd name="connsiteX7819" fmla="*/ 4002515 w 12193588"/>
              <a:gd name="connsiteY7819" fmla="*/ 697970 h 6858000"/>
              <a:gd name="connsiteX7820" fmla="*/ 4121300 w 12193588"/>
              <a:gd name="connsiteY7820" fmla="*/ 572494 h 6858000"/>
              <a:gd name="connsiteX7821" fmla="*/ 2073532 w 12193588"/>
              <a:gd name="connsiteY7821" fmla="*/ 518957 h 6858000"/>
              <a:gd name="connsiteX7822" fmla="*/ 1948055 w 12193588"/>
              <a:gd name="connsiteY7822" fmla="*/ 644434 h 6858000"/>
              <a:gd name="connsiteX7823" fmla="*/ 2001592 w 12193588"/>
              <a:gd name="connsiteY7823" fmla="*/ 697970 h 6858000"/>
              <a:gd name="connsiteX7824" fmla="*/ 2127068 w 12193588"/>
              <a:gd name="connsiteY7824" fmla="*/ 572494 h 6858000"/>
              <a:gd name="connsiteX7825" fmla="*/ 12083169 w 12193588"/>
              <a:gd name="connsiteY7825" fmla="*/ 480477 h 6858000"/>
              <a:gd name="connsiteX7826" fmla="*/ 12173512 w 12193588"/>
              <a:gd name="connsiteY7826" fmla="*/ 572494 h 6858000"/>
              <a:gd name="connsiteX7827" fmla="*/ 12009557 w 12193588"/>
              <a:gd name="connsiteY7827" fmla="*/ 734775 h 6858000"/>
              <a:gd name="connsiteX7828" fmla="*/ 11919214 w 12193588"/>
              <a:gd name="connsiteY7828" fmla="*/ 644432 h 6858000"/>
              <a:gd name="connsiteX7829" fmla="*/ 10078900 w 12193588"/>
              <a:gd name="connsiteY7829" fmla="*/ 480477 h 6858000"/>
              <a:gd name="connsiteX7830" fmla="*/ 10169242 w 12193588"/>
              <a:gd name="connsiteY7830" fmla="*/ 572494 h 6858000"/>
              <a:gd name="connsiteX7831" fmla="*/ 10005285 w 12193588"/>
              <a:gd name="connsiteY7831" fmla="*/ 734775 h 6858000"/>
              <a:gd name="connsiteX7832" fmla="*/ 9914944 w 12193588"/>
              <a:gd name="connsiteY7832" fmla="*/ 644432 h 6858000"/>
              <a:gd name="connsiteX7833" fmla="*/ 8074630 w 12193588"/>
              <a:gd name="connsiteY7833" fmla="*/ 480477 h 6858000"/>
              <a:gd name="connsiteX7834" fmla="*/ 8164973 w 12193588"/>
              <a:gd name="connsiteY7834" fmla="*/ 572494 h 6858000"/>
              <a:gd name="connsiteX7835" fmla="*/ 8002692 w 12193588"/>
              <a:gd name="connsiteY7835" fmla="*/ 734775 h 6858000"/>
              <a:gd name="connsiteX7836" fmla="*/ 7910675 w 12193588"/>
              <a:gd name="connsiteY7836" fmla="*/ 644432 h 6858000"/>
              <a:gd name="connsiteX7837" fmla="*/ 6070361 w 12193588"/>
              <a:gd name="connsiteY7837" fmla="*/ 480477 h 6858000"/>
              <a:gd name="connsiteX7838" fmla="*/ 6160704 w 12193588"/>
              <a:gd name="connsiteY7838" fmla="*/ 572494 h 6858000"/>
              <a:gd name="connsiteX7839" fmla="*/ 6000094 w 12193588"/>
              <a:gd name="connsiteY7839" fmla="*/ 734775 h 6858000"/>
              <a:gd name="connsiteX7840" fmla="*/ 5906406 w 12193588"/>
              <a:gd name="connsiteY7840" fmla="*/ 644432 h 6858000"/>
              <a:gd name="connsiteX7841" fmla="*/ 4071111 w 12193588"/>
              <a:gd name="connsiteY7841" fmla="*/ 480477 h 6858000"/>
              <a:gd name="connsiteX7842" fmla="*/ 4158108 w 12193588"/>
              <a:gd name="connsiteY7842" fmla="*/ 572494 h 6858000"/>
              <a:gd name="connsiteX7843" fmla="*/ 4002517 w 12193588"/>
              <a:gd name="connsiteY7843" fmla="*/ 734775 h 6858000"/>
              <a:gd name="connsiteX7844" fmla="*/ 3913848 w 12193588"/>
              <a:gd name="connsiteY7844" fmla="*/ 644432 h 6858000"/>
              <a:gd name="connsiteX7845" fmla="*/ 2073532 w 12193588"/>
              <a:gd name="connsiteY7845" fmla="*/ 480477 h 6858000"/>
              <a:gd name="connsiteX7846" fmla="*/ 2163875 w 12193588"/>
              <a:gd name="connsiteY7846" fmla="*/ 572494 h 6858000"/>
              <a:gd name="connsiteX7847" fmla="*/ 2001592 w 12193588"/>
              <a:gd name="connsiteY7847" fmla="*/ 734775 h 6858000"/>
              <a:gd name="connsiteX7848" fmla="*/ 1909577 w 12193588"/>
              <a:gd name="connsiteY7848" fmla="*/ 644432 h 6858000"/>
              <a:gd name="connsiteX7849" fmla="*/ 67590 w 12193588"/>
              <a:gd name="connsiteY7849" fmla="*/ 480477 h 6858000"/>
              <a:gd name="connsiteX7850" fmla="*/ 159607 w 12193588"/>
              <a:gd name="connsiteY7850" fmla="*/ 572495 h 6858000"/>
              <a:gd name="connsiteX7851" fmla="*/ 0 w 12193588"/>
              <a:gd name="connsiteY7851" fmla="*/ 730471 h 6858000"/>
              <a:gd name="connsiteX7852" fmla="*/ 0 w 12193588"/>
              <a:gd name="connsiteY7852" fmla="*/ 693620 h 6858000"/>
              <a:gd name="connsiteX7853" fmla="*/ 121127 w 12193588"/>
              <a:gd name="connsiteY7853" fmla="*/ 572495 h 6858000"/>
              <a:gd name="connsiteX7854" fmla="*/ 67590 w 12193588"/>
              <a:gd name="connsiteY7854" fmla="*/ 518959 h 6858000"/>
              <a:gd name="connsiteX7855" fmla="*/ 0 w 12193588"/>
              <a:gd name="connsiteY7855" fmla="*/ 587463 h 6858000"/>
              <a:gd name="connsiteX7856" fmla="*/ 0 w 12193588"/>
              <a:gd name="connsiteY7856" fmla="*/ 548765 h 6858000"/>
              <a:gd name="connsiteX7857" fmla="*/ 10579130 w 12193588"/>
              <a:gd name="connsiteY7857" fmla="*/ 448691 h 6858000"/>
              <a:gd name="connsiteX7858" fmla="*/ 10527267 w 12193588"/>
              <a:gd name="connsiteY7858" fmla="*/ 502227 h 6858000"/>
              <a:gd name="connsiteX7859" fmla="*/ 10597534 w 12193588"/>
              <a:gd name="connsiteY7859" fmla="*/ 574166 h 6858000"/>
              <a:gd name="connsiteX7860" fmla="*/ 10462019 w 12193588"/>
              <a:gd name="connsiteY7860" fmla="*/ 713025 h 6858000"/>
              <a:gd name="connsiteX7861" fmla="*/ 10513883 w 12193588"/>
              <a:gd name="connsiteY7861" fmla="*/ 766561 h 6858000"/>
              <a:gd name="connsiteX7862" fmla="*/ 10701260 w 12193588"/>
              <a:gd name="connsiteY7862" fmla="*/ 574166 h 6858000"/>
              <a:gd name="connsiteX7863" fmla="*/ 8574860 w 12193588"/>
              <a:gd name="connsiteY7863" fmla="*/ 448691 h 6858000"/>
              <a:gd name="connsiteX7864" fmla="*/ 8522998 w 12193588"/>
              <a:gd name="connsiteY7864" fmla="*/ 502227 h 6858000"/>
              <a:gd name="connsiteX7865" fmla="*/ 8593264 w 12193588"/>
              <a:gd name="connsiteY7865" fmla="*/ 574166 h 6858000"/>
              <a:gd name="connsiteX7866" fmla="*/ 8457749 w 12193588"/>
              <a:gd name="connsiteY7866" fmla="*/ 713025 h 6858000"/>
              <a:gd name="connsiteX7867" fmla="*/ 8509614 w 12193588"/>
              <a:gd name="connsiteY7867" fmla="*/ 766561 h 6858000"/>
              <a:gd name="connsiteX7868" fmla="*/ 8696991 w 12193588"/>
              <a:gd name="connsiteY7868" fmla="*/ 574166 h 6858000"/>
              <a:gd name="connsiteX7869" fmla="*/ 6575611 w 12193588"/>
              <a:gd name="connsiteY7869" fmla="*/ 448691 h 6858000"/>
              <a:gd name="connsiteX7870" fmla="*/ 6522074 w 12193588"/>
              <a:gd name="connsiteY7870" fmla="*/ 502227 h 6858000"/>
              <a:gd name="connsiteX7871" fmla="*/ 6595687 w 12193588"/>
              <a:gd name="connsiteY7871" fmla="*/ 574166 h 6858000"/>
              <a:gd name="connsiteX7872" fmla="*/ 6455154 w 12193588"/>
              <a:gd name="connsiteY7872" fmla="*/ 713025 h 6858000"/>
              <a:gd name="connsiteX7873" fmla="*/ 6508690 w 12193588"/>
              <a:gd name="connsiteY7873" fmla="*/ 766561 h 6858000"/>
              <a:gd name="connsiteX7874" fmla="*/ 6701088 w 12193588"/>
              <a:gd name="connsiteY7874" fmla="*/ 574166 h 6858000"/>
              <a:gd name="connsiteX7875" fmla="*/ 4571341 w 12193588"/>
              <a:gd name="connsiteY7875" fmla="*/ 448691 h 6858000"/>
              <a:gd name="connsiteX7876" fmla="*/ 4517805 w 12193588"/>
              <a:gd name="connsiteY7876" fmla="*/ 502227 h 6858000"/>
              <a:gd name="connsiteX7877" fmla="*/ 4591418 w 12193588"/>
              <a:gd name="connsiteY7877" fmla="*/ 574166 h 6858000"/>
              <a:gd name="connsiteX7878" fmla="*/ 4450885 w 12193588"/>
              <a:gd name="connsiteY7878" fmla="*/ 713025 h 6858000"/>
              <a:gd name="connsiteX7879" fmla="*/ 4504421 w 12193588"/>
              <a:gd name="connsiteY7879" fmla="*/ 766561 h 6858000"/>
              <a:gd name="connsiteX7880" fmla="*/ 4698490 w 12193588"/>
              <a:gd name="connsiteY7880" fmla="*/ 574166 h 6858000"/>
              <a:gd name="connsiteX7881" fmla="*/ 2572092 w 12193588"/>
              <a:gd name="connsiteY7881" fmla="*/ 448691 h 6858000"/>
              <a:gd name="connsiteX7882" fmla="*/ 2520227 w 12193588"/>
              <a:gd name="connsiteY7882" fmla="*/ 502227 h 6858000"/>
              <a:gd name="connsiteX7883" fmla="*/ 2592166 w 12193588"/>
              <a:gd name="connsiteY7883" fmla="*/ 574166 h 6858000"/>
              <a:gd name="connsiteX7884" fmla="*/ 2454981 w 12193588"/>
              <a:gd name="connsiteY7884" fmla="*/ 713025 h 6858000"/>
              <a:gd name="connsiteX7885" fmla="*/ 2506843 w 12193588"/>
              <a:gd name="connsiteY7885" fmla="*/ 766561 h 6858000"/>
              <a:gd name="connsiteX7886" fmla="*/ 2694221 w 12193588"/>
              <a:gd name="connsiteY7886" fmla="*/ 574166 h 6858000"/>
              <a:gd name="connsiteX7887" fmla="*/ 567820 w 12193588"/>
              <a:gd name="connsiteY7887" fmla="*/ 448691 h 6858000"/>
              <a:gd name="connsiteX7888" fmla="*/ 515958 w 12193588"/>
              <a:gd name="connsiteY7888" fmla="*/ 502227 h 6858000"/>
              <a:gd name="connsiteX7889" fmla="*/ 587898 w 12193588"/>
              <a:gd name="connsiteY7889" fmla="*/ 574166 h 6858000"/>
              <a:gd name="connsiteX7890" fmla="*/ 450710 w 12193588"/>
              <a:gd name="connsiteY7890" fmla="*/ 713027 h 6858000"/>
              <a:gd name="connsiteX7891" fmla="*/ 502574 w 12193588"/>
              <a:gd name="connsiteY7891" fmla="*/ 766563 h 6858000"/>
              <a:gd name="connsiteX7892" fmla="*/ 693297 w 12193588"/>
              <a:gd name="connsiteY7892" fmla="*/ 574166 h 6858000"/>
              <a:gd name="connsiteX7893" fmla="*/ 0 w 12193588"/>
              <a:gd name="connsiteY7893" fmla="*/ 411216 h 6858000"/>
              <a:gd name="connsiteX7894" fmla="*/ 17400 w 12193588"/>
              <a:gd name="connsiteY7894" fmla="*/ 428616 h 6858000"/>
              <a:gd name="connsiteX7895" fmla="*/ 0 w 12193588"/>
              <a:gd name="connsiteY7895" fmla="*/ 446140 h 6858000"/>
              <a:gd name="connsiteX7896" fmla="*/ 10579130 w 12193588"/>
              <a:gd name="connsiteY7896" fmla="*/ 408538 h 6858000"/>
              <a:gd name="connsiteX7897" fmla="*/ 10739739 w 12193588"/>
              <a:gd name="connsiteY7897" fmla="*/ 574166 h 6858000"/>
              <a:gd name="connsiteX7898" fmla="*/ 10513881 w 12193588"/>
              <a:gd name="connsiteY7898" fmla="*/ 806715 h 6858000"/>
              <a:gd name="connsiteX7899" fmla="*/ 10423539 w 12193588"/>
              <a:gd name="connsiteY7899" fmla="*/ 713027 h 6858000"/>
              <a:gd name="connsiteX7900" fmla="*/ 10560727 w 12193588"/>
              <a:gd name="connsiteY7900" fmla="*/ 574166 h 6858000"/>
              <a:gd name="connsiteX7901" fmla="*/ 10488787 w 12193588"/>
              <a:gd name="connsiteY7901" fmla="*/ 502227 h 6858000"/>
              <a:gd name="connsiteX7902" fmla="*/ 8574862 w 12193588"/>
              <a:gd name="connsiteY7902" fmla="*/ 408538 h 6858000"/>
              <a:gd name="connsiteX7903" fmla="*/ 8735471 w 12193588"/>
              <a:gd name="connsiteY7903" fmla="*/ 574166 h 6858000"/>
              <a:gd name="connsiteX7904" fmla="*/ 8509614 w 12193588"/>
              <a:gd name="connsiteY7904" fmla="*/ 806715 h 6858000"/>
              <a:gd name="connsiteX7905" fmla="*/ 8419271 w 12193588"/>
              <a:gd name="connsiteY7905" fmla="*/ 713027 h 6858000"/>
              <a:gd name="connsiteX7906" fmla="*/ 8556460 w 12193588"/>
              <a:gd name="connsiteY7906" fmla="*/ 574166 h 6858000"/>
              <a:gd name="connsiteX7907" fmla="*/ 8486192 w 12193588"/>
              <a:gd name="connsiteY7907" fmla="*/ 502227 h 6858000"/>
              <a:gd name="connsiteX7908" fmla="*/ 6575613 w 12193588"/>
              <a:gd name="connsiteY7908" fmla="*/ 408538 h 6858000"/>
              <a:gd name="connsiteX7909" fmla="*/ 6741240 w 12193588"/>
              <a:gd name="connsiteY7909" fmla="*/ 574166 h 6858000"/>
              <a:gd name="connsiteX7910" fmla="*/ 6508692 w 12193588"/>
              <a:gd name="connsiteY7910" fmla="*/ 806715 h 6858000"/>
              <a:gd name="connsiteX7911" fmla="*/ 6415002 w 12193588"/>
              <a:gd name="connsiteY7911" fmla="*/ 713027 h 6858000"/>
              <a:gd name="connsiteX7912" fmla="*/ 6557209 w 12193588"/>
              <a:gd name="connsiteY7912" fmla="*/ 574166 h 6858000"/>
              <a:gd name="connsiteX7913" fmla="*/ 6485268 w 12193588"/>
              <a:gd name="connsiteY7913" fmla="*/ 502227 h 6858000"/>
              <a:gd name="connsiteX7914" fmla="*/ 4571341 w 12193588"/>
              <a:gd name="connsiteY7914" fmla="*/ 408538 h 6858000"/>
              <a:gd name="connsiteX7915" fmla="*/ 4736969 w 12193588"/>
              <a:gd name="connsiteY7915" fmla="*/ 574166 h 6858000"/>
              <a:gd name="connsiteX7916" fmla="*/ 4504421 w 12193588"/>
              <a:gd name="connsiteY7916" fmla="*/ 806715 h 6858000"/>
              <a:gd name="connsiteX7917" fmla="*/ 4412404 w 12193588"/>
              <a:gd name="connsiteY7917" fmla="*/ 713027 h 6858000"/>
              <a:gd name="connsiteX7918" fmla="*/ 4552938 w 12193588"/>
              <a:gd name="connsiteY7918" fmla="*/ 574166 h 6858000"/>
              <a:gd name="connsiteX7919" fmla="*/ 4480999 w 12193588"/>
              <a:gd name="connsiteY7919" fmla="*/ 502227 h 6858000"/>
              <a:gd name="connsiteX7920" fmla="*/ 2572090 w 12193588"/>
              <a:gd name="connsiteY7920" fmla="*/ 408538 h 6858000"/>
              <a:gd name="connsiteX7921" fmla="*/ 2732699 w 12193588"/>
              <a:gd name="connsiteY7921" fmla="*/ 574166 h 6858000"/>
              <a:gd name="connsiteX7922" fmla="*/ 2506842 w 12193588"/>
              <a:gd name="connsiteY7922" fmla="*/ 806715 h 6858000"/>
              <a:gd name="connsiteX7923" fmla="*/ 2418173 w 12193588"/>
              <a:gd name="connsiteY7923" fmla="*/ 713027 h 6858000"/>
              <a:gd name="connsiteX7924" fmla="*/ 2553686 w 12193588"/>
              <a:gd name="connsiteY7924" fmla="*/ 574166 h 6858000"/>
              <a:gd name="connsiteX7925" fmla="*/ 2483419 w 12193588"/>
              <a:gd name="connsiteY7925" fmla="*/ 502227 h 6858000"/>
              <a:gd name="connsiteX7926" fmla="*/ 567820 w 12193588"/>
              <a:gd name="connsiteY7926" fmla="*/ 408538 h 6858000"/>
              <a:gd name="connsiteX7927" fmla="*/ 730104 w 12193588"/>
              <a:gd name="connsiteY7927" fmla="*/ 574166 h 6858000"/>
              <a:gd name="connsiteX7928" fmla="*/ 502574 w 12193588"/>
              <a:gd name="connsiteY7928" fmla="*/ 806717 h 6858000"/>
              <a:gd name="connsiteX7929" fmla="*/ 413905 w 12193588"/>
              <a:gd name="connsiteY7929" fmla="*/ 713027 h 6858000"/>
              <a:gd name="connsiteX7930" fmla="*/ 549418 w 12193588"/>
              <a:gd name="connsiteY7930" fmla="*/ 574166 h 6858000"/>
              <a:gd name="connsiteX7931" fmla="*/ 479152 w 12193588"/>
              <a:gd name="connsiteY7931" fmla="*/ 502227 h 6858000"/>
              <a:gd name="connsiteX7932" fmla="*/ 11370466 w 12193588"/>
              <a:gd name="connsiteY7932" fmla="*/ 376752 h 6858000"/>
              <a:gd name="connsiteX7933" fmla="*/ 11030843 w 12193588"/>
              <a:gd name="connsiteY7933" fmla="*/ 714699 h 6858000"/>
              <a:gd name="connsiteX7934" fmla="*/ 11082707 w 12193588"/>
              <a:gd name="connsiteY7934" fmla="*/ 766565 h 6858000"/>
              <a:gd name="connsiteX7935" fmla="*/ 11224913 w 12193588"/>
              <a:gd name="connsiteY7935" fmla="*/ 624356 h 6858000"/>
              <a:gd name="connsiteX7936" fmla="*/ 11370466 w 12193588"/>
              <a:gd name="connsiteY7936" fmla="*/ 766565 h 6858000"/>
              <a:gd name="connsiteX7937" fmla="*/ 11422328 w 12193588"/>
              <a:gd name="connsiteY7937" fmla="*/ 714699 h 6858000"/>
              <a:gd name="connsiteX7938" fmla="*/ 11278449 w 12193588"/>
              <a:gd name="connsiteY7938" fmla="*/ 572494 h 6858000"/>
              <a:gd name="connsiteX7939" fmla="*/ 11370466 w 12193588"/>
              <a:gd name="connsiteY7939" fmla="*/ 480477 h 6858000"/>
              <a:gd name="connsiteX7940" fmla="*/ 11512671 w 12193588"/>
              <a:gd name="connsiteY7940" fmla="*/ 624356 h 6858000"/>
              <a:gd name="connsiteX7941" fmla="*/ 11564535 w 12193588"/>
              <a:gd name="connsiteY7941" fmla="*/ 572494 h 6858000"/>
              <a:gd name="connsiteX7942" fmla="*/ 10361638 w 12193588"/>
              <a:gd name="connsiteY7942" fmla="*/ 376752 h 6858000"/>
              <a:gd name="connsiteX7943" fmla="*/ 10237835 w 12193588"/>
              <a:gd name="connsiteY7943" fmla="*/ 502227 h 6858000"/>
              <a:gd name="connsiteX7944" fmla="*/ 10361638 w 12193588"/>
              <a:gd name="connsiteY7944" fmla="*/ 626030 h 6858000"/>
              <a:gd name="connsiteX7945" fmla="*/ 10415174 w 12193588"/>
              <a:gd name="connsiteY7945" fmla="*/ 572494 h 6858000"/>
              <a:gd name="connsiteX7946" fmla="*/ 10343236 w 12193588"/>
              <a:gd name="connsiteY7946" fmla="*/ 502227 h 6858000"/>
              <a:gd name="connsiteX7947" fmla="*/ 10415174 w 12193588"/>
              <a:gd name="connsiteY7947" fmla="*/ 428613 h 6858000"/>
              <a:gd name="connsiteX7948" fmla="*/ 9366196 w 12193588"/>
              <a:gd name="connsiteY7948" fmla="*/ 376752 h 6858000"/>
              <a:gd name="connsiteX7949" fmla="*/ 9026574 w 12193588"/>
              <a:gd name="connsiteY7949" fmla="*/ 714699 h 6858000"/>
              <a:gd name="connsiteX7950" fmla="*/ 9078438 w 12193588"/>
              <a:gd name="connsiteY7950" fmla="*/ 766565 h 6858000"/>
              <a:gd name="connsiteX7951" fmla="*/ 9223989 w 12193588"/>
              <a:gd name="connsiteY7951" fmla="*/ 624356 h 6858000"/>
              <a:gd name="connsiteX7952" fmla="*/ 9366196 w 12193588"/>
              <a:gd name="connsiteY7952" fmla="*/ 766565 h 6858000"/>
              <a:gd name="connsiteX7953" fmla="*/ 9418059 w 12193588"/>
              <a:gd name="connsiteY7953" fmla="*/ 714699 h 6858000"/>
              <a:gd name="connsiteX7954" fmla="*/ 9274180 w 12193588"/>
              <a:gd name="connsiteY7954" fmla="*/ 572494 h 6858000"/>
              <a:gd name="connsiteX7955" fmla="*/ 9366196 w 12193588"/>
              <a:gd name="connsiteY7955" fmla="*/ 480477 h 6858000"/>
              <a:gd name="connsiteX7956" fmla="*/ 9508402 w 12193588"/>
              <a:gd name="connsiteY7956" fmla="*/ 624356 h 6858000"/>
              <a:gd name="connsiteX7957" fmla="*/ 9560266 w 12193588"/>
              <a:gd name="connsiteY7957" fmla="*/ 572494 h 6858000"/>
              <a:gd name="connsiteX7958" fmla="*/ 8357369 w 12193588"/>
              <a:gd name="connsiteY7958" fmla="*/ 376752 h 6858000"/>
              <a:gd name="connsiteX7959" fmla="*/ 8233566 w 12193588"/>
              <a:gd name="connsiteY7959" fmla="*/ 502227 h 6858000"/>
              <a:gd name="connsiteX7960" fmla="*/ 8357369 w 12193588"/>
              <a:gd name="connsiteY7960" fmla="*/ 626030 h 6858000"/>
              <a:gd name="connsiteX7961" fmla="*/ 8410905 w 12193588"/>
              <a:gd name="connsiteY7961" fmla="*/ 572494 h 6858000"/>
              <a:gd name="connsiteX7962" fmla="*/ 8338966 w 12193588"/>
              <a:gd name="connsiteY7962" fmla="*/ 502227 h 6858000"/>
              <a:gd name="connsiteX7963" fmla="*/ 8410905 w 12193588"/>
              <a:gd name="connsiteY7963" fmla="*/ 428613 h 6858000"/>
              <a:gd name="connsiteX7964" fmla="*/ 7361927 w 12193588"/>
              <a:gd name="connsiteY7964" fmla="*/ 376752 h 6858000"/>
              <a:gd name="connsiteX7965" fmla="*/ 7022306 w 12193588"/>
              <a:gd name="connsiteY7965" fmla="*/ 714699 h 6858000"/>
              <a:gd name="connsiteX7966" fmla="*/ 7075843 w 12193588"/>
              <a:gd name="connsiteY7966" fmla="*/ 766565 h 6858000"/>
              <a:gd name="connsiteX7967" fmla="*/ 7219722 w 12193588"/>
              <a:gd name="connsiteY7967" fmla="*/ 624356 h 6858000"/>
              <a:gd name="connsiteX7968" fmla="*/ 7361927 w 12193588"/>
              <a:gd name="connsiteY7968" fmla="*/ 766565 h 6858000"/>
              <a:gd name="connsiteX7969" fmla="*/ 7413789 w 12193588"/>
              <a:gd name="connsiteY7969" fmla="*/ 714699 h 6858000"/>
              <a:gd name="connsiteX7970" fmla="*/ 7271584 w 12193588"/>
              <a:gd name="connsiteY7970" fmla="*/ 572494 h 6858000"/>
              <a:gd name="connsiteX7971" fmla="*/ 7361927 w 12193588"/>
              <a:gd name="connsiteY7971" fmla="*/ 480477 h 6858000"/>
              <a:gd name="connsiteX7972" fmla="*/ 7504134 w 12193588"/>
              <a:gd name="connsiteY7972" fmla="*/ 624356 h 6858000"/>
              <a:gd name="connsiteX7973" fmla="*/ 7555996 w 12193588"/>
              <a:gd name="connsiteY7973" fmla="*/ 572494 h 6858000"/>
              <a:gd name="connsiteX7974" fmla="*/ 6359791 w 12193588"/>
              <a:gd name="connsiteY7974" fmla="*/ 376752 h 6858000"/>
              <a:gd name="connsiteX7975" fmla="*/ 6237662 w 12193588"/>
              <a:gd name="connsiteY7975" fmla="*/ 502227 h 6858000"/>
              <a:gd name="connsiteX7976" fmla="*/ 6359791 w 12193588"/>
              <a:gd name="connsiteY7976" fmla="*/ 626030 h 6858000"/>
              <a:gd name="connsiteX7977" fmla="*/ 6408310 w 12193588"/>
              <a:gd name="connsiteY7977" fmla="*/ 572494 h 6858000"/>
              <a:gd name="connsiteX7978" fmla="*/ 6339715 w 12193588"/>
              <a:gd name="connsiteY7978" fmla="*/ 502227 h 6858000"/>
              <a:gd name="connsiteX7979" fmla="*/ 6408310 w 12193588"/>
              <a:gd name="connsiteY7979" fmla="*/ 428613 h 6858000"/>
              <a:gd name="connsiteX7980" fmla="*/ 5357658 w 12193588"/>
              <a:gd name="connsiteY7980" fmla="*/ 376752 h 6858000"/>
              <a:gd name="connsiteX7981" fmla="*/ 5018037 w 12193588"/>
              <a:gd name="connsiteY7981" fmla="*/ 714699 h 6858000"/>
              <a:gd name="connsiteX7982" fmla="*/ 5071573 w 12193588"/>
              <a:gd name="connsiteY7982" fmla="*/ 766565 h 6858000"/>
              <a:gd name="connsiteX7983" fmla="*/ 5215452 w 12193588"/>
              <a:gd name="connsiteY7983" fmla="*/ 624356 h 6858000"/>
              <a:gd name="connsiteX7984" fmla="*/ 5357658 w 12193588"/>
              <a:gd name="connsiteY7984" fmla="*/ 766565 h 6858000"/>
              <a:gd name="connsiteX7985" fmla="*/ 5411194 w 12193588"/>
              <a:gd name="connsiteY7985" fmla="*/ 714699 h 6858000"/>
              <a:gd name="connsiteX7986" fmla="*/ 5267315 w 12193588"/>
              <a:gd name="connsiteY7986" fmla="*/ 572494 h 6858000"/>
              <a:gd name="connsiteX7987" fmla="*/ 5357658 w 12193588"/>
              <a:gd name="connsiteY7987" fmla="*/ 480477 h 6858000"/>
              <a:gd name="connsiteX7988" fmla="*/ 5499864 w 12193588"/>
              <a:gd name="connsiteY7988" fmla="*/ 624356 h 6858000"/>
              <a:gd name="connsiteX7989" fmla="*/ 5553401 w 12193588"/>
              <a:gd name="connsiteY7989" fmla="*/ 572494 h 6858000"/>
              <a:gd name="connsiteX7990" fmla="*/ 4362216 w 12193588"/>
              <a:gd name="connsiteY7990" fmla="*/ 376752 h 6858000"/>
              <a:gd name="connsiteX7991" fmla="*/ 4236739 w 12193588"/>
              <a:gd name="connsiteY7991" fmla="*/ 502227 h 6858000"/>
              <a:gd name="connsiteX7992" fmla="*/ 4362216 w 12193588"/>
              <a:gd name="connsiteY7992" fmla="*/ 626030 h 6858000"/>
              <a:gd name="connsiteX7993" fmla="*/ 4415752 w 12193588"/>
              <a:gd name="connsiteY7993" fmla="*/ 572494 h 6858000"/>
              <a:gd name="connsiteX7994" fmla="*/ 4342140 w 12193588"/>
              <a:gd name="connsiteY7994" fmla="*/ 502227 h 6858000"/>
              <a:gd name="connsiteX7995" fmla="*/ 4415752 w 12193588"/>
              <a:gd name="connsiteY7995" fmla="*/ 428613 h 6858000"/>
              <a:gd name="connsiteX7996" fmla="*/ 3353386 w 12193588"/>
              <a:gd name="connsiteY7996" fmla="*/ 376752 h 6858000"/>
              <a:gd name="connsiteX7997" fmla="*/ 3017111 w 12193588"/>
              <a:gd name="connsiteY7997" fmla="*/ 714699 h 6858000"/>
              <a:gd name="connsiteX7998" fmla="*/ 3068974 w 12193588"/>
              <a:gd name="connsiteY7998" fmla="*/ 766565 h 6858000"/>
              <a:gd name="connsiteX7999" fmla="*/ 3211181 w 12193588"/>
              <a:gd name="connsiteY7999" fmla="*/ 624356 h 6858000"/>
              <a:gd name="connsiteX8000" fmla="*/ 3353386 w 12193588"/>
              <a:gd name="connsiteY8000" fmla="*/ 766565 h 6858000"/>
              <a:gd name="connsiteX8001" fmla="*/ 3406922 w 12193588"/>
              <a:gd name="connsiteY8001" fmla="*/ 714699 h 6858000"/>
              <a:gd name="connsiteX8002" fmla="*/ 3264717 w 12193588"/>
              <a:gd name="connsiteY8002" fmla="*/ 572494 h 6858000"/>
              <a:gd name="connsiteX8003" fmla="*/ 3353386 w 12193588"/>
              <a:gd name="connsiteY8003" fmla="*/ 480477 h 6858000"/>
              <a:gd name="connsiteX8004" fmla="*/ 3497267 w 12193588"/>
              <a:gd name="connsiteY8004" fmla="*/ 624356 h 6858000"/>
              <a:gd name="connsiteX8005" fmla="*/ 3549129 w 12193588"/>
              <a:gd name="connsiteY8005" fmla="*/ 572494 h 6858000"/>
              <a:gd name="connsiteX8006" fmla="*/ 2357944 w 12193588"/>
              <a:gd name="connsiteY8006" fmla="*/ 376752 h 6858000"/>
              <a:gd name="connsiteX8007" fmla="*/ 2234141 w 12193588"/>
              <a:gd name="connsiteY8007" fmla="*/ 502227 h 6858000"/>
              <a:gd name="connsiteX8008" fmla="*/ 2357944 w 12193588"/>
              <a:gd name="connsiteY8008" fmla="*/ 626030 h 6858000"/>
              <a:gd name="connsiteX8009" fmla="*/ 2411481 w 12193588"/>
              <a:gd name="connsiteY8009" fmla="*/ 572494 h 6858000"/>
              <a:gd name="connsiteX8010" fmla="*/ 2339542 w 12193588"/>
              <a:gd name="connsiteY8010" fmla="*/ 502227 h 6858000"/>
              <a:gd name="connsiteX8011" fmla="*/ 2411481 w 12193588"/>
              <a:gd name="connsiteY8011" fmla="*/ 428613 h 6858000"/>
              <a:gd name="connsiteX8012" fmla="*/ 1350792 w 12193588"/>
              <a:gd name="connsiteY8012" fmla="*/ 376752 h 6858000"/>
              <a:gd name="connsiteX8013" fmla="*/ 1012844 w 12193588"/>
              <a:gd name="connsiteY8013" fmla="*/ 714699 h 6858000"/>
              <a:gd name="connsiteX8014" fmla="*/ 1064706 w 12193588"/>
              <a:gd name="connsiteY8014" fmla="*/ 766565 h 6858000"/>
              <a:gd name="connsiteX8015" fmla="*/ 1206913 w 12193588"/>
              <a:gd name="connsiteY8015" fmla="*/ 624356 h 6858000"/>
              <a:gd name="connsiteX8016" fmla="*/ 1350792 w 12193588"/>
              <a:gd name="connsiteY8016" fmla="*/ 766565 h 6858000"/>
              <a:gd name="connsiteX8017" fmla="*/ 1402655 w 12193588"/>
              <a:gd name="connsiteY8017" fmla="*/ 714699 h 6858000"/>
              <a:gd name="connsiteX8018" fmla="*/ 1260450 w 12193588"/>
              <a:gd name="connsiteY8018" fmla="*/ 572494 h 6858000"/>
              <a:gd name="connsiteX8019" fmla="*/ 1350792 w 12193588"/>
              <a:gd name="connsiteY8019" fmla="*/ 480477 h 6858000"/>
              <a:gd name="connsiteX8020" fmla="*/ 1494671 w 12193588"/>
              <a:gd name="connsiteY8020" fmla="*/ 624356 h 6858000"/>
              <a:gd name="connsiteX8021" fmla="*/ 1546534 w 12193588"/>
              <a:gd name="connsiteY8021" fmla="*/ 572494 h 6858000"/>
              <a:gd name="connsiteX8022" fmla="*/ 353675 w 12193588"/>
              <a:gd name="connsiteY8022" fmla="*/ 376752 h 6858000"/>
              <a:gd name="connsiteX8023" fmla="*/ 229872 w 12193588"/>
              <a:gd name="connsiteY8023" fmla="*/ 502227 h 6858000"/>
              <a:gd name="connsiteX8024" fmla="*/ 353675 w 12193588"/>
              <a:gd name="connsiteY8024" fmla="*/ 626032 h 6858000"/>
              <a:gd name="connsiteX8025" fmla="*/ 407211 w 12193588"/>
              <a:gd name="connsiteY8025" fmla="*/ 572495 h 6858000"/>
              <a:gd name="connsiteX8026" fmla="*/ 335273 w 12193588"/>
              <a:gd name="connsiteY8026" fmla="*/ 502227 h 6858000"/>
              <a:gd name="connsiteX8027" fmla="*/ 407211 w 12193588"/>
              <a:gd name="connsiteY8027" fmla="*/ 428615 h 6858000"/>
              <a:gd name="connsiteX8028" fmla="*/ 353677 w 12193588"/>
              <a:gd name="connsiteY8028" fmla="*/ 338274 h 6858000"/>
              <a:gd name="connsiteX8029" fmla="*/ 444019 w 12193588"/>
              <a:gd name="connsiteY8029" fmla="*/ 428616 h 6858000"/>
              <a:gd name="connsiteX8030" fmla="*/ 373753 w 12193588"/>
              <a:gd name="connsiteY8030" fmla="*/ 502227 h 6858000"/>
              <a:gd name="connsiteX8031" fmla="*/ 444019 w 12193588"/>
              <a:gd name="connsiteY8031" fmla="*/ 572495 h 6858000"/>
              <a:gd name="connsiteX8032" fmla="*/ 353677 w 12193588"/>
              <a:gd name="connsiteY8032" fmla="*/ 664510 h 6858000"/>
              <a:gd name="connsiteX8033" fmla="*/ 189721 w 12193588"/>
              <a:gd name="connsiteY8033" fmla="*/ 502227 h 6858000"/>
              <a:gd name="connsiteX8034" fmla="*/ 11370466 w 12193588"/>
              <a:gd name="connsiteY8034" fmla="*/ 338272 h 6858000"/>
              <a:gd name="connsiteX8035" fmla="*/ 11603015 w 12193588"/>
              <a:gd name="connsiteY8035" fmla="*/ 572494 h 6858000"/>
              <a:gd name="connsiteX8036" fmla="*/ 11512673 w 12193588"/>
              <a:gd name="connsiteY8036" fmla="*/ 662836 h 6858000"/>
              <a:gd name="connsiteX8037" fmla="*/ 11370466 w 12193588"/>
              <a:gd name="connsiteY8037" fmla="*/ 518957 h 6858000"/>
              <a:gd name="connsiteX8038" fmla="*/ 11316929 w 12193588"/>
              <a:gd name="connsiteY8038" fmla="*/ 572494 h 6858000"/>
              <a:gd name="connsiteX8039" fmla="*/ 11459136 w 12193588"/>
              <a:gd name="connsiteY8039" fmla="*/ 714701 h 6858000"/>
              <a:gd name="connsiteX8040" fmla="*/ 11370466 w 12193588"/>
              <a:gd name="connsiteY8040" fmla="*/ 806715 h 6858000"/>
              <a:gd name="connsiteX8041" fmla="*/ 11224914 w 12193588"/>
              <a:gd name="connsiteY8041" fmla="*/ 662836 h 6858000"/>
              <a:gd name="connsiteX8042" fmla="*/ 11082707 w 12193588"/>
              <a:gd name="connsiteY8042" fmla="*/ 806715 h 6858000"/>
              <a:gd name="connsiteX8043" fmla="*/ 10994039 w 12193588"/>
              <a:gd name="connsiteY8043" fmla="*/ 714701 h 6858000"/>
              <a:gd name="connsiteX8044" fmla="*/ 10361638 w 12193588"/>
              <a:gd name="connsiteY8044" fmla="*/ 338272 h 6858000"/>
              <a:gd name="connsiteX8045" fmla="*/ 10453655 w 12193588"/>
              <a:gd name="connsiteY8045" fmla="*/ 428616 h 6858000"/>
              <a:gd name="connsiteX8046" fmla="*/ 10381714 w 12193588"/>
              <a:gd name="connsiteY8046" fmla="*/ 502227 h 6858000"/>
              <a:gd name="connsiteX8047" fmla="*/ 10453655 w 12193588"/>
              <a:gd name="connsiteY8047" fmla="*/ 572494 h 6858000"/>
              <a:gd name="connsiteX8048" fmla="*/ 10361638 w 12193588"/>
              <a:gd name="connsiteY8048" fmla="*/ 664510 h 6858000"/>
              <a:gd name="connsiteX8049" fmla="*/ 10199357 w 12193588"/>
              <a:gd name="connsiteY8049" fmla="*/ 502227 h 6858000"/>
              <a:gd name="connsiteX8050" fmla="*/ 9366196 w 12193588"/>
              <a:gd name="connsiteY8050" fmla="*/ 338272 h 6858000"/>
              <a:gd name="connsiteX8051" fmla="*/ 9600418 w 12193588"/>
              <a:gd name="connsiteY8051" fmla="*/ 572494 h 6858000"/>
              <a:gd name="connsiteX8052" fmla="*/ 9508402 w 12193588"/>
              <a:gd name="connsiteY8052" fmla="*/ 662836 h 6858000"/>
              <a:gd name="connsiteX8053" fmla="*/ 9366196 w 12193588"/>
              <a:gd name="connsiteY8053" fmla="*/ 518957 h 6858000"/>
              <a:gd name="connsiteX8054" fmla="*/ 9312660 w 12193588"/>
              <a:gd name="connsiteY8054" fmla="*/ 572494 h 6858000"/>
              <a:gd name="connsiteX8055" fmla="*/ 9454867 w 12193588"/>
              <a:gd name="connsiteY8055" fmla="*/ 714701 h 6858000"/>
              <a:gd name="connsiteX8056" fmla="*/ 9366196 w 12193588"/>
              <a:gd name="connsiteY8056" fmla="*/ 806715 h 6858000"/>
              <a:gd name="connsiteX8057" fmla="*/ 9223989 w 12193588"/>
              <a:gd name="connsiteY8057" fmla="*/ 662836 h 6858000"/>
              <a:gd name="connsiteX8058" fmla="*/ 9078438 w 12193588"/>
              <a:gd name="connsiteY8058" fmla="*/ 806715 h 6858000"/>
              <a:gd name="connsiteX8059" fmla="*/ 8989768 w 12193588"/>
              <a:gd name="connsiteY8059" fmla="*/ 714701 h 6858000"/>
              <a:gd name="connsiteX8060" fmla="*/ 8357369 w 12193588"/>
              <a:gd name="connsiteY8060" fmla="*/ 338272 h 6858000"/>
              <a:gd name="connsiteX8061" fmla="*/ 8449385 w 12193588"/>
              <a:gd name="connsiteY8061" fmla="*/ 428616 h 6858000"/>
              <a:gd name="connsiteX8062" fmla="*/ 8379119 w 12193588"/>
              <a:gd name="connsiteY8062" fmla="*/ 502227 h 6858000"/>
              <a:gd name="connsiteX8063" fmla="*/ 8449385 w 12193588"/>
              <a:gd name="connsiteY8063" fmla="*/ 572494 h 6858000"/>
              <a:gd name="connsiteX8064" fmla="*/ 8357369 w 12193588"/>
              <a:gd name="connsiteY8064" fmla="*/ 664510 h 6858000"/>
              <a:gd name="connsiteX8065" fmla="*/ 8195087 w 12193588"/>
              <a:gd name="connsiteY8065" fmla="*/ 502227 h 6858000"/>
              <a:gd name="connsiteX8066" fmla="*/ 7361927 w 12193588"/>
              <a:gd name="connsiteY8066" fmla="*/ 338272 h 6858000"/>
              <a:gd name="connsiteX8067" fmla="*/ 7596149 w 12193588"/>
              <a:gd name="connsiteY8067" fmla="*/ 572494 h 6858000"/>
              <a:gd name="connsiteX8068" fmla="*/ 7504132 w 12193588"/>
              <a:gd name="connsiteY8068" fmla="*/ 662836 h 6858000"/>
              <a:gd name="connsiteX8069" fmla="*/ 7361927 w 12193588"/>
              <a:gd name="connsiteY8069" fmla="*/ 518957 h 6858000"/>
              <a:gd name="connsiteX8070" fmla="*/ 7310063 w 12193588"/>
              <a:gd name="connsiteY8070" fmla="*/ 572494 h 6858000"/>
              <a:gd name="connsiteX8071" fmla="*/ 7452270 w 12193588"/>
              <a:gd name="connsiteY8071" fmla="*/ 714701 h 6858000"/>
              <a:gd name="connsiteX8072" fmla="*/ 7361927 w 12193588"/>
              <a:gd name="connsiteY8072" fmla="*/ 806715 h 6858000"/>
              <a:gd name="connsiteX8073" fmla="*/ 7219720 w 12193588"/>
              <a:gd name="connsiteY8073" fmla="*/ 662836 h 6858000"/>
              <a:gd name="connsiteX8074" fmla="*/ 7075841 w 12193588"/>
              <a:gd name="connsiteY8074" fmla="*/ 806715 h 6858000"/>
              <a:gd name="connsiteX8075" fmla="*/ 6985498 w 12193588"/>
              <a:gd name="connsiteY8075" fmla="*/ 714701 h 6858000"/>
              <a:gd name="connsiteX8076" fmla="*/ 6359791 w 12193588"/>
              <a:gd name="connsiteY8076" fmla="*/ 338272 h 6858000"/>
              <a:gd name="connsiteX8077" fmla="*/ 6446788 w 12193588"/>
              <a:gd name="connsiteY8077" fmla="*/ 428616 h 6858000"/>
              <a:gd name="connsiteX8078" fmla="*/ 6378194 w 12193588"/>
              <a:gd name="connsiteY8078" fmla="*/ 502227 h 6858000"/>
              <a:gd name="connsiteX8079" fmla="*/ 6446788 w 12193588"/>
              <a:gd name="connsiteY8079" fmla="*/ 572494 h 6858000"/>
              <a:gd name="connsiteX8080" fmla="*/ 6359791 w 12193588"/>
              <a:gd name="connsiteY8080" fmla="*/ 664510 h 6858000"/>
              <a:gd name="connsiteX8081" fmla="*/ 6202528 w 12193588"/>
              <a:gd name="connsiteY8081" fmla="*/ 502227 h 6858000"/>
              <a:gd name="connsiteX8082" fmla="*/ 5357658 w 12193588"/>
              <a:gd name="connsiteY8082" fmla="*/ 338272 h 6858000"/>
              <a:gd name="connsiteX8083" fmla="*/ 5591879 w 12193588"/>
              <a:gd name="connsiteY8083" fmla="*/ 572494 h 6858000"/>
              <a:gd name="connsiteX8084" fmla="*/ 5499863 w 12193588"/>
              <a:gd name="connsiteY8084" fmla="*/ 662836 h 6858000"/>
              <a:gd name="connsiteX8085" fmla="*/ 5357658 w 12193588"/>
              <a:gd name="connsiteY8085" fmla="*/ 518957 h 6858000"/>
              <a:gd name="connsiteX8086" fmla="*/ 5305793 w 12193588"/>
              <a:gd name="connsiteY8086" fmla="*/ 572494 h 6858000"/>
              <a:gd name="connsiteX8087" fmla="*/ 5449672 w 12193588"/>
              <a:gd name="connsiteY8087" fmla="*/ 714701 h 6858000"/>
              <a:gd name="connsiteX8088" fmla="*/ 5357658 w 12193588"/>
              <a:gd name="connsiteY8088" fmla="*/ 806715 h 6858000"/>
              <a:gd name="connsiteX8089" fmla="*/ 5215451 w 12193588"/>
              <a:gd name="connsiteY8089" fmla="*/ 662836 h 6858000"/>
              <a:gd name="connsiteX8090" fmla="*/ 5071571 w 12193588"/>
              <a:gd name="connsiteY8090" fmla="*/ 806715 h 6858000"/>
              <a:gd name="connsiteX8091" fmla="*/ 4981229 w 12193588"/>
              <a:gd name="connsiteY8091" fmla="*/ 714701 h 6858000"/>
              <a:gd name="connsiteX8092" fmla="*/ 4362214 w 12193588"/>
              <a:gd name="connsiteY8092" fmla="*/ 338272 h 6858000"/>
              <a:gd name="connsiteX8093" fmla="*/ 4452557 w 12193588"/>
              <a:gd name="connsiteY8093" fmla="*/ 428616 h 6858000"/>
              <a:gd name="connsiteX8094" fmla="*/ 4380618 w 12193588"/>
              <a:gd name="connsiteY8094" fmla="*/ 502227 h 6858000"/>
              <a:gd name="connsiteX8095" fmla="*/ 4452557 w 12193588"/>
              <a:gd name="connsiteY8095" fmla="*/ 572494 h 6858000"/>
              <a:gd name="connsiteX8096" fmla="*/ 4362214 w 12193588"/>
              <a:gd name="connsiteY8096" fmla="*/ 664510 h 6858000"/>
              <a:gd name="connsiteX8097" fmla="*/ 4198259 w 12193588"/>
              <a:gd name="connsiteY8097" fmla="*/ 502227 h 6858000"/>
              <a:gd name="connsiteX8098" fmla="*/ 3353388 w 12193588"/>
              <a:gd name="connsiteY8098" fmla="*/ 338272 h 6858000"/>
              <a:gd name="connsiteX8099" fmla="*/ 3587610 w 12193588"/>
              <a:gd name="connsiteY8099" fmla="*/ 572494 h 6858000"/>
              <a:gd name="connsiteX8100" fmla="*/ 3497267 w 12193588"/>
              <a:gd name="connsiteY8100" fmla="*/ 662836 h 6858000"/>
              <a:gd name="connsiteX8101" fmla="*/ 3353388 w 12193588"/>
              <a:gd name="connsiteY8101" fmla="*/ 518957 h 6858000"/>
              <a:gd name="connsiteX8102" fmla="*/ 3301525 w 12193588"/>
              <a:gd name="connsiteY8102" fmla="*/ 572494 h 6858000"/>
              <a:gd name="connsiteX8103" fmla="*/ 3445403 w 12193588"/>
              <a:gd name="connsiteY8103" fmla="*/ 714701 h 6858000"/>
              <a:gd name="connsiteX8104" fmla="*/ 3353388 w 12193588"/>
              <a:gd name="connsiteY8104" fmla="*/ 806715 h 6858000"/>
              <a:gd name="connsiteX8105" fmla="*/ 3211181 w 12193588"/>
              <a:gd name="connsiteY8105" fmla="*/ 662836 h 6858000"/>
              <a:gd name="connsiteX8106" fmla="*/ 3068976 w 12193588"/>
              <a:gd name="connsiteY8106" fmla="*/ 806715 h 6858000"/>
              <a:gd name="connsiteX8107" fmla="*/ 2976959 w 12193588"/>
              <a:gd name="connsiteY8107" fmla="*/ 714701 h 6858000"/>
              <a:gd name="connsiteX8108" fmla="*/ 2357944 w 12193588"/>
              <a:gd name="connsiteY8108" fmla="*/ 338272 h 6858000"/>
              <a:gd name="connsiteX8109" fmla="*/ 2448287 w 12193588"/>
              <a:gd name="connsiteY8109" fmla="*/ 428616 h 6858000"/>
              <a:gd name="connsiteX8110" fmla="*/ 2376348 w 12193588"/>
              <a:gd name="connsiteY8110" fmla="*/ 502227 h 6858000"/>
              <a:gd name="connsiteX8111" fmla="*/ 2448287 w 12193588"/>
              <a:gd name="connsiteY8111" fmla="*/ 572494 h 6858000"/>
              <a:gd name="connsiteX8112" fmla="*/ 2357944 w 12193588"/>
              <a:gd name="connsiteY8112" fmla="*/ 664510 h 6858000"/>
              <a:gd name="connsiteX8113" fmla="*/ 2193989 w 12193588"/>
              <a:gd name="connsiteY8113" fmla="*/ 502227 h 6858000"/>
              <a:gd name="connsiteX8114" fmla="*/ 1350792 w 12193588"/>
              <a:gd name="connsiteY8114" fmla="*/ 338272 h 6858000"/>
              <a:gd name="connsiteX8115" fmla="*/ 1583340 w 12193588"/>
              <a:gd name="connsiteY8115" fmla="*/ 572494 h 6858000"/>
              <a:gd name="connsiteX8116" fmla="*/ 1494671 w 12193588"/>
              <a:gd name="connsiteY8116" fmla="*/ 662836 h 6858000"/>
              <a:gd name="connsiteX8117" fmla="*/ 1350792 w 12193588"/>
              <a:gd name="connsiteY8117" fmla="*/ 518957 h 6858000"/>
              <a:gd name="connsiteX8118" fmla="*/ 1297256 w 12193588"/>
              <a:gd name="connsiteY8118" fmla="*/ 572494 h 6858000"/>
              <a:gd name="connsiteX8119" fmla="*/ 1441133 w 12193588"/>
              <a:gd name="connsiteY8119" fmla="*/ 714701 h 6858000"/>
              <a:gd name="connsiteX8120" fmla="*/ 1350792 w 12193588"/>
              <a:gd name="connsiteY8120" fmla="*/ 806715 h 6858000"/>
              <a:gd name="connsiteX8121" fmla="*/ 1206911 w 12193588"/>
              <a:gd name="connsiteY8121" fmla="*/ 662836 h 6858000"/>
              <a:gd name="connsiteX8122" fmla="*/ 1064706 w 12193588"/>
              <a:gd name="connsiteY8122" fmla="*/ 806715 h 6858000"/>
              <a:gd name="connsiteX8123" fmla="*/ 974363 w 12193588"/>
              <a:gd name="connsiteY8123" fmla="*/ 714701 h 6858000"/>
              <a:gd name="connsiteX8124" fmla="*/ 10726356 w 12193588"/>
              <a:gd name="connsiteY8124" fmla="*/ 313176 h 6858000"/>
              <a:gd name="connsiteX8125" fmla="*/ 10674492 w 12193588"/>
              <a:gd name="connsiteY8125" fmla="*/ 365040 h 6858000"/>
              <a:gd name="connsiteX8126" fmla="*/ 10935484 w 12193588"/>
              <a:gd name="connsiteY8126" fmla="*/ 626030 h 6858000"/>
              <a:gd name="connsiteX8127" fmla="*/ 10987347 w 12193588"/>
              <a:gd name="connsiteY8127" fmla="*/ 574166 h 6858000"/>
              <a:gd name="connsiteX8128" fmla="*/ 8722087 w 12193588"/>
              <a:gd name="connsiteY8128" fmla="*/ 313176 h 6858000"/>
              <a:gd name="connsiteX8129" fmla="*/ 8670223 w 12193588"/>
              <a:gd name="connsiteY8129" fmla="*/ 365040 h 6858000"/>
              <a:gd name="connsiteX8130" fmla="*/ 8931213 w 12193588"/>
              <a:gd name="connsiteY8130" fmla="*/ 626030 h 6858000"/>
              <a:gd name="connsiteX8131" fmla="*/ 8983077 w 12193588"/>
              <a:gd name="connsiteY8131" fmla="*/ 574166 h 6858000"/>
              <a:gd name="connsiteX8132" fmla="*/ 6721162 w 12193588"/>
              <a:gd name="connsiteY8132" fmla="*/ 313176 h 6858000"/>
              <a:gd name="connsiteX8133" fmla="*/ 6667626 w 12193588"/>
              <a:gd name="connsiteY8133" fmla="*/ 365040 h 6858000"/>
              <a:gd name="connsiteX8134" fmla="*/ 6935308 w 12193588"/>
              <a:gd name="connsiteY8134" fmla="*/ 626030 h 6858000"/>
              <a:gd name="connsiteX8135" fmla="*/ 6988844 w 12193588"/>
              <a:gd name="connsiteY8135" fmla="*/ 574166 h 6858000"/>
              <a:gd name="connsiteX8136" fmla="*/ 4716895 w 12193588"/>
              <a:gd name="connsiteY8136" fmla="*/ 313176 h 6858000"/>
              <a:gd name="connsiteX8137" fmla="*/ 4663359 w 12193588"/>
              <a:gd name="connsiteY8137" fmla="*/ 365040 h 6858000"/>
              <a:gd name="connsiteX8138" fmla="*/ 4931040 w 12193588"/>
              <a:gd name="connsiteY8138" fmla="*/ 626030 h 6858000"/>
              <a:gd name="connsiteX8139" fmla="*/ 4984577 w 12193588"/>
              <a:gd name="connsiteY8139" fmla="*/ 574166 h 6858000"/>
              <a:gd name="connsiteX8140" fmla="*/ 2720987 w 12193588"/>
              <a:gd name="connsiteY8140" fmla="*/ 313176 h 6858000"/>
              <a:gd name="connsiteX8141" fmla="*/ 2670797 w 12193588"/>
              <a:gd name="connsiteY8141" fmla="*/ 365040 h 6858000"/>
              <a:gd name="connsiteX8142" fmla="*/ 2928443 w 12193588"/>
              <a:gd name="connsiteY8142" fmla="*/ 626030 h 6858000"/>
              <a:gd name="connsiteX8143" fmla="*/ 2980305 w 12193588"/>
              <a:gd name="connsiteY8143" fmla="*/ 574166 h 6858000"/>
              <a:gd name="connsiteX8144" fmla="*/ 718392 w 12193588"/>
              <a:gd name="connsiteY8144" fmla="*/ 313176 h 6858000"/>
              <a:gd name="connsiteX8145" fmla="*/ 666527 w 12193588"/>
              <a:gd name="connsiteY8145" fmla="*/ 365040 h 6858000"/>
              <a:gd name="connsiteX8146" fmla="*/ 924173 w 12193588"/>
              <a:gd name="connsiteY8146" fmla="*/ 626030 h 6858000"/>
              <a:gd name="connsiteX8147" fmla="*/ 976036 w 12193588"/>
              <a:gd name="connsiteY8147" fmla="*/ 574166 h 6858000"/>
              <a:gd name="connsiteX8148" fmla="*/ 10726355 w 12193588"/>
              <a:gd name="connsiteY8148" fmla="*/ 276371 h 6858000"/>
              <a:gd name="connsiteX8149" fmla="*/ 11024151 w 12193588"/>
              <a:gd name="connsiteY8149" fmla="*/ 574166 h 6858000"/>
              <a:gd name="connsiteX8150" fmla="*/ 10935482 w 12193588"/>
              <a:gd name="connsiteY8150" fmla="*/ 664508 h 6858000"/>
              <a:gd name="connsiteX8151" fmla="*/ 10637686 w 12193588"/>
              <a:gd name="connsiteY8151" fmla="*/ 365040 h 6858000"/>
              <a:gd name="connsiteX8152" fmla="*/ 8722087 w 12193588"/>
              <a:gd name="connsiteY8152" fmla="*/ 276371 h 6858000"/>
              <a:gd name="connsiteX8153" fmla="*/ 9019884 w 12193588"/>
              <a:gd name="connsiteY8153" fmla="*/ 574166 h 6858000"/>
              <a:gd name="connsiteX8154" fmla="*/ 8931213 w 12193588"/>
              <a:gd name="connsiteY8154" fmla="*/ 664508 h 6858000"/>
              <a:gd name="connsiteX8155" fmla="*/ 8633416 w 12193588"/>
              <a:gd name="connsiteY8155" fmla="*/ 365040 h 6858000"/>
              <a:gd name="connsiteX8156" fmla="*/ 6721164 w 12193588"/>
              <a:gd name="connsiteY8156" fmla="*/ 276371 h 6858000"/>
              <a:gd name="connsiteX8157" fmla="*/ 7025652 w 12193588"/>
              <a:gd name="connsiteY8157" fmla="*/ 574166 h 6858000"/>
              <a:gd name="connsiteX8158" fmla="*/ 6935310 w 12193588"/>
              <a:gd name="connsiteY8158" fmla="*/ 664508 h 6858000"/>
              <a:gd name="connsiteX8159" fmla="*/ 6629147 w 12193588"/>
              <a:gd name="connsiteY8159" fmla="*/ 365040 h 6858000"/>
              <a:gd name="connsiteX8160" fmla="*/ 4716893 w 12193588"/>
              <a:gd name="connsiteY8160" fmla="*/ 276371 h 6858000"/>
              <a:gd name="connsiteX8161" fmla="*/ 5021381 w 12193588"/>
              <a:gd name="connsiteY8161" fmla="*/ 574166 h 6858000"/>
              <a:gd name="connsiteX8162" fmla="*/ 4931039 w 12193588"/>
              <a:gd name="connsiteY8162" fmla="*/ 664508 h 6858000"/>
              <a:gd name="connsiteX8163" fmla="*/ 4624878 w 12193588"/>
              <a:gd name="connsiteY8163" fmla="*/ 365040 h 6858000"/>
              <a:gd name="connsiteX8164" fmla="*/ 2720989 w 12193588"/>
              <a:gd name="connsiteY8164" fmla="*/ 276371 h 6858000"/>
              <a:gd name="connsiteX8165" fmla="*/ 3018785 w 12193588"/>
              <a:gd name="connsiteY8165" fmla="*/ 574166 h 6858000"/>
              <a:gd name="connsiteX8166" fmla="*/ 2928443 w 12193588"/>
              <a:gd name="connsiteY8166" fmla="*/ 664508 h 6858000"/>
              <a:gd name="connsiteX8167" fmla="*/ 2632320 w 12193588"/>
              <a:gd name="connsiteY8167" fmla="*/ 365040 h 6858000"/>
              <a:gd name="connsiteX8168" fmla="*/ 718392 w 12193588"/>
              <a:gd name="connsiteY8168" fmla="*/ 276371 h 6858000"/>
              <a:gd name="connsiteX8169" fmla="*/ 1014516 w 12193588"/>
              <a:gd name="connsiteY8169" fmla="*/ 574166 h 6858000"/>
              <a:gd name="connsiteX8170" fmla="*/ 924173 w 12193588"/>
              <a:gd name="connsiteY8170" fmla="*/ 664508 h 6858000"/>
              <a:gd name="connsiteX8171" fmla="*/ 628051 w 12193588"/>
              <a:gd name="connsiteY8171" fmla="*/ 365040 h 6858000"/>
              <a:gd name="connsiteX8172" fmla="*/ 11510997 w 12193588"/>
              <a:gd name="connsiteY8172" fmla="*/ 232873 h 6858000"/>
              <a:gd name="connsiteX8173" fmla="*/ 11457461 w 12193588"/>
              <a:gd name="connsiteY8173" fmla="*/ 284735 h 6858000"/>
              <a:gd name="connsiteX8174" fmla="*/ 11797083 w 12193588"/>
              <a:gd name="connsiteY8174" fmla="*/ 626030 h 6858000"/>
              <a:gd name="connsiteX8175" fmla="*/ 11991153 w 12193588"/>
              <a:gd name="connsiteY8175" fmla="*/ 428613 h 6858000"/>
              <a:gd name="connsiteX8176" fmla="*/ 11939290 w 12193588"/>
              <a:gd name="connsiteY8176" fmla="*/ 376752 h 6858000"/>
              <a:gd name="connsiteX8177" fmla="*/ 11797083 w 12193588"/>
              <a:gd name="connsiteY8177" fmla="*/ 520629 h 6858000"/>
              <a:gd name="connsiteX8178" fmla="*/ 9506729 w 12193588"/>
              <a:gd name="connsiteY8178" fmla="*/ 232873 h 6858000"/>
              <a:gd name="connsiteX8179" fmla="*/ 9453193 w 12193588"/>
              <a:gd name="connsiteY8179" fmla="*/ 284735 h 6858000"/>
              <a:gd name="connsiteX8180" fmla="*/ 9792815 w 12193588"/>
              <a:gd name="connsiteY8180" fmla="*/ 626030 h 6858000"/>
              <a:gd name="connsiteX8181" fmla="*/ 9988557 w 12193588"/>
              <a:gd name="connsiteY8181" fmla="*/ 428613 h 6858000"/>
              <a:gd name="connsiteX8182" fmla="*/ 9935020 w 12193588"/>
              <a:gd name="connsiteY8182" fmla="*/ 376752 h 6858000"/>
              <a:gd name="connsiteX8183" fmla="*/ 9792815 w 12193588"/>
              <a:gd name="connsiteY8183" fmla="*/ 520629 h 6858000"/>
              <a:gd name="connsiteX8184" fmla="*/ 7502460 w 12193588"/>
              <a:gd name="connsiteY8184" fmla="*/ 232873 h 6858000"/>
              <a:gd name="connsiteX8185" fmla="*/ 7450598 w 12193588"/>
              <a:gd name="connsiteY8185" fmla="*/ 284735 h 6858000"/>
              <a:gd name="connsiteX8186" fmla="*/ 7788546 w 12193588"/>
              <a:gd name="connsiteY8186" fmla="*/ 626030 h 6858000"/>
              <a:gd name="connsiteX8187" fmla="*/ 7984288 w 12193588"/>
              <a:gd name="connsiteY8187" fmla="*/ 428613 h 6858000"/>
              <a:gd name="connsiteX8188" fmla="*/ 7930751 w 12193588"/>
              <a:gd name="connsiteY8188" fmla="*/ 376752 h 6858000"/>
              <a:gd name="connsiteX8189" fmla="*/ 7788546 w 12193588"/>
              <a:gd name="connsiteY8189" fmla="*/ 520629 h 6858000"/>
              <a:gd name="connsiteX8190" fmla="*/ 5498191 w 12193588"/>
              <a:gd name="connsiteY8190" fmla="*/ 232873 h 6858000"/>
              <a:gd name="connsiteX8191" fmla="*/ 5448000 w 12193588"/>
              <a:gd name="connsiteY8191" fmla="*/ 284735 h 6858000"/>
              <a:gd name="connsiteX8192" fmla="*/ 5784275 w 12193588"/>
              <a:gd name="connsiteY8192" fmla="*/ 626030 h 6858000"/>
              <a:gd name="connsiteX8193" fmla="*/ 5980018 w 12193588"/>
              <a:gd name="connsiteY8193" fmla="*/ 428613 h 6858000"/>
              <a:gd name="connsiteX8194" fmla="*/ 5929828 w 12193588"/>
              <a:gd name="connsiteY8194" fmla="*/ 376752 h 6858000"/>
              <a:gd name="connsiteX8195" fmla="*/ 5784275 w 12193588"/>
              <a:gd name="connsiteY8195" fmla="*/ 520629 h 6858000"/>
              <a:gd name="connsiteX8196" fmla="*/ 3495593 w 12193588"/>
              <a:gd name="connsiteY8196" fmla="*/ 232873 h 6858000"/>
              <a:gd name="connsiteX8197" fmla="*/ 3443730 w 12193588"/>
              <a:gd name="connsiteY8197" fmla="*/ 284735 h 6858000"/>
              <a:gd name="connsiteX8198" fmla="*/ 3781679 w 12193588"/>
              <a:gd name="connsiteY8198" fmla="*/ 626030 h 6858000"/>
              <a:gd name="connsiteX8199" fmla="*/ 3977421 w 12193588"/>
              <a:gd name="connsiteY8199" fmla="*/ 428613 h 6858000"/>
              <a:gd name="connsiteX8200" fmla="*/ 3925557 w 12193588"/>
              <a:gd name="connsiteY8200" fmla="*/ 376752 h 6858000"/>
              <a:gd name="connsiteX8201" fmla="*/ 3781679 w 12193588"/>
              <a:gd name="connsiteY8201" fmla="*/ 520629 h 6858000"/>
              <a:gd name="connsiteX8202" fmla="*/ 1503036 w 12193588"/>
              <a:gd name="connsiteY8202" fmla="*/ 232873 h 6858000"/>
              <a:gd name="connsiteX8203" fmla="*/ 1449499 w 12193588"/>
              <a:gd name="connsiteY8203" fmla="*/ 284735 h 6858000"/>
              <a:gd name="connsiteX8204" fmla="*/ 1787448 w 12193588"/>
              <a:gd name="connsiteY8204" fmla="*/ 626030 h 6858000"/>
              <a:gd name="connsiteX8205" fmla="*/ 1984863 w 12193588"/>
              <a:gd name="connsiteY8205" fmla="*/ 428613 h 6858000"/>
              <a:gd name="connsiteX8206" fmla="*/ 1931327 w 12193588"/>
              <a:gd name="connsiteY8206" fmla="*/ 376752 h 6858000"/>
              <a:gd name="connsiteX8207" fmla="*/ 1787448 w 12193588"/>
              <a:gd name="connsiteY8207" fmla="*/ 520629 h 6858000"/>
              <a:gd name="connsiteX8208" fmla="*/ 11510999 w 12193588"/>
              <a:gd name="connsiteY8208" fmla="*/ 194393 h 6858000"/>
              <a:gd name="connsiteX8209" fmla="*/ 11797085 w 12193588"/>
              <a:gd name="connsiteY8209" fmla="*/ 482153 h 6858000"/>
              <a:gd name="connsiteX8210" fmla="*/ 11939290 w 12193588"/>
              <a:gd name="connsiteY8210" fmla="*/ 338272 h 6858000"/>
              <a:gd name="connsiteX8211" fmla="*/ 12031307 w 12193588"/>
              <a:gd name="connsiteY8211" fmla="*/ 428616 h 6858000"/>
              <a:gd name="connsiteX8212" fmla="*/ 11797085 w 12193588"/>
              <a:gd name="connsiteY8212" fmla="*/ 664510 h 6858000"/>
              <a:gd name="connsiteX8213" fmla="*/ 11420656 w 12193588"/>
              <a:gd name="connsiteY8213" fmla="*/ 284735 h 6858000"/>
              <a:gd name="connsiteX8214" fmla="*/ 9506728 w 12193588"/>
              <a:gd name="connsiteY8214" fmla="*/ 194393 h 6858000"/>
              <a:gd name="connsiteX8215" fmla="*/ 9792814 w 12193588"/>
              <a:gd name="connsiteY8215" fmla="*/ 482153 h 6858000"/>
              <a:gd name="connsiteX8216" fmla="*/ 9935019 w 12193588"/>
              <a:gd name="connsiteY8216" fmla="*/ 338272 h 6858000"/>
              <a:gd name="connsiteX8217" fmla="*/ 10027036 w 12193588"/>
              <a:gd name="connsiteY8217" fmla="*/ 428616 h 6858000"/>
              <a:gd name="connsiteX8218" fmla="*/ 9792814 w 12193588"/>
              <a:gd name="connsiteY8218" fmla="*/ 664510 h 6858000"/>
              <a:gd name="connsiteX8219" fmla="*/ 9416385 w 12193588"/>
              <a:gd name="connsiteY8219" fmla="*/ 284735 h 6858000"/>
              <a:gd name="connsiteX8220" fmla="*/ 7502460 w 12193588"/>
              <a:gd name="connsiteY8220" fmla="*/ 194393 h 6858000"/>
              <a:gd name="connsiteX8221" fmla="*/ 7788544 w 12193588"/>
              <a:gd name="connsiteY8221" fmla="*/ 482153 h 6858000"/>
              <a:gd name="connsiteX8222" fmla="*/ 7930750 w 12193588"/>
              <a:gd name="connsiteY8222" fmla="*/ 338272 h 6858000"/>
              <a:gd name="connsiteX8223" fmla="*/ 8022766 w 12193588"/>
              <a:gd name="connsiteY8223" fmla="*/ 428616 h 6858000"/>
              <a:gd name="connsiteX8224" fmla="*/ 7788544 w 12193588"/>
              <a:gd name="connsiteY8224" fmla="*/ 664510 h 6858000"/>
              <a:gd name="connsiteX8225" fmla="*/ 7412117 w 12193588"/>
              <a:gd name="connsiteY8225" fmla="*/ 284735 h 6858000"/>
              <a:gd name="connsiteX8226" fmla="*/ 5498189 w 12193588"/>
              <a:gd name="connsiteY8226" fmla="*/ 194393 h 6858000"/>
              <a:gd name="connsiteX8227" fmla="*/ 5784275 w 12193588"/>
              <a:gd name="connsiteY8227" fmla="*/ 482153 h 6858000"/>
              <a:gd name="connsiteX8228" fmla="*/ 5929828 w 12193588"/>
              <a:gd name="connsiteY8228" fmla="*/ 338272 h 6858000"/>
              <a:gd name="connsiteX8229" fmla="*/ 6018497 w 12193588"/>
              <a:gd name="connsiteY8229" fmla="*/ 428616 h 6858000"/>
              <a:gd name="connsiteX8230" fmla="*/ 5784275 w 12193588"/>
              <a:gd name="connsiteY8230" fmla="*/ 664510 h 6858000"/>
              <a:gd name="connsiteX8231" fmla="*/ 5409520 w 12193588"/>
              <a:gd name="connsiteY8231" fmla="*/ 284735 h 6858000"/>
              <a:gd name="connsiteX8232" fmla="*/ 3495593 w 12193588"/>
              <a:gd name="connsiteY8232" fmla="*/ 194393 h 6858000"/>
              <a:gd name="connsiteX8233" fmla="*/ 3781679 w 12193588"/>
              <a:gd name="connsiteY8233" fmla="*/ 482153 h 6858000"/>
              <a:gd name="connsiteX8234" fmla="*/ 3925558 w 12193588"/>
              <a:gd name="connsiteY8234" fmla="*/ 338272 h 6858000"/>
              <a:gd name="connsiteX8235" fmla="*/ 4015901 w 12193588"/>
              <a:gd name="connsiteY8235" fmla="*/ 428616 h 6858000"/>
              <a:gd name="connsiteX8236" fmla="*/ 3781679 w 12193588"/>
              <a:gd name="connsiteY8236" fmla="*/ 664510 h 6858000"/>
              <a:gd name="connsiteX8237" fmla="*/ 3405250 w 12193588"/>
              <a:gd name="connsiteY8237" fmla="*/ 284735 h 6858000"/>
              <a:gd name="connsiteX8238" fmla="*/ 1503036 w 12193588"/>
              <a:gd name="connsiteY8238" fmla="*/ 194393 h 6858000"/>
              <a:gd name="connsiteX8239" fmla="*/ 1787448 w 12193588"/>
              <a:gd name="connsiteY8239" fmla="*/ 482153 h 6858000"/>
              <a:gd name="connsiteX8240" fmla="*/ 1931327 w 12193588"/>
              <a:gd name="connsiteY8240" fmla="*/ 338272 h 6858000"/>
              <a:gd name="connsiteX8241" fmla="*/ 2021670 w 12193588"/>
              <a:gd name="connsiteY8241" fmla="*/ 428616 h 6858000"/>
              <a:gd name="connsiteX8242" fmla="*/ 1787448 w 12193588"/>
              <a:gd name="connsiteY8242" fmla="*/ 664510 h 6858000"/>
              <a:gd name="connsiteX8243" fmla="*/ 1411019 w 12193588"/>
              <a:gd name="connsiteY8243" fmla="*/ 284735 h 6858000"/>
              <a:gd name="connsiteX8244" fmla="*/ 11291833 w 12193588"/>
              <a:gd name="connsiteY8244" fmla="*/ 162607 h 6858000"/>
              <a:gd name="connsiteX8245" fmla="*/ 11029171 w 12193588"/>
              <a:gd name="connsiteY8245" fmla="*/ 428613 h 6858000"/>
              <a:gd name="connsiteX8246" fmla="*/ 11081034 w 12193588"/>
              <a:gd name="connsiteY8246" fmla="*/ 482149 h 6858000"/>
              <a:gd name="connsiteX8247" fmla="*/ 11343697 w 12193588"/>
              <a:gd name="connsiteY8247" fmla="*/ 216143 h 6858000"/>
              <a:gd name="connsiteX8248" fmla="*/ 9295930 w 12193588"/>
              <a:gd name="connsiteY8248" fmla="*/ 162607 h 6858000"/>
              <a:gd name="connsiteX8249" fmla="*/ 9026574 w 12193588"/>
              <a:gd name="connsiteY8249" fmla="*/ 428613 h 6858000"/>
              <a:gd name="connsiteX8250" fmla="*/ 9080110 w 12193588"/>
              <a:gd name="connsiteY8250" fmla="*/ 482149 h 6858000"/>
              <a:gd name="connsiteX8251" fmla="*/ 9347792 w 12193588"/>
              <a:gd name="connsiteY8251" fmla="*/ 216143 h 6858000"/>
              <a:gd name="connsiteX8252" fmla="*/ 7291660 w 12193588"/>
              <a:gd name="connsiteY8252" fmla="*/ 162607 h 6858000"/>
              <a:gd name="connsiteX8253" fmla="*/ 7022304 w 12193588"/>
              <a:gd name="connsiteY8253" fmla="*/ 428613 h 6858000"/>
              <a:gd name="connsiteX8254" fmla="*/ 7075841 w 12193588"/>
              <a:gd name="connsiteY8254" fmla="*/ 482149 h 6858000"/>
              <a:gd name="connsiteX8255" fmla="*/ 7345197 w 12193588"/>
              <a:gd name="connsiteY8255" fmla="*/ 216143 h 6858000"/>
              <a:gd name="connsiteX8256" fmla="*/ 5287391 w 12193588"/>
              <a:gd name="connsiteY8256" fmla="*/ 162607 h 6858000"/>
              <a:gd name="connsiteX8257" fmla="*/ 5019709 w 12193588"/>
              <a:gd name="connsiteY8257" fmla="*/ 428613 h 6858000"/>
              <a:gd name="connsiteX8258" fmla="*/ 5071571 w 12193588"/>
              <a:gd name="connsiteY8258" fmla="*/ 482149 h 6858000"/>
              <a:gd name="connsiteX8259" fmla="*/ 5340927 w 12193588"/>
              <a:gd name="connsiteY8259" fmla="*/ 216143 h 6858000"/>
              <a:gd name="connsiteX8260" fmla="*/ 3284795 w 12193588"/>
              <a:gd name="connsiteY8260" fmla="*/ 162607 h 6858000"/>
              <a:gd name="connsiteX8261" fmla="*/ 3017113 w 12193588"/>
              <a:gd name="connsiteY8261" fmla="*/ 428613 h 6858000"/>
              <a:gd name="connsiteX8262" fmla="*/ 3068976 w 12193588"/>
              <a:gd name="connsiteY8262" fmla="*/ 482149 h 6858000"/>
              <a:gd name="connsiteX8263" fmla="*/ 3336658 w 12193588"/>
              <a:gd name="connsiteY8263" fmla="*/ 216143 h 6858000"/>
              <a:gd name="connsiteX8264" fmla="*/ 1278852 w 12193588"/>
              <a:gd name="connsiteY8264" fmla="*/ 162607 h 6858000"/>
              <a:gd name="connsiteX8265" fmla="*/ 1012844 w 12193588"/>
              <a:gd name="connsiteY8265" fmla="*/ 428613 h 6858000"/>
              <a:gd name="connsiteX8266" fmla="*/ 1064706 w 12193588"/>
              <a:gd name="connsiteY8266" fmla="*/ 482149 h 6858000"/>
              <a:gd name="connsiteX8267" fmla="*/ 1330716 w 12193588"/>
              <a:gd name="connsiteY8267" fmla="*/ 216143 h 6858000"/>
              <a:gd name="connsiteX8268" fmla="*/ 0 w 12193588"/>
              <a:gd name="connsiteY8268" fmla="*/ 126814 h 6858000"/>
              <a:gd name="connsiteX8269" fmla="*/ 231546 w 12193588"/>
              <a:gd name="connsiteY8269" fmla="*/ 358350 h 6858000"/>
              <a:gd name="connsiteX8270" fmla="*/ 139529 w 12193588"/>
              <a:gd name="connsiteY8270" fmla="*/ 450365 h 6858000"/>
              <a:gd name="connsiteX8271" fmla="*/ 0 w 12193588"/>
              <a:gd name="connsiteY8271" fmla="*/ 309745 h 6858000"/>
              <a:gd name="connsiteX8272" fmla="*/ 0 w 12193588"/>
              <a:gd name="connsiteY8272" fmla="*/ 270680 h 6858000"/>
              <a:gd name="connsiteX8273" fmla="*/ 139531 w 12193588"/>
              <a:gd name="connsiteY8273" fmla="*/ 410212 h 6858000"/>
              <a:gd name="connsiteX8274" fmla="*/ 191393 w 12193588"/>
              <a:gd name="connsiteY8274" fmla="*/ 358350 h 6858000"/>
              <a:gd name="connsiteX8275" fmla="*/ 0 w 12193588"/>
              <a:gd name="connsiteY8275" fmla="*/ 166956 h 6858000"/>
              <a:gd name="connsiteX8276" fmla="*/ 3284795 w 12193588"/>
              <a:gd name="connsiteY8276" fmla="*/ 124133 h 6858000"/>
              <a:gd name="connsiteX8277" fmla="*/ 3373464 w 12193588"/>
              <a:gd name="connsiteY8277" fmla="*/ 216143 h 6858000"/>
              <a:gd name="connsiteX8278" fmla="*/ 3068976 w 12193588"/>
              <a:gd name="connsiteY8278" fmla="*/ 520629 h 6858000"/>
              <a:gd name="connsiteX8279" fmla="*/ 2976959 w 12193588"/>
              <a:gd name="connsiteY8279" fmla="*/ 428613 h 6858000"/>
              <a:gd name="connsiteX8280" fmla="*/ 1278850 w 12193588"/>
              <a:gd name="connsiteY8280" fmla="*/ 124133 h 6858000"/>
              <a:gd name="connsiteX8281" fmla="*/ 1370867 w 12193588"/>
              <a:gd name="connsiteY8281" fmla="*/ 216143 h 6858000"/>
              <a:gd name="connsiteX8282" fmla="*/ 1064706 w 12193588"/>
              <a:gd name="connsiteY8282" fmla="*/ 520629 h 6858000"/>
              <a:gd name="connsiteX8283" fmla="*/ 974363 w 12193588"/>
              <a:gd name="connsiteY8283" fmla="*/ 428613 h 6858000"/>
              <a:gd name="connsiteX8284" fmla="*/ 5287391 w 12193588"/>
              <a:gd name="connsiteY8284" fmla="*/ 124132 h 6858000"/>
              <a:gd name="connsiteX8285" fmla="*/ 5377734 w 12193588"/>
              <a:gd name="connsiteY8285" fmla="*/ 216143 h 6858000"/>
              <a:gd name="connsiteX8286" fmla="*/ 5071571 w 12193588"/>
              <a:gd name="connsiteY8286" fmla="*/ 520629 h 6858000"/>
              <a:gd name="connsiteX8287" fmla="*/ 4981229 w 12193588"/>
              <a:gd name="connsiteY8287" fmla="*/ 428613 h 6858000"/>
              <a:gd name="connsiteX8288" fmla="*/ 7291660 w 12193588"/>
              <a:gd name="connsiteY8288" fmla="*/ 124130 h 6858000"/>
              <a:gd name="connsiteX8289" fmla="*/ 7382003 w 12193588"/>
              <a:gd name="connsiteY8289" fmla="*/ 216143 h 6858000"/>
              <a:gd name="connsiteX8290" fmla="*/ 7075843 w 12193588"/>
              <a:gd name="connsiteY8290" fmla="*/ 520629 h 6858000"/>
              <a:gd name="connsiteX8291" fmla="*/ 6985500 w 12193588"/>
              <a:gd name="connsiteY8291" fmla="*/ 428613 h 6858000"/>
              <a:gd name="connsiteX8292" fmla="*/ 9295930 w 12193588"/>
              <a:gd name="connsiteY8292" fmla="*/ 124128 h 6858000"/>
              <a:gd name="connsiteX8293" fmla="*/ 9386272 w 12193588"/>
              <a:gd name="connsiteY8293" fmla="*/ 216143 h 6858000"/>
              <a:gd name="connsiteX8294" fmla="*/ 9080110 w 12193588"/>
              <a:gd name="connsiteY8294" fmla="*/ 520629 h 6858000"/>
              <a:gd name="connsiteX8295" fmla="*/ 8989769 w 12193588"/>
              <a:gd name="connsiteY8295" fmla="*/ 428613 h 6858000"/>
              <a:gd name="connsiteX8296" fmla="*/ 11291833 w 12193588"/>
              <a:gd name="connsiteY8296" fmla="*/ 124125 h 6858000"/>
              <a:gd name="connsiteX8297" fmla="*/ 11380504 w 12193588"/>
              <a:gd name="connsiteY8297" fmla="*/ 216143 h 6858000"/>
              <a:gd name="connsiteX8298" fmla="*/ 11081034 w 12193588"/>
              <a:gd name="connsiteY8298" fmla="*/ 520629 h 6858000"/>
              <a:gd name="connsiteX8299" fmla="*/ 10994039 w 12193588"/>
              <a:gd name="connsiteY8299" fmla="*/ 428613 h 6858000"/>
              <a:gd name="connsiteX8300" fmla="*/ 11653204 w 12193588"/>
              <a:gd name="connsiteY8300" fmla="*/ 92340 h 6858000"/>
              <a:gd name="connsiteX8301" fmla="*/ 11603014 w 12193588"/>
              <a:gd name="connsiteY8301" fmla="*/ 144204 h 6858000"/>
              <a:gd name="connsiteX8302" fmla="*/ 11653204 w 12193588"/>
              <a:gd name="connsiteY8302" fmla="*/ 197737 h 6858000"/>
              <a:gd name="connsiteX8303" fmla="*/ 11706740 w 12193588"/>
              <a:gd name="connsiteY8303" fmla="*/ 144204 h 6858000"/>
              <a:gd name="connsiteX8304" fmla="*/ 10361640 w 12193588"/>
              <a:gd name="connsiteY8304" fmla="*/ 92340 h 6858000"/>
              <a:gd name="connsiteX8305" fmla="*/ 10237837 w 12193588"/>
              <a:gd name="connsiteY8305" fmla="*/ 216143 h 6858000"/>
              <a:gd name="connsiteX8306" fmla="*/ 10289699 w 12193588"/>
              <a:gd name="connsiteY8306" fmla="*/ 268007 h 6858000"/>
              <a:gd name="connsiteX8307" fmla="*/ 10361640 w 12193588"/>
              <a:gd name="connsiteY8307" fmla="*/ 196065 h 6858000"/>
              <a:gd name="connsiteX8308" fmla="*/ 10505519 w 12193588"/>
              <a:gd name="connsiteY8308" fmla="*/ 339946 h 6858000"/>
              <a:gd name="connsiteX8309" fmla="*/ 10559055 w 12193588"/>
              <a:gd name="connsiteY8309" fmla="*/ 286409 h 6858000"/>
              <a:gd name="connsiteX8310" fmla="*/ 9935020 w 12193588"/>
              <a:gd name="connsiteY8310" fmla="*/ 92340 h 6858000"/>
              <a:gd name="connsiteX8311" fmla="*/ 9739279 w 12193588"/>
              <a:gd name="connsiteY8311" fmla="*/ 286409 h 6858000"/>
              <a:gd name="connsiteX8312" fmla="*/ 9791142 w 12193588"/>
              <a:gd name="connsiteY8312" fmla="*/ 339946 h 6858000"/>
              <a:gd name="connsiteX8313" fmla="*/ 9935020 w 12193588"/>
              <a:gd name="connsiteY8313" fmla="*/ 196065 h 6858000"/>
              <a:gd name="connsiteX8314" fmla="*/ 10150840 w 12193588"/>
              <a:gd name="connsiteY8314" fmla="*/ 410211 h 6858000"/>
              <a:gd name="connsiteX8315" fmla="*/ 10202703 w 12193588"/>
              <a:gd name="connsiteY8315" fmla="*/ 358350 h 6858000"/>
              <a:gd name="connsiteX8316" fmla="*/ 9650608 w 12193588"/>
              <a:gd name="connsiteY8316" fmla="*/ 92340 h 6858000"/>
              <a:gd name="connsiteX8317" fmla="*/ 9598744 w 12193588"/>
              <a:gd name="connsiteY8317" fmla="*/ 144204 h 6858000"/>
              <a:gd name="connsiteX8318" fmla="*/ 9650608 w 12193588"/>
              <a:gd name="connsiteY8318" fmla="*/ 197737 h 6858000"/>
              <a:gd name="connsiteX8319" fmla="*/ 9704145 w 12193588"/>
              <a:gd name="connsiteY8319" fmla="*/ 144204 h 6858000"/>
              <a:gd name="connsiteX8320" fmla="*/ 8357369 w 12193588"/>
              <a:gd name="connsiteY8320" fmla="*/ 92340 h 6858000"/>
              <a:gd name="connsiteX8321" fmla="*/ 8233566 w 12193588"/>
              <a:gd name="connsiteY8321" fmla="*/ 216143 h 6858000"/>
              <a:gd name="connsiteX8322" fmla="*/ 8285428 w 12193588"/>
              <a:gd name="connsiteY8322" fmla="*/ 268007 h 6858000"/>
              <a:gd name="connsiteX8323" fmla="*/ 8357369 w 12193588"/>
              <a:gd name="connsiteY8323" fmla="*/ 196065 h 6858000"/>
              <a:gd name="connsiteX8324" fmla="*/ 8502920 w 12193588"/>
              <a:gd name="connsiteY8324" fmla="*/ 339946 h 6858000"/>
              <a:gd name="connsiteX8325" fmla="*/ 8554784 w 12193588"/>
              <a:gd name="connsiteY8325" fmla="*/ 286409 h 6858000"/>
              <a:gd name="connsiteX8326" fmla="*/ 7930751 w 12193588"/>
              <a:gd name="connsiteY8326" fmla="*/ 92340 h 6858000"/>
              <a:gd name="connsiteX8327" fmla="*/ 7735010 w 12193588"/>
              <a:gd name="connsiteY8327" fmla="*/ 286409 h 6858000"/>
              <a:gd name="connsiteX8328" fmla="*/ 7786872 w 12193588"/>
              <a:gd name="connsiteY8328" fmla="*/ 339946 h 6858000"/>
              <a:gd name="connsiteX8329" fmla="*/ 7930751 w 12193588"/>
              <a:gd name="connsiteY8329" fmla="*/ 196065 h 6858000"/>
              <a:gd name="connsiteX8330" fmla="*/ 8146571 w 12193588"/>
              <a:gd name="connsiteY8330" fmla="*/ 410211 h 6858000"/>
              <a:gd name="connsiteX8331" fmla="*/ 8198433 w 12193588"/>
              <a:gd name="connsiteY8331" fmla="*/ 358350 h 6858000"/>
              <a:gd name="connsiteX8332" fmla="*/ 7648011 w 12193588"/>
              <a:gd name="connsiteY8332" fmla="*/ 92340 h 6858000"/>
              <a:gd name="connsiteX8333" fmla="*/ 7594477 w 12193588"/>
              <a:gd name="connsiteY8333" fmla="*/ 144204 h 6858000"/>
              <a:gd name="connsiteX8334" fmla="*/ 7648011 w 12193588"/>
              <a:gd name="connsiteY8334" fmla="*/ 197737 h 6858000"/>
              <a:gd name="connsiteX8335" fmla="*/ 7699876 w 12193588"/>
              <a:gd name="connsiteY8335" fmla="*/ 144204 h 6858000"/>
              <a:gd name="connsiteX8336" fmla="*/ 6361465 w 12193588"/>
              <a:gd name="connsiteY8336" fmla="*/ 92340 h 6858000"/>
              <a:gd name="connsiteX8337" fmla="*/ 6239336 w 12193588"/>
              <a:gd name="connsiteY8337" fmla="*/ 216143 h 6858000"/>
              <a:gd name="connsiteX8338" fmla="*/ 6289527 w 12193588"/>
              <a:gd name="connsiteY8338" fmla="*/ 268007 h 6858000"/>
              <a:gd name="connsiteX8339" fmla="*/ 6361465 w 12193588"/>
              <a:gd name="connsiteY8339" fmla="*/ 196065 h 6858000"/>
              <a:gd name="connsiteX8340" fmla="*/ 6500326 w 12193588"/>
              <a:gd name="connsiteY8340" fmla="*/ 339946 h 6858000"/>
              <a:gd name="connsiteX8341" fmla="*/ 6552189 w 12193588"/>
              <a:gd name="connsiteY8341" fmla="*/ 286409 h 6858000"/>
              <a:gd name="connsiteX8342" fmla="*/ 5928154 w 12193588"/>
              <a:gd name="connsiteY8342" fmla="*/ 92340 h 6858000"/>
              <a:gd name="connsiteX8343" fmla="*/ 5730739 w 12193588"/>
              <a:gd name="connsiteY8343" fmla="*/ 286409 h 6858000"/>
              <a:gd name="connsiteX8344" fmla="*/ 5784275 w 12193588"/>
              <a:gd name="connsiteY8344" fmla="*/ 339946 h 6858000"/>
              <a:gd name="connsiteX8345" fmla="*/ 5928154 w 12193588"/>
              <a:gd name="connsiteY8345" fmla="*/ 196065 h 6858000"/>
              <a:gd name="connsiteX8346" fmla="*/ 6142300 w 12193588"/>
              <a:gd name="connsiteY8346" fmla="*/ 410211 h 6858000"/>
              <a:gd name="connsiteX8347" fmla="*/ 6195836 w 12193588"/>
              <a:gd name="connsiteY8347" fmla="*/ 358350 h 6858000"/>
              <a:gd name="connsiteX8348" fmla="*/ 5643744 w 12193588"/>
              <a:gd name="connsiteY8348" fmla="*/ 92340 h 6858000"/>
              <a:gd name="connsiteX8349" fmla="*/ 5590207 w 12193588"/>
              <a:gd name="connsiteY8349" fmla="*/ 144204 h 6858000"/>
              <a:gd name="connsiteX8350" fmla="*/ 5643744 w 12193588"/>
              <a:gd name="connsiteY8350" fmla="*/ 197737 h 6858000"/>
              <a:gd name="connsiteX8351" fmla="*/ 5697281 w 12193588"/>
              <a:gd name="connsiteY8351" fmla="*/ 144204 h 6858000"/>
              <a:gd name="connsiteX8352" fmla="*/ 4362214 w 12193588"/>
              <a:gd name="connsiteY8352" fmla="*/ 92340 h 6858000"/>
              <a:gd name="connsiteX8353" fmla="*/ 4236739 w 12193588"/>
              <a:gd name="connsiteY8353" fmla="*/ 216143 h 6858000"/>
              <a:gd name="connsiteX8354" fmla="*/ 4288601 w 12193588"/>
              <a:gd name="connsiteY8354" fmla="*/ 268007 h 6858000"/>
              <a:gd name="connsiteX8355" fmla="*/ 4362214 w 12193588"/>
              <a:gd name="connsiteY8355" fmla="*/ 196065 h 6858000"/>
              <a:gd name="connsiteX8356" fmla="*/ 4504421 w 12193588"/>
              <a:gd name="connsiteY8356" fmla="*/ 339946 h 6858000"/>
              <a:gd name="connsiteX8357" fmla="*/ 4557957 w 12193588"/>
              <a:gd name="connsiteY8357" fmla="*/ 286409 h 6858000"/>
              <a:gd name="connsiteX8358" fmla="*/ 3933923 w 12193588"/>
              <a:gd name="connsiteY8358" fmla="*/ 92340 h 6858000"/>
              <a:gd name="connsiteX8359" fmla="*/ 3736507 w 12193588"/>
              <a:gd name="connsiteY8359" fmla="*/ 286409 h 6858000"/>
              <a:gd name="connsiteX8360" fmla="*/ 3790043 w 12193588"/>
              <a:gd name="connsiteY8360" fmla="*/ 339946 h 6858000"/>
              <a:gd name="connsiteX8361" fmla="*/ 3933923 w 12193588"/>
              <a:gd name="connsiteY8361" fmla="*/ 196065 h 6858000"/>
              <a:gd name="connsiteX8362" fmla="*/ 4148068 w 12193588"/>
              <a:gd name="connsiteY8362" fmla="*/ 410211 h 6858000"/>
              <a:gd name="connsiteX8363" fmla="*/ 4199933 w 12193588"/>
              <a:gd name="connsiteY8363" fmla="*/ 358350 h 6858000"/>
              <a:gd name="connsiteX8364" fmla="*/ 3639472 w 12193588"/>
              <a:gd name="connsiteY8364" fmla="*/ 92340 h 6858000"/>
              <a:gd name="connsiteX8365" fmla="*/ 3585936 w 12193588"/>
              <a:gd name="connsiteY8365" fmla="*/ 144204 h 6858000"/>
              <a:gd name="connsiteX8366" fmla="*/ 3639472 w 12193588"/>
              <a:gd name="connsiteY8366" fmla="*/ 197737 h 6858000"/>
              <a:gd name="connsiteX8367" fmla="*/ 3693009 w 12193588"/>
              <a:gd name="connsiteY8367" fmla="*/ 144204 h 6858000"/>
              <a:gd name="connsiteX8368" fmla="*/ 2356272 w 12193588"/>
              <a:gd name="connsiteY8368" fmla="*/ 92340 h 6858000"/>
              <a:gd name="connsiteX8369" fmla="*/ 2234143 w 12193588"/>
              <a:gd name="connsiteY8369" fmla="*/ 216143 h 6858000"/>
              <a:gd name="connsiteX8370" fmla="*/ 2286006 w 12193588"/>
              <a:gd name="connsiteY8370" fmla="*/ 268007 h 6858000"/>
              <a:gd name="connsiteX8371" fmla="*/ 2356272 w 12193588"/>
              <a:gd name="connsiteY8371" fmla="*/ 196065 h 6858000"/>
              <a:gd name="connsiteX8372" fmla="*/ 2500151 w 12193588"/>
              <a:gd name="connsiteY8372" fmla="*/ 339946 h 6858000"/>
              <a:gd name="connsiteX8373" fmla="*/ 2552015 w 12193588"/>
              <a:gd name="connsiteY8373" fmla="*/ 286409 h 6858000"/>
              <a:gd name="connsiteX8374" fmla="*/ 1929653 w 12193588"/>
              <a:gd name="connsiteY8374" fmla="*/ 92340 h 6858000"/>
              <a:gd name="connsiteX8375" fmla="*/ 1733911 w 12193588"/>
              <a:gd name="connsiteY8375" fmla="*/ 286409 h 6858000"/>
              <a:gd name="connsiteX8376" fmla="*/ 1785774 w 12193588"/>
              <a:gd name="connsiteY8376" fmla="*/ 339946 h 6858000"/>
              <a:gd name="connsiteX8377" fmla="*/ 1929653 w 12193588"/>
              <a:gd name="connsiteY8377" fmla="*/ 196065 h 6858000"/>
              <a:gd name="connsiteX8378" fmla="*/ 2143799 w 12193588"/>
              <a:gd name="connsiteY8378" fmla="*/ 410211 h 6858000"/>
              <a:gd name="connsiteX8379" fmla="*/ 2195663 w 12193588"/>
              <a:gd name="connsiteY8379" fmla="*/ 358350 h 6858000"/>
              <a:gd name="connsiteX8380" fmla="*/ 1640223 w 12193588"/>
              <a:gd name="connsiteY8380" fmla="*/ 92340 h 6858000"/>
              <a:gd name="connsiteX8381" fmla="*/ 1590032 w 12193588"/>
              <a:gd name="connsiteY8381" fmla="*/ 144204 h 6858000"/>
              <a:gd name="connsiteX8382" fmla="*/ 1640223 w 12193588"/>
              <a:gd name="connsiteY8382" fmla="*/ 197737 h 6858000"/>
              <a:gd name="connsiteX8383" fmla="*/ 1690413 w 12193588"/>
              <a:gd name="connsiteY8383" fmla="*/ 144204 h 6858000"/>
              <a:gd name="connsiteX8384" fmla="*/ 353677 w 12193588"/>
              <a:gd name="connsiteY8384" fmla="*/ 92340 h 6858000"/>
              <a:gd name="connsiteX8385" fmla="*/ 229874 w 12193588"/>
              <a:gd name="connsiteY8385" fmla="*/ 216143 h 6858000"/>
              <a:gd name="connsiteX8386" fmla="*/ 281736 w 12193588"/>
              <a:gd name="connsiteY8386" fmla="*/ 268007 h 6858000"/>
              <a:gd name="connsiteX8387" fmla="*/ 353677 w 12193588"/>
              <a:gd name="connsiteY8387" fmla="*/ 196065 h 6858000"/>
              <a:gd name="connsiteX8388" fmla="*/ 495882 w 12193588"/>
              <a:gd name="connsiteY8388" fmla="*/ 339946 h 6858000"/>
              <a:gd name="connsiteX8389" fmla="*/ 547746 w 12193588"/>
              <a:gd name="connsiteY8389" fmla="*/ 286409 h 6858000"/>
              <a:gd name="connsiteX8390" fmla="*/ 353675 w 12193588"/>
              <a:gd name="connsiteY8390" fmla="*/ 52202 h 6858000"/>
              <a:gd name="connsiteX8391" fmla="*/ 587897 w 12193588"/>
              <a:gd name="connsiteY8391" fmla="*/ 286409 h 6858000"/>
              <a:gd name="connsiteX8392" fmla="*/ 495880 w 12193588"/>
              <a:gd name="connsiteY8392" fmla="*/ 378424 h 6858000"/>
              <a:gd name="connsiteX8393" fmla="*/ 353675 w 12193588"/>
              <a:gd name="connsiteY8393" fmla="*/ 234547 h 6858000"/>
              <a:gd name="connsiteX8394" fmla="*/ 281736 w 12193588"/>
              <a:gd name="connsiteY8394" fmla="*/ 304813 h 6858000"/>
              <a:gd name="connsiteX8395" fmla="*/ 189720 w 12193588"/>
              <a:gd name="connsiteY8395" fmla="*/ 216143 h 6858000"/>
              <a:gd name="connsiteX8396" fmla="*/ 2356272 w 12193588"/>
              <a:gd name="connsiteY8396" fmla="*/ 52200 h 6858000"/>
              <a:gd name="connsiteX8397" fmla="*/ 2590494 w 12193588"/>
              <a:gd name="connsiteY8397" fmla="*/ 286409 h 6858000"/>
              <a:gd name="connsiteX8398" fmla="*/ 2500151 w 12193588"/>
              <a:gd name="connsiteY8398" fmla="*/ 378424 h 6858000"/>
              <a:gd name="connsiteX8399" fmla="*/ 2356272 w 12193588"/>
              <a:gd name="connsiteY8399" fmla="*/ 234547 h 6858000"/>
              <a:gd name="connsiteX8400" fmla="*/ 2286006 w 12193588"/>
              <a:gd name="connsiteY8400" fmla="*/ 304813 h 6858000"/>
              <a:gd name="connsiteX8401" fmla="*/ 2193989 w 12193588"/>
              <a:gd name="connsiteY8401" fmla="*/ 216143 h 6858000"/>
              <a:gd name="connsiteX8402" fmla="*/ 1929655 w 12193588"/>
              <a:gd name="connsiteY8402" fmla="*/ 52200 h 6858000"/>
              <a:gd name="connsiteX8403" fmla="*/ 2235815 w 12193588"/>
              <a:gd name="connsiteY8403" fmla="*/ 358350 h 6858000"/>
              <a:gd name="connsiteX8404" fmla="*/ 2143799 w 12193588"/>
              <a:gd name="connsiteY8404" fmla="*/ 450363 h 6858000"/>
              <a:gd name="connsiteX8405" fmla="*/ 1929655 w 12193588"/>
              <a:gd name="connsiteY8405" fmla="*/ 234547 h 6858000"/>
              <a:gd name="connsiteX8406" fmla="*/ 1785776 w 12193588"/>
              <a:gd name="connsiteY8406" fmla="*/ 378424 h 6858000"/>
              <a:gd name="connsiteX8407" fmla="*/ 1695433 w 12193588"/>
              <a:gd name="connsiteY8407" fmla="*/ 286409 h 6858000"/>
              <a:gd name="connsiteX8408" fmla="*/ 1640223 w 12193588"/>
              <a:gd name="connsiteY8408" fmla="*/ 52200 h 6858000"/>
              <a:gd name="connsiteX8409" fmla="*/ 1727219 w 12193588"/>
              <a:gd name="connsiteY8409" fmla="*/ 144204 h 6858000"/>
              <a:gd name="connsiteX8410" fmla="*/ 1640223 w 12193588"/>
              <a:gd name="connsiteY8410" fmla="*/ 236217 h 6858000"/>
              <a:gd name="connsiteX8411" fmla="*/ 1553226 w 12193588"/>
              <a:gd name="connsiteY8411" fmla="*/ 144204 h 6858000"/>
              <a:gd name="connsiteX8412" fmla="*/ 4362216 w 12193588"/>
              <a:gd name="connsiteY8412" fmla="*/ 52196 h 6858000"/>
              <a:gd name="connsiteX8413" fmla="*/ 4594764 w 12193588"/>
              <a:gd name="connsiteY8413" fmla="*/ 286409 h 6858000"/>
              <a:gd name="connsiteX8414" fmla="*/ 4504421 w 12193588"/>
              <a:gd name="connsiteY8414" fmla="*/ 378424 h 6858000"/>
              <a:gd name="connsiteX8415" fmla="*/ 4362216 w 12193588"/>
              <a:gd name="connsiteY8415" fmla="*/ 234547 h 6858000"/>
              <a:gd name="connsiteX8416" fmla="*/ 4288603 w 12193588"/>
              <a:gd name="connsiteY8416" fmla="*/ 304813 h 6858000"/>
              <a:gd name="connsiteX8417" fmla="*/ 4198260 w 12193588"/>
              <a:gd name="connsiteY8417" fmla="*/ 216143 h 6858000"/>
              <a:gd name="connsiteX8418" fmla="*/ 3933923 w 12193588"/>
              <a:gd name="connsiteY8418" fmla="*/ 52196 h 6858000"/>
              <a:gd name="connsiteX8419" fmla="*/ 4238411 w 12193588"/>
              <a:gd name="connsiteY8419" fmla="*/ 358350 h 6858000"/>
              <a:gd name="connsiteX8420" fmla="*/ 4148068 w 12193588"/>
              <a:gd name="connsiteY8420" fmla="*/ 450363 h 6858000"/>
              <a:gd name="connsiteX8421" fmla="*/ 3933923 w 12193588"/>
              <a:gd name="connsiteY8421" fmla="*/ 234547 h 6858000"/>
              <a:gd name="connsiteX8422" fmla="*/ 3790043 w 12193588"/>
              <a:gd name="connsiteY8422" fmla="*/ 378424 h 6858000"/>
              <a:gd name="connsiteX8423" fmla="*/ 3699701 w 12193588"/>
              <a:gd name="connsiteY8423" fmla="*/ 286409 h 6858000"/>
              <a:gd name="connsiteX8424" fmla="*/ 3639474 w 12193588"/>
              <a:gd name="connsiteY8424" fmla="*/ 52196 h 6858000"/>
              <a:gd name="connsiteX8425" fmla="*/ 3729817 w 12193588"/>
              <a:gd name="connsiteY8425" fmla="*/ 144204 h 6858000"/>
              <a:gd name="connsiteX8426" fmla="*/ 3639474 w 12193588"/>
              <a:gd name="connsiteY8426" fmla="*/ 236217 h 6858000"/>
              <a:gd name="connsiteX8427" fmla="*/ 3547459 w 12193588"/>
              <a:gd name="connsiteY8427" fmla="*/ 144204 h 6858000"/>
              <a:gd name="connsiteX8428" fmla="*/ 6361465 w 12193588"/>
              <a:gd name="connsiteY8428" fmla="*/ 52193 h 6858000"/>
              <a:gd name="connsiteX8429" fmla="*/ 6588995 w 12193588"/>
              <a:gd name="connsiteY8429" fmla="*/ 286409 h 6858000"/>
              <a:gd name="connsiteX8430" fmla="*/ 6500326 w 12193588"/>
              <a:gd name="connsiteY8430" fmla="*/ 378424 h 6858000"/>
              <a:gd name="connsiteX8431" fmla="*/ 6361465 w 12193588"/>
              <a:gd name="connsiteY8431" fmla="*/ 234547 h 6858000"/>
              <a:gd name="connsiteX8432" fmla="*/ 6289527 w 12193588"/>
              <a:gd name="connsiteY8432" fmla="*/ 304813 h 6858000"/>
              <a:gd name="connsiteX8433" fmla="*/ 6202528 w 12193588"/>
              <a:gd name="connsiteY8433" fmla="*/ 216143 h 6858000"/>
              <a:gd name="connsiteX8434" fmla="*/ 5928156 w 12193588"/>
              <a:gd name="connsiteY8434" fmla="*/ 52193 h 6858000"/>
              <a:gd name="connsiteX8435" fmla="*/ 6232644 w 12193588"/>
              <a:gd name="connsiteY8435" fmla="*/ 358350 h 6858000"/>
              <a:gd name="connsiteX8436" fmla="*/ 6142301 w 12193588"/>
              <a:gd name="connsiteY8436" fmla="*/ 450363 h 6858000"/>
              <a:gd name="connsiteX8437" fmla="*/ 5928156 w 12193588"/>
              <a:gd name="connsiteY8437" fmla="*/ 234547 h 6858000"/>
              <a:gd name="connsiteX8438" fmla="*/ 5784277 w 12193588"/>
              <a:gd name="connsiteY8438" fmla="*/ 378424 h 6858000"/>
              <a:gd name="connsiteX8439" fmla="*/ 5693934 w 12193588"/>
              <a:gd name="connsiteY8439" fmla="*/ 286409 h 6858000"/>
              <a:gd name="connsiteX8440" fmla="*/ 5643742 w 12193588"/>
              <a:gd name="connsiteY8440" fmla="*/ 52193 h 6858000"/>
              <a:gd name="connsiteX8441" fmla="*/ 5734085 w 12193588"/>
              <a:gd name="connsiteY8441" fmla="*/ 144204 h 6858000"/>
              <a:gd name="connsiteX8442" fmla="*/ 5643742 w 12193588"/>
              <a:gd name="connsiteY8442" fmla="*/ 236217 h 6858000"/>
              <a:gd name="connsiteX8443" fmla="*/ 5551727 w 12193588"/>
              <a:gd name="connsiteY8443" fmla="*/ 144204 h 6858000"/>
              <a:gd name="connsiteX8444" fmla="*/ 8357369 w 12193588"/>
              <a:gd name="connsiteY8444" fmla="*/ 52191 h 6858000"/>
              <a:gd name="connsiteX8445" fmla="*/ 8593264 w 12193588"/>
              <a:gd name="connsiteY8445" fmla="*/ 286409 h 6858000"/>
              <a:gd name="connsiteX8446" fmla="*/ 8502922 w 12193588"/>
              <a:gd name="connsiteY8446" fmla="*/ 378424 h 6858000"/>
              <a:gd name="connsiteX8447" fmla="*/ 8357369 w 12193588"/>
              <a:gd name="connsiteY8447" fmla="*/ 234547 h 6858000"/>
              <a:gd name="connsiteX8448" fmla="*/ 8285430 w 12193588"/>
              <a:gd name="connsiteY8448" fmla="*/ 304813 h 6858000"/>
              <a:gd name="connsiteX8449" fmla="*/ 8195087 w 12193588"/>
              <a:gd name="connsiteY8449" fmla="*/ 216143 h 6858000"/>
              <a:gd name="connsiteX8450" fmla="*/ 7930750 w 12193588"/>
              <a:gd name="connsiteY8450" fmla="*/ 52191 h 6858000"/>
              <a:gd name="connsiteX8451" fmla="*/ 8236912 w 12193588"/>
              <a:gd name="connsiteY8451" fmla="*/ 358350 h 6858000"/>
              <a:gd name="connsiteX8452" fmla="*/ 8146569 w 12193588"/>
              <a:gd name="connsiteY8452" fmla="*/ 450363 h 6858000"/>
              <a:gd name="connsiteX8453" fmla="*/ 7930750 w 12193588"/>
              <a:gd name="connsiteY8453" fmla="*/ 234547 h 6858000"/>
              <a:gd name="connsiteX8454" fmla="*/ 7786872 w 12193588"/>
              <a:gd name="connsiteY8454" fmla="*/ 378424 h 6858000"/>
              <a:gd name="connsiteX8455" fmla="*/ 7698202 w 12193588"/>
              <a:gd name="connsiteY8455" fmla="*/ 286409 h 6858000"/>
              <a:gd name="connsiteX8456" fmla="*/ 7648013 w 12193588"/>
              <a:gd name="connsiteY8456" fmla="*/ 52191 h 6858000"/>
              <a:gd name="connsiteX8457" fmla="*/ 7738356 w 12193588"/>
              <a:gd name="connsiteY8457" fmla="*/ 144204 h 6858000"/>
              <a:gd name="connsiteX8458" fmla="*/ 7648013 w 12193588"/>
              <a:gd name="connsiteY8458" fmla="*/ 236217 h 6858000"/>
              <a:gd name="connsiteX8459" fmla="*/ 7554324 w 12193588"/>
              <a:gd name="connsiteY8459" fmla="*/ 144204 h 6858000"/>
              <a:gd name="connsiteX8460" fmla="*/ 10361638 w 12193588"/>
              <a:gd name="connsiteY8460" fmla="*/ 52189 h 6858000"/>
              <a:gd name="connsiteX8461" fmla="*/ 10595860 w 12193588"/>
              <a:gd name="connsiteY8461" fmla="*/ 286409 h 6858000"/>
              <a:gd name="connsiteX8462" fmla="*/ 10505517 w 12193588"/>
              <a:gd name="connsiteY8462" fmla="*/ 378424 h 6858000"/>
              <a:gd name="connsiteX8463" fmla="*/ 10361638 w 12193588"/>
              <a:gd name="connsiteY8463" fmla="*/ 234547 h 6858000"/>
              <a:gd name="connsiteX8464" fmla="*/ 10289698 w 12193588"/>
              <a:gd name="connsiteY8464" fmla="*/ 304813 h 6858000"/>
              <a:gd name="connsiteX8465" fmla="*/ 10199357 w 12193588"/>
              <a:gd name="connsiteY8465" fmla="*/ 216143 h 6858000"/>
              <a:gd name="connsiteX8466" fmla="*/ 9935020 w 12193588"/>
              <a:gd name="connsiteY8466" fmla="*/ 52189 h 6858000"/>
              <a:gd name="connsiteX8467" fmla="*/ 10241183 w 12193588"/>
              <a:gd name="connsiteY8467" fmla="*/ 358350 h 6858000"/>
              <a:gd name="connsiteX8468" fmla="*/ 10150840 w 12193588"/>
              <a:gd name="connsiteY8468" fmla="*/ 450363 h 6858000"/>
              <a:gd name="connsiteX8469" fmla="*/ 9935020 w 12193588"/>
              <a:gd name="connsiteY8469" fmla="*/ 234547 h 6858000"/>
              <a:gd name="connsiteX8470" fmla="*/ 9791142 w 12193588"/>
              <a:gd name="connsiteY8470" fmla="*/ 378424 h 6858000"/>
              <a:gd name="connsiteX8471" fmla="*/ 9700799 w 12193588"/>
              <a:gd name="connsiteY8471" fmla="*/ 286409 h 6858000"/>
              <a:gd name="connsiteX8472" fmla="*/ 9650605 w 12193588"/>
              <a:gd name="connsiteY8472" fmla="*/ 52189 h 6858000"/>
              <a:gd name="connsiteX8473" fmla="*/ 9742623 w 12193588"/>
              <a:gd name="connsiteY8473" fmla="*/ 144204 h 6858000"/>
              <a:gd name="connsiteX8474" fmla="*/ 9650605 w 12193588"/>
              <a:gd name="connsiteY8474" fmla="*/ 236217 h 6858000"/>
              <a:gd name="connsiteX8475" fmla="*/ 9558592 w 12193588"/>
              <a:gd name="connsiteY8475" fmla="*/ 144204 h 6858000"/>
              <a:gd name="connsiteX8476" fmla="*/ 11939290 w 12193588"/>
              <a:gd name="connsiteY8476" fmla="*/ 52186 h 6858000"/>
              <a:gd name="connsiteX8477" fmla="*/ 12193588 w 12193588"/>
              <a:gd name="connsiteY8477" fmla="*/ 308158 h 6858000"/>
              <a:gd name="connsiteX8478" fmla="*/ 12193588 w 12193588"/>
              <a:gd name="connsiteY8478" fmla="*/ 346638 h 6858000"/>
              <a:gd name="connsiteX8479" fmla="*/ 11939290 w 12193588"/>
              <a:gd name="connsiteY8479" fmla="*/ 92340 h 6858000"/>
              <a:gd name="connsiteX8480" fmla="*/ 11743547 w 12193588"/>
              <a:gd name="connsiteY8480" fmla="*/ 286409 h 6858000"/>
              <a:gd name="connsiteX8481" fmla="*/ 11797083 w 12193588"/>
              <a:gd name="connsiteY8481" fmla="*/ 339946 h 6858000"/>
              <a:gd name="connsiteX8482" fmla="*/ 11939290 w 12193588"/>
              <a:gd name="connsiteY8482" fmla="*/ 196065 h 6858000"/>
              <a:gd name="connsiteX8483" fmla="*/ 12153436 w 12193588"/>
              <a:gd name="connsiteY8483" fmla="*/ 410211 h 6858000"/>
              <a:gd name="connsiteX8484" fmla="*/ 12193588 w 12193588"/>
              <a:gd name="connsiteY8484" fmla="*/ 370060 h 6858000"/>
              <a:gd name="connsiteX8485" fmla="*/ 12193588 w 12193588"/>
              <a:gd name="connsiteY8485" fmla="*/ 408538 h 6858000"/>
              <a:gd name="connsiteX8486" fmla="*/ 12153436 w 12193588"/>
              <a:gd name="connsiteY8486" fmla="*/ 450363 h 6858000"/>
              <a:gd name="connsiteX8487" fmla="*/ 11939290 w 12193588"/>
              <a:gd name="connsiteY8487" fmla="*/ 234547 h 6858000"/>
              <a:gd name="connsiteX8488" fmla="*/ 11797083 w 12193588"/>
              <a:gd name="connsiteY8488" fmla="*/ 378424 h 6858000"/>
              <a:gd name="connsiteX8489" fmla="*/ 11705068 w 12193588"/>
              <a:gd name="connsiteY8489" fmla="*/ 286409 h 6858000"/>
              <a:gd name="connsiteX8490" fmla="*/ 11653204 w 12193588"/>
              <a:gd name="connsiteY8490" fmla="*/ 52186 h 6858000"/>
              <a:gd name="connsiteX8491" fmla="*/ 11745221 w 12193588"/>
              <a:gd name="connsiteY8491" fmla="*/ 144204 h 6858000"/>
              <a:gd name="connsiteX8492" fmla="*/ 11653204 w 12193588"/>
              <a:gd name="connsiteY8492" fmla="*/ 236217 h 6858000"/>
              <a:gd name="connsiteX8493" fmla="*/ 11562861 w 12193588"/>
              <a:gd name="connsiteY8493" fmla="*/ 144204 h 6858000"/>
              <a:gd name="connsiteX8494" fmla="*/ 852233 w 12193588"/>
              <a:gd name="connsiteY8494" fmla="*/ 28776 h 6858000"/>
              <a:gd name="connsiteX8495" fmla="*/ 803716 w 12193588"/>
              <a:gd name="connsiteY8495" fmla="*/ 77293 h 6858000"/>
              <a:gd name="connsiteX8496" fmla="*/ 870637 w 12193588"/>
              <a:gd name="connsiteY8496" fmla="*/ 144204 h 6858000"/>
              <a:gd name="connsiteX8497" fmla="*/ 800368 w 12193588"/>
              <a:gd name="connsiteY8497" fmla="*/ 217815 h 6858000"/>
              <a:gd name="connsiteX8498" fmla="*/ 922499 w 12193588"/>
              <a:gd name="connsiteY8498" fmla="*/ 339946 h 6858000"/>
              <a:gd name="connsiteX8499" fmla="*/ 1042956 w 12193588"/>
              <a:gd name="connsiteY8499" fmla="*/ 217815 h 6858000"/>
              <a:gd name="connsiteX8500" fmla="*/ 2856502 w 12193588"/>
              <a:gd name="connsiteY8500" fmla="*/ 28774 h 6858000"/>
              <a:gd name="connsiteX8501" fmla="*/ 2806312 w 12193588"/>
              <a:gd name="connsiteY8501" fmla="*/ 77293 h 6858000"/>
              <a:gd name="connsiteX8502" fmla="*/ 2874906 w 12193588"/>
              <a:gd name="connsiteY8502" fmla="*/ 144204 h 6858000"/>
              <a:gd name="connsiteX8503" fmla="*/ 2804638 w 12193588"/>
              <a:gd name="connsiteY8503" fmla="*/ 217815 h 6858000"/>
              <a:gd name="connsiteX8504" fmla="*/ 2926769 w 12193588"/>
              <a:gd name="connsiteY8504" fmla="*/ 339946 h 6858000"/>
              <a:gd name="connsiteX8505" fmla="*/ 3047226 w 12193588"/>
              <a:gd name="connsiteY8505" fmla="*/ 217815 h 6858000"/>
              <a:gd name="connsiteX8506" fmla="*/ 4860774 w 12193588"/>
              <a:gd name="connsiteY8506" fmla="*/ 28772 h 6858000"/>
              <a:gd name="connsiteX8507" fmla="*/ 4810583 w 12193588"/>
              <a:gd name="connsiteY8507" fmla="*/ 77291 h 6858000"/>
              <a:gd name="connsiteX8508" fmla="*/ 4879176 w 12193588"/>
              <a:gd name="connsiteY8508" fmla="*/ 144204 h 6858000"/>
              <a:gd name="connsiteX8509" fmla="*/ 4808909 w 12193588"/>
              <a:gd name="connsiteY8509" fmla="*/ 217815 h 6858000"/>
              <a:gd name="connsiteX8510" fmla="*/ 4931040 w 12193588"/>
              <a:gd name="connsiteY8510" fmla="*/ 339946 h 6858000"/>
              <a:gd name="connsiteX8511" fmla="*/ 5051497 w 12193588"/>
              <a:gd name="connsiteY8511" fmla="*/ 217815 h 6858000"/>
              <a:gd name="connsiteX8512" fmla="*/ 6863367 w 12193588"/>
              <a:gd name="connsiteY8512" fmla="*/ 28769 h 6858000"/>
              <a:gd name="connsiteX8513" fmla="*/ 6813177 w 12193588"/>
              <a:gd name="connsiteY8513" fmla="*/ 77289 h 6858000"/>
              <a:gd name="connsiteX8514" fmla="*/ 6881771 w 12193588"/>
              <a:gd name="connsiteY8514" fmla="*/ 144204 h 6858000"/>
              <a:gd name="connsiteX8515" fmla="*/ 6811505 w 12193588"/>
              <a:gd name="connsiteY8515" fmla="*/ 217815 h 6858000"/>
              <a:gd name="connsiteX8516" fmla="*/ 6935308 w 12193588"/>
              <a:gd name="connsiteY8516" fmla="*/ 339946 h 6858000"/>
              <a:gd name="connsiteX8517" fmla="*/ 7055765 w 12193588"/>
              <a:gd name="connsiteY8517" fmla="*/ 217815 h 6858000"/>
              <a:gd name="connsiteX8518" fmla="*/ 8860946 w 12193588"/>
              <a:gd name="connsiteY8518" fmla="*/ 28767 h 6858000"/>
              <a:gd name="connsiteX8519" fmla="*/ 8809082 w 12193588"/>
              <a:gd name="connsiteY8519" fmla="*/ 77286 h 6858000"/>
              <a:gd name="connsiteX8520" fmla="*/ 8879348 w 12193588"/>
              <a:gd name="connsiteY8520" fmla="*/ 144204 h 6858000"/>
              <a:gd name="connsiteX8521" fmla="*/ 8807410 w 12193588"/>
              <a:gd name="connsiteY8521" fmla="*/ 217815 h 6858000"/>
              <a:gd name="connsiteX8522" fmla="*/ 8932885 w 12193588"/>
              <a:gd name="connsiteY8522" fmla="*/ 339946 h 6858000"/>
              <a:gd name="connsiteX8523" fmla="*/ 9058362 w 12193588"/>
              <a:gd name="connsiteY8523" fmla="*/ 217815 h 6858000"/>
              <a:gd name="connsiteX8524" fmla="*/ 10865216 w 12193588"/>
              <a:gd name="connsiteY8524" fmla="*/ 28764 h 6858000"/>
              <a:gd name="connsiteX8525" fmla="*/ 10813353 w 12193588"/>
              <a:gd name="connsiteY8525" fmla="*/ 77282 h 6858000"/>
              <a:gd name="connsiteX8526" fmla="*/ 10883620 w 12193588"/>
              <a:gd name="connsiteY8526" fmla="*/ 144204 h 6858000"/>
              <a:gd name="connsiteX8527" fmla="*/ 10811679 w 12193588"/>
              <a:gd name="connsiteY8527" fmla="*/ 217815 h 6858000"/>
              <a:gd name="connsiteX8528" fmla="*/ 10937156 w 12193588"/>
              <a:gd name="connsiteY8528" fmla="*/ 339946 h 6858000"/>
              <a:gd name="connsiteX8529" fmla="*/ 11060959 w 12193588"/>
              <a:gd name="connsiteY8529" fmla="*/ 217815 h 6858000"/>
              <a:gd name="connsiteX8530" fmla="*/ 12133500 w 12193588"/>
              <a:gd name="connsiteY8530" fmla="*/ 0 h 6858000"/>
              <a:gd name="connsiteX8531" fmla="*/ 12173835 w 12193588"/>
              <a:gd name="connsiteY8531" fmla="*/ 0 h 6858000"/>
              <a:gd name="connsiteX8532" fmla="*/ 12153436 w 12193588"/>
              <a:gd name="connsiteY8532" fmla="*/ 20400 h 6858000"/>
              <a:gd name="connsiteX8533" fmla="*/ 11989808 w 12193588"/>
              <a:gd name="connsiteY8533" fmla="*/ 0 h 6858000"/>
              <a:gd name="connsiteX8534" fmla="*/ 12029944 w 12193588"/>
              <a:gd name="connsiteY8534" fmla="*/ 0 h 6858000"/>
              <a:gd name="connsiteX8535" fmla="*/ 12029633 w 12193588"/>
              <a:gd name="connsiteY8535" fmla="*/ 322 h 6858000"/>
              <a:gd name="connsiteX8536" fmla="*/ 12153436 w 12193588"/>
              <a:gd name="connsiteY8536" fmla="*/ 125798 h 6858000"/>
              <a:gd name="connsiteX8537" fmla="*/ 12193588 w 12193588"/>
              <a:gd name="connsiteY8537" fmla="*/ 85648 h 6858000"/>
              <a:gd name="connsiteX8538" fmla="*/ 12193588 w 12193588"/>
              <a:gd name="connsiteY8538" fmla="*/ 124125 h 6858000"/>
              <a:gd name="connsiteX8539" fmla="*/ 12153436 w 12193588"/>
              <a:gd name="connsiteY8539" fmla="*/ 164279 h 6858000"/>
              <a:gd name="connsiteX8540" fmla="*/ 11989480 w 12193588"/>
              <a:gd name="connsiteY8540" fmla="*/ 322 h 6858000"/>
              <a:gd name="connsiteX8541" fmla="*/ 11707065 w 12193588"/>
              <a:gd name="connsiteY8541" fmla="*/ 0 h 6858000"/>
              <a:gd name="connsiteX8542" fmla="*/ 11745562 w 12193588"/>
              <a:gd name="connsiteY8542" fmla="*/ 0 h 6858000"/>
              <a:gd name="connsiteX8543" fmla="*/ 11743548 w 12193588"/>
              <a:gd name="connsiteY8543" fmla="*/ 1997 h 6858000"/>
              <a:gd name="connsiteX8544" fmla="*/ 11797085 w 12193588"/>
              <a:gd name="connsiteY8544" fmla="*/ 53862 h 6858000"/>
              <a:gd name="connsiteX8545" fmla="*/ 11850946 w 12193588"/>
              <a:gd name="connsiteY8545" fmla="*/ 0 h 6858000"/>
              <a:gd name="connsiteX8546" fmla="*/ 11891099 w 12193588"/>
              <a:gd name="connsiteY8546" fmla="*/ 0 h 6858000"/>
              <a:gd name="connsiteX8547" fmla="*/ 11797085 w 12193588"/>
              <a:gd name="connsiteY8547" fmla="*/ 94014 h 6858000"/>
              <a:gd name="connsiteX8548" fmla="*/ 11705068 w 12193588"/>
              <a:gd name="connsiteY8548" fmla="*/ 1997 h 6858000"/>
              <a:gd name="connsiteX8549" fmla="*/ 11416985 w 12193588"/>
              <a:gd name="connsiteY8549" fmla="*/ 0 h 6858000"/>
              <a:gd name="connsiteX8550" fmla="*/ 11461135 w 12193588"/>
              <a:gd name="connsiteY8550" fmla="*/ 0 h 6858000"/>
              <a:gd name="connsiteX8551" fmla="*/ 11439060 w 12193588"/>
              <a:gd name="connsiteY8551" fmla="*/ 22075 h 6858000"/>
              <a:gd name="connsiteX8552" fmla="*/ 11275681 w 12193588"/>
              <a:gd name="connsiteY8552" fmla="*/ 0 h 6858000"/>
              <a:gd name="connsiteX8553" fmla="*/ 11314050 w 12193588"/>
              <a:gd name="connsiteY8553" fmla="*/ 0 h 6858000"/>
              <a:gd name="connsiteX8554" fmla="*/ 11439058 w 12193588"/>
              <a:gd name="connsiteY8554" fmla="*/ 125798 h 6858000"/>
              <a:gd name="connsiteX8555" fmla="*/ 11564195 w 12193588"/>
              <a:gd name="connsiteY8555" fmla="*/ 0 h 6858000"/>
              <a:gd name="connsiteX8556" fmla="*/ 11604108 w 12193588"/>
              <a:gd name="connsiteY8556" fmla="*/ 0 h 6858000"/>
              <a:gd name="connsiteX8557" fmla="*/ 11439058 w 12193588"/>
              <a:gd name="connsiteY8557" fmla="*/ 164279 h 6858000"/>
              <a:gd name="connsiteX8558" fmla="*/ 10981099 w 12193588"/>
              <a:gd name="connsiteY8558" fmla="*/ 0 h 6858000"/>
              <a:gd name="connsiteX8559" fmla="*/ 11020482 w 12193588"/>
              <a:gd name="connsiteY8559" fmla="*/ 0 h 6858000"/>
              <a:gd name="connsiteX8560" fmla="*/ 11146282 w 12193588"/>
              <a:gd name="connsiteY8560" fmla="*/ 125798 h 6858000"/>
              <a:gd name="connsiteX8561" fmla="*/ 11198146 w 12193588"/>
              <a:gd name="connsiteY8561" fmla="*/ 75610 h 6858000"/>
              <a:gd name="connsiteX8562" fmla="*/ 11123009 w 12193588"/>
              <a:gd name="connsiteY8562" fmla="*/ 0 h 6858000"/>
              <a:gd name="connsiteX8563" fmla="*/ 11161960 w 12193588"/>
              <a:gd name="connsiteY8563" fmla="*/ 0 h 6858000"/>
              <a:gd name="connsiteX8564" fmla="*/ 11236625 w 12193588"/>
              <a:gd name="connsiteY8564" fmla="*/ 75610 h 6858000"/>
              <a:gd name="connsiteX8565" fmla="*/ 11146282 w 12193588"/>
              <a:gd name="connsiteY8565" fmla="*/ 164279 h 6858000"/>
              <a:gd name="connsiteX8566" fmla="*/ 10856229 w 12193588"/>
              <a:gd name="connsiteY8566" fmla="*/ 0 h 6858000"/>
              <a:gd name="connsiteX8567" fmla="*/ 10873734 w 12193588"/>
              <a:gd name="connsiteY8567" fmla="*/ 0 h 6858000"/>
              <a:gd name="connsiteX8568" fmla="*/ 11104458 w 12193588"/>
              <a:gd name="connsiteY8568" fmla="*/ 217815 h 6858000"/>
              <a:gd name="connsiteX8569" fmla="*/ 10937156 w 12193588"/>
              <a:gd name="connsiteY8569" fmla="*/ 378424 h 6858000"/>
              <a:gd name="connsiteX8570" fmla="*/ 10771525 w 12193588"/>
              <a:gd name="connsiteY8570" fmla="*/ 217815 h 6858000"/>
              <a:gd name="connsiteX8571" fmla="*/ 10843468 w 12193588"/>
              <a:gd name="connsiteY8571" fmla="*/ 144204 h 6858000"/>
              <a:gd name="connsiteX8572" fmla="*/ 10769855 w 12193588"/>
              <a:gd name="connsiteY8572" fmla="*/ 77282 h 6858000"/>
              <a:gd name="connsiteX8573" fmla="*/ 10696092 w 12193588"/>
              <a:gd name="connsiteY8573" fmla="*/ 0 h 6858000"/>
              <a:gd name="connsiteX8574" fmla="*/ 10740472 w 12193588"/>
              <a:gd name="connsiteY8574" fmla="*/ 0 h 6858000"/>
              <a:gd name="connsiteX8575" fmla="*/ 10717991 w 12193588"/>
              <a:gd name="connsiteY8575" fmla="*/ 22072 h 6858000"/>
              <a:gd name="connsiteX8576" fmla="*/ 10413831 w 12193588"/>
              <a:gd name="connsiteY8576" fmla="*/ 0 h 6858000"/>
              <a:gd name="connsiteX8577" fmla="*/ 10452310 w 12193588"/>
              <a:gd name="connsiteY8577" fmla="*/ 0 h 6858000"/>
              <a:gd name="connsiteX8578" fmla="*/ 10451981 w 12193588"/>
              <a:gd name="connsiteY8578" fmla="*/ 329 h 6858000"/>
              <a:gd name="connsiteX8579" fmla="*/ 10649396 w 12193588"/>
              <a:gd name="connsiteY8579" fmla="*/ 197741 h 6858000"/>
              <a:gd name="connsiteX8580" fmla="*/ 10701260 w 12193588"/>
              <a:gd name="connsiteY8580" fmla="*/ 145876 h 6858000"/>
              <a:gd name="connsiteX8581" fmla="*/ 10557833 w 12193588"/>
              <a:gd name="connsiteY8581" fmla="*/ 0 h 6858000"/>
              <a:gd name="connsiteX8582" fmla="*/ 10594896 w 12193588"/>
              <a:gd name="connsiteY8582" fmla="*/ 0 h 6858000"/>
              <a:gd name="connsiteX8583" fmla="*/ 10739739 w 12193588"/>
              <a:gd name="connsiteY8583" fmla="*/ 145876 h 6858000"/>
              <a:gd name="connsiteX8584" fmla="*/ 10649396 w 12193588"/>
              <a:gd name="connsiteY8584" fmla="*/ 236217 h 6858000"/>
              <a:gd name="connsiteX8585" fmla="*/ 10413500 w 12193588"/>
              <a:gd name="connsiteY8585" fmla="*/ 325 h 6858000"/>
              <a:gd name="connsiteX8586" fmla="*/ 10128763 w 12193588"/>
              <a:gd name="connsiteY8586" fmla="*/ 0 h 6858000"/>
              <a:gd name="connsiteX8587" fmla="*/ 10173089 w 12193588"/>
              <a:gd name="connsiteY8587" fmla="*/ 0 h 6858000"/>
              <a:gd name="connsiteX8588" fmla="*/ 10150840 w 12193588"/>
              <a:gd name="connsiteY8588" fmla="*/ 22077 h 6858000"/>
              <a:gd name="connsiteX8589" fmla="*/ 9988959 w 12193588"/>
              <a:gd name="connsiteY8589" fmla="*/ 0 h 6858000"/>
              <a:gd name="connsiteX8590" fmla="*/ 10027427 w 12193588"/>
              <a:gd name="connsiteY8590" fmla="*/ 0 h 6858000"/>
              <a:gd name="connsiteX8591" fmla="*/ 10025363 w 12193588"/>
              <a:gd name="connsiteY8591" fmla="*/ 1999 h 6858000"/>
              <a:gd name="connsiteX8592" fmla="*/ 10150840 w 12193588"/>
              <a:gd name="connsiteY8592" fmla="*/ 125798 h 6858000"/>
              <a:gd name="connsiteX8593" fmla="*/ 10278193 w 12193588"/>
              <a:gd name="connsiteY8593" fmla="*/ 0 h 6858000"/>
              <a:gd name="connsiteX8594" fmla="*/ 10316896 w 12193588"/>
              <a:gd name="connsiteY8594" fmla="*/ 0 h 6858000"/>
              <a:gd name="connsiteX8595" fmla="*/ 10150840 w 12193588"/>
              <a:gd name="connsiteY8595" fmla="*/ 164279 h 6858000"/>
              <a:gd name="connsiteX8596" fmla="*/ 9986885 w 12193588"/>
              <a:gd name="connsiteY8596" fmla="*/ 1999 h 6858000"/>
              <a:gd name="connsiteX8597" fmla="*/ 9702779 w 12193588"/>
              <a:gd name="connsiteY8597" fmla="*/ 0 h 6858000"/>
              <a:gd name="connsiteX8598" fmla="*/ 9741293 w 12193588"/>
              <a:gd name="connsiteY8598" fmla="*/ 0 h 6858000"/>
              <a:gd name="connsiteX8599" fmla="*/ 9739277 w 12193588"/>
              <a:gd name="connsiteY8599" fmla="*/ 1999 h 6858000"/>
              <a:gd name="connsiteX8600" fmla="*/ 9791140 w 12193588"/>
              <a:gd name="connsiteY8600" fmla="*/ 53863 h 6858000"/>
              <a:gd name="connsiteX8601" fmla="*/ 9845468 w 12193588"/>
              <a:gd name="connsiteY8601" fmla="*/ 0 h 6858000"/>
              <a:gd name="connsiteX8602" fmla="*/ 9885828 w 12193588"/>
              <a:gd name="connsiteY8602" fmla="*/ 0 h 6858000"/>
              <a:gd name="connsiteX8603" fmla="*/ 9791140 w 12193588"/>
              <a:gd name="connsiteY8603" fmla="*/ 94016 h 6858000"/>
              <a:gd name="connsiteX8604" fmla="*/ 9700797 w 12193588"/>
              <a:gd name="connsiteY8604" fmla="*/ 1999 h 6858000"/>
              <a:gd name="connsiteX8605" fmla="*/ 9414386 w 12193588"/>
              <a:gd name="connsiteY8605" fmla="*/ 0 h 6858000"/>
              <a:gd name="connsiteX8606" fmla="*/ 9458540 w 12193588"/>
              <a:gd name="connsiteY8606" fmla="*/ 0 h 6858000"/>
              <a:gd name="connsiteX8607" fmla="*/ 9436463 w 12193588"/>
              <a:gd name="connsiteY8607" fmla="*/ 22077 h 6858000"/>
              <a:gd name="connsiteX8608" fmla="*/ 9272180 w 12193588"/>
              <a:gd name="connsiteY8608" fmla="*/ 0 h 6858000"/>
              <a:gd name="connsiteX8609" fmla="*/ 9310661 w 12193588"/>
              <a:gd name="connsiteY8609" fmla="*/ 0 h 6858000"/>
              <a:gd name="connsiteX8610" fmla="*/ 9436461 w 12193588"/>
              <a:gd name="connsiteY8610" fmla="*/ 125798 h 6858000"/>
              <a:gd name="connsiteX8611" fmla="*/ 9561600 w 12193588"/>
              <a:gd name="connsiteY8611" fmla="*/ 0 h 6858000"/>
              <a:gd name="connsiteX8612" fmla="*/ 9600742 w 12193588"/>
              <a:gd name="connsiteY8612" fmla="*/ 0 h 6858000"/>
              <a:gd name="connsiteX8613" fmla="*/ 9436461 w 12193588"/>
              <a:gd name="connsiteY8613" fmla="*/ 164279 h 6858000"/>
              <a:gd name="connsiteX8614" fmla="*/ 8987769 w 12193588"/>
              <a:gd name="connsiteY8614" fmla="*/ 0 h 6858000"/>
              <a:gd name="connsiteX8615" fmla="*/ 9026249 w 12193588"/>
              <a:gd name="connsiteY8615" fmla="*/ 0 h 6858000"/>
              <a:gd name="connsiteX8616" fmla="*/ 9152049 w 12193588"/>
              <a:gd name="connsiteY8616" fmla="*/ 125798 h 6858000"/>
              <a:gd name="connsiteX8617" fmla="*/ 9203913 w 12193588"/>
              <a:gd name="connsiteY8617" fmla="*/ 75613 h 6858000"/>
              <a:gd name="connsiteX8618" fmla="*/ 9128772 w 12193588"/>
              <a:gd name="connsiteY8618" fmla="*/ 0 h 6858000"/>
              <a:gd name="connsiteX8619" fmla="*/ 9169397 w 12193588"/>
              <a:gd name="connsiteY8619" fmla="*/ 0 h 6858000"/>
              <a:gd name="connsiteX8620" fmla="*/ 9244065 w 12193588"/>
              <a:gd name="connsiteY8620" fmla="*/ 75613 h 6858000"/>
              <a:gd name="connsiteX8621" fmla="*/ 9152049 w 12193588"/>
              <a:gd name="connsiteY8621" fmla="*/ 164279 h 6858000"/>
              <a:gd name="connsiteX8622" fmla="*/ 8851963 w 12193588"/>
              <a:gd name="connsiteY8622" fmla="*/ 0 h 6858000"/>
              <a:gd name="connsiteX8623" fmla="*/ 8869519 w 12193588"/>
              <a:gd name="connsiteY8623" fmla="*/ 0 h 6858000"/>
              <a:gd name="connsiteX8624" fmla="*/ 9101860 w 12193588"/>
              <a:gd name="connsiteY8624" fmla="*/ 217815 h 6858000"/>
              <a:gd name="connsiteX8625" fmla="*/ 8932887 w 12193588"/>
              <a:gd name="connsiteY8625" fmla="*/ 378424 h 6858000"/>
              <a:gd name="connsiteX8626" fmla="*/ 8767258 w 12193588"/>
              <a:gd name="connsiteY8626" fmla="*/ 217815 h 6858000"/>
              <a:gd name="connsiteX8627" fmla="*/ 8839198 w 12193588"/>
              <a:gd name="connsiteY8627" fmla="*/ 144204 h 6858000"/>
              <a:gd name="connsiteX8628" fmla="*/ 8765586 w 12193588"/>
              <a:gd name="connsiteY8628" fmla="*/ 77286 h 6858000"/>
              <a:gd name="connsiteX8629" fmla="*/ 8693318 w 12193588"/>
              <a:gd name="connsiteY8629" fmla="*/ 0 h 6858000"/>
              <a:gd name="connsiteX8630" fmla="*/ 8737469 w 12193588"/>
              <a:gd name="connsiteY8630" fmla="*/ 0 h 6858000"/>
              <a:gd name="connsiteX8631" fmla="*/ 8715393 w 12193588"/>
              <a:gd name="connsiteY8631" fmla="*/ 22075 h 6858000"/>
              <a:gd name="connsiteX8632" fmla="*/ 8409568 w 12193588"/>
              <a:gd name="connsiteY8632" fmla="*/ 0 h 6858000"/>
              <a:gd name="connsiteX8633" fmla="*/ 8448041 w 12193588"/>
              <a:gd name="connsiteY8633" fmla="*/ 0 h 6858000"/>
              <a:gd name="connsiteX8634" fmla="*/ 8447711 w 12193588"/>
              <a:gd name="connsiteY8634" fmla="*/ 330 h 6858000"/>
              <a:gd name="connsiteX8635" fmla="*/ 8643454 w 12193588"/>
              <a:gd name="connsiteY8635" fmla="*/ 197741 h 6858000"/>
              <a:gd name="connsiteX8636" fmla="*/ 8695317 w 12193588"/>
              <a:gd name="connsiteY8636" fmla="*/ 145876 h 6858000"/>
              <a:gd name="connsiteX8637" fmla="*/ 8553115 w 12193588"/>
              <a:gd name="connsiteY8637" fmla="*/ 0 h 6858000"/>
              <a:gd name="connsiteX8638" fmla="*/ 8590626 w 12193588"/>
              <a:gd name="connsiteY8638" fmla="*/ 0 h 6858000"/>
              <a:gd name="connsiteX8639" fmla="*/ 8735471 w 12193588"/>
              <a:gd name="connsiteY8639" fmla="*/ 145876 h 6858000"/>
              <a:gd name="connsiteX8640" fmla="*/ 8643454 w 12193588"/>
              <a:gd name="connsiteY8640" fmla="*/ 236217 h 6858000"/>
              <a:gd name="connsiteX8641" fmla="*/ 8409233 w 12193588"/>
              <a:gd name="connsiteY8641" fmla="*/ 329 h 6858000"/>
              <a:gd name="connsiteX8642" fmla="*/ 8124489 w 12193588"/>
              <a:gd name="connsiteY8642" fmla="*/ 0 h 6858000"/>
              <a:gd name="connsiteX8643" fmla="*/ 8168822 w 12193588"/>
              <a:gd name="connsiteY8643" fmla="*/ 0 h 6858000"/>
              <a:gd name="connsiteX8644" fmla="*/ 8146569 w 12193588"/>
              <a:gd name="connsiteY8644" fmla="*/ 22080 h 6858000"/>
              <a:gd name="connsiteX8645" fmla="*/ 7984692 w 12193588"/>
              <a:gd name="connsiteY8645" fmla="*/ 0 h 6858000"/>
              <a:gd name="connsiteX8646" fmla="*/ 8023161 w 12193588"/>
              <a:gd name="connsiteY8646" fmla="*/ 0 h 6858000"/>
              <a:gd name="connsiteX8647" fmla="*/ 8021094 w 12193588"/>
              <a:gd name="connsiteY8647" fmla="*/ 2003 h 6858000"/>
              <a:gd name="connsiteX8648" fmla="*/ 8146569 w 12193588"/>
              <a:gd name="connsiteY8648" fmla="*/ 125798 h 6858000"/>
              <a:gd name="connsiteX8649" fmla="*/ 8273924 w 12193588"/>
              <a:gd name="connsiteY8649" fmla="*/ 0 h 6858000"/>
              <a:gd name="connsiteX8650" fmla="*/ 8313515 w 12193588"/>
              <a:gd name="connsiteY8650" fmla="*/ 0 h 6858000"/>
              <a:gd name="connsiteX8651" fmla="*/ 8146569 w 12193588"/>
              <a:gd name="connsiteY8651" fmla="*/ 164279 h 6858000"/>
              <a:gd name="connsiteX8652" fmla="*/ 7982614 w 12193588"/>
              <a:gd name="connsiteY8652" fmla="*/ 2003 h 6858000"/>
              <a:gd name="connsiteX8653" fmla="*/ 7700204 w 12193588"/>
              <a:gd name="connsiteY8653" fmla="*/ 0 h 6858000"/>
              <a:gd name="connsiteX8654" fmla="*/ 7737027 w 12193588"/>
              <a:gd name="connsiteY8654" fmla="*/ 0 h 6858000"/>
              <a:gd name="connsiteX8655" fmla="*/ 7735008 w 12193588"/>
              <a:gd name="connsiteY8655" fmla="*/ 2003 h 6858000"/>
              <a:gd name="connsiteX8656" fmla="*/ 7788544 w 12193588"/>
              <a:gd name="connsiteY8656" fmla="*/ 53867 h 6858000"/>
              <a:gd name="connsiteX8657" fmla="*/ 7842875 w 12193588"/>
              <a:gd name="connsiteY8657" fmla="*/ 0 h 6858000"/>
              <a:gd name="connsiteX8658" fmla="*/ 7882562 w 12193588"/>
              <a:gd name="connsiteY8658" fmla="*/ 0 h 6858000"/>
              <a:gd name="connsiteX8659" fmla="*/ 7788544 w 12193588"/>
              <a:gd name="connsiteY8659" fmla="*/ 94017 h 6858000"/>
              <a:gd name="connsiteX8660" fmla="*/ 7698202 w 12193588"/>
              <a:gd name="connsiteY8660" fmla="*/ 2003 h 6858000"/>
              <a:gd name="connsiteX8661" fmla="*/ 7410286 w 12193588"/>
              <a:gd name="connsiteY8661" fmla="*/ 0 h 6858000"/>
              <a:gd name="connsiteX8662" fmla="*/ 7454274 w 12193588"/>
              <a:gd name="connsiteY8662" fmla="*/ 0 h 6858000"/>
              <a:gd name="connsiteX8663" fmla="*/ 7432194 w 12193588"/>
              <a:gd name="connsiteY8663" fmla="*/ 22080 h 6858000"/>
              <a:gd name="connsiteX8664" fmla="*/ 7267911 w 12193588"/>
              <a:gd name="connsiteY8664" fmla="*/ 0 h 6858000"/>
              <a:gd name="connsiteX8665" fmla="*/ 7306392 w 12193588"/>
              <a:gd name="connsiteY8665" fmla="*/ 0 h 6858000"/>
              <a:gd name="connsiteX8666" fmla="*/ 7432194 w 12193588"/>
              <a:gd name="connsiteY8666" fmla="*/ 125798 h 6858000"/>
              <a:gd name="connsiteX8667" fmla="*/ 7557333 w 12193588"/>
              <a:gd name="connsiteY8667" fmla="*/ 0 h 6858000"/>
              <a:gd name="connsiteX8668" fmla="*/ 7596475 w 12193588"/>
              <a:gd name="connsiteY8668" fmla="*/ 0 h 6858000"/>
              <a:gd name="connsiteX8669" fmla="*/ 7432194 w 12193588"/>
              <a:gd name="connsiteY8669" fmla="*/ 164279 h 6858000"/>
              <a:gd name="connsiteX8670" fmla="*/ 6983498 w 12193588"/>
              <a:gd name="connsiteY8670" fmla="*/ 0 h 6858000"/>
              <a:gd name="connsiteX8671" fmla="*/ 7021187 w 12193588"/>
              <a:gd name="connsiteY8671" fmla="*/ 0 h 6858000"/>
              <a:gd name="connsiteX8672" fmla="*/ 7147780 w 12193588"/>
              <a:gd name="connsiteY8672" fmla="*/ 125798 h 6858000"/>
              <a:gd name="connsiteX8673" fmla="*/ 7201318 w 12193588"/>
              <a:gd name="connsiteY8673" fmla="*/ 75615 h 6858000"/>
              <a:gd name="connsiteX8674" fmla="*/ 7125703 w 12193588"/>
              <a:gd name="connsiteY8674" fmla="*/ 0 h 6858000"/>
              <a:gd name="connsiteX8675" fmla="*/ 7164654 w 12193588"/>
              <a:gd name="connsiteY8675" fmla="*/ 0 h 6858000"/>
              <a:gd name="connsiteX8676" fmla="*/ 7239796 w 12193588"/>
              <a:gd name="connsiteY8676" fmla="*/ 75615 h 6858000"/>
              <a:gd name="connsiteX8677" fmla="*/ 7147780 w 12193588"/>
              <a:gd name="connsiteY8677" fmla="*/ 164279 h 6858000"/>
              <a:gd name="connsiteX8678" fmla="*/ 6854705 w 12193588"/>
              <a:gd name="connsiteY8678" fmla="*/ 0 h 6858000"/>
              <a:gd name="connsiteX8679" fmla="*/ 6871701 w 12193588"/>
              <a:gd name="connsiteY8679" fmla="*/ 0 h 6858000"/>
              <a:gd name="connsiteX8680" fmla="*/ 7097591 w 12193588"/>
              <a:gd name="connsiteY8680" fmla="*/ 217815 h 6858000"/>
              <a:gd name="connsiteX8681" fmla="*/ 6935310 w 12193588"/>
              <a:gd name="connsiteY8681" fmla="*/ 378424 h 6858000"/>
              <a:gd name="connsiteX8682" fmla="*/ 6773026 w 12193588"/>
              <a:gd name="connsiteY8682" fmla="*/ 217815 h 6858000"/>
              <a:gd name="connsiteX8683" fmla="*/ 6844965 w 12193588"/>
              <a:gd name="connsiteY8683" fmla="*/ 144204 h 6858000"/>
              <a:gd name="connsiteX8684" fmla="*/ 6771353 w 12193588"/>
              <a:gd name="connsiteY8684" fmla="*/ 77289 h 6858000"/>
              <a:gd name="connsiteX8685" fmla="*/ 6699086 w 12193588"/>
              <a:gd name="connsiteY8685" fmla="*/ 0 h 6858000"/>
              <a:gd name="connsiteX8686" fmla="*/ 6743649 w 12193588"/>
              <a:gd name="connsiteY8686" fmla="*/ 0 h 6858000"/>
              <a:gd name="connsiteX8687" fmla="*/ 6721162 w 12193588"/>
              <a:gd name="connsiteY8687" fmla="*/ 22077 h 6858000"/>
              <a:gd name="connsiteX8688" fmla="*/ 6415338 w 12193588"/>
              <a:gd name="connsiteY8688" fmla="*/ 0 h 6858000"/>
              <a:gd name="connsiteX8689" fmla="*/ 6455475 w 12193588"/>
              <a:gd name="connsiteY8689" fmla="*/ 0 h 6858000"/>
              <a:gd name="connsiteX8690" fmla="*/ 6455154 w 12193588"/>
              <a:gd name="connsiteY8690" fmla="*/ 332 h 6858000"/>
              <a:gd name="connsiteX8691" fmla="*/ 6649223 w 12193588"/>
              <a:gd name="connsiteY8691" fmla="*/ 197741 h 6858000"/>
              <a:gd name="connsiteX8692" fmla="*/ 6702760 w 12193588"/>
              <a:gd name="connsiteY8692" fmla="*/ 145876 h 6858000"/>
              <a:gd name="connsiteX8693" fmla="*/ 6559330 w 12193588"/>
              <a:gd name="connsiteY8693" fmla="*/ 0 h 6858000"/>
              <a:gd name="connsiteX8694" fmla="*/ 6596394 w 12193588"/>
              <a:gd name="connsiteY8694" fmla="*/ 0 h 6858000"/>
              <a:gd name="connsiteX8695" fmla="*/ 6741240 w 12193588"/>
              <a:gd name="connsiteY8695" fmla="*/ 145876 h 6858000"/>
              <a:gd name="connsiteX8696" fmla="*/ 6649223 w 12193588"/>
              <a:gd name="connsiteY8696" fmla="*/ 236217 h 6858000"/>
              <a:gd name="connsiteX8697" fmla="*/ 6415002 w 12193588"/>
              <a:gd name="connsiteY8697" fmla="*/ 330 h 6858000"/>
              <a:gd name="connsiteX8698" fmla="*/ 6120219 w 12193588"/>
              <a:gd name="connsiteY8698" fmla="*/ 0 h 6858000"/>
              <a:gd name="connsiteX8699" fmla="*/ 6164728 w 12193588"/>
              <a:gd name="connsiteY8699" fmla="*/ 0 h 6858000"/>
              <a:gd name="connsiteX8700" fmla="*/ 6142301 w 12193588"/>
              <a:gd name="connsiteY8700" fmla="*/ 22082 h 6858000"/>
              <a:gd name="connsiteX8701" fmla="*/ 5980426 w 12193588"/>
              <a:gd name="connsiteY8701" fmla="*/ 0 h 6858000"/>
              <a:gd name="connsiteX8702" fmla="*/ 6020503 w 12193588"/>
              <a:gd name="connsiteY8702" fmla="*/ 0 h 6858000"/>
              <a:gd name="connsiteX8703" fmla="*/ 6018498 w 12193588"/>
              <a:gd name="connsiteY8703" fmla="*/ 2004 h 6858000"/>
              <a:gd name="connsiteX8704" fmla="*/ 6142301 w 12193588"/>
              <a:gd name="connsiteY8704" fmla="*/ 125798 h 6858000"/>
              <a:gd name="connsiteX8705" fmla="*/ 6269657 w 12193588"/>
              <a:gd name="connsiteY8705" fmla="*/ 0 h 6858000"/>
              <a:gd name="connsiteX8706" fmla="*/ 6309248 w 12193588"/>
              <a:gd name="connsiteY8706" fmla="*/ 0 h 6858000"/>
              <a:gd name="connsiteX8707" fmla="*/ 6142301 w 12193588"/>
              <a:gd name="connsiteY8707" fmla="*/ 164279 h 6858000"/>
              <a:gd name="connsiteX8708" fmla="*/ 5978346 w 12193588"/>
              <a:gd name="connsiteY8708" fmla="*/ 2004 h 6858000"/>
              <a:gd name="connsiteX8709" fmla="*/ 5695937 w 12193588"/>
              <a:gd name="connsiteY8709" fmla="*/ 0 h 6858000"/>
              <a:gd name="connsiteX8710" fmla="*/ 5732778 w 12193588"/>
              <a:gd name="connsiteY8710" fmla="*/ 0 h 6858000"/>
              <a:gd name="connsiteX8711" fmla="*/ 5730739 w 12193588"/>
              <a:gd name="connsiteY8711" fmla="*/ 2004 h 6858000"/>
              <a:gd name="connsiteX8712" fmla="*/ 5784275 w 12193588"/>
              <a:gd name="connsiteY8712" fmla="*/ 53869 h 6858000"/>
              <a:gd name="connsiteX8713" fmla="*/ 5838608 w 12193588"/>
              <a:gd name="connsiteY8713" fmla="*/ 0 h 6858000"/>
              <a:gd name="connsiteX8714" fmla="*/ 5878295 w 12193588"/>
              <a:gd name="connsiteY8714" fmla="*/ 0 h 6858000"/>
              <a:gd name="connsiteX8715" fmla="*/ 5784275 w 12193588"/>
              <a:gd name="connsiteY8715" fmla="*/ 94019 h 6858000"/>
              <a:gd name="connsiteX8716" fmla="*/ 5693932 w 12193588"/>
              <a:gd name="connsiteY8716" fmla="*/ 2004 h 6858000"/>
              <a:gd name="connsiteX8717" fmla="*/ 5406015 w 12193588"/>
              <a:gd name="connsiteY8717" fmla="*/ 0 h 6858000"/>
              <a:gd name="connsiteX8718" fmla="*/ 5450006 w 12193588"/>
              <a:gd name="connsiteY8718" fmla="*/ 0 h 6858000"/>
              <a:gd name="connsiteX8719" fmla="*/ 5427924 w 12193588"/>
              <a:gd name="connsiteY8719" fmla="*/ 22082 h 6858000"/>
              <a:gd name="connsiteX8720" fmla="*/ 5263640 w 12193588"/>
              <a:gd name="connsiteY8720" fmla="*/ 0 h 6858000"/>
              <a:gd name="connsiteX8721" fmla="*/ 5302912 w 12193588"/>
              <a:gd name="connsiteY8721" fmla="*/ 0 h 6858000"/>
              <a:gd name="connsiteX8722" fmla="*/ 5427924 w 12193588"/>
              <a:gd name="connsiteY8722" fmla="*/ 125798 h 6858000"/>
              <a:gd name="connsiteX8723" fmla="*/ 5553064 w 12193588"/>
              <a:gd name="connsiteY8723" fmla="*/ 0 h 6858000"/>
              <a:gd name="connsiteX8724" fmla="*/ 5592206 w 12193588"/>
              <a:gd name="connsiteY8724" fmla="*/ 0 h 6858000"/>
              <a:gd name="connsiteX8725" fmla="*/ 5427924 w 12193588"/>
              <a:gd name="connsiteY8725" fmla="*/ 164279 h 6858000"/>
              <a:gd name="connsiteX8726" fmla="*/ 4980000 w 12193588"/>
              <a:gd name="connsiteY8726" fmla="*/ 0 h 6858000"/>
              <a:gd name="connsiteX8727" fmla="*/ 5017800 w 12193588"/>
              <a:gd name="connsiteY8727" fmla="*/ 0 h 6858000"/>
              <a:gd name="connsiteX8728" fmla="*/ 5145186 w 12193588"/>
              <a:gd name="connsiteY8728" fmla="*/ 125798 h 6858000"/>
              <a:gd name="connsiteX8729" fmla="*/ 5198722 w 12193588"/>
              <a:gd name="connsiteY8729" fmla="*/ 75619 h 6858000"/>
              <a:gd name="connsiteX8730" fmla="*/ 5122631 w 12193588"/>
              <a:gd name="connsiteY8730" fmla="*/ 0 h 6858000"/>
              <a:gd name="connsiteX8731" fmla="*/ 5160383 w 12193588"/>
              <a:gd name="connsiteY8731" fmla="*/ 0 h 6858000"/>
              <a:gd name="connsiteX8732" fmla="*/ 5235528 w 12193588"/>
              <a:gd name="connsiteY8732" fmla="*/ 75619 h 6858000"/>
              <a:gd name="connsiteX8733" fmla="*/ 5145186 w 12193588"/>
              <a:gd name="connsiteY8733" fmla="*/ 164279 h 6858000"/>
              <a:gd name="connsiteX8734" fmla="*/ 4851954 w 12193588"/>
              <a:gd name="connsiteY8734" fmla="*/ 0 h 6858000"/>
              <a:gd name="connsiteX8735" fmla="*/ 4869044 w 12193588"/>
              <a:gd name="connsiteY8735" fmla="*/ 0 h 6858000"/>
              <a:gd name="connsiteX8736" fmla="*/ 5093321 w 12193588"/>
              <a:gd name="connsiteY8736" fmla="*/ 217815 h 6858000"/>
              <a:gd name="connsiteX8737" fmla="*/ 4931039 w 12193588"/>
              <a:gd name="connsiteY8737" fmla="*/ 378424 h 6858000"/>
              <a:gd name="connsiteX8738" fmla="*/ 4768757 w 12193588"/>
              <a:gd name="connsiteY8738" fmla="*/ 217815 h 6858000"/>
              <a:gd name="connsiteX8739" fmla="*/ 4842370 w 12193588"/>
              <a:gd name="connsiteY8739" fmla="*/ 144204 h 6858000"/>
              <a:gd name="connsiteX8740" fmla="*/ 4767083 w 12193588"/>
              <a:gd name="connsiteY8740" fmla="*/ 77291 h 6858000"/>
              <a:gd name="connsiteX8741" fmla="*/ 4696314 w 12193588"/>
              <a:gd name="connsiteY8741" fmla="*/ 0 h 6858000"/>
              <a:gd name="connsiteX8742" fmla="*/ 4740648 w 12193588"/>
              <a:gd name="connsiteY8742" fmla="*/ 0 h 6858000"/>
              <a:gd name="connsiteX8743" fmla="*/ 4718567 w 12193588"/>
              <a:gd name="connsiteY8743" fmla="*/ 22080 h 6858000"/>
              <a:gd name="connsiteX8744" fmla="*/ 4412737 w 12193588"/>
              <a:gd name="connsiteY8744" fmla="*/ 0 h 6858000"/>
              <a:gd name="connsiteX8745" fmla="*/ 4449546 w 12193588"/>
              <a:gd name="connsiteY8745" fmla="*/ 0 h 6858000"/>
              <a:gd name="connsiteX8746" fmla="*/ 4449212 w 12193588"/>
              <a:gd name="connsiteY8746" fmla="*/ 334 h 6858000"/>
              <a:gd name="connsiteX8747" fmla="*/ 4644954 w 12193588"/>
              <a:gd name="connsiteY8747" fmla="*/ 197741 h 6858000"/>
              <a:gd name="connsiteX8748" fmla="*/ 4698490 w 12193588"/>
              <a:gd name="connsiteY8748" fmla="*/ 145876 h 6858000"/>
              <a:gd name="connsiteX8749" fmla="*/ 4555057 w 12193588"/>
              <a:gd name="connsiteY8749" fmla="*/ 0 h 6858000"/>
              <a:gd name="connsiteX8750" fmla="*/ 4592121 w 12193588"/>
              <a:gd name="connsiteY8750" fmla="*/ 0 h 6858000"/>
              <a:gd name="connsiteX8751" fmla="*/ 4736969 w 12193588"/>
              <a:gd name="connsiteY8751" fmla="*/ 145876 h 6858000"/>
              <a:gd name="connsiteX8752" fmla="*/ 4644952 w 12193588"/>
              <a:gd name="connsiteY8752" fmla="*/ 236217 h 6858000"/>
              <a:gd name="connsiteX8753" fmla="*/ 4412404 w 12193588"/>
              <a:gd name="connsiteY8753" fmla="*/ 332 h 6858000"/>
              <a:gd name="connsiteX8754" fmla="*/ 4123152 w 12193588"/>
              <a:gd name="connsiteY8754" fmla="*/ 0 h 6858000"/>
              <a:gd name="connsiteX8755" fmla="*/ 4166806 w 12193588"/>
              <a:gd name="connsiteY8755" fmla="*/ 0 h 6858000"/>
              <a:gd name="connsiteX8756" fmla="*/ 4144722 w 12193588"/>
              <a:gd name="connsiteY8756" fmla="*/ 22084 h 6858000"/>
              <a:gd name="connsiteX8757" fmla="*/ 3986159 w 12193588"/>
              <a:gd name="connsiteY8757" fmla="*/ 0 h 6858000"/>
              <a:gd name="connsiteX8758" fmla="*/ 4022992 w 12193588"/>
              <a:gd name="connsiteY8758" fmla="*/ 0 h 6858000"/>
              <a:gd name="connsiteX8759" fmla="*/ 4020919 w 12193588"/>
              <a:gd name="connsiteY8759" fmla="*/ 2008 h 6858000"/>
              <a:gd name="connsiteX8760" fmla="*/ 4144722 w 12193588"/>
              <a:gd name="connsiteY8760" fmla="*/ 125798 h 6858000"/>
              <a:gd name="connsiteX8761" fmla="*/ 4269750 w 12193588"/>
              <a:gd name="connsiteY8761" fmla="*/ 0 h 6858000"/>
              <a:gd name="connsiteX8762" fmla="*/ 4308119 w 12193588"/>
              <a:gd name="connsiteY8762" fmla="*/ 0 h 6858000"/>
              <a:gd name="connsiteX8763" fmla="*/ 4144722 w 12193588"/>
              <a:gd name="connsiteY8763" fmla="*/ 164279 h 6858000"/>
              <a:gd name="connsiteX8764" fmla="*/ 3984113 w 12193588"/>
              <a:gd name="connsiteY8764" fmla="*/ 2008 h 6858000"/>
              <a:gd name="connsiteX8765" fmla="*/ 3701657 w 12193588"/>
              <a:gd name="connsiteY8765" fmla="*/ 0 h 6858000"/>
              <a:gd name="connsiteX8766" fmla="*/ 3738480 w 12193588"/>
              <a:gd name="connsiteY8766" fmla="*/ 0 h 6858000"/>
              <a:gd name="connsiteX8767" fmla="*/ 3736507 w 12193588"/>
              <a:gd name="connsiteY8767" fmla="*/ 2008 h 6858000"/>
              <a:gd name="connsiteX8768" fmla="*/ 3786697 w 12193588"/>
              <a:gd name="connsiteY8768" fmla="*/ 53870 h 6858000"/>
              <a:gd name="connsiteX8769" fmla="*/ 3840104 w 12193588"/>
              <a:gd name="connsiteY8769" fmla="*/ 0 h 6858000"/>
              <a:gd name="connsiteX8770" fmla="*/ 3878704 w 12193588"/>
              <a:gd name="connsiteY8770" fmla="*/ 0 h 6858000"/>
              <a:gd name="connsiteX8771" fmla="*/ 3786697 w 12193588"/>
              <a:gd name="connsiteY8771" fmla="*/ 94019 h 6858000"/>
              <a:gd name="connsiteX8772" fmla="*/ 3699701 w 12193588"/>
              <a:gd name="connsiteY8772" fmla="*/ 2008 h 6858000"/>
              <a:gd name="connsiteX8773" fmla="*/ 3404917 w 12193588"/>
              <a:gd name="connsiteY8773" fmla="*/ 0 h 6858000"/>
              <a:gd name="connsiteX8774" fmla="*/ 3449312 w 12193588"/>
              <a:gd name="connsiteY8774" fmla="*/ 0 h 6858000"/>
              <a:gd name="connsiteX8775" fmla="*/ 3427000 w 12193588"/>
              <a:gd name="connsiteY8775" fmla="*/ 22084 h 6858000"/>
              <a:gd name="connsiteX8776" fmla="*/ 3260908 w 12193588"/>
              <a:gd name="connsiteY8776" fmla="*/ 0 h 6858000"/>
              <a:gd name="connsiteX8777" fmla="*/ 3300404 w 12193588"/>
              <a:gd name="connsiteY8777" fmla="*/ 0 h 6858000"/>
              <a:gd name="connsiteX8778" fmla="*/ 3426999 w 12193588"/>
              <a:gd name="connsiteY8778" fmla="*/ 125798 h 6858000"/>
              <a:gd name="connsiteX8779" fmla="*/ 3553465 w 12193588"/>
              <a:gd name="connsiteY8779" fmla="*/ 0 h 6858000"/>
              <a:gd name="connsiteX8780" fmla="*/ 3592826 w 12193588"/>
              <a:gd name="connsiteY8780" fmla="*/ 0 h 6858000"/>
              <a:gd name="connsiteX8781" fmla="*/ 3426999 w 12193588"/>
              <a:gd name="connsiteY8781" fmla="*/ 164279 h 6858000"/>
              <a:gd name="connsiteX8782" fmla="*/ 2975726 w 12193588"/>
              <a:gd name="connsiteY8782" fmla="*/ 0 h 6858000"/>
              <a:gd name="connsiteX8783" fmla="*/ 3014319 w 12193588"/>
              <a:gd name="connsiteY8783" fmla="*/ 0 h 6858000"/>
              <a:gd name="connsiteX8784" fmla="*/ 3140914 w 12193588"/>
              <a:gd name="connsiteY8784" fmla="*/ 125798 h 6858000"/>
              <a:gd name="connsiteX8785" fmla="*/ 3194451 w 12193588"/>
              <a:gd name="connsiteY8785" fmla="*/ 75620 h 6858000"/>
              <a:gd name="connsiteX8786" fmla="*/ 3118358 w 12193588"/>
              <a:gd name="connsiteY8786" fmla="*/ 0 h 6858000"/>
              <a:gd name="connsiteX8787" fmla="*/ 3156582 w 12193588"/>
              <a:gd name="connsiteY8787" fmla="*/ 0 h 6858000"/>
              <a:gd name="connsiteX8788" fmla="*/ 3231257 w 12193588"/>
              <a:gd name="connsiteY8788" fmla="*/ 75620 h 6858000"/>
              <a:gd name="connsiteX8789" fmla="*/ 3140914 w 12193588"/>
              <a:gd name="connsiteY8789" fmla="*/ 164279 h 6858000"/>
              <a:gd name="connsiteX8790" fmla="*/ 2847844 w 12193588"/>
              <a:gd name="connsiteY8790" fmla="*/ 0 h 6858000"/>
              <a:gd name="connsiteX8791" fmla="*/ 2864773 w 12193588"/>
              <a:gd name="connsiteY8791" fmla="*/ 0 h 6858000"/>
              <a:gd name="connsiteX8792" fmla="*/ 3089052 w 12193588"/>
              <a:gd name="connsiteY8792" fmla="*/ 217815 h 6858000"/>
              <a:gd name="connsiteX8793" fmla="*/ 2926769 w 12193588"/>
              <a:gd name="connsiteY8793" fmla="*/ 378424 h 6858000"/>
              <a:gd name="connsiteX8794" fmla="*/ 2767833 w 12193588"/>
              <a:gd name="connsiteY8794" fmla="*/ 217815 h 6858000"/>
              <a:gd name="connsiteX8795" fmla="*/ 2838100 w 12193588"/>
              <a:gd name="connsiteY8795" fmla="*/ 144204 h 6858000"/>
              <a:gd name="connsiteX8796" fmla="*/ 2764487 w 12193588"/>
              <a:gd name="connsiteY8796" fmla="*/ 77293 h 6858000"/>
              <a:gd name="connsiteX8797" fmla="*/ 2692215 w 12193588"/>
              <a:gd name="connsiteY8797" fmla="*/ 0 h 6858000"/>
              <a:gd name="connsiteX8798" fmla="*/ 2736380 w 12193588"/>
              <a:gd name="connsiteY8798" fmla="*/ 0 h 6858000"/>
              <a:gd name="connsiteX8799" fmla="*/ 2714297 w 12193588"/>
              <a:gd name="connsiteY8799" fmla="*/ 22082 h 6858000"/>
              <a:gd name="connsiteX8800" fmla="*/ 2408469 w 12193588"/>
              <a:gd name="connsiteY8800" fmla="*/ 0 h 6858000"/>
              <a:gd name="connsiteX8801" fmla="*/ 2445279 w 12193588"/>
              <a:gd name="connsiteY8801" fmla="*/ 0 h 6858000"/>
              <a:gd name="connsiteX8802" fmla="*/ 2444941 w 12193588"/>
              <a:gd name="connsiteY8802" fmla="*/ 337 h 6858000"/>
              <a:gd name="connsiteX8803" fmla="*/ 2640684 w 12193588"/>
              <a:gd name="connsiteY8803" fmla="*/ 197741 h 6858000"/>
              <a:gd name="connsiteX8804" fmla="*/ 2694221 w 12193588"/>
              <a:gd name="connsiteY8804" fmla="*/ 145876 h 6858000"/>
              <a:gd name="connsiteX8805" fmla="*/ 2550786 w 12193588"/>
              <a:gd name="connsiteY8805" fmla="*/ 0 h 6858000"/>
              <a:gd name="connsiteX8806" fmla="*/ 2587849 w 12193588"/>
              <a:gd name="connsiteY8806" fmla="*/ 0 h 6858000"/>
              <a:gd name="connsiteX8807" fmla="*/ 2732699 w 12193588"/>
              <a:gd name="connsiteY8807" fmla="*/ 145876 h 6858000"/>
              <a:gd name="connsiteX8808" fmla="*/ 2640683 w 12193588"/>
              <a:gd name="connsiteY8808" fmla="*/ 236217 h 6858000"/>
              <a:gd name="connsiteX8809" fmla="*/ 2408135 w 12193588"/>
              <a:gd name="connsiteY8809" fmla="*/ 334 h 6858000"/>
              <a:gd name="connsiteX8810" fmla="*/ 2118879 w 12193588"/>
              <a:gd name="connsiteY8810" fmla="*/ 0 h 6858000"/>
              <a:gd name="connsiteX8811" fmla="*/ 2162540 w 12193588"/>
              <a:gd name="connsiteY8811" fmla="*/ 0 h 6858000"/>
              <a:gd name="connsiteX8812" fmla="*/ 2140453 w 12193588"/>
              <a:gd name="connsiteY8812" fmla="*/ 22087 h 6858000"/>
              <a:gd name="connsiteX8813" fmla="*/ 1983525 w 12193588"/>
              <a:gd name="connsiteY8813" fmla="*/ 0 h 6858000"/>
              <a:gd name="connsiteX8814" fmla="*/ 2020332 w 12193588"/>
              <a:gd name="connsiteY8814" fmla="*/ 0 h 6858000"/>
              <a:gd name="connsiteX8815" fmla="*/ 2018322 w 12193588"/>
              <a:gd name="connsiteY8815" fmla="*/ 2010 h 6858000"/>
              <a:gd name="connsiteX8816" fmla="*/ 2140453 w 12193588"/>
              <a:gd name="connsiteY8816" fmla="*/ 125798 h 6858000"/>
              <a:gd name="connsiteX8817" fmla="*/ 2266258 w 12193588"/>
              <a:gd name="connsiteY8817" fmla="*/ 0 h 6858000"/>
              <a:gd name="connsiteX8818" fmla="*/ 2303851 w 12193588"/>
              <a:gd name="connsiteY8818" fmla="*/ 0 h 6858000"/>
              <a:gd name="connsiteX8819" fmla="*/ 2140453 w 12193588"/>
              <a:gd name="connsiteY8819" fmla="*/ 164279 h 6858000"/>
              <a:gd name="connsiteX8820" fmla="*/ 1981515 w 12193588"/>
              <a:gd name="connsiteY8820" fmla="*/ 2010 h 6858000"/>
              <a:gd name="connsiteX8821" fmla="*/ 1697441 w 12193588"/>
              <a:gd name="connsiteY8821" fmla="*/ 0 h 6858000"/>
              <a:gd name="connsiteX8822" fmla="*/ 1735955 w 12193588"/>
              <a:gd name="connsiteY8822" fmla="*/ 0 h 6858000"/>
              <a:gd name="connsiteX8823" fmla="*/ 1733911 w 12193588"/>
              <a:gd name="connsiteY8823" fmla="*/ 2010 h 6858000"/>
              <a:gd name="connsiteX8824" fmla="*/ 1785776 w 12193588"/>
              <a:gd name="connsiteY8824" fmla="*/ 53874 h 6858000"/>
              <a:gd name="connsiteX8825" fmla="*/ 1840579 w 12193588"/>
              <a:gd name="connsiteY8825" fmla="*/ 0 h 6858000"/>
              <a:gd name="connsiteX8826" fmla="*/ 1880469 w 12193588"/>
              <a:gd name="connsiteY8826" fmla="*/ 0 h 6858000"/>
              <a:gd name="connsiteX8827" fmla="*/ 1785776 w 12193588"/>
              <a:gd name="connsiteY8827" fmla="*/ 94019 h 6858000"/>
              <a:gd name="connsiteX8828" fmla="*/ 1695431 w 12193588"/>
              <a:gd name="connsiteY8828" fmla="*/ 2010 h 6858000"/>
              <a:gd name="connsiteX8829" fmla="*/ 1407334 w 12193588"/>
              <a:gd name="connsiteY8829" fmla="*/ 0 h 6858000"/>
              <a:gd name="connsiteX8830" fmla="*/ 1451509 w 12193588"/>
              <a:gd name="connsiteY8830" fmla="*/ 0 h 6858000"/>
              <a:gd name="connsiteX8831" fmla="*/ 1429421 w 12193588"/>
              <a:gd name="connsiteY8831" fmla="*/ 22087 h 6858000"/>
              <a:gd name="connsiteX8832" fmla="*/ 1266041 w 12193588"/>
              <a:gd name="connsiteY8832" fmla="*/ 0 h 6858000"/>
              <a:gd name="connsiteX8833" fmla="*/ 1303618 w 12193588"/>
              <a:gd name="connsiteY8833" fmla="*/ 0 h 6858000"/>
              <a:gd name="connsiteX8834" fmla="*/ 1429423 w 12193588"/>
              <a:gd name="connsiteY8834" fmla="*/ 125798 h 6858000"/>
              <a:gd name="connsiteX8835" fmla="*/ 1554565 w 12193588"/>
              <a:gd name="connsiteY8835" fmla="*/ 0 h 6858000"/>
              <a:gd name="connsiteX8836" fmla="*/ 1593709 w 12193588"/>
              <a:gd name="connsiteY8836" fmla="*/ 0 h 6858000"/>
              <a:gd name="connsiteX8837" fmla="*/ 1429423 w 12193588"/>
              <a:gd name="connsiteY8837" fmla="*/ 164279 h 6858000"/>
              <a:gd name="connsiteX8838" fmla="*/ 972227 w 12193588"/>
              <a:gd name="connsiteY8838" fmla="*/ 0 h 6858000"/>
              <a:gd name="connsiteX8839" fmla="*/ 1010931 w 12193588"/>
              <a:gd name="connsiteY8839" fmla="*/ 0 h 6858000"/>
              <a:gd name="connsiteX8840" fmla="*/ 1138319 w 12193588"/>
              <a:gd name="connsiteY8840" fmla="*/ 125798 h 6858000"/>
              <a:gd name="connsiteX8841" fmla="*/ 1190183 w 12193588"/>
              <a:gd name="connsiteY8841" fmla="*/ 75624 h 6858000"/>
              <a:gd name="connsiteX8842" fmla="*/ 1114087 w 12193588"/>
              <a:gd name="connsiteY8842" fmla="*/ 0 h 6858000"/>
              <a:gd name="connsiteX8843" fmla="*/ 1153511 w 12193588"/>
              <a:gd name="connsiteY8843" fmla="*/ 0 h 6858000"/>
              <a:gd name="connsiteX8844" fmla="*/ 1228661 w 12193588"/>
              <a:gd name="connsiteY8844" fmla="*/ 75624 h 6858000"/>
              <a:gd name="connsiteX8845" fmla="*/ 1138319 w 12193588"/>
              <a:gd name="connsiteY8845" fmla="*/ 164279 h 6858000"/>
              <a:gd name="connsiteX8846" fmla="*/ 843575 w 12193588"/>
              <a:gd name="connsiteY8846" fmla="*/ 0 h 6858000"/>
              <a:gd name="connsiteX8847" fmla="*/ 860500 w 12193588"/>
              <a:gd name="connsiteY8847" fmla="*/ 0 h 6858000"/>
              <a:gd name="connsiteX8848" fmla="*/ 1084782 w 12193588"/>
              <a:gd name="connsiteY8848" fmla="*/ 217815 h 6858000"/>
              <a:gd name="connsiteX8849" fmla="*/ 922499 w 12193588"/>
              <a:gd name="connsiteY8849" fmla="*/ 378424 h 6858000"/>
              <a:gd name="connsiteX8850" fmla="*/ 763564 w 12193588"/>
              <a:gd name="connsiteY8850" fmla="*/ 217815 h 6858000"/>
              <a:gd name="connsiteX8851" fmla="*/ 833830 w 12193588"/>
              <a:gd name="connsiteY8851" fmla="*/ 144204 h 6858000"/>
              <a:gd name="connsiteX8852" fmla="*/ 760218 w 12193588"/>
              <a:gd name="connsiteY8852" fmla="*/ 77293 h 6858000"/>
              <a:gd name="connsiteX8853" fmla="*/ 689445 w 12193588"/>
              <a:gd name="connsiteY8853" fmla="*/ 0 h 6858000"/>
              <a:gd name="connsiteX8854" fmla="*/ 733377 w 12193588"/>
              <a:gd name="connsiteY8854" fmla="*/ 0 h 6858000"/>
              <a:gd name="connsiteX8855" fmla="*/ 711701 w 12193588"/>
              <a:gd name="connsiteY8855" fmla="*/ 22084 h 6858000"/>
              <a:gd name="connsiteX8856" fmla="*/ 404203 w 12193588"/>
              <a:gd name="connsiteY8856" fmla="*/ 0 h 6858000"/>
              <a:gd name="connsiteX8857" fmla="*/ 441010 w 12193588"/>
              <a:gd name="connsiteY8857" fmla="*/ 0 h 6858000"/>
              <a:gd name="connsiteX8858" fmla="*/ 440671 w 12193588"/>
              <a:gd name="connsiteY8858" fmla="*/ 339 h 6858000"/>
              <a:gd name="connsiteX8859" fmla="*/ 639761 w 12193588"/>
              <a:gd name="connsiteY8859" fmla="*/ 197741 h 6858000"/>
              <a:gd name="connsiteX8860" fmla="*/ 691623 w 12193588"/>
              <a:gd name="connsiteY8860" fmla="*/ 145883 h 6858000"/>
              <a:gd name="connsiteX8861" fmla="*/ 546960 w 12193588"/>
              <a:gd name="connsiteY8861" fmla="*/ 0 h 6858000"/>
              <a:gd name="connsiteX8862" fmla="*/ 584220 w 12193588"/>
              <a:gd name="connsiteY8862" fmla="*/ 0 h 6858000"/>
              <a:gd name="connsiteX8863" fmla="*/ 730104 w 12193588"/>
              <a:gd name="connsiteY8863" fmla="*/ 145876 h 6858000"/>
              <a:gd name="connsiteX8864" fmla="*/ 639761 w 12193588"/>
              <a:gd name="connsiteY8864" fmla="*/ 236219 h 6858000"/>
              <a:gd name="connsiteX8865" fmla="*/ 403865 w 12193588"/>
              <a:gd name="connsiteY8865" fmla="*/ 337 h 6858000"/>
              <a:gd name="connsiteX8866" fmla="*/ 114611 w 12193588"/>
              <a:gd name="connsiteY8866" fmla="*/ 0 h 6858000"/>
              <a:gd name="connsiteX8867" fmla="*/ 158273 w 12193588"/>
              <a:gd name="connsiteY8867" fmla="*/ 0 h 6858000"/>
              <a:gd name="connsiteX8868" fmla="*/ 136185 w 12193588"/>
              <a:gd name="connsiteY8868" fmla="*/ 22087 h 6858000"/>
              <a:gd name="connsiteX8869" fmla="*/ 0 w 12193588"/>
              <a:gd name="connsiteY8869" fmla="*/ 0 h 6858000"/>
              <a:gd name="connsiteX8870" fmla="*/ 16067 w 12193588"/>
              <a:gd name="connsiteY8870" fmla="*/ 0 h 6858000"/>
              <a:gd name="connsiteX8871" fmla="*/ 14054 w 12193588"/>
              <a:gd name="connsiteY8871" fmla="*/ 2013 h 6858000"/>
              <a:gd name="connsiteX8872" fmla="*/ 136185 w 12193588"/>
              <a:gd name="connsiteY8872" fmla="*/ 125798 h 6858000"/>
              <a:gd name="connsiteX8873" fmla="*/ 261991 w 12193588"/>
              <a:gd name="connsiteY8873" fmla="*/ 0 h 6858000"/>
              <a:gd name="connsiteX8874" fmla="*/ 299584 w 12193588"/>
              <a:gd name="connsiteY8874" fmla="*/ 0 h 6858000"/>
              <a:gd name="connsiteX8875" fmla="*/ 136185 w 12193588"/>
              <a:gd name="connsiteY8875" fmla="*/ 164280 h 6858000"/>
              <a:gd name="connsiteX8876" fmla="*/ 0 w 12193588"/>
              <a:gd name="connsiteY8876" fmla="*/ 252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 ang="0">
                <a:pos x="connsiteX7551" y="connsiteY7551"/>
              </a:cxn>
              <a:cxn ang="0">
                <a:pos x="connsiteX7552" y="connsiteY7552"/>
              </a:cxn>
              <a:cxn ang="0">
                <a:pos x="connsiteX7553" y="connsiteY7553"/>
              </a:cxn>
              <a:cxn ang="0">
                <a:pos x="connsiteX7554" y="connsiteY7554"/>
              </a:cxn>
              <a:cxn ang="0">
                <a:pos x="connsiteX7555" y="connsiteY7555"/>
              </a:cxn>
              <a:cxn ang="0">
                <a:pos x="connsiteX7556" y="connsiteY7556"/>
              </a:cxn>
              <a:cxn ang="0">
                <a:pos x="connsiteX7557" y="connsiteY7557"/>
              </a:cxn>
              <a:cxn ang="0">
                <a:pos x="connsiteX7558" y="connsiteY7558"/>
              </a:cxn>
              <a:cxn ang="0">
                <a:pos x="connsiteX7559" y="connsiteY7559"/>
              </a:cxn>
              <a:cxn ang="0">
                <a:pos x="connsiteX7560" y="connsiteY7560"/>
              </a:cxn>
              <a:cxn ang="0">
                <a:pos x="connsiteX7561" y="connsiteY7561"/>
              </a:cxn>
              <a:cxn ang="0">
                <a:pos x="connsiteX7562" y="connsiteY7562"/>
              </a:cxn>
              <a:cxn ang="0">
                <a:pos x="connsiteX7563" y="connsiteY7563"/>
              </a:cxn>
              <a:cxn ang="0">
                <a:pos x="connsiteX7564" y="connsiteY7564"/>
              </a:cxn>
              <a:cxn ang="0">
                <a:pos x="connsiteX7565" y="connsiteY7565"/>
              </a:cxn>
              <a:cxn ang="0">
                <a:pos x="connsiteX7566" y="connsiteY7566"/>
              </a:cxn>
              <a:cxn ang="0">
                <a:pos x="connsiteX7567" y="connsiteY7567"/>
              </a:cxn>
              <a:cxn ang="0">
                <a:pos x="connsiteX7568" y="connsiteY7568"/>
              </a:cxn>
              <a:cxn ang="0">
                <a:pos x="connsiteX7569" y="connsiteY7569"/>
              </a:cxn>
              <a:cxn ang="0">
                <a:pos x="connsiteX7570" y="connsiteY7570"/>
              </a:cxn>
              <a:cxn ang="0">
                <a:pos x="connsiteX7571" y="connsiteY7571"/>
              </a:cxn>
              <a:cxn ang="0">
                <a:pos x="connsiteX7572" y="connsiteY7572"/>
              </a:cxn>
              <a:cxn ang="0">
                <a:pos x="connsiteX7573" y="connsiteY7573"/>
              </a:cxn>
              <a:cxn ang="0">
                <a:pos x="connsiteX7574" y="connsiteY7574"/>
              </a:cxn>
              <a:cxn ang="0">
                <a:pos x="connsiteX7575" y="connsiteY7575"/>
              </a:cxn>
              <a:cxn ang="0">
                <a:pos x="connsiteX7576" y="connsiteY7576"/>
              </a:cxn>
              <a:cxn ang="0">
                <a:pos x="connsiteX7577" y="connsiteY7577"/>
              </a:cxn>
              <a:cxn ang="0">
                <a:pos x="connsiteX7578" y="connsiteY7578"/>
              </a:cxn>
              <a:cxn ang="0">
                <a:pos x="connsiteX7579" y="connsiteY7579"/>
              </a:cxn>
              <a:cxn ang="0">
                <a:pos x="connsiteX7580" y="connsiteY7580"/>
              </a:cxn>
              <a:cxn ang="0">
                <a:pos x="connsiteX7581" y="connsiteY7581"/>
              </a:cxn>
              <a:cxn ang="0">
                <a:pos x="connsiteX7582" y="connsiteY7582"/>
              </a:cxn>
              <a:cxn ang="0">
                <a:pos x="connsiteX7583" y="connsiteY7583"/>
              </a:cxn>
              <a:cxn ang="0">
                <a:pos x="connsiteX7584" y="connsiteY7584"/>
              </a:cxn>
              <a:cxn ang="0">
                <a:pos x="connsiteX7585" y="connsiteY7585"/>
              </a:cxn>
              <a:cxn ang="0">
                <a:pos x="connsiteX7586" y="connsiteY7586"/>
              </a:cxn>
              <a:cxn ang="0">
                <a:pos x="connsiteX7587" y="connsiteY7587"/>
              </a:cxn>
              <a:cxn ang="0">
                <a:pos x="connsiteX7588" y="connsiteY7588"/>
              </a:cxn>
              <a:cxn ang="0">
                <a:pos x="connsiteX7589" y="connsiteY7589"/>
              </a:cxn>
              <a:cxn ang="0">
                <a:pos x="connsiteX7590" y="connsiteY7590"/>
              </a:cxn>
              <a:cxn ang="0">
                <a:pos x="connsiteX7591" y="connsiteY7591"/>
              </a:cxn>
              <a:cxn ang="0">
                <a:pos x="connsiteX7592" y="connsiteY7592"/>
              </a:cxn>
              <a:cxn ang="0">
                <a:pos x="connsiteX7593" y="connsiteY7593"/>
              </a:cxn>
              <a:cxn ang="0">
                <a:pos x="connsiteX7594" y="connsiteY7594"/>
              </a:cxn>
              <a:cxn ang="0">
                <a:pos x="connsiteX7595" y="connsiteY7595"/>
              </a:cxn>
              <a:cxn ang="0">
                <a:pos x="connsiteX7596" y="connsiteY7596"/>
              </a:cxn>
              <a:cxn ang="0">
                <a:pos x="connsiteX7597" y="connsiteY7597"/>
              </a:cxn>
              <a:cxn ang="0">
                <a:pos x="connsiteX7598" y="connsiteY7598"/>
              </a:cxn>
              <a:cxn ang="0">
                <a:pos x="connsiteX7599" y="connsiteY7599"/>
              </a:cxn>
              <a:cxn ang="0">
                <a:pos x="connsiteX7600" y="connsiteY7600"/>
              </a:cxn>
              <a:cxn ang="0">
                <a:pos x="connsiteX7601" y="connsiteY7601"/>
              </a:cxn>
              <a:cxn ang="0">
                <a:pos x="connsiteX7602" y="connsiteY7602"/>
              </a:cxn>
              <a:cxn ang="0">
                <a:pos x="connsiteX7603" y="connsiteY7603"/>
              </a:cxn>
              <a:cxn ang="0">
                <a:pos x="connsiteX7604" y="connsiteY7604"/>
              </a:cxn>
              <a:cxn ang="0">
                <a:pos x="connsiteX7605" y="connsiteY7605"/>
              </a:cxn>
              <a:cxn ang="0">
                <a:pos x="connsiteX7606" y="connsiteY7606"/>
              </a:cxn>
              <a:cxn ang="0">
                <a:pos x="connsiteX7607" y="connsiteY7607"/>
              </a:cxn>
              <a:cxn ang="0">
                <a:pos x="connsiteX7608" y="connsiteY7608"/>
              </a:cxn>
              <a:cxn ang="0">
                <a:pos x="connsiteX7609" y="connsiteY7609"/>
              </a:cxn>
              <a:cxn ang="0">
                <a:pos x="connsiteX7610" y="connsiteY7610"/>
              </a:cxn>
              <a:cxn ang="0">
                <a:pos x="connsiteX7611" y="connsiteY7611"/>
              </a:cxn>
              <a:cxn ang="0">
                <a:pos x="connsiteX7612" y="connsiteY7612"/>
              </a:cxn>
              <a:cxn ang="0">
                <a:pos x="connsiteX7613" y="connsiteY7613"/>
              </a:cxn>
              <a:cxn ang="0">
                <a:pos x="connsiteX7614" y="connsiteY7614"/>
              </a:cxn>
              <a:cxn ang="0">
                <a:pos x="connsiteX7615" y="connsiteY7615"/>
              </a:cxn>
              <a:cxn ang="0">
                <a:pos x="connsiteX7616" y="connsiteY7616"/>
              </a:cxn>
              <a:cxn ang="0">
                <a:pos x="connsiteX7617" y="connsiteY7617"/>
              </a:cxn>
              <a:cxn ang="0">
                <a:pos x="connsiteX7618" y="connsiteY7618"/>
              </a:cxn>
              <a:cxn ang="0">
                <a:pos x="connsiteX7619" y="connsiteY7619"/>
              </a:cxn>
              <a:cxn ang="0">
                <a:pos x="connsiteX7620" y="connsiteY7620"/>
              </a:cxn>
              <a:cxn ang="0">
                <a:pos x="connsiteX7621" y="connsiteY7621"/>
              </a:cxn>
              <a:cxn ang="0">
                <a:pos x="connsiteX7622" y="connsiteY7622"/>
              </a:cxn>
              <a:cxn ang="0">
                <a:pos x="connsiteX7623" y="connsiteY7623"/>
              </a:cxn>
              <a:cxn ang="0">
                <a:pos x="connsiteX7624" y="connsiteY7624"/>
              </a:cxn>
              <a:cxn ang="0">
                <a:pos x="connsiteX7625" y="connsiteY7625"/>
              </a:cxn>
              <a:cxn ang="0">
                <a:pos x="connsiteX7626" y="connsiteY7626"/>
              </a:cxn>
              <a:cxn ang="0">
                <a:pos x="connsiteX7627" y="connsiteY7627"/>
              </a:cxn>
              <a:cxn ang="0">
                <a:pos x="connsiteX7628" y="connsiteY7628"/>
              </a:cxn>
              <a:cxn ang="0">
                <a:pos x="connsiteX7629" y="connsiteY7629"/>
              </a:cxn>
              <a:cxn ang="0">
                <a:pos x="connsiteX7630" y="connsiteY7630"/>
              </a:cxn>
              <a:cxn ang="0">
                <a:pos x="connsiteX7631" y="connsiteY7631"/>
              </a:cxn>
              <a:cxn ang="0">
                <a:pos x="connsiteX7632" y="connsiteY7632"/>
              </a:cxn>
              <a:cxn ang="0">
                <a:pos x="connsiteX7633" y="connsiteY7633"/>
              </a:cxn>
              <a:cxn ang="0">
                <a:pos x="connsiteX7634" y="connsiteY7634"/>
              </a:cxn>
              <a:cxn ang="0">
                <a:pos x="connsiteX7635" y="connsiteY7635"/>
              </a:cxn>
              <a:cxn ang="0">
                <a:pos x="connsiteX7636" y="connsiteY7636"/>
              </a:cxn>
              <a:cxn ang="0">
                <a:pos x="connsiteX7637" y="connsiteY7637"/>
              </a:cxn>
              <a:cxn ang="0">
                <a:pos x="connsiteX7638" y="connsiteY7638"/>
              </a:cxn>
              <a:cxn ang="0">
                <a:pos x="connsiteX7639" y="connsiteY7639"/>
              </a:cxn>
              <a:cxn ang="0">
                <a:pos x="connsiteX7640" y="connsiteY7640"/>
              </a:cxn>
              <a:cxn ang="0">
                <a:pos x="connsiteX7641" y="connsiteY7641"/>
              </a:cxn>
              <a:cxn ang="0">
                <a:pos x="connsiteX7642" y="connsiteY7642"/>
              </a:cxn>
              <a:cxn ang="0">
                <a:pos x="connsiteX7643" y="connsiteY7643"/>
              </a:cxn>
              <a:cxn ang="0">
                <a:pos x="connsiteX7644" y="connsiteY7644"/>
              </a:cxn>
              <a:cxn ang="0">
                <a:pos x="connsiteX7645" y="connsiteY7645"/>
              </a:cxn>
              <a:cxn ang="0">
                <a:pos x="connsiteX7646" y="connsiteY7646"/>
              </a:cxn>
              <a:cxn ang="0">
                <a:pos x="connsiteX7647" y="connsiteY7647"/>
              </a:cxn>
              <a:cxn ang="0">
                <a:pos x="connsiteX7648" y="connsiteY7648"/>
              </a:cxn>
              <a:cxn ang="0">
                <a:pos x="connsiteX7649" y="connsiteY7649"/>
              </a:cxn>
              <a:cxn ang="0">
                <a:pos x="connsiteX7650" y="connsiteY7650"/>
              </a:cxn>
              <a:cxn ang="0">
                <a:pos x="connsiteX7651" y="connsiteY7651"/>
              </a:cxn>
              <a:cxn ang="0">
                <a:pos x="connsiteX7652" y="connsiteY7652"/>
              </a:cxn>
              <a:cxn ang="0">
                <a:pos x="connsiteX7653" y="connsiteY7653"/>
              </a:cxn>
              <a:cxn ang="0">
                <a:pos x="connsiteX7654" y="connsiteY7654"/>
              </a:cxn>
              <a:cxn ang="0">
                <a:pos x="connsiteX7655" y="connsiteY7655"/>
              </a:cxn>
              <a:cxn ang="0">
                <a:pos x="connsiteX7656" y="connsiteY7656"/>
              </a:cxn>
              <a:cxn ang="0">
                <a:pos x="connsiteX7657" y="connsiteY7657"/>
              </a:cxn>
              <a:cxn ang="0">
                <a:pos x="connsiteX7658" y="connsiteY7658"/>
              </a:cxn>
              <a:cxn ang="0">
                <a:pos x="connsiteX7659" y="connsiteY7659"/>
              </a:cxn>
              <a:cxn ang="0">
                <a:pos x="connsiteX7660" y="connsiteY7660"/>
              </a:cxn>
              <a:cxn ang="0">
                <a:pos x="connsiteX7661" y="connsiteY7661"/>
              </a:cxn>
              <a:cxn ang="0">
                <a:pos x="connsiteX7662" y="connsiteY7662"/>
              </a:cxn>
              <a:cxn ang="0">
                <a:pos x="connsiteX7663" y="connsiteY7663"/>
              </a:cxn>
              <a:cxn ang="0">
                <a:pos x="connsiteX7664" y="connsiteY7664"/>
              </a:cxn>
              <a:cxn ang="0">
                <a:pos x="connsiteX7665" y="connsiteY7665"/>
              </a:cxn>
              <a:cxn ang="0">
                <a:pos x="connsiteX7666" y="connsiteY7666"/>
              </a:cxn>
              <a:cxn ang="0">
                <a:pos x="connsiteX7667" y="connsiteY7667"/>
              </a:cxn>
              <a:cxn ang="0">
                <a:pos x="connsiteX7668" y="connsiteY7668"/>
              </a:cxn>
              <a:cxn ang="0">
                <a:pos x="connsiteX7669" y="connsiteY7669"/>
              </a:cxn>
              <a:cxn ang="0">
                <a:pos x="connsiteX7670" y="connsiteY7670"/>
              </a:cxn>
              <a:cxn ang="0">
                <a:pos x="connsiteX7671" y="connsiteY7671"/>
              </a:cxn>
              <a:cxn ang="0">
                <a:pos x="connsiteX7672" y="connsiteY7672"/>
              </a:cxn>
              <a:cxn ang="0">
                <a:pos x="connsiteX7673" y="connsiteY7673"/>
              </a:cxn>
              <a:cxn ang="0">
                <a:pos x="connsiteX7674" y="connsiteY7674"/>
              </a:cxn>
              <a:cxn ang="0">
                <a:pos x="connsiteX7675" y="connsiteY7675"/>
              </a:cxn>
              <a:cxn ang="0">
                <a:pos x="connsiteX7676" y="connsiteY7676"/>
              </a:cxn>
              <a:cxn ang="0">
                <a:pos x="connsiteX7677" y="connsiteY7677"/>
              </a:cxn>
              <a:cxn ang="0">
                <a:pos x="connsiteX7678" y="connsiteY7678"/>
              </a:cxn>
              <a:cxn ang="0">
                <a:pos x="connsiteX7679" y="connsiteY7679"/>
              </a:cxn>
              <a:cxn ang="0">
                <a:pos x="connsiteX7680" y="connsiteY7680"/>
              </a:cxn>
              <a:cxn ang="0">
                <a:pos x="connsiteX7681" y="connsiteY7681"/>
              </a:cxn>
              <a:cxn ang="0">
                <a:pos x="connsiteX7682" y="connsiteY7682"/>
              </a:cxn>
              <a:cxn ang="0">
                <a:pos x="connsiteX7683" y="connsiteY7683"/>
              </a:cxn>
              <a:cxn ang="0">
                <a:pos x="connsiteX7684" y="connsiteY7684"/>
              </a:cxn>
              <a:cxn ang="0">
                <a:pos x="connsiteX7685" y="connsiteY7685"/>
              </a:cxn>
              <a:cxn ang="0">
                <a:pos x="connsiteX7686" y="connsiteY7686"/>
              </a:cxn>
              <a:cxn ang="0">
                <a:pos x="connsiteX7687" y="connsiteY7687"/>
              </a:cxn>
              <a:cxn ang="0">
                <a:pos x="connsiteX7688" y="connsiteY7688"/>
              </a:cxn>
              <a:cxn ang="0">
                <a:pos x="connsiteX7689" y="connsiteY7689"/>
              </a:cxn>
              <a:cxn ang="0">
                <a:pos x="connsiteX7690" y="connsiteY7690"/>
              </a:cxn>
              <a:cxn ang="0">
                <a:pos x="connsiteX7691" y="connsiteY7691"/>
              </a:cxn>
              <a:cxn ang="0">
                <a:pos x="connsiteX7692" y="connsiteY7692"/>
              </a:cxn>
              <a:cxn ang="0">
                <a:pos x="connsiteX7693" y="connsiteY7693"/>
              </a:cxn>
              <a:cxn ang="0">
                <a:pos x="connsiteX7694" y="connsiteY7694"/>
              </a:cxn>
              <a:cxn ang="0">
                <a:pos x="connsiteX7695" y="connsiteY7695"/>
              </a:cxn>
              <a:cxn ang="0">
                <a:pos x="connsiteX7696" y="connsiteY7696"/>
              </a:cxn>
              <a:cxn ang="0">
                <a:pos x="connsiteX7697" y="connsiteY7697"/>
              </a:cxn>
              <a:cxn ang="0">
                <a:pos x="connsiteX7698" y="connsiteY7698"/>
              </a:cxn>
              <a:cxn ang="0">
                <a:pos x="connsiteX7699" y="connsiteY7699"/>
              </a:cxn>
              <a:cxn ang="0">
                <a:pos x="connsiteX7700" y="connsiteY7700"/>
              </a:cxn>
              <a:cxn ang="0">
                <a:pos x="connsiteX7701" y="connsiteY7701"/>
              </a:cxn>
              <a:cxn ang="0">
                <a:pos x="connsiteX7702" y="connsiteY7702"/>
              </a:cxn>
              <a:cxn ang="0">
                <a:pos x="connsiteX7703" y="connsiteY7703"/>
              </a:cxn>
              <a:cxn ang="0">
                <a:pos x="connsiteX7704" y="connsiteY7704"/>
              </a:cxn>
              <a:cxn ang="0">
                <a:pos x="connsiteX7705" y="connsiteY7705"/>
              </a:cxn>
              <a:cxn ang="0">
                <a:pos x="connsiteX7706" y="connsiteY7706"/>
              </a:cxn>
              <a:cxn ang="0">
                <a:pos x="connsiteX7707" y="connsiteY7707"/>
              </a:cxn>
              <a:cxn ang="0">
                <a:pos x="connsiteX7708" y="connsiteY7708"/>
              </a:cxn>
              <a:cxn ang="0">
                <a:pos x="connsiteX7709" y="connsiteY7709"/>
              </a:cxn>
              <a:cxn ang="0">
                <a:pos x="connsiteX7710" y="connsiteY7710"/>
              </a:cxn>
              <a:cxn ang="0">
                <a:pos x="connsiteX7711" y="connsiteY7711"/>
              </a:cxn>
              <a:cxn ang="0">
                <a:pos x="connsiteX7712" y="connsiteY7712"/>
              </a:cxn>
              <a:cxn ang="0">
                <a:pos x="connsiteX7713" y="connsiteY7713"/>
              </a:cxn>
              <a:cxn ang="0">
                <a:pos x="connsiteX7714" y="connsiteY7714"/>
              </a:cxn>
              <a:cxn ang="0">
                <a:pos x="connsiteX7715" y="connsiteY7715"/>
              </a:cxn>
              <a:cxn ang="0">
                <a:pos x="connsiteX7716" y="connsiteY7716"/>
              </a:cxn>
              <a:cxn ang="0">
                <a:pos x="connsiteX7717" y="connsiteY7717"/>
              </a:cxn>
              <a:cxn ang="0">
                <a:pos x="connsiteX7718" y="connsiteY7718"/>
              </a:cxn>
              <a:cxn ang="0">
                <a:pos x="connsiteX7719" y="connsiteY7719"/>
              </a:cxn>
              <a:cxn ang="0">
                <a:pos x="connsiteX7720" y="connsiteY7720"/>
              </a:cxn>
              <a:cxn ang="0">
                <a:pos x="connsiteX7721" y="connsiteY7721"/>
              </a:cxn>
              <a:cxn ang="0">
                <a:pos x="connsiteX7722" y="connsiteY7722"/>
              </a:cxn>
              <a:cxn ang="0">
                <a:pos x="connsiteX7723" y="connsiteY7723"/>
              </a:cxn>
              <a:cxn ang="0">
                <a:pos x="connsiteX7724" y="connsiteY7724"/>
              </a:cxn>
              <a:cxn ang="0">
                <a:pos x="connsiteX7725" y="connsiteY7725"/>
              </a:cxn>
              <a:cxn ang="0">
                <a:pos x="connsiteX7726" y="connsiteY7726"/>
              </a:cxn>
              <a:cxn ang="0">
                <a:pos x="connsiteX7727" y="connsiteY7727"/>
              </a:cxn>
              <a:cxn ang="0">
                <a:pos x="connsiteX7728" y="connsiteY7728"/>
              </a:cxn>
              <a:cxn ang="0">
                <a:pos x="connsiteX7729" y="connsiteY7729"/>
              </a:cxn>
              <a:cxn ang="0">
                <a:pos x="connsiteX7730" y="connsiteY7730"/>
              </a:cxn>
              <a:cxn ang="0">
                <a:pos x="connsiteX7731" y="connsiteY7731"/>
              </a:cxn>
              <a:cxn ang="0">
                <a:pos x="connsiteX7732" y="connsiteY7732"/>
              </a:cxn>
              <a:cxn ang="0">
                <a:pos x="connsiteX7733" y="connsiteY7733"/>
              </a:cxn>
              <a:cxn ang="0">
                <a:pos x="connsiteX7734" y="connsiteY7734"/>
              </a:cxn>
              <a:cxn ang="0">
                <a:pos x="connsiteX7735" y="connsiteY7735"/>
              </a:cxn>
              <a:cxn ang="0">
                <a:pos x="connsiteX7736" y="connsiteY7736"/>
              </a:cxn>
              <a:cxn ang="0">
                <a:pos x="connsiteX7737" y="connsiteY7737"/>
              </a:cxn>
              <a:cxn ang="0">
                <a:pos x="connsiteX7738" y="connsiteY7738"/>
              </a:cxn>
              <a:cxn ang="0">
                <a:pos x="connsiteX7739" y="connsiteY7739"/>
              </a:cxn>
              <a:cxn ang="0">
                <a:pos x="connsiteX7740" y="connsiteY7740"/>
              </a:cxn>
              <a:cxn ang="0">
                <a:pos x="connsiteX7741" y="connsiteY7741"/>
              </a:cxn>
              <a:cxn ang="0">
                <a:pos x="connsiteX7742" y="connsiteY7742"/>
              </a:cxn>
              <a:cxn ang="0">
                <a:pos x="connsiteX7743" y="connsiteY7743"/>
              </a:cxn>
              <a:cxn ang="0">
                <a:pos x="connsiteX7744" y="connsiteY7744"/>
              </a:cxn>
              <a:cxn ang="0">
                <a:pos x="connsiteX7745" y="connsiteY7745"/>
              </a:cxn>
              <a:cxn ang="0">
                <a:pos x="connsiteX7746" y="connsiteY7746"/>
              </a:cxn>
              <a:cxn ang="0">
                <a:pos x="connsiteX7747" y="connsiteY7747"/>
              </a:cxn>
              <a:cxn ang="0">
                <a:pos x="connsiteX7748" y="connsiteY7748"/>
              </a:cxn>
              <a:cxn ang="0">
                <a:pos x="connsiteX7749" y="connsiteY7749"/>
              </a:cxn>
              <a:cxn ang="0">
                <a:pos x="connsiteX7750" y="connsiteY7750"/>
              </a:cxn>
              <a:cxn ang="0">
                <a:pos x="connsiteX7751" y="connsiteY7751"/>
              </a:cxn>
              <a:cxn ang="0">
                <a:pos x="connsiteX7752" y="connsiteY7752"/>
              </a:cxn>
              <a:cxn ang="0">
                <a:pos x="connsiteX7753" y="connsiteY7753"/>
              </a:cxn>
              <a:cxn ang="0">
                <a:pos x="connsiteX7754" y="connsiteY7754"/>
              </a:cxn>
              <a:cxn ang="0">
                <a:pos x="connsiteX7755" y="connsiteY7755"/>
              </a:cxn>
              <a:cxn ang="0">
                <a:pos x="connsiteX7756" y="connsiteY7756"/>
              </a:cxn>
              <a:cxn ang="0">
                <a:pos x="connsiteX7757" y="connsiteY7757"/>
              </a:cxn>
              <a:cxn ang="0">
                <a:pos x="connsiteX7758" y="connsiteY7758"/>
              </a:cxn>
              <a:cxn ang="0">
                <a:pos x="connsiteX7759" y="connsiteY7759"/>
              </a:cxn>
              <a:cxn ang="0">
                <a:pos x="connsiteX7760" y="connsiteY7760"/>
              </a:cxn>
              <a:cxn ang="0">
                <a:pos x="connsiteX7761" y="connsiteY7761"/>
              </a:cxn>
              <a:cxn ang="0">
                <a:pos x="connsiteX7762" y="connsiteY7762"/>
              </a:cxn>
              <a:cxn ang="0">
                <a:pos x="connsiteX7763" y="connsiteY7763"/>
              </a:cxn>
              <a:cxn ang="0">
                <a:pos x="connsiteX7764" y="connsiteY7764"/>
              </a:cxn>
              <a:cxn ang="0">
                <a:pos x="connsiteX7765" y="connsiteY7765"/>
              </a:cxn>
              <a:cxn ang="0">
                <a:pos x="connsiteX7766" y="connsiteY7766"/>
              </a:cxn>
              <a:cxn ang="0">
                <a:pos x="connsiteX7767" y="connsiteY7767"/>
              </a:cxn>
              <a:cxn ang="0">
                <a:pos x="connsiteX7768" y="connsiteY7768"/>
              </a:cxn>
              <a:cxn ang="0">
                <a:pos x="connsiteX7769" y="connsiteY7769"/>
              </a:cxn>
              <a:cxn ang="0">
                <a:pos x="connsiteX7770" y="connsiteY7770"/>
              </a:cxn>
              <a:cxn ang="0">
                <a:pos x="connsiteX7771" y="connsiteY7771"/>
              </a:cxn>
              <a:cxn ang="0">
                <a:pos x="connsiteX7772" y="connsiteY7772"/>
              </a:cxn>
              <a:cxn ang="0">
                <a:pos x="connsiteX7773" y="connsiteY7773"/>
              </a:cxn>
              <a:cxn ang="0">
                <a:pos x="connsiteX7774" y="connsiteY7774"/>
              </a:cxn>
              <a:cxn ang="0">
                <a:pos x="connsiteX7775" y="connsiteY7775"/>
              </a:cxn>
              <a:cxn ang="0">
                <a:pos x="connsiteX7776" y="connsiteY7776"/>
              </a:cxn>
              <a:cxn ang="0">
                <a:pos x="connsiteX7777" y="connsiteY7777"/>
              </a:cxn>
              <a:cxn ang="0">
                <a:pos x="connsiteX7778" y="connsiteY7778"/>
              </a:cxn>
              <a:cxn ang="0">
                <a:pos x="connsiteX7779" y="connsiteY7779"/>
              </a:cxn>
              <a:cxn ang="0">
                <a:pos x="connsiteX7780" y="connsiteY7780"/>
              </a:cxn>
              <a:cxn ang="0">
                <a:pos x="connsiteX7781" y="connsiteY7781"/>
              </a:cxn>
              <a:cxn ang="0">
                <a:pos x="connsiteX7782" y="connsiteY7782"/>
              </a:cxn>
              <a:cxn ang="0">
                <a:pos x="connsiteX7783" y="connsiteY7783"/>
              </a:cxn>
              <a:cxn ang="0">
                <a:pos x="connsiteX7784" y="connsiteY7784"/>
              </a:cxn>
              <a:cxn ang="0">
                <a:pos x="connsiteX7785" y="connsiteY7785"/>
              </a:cxn>
              <a:cxn ang="0">
                <a:pos x="connsiteX7786" y="connsiteY7786"/>
              </a:cxn>
              <a:cxn ang="0">
                <a:pos x="connsiteX7787" y="connsiteY7787"/>
              </a:cxn>
              <a:cxn ang="0">
                <a:pos x="connsiteX7788" y="connsiteY7788"/>
              </a:cxn>
              <a:cxn ang="0">
                <a:pos x="connsiteX7789" y="connsiteY7789"/>
              </a:cxn>
              <a:cxn ang="0">
                <a:pos x="connsiteX7790" y="connsiteY7790"/>
              </a:cxn>
              <a:cxn ang="0">
                <a:pos x="connsiteX7791" y="connsiteY7791"/>
              </a:cxn>
              <a:cxn ang="0">
                <a:pos x="connsiteX7792" y="connsiteY7792"/>
              </a:cxn>
              <a:cxn ang="0">
                <a:pos x="connsiteX7793" y="connsiteY7793"/>
              </a:cxn>
              <a:cxn ang="0">
                <a:pos x="connsiteX7794" y="connsiteY7794"/>
              </a:cxn>
              <a:cxn ang="0">
                <a:pos x="connsiteX7795" y="connsiteY7795"/>
              </a:cxn>
              <a:cxn ang="0">
                <a:pos x="connsiteX7796" y="connsiteY7796"/>
              </a:cxn>
              <a:cxn ang="0">
                <a:pos x="connsiteX7797" y="connsiteY7797"/>
              </a:cxn>
              <a:cxn ang="0">
                <a:pos x="connsiteX7798" y="connsiteY7798"/>
              </a:cxn>
              <a:cxn ang="0">
                <a:pos x="connsiteX7799" y="connsiteY7799"/>
              </a:cxn>
              <a:cxn ang="0">
                <a:pos x="connsiteX7800" y="connsiteY7800"/>
              </a:cxn>
              <a:cxn ang="0">
                <a:pos x="connsiteX7801" y="connsiteY7801"/>
              </a:cxn>
              <a:cxn ang="0">
                <a:pos x="connsiteX7802" y="connsiteY7802"/>
              </a:cxn>
              <a:cxn ang="0">
                <a:pos x="connsiteX7803" y="connsiteY7803"/>
              </a:cxn>
              <a:cxn ang="0">
                <a:pos x="connsiteX7804" y="connsiteY7804"/>
              </a:cxn>
              <a:cxn ang="0">
                <a:pos x="connsiteX7805" y="connsiteY7805"/>
              </a:cxn>
              <a:cxn ang="0">
                <a:pos x="connsiteX7806" y="connsiteY7806"/>
              </a:cxn>
              <a:cxn ang="0">
                <a:pos x="connsiteX7807" y="connsiteY7807"/>
              </a:cxn>
              <a:cxn ang="0">
                <a:pos x="connsiteX7808" y="connsiteY7808"/>
              </a:cxn>
              <a:cxn ang="0">
                <a:pos x="connsiteX7809" y="connsiteY7809"/>
              </a:cxn>
              <a:cxn ang="0">
                <a:pos x="connsiteX7810" y="connsiteY7810"/>
              </a:cxn>
              <a:cxn ang="0">
                <a:pos x="connsiteX7811" y="connsiteY7811"/>
              </a:cxn>
              <a:cxn ang="0">
                <a:pos x="connsiteX7812" y="connsiteY7812"/>
              </a:cxn>
              <a:cxn ang="0">
                <a:pos x="connsiteX7813" y="connsiteY7813"/>
              </a:cxn>
              <a:cxn ang="0">
                <a:pos x="connsiteX7814" y="connsiteY7814"/>
              </a:cxn>
              <a:cxn ang="0">
                <a:pos x="connsiteX7815" y="connsiteY7815"/>
              </a:cxn>
              <a:cxn ang="0">
                <a:pos x="connsiteX7816" y="connsiteY7816"/>
              </a:cxn>
              <a:cxn ang="0">
                <a:pos x="connsiteX7817" y="connsiteY7817"/>
              </a:cxn>
              <a:cxn ang="0">
                <a:pos x="connsiteX7818" y="connsiteY7818"/>
              </a:cxn>
              <a:cxn ang="0">
                <a:pos x="connsiteX7819" y="connsiteY7819"/>
              </a:cxn>
              <a:cxn ang="0">
                <a:pos x="connsiteX7820" y="connsiteY7820"/>
              </a:cxn>
              <a:cxn ang="0">
                <a:pos x="connsiteX7821" y="connsiteY7821"/>
              </a:cxn>
              <a:cxn ang="0">
                <a:pos x="connsiteX7822" y="connsiteY7822"/>
              </a:cxn>
              <a:cxn ang="0">
                <a:pos x="connsiteX7823" y="connsiteY7823"/>
              </a:cxn>
              <a:cxn ang="0">
                <a:pos x="connsiteX7824" y="connsiteY7824"/>
              </a:cxn>
              <a:cxn ang="0">
                <a:pos x="connsiteX7825" y="connsiteY7825"/>
              </a:cxn>
              <a:cxn ang="0">
                <a:pos x="connsiteX7826" y="connsiteY7826"/>
              </a:cxn>
              <a:cxn ang="0">
                <a:pos x="connsiteX7827" y="connsiteY7827"/>
              </a:cxn>
              <a:cxn ang="0">
                <a:pos x="connsiteX7828" y="connsiteY7828"/>
              </a:cxn>
              <a:cxn ang="0">
                <a:pos x="connsiteX7829" y="connsiteY7829"/>
              </a:cxn>
              <a:cxn ang="0">
                <a:pos x="connsiteX7830" y="connsiteY7830"/>
              </a:cxn>
              <a:cxn ang="0">
                <a:pos x="connsiteX7831" y="connsiteY7831"/>
              </a:cxn>
              <a:cxn ang="0">
                <a:pos x="connsiteX7832" y="connsiteY7832"/>
              </a:cxn>
              <a:cxn ang="0">
                <a:pos x="connsiteX7833" y="connsiteY7833"/>
              </a:cxn>
              <a:cxn ang="0">
                <a:pos x="connsiteX7834" y="connsiteY7834"/>
              </a:cxn>
              <a:cxn ang="0">
                <a:pos x="connsiteX7835" y="connsiteY7835"/>
              </a:cxn>
              <a:cxn ang="0">
                <a:pos x="connsiteX7836" y="connsiteY7836"/>
              </a:cxn>
              <a:cxn ang="0">
                <a:pos x="connsiteX7837" y="connsiteY7837"/>
              </a:cxn>
              <a:cxn ang="0">
                <a:pos x="connsiteX7838" y="connsiteY7838"/>
              </a:cxn>
              <a:cxn ang="0">
                <a:pos x="connsiteX7839" y="connsiteY7839"/>
              </a:cxn>
              <a:cxn ang="0">
                <a:pos x="connsiteX7840" y="connsiteY7840"/>
              </a:cxn>
              <a:cxn ang="0">
                <a:pos x="connsiteX7841" y="connsiteY7841"/>
              </a:cxn>
              <a:cxn ang="0">
                <a:pos x="connsiteX7842" y="connsiteY7842"/>
              </a:cxn>
              <a:cxn ang="0">
                <a:pos x="connsiteX7843" y="connsiteY7843"/>
              </a:cxn>
              <a:cxn ang="0">
                <a:pos x="connsiteX7844" y="connsiteY7844"/>
              </a:cxn>
              <a:cxn ang="0">
                <a:pos x="connsiteX7845" y="connsiteY7845"/>
              </a:cxn>
              <a:cxn ang="0">
                <a:pos x="connsiteX7846" y="connsiteY7846"/>
              </a:cxn>
              <a:cxn ang="0">
                <a:pos x="connsiteX7847" y="connsiteY7847"/>
              </a:cxn>
              <a:cxn ang="0">
                <a:pos x="connsiteX7848" y="connsiteY7848"/>
              </a:cxn>
              <a:cxn ang="0">
                <a:pos x="connsiteX7849" y="connsiteY7849"/>
              </a:cxn>
              <a:cxn ang="0">
                <a:pos x="connsiteX7850" y="connsiteY7850"/>
              </a:cxn>
              <a:cxn ang="0">
                <a:pos x="connsiteX7851" y="connsiteY7851"/>
              </a:cxn>
              <a:cxn ang="0">
                <a:pos x="connsiteX7852" y="connsiteY7852"/>
              </a:cxn>
              <a:cxn ang="0">
                <a:pos x="connsiteX7853" y="connsiteY7853"/>
              </a:cxn>
              <a:cxn ang="0">
                <a:pos x="connsiteX7854" y="connsiteY7854"/>
              </a:cxn>
              <a:cxn ang="0">
                <a:pos x="connsiteX7855" y="connsiteY7855"/>
              </a:cxn>
              <a:cxn ang="0">
                <a:pos x="connsiteX7856" y="connsiteY7856"/>
              </a:cxn>
              <a:cxn ang="0">
                <a:pos x="connsiteX7857" y="connsiteY7857"/>
              </a:cxn>
              <a:cxn ang="0">
                <a:pos x="connsiteX7858" y="connsiteY7858"/>
              </a:cxn>
              <a:cxn ang="0">
                <a:pos x="connsiteX7859" y="connsiteY7859"/>
              </a:cxn>
              <a:cxn ang="0">
                <a:pos x="connsiteX7860" y="connsiteY7860"/>
              </a:cxn>
              <a:cxn ang="0">
                <a:pos x="connsiteX7861" y="connsiteY7861"/>
              </a:cxn>
              <a:cxn ang="0">
                <a:pos x="connsiteX7862" y="connsiteY7862"/>
              </a:cxn>
              <a:cxn ang="0">
                <a:pos x="connsiteX7863" y="connsiteY7863"/>
              </a:cxn>
              <a:cxn ang="0">
                <a:pos x="connsiteX7864" y="connsiteY7864"/>
              </a:cxn>
              <a:cxn ang="0">
                <a:pos x="connsiteX7865" y="connsiteY7865"/>
              </a:cxn>
              <a:cxn ang="0">
                <a:pos x="connsiteX7866" y="connsiteY7866"/>
              </a:cxn>
              <a:cxn ang="0">
                <a:pos x="connsiteX7867" y="connsiteY7867"/>
              </a:cxn>
              <a:cxn ang="0">
                <a:pos x="connsiteX7868" y="connsiteY7868"/>
              </a:cxn>
              <a:cxn ang="0">
                <a:pos x="connsiteX7869" y="connsiteY7869"/>
              </a:cxn>
              <a:cxn ang="0">
                <a:pos x="connsiteX7870" y="connsiteY7870"/>
              </a:cxn>
              <a:cxn ang="0">
                <a:pos x="connsiteX7871" y="connsiteY7871"/>
              </a:cxn>
              <a:cxn ang="0">
                <a:pos x="connsiteX7872" y="connsiteY7872"/>
              </a:cxn>
              <a:cxn ang="0">
                <a:pos x="connsiteX7873" y="connsiteY7873"/>
              </a:cxn>
              <a:cxn ang="0">
                <a:pos x="connsiteX7874" y="connsiteY7874"/>
              </a:cxn>
              <a:cxn ang="0">
                <a:pos x="connsiteX7875" y="connsiteY7875"/>
              </a:cxn>
              <a:cxn ang="0">
                <a:pos x="connsiteX7876" y="connsiteY7876"/>
              </a:cxn>
              <a:cxn ang="0">
                <a:pos x="connsiteX7877" y="connsiteY7877"/>
              </a:cxn>
              <a:cxn ang="0">
                <a:pos x="connsiteX7878" y="connsiteY7878"/>
              </a:cxn>
              <a:cxn ang="0">
                <a:pos x="connsiteX7879" y="connsiteY7879"/>
              </a:cxn>
              <a:cxn ang="0">
                <a:pos x="connsiteX7880" y="connsiteY7880"/>
              </a:cxn>
              <a:cxn ang="0">
                <a:pos x="connsiteX7881" y="connsiteY7881"/>
              </a:cxn>
              <a:cxn ang="0">
                <a:pos x="connsiteX7882" y="connsiteY7882"/>
              </a:cxn>
              <a:cxn ang="0">
                <a:pos x="connsiteX7883" y="connsiteY7883"/>
              </a:cxn>
              <a:cxn ang="0">
                <a:pos x="connsiteX7884" y="connsiteY7884"/>
              </a:cxn>
              <a:cxn ang="0">
                <a:pos x="connsiteX7885" y="connsiteY7885"/>
              </a:cxn>
              <a:cxn ang="0">
                <a:pos x="connsiteX7886" y="connsiteY7886"/>
              </a:cxn>
              <a:cxn ang="0">
                <a:pos x="connsiteX7887" y="connsiteY7887"/>
              </a:cxn>
              <a:cxn ang="0">
                <a:pos x="connsiteX7888" y="connsiteY7888"/>
              </a:cxn>
              <a:cxn ang="0">
                <a:pos x="connsiteX7889" y="connsiteY7889"/>
              </a:cxn>
              <a:cxn ang="0">
                <a:pos x="connsiteX7890" y="connsiteY7890"/>
              </a:cxn>
              <a:cxn ang="0">
                <a:pos x="connsiteX7891" y="connsiteY7891"/>
              </a:cxn>
              <a:cxn ang="0">
                <a:pos x="connsiteX7892" y="connsiteY7892"/>
              </a:cxn>
              <a:cxn ang="0">
                <a:pos x="connsiteX7893" y="connsiteY7893"/>
              </a:cxn>
              <a:cxn ang="0">
                <a:pos x="connsiteX7894" y="connsiteY7894"/>
              </a:cxn>
              <a:cxn ang="0">
                <a:pos x="connsiteX7895" y="connsiteY7895"/>
              </a:cxn>
              <a:cxn ang="0">
                <a:pos x="connsiteX7896" y="connsiteY7896"/>
              </a:cxn>
              <a:cxn ang="0">
                <a:pos x="connsiteX7897" y="connsiteY7897"/>
              </a:cxn>
              <a:cxn ang="0">
                <a:pos x="connsiteX7898" y="connsiteY7898"/>
              </a:cxn>
              <a:cxn ang="0">
                <a:pos x="connsiteX7899" y="connsiteY7899"/>
              </a:cxn>
              <a:cxn ang="0">
                <a:pos x="connsiteX7900" y="connsiteY7900"/>
              </a:cxn>
              <a:cxn ang="0">
                <a:pos x="connsiteX7901" y="connsiteY7901"/>
              </a:cxn>
              <a:cxn ang="0">
                <a:pos x="connsiteX7902" y="connsiteY7902"/>
              </a:cxn>
              <a:cxn ang="0">
                <a:pos x="connsiteX7903" y="connsiteY7903"/>
              </a:cxn>
              <a:cxn ang="0">
                <a:pos x="connsiteX7904" y="connsiteY7904"/>
              </a:cxn>
              <a:cxn ang="0">
                <a:pos x="connsiteX7905" y="connsiteY7905"/>
              </a:cxn>
              <a:cxn ang="0">
                <a:pos x="connsiteX7906" y="connsiteY7906"/>
              </a:cxn>
              <a:cxn ang="0">
                <a:pos x="connsiteX7907" y="connsiteY7907"/>
              </a:cxn>
              <a:cxn ang="0">
                <a:pos x="connsiteX7908" y="connsiteY7908"/>
              </a:cxn>
              <a:cxn ang="0">
                <a:pos x="connsiteX7909" y="connsiteY7909"/>
              </a:cxn>
              <a:cxn ang="0">
                <a:pos x="connsiteX7910" y="connsiteY7910"/>
              </a:cxn>
              <a:cxn ang="0">
                <a:pos x="connsiteX7911" y="connsiteY7911"/>
              </a:cxn>
              <a:cxn ang="0">
                <a:pos x="connsiteX7912" y="connsiteY7912"/>
              </a:cxn>
              <a:cxn ang="0">
                <a:pos x="connsiteX7913" y="connsiteY7913"/>
              </a:cxn>
              <a:cxn ang="0">
                <a:pos x="connsiteX7914" y="connsiteY7914"/>
              </a:cxn>
              <a:cxn ang="0">
                <a:pos x="connsiteX7915" y="connsiteY7915"/>
              </a:cxn>
              <a:cxn ang="0">
                <a:pos x="connsiteX7916" y="connsiteY7916"/>
              </a:cxn>
              <a:cxn ang="0">
                <a:pos x="connsiteX7917" y="connsiteY7917"/>
              </a:cxn>
              <a:cxn ang="0">
                <a:pos x="connsiteX7918" y="connsiteY7918"/>
              </a:cxn>
              <a:cxn ang="0">
                <a:pos x="connsiteX7919" y="connsiteY7919"/>
              </a:cxn>
              <a:cxn ang="0">
                <a:pos x="connsiteX7920" y="connsiteY7920"/>
              </a:cxn>
              <a:cxn ang="0">
                <a:pos x="connsiteX7921" y="connsiteY7921"/>
              </a:cxn>
              <a:cxn ang="0">
                <a:pos x="connsiteX7922" y="connsiteY7922"/>
              </a:cxn>
              <a:cxn ang="0">
                <a:pos x="connsiteX7923" y="connsiteY7923"/>
              </a:cxn>
              <a:cxn ang="0">
                <a:pos x="connsiteX7924" y="connsiteY7924"/>
              </a:cxn>
              <a:cxn ang="0">
                <a:pos x="connsiteX7925" y="connsiteY7925"/>
              </a:cxn>
              <a:cxn ang="0">
                <a:pos x="connsiteX7926" y="connsiteY7926"/>
              </a:cxn>
              <a:cxn ang="0">
                <a:pos x="connsiteX7927" y="connsiteY7927"/>
              </a:cxn>
              <a:cxn ang="0">
                <a:pos x="connsiteX7928" y="connsiteY7928"/>
              </a:cxn>
              <a:cxn ang="0">
                <a:pos x="connsiteX7929" y="connsiteY7929"/>
              </a:cxn>
              <a:cxn ang="0">
                <a:pos x="connsiteX7930" y="connsiteY7930"/>
              </a:cxn>
              <a:cxn ang="0">
                <a:pos x="connsiteX7931" y="connsiteY7931"/>
              </a:cxn>
              <a:cxn ang="0">
                <a:pos x="connsiteX7932" y="connsiteY7932"/>
              </a:cxn>
              <a:cxn ang="0">
                <a:pos x="connsiteX7933" y="connsiteY7933"/>
              </a:cxn>
              <a:cxn ang="0">
                <a:pos x="connsiteX7934" y="connsiteY7934"/>
              </a:cxn>
              <a:cxn ang="0">
                <a:pos x="connsiteX7935" y="connsiteY7935"/>
              </a:cxn>
              <a:cxn ang="0">
                <a:pos x="connsiteX7936" y="connsiteY7936"/>
              </a:cxn>
              <a:cxn ang="0">
                <a:pos x="connsiteX7937" y="connsiteY7937"/>
              </a:cxn>
              <a:cxn ang="0">
                <a:pos x="connsiteX7938" y="connsiteY7938"/>
              </a:cxn>
              <a:cxn ang="0">
                <a:pos x="connsiteX7939" y="connsiteY7939"/>
              </a:cxn>
              <a:cxn ang="0">
                <a:pos x="connsiteX7940" y="connsiteY7940"/>
              </a:cxn>
              <a:cxn ang="0">
                <a:pos x="connsiteX7941" y="connsiteY7941"/>
              </a:cxn>
              <a:cxn ang="0">
                <a:pos x="connsiteX7942" y="connsiteY7942"/>
              </a:cxn>
              <a:cxn ang="0">
                <a:pos x="connsiteX7943" y="connsiteY7943"/>
              </a:cxn>
              <a:cxn ang="0">
                <a:pos x="connsiteX7944" y="connsiteY7944"/>
              </a:cxn>
              <a:cxn ang="0">
                <a:pos x="connsiteX7945" y="connsiteY7945"/>
              </a:cxn>
              <a:cxn ang="0">
                <a:pos x="connsiteX7946" y="connsiteY7946"/>
              </a:cxn>
              <a:cxn ang="0">
                <a:pos x="connsiteX7947" y="connsiteY7947"/>
              </a:cxn>
              <a:cxn ang="0">
                <a:pos x="connsiteX7948" y="connsiteY7948"/>
              </a:cxn>
              <a:cxn ang="0">
                <a:pos x="connsiteX7949" y="connsiteY7949"/>
              </a:cxn>
              <a:cxn ang="0">
                <a:pos x="connsiteX7950" y="connsiteY7950"/>
              </a:cxn>
              <a:cxn ang="0">
                <a:pos x="connsiteX7951" y="connsiteY7951"/>
              </a:cxn>
              <a:cxn ang="0">
                <a:pos x="connsiteX7952" y="connsiteY7952"/>
              </a:cxn>
              <a:cxn ang="0">
                <a:pos x="connsiteX7953" y="connsiteY7953"/>
              </a:cxn>
              <a:cxn ang="0">
                <a:pos x="connsiteX7954" y="connsiteY7954"/>
              </a:cxn>
              <a:cxn ang="0">
                <a:pos x="connsiteX7955" y="connsiteY7955"/>
              </a:cxn>
              <a:cxn ang="0">
                <a:pos x="connsiteX7956" y="connsiteY7956"/>
              </a:cxn>
              <a:cxn ang="0">
                <a:pos x="connsiteX7957" y="connsiteY7957"/>
              </a:cxn>
              <a:cxn ang="0">
                <a:pos x="connsiteX7958" y="connsiteY7958"/>
              </a:cxn>
              <a:cxn ang="0">
                <a:pos x="connsiteX7959" y="connsiteY7959"/>
              </a:cxn>
              <a:cxn ang="0">
                <a:pos x="connsiteX7960" y="connsiteY7960"/>
              </a:cxn>
              <a:cxn ang="0">
                <a:pos x="connsiteX7961" y="connsiteY7961"/>
              </a:cxn>
              <a:cxn ang="0">
                <a:pos x="connsiteX7962" y="connsiteY7962"/>
              </a:cxn>
              <a:cxn ang="0">
                <a:pos x="connsiteX7963" y="connsiteY7963"/>
              </a:cxn>
              <a:cxn ang="0">
                <a:pos x="connsiteX7964" y="connsiteY7964"/>
              </a:cxn>
              <a:cxn ang="0">
                <a:pos x="connsiteX7965" y="connsiteY7965"/>
              </a:cxn>
              <a:cxn ang="0">
                <a:pos x="connsiteX7966" y="connsiteY7966"/>
              </a:cxn>
              <a:cxn ang="0">
                <a:pos x="connsiteX7967" y="connsiteY7967"/>
              </a:cxn>
              <a:cxn ang="0">
                <a:pos x="connsiteX7968" y="connsiteY7968"/>
              </a:cxn>
              <a:cxn ang="0">
                <a:pos x="connsiteX7969" y="connsiteY7969"/>
              </a:cxn>
              <a:cxn ang="0">
                <a:pos x="connsiteX7970" y="connsiteY7970"/>
              </a:cxn>
              <a:cxn ang="0">
                <a:pos x="connsiteX7971" y="connsiteY7971"/>
              </a:cxn>
              <a:cxn ang="0">
                <a:pos x="connsiteX7972" y="connsiteY7972"/>
              </a:cxn>
              <a:cxn ang="0">
                <a:pos x="connsiteX7973" y="connsiteY7973"/>
              </a:cxn>
              <a:cxn ang="0">
                <a:pos x="connsiteX7974" y="connsiteY7974"/>
              </a:cxn>
              <a:cxn ang="0">
                <a:pos x="connsiteX7975" y="connsiteY7975"/>
              </a:cxn>
              <a:cxn ang="0">
                <a:pos x="connsiteX7976" y="connsiteY7976"/>
              </a:cxn>
              <a:cxn ang="0">
                <a:pos x="connsiteX7977" y="connsiteY7977"/>
              </a:cxn>
              <a:cxn ang="0">
                <a:pos x="connsiteX7978" y="connsiteY7978"/>
              </a:cxn>
              <a:cxn ang="0">
                <a:pos x="connsiteX7979" y="connsiteY7979"/>
              </a:cxn>
              <a:cxn ang="0">
                <a:pos x="connsiteX7980" y="connsiteY7980"/>
              </a:cxn>
              <a:cxn ang="0">
                <a:pos x="connsiteX7981" y="connsiteY7981"/>
              </a:cxn>
              <a:cxn ang="0">
                <a:pos x="connsiteX7982" y="connsiteY7982"/>
              </a:cxn>
              <a:cxn ang="0">
                <a:pos x="connsiteX7983" y="connsiteY7983"/>
              </a:cxn>
              <a:cxn ang="0">
                <a:pos x="connsiteX7984" y="connsiteY7984"/>
              </a:cxn>
              <a:cxn ang="0">
                <a:pos x="connsiteX7985" y="connsiteY7985"/>
              </a:cxn>
              <a:cxn ang="0">
                <a:pos x="connsiteX7986" y="connsiteY7986"/>
              </a:cxn>
              <a:cxn ang="0">
                <a:pos x="connsiteX7987" y="connsiteY7987"/>
              </a:cxn>
              <a:cxn ang="0">
                <a:pos x="connsiteX7988" y="connsiteY7988"/>
              </a:cxn>
              <a:cxn ang="0">
                <a:pos x="connsiteX7989" y="connsiteY7989"/>
              </a:cxn>
              <a:cxn ang="0">
                <a:pos x="connsiteX7990" y="connsiteY7990"/>
              </a:cxn>
              <a:cxn ang="0">
                <a:pos x="connsiteX7991" y="connsiteY7991"/>
              </a:cxn>
              <a:cxn ang="0">
                <a:pos x="connsiteX7992" y="connsiteY7992"/>
              </a:cxn>
              <a:cxn ang="0">
                <a:pos x="connsiteX7993" y="connsiteY7993"/>
              </a:cxn>
              <a:cxn ang="0">
                <a:pos x="connsiteX7994" y="connsiteY7994"/>
              </a:cxn>
              <a:cxn ang="0">
                <a:pos x="connsiteX7995" y="connsiteY7995"/>
              </a:cxn>
              <a:cxn ang="0">
                <a:pos x="connsiteX7996" y="connsiteY7996"/>
              </a:cxn>
              <a:cxn ang="0">
                <a:pos x="connsiteX7997" y="connsiteY7997"/>
              </a:cxn>
              <a:cxn ang="0">
                <a:pos x="connsiteX7998" y="connsiteY7998"/>
              </a:cxn>
              <a:cxn ang="0">
                <a:pos x="connsiteX7999" y="connsiteY7999"/>
              </a:cxn>
              <a:cxn ang="0">
                <a:pos x="connsiteX8000" y="connsiteY8000"/>
              </a:cxn>
              <a:cxn ang="0">
                <a:pos x="connsiteX8001" y="connsiteY8001"/>
              </a:cxn>
              <a:cxn ang="0">
                <a:pos x="connsiteX8002" y="connsiteY8002"/>
              </a:cxn>
              <a:cxn ang="0">
                <a:pos x="connsiteX8003" y="connsiteY8003"/>
              </a:cxn>
              <a:cxn ang="0">
                <a:pos x="connsiteX8004" y="connsiteY8004"/>
              </a:cxn>
              <a:cxn ang="0">
                <a:pos x="connsiteX8005" y="connsiteY8005"/>
              </a:cxn>
              <a:cxn ang="0">
                <a:pos x="connsiteX8006" y="connsiteY8006"/>
              </a:cxn>
              <a:cxn ang="0">
                <a:pos x="connsiteX8007" y="connsiteY8007"/>
              </a:cxn>
              <a:cxn ang="0">
                <a:pos x="connsiteX8008" y="connsiteY8008"/>
              </a:cxn>
              <a:cxn ang="0">
                <a:pos x="connsiteX8009" y="connsiteY8009"/>
              </a:cxn>
              <a:cxn ang="0">
                <a:pos x="connsiteX8010" y="connsiteY8010"/>
              </a:cxn>
              <a:cxn ang="0">
                <a:pos x="connsiteX8011" y="connsiteY8011"/>
              </a:cxn>
              <a:cxn ang="0">
                <a:pos x="connsiteX8012" y="connsiteY8012"/>
              </a:cxn>
              <a:cxn ang="0">
                <a:pos x="connsiteX8013" y="connsiteY8013"/>
              </a:cxn>
              <a:cxn ang="0">
                <a:pos x="connsiteX8014" y="connsiteY8014"/>
              </a:cxn>
              <a:cxn ang="0">
                <a:pos x="connsiteX8015" y="connsiteY8015"/>
              </a:cxn>
              <a:cxn ang="0">
                <a:pos x="connsiteX8016" y="connsiteY8016"/>
              </a:cxn>
              <a:cxn ang="0">
                <a:pos x="connsiteX8017" y="connsiteY8017"/>
              </a:cxn>
              <a:cxn ang="0">
                <a:pos x="connsiteX8018" y="connsiteY8018"/>
              </a:cxn>
              <a:cxn ang="0">
                <a:pos x="connsiteX8019" y="connsiteY8019"/>
              </a:cxn>
              <a:cxn ang="0">
                <a:pos x="connsiteX8020" y="connsiteY8020"/>
              </a:cxn>
              <a:cxn ang="0">
                <a:pos x="connsiteX8021" y="connsiteY8021"/>
              </a:cxn>
              <a:cxn ang="0">
                <a:pos x="connsiteX8022" y="connsiteY8022"/>
              </a:cxn>
              <a:cxn ang="0">
                <a:pos x="connsiteX8023" y="connsiteY8023"/>
              </a:cxn>
              <a:cxn ang="0">
                <a:pos x="connsiteX8024" y="connsiteY8024"/>
              </a:cxn>
              <a:cxn ang="0">
                <a:pos x="connsiteX8025" y="connsiteY8025"/>
              </a:cxn>
              <a:cxn ang="0">
                <a:pos x="connsiteX8026" y="connsiteY8026"/>
              </a:cxn>
              <a:cxn ang="0">
                <a:pos x="connsiteX8027" y="connsiteY8027"/>
              </a:cxn>
              <a:cxn ang="0">
                <a:pos x="connsiteX8028" y="connsiteY8028"/>
              </a:cxn>
              <a:cxn ang="0">
                <a:pos x="connsiteX8029" y="connsiteY8029"/>
              </a:cxn>
              <a:cxn ang="0">
                <a:pos x="connsiteX8030" y="connsiteY8030"/>
              </a:cxn>
              <a:cxn ang="0">
                <a:pos x="connsiteX8031" y="connsiteY8031"/>
              </a:cxn>
              <a:cxn ang="0">
                <a:pos x="connsiteX8032" y="connsiteY8032"/>
              </a:cxn>
              <a:cxn ang="0">
                <a:pos x="connsiteX8033" y="connsiteY8033"/>
              </a:cxn>
              <a:cxn ang="0">
                <a:pos x="connsiteX8034" y="connsiteY8034"/>
              </a:cxn>
              <a:cxn ang="0">
                <a:pos x="connsiteX8035" y="connsiteY8035"/>
              </a:cxn>
              <a:cxn ang="0">
                <a:pos x="connsiteX8036" y="connsiteY8036"/>
              </a:cxn>
              <a:cxn ang="0">
                <a:pos x="connsiteX8037" y="connsiteY8037"/>
              </a:cxn>
              <a:cxn ang="0">
                <a:pos x="connsiteX8038" y="connsiteY8038"/>
              </a:cxn>
              <a:cxn ang="0">
                <a:pos x="connsiteX8039" y="connsiteY8039"/>
              </a:cxn>
              <a:cxn ang="0">
                <a:pos x="connsiteX8040" y="connsiteY8040"/>
              </a:cxn>
              <a:cxn ang="0">
                <a:pos x="connsiteX8041" y="connsiteY8041"/>
              </a:cxn>
              <a:cxn ang="0">
                <a:pos x="connsiteX8042" y="connsiteY8042"/>
              </a:cxn>
              <a:cxn ang="0">
                <a:pos x="connsiteX8043" y="connsiteY8043"/>
              </a:cxn>
              <a:cxn ang="0">
                <a:pos x="connsiteX8044" y="connsiteY8044"/>
              </a:cxn>
              <a:cxn ang="0">
                <a:pos x="connsiteX8045" y="connsiteY8045"/>
              </a:cxn>
              <a:cxn ang="0">
                <a:pos x="connsiteX8046" y="connsiteY8046"/>
              </a:cxn>
              <a:cxn ang="0">
                <a:pos x="connsiteX8047" y="connsiteY8047"/>
              </a:cxn>
              <a:cxn ang="0">
                <a:pos x="connsiteX8048" y="connsiteY8048"/>
              </a:cxn>
              <a:cxn ang="0">
                <a:pos x="connsiteX8049" y="connsiteY8049"/>
              </a:cxn>
              <a:cxn ang="0">
                <a:pos x="connsiteX8050" y="connsiteY8050"/>
              </a:cxn>
              <a:cxn ang="0">
                <a:pos x="connsiteX8051" y="connsiteY8051"/>
              </a:cxn>
              <a:cxn ang="0">
                <a:pos x="connsiteX8052" y="connsiteY8052"/>
              </a:cxn>
              <a:cxn ang="0">
                <a:pos x="connsiteX8053" y="connsiteY8053"/>
              </a:cxn>
              <a:cxn ang="0">
                <a:pos x="connsiteX8054" y="connsiteY8054"/>
              </a:cxn>
              <a:cxn ang="0">
                <a:pos x="connsiteX8055" y="connsiteY8055"/>
              </a:cxn>
              <a:cxn ang="0">
                <a:pos x="connsiteX8056" y="connsiteY8056"/>
              </a:cxn>
              <a:cxn ang="0">
                <a:pos x="connsiteX8057" y="connsiteY8057"/>
              </a:cxn>
              <a:cxn ang="0">
                <a:pos x="connsiteX8058" y="connsiteY8058"/>
              </a:cxn>
              <a:cxn ang="0">
                <a:pos x="connsiteX8059" y="connsiteY8059"/>
              </a:cxn>
              <a:cxn ang="0">
                <a:pos x="connsiteX8060" y="connsiteY8060"/>
              </a:cxn>
              <a:cxn ang="0">
                <a:pos x="connsiteX8061" y="connsiteY8061"/>
              </a:cxn>
              <a:cxn ang="0">
                <a:pos x="connsiteX8062" y="connsiteY8062"/>
              </a:cxn>
              <a:cxn ang="0">
                <a:pos x="connsiteX8063" y="connsiteY8063"/>
              </a:cxn>
              <a:cxn ang="0">
                <a:pos x="connsiteX8064" y="connsiteY8064"/>
              </a:cxn>
              <a:cxn ang="0">
                <a:pos x="connsiteX8065" y="connsiteY8065"/>
              </a:cxn>
              <a:cxn ang="0">
                <a:pos x="connsiteX8066" y="connsiteY8066"/>
              </a:cxn>
              <a:cxn ang="0">
                <a:pos x="connsiteX8067" y="connsiteY8067"/>
              </a:cxn>
              <a:cxn ang="0">
                <a:pos x="connsiteX8068" y="connsiteY8068"/>
              </a:cxn>
              <a:cxn ang="0">
                <a:pos x="connsiteX8069" y="connsiteY8069"/>
              </a:cxn>
              <a:cxn ang="0">
                <a:pos x="connsiteX8070" y="connsiteY8070"/>
              </a:cxn>
              <a:cxn ang="0">
                <a:pos x="connsiteX8071" y="connsiteY8071"/>
              </a:cxn>
              <a:cxn ang="0">
                <a:pos x="connsiteX8072" y="connsiteY8072"/>
              </a:cxn>
              <a:cxn ang="0">
                <a:pos x="connsiteX8073" y="connsiteY8073"/>
              </a:cxn>
              <a:cxn ang="0">
                <a:pos x="connsiteX8074" y="connsiteY8074"/>
              </a:cxn>
              <a:cxn ang="0">
                <a:pos x="connsiteX8075" y="connsiteY8075"/>
              </a:cxn>
              <a:cxn ang="0">
                <a:pos x="connsiteX8076" y="connsiteY8076"/>
              </a:cxn>
              <a:cxn ang="0">
                <a:pos x="connsiteX8077" y="connsiteY8077"/>
              </a:cxn>
              <a:cxn ang="0">
                <a:pos x="connsiteX8078" y="connsiteY8078"/>
              </a:cxn>
              <a:cxn ang="0">
                <a:pos x="connsiteX8079" y="connsiteY8079"/>
              </a:cxn>
              <a:cxn ang="0">
                <a:pos x="connsiteX8080" y="connsiteY8080"/>
              </a:cxn>
              <a:cxn ang="0">
                <a:pos x="connsiteX8081" y="connsiteY8081"/>
              </a:cxn>
              <a:cxn ang="0">
                <a:pos x="connsiteX8082" y="connsiteY8082"/>
              </a:cxn>
              <a:cxn ang="0">
                <a:pos x="connsiteX8083" y="connsiteY8083"/>
              </a:cxn>
              <a:cxn ang="0">
                <a:pos x="connsiteX8084" y="connsiteY8084"/>
              </a:cxn>
              <a:cxn ang="0">
                <a:pos x="connsiteX8085" y="connsiteY8085"/>
              </a:cxn>
              <a:cxn ang="0">
                <a:pos x="connsiteX8086" y="connsiteY8086"/>
              </a:cxn>
              <a:cxn ang="0">
                <a:pos x="connsiteX8087" y="connsiteY8087"/>
              </a:cxn>
              <a:cxn ang="0">
                <a:pos x="connsiteX8088" y="connsiteY8088"/>
              </a:cxn>
              <a:cxn ang="0">
                <a:pos x="connsiteX8089" y="connsiteY8089"/>
              </a:cxn>
              <a:cxn ang="0">
                <a:pos x="connsiteX8090" y="connsiteY8090"/>
              </a:cxn>
              <a:cxn ang="0">
                <a:pos x="connsiteX8091" y="connsiteY8091"/>
              </a:cxn>
              <a:cxn ang="0">
                <a:pos x="connsiteX8092" y="connsiteY8092"/>
              </a:cxn>
              <a:cxn ang="0">
                <a:pos x="connsiteX8093" y="connsiteY8093"/>
              </a:cxn>
              <a:cxn ang="0">
                <a:pos x="connsiteX8094" y="connsiteY8094"/>
              </a:cxn>
              <a:cxn ang="0">
                <a:pos x="connsiteX8095" y="connsiteY8095"/>
              </a:cxn>
              <a:cxn ang="0">
                <a:pos x="connsiteX8096" y="connsiteY8096"/>
              </a:cxn>
              <a:cxn ang="0">
                <a:pos x="connsiteX8097" y="connsiteY8097"/>
              </a:cxn>
              <a:cxn ang="0">
                <a:pos x="connsiteX8098" y="connsiteY8098"/>
              </a:cxn>
              <a:cxn ang="0">
                <a:pos x="connsiteX8099" y="connsiteY8099"/>
              </a:cxn>
              <a:cxn ang="0">
                <a:pos x="connsiteX8100" y="connsiteY8100"/>
              </a:cxn>
              <a:cxn ang="0">
                <a:pos x="connsiteX8101" y="connsiteY8101"/>
              </a:cxn>
              <a:cxn ang="0">
                <a:pos x="connsiteX8102" y="connsiteY8102"/>
              </a:cxn>
              <a:cxn ang="0">
                <a:pos x="connsiteX8103" y="connsiteY8103"/>
              </a:cxn>
              <a:cxn ang="0">
                <a:pos x="connsiteX8104" y="connsiteY8104"/>
              </a:cxn>
              <a:cxn ang="0">
                <a:pos x="connsiteX8105" y="connsiteY8105"/>
              </a:cxn>
              <a:cxn ang="0">
                <a:pos x="connsiteX8106" y="connsiteY8106"/>
              </a:cxn>
              <a:cxn ang="0">
                <a:pos x="connsiteX8107" y="connsiteY8107"/>
              </a:cxn>
              <a:cxn ang="0">
                <a:pos x="connsiteX8108" y="connsiteY8108"/>
              </a:cxn>
              <a:cxn ang="0">
                <a:pos x="connsiteX8109" y="connsiteY8109"/>
              </a:cxn>
              <a:cxn ang="0">
                <a:pos x="connsiteX8110" y="connsiteY8110"/>
              </a:cxn>
              <a:cxn ang="0">
                <a:pos x="connsiteX8111" y="connsiteY8111"/>
              </a:cxn>
              <a:cxn ang="0">
                <a:pos x="connsiteX8112" y="connsiteY8112"/>
              </a:cxn>
              <a:cxn ang="0">
                <a:pos x="connsiteX8113" y="connsiteY8113"/>
              </a:cxn>
              <a:cxn ang="0">
                <a:pos x="connsiteX8114" y="connsiteY8114"/>
              </a:cxn>
              <a:cxn ang="0">
                <a:pos x="connsiteX8115" y="connsiteY8115"/>
              </a:cxn>
              <a:cxn ang="0">
                <a:pos x="connsiteX8116" y="connsiteY8116"/>
              </a:cxn>
              <a:cxn ang="0">
                <a:pos x="connsiteX8117" y="connsiteY8117"/>
              </a:cxn>
              <a:cxn ang="0">
                <a:pos x="connsiteX8118" y="connsiteY8118"/>
              </a:cxn>
              <a:cxn ang="0">
                <a:pos x="connsiteX8119" y="connsiteY8119"/>
              </a:cxn>
              <a:cxn ang="0">
                <a:pos x="connsiteX8120" y="connsiteY8120"/>
              </a:cxn>
              <a:cxn ang="0">
                <a:pos x="connsiteX8121" y="connsiteY8121"/>
              </a:cxn>
              <a:cxn ang="0">
                <a:pos x="connsiteX8122" y="connsiteY8122"/>
              </a:cxn>
              <a:cxn ang="0">
                <a:pos x="connsiteX8123" y="connsiteY8123"/>
              </a:cxn>
              <a:cxn ang="0">
                <a:pos x="connsiteX8124" y="connsiteY8124"/>
              </a:cxn>
              <a:cxn ang="0">
                <a:pos x="connsiteX8125" y="connsiteY8125"/>
              </a:cxn>
              <a:cxn ang="0">
                <a:pos x="connsiteX8126" y="connsiteY8126"/>
              </a:cxn>
              <a:cxn ang="0">
                <a:pos x="connsiteX8127" y="connsiteY8127"/>
              </a:cxn>
              <a:cxn ang="0">
                <a:pos x="connsiteX8128" y="connsiteY8128"/>
              </a:cxn>
              <a:cxn ang="0">
                <a:pos x="connsiteX8129" y="connsiteY8129"/>
              </a:cxn>
              <a:cxn ang="0">
                <a:pos x="connsiteX8130" y="connsiteY8130"/>
              </a:cxn>
              <a:cxn ang="0">
                <a:pos x="connsiteX8131" y="connsiteY8131"/>
              </a:cxn>
              <a:cxn ang="0">
                <a:pos x="connsiteX8132" y="connsiteY8132"/>
              </a:cxn>
              <a:cxn ang="0">
                <a:pos x="connsiteX8133" y="connsiteY8133"/>
              </a:cxn>
              <a:cxn ang="0">
                <a:pos x="connsiteX8134" y="connsiteY8134"/>
              </a:cxn>
              <a:cxn ang="0">
                <a:pos x="connsiteX8135" y="connsiteY8135"/>
              </a:cxn>
              <a:cxn ang="0">
                <a:pos x="connsiteX8136" y="connsiteY8136"/>
              </a:cxn>
              <a:cxn ang="0">
                <a:pos x="connsiteX8137" y="connsiteY8137"/>
              </a:cxn>
              <a:cxn ang="0">
                <a:pos x="connsiteX8138" y="connsiteY8138"/>
              </a:cxn>
              <a:cxn ang="0">
                <a:pos x="connsiteX8139" y="connsiteY8139"/>
              </a:cxn>
              <a:cxn ang="0">
                <a:pos x="connsiteX8140" y="connsiteY8140"/>
              </a:cxn>
              <a:cxn ang="0">
                <a:pos x="connsiteX8141" y="connsiteY8141"/>
              </a:cxn>
              <a:cxn ang="0">
                <a:pos x="connsiteX8142" y="connsiteY8142"/>
              </a:cxn>
              <a:cxn ang="0">
                <a:pos x="connsiteX8143" y="connsiteY8143"/>
              </a:cxn>
              <a:cxn ang="0">
                <a:pos x="connsiteX8144" y="connsiteY8144"/>
              </a:cxn>
              <a:cxn ang="0">
                <a:pos x="connsiteX8145" y="connsiteY8145"/>
              </a:cxn>
              <a:cxn ang="0">
                <a:pos x="connsiteX8146" y="connsiteY8146"/>
              </a:cxn>
              <a:cxn ang="0">
                <a:pos x="connsiteX8147" y="connsiteY8147"/>
              </a:cxn>
              <a:cxn ang="0">
                <a:pos x="connsiteX8148" y="connsiteY8148"/>
              </a:cxn>
              <a:cxn ang="0">
                <a:pos x="connsiteX8149" y="connsiteY8149"/>
              </a:cxn>
              <a:cxn ang="0">
                <a:pos x="connsiteX8150" y="connsiteY8150"/>
              </a:cxn>
              <a:cxn ang="0">
                <a:pos x="connsiteX8151" y="connsiteY8151"/>
              </a:cxn>
              <a:cxn ang="0">
                <a:pos x="connsiteX8152" y="connsiteY8152"/>
              </a:cxn>
              <a:cxn ang="0">
                <a:pos x="connsiteX8153" y="connsiteY8153"/>
              </a:cxn>
              <a:cxn ang="0">
                <a:pos x="connsiteX8154" y="connsiteY8154"/>
              </a:cxn>
              <a:cxn ang="0">
                <a:pos x="connsiteX8155" y="connsiteY8155"/>
              </a:cxn>
              <a:cxn ang="0">
                <a:pos x="connsiteX8156" y="connsiteY8156"/>
              </a:cxn>
              <a:cxn ang="0">
                <a:pos x="connsiteX8157" y="connsiteY8157"/>
              </a:cxn>
              <a:cxn ang="0">
                <a:pos x="connsiteX8158" y="connsiteY8158"/>
              </a:cxn>
              <a:cxn ang="0">
                <a:pos x="connsiteX8159" y="connsiteY8159"/>
              </a:cxn>
              <a:cxn ang="0">
                <a:pos x="connsiteX8160" y="connsiteY8160"/>
              </a:cxn>
              <a:cxn ang="0">
                <a:pos x="connsiteX8161" y="connsiteY8161"/>
              </a:cxn>
              <a:cxn ang="0">
                <a:pos x="connsiteX8162" y="connsiteY8162"/>
              </a:cxn>
              <a:cxn ang="0">
                <a:pos x="connsiteX8163" y="connsiteY8163"/>
              </a:cxn>
              <a:cxn ang="0">
                <a:pos x="connsiteX8164" y="connsiteY8164"/>
              </a:cxn>
              <a:cxn ang="0">
                <a:pos x="connsiteX8165" y="connsiteY8165"/>
              </a:cxn>
              <a:cxn ang="0">
                <a:pos x="connsiteX8166" y="connsiteY8166"/>
              </a:cxn>
              <a:cxn ang="0">
                <a:pos x="connsiteX8167" y="connsiteY8167"/>
              </a:cxn>
              <a:cxn ang="0">
                <a:pos x="connsiteX8168" y="connsiteY8168"/>
              </a:cxn>
              <a:cxn ang="0">
                <a:pos x="connsiteX8169" y="connsiteY8169"/>
              </a:cxn>
              <a:cxn ang="0">
                <a:pos x="connsiteX8170" y="connsiteY8170"/>
              </a:cxn>
              <a:cxn ang="0">
                <a:pos x="connsiteX8171" y="connsiteY8171"/>
              </a:cxn>
              <a:cxn ang="0">
                <a:pos x="connsiteX8172" y="connsiteY8172"/>
              </a:cxn>
              <a:cxn ang="0">
                <a:pos x="connsiteX8173" y="connsiteY8173"/>
              </a:cxn>
              <a:cxn ang="0">
                <a:pos x="connsiteX8174" y="connsiteY8174"/>
              </a:cxn>
              <a:cxn ang="0">
                <a:pos x="connsiteX8175" y="connsiteY8175"/>
              </a:cxn>
              <a:cxn ang="0">
                <a:pos x="connsiteX8176" y="connsiteY8176"/>
              </a:cxn>
              <a:cxn ang="0">
                <a:pos x="connsiteX8177" y="connsiteY8177"/>
              </a:cxn>
              <a:cxn ang="0">
                <a:pos x="connsiteX8178" y="connsiteY8178"/>
              </a:cxn>
              <a:cxn ang="0">
                <a:pos x="connsiteX8179" y="connsiteY8179"/>
              </a:cxn>
              <a:cxn ang="0">
                <a:pos x="connsiteX8180" y="connsiteY8180"/>
              </a:cxn>
              <a:cxn ang="0">
                <a:pos x="connsiteX8181" y="connsiteY8181"/>
              </a:cxn>
              <a:cxn ang="0">
                <a:pos x="connsiteX8182" y="connsiteY8182"/>
              </a:cxn>
              <a:cxn ang="0">
                <a:pos x="connsiteX8183" y="connsiteY8183"/>
              </a:cxn>
              <a:cxn ang="0">
                <a:pos x="connsiteX8184" y="connsiteY8184"/>
              </a:cxn>
              <a:cxn ang="0">
                <a:pos x="connsiteX8185" y="connsiteY8185"/>
              </a:cxn>
              <a:cxn ang="0">
                <a:pos x="connsiteX8186" y="connsiteY8186"/>
              </a:cxn>
              <a:cxn ang="0">
                <a:pos x="connsiteX8187" y="connsiteY8187"/>
              </a:cxn>
              <a:cxn ang="0">
                <a:pos x="connsiteX8188" y="connsiteY8188"/>
              </a:cxn>
              <a:cxn ang="0">
                <a:pos x="connsiteX8189" y="connsiteY8189"/>
              </a:cxn>
              <a:cxn ang="0">
                <a:pos x="connsiteX8190" y="connsiteY8190"/>
              </a:cxn>
              <a:cxn ang="0">
                <a:pos x="connsiteX8191" y="connsiteY8191"/>
              </a:cxn>
              <a:cxn ang="0">
                <a:pos x="connsiteX8192" y="connsiteY8192"/>
              </a:cxn>
              <a:cxn ang="0">
                <a:pos x="connsiteX8193" y="connsiteY8193"/>
              </a:cxn>
              <a:cxn ang="0">
                <a:pos x="connsiteX8194" y="connsiteY8194"/>
              </a:cxn>
              <a:cxn ang="0">
                <a:pos x="connsiteX8195" y="connsiteY8195"/>
              </a:cxn>
              <a:cxn ang="0">
                <a:pos x="connsiteX8196" y="connsiteY8196"/>
              </a:cxn>
              <a:cxn ang="0">
                <a:pos x="connsiteX8197" y="connsiteY8197"/>
              </a:cxn>
              <a:cxn ang="0">
                <a:pos x="connsiteX8198" y="connsiteY8198"/>
              </a:cxn>
              <a:cxn ang="0">
                <a:pos x="connsiteX8199" y="connsiteY8199"/>
              </a:cxn>
              <a:cxn ang="0">
                <a:pos x="connsiteX8200" y="connsiteY8200"/>
              </a:cxn>
              <a:cxn ang="0">
                <a:pos x="connsiteX8201" y="connsiteY8201"/>
              </a:cxn>
              <a:cxn ang="0">
                <a:pos x="connsiteX8202" y="connsiteY8202"/>
              </a:cxn>
              <a:cxn ang="0">
                <a:pos x="connsiteX8203" y="connsiteY8203"/>
              </a:cxn>
              <a:cxn ang="0">
                <a:pos x="connsiteX8204" y="connsiteY8204"/>
              </a:cxn>
              <a:cxn ang="0">
                <a:pos x="connsiteX8205" y="connsiteY8205"/>
              </a:cxn>
              <a:cxn ang="0">
                <a:pos x="connsiteX8206" y="connsiteY8206"/>
              </a:cxn>
              <a:cxn ang="0">
                <a:pos x="connsiteX8207" y="connsiteY8207"/>
              </a:cxn>
              <a:cxn ang="0">
                <a:pos x="connsiteX8208" y="connsiteY8208"/>
              </a:cxn>
              <a:cxn ang="0">
                <a:pos x="connsiteX8209" y="connsiteY8209"/>
              </a:cxn>
              <a:cxn ang="0">
                <a:pos x="connsiteX8210" y="connsiteY8210"/>
              </a:cxn>
              <a:cxn ang="0">
                <a:pos x="connsiteX8211" y="connsiteY8211"/>
              </a:cxn>
              <a:cxn ang="0">
                <a:pos x="connsiteX8212" y="connsiteY8212"/>
              </a:cxn>
              <a:cxn ang="0">
                <a:pos x="connsiteX8213" y="connsiteY8213"/>
              </a:cxn>
              <a:cxn ang="0">
                <a:pos x="connsiteX8214" y="connsiteY8214"/>
              </a:cxn>
              <a:cxn ang="0">
                <a:pos x="connsiteX8215" y="connsiteY8215"/>
              </a:cxn>
              <a:cxn ang="0">
                <a:pos x="connsiteX8216" y="connsiteY8216"/>
              </a:cxn>
              <a:cxn ang="0">
                <a:pos x="connsiteX8217" y="connsiteY8217"/>
              </a:cxn>
              <a:cxn ang="0">
                <a:pos x="connsiteX8218" y="connsiteY8218"/>
              </a:cxn>
              <a:cxn ang="0">
                <a:pos x="connsiteX8219" y="connsiteY8219"/>
              </a:cxn>
              <a:cxn ang="0">
                <a:pos x="connsiteX8220" y="connsiteY8220"/>
              </a:cxn>
              <a:cxn ang="0">
                <a:pos x="connsiteX8221" y="connsiteY8221"/>
              </a:cxn>
              <a:cxn ang="0">
                <a:pos x="connsiteX8222" y="connsiteY8222"/>
              </a:cxn>
              <a:cxn ang="0">
                <a:pos x="connsiteX8223" y="connsiteY8223"/>
              </a:cxn>
              <a:cxn ang="0">
                <a:pos x="connsiteX8224" y="connsiteY8224"/>
              </a:cxn>
              <a:cxn ang="0">
                <a:pos x="connsiteX8225" y="connsiteY8225"/>
              </a:cxn>
              <a:cxn ang="0">
                <a:pos x="connsiteX8226" y="connsiteY8226"/>
              </a:cxn>
              <a:cxn ang="0">
                <a:pos x="connsiteX8227" y="connsiteY8227"/>
              </a:cxn>
              <a:cxn ang="0">
                <a:pos x="connsiteX8228" y="connsiteY8228"/>
              </a:cxn>
              <a:cxn ang="0">
                <a:pos x="connsiteX8229" y="connsiteY8229"/>
              </a:cxn>
              <a:cxn ang="0">
                <a:pos x="connsiteX8230" y="connsiteY8230"/>
              </a:cxn>
              <a:cxn ang="0">
                <a:pos x="connsiteX8231" y="connsiteY8231"/>
              </a:cxn>
              <a:cxn ang="0">
                <a:pos x="connsiteX8232" y="connsiteY8232"/>
              </a:cxn>
              <a:cxn ang="0">
                <a:pos x="connsiteX8233" y="connsiteY8233"/>
              </a:cxn>
              <a:cxn ang="0">
                <a:pos x="connsiteX8234" y="connsiteY8234"/>
              </a:cxn>
              <a:cxn ang="0">
                <a:pos x="connsiteX8235" y="connsiteY8235"/>
              </a:cxn>
              <a:cxn ang="0">
                <a:pos x="connsiteX8236" y="connsiteY8236"/>
              </a:cxn>
              <a:cxn ang="0">
                <a:pos x="connsiteX8237" y="connsiteY8237"/>
              </a:cxn>
              <a:cxn ang="0">
                <a:pos x="connsiteX8238" y="connsiteY8238"/>
              </a:cxn>
              <a:cxn ang="0">
                <a:pos x="connsiteX8239" y="connsiteY8239"/>
              </a:cxn>
              <a:cxn ang="0">
                <a:pos x="connsiteX8240" y="connsiteY8240"/>
              </a:cxn>
              <a:cxn ang="0">
                <a:pos x="connsiteX8241" y="connsiteY8241"/>
              </a:cxn>
              <a:cxn ang="0">
                <a:pos x="connsiteX8242" y="connsiteY8242"/>
              </a:cxn>
              <a:cxn ang="0">
                <a:pos x="connsiteX8243" y="connsiteY8243"/>
              </a:cxn>
              <a:cxn ang="0">
                <a:pos x="connsiteX8244" y="connsiteY8244"/>
              </a:cxn>
              <a:cxn ang="0">
                <a:pos x="connsiteX8245" y="connsiteY8245"/>
              </a:cxn>
              <a:cxn ang="0">
                <a:pos x="connsiteX8246" y="connsiteY8246"/>
              </a:cxn>
              <a:cxn ang="0">
                <a:pos x="connsiteX8247" y="connsiteY8247"/>
              </a:cxn>
              <a:cxn ang="0">
                <a:pos x="connsiteX8248" y="connsiteY8248"/>
              </a:cxn>
              <a:cxn ang="0">
                <a:pos x="connsiteX8249" y="connsiteY8249"/>
              </a:cxn>
              <a:cxn ang="0">
                <a:pos x="connsiteX8250" y="connsiteY8250"/>
              </a:cxn>
              <a:cxn ang="0">
                <a:pos x="connsiteX8251" y="connsiteY8251"/>
              </a:cxn>
              <a:cxn ang="0">
                <a:pos x="connsiteX8252" y="connsiteY8252"/>
              </a:cxn>
              <a:cxn ang="0">
                <a:pos x="connsiteX8253" y="connsiteY8253"/>
              </a:cxn>
              <a:cxn ang="0">
                <a:pos x="connsiteX8254" y="connsiteY8254"/>
              </a:cxn>
              <a:cxn ang="0">
                <a:pos x="connsiteX8255" y="connsiteY8255"/>
              </a:cxn>
              <a:cxn ang="0">
                <a:pos x="connsiteX8256" y="connsiteY8256"/>
              </a:cxn>
              <a:cxn ang="0">
                <a:pos x="connsiteX8257" y="connsiteY8257"/>
              </a:cxn>
              <a:cxn ang="0">
                <a:pos x="connsiteX8258" y="connsiteY8258"/>
              </a:cxn>
              <a:cxn ang="0">
                <a:pos x="connsiteX8259" y="connsiteY8259"/>
              </a:cxn>
              <a:cxn ang="0">
                <a:pos x="connsiteX8260" y="connsiteY8260"/>
              </a:cxn>
              <a:cxn ang="0">
                <a:pos x="connsiteX8261" y="connsiteY8261"/>
              </a:cxn>
              <a:cxn ang="0">
                <a:pos x="connsiteX8262" y="connsiteY8262"/>
              </a:cxn>
              <a:cxn ang="0">
                <a:pos x="connsiteX8263" y="connsiteY8263"/>
              </a:cxn>
              <a:cxn ang="0">
                <a:pos x="connsiteX8264" y="connsiteY8264"/>
              </a:cxn>
              <a:cxn ang="0">
                <a:pos x="connsiteX8265" y="connsiteY8265"/>
              </a:cxn>
              <a:cxn ang="0">
                <a:pos x="connsiteX8266" y="connsiteY8266"/>
              </a:cxn>
              <a:cxn ang="0">
                <a:pos x="connsiteX8267" y="connsiteY8267"/>
              </a:cxn>
              <a:cxn ang="0">
                <a:pos x="connsiteX8268" y="connsiteY8268"/>
              </a:cxn>
              <a:cxn ang="0">
                <a:pos x="connsiteX8269" y="connsiteY8269"/>
              </a:cxn>
              <a:cxn ang="0">
                <a:pos x="connsiteX8270" y="connsiteY8270"/>
              </a:cxn>
              <a:cxn ang="0">
                <a:pos x="connsiteX8271" y="connsiteY8271"/>
              </a:cxn>
              <a:cxn ang="0">
                <a:pos x="connsiteX8272" y="connsiteY8272"/>
              </a:cxn>
              <a:cxn ang="0">
                <a:pos x="connsiteX8273" y="connsiteY8273"/>
              </a:cxn>
              <a:cxn ang="0">
                <a:pos x="connsiteX8274" y="connsiteY8274"/>
              </a:cxn>
              <a:cxn ang="0">
                <a:pos x="connsiteX8275" y="connsiteY8275"/>
              </a:cxn>
              <a:cxn ang="0">
                <a:pos x="connsiteX8276" y="connsiteY8276"/>
              </a:cxn>
              <a:cxn ang="0">
                <a:pos x="connsiteX8277" y="connsiteY8277"/>
              </a:cxn>
              <a:cxn ang="0">
                <a:pos x="connsiteX8278" y="connsiteY8278"/>
              </a:cxn>
              <a:cxn ang="0">
                <a:pos x="connsiteX8279" y="connsiteY8279"/>
              </a:cxn>
              <a:cxn ang="0">
                <a:pos x="connsiteX8280" y="connsiteY8280"/>
              </a:cxn>
              <a:cxn ang="0">
                <a:pos x="connsiteX8281" y="connsiteY8281"/>
              </a:cxn>
              <a:cxn ang="0">
                <a:pos x="connsiteX8282" y="connsiteY8282"/>
              </a:cxn>
              <a:cxn ang="0">
                <a:pos x="connsiteX8283" y="connsiteY8283"/>
              </a:cxn>
              <a:cxn ang="0">
                <a:pos x="connsiteX8284" y="connsiteY8284"/>
              </a:cxn>
              <a:cxn ang="0">
                <a:pos x="connsiteX8285" y="connsiteY8285"/>
              </a:cxn>
              <a:cxn ang="0">
                <a:pos x="connsiteX8286" y="connsiteY8286"/>
              </a:cxn>
              <a:cxn ang="0">
                <a:pos x="connsiteX8287" y="connsiteY8287"/>
              </a:cxn>
              <a:cxn ang="0">
                <a:pos x="connsiteX8288" y="connsiteY8288"/>
              </a:cxn>
              <a:cxn ang="0">
                <a:pos x="connsiteX8289" y="connsiteY8289"/>
              </a:cxn>
              <a:cxn ang="0">
                <a:pos x="connsiteX8290" y="connsiteY8290"/>
              </a:cxn>
              <a:cxn ang="0">
                <a:pos x="connsiteX8291" y="connsiteY8291"/>
              </a:cxn>
              <a:cxn ang="0">
                <a:pos x="connsiteX8292" y="connsiteY8292"/>
              </a:cxn>
              <a:cxn ang="0">
                <a:pos x="connsiteX8293" y="connsiteY8293"/>
              </a:cxn>
              <a:cxn ang="0">
                <a:pos x="connsiteX8294" y="connsiteY8294"/>
              </a:cxn>
              <a:cxn ang="0">
                <a:pos x="connsiteX8295" y="connsiteY8295"/>
              </a:cxn>
              <a:cxn ang="0">
                <a:pos x="connsiteX8296" y="connsiteY8296"/>
              </a:cxn>
              <a:cxn ang="0">
                <a:pos x="connsiteX8297" y="connsiteY8297"/>
              </a:cxn>
              <a:cxn ang="0">
                <a:pos x="connsiteX8298" y="connsiteY8298"/>
              </a:cxn>
              <a:cxn ang="0">
                <a:pos x="connsiteX8299" y="connsiteY8299"/>
              </a:cxn>
              <a:cxn ang="0">
                <a:pos x="connsiteX8300" y="connsiteY8300"/>
              </a:cxn>
              <a:cxn ang="0">
                <a:pos x="connsiteX8301" y="connsiteY8301"/>
              </a:cxn>
              <a:cxn ang="0">
                <a:pos x="connsiteX8302" y="connsiteY8302"/>
              </a:cxn>
              <a:cxn ang="0">
                <a:pos x="connsiteX8303" y="connsiteY8303"/>
              </a:cxn>
              <a:cxn ang="0">
                <a:pos x="connsiteX8304" y="connsiteY8304"/>
              </a:cxn>
              <a:cxn ang="0">
                <a:pos x="connsiteX8305" y="connsiteY8305"/>
              </a:cxn>
              <a:cxn ang="0">
                <a:pos x="connsiteX8306" y="connsiteY8306"/>
              </a:cxn>
              <a:cxn ang="0">
                <a:pos x="connsiteX8307" y="connsiteY8307"/>
              </a:cxn>
              <a:cxn ang="0">
                <a:pos x="connsiteX8308" y="connsiteY8308"/>
              </a:cxn>
              <a:cxn ang="0">
                <a:pos x="connsiteX8309" y="connsiteY8309"/>
              </a:cxn>
              <a:cxn ang="0">
                <a:pos x="connsiteX8310" y="connsiteY8310"/>
              </a:cxn>
              <a:cxn ang="0">
                <a:pos x="connsiteX8311" y="connsiteY8311"/>
              </a:cxn>
              <a:cxn ang="0">
                <a:pos x="connsiteX8312" y="connsiteY8312"/>
              </a:cxn>
              <a:cxn ang="0">
                <a:pos x="connsiteX8313" y="connsiteY8313"/>
              </a:cxn>
              <a:cxn ang="0">
                <a:pos x="connsiteX8314" y="connsiteY8314"/>
              </a:cxn>
              <a:cxn ang="0">
                <a:pos x="connsiteX8315" y="connsiteY8315"/>
              </a:cxn>
              <a:cxn ang="0">
                <a:pos x="connsiteX8316" y="connsiteY8316"/>
              </a:cxn>
              <a:cxn ang="0">
                <a:pos x="connsiteX8317" y="connsiteY8317"/>
              </a:cxn>
              <a:cxn ang="0">
                <a:pos x="connsiteX8318" y="connsiteY8318"/>
              </a:cxn>
              <a:cxn ang="0">
                <a:pos x="connsiteX8319" y="connsiteY8319"/>
              </a:cxn>
              <a:cxn ang="0">
                <a:pos x="connsiteX8320" y="connsiteY8320"/>
              </a:cxn>
              <a:cxn ang="0">
                <a:pos x="connsiteX8321" y="connsiteY8321"/>
              </a:cxn>
              <a:cxn ang="0">
                <a:pos x="connsiteX8322" y="connsiteY8322"/>
              </a:cxn>
              <a:cxn ang="0">
                <a:pos x="connsiteX8323" y="connsiteY8323"/>
              </a:cxn>
              <a:cxn ang="0">
                <a:pos x="connsiteX8324" y="connsiteY8324"/>
              </a:cxn>
              <a:cxn ang="0">
                <a:pos x="connsiteX8325" y="connsiteY8325"/>
              </a:cxn>
              <a:cxn ang="0">
                <a:pos x="connsiteX8326" y="connsiteY8326"/>
              </a:cxn>
              <a:cxn ang="0">
                <a:pos x="connsiteX8327" y="connsiteY8327"/>
              </a:cxn>
              <a:cxn ang="0">
                <a:pos x="connsiteX8328" y="connsiteY8328"/>
              </a:cxn>
              <a:cxn ang="0">
                <a:pos x="connsiteX8329" y="connsiteY8329"/>
              </a:cxn>
              <a:cxn ang="0">
                <a:pos x="connsiteX8330" y="connsiteY8330"/>
              </a:cxn>
              <a:cxn ang="0">
                <a:pos x="connsiteX8331" y="connsiteY8331"/>
              </a:cxn>
              <a:cxn ang="0">
                <a:pos x="connsiteX8332" y="connsiteY8332"/>
              </a:cxn>
              <a:cxn ang="0">
                <a:pos x="connsiteX8333" y="connsiteY8333"/>
              </a:cxn>
              <a:cxn ang="0">
                <a:pos x="connsiteX8334" y="connsiteY8334"/>
              </a:cxn>
              <a:cxn ang="0">
                <a:pos x="connsiteX8335" y="connsiteY8335"/>
              </a:cxn>
              <a:cxn ang="0">
                <a:pos x="connsiteX8336" y="connsiteY8336"/>
              </a:cxn>
              <a:cxn ang="0">
                <a:pos x="connsiteX8337" y="connsiteY8337"/>
              </a:cxn>
              <a:cxn ang="0">
                <a:pos x="connsiteX8338" y="connsiteY8338"/>
              </a:cxn>
              <a:cxn ang="0">
                <a:pos x="connsiteX8339" y="connsiteY8339"/>
              </a:cxn>
              <a:cxn ang="0">
                <a:pos x="connsiteX8340" y="connsiteY8340"/>
              </a:cxn>
              <a:cxn ang="0">
                <a:pos x="connsiteX8341" y="connsiteY8341"/>
              </a:cxn>
              <a:cxn ang="0">
                <a:pos x="connsiteX8342" y="connsiteY8342"/>
              </a:cxn>
              <a:cxn ang="0">
                <a:pos x="connsiteX8343" y="connsiteY8343"/>
              </a:cxn>
              <a:cxn ang="0">
                <a:pos x="connsiteX8344" y="connsiteY8344"/>
              </a:cxn>
              <a:cxn ang="0">
                <a:pos x="connsiteX8345" y="connsiteY8345"/>
              </a:cxn>
              <a:cxn ang="0">
                <a:pos x="connsiteX8346" y="connsiteY8346"/>
              </a:cxn>
              <a:cxn ang="0">
                <a:pos x="connsiteX8347" y="connsiteY8347"/>
              </a:cxn>
              <a:cxn ang="0">
                <a:pos x="connsiteX8348" y="connsiteY8348"/>
              </a:cxn>
              <a:cxn ang="0">
                <a:pos x="connsiteX8349" y="connsiteY8349"/>
              </a:cxn>
              <a:cxn ang="0">
                <a:pos x="connsiteX8350" y="connsiteY8350"/>
              </a:cxn>
              <a:cxn ang="0">
                <a:pos x="connsiteX8351" y="connsiteY8351"/>
              </a:cxn>
              <a:cxn ang="0">
                <a:pos x="connsiteX8352" y="connsiteY8352"/>
              </a:cxn>
              <a:cxn ang="0">
                <a:pos x="connsiteX8353" y="connsiteY8353"/>
              </a:cxn>
              <a:cxn ang="0">
                <a:pos x="connsiteX8354" y="connsiteY8354"/>
              </a:cxn>
              <a:cxn ang="0">
                <a:pos x="connsiteX8355" y="connsiteY8355"/>
              </a:cxn>
              <a:cxn ang="0">
                <a:pos x="connsiteX8356" y="connsiteY8356"/>
              </a:cxn>
              <a:cxn ang="0">
                <a:pos x="connsiteX8357" y="connsiteY8357"/>
              </a:cxn>
              <a:cxn ang="0">
                <a:pos x="connsiteX8358" y="connsiteY8358"/>
              </a:cxn>
              <a:cxn ang="0">
                <a:pos x="connsiteX8359" y="connsiteY8359"/>
              </a:cxn>
              <a:cxn ang="0">
                <a:pos x="connsiteX8360" y="connsiteY8360"/>
              </a:cxn>
              <a:cxn ang="0">
                <a:pos x="connsiteX8361" y="connsiteY8361"/>
              </a:cxn>
              <a:cxn ang="0">
                <a:pos x="connsiteX8362" y="connsiteY8362"/>
              </a:cxn>
              <a:cxn ang="0">
                <a:pos x="connsiteX8363" y="connsiteY8363"/>
              </a:cxn>
              <a:cxn ang="0">
                <a:pos x="connsiteX8364" y="connsiteY8364"/>
              </a:cxn>
              <a:cxn ang="0">
                <a:pos x="connsiteX8365" y="connsiteY8365"/>
              </a:cxn>
              <a:cxn ang="0">
                <a:pos x="connsiteX8366" y="connsiteY8366"/>
              </a:cxn>
              <a:cxn ang="0">
                <a:pos x="connsiteX8367" y="connsiteY8367"/>
              </a:cxn>
              <a:cxn ang="0">
                <a:pos x="connsiteX8368" y="connsiteY8368"/>
              </a:cxn>
              <a:cxn ang="0">
                <a:pos x="connsiteX8369" y="connsiteY8369"/>
              </a:cxn>
              <a:cxn ang="0">
                <a:pos x="connsiteX8370" y="connsiteY8370"/>
              </a:cxn>
              <a:cxn ang="0">
                <a:pos x="connsiteX8371" y="connsiteY8371"/>
              </a:cxn>
              <a:cxn ang="0">
                <a:pos x="connsiteX8372" y="connsiteY8372"/>
              </a:cxn>
              <a:cxn ang="0">
                <a:pos x="connsiteX8373" y="connsiteY8373"/>
              </a:cxn>
              <a:cxn ang="0">
                <a:pos x="connsiteX8374" y="connsiteY8374"/>
              </a:cxn>
              <a:cxn ang="0">
                <a:pos x="connsiteX8375" y="connsiteY8375"/>
              </a:cxn>
              <a:cxn ang="0">
                <a:pos x="connsiteX8376" y="connsiteY8376"/>
              </a:cxn>
              <a:cxn ang="0">
                <a:pos x="connsiteX8377" y="connsiteY8377"/>
              </a:cxn>
              <a:cxn ang="0">
                <a:pos x="connsiteX8378" y="connsiteY8378"/>
              </a:cxn>
              <a:cxn ang="0">
                <a:pos x="connsiteX8379" y="connsiteY8379"/>
              </a:cxn>
              <a:cxn ang="0">
                <a:pos x="connsiteX8380" y="connsiteY8380"/>
              </a:cxn>
              <a:cxn ang="0">
                <a:pos x="connsiteX8381" y="connsiteY8381"/>
              </a:cxn>
              <a:cxn ang="0">
                <a:pos x="connsiteX8382" y="connsiteY8382"/>
              </a:cxn>
              <a:cxn ang="0">
                <a:pos x="connsiteX8383" y="connsiteY8383"/>
              </a:cxn>
              <a:cxn ang="0">
                <a:pos x="connsiteX8384" y="connsiteY8384"/>
              </a:cxn>
              <a:cxn ang="0">
                <a:pos x="connsiteX8385" y="connsiteY8385"/>
              </a:cxn>
              <a:cxn ang="0">
                <a:pos x="connsiteX8386" y="connsiteY8386"/>
              </a:cxn>
              <a:cxn ang="0">
                <a:pos x="connsiteX8387" y="connsiteY8387"/>
              </a:cxn>
              <a:cxn ang="0">
                <a:pos x="connsiteX8388" y="connsiteY8388"/>
              </a:cxn>
              <a:cxn ang="0">
                <a:pos x="connsiteX8389" y="connsiteY8389"/>
              </a:cxn>
              <a:cxn ang="0">
                <a:pos x="connsiteX8390" y="connsiteY8390"/>
              </a:cxn>
              <a:cxn ang="0">
                <a:pos x="connsiteX8391" y="connsiteY8391"/>
              </a:cxn>
              <a:cxn ang="0">
                <a:pos x="connsiteX8392" y="connsiteY8392"/>
              </a:cxn>
              <a:cxn ang="0">
                <a:pos x="connsiteX8393" y="connsiteY8393"/>
              </a:cxn>
              <a:cxn ang="0">
                <a:pos x="connsiteX8394" y="connsiteY8394"/>
              </a:cxn>
              <a:cxn ang="0">
                <a:pos x="connsiteX8395" y="connsiteY8395"/>
              </a:cxn>
              <a:cxn ang="0">
                <a:pos x="connsiteX8396" y="connsiteY8396"/>
              </a:cxn>
              <a:cxn ang="0">
                <a:pos x="connsiteX8397" y="connsiteY8397"/>
              </a:cxn>
              <a:cxn ang="0">
                <a:pos x="connsiteX8398" y="connsiteY8398"/>
              </a:cxn>
              <a:cxn ang="0">
                <a:pos x="connsiteX8399" y="connsiteY8399"/>
              </a:cxn>
              <a:cxn ang="0">
                <a:pos x="connsiteX8400" y="connsiteY8400"/>
              </a:cxn>
              <a:cxn ang="0">
                <a:pos x="connsiteX8401" y="connsiteY8401"/>
              </a:cxn>
              <a:cxn ang="0">
                <a:pos x="connsiteX8402" y="connsiteY8402"/>
              </a:cxn>
              <a:cxn ang="0">
                <a:pos x="connsiteX8403" y="connsiteY8403"/>
              </a:cxn>
              <a:cxn ang="0">
                <a:pos x="connsiteX8404" y="connsiteY8404"/>
              </a:cxn>
              <a:cxn ang="0">
                <a:pos x="connsiteX8405" y="connsiteY8405"/>
              </a:cxn>
              <a:cxn ang="0">
                <a:pos x="connsiteX8406" y="connsiteY8406"/>
              </a:cxn>
              <a:cxn ang="0">
                <a:pos x="connsiteX8407" y="connsiteY8407"/>
              </a:cxn>
              <a:cxn ang="0">
                <a:pos x="connsiteX8408" y="connsiteY8408"/>
              </a:cxn>
              <a:cxn ang="0">
                <a:pos x="connsiteX8409" y="connsiteY8409"/>
              </a:cxn>
              <a:cxn ang="0">
                <a:pos x="connsiteX8410" y="connsiteY8410"/>
              </a:cxn>
              <a:cxn ang="0">
                <a:pos x="connsiteX8411" y="connsiteY8411"/>
              </a:cxn>
              <a:cxn ang="0">
                <a:pos x="connsiteX8412" y="connsiteY8412"/>
              </a:cxn>
              <a:cxn ang="0">
                <a:pos x="connsiteX8413" y="connsiteY8413"/>
              </a:cxn>
              <a:cxn ang="0">
                <a:pos x="connsiteX8414" y="connsiteY8414"/>
              </a:cxn>
              <a:cxn ang="0">
                <a:pos x="connsiteX8415" y="connsiteY8415"/>
              </a:cxn>
              <a:cxn ang="0">
                <a:pos x="connsiteX8416" y="connsiteY8416"/>
              </a:cxn>
              <a:cxn ang="0">
                <a:pos x="connsiteX8417" y="connsiteY8417"/>
              </a:cxn>
              <a:cxn ang="0">
                <a:pos x="connsiteX8418" y="connsiteY8418"/>
              </a:cxn>
              <a:cxn ang="0">
                <a:pos x="connsiteX8419" y="connsiteY8419"/>
              </a:cxn>
              <a:cxn ang="0">
                <a:pos x="connsiteX8420" y="connsiteY8420"/>
              </a:cxn>
              <a:cxn ang="0">
                <a:pos x="connsiteX8421" y="connsiteY8421"/>
              </a:cxn>
              <a:cxn ang="0">
                <a:pos x="connsiteX8422" y="connsiteY8422"/>
              </a:cxn>
              <a:cxn ang="0">
                <a:pos x="connsiteX8423" y="connsiteY8423"/>
              </a:cxn>
              <a:cxn ang="0">
                <a:pos x="connsiteX8424" y="connsiteY8424"/>
              </a:cxn>
              <a:cxn ang="0">
                <a:pos x="connsiteX8425" y="connsiteY8425"/>
              </a:cxn>
              <a:cxn ang="0">
                <a:pos x="connsiteX8426" y="connsiteY8426"/>
              </a:cxn>
              <a:cxn ang="0">
                <a:pos x="connsiteX8427" y="connsiteY8427"/>
              </a:cxn>
              <a:cxn ang="0">
                <a:pos x="connsiteX8428" y="connsiteY8428"/>
              </a:cxn>
              <a:cxn ang="0">
                <a:pos x="connsiteX8429" y="connsiteY8429"/>
              </a:cxn>
              <a:cxn ang="0">
                <a:pos x="connsiteX8430" y="connsiteY8430"/>
              </a:cxn>
              <a:cxn ang="0">
                <a:pos x="connsiteX8431" y="connsiteY8431"/>
              </a:cxn>
              <a:cxn ang="0">
                <a:pos x="connsiteX8432" y="connsiteY8432"/>
              </a:cxn>
              <a:cxn ang="0">
                <a:pos x="connsiteX8433" y="connsiteY8433"/>
              </a:cxn>
              <a:cxn ang="0">
                <a:pos x="connsiteX8434" y="connsiteY8434"/>
              </a:cxn>
              <a:cxn ang="0">
                <a:pos x="connsiteX8435" y="connsiteY8435"/>
              </a:cxn>
              <a:cxn ang="0">
                <a:pos x="connsiteX8436" y="connsiteY8436"/>
              </a:cxn>
              <a:cxn ang="0">
                <a:pos x="connsiteX8437" y="connsiteY8437"/>
              </a:cxn>
              <a:cxn ang="0">
                <a:pos x="connsiteX8438" y="connsiteY8438"/>
              </a:cxn>
              <a:cxn ang="0">
                <a:pos x="connsiteX8439" y="connsiteY8439"/>
              </a:cxn>
              <a:cxn ang="0">
                <a:pos x="connsiteX8440" y="connsiteY8440"/>
              </a:cxn>
              <a:cxn ang="0">
                <a:pos x="connsiteX8441" y="connsiteY8441"/>
              </a:cxn>
              <a:cxn ang="0">
                <a:pos x="connsiteX8442" y="connsiteY8442"/>
              </a:cxn>
              <a:cxn ang="0">
                <a:pos x="connsiteX8443" y="connsiteY8443"/>
              </a:cxn>
              <a:cxn ang="0">
                <a:pos x="connsiteX8444" y="connsiteY8444"/>
              </a:cxn>
              <a:cxn ang="0">
                <a:pos x="connsiteX8445" y="connsiteY8445"/>
              </a:cxn>
              <a:cxn ang="0">
                <a:pos x="connsiteX8446" y="connsiteY8446"/>
              </a:cxn>
              <a:cxn ang="0">
                <a:pos x="connsiteX8447" y="connsiteY8447"/>
              </a:cxn>
              <a:cxn ang="0">
                <a:pos x="connsiteX8448" y="connsiteY8448"/>
              </a:cxn>
              <a:cxn ang="0">
                <a:pos x="connsiteX8449" y="connsiteY8449"/>
              </a:cxn>
              <a:cxn ang="0">
                <a:pos x="connsiteX8450" y="connsiteY8450"/>
              </a:cxn>
              <a:cxn ang="0">
                <a:pos x="connsiteX8451" y="connsiteY8451"/>
              </a:cxn>
              <a:cxn ang="0">
                <a:pos x="connsiteX8452" y="connsiteY8452"/>
              </a:cxn>
              <a:cxn ang="0">
                <a:pos x="connsiteX8453" y="connsiteY8453"/>
              </a:cxn>
              <a:cxn ang="0">
                <a:pos x="connsiteX8454" y="connsiteY8454"/>
              </a:cxn>
              <a:cxn ang="0">
                <a:pos x="connsiteX8455" y="connsiteY8455"/>
              </a:cxn>
              <a:cxn ang="0">
                <a:pos x="connsiteX8456" y="connsiteY8456"/>
              </a:cxn>
              <a:cxn ang="0">
                <a:pos x="connsiteX8457" y="connsiteY8457"/>
              </a:cxn>
              <a:cxn ang="0">
                <a:pos x="connsiteX8458" y="connsiteY8458"/>
              </a:cxn>
              <a:cxn ang="0">
                <a:pos x="connsiteX8459" y="connsiteY8459"/>
              </a:cxn>
              <a:cxn ang="0">
                <a:pos x="connsiteX8460" y="connsiteY8460"/>
              </a:cxn>
              <a:cxn ang="0">
                <a:pos x="connsiteX8461" y="connsiteY8461"/>
              </a:cxn>
              <a:cxn ang="0">
                <a:pos x="connsiteX8462" y="connsiteY8462"/>
              </a:cxn>
              <a:cxn ang="0">
                <a:pos x="connsiteX8463" y="connsiteY8463"/>
              </a:cxn>
              <a:cxn ang="0">
                <a:pos x="connsiteX8464" y="connsiteY8464"/>
              </a:cxn>
              <a:cxn ang="0">
                <a:pos x="connsiteX8465" y="connsiteY8465"/>
              </a:cxn>
              <a:cxn ang="0">
                <a:pos x="connsiteX8466" y="connsiteY8466"/>
              </a:cxn>
              <a:cxn ang="0">
                <a:pos x="connsiteX8467" y="connsiteY8467"/>
              </a:cxn>
              <a:cxn ang="0">
                <a:pos x="connsiteX8468" y="connsiteY8468"/>
              </a:cxn>
              <a:cxn ang="0">
                <a:pos x="connsiteX8469" y="connsiteY8469"/>
              </a:cxn>
              <a:cxn ang="0">
                <a:pos x="connsiteX8470" y="connsiteY8470"/>
              </a:cxn>
              <a:cxn ang="0">
                <a:pos x="connsiteX8471" y="connsiteY8471"/>
              </a:cxn>
              <a:cxn ang="0">
                <a:pos x="connsiteX8472" y="connsiteY8472"/>
              </a:cxn>
              <a:cxn ang="0">
                <a:pos x="connsiteX8473" y="connsiteY8473"/>
              </a:cxn>
              <a:cxn ang="0">
                <a:pos x="connsiteX8474" y="connsiteY8474"/>
              </a:cxn>
              <a:cxn ang="0">
                <a:pos x="connsiteX8475" y="connsiteY8475"/>
              </a:cxn>
              <a:cxn ang="0">
                <a:pos x="connsiteX8476" y="connsiteY8476"/>
              </a:cxn>
              <a:cxn ang="0">
                <a:pos x="connsiteX8477" y="connsiteY8477"/>
              </a:cxn>
              <a:cxn ang="0">
                <a:pos x="connsiteX8478" y="connsiteY8478"/>
              </a:cxn>
              <a:cxn ang="0">
                <a:pos x="connsiteX8479" y="connsiteY8479"/>
              </a:cxn>
              <a:cxn ang="0">
                <a:pos x="connsiteX8480" y="connsiteY8480"/>
              </a:cxn>
              <a:cxn ang="0">
                <a:pos x="connsiteX8481" y="connsiteY8481"/>
              </a:cxn>
              <a:cxn ang="0">
                <a:pos x="connsiteX8482" y="connsiteY8482"/>
              </a:cxn>
              <a:cxn ang="0">
                <a:pos x="connsiteX8483" y="connsiteY8483"/>
              </a:cxn>
              <a:cxn ang="0">
                <a:pos x="connsiteX8484" y="connsiteY8484"/>
              </a:cxn>
              <a:cxn ang="0">
                <a:pos x="connsiteX8485" y="connsiteY8485"/>
              </a:cxn>
              <a:cxn ang="0">
                <a:pos x="connsiteX8486" y="connsiteY8486"/>
              </a:cxn>
              <a:cxn ang="0">
                <a:pos x="connsiteX8487" y="connsiteY8487"/>
              </a:cxn>
              <a:cxn ang="0">
                <a:pos x="connsiteX8488" y="connsiteY8488"/>
              </a:cxn>
              <a:cxn ang="0">
                <a:pos x="connsiteX8489" y="connsiteY8489"/>
              </a:cxn>
              <a:cxn ang="0">
                <a:pos x="connsiteX8490" y="connsiteY8490"/>
              </a:cxn>
              <a:cxn ang="0">
                <a:pos x="connsiteX8491" y="connsiteY8491"/>
              </a:cxn>
              <a:cxn ang="0">
                <a:pos x="connsiteX8492" y="connsiteY8492"/>
              </a:cxn>
              <a:cxn ang="0">
                <a:pos x="connsiteX8493" y="connsiteY8493"/>
              </a:cxn>
              <a:cxn ang="0">
                <a:pos x="connsiteX8494" y="connsiteY8494"/>
              </a:cxn>
              <a:cxn ang="0">
                <a:pos x="connsiteX8495" y="connsiteY8495"/>
              </a:cxn>
              <a:cxn ang="0">
                <a:pos x="connsiteX8496" y="connsiteY8496"/>
              </a:cxn>
              <a:cxn ang="0">
                <a:pos x="connsiteX8497" y="connsiteY8497"/>
              </a:cxn>
              <a:cxn ang="0">
                <a:pos x="connsiteX8498" y="connsiteY8498"/>
              </a:cxn>
              <a:cxn ang="0">
                <a:pos x="connsiteX8499" y="connsiteY8499"/>
              </a:cxn>
              <a:cxn ang="0">
                <a:pos x="connsiteX8500" y="connsiteY8500"/>
              </a:cxn>
              <a:cxn ang="0">
                <a:pos x="connsiteX8501" y="connsiteY8501"/>
              </a:cxn>
              <a:cxn ang="0">
                <a:pos x="connsiteX8502" y="connsiteY8502"/>
              </a:cxn>
              <a:cxn ang="0">
                <a:pos x="connsiteX8503" y="connsiteY8503"/>
              </a:cxn>
              <a:cxn ang="0">
                <a:pos x="connsiteX8504" y="connsiteY8504"/>
              </a:cxn>
              <a:cxn ang="0">
                <a:pos x="connsiteX8505" y="connsiteY8505"/>
              </a:cxn>
              <a:cxn ang="0">
                <a:pos x="connsiteX8506" y="connsiteY8506"/>
              </a:cxn>
              <a:cxn ang="0">
                <a:pos x="connsiteX8507" y="connsiteY8507"/>
              </a:cxn>
              <a:cxn ang="0">
                <a:pos x="connsiteX8508" y="connsiteY8508"/>
              </a:cxn>
              <a:cxn ang="0">
                <a:pos x="connsiteX8509" y="connsiteY8509"/>
              </a:cxn>
              <a:cxn ang="0">
                <a:pos x="connsiteX8510" y="connsiteY8510"/>
              </a:cxn>
              <a:cxn ang="0">
                <a:pos x="connsiteX8511" y="connsiteY8511"/>
              </a:cxn>
              <a:cxn ang="0">
                <a:pos x="connsiteX8512" y="connsiteY8512"/>
              </a:cxn>
              <a:cxn ang="0">
                <a:pos x="connsiteX8513" y="connsiteY8513"/>
              </a:cxn>
              <a:cxn ang="0">
                <a:pos x="connsiteX8514" y="connsiteY8514"/>
              </a:cxn>
              <a:cxn ang="0">
                <a:pos x="connsiteX8515" y="connsiteY8515"/>
              </a:cxn>
              <a:cxn ang="0">
                <a:pos x="connsiteX8516" y="connsiteY8516"/>
              </a:cxn>
              <a:cxn ang="0">
                <a:pos x="connsiteX8517" y="connsiteY8517"/>
              </a:cxn>
              <a:cxn ang="0">
                <a:pos x="connsiteX8518" y="connsiteY8518"/>
              </a:cxn>
              <a:cxn ang="0">
                <a:pos x="connsiteX8519" y="connsiteY8519"/>
              </a:cxn>
              <a:cxn ang="0">
                <a:pos x="connsiteX8520" y="connsiteY8520"/>
              </a:cxn>
              <a:cxn ang="0">
                <a:pos x="connsiteX8521" y="connsiteY8521"/>
              </a:cxn>
              <a:cxn ang="0">
                <a:pos x="connsiteX8522" y="connsiteY8522"/>
              </a:cxn>
              <a:cxn ang="0">
                <a:pos x="connsiteX8523" y="connsiteY8523"/>
              </a:cxn>
              <a:cxn ang="0">
                <a:pos x="connsiteX8524" y="connsiteY8524"/>
              </a:cxn>
              <a:cxn ang="0">
                <a:pos x="connsiteX8525" y="connsiteY8525"/>
              </a:cxn>
              <a:cxn ang="0">
                <a:pos x="connsiteX8526" y="connsiteY8526"/>
              </a:cxn>
              <a:cxn ang="0">
                <a:pos x="connsiteX8527" y="connsiteY8527"/>
              </a:cxn>
              <a:cxn ang="0">
                <a:pos x="connsiteX8528" y="connsiteY8528"/>
              </a:cxn>
              <a:cxn ang="0">
                <a:pos x="connsiteX8529" y="connsiteY8529"/>
              </a:cxn>
              <a:cxn ang="0">
                <a:pos x="connsiteX8530" y="connsiteY8530"/>
              </a:cxn>
              <a:cxn ang="0">
                <a:pos x="connsiteX8531" y="connsiteY8531"/>
              </a:cxn>
              <a:cxn ang="0">
                <a:pos x="connsiteX8532" y="connsiteY8532"/>
              </a:cxn>
              <a:cxn ang="0">
                <a:pos x="connsiteX8533" y="connsiteY8533"/>
              </a:cxn>
              <a:cxn ang="0">
                <a:pos x="connsiteX8534" y="connsiteY8534"/>
              </a:cxn>
              <a:cxn ang="0">
                <a:pos x="connsiteX8535" y="connsiteY8535"/>
              </a:cxn>
              <a:cxn ang="0">
                <a:pos x="connsiteX8536" y="connsiteY8536"/>
              </a:cxn>
              <a:cxn ang="0">
                <a:pos x="connsiteX8537" y="connsiteY8537"/>
              </a:cxn>
              <a:cxn ang="0">
                <a:pos x="connsiteX8538" y="connsiteY8538"/>
              </a:cxn>
              <a:cxn ang="0">
                <a:pos x="connsiteX8539" y="connsiteY8539"/>
              </a:cxn>
              <a:cxn ang="0">
                <a:pos x="connsiteX8540" y="connsiteY8540"/>
              </a:cxn>
              <a:cxn ang="0">
                <a:pos x="connsiteX8541" y="connsiteY8541"/>
              </a:cxn>
              <a:cxn ang="0">
                <a:pos x="connsiteX8542" y="connsiteY8542"/>
              </a:cxn>
              <a:cxn ang="0">
                <a:pos x="connsiteX8543" y="connsiteY8543"/>
              </a:cxn>
              <a:cxn ang="0">
                <a:pos x="connsiteX8544" y="connsiteY8544"/>
              </a:cxn>
              <a:cxn ang="0">
                <a:pos x="connsiteX8545" y="connsiteY8545"/>
              </a:cxn>
              <a:cxn ang="0">
                <a:pos x="connsiteX8546" y="connsiteY8546"/>
              </a:cxn>
              <a:cxn ang="0">
                <a:pos x="connsiteX8547" y="connsiteY8547"/>
              </a:cxn>
              <a:cxn ang="0">
                <a:pos x="connsiteX8548" y="connsiteY8548"/>
              </a:cxn>
              <a:cxn ang="0">
                <a:pos x="connsiteX8549" y="connsiteY8549"/>
              </a:cxn>
              <a:cxn ang="0">
                <a:pos x="connsiteX8550" y="connsiteY8550"/>
              </a:cxn>
              <a:cxn ang="0">
                <a:pos x="connsiteX8551" y="connsiteY8551"/>
              </a:cxn>
              <a:cxn ang="0">
                <a:pos x="connsiteX8552" y="connsiteY8552"/>
              </a:cxn>
              <a:cxn ang="0">
                <a:pos x="connsiteX8553" y="connsiteY8553"/>
              </a:cxn>
              <a:cxn ang="0">
                <a:pos x="connsiteX8554" y="connsiteY8554"/>
              </a:cxn>
              <a:cxn ang="0">
                <a:pos x="connsiteX8555" y="connsiteY8555"/>
              </a:cxn>
              <a:cxn ang="0">
                <a:pos x="connsiteX8556" y="connsiteY8556"/>
              </a:cxn>
              <a:cxn ang="0">
                <a:pos x="connsiteX8557" y="connsiteY8557"/>
              </a:cxn>
              <a:cxn ang="0">
                <a:pos x="connsiteX8558" y="connsiteY8558"/>
              </a:cxn>
              <a:cxn ang="0">
                <a:pos x="connsiteX8559" y="connsiteY8559"/>
              </a:cxn>
              <a:cxn ang="0">
                <a:pos x="connsiteX8560" y="connsiteY8560"/>
              </a:cxn>
              <a:cxn ang="0">
                <a:pos x="connsiteX8561" y="connsiteY8561"/>
              </a:cxn>
              <a:cxn ang="0">
                <a:pos x="connsiteX8562" y="connsiteY8562"/>
              </a:cxn>
              <a:cxn ang="0">
                <a:pos x="connsiteX8563" y="connsiteY8563"/>
              </a:cxn>
              <a:cxn ang="0">
                <a:pos x="connsiteX8564" y="connsiteY8564"/>
              </a:cxn>
              <a:cxn ang="0">
                <a:pos x="connsiteX8565" y="connsiteY8565"/>
              </a:cxn>
              <a:cxn ang="0">
                <a:pos x="connsiteX8566" y="connsiteY8566"/>
              </a:cxn>
              <a:cxn ang="0">
                <a:pos x="connsiteX8567" y="connsiteY8567"/>
              </a:cxn>
              <a:cxn ang="0">
                <a:pos x="connsiteX8568" y="connsiteY8568"/>
              </a:cxn>
              <a:cxn ang="0">
                <a:pos x="connsiteX8569" y="connsiteY8569"/>
              </a:cxn>
              <a:cxn ang="0">
                <a:pos x="connsiteX8570" y="connsiteY8570"/>
              </a:cxn>
              <a:cxn ang="0">
                <a:pos x="connsiteX8571" y="connsiteY8571"/>
              </a:cxn>
              <a:cxn ang="0">
                <a:pos x="connsiteX8572" y="connsiteY8572"/>
              </a:cxn>
              <a:cxn ang="0">
                <a:pos x="connsiteX8573" y="connsiteY8573"/>
              </a:cxn>
              <a:cxn ang="0">
                <a:pos x="connsiteX8574" y="connsiteY8574"/>
              </a:cxn>
              <a:cxn ang="0">
                <a:pos x="connsiteX8575" y="connsiteY8575"/>
              </a:cxn>
              <a:cxn ang="0">
                <a:pos x="connsiteX8576" y="connsiteY8576"/>
              </a:cxn>
              <a:cxn ang="0">
                <a:pos x="connsiteX8577" y="connsiteY8577"/>
              </a:cxn>
              <a:cxn ang="0">
                <a:pos x="connsiteX8578" y="connsiteY8578"/>
              </a:cxn>
              <a:cxn ang="0">
                <a:pos x="connsiteX8579" y="connsiteY8579"/>
              </a:cxn>
              <a:cxn ang="0">
                <a:pos x="connsiteX8580" y="connsiteY8580"/>
              </a:cxn>
              <a:cxn ang="0">
                <a:pos x="connsiteX8581" y="connsiteY8581"/>
              </a:cxn>
              <a:cxn ang="0">
                <a:pos x="connsiteX8582" y="connsiteY8582"/>
              </a:cxn>
              <a:cxn ang="0">
                <a:pos x="connsiteX8583" y="connsiteY8583"/>
              </a:cxn>
              <a:cxn ang="0">
                <a:pos x="connsiteX8584" y="connsiteY8584"/>
              </a:cxn>
              <a:cxn ang="0">
                <a:pos x="connsiteX8585" y="connsiteY8585"/>
              </a:cxn>
              <a:cxn ang="0">
                <a:pos x="connsiteX8586" y="connsiteY8586"/>
              </a:cxn>
              <a:cxn ang="0">
                <a:pos x="connsiteX8587" y="connsiteY8587"/>
              </a:cxn>
              <a:cxn ang="0">
                <a:pos x="connsiteX8588" y="connsiteY8588"/>
              </a:cxn>
              <a:cxn ang="0">
                <a:pos x="connsiteX8589" y="connsiteY8589"/>
              </a:cxn>
              <a:cxn ang="0">
                <a:pos x="connsiteX8590" y="connsiteY8590"/>
              </a:cxn>
              <a:cxn ang="0">
                <a:pos x="connsiteX8591" y="connsiteY8591"/>
              </a:cxn>
              <a:cxn ang="0">
                <a:pos x="connsiteX8592" y="connsiteY8592"/>
              </a:cxn>
              <a:cxn ang="0">
                <a:pos x="connsiteX8593" y="connsiteY8593"/>
              </a:cxn>
              <a:cxn ang="0">
                <a:pos x="connsiteX8594" y="connsiteY8594"/>
              </a:cxn>
              <a:cxn ang="0">
                <a:pos x="connsiteX8595" y="connsiteY8595"/>
              </a:cxn>
              <a:cxn ang="0">
                <a:pos x="connsiteX8596" y="connsiteY8596"/>
              </a:cxn>
              <a:cxn ang="0">
                <a:pos x="connsiteX8597" y="connsiteY8597"/>
              </a:cxn>
              <a:cxn ang="0">
                <a:pos x="connsiteX8598" y="connsiteY8598"/>
              </a:cxn>
              <a:cxn ang="0">
                <a:pos x="connsiteX8599" y="connsiteY8599"/>
              </a:cxn>
              <a:cxn ang="0">
                <a:pos x="connsiteX8600" y="connsiteY8600"/>
              </a:cxn>
              <a:cxn ang="0">
                <a:pos x="connsiteX8601" y="connsiteY8601"/>
              </a:cxn>
              <a:cxn ang="0">
                <a:pos x="connsiteX8602" y="connsiteY8602"/>
              </a:cxn>
              <a:cxn ang="0">
                <a:pos x="connsiteX8603" y="connsiteY8603"/>
              </a:cxn>
              <a:cxn ang="0">
                <a:pos x="connsiteX8604" y="connsiteY8604"/>
              </a:cxn>
              <a:cxn ang="0">
                <a:pos x="connsiteX8605" y="connsiteY8605"/>
              </a:cxn>
              <a:cxn ang="0">
                <a:pos x="connsiteX8606" y="connsiteY8606"/>
              </a:cxn>
              <a:cxn ang="0">
                <a:pos x="connsiteX8607" y="connsiteY8607"/>
              </a:cxn>
              <a:cxn ang="0">
                <a:pos x="connsiteX8608" y="connsiteY8608"/>
              </a:cxn>
              <a:cxn ang="0">
                <a:pos x="connsiteX8609" y="connsiteY8609"/>
              </a:cxn>
              <a:cxn ang="0">
                <a:pos x="connsiteX8610" y="connsiteY8610"/>
              </a:cxn>
              <a:cxn ang="0">
                <a:pos x="connsiteX8611" y="connsiteY8611"/>
              </a:cxn>
              <a:cxn ang="0">
                <a:pos x="connsiteX8612" y="connsiteY8612"/>
              </a:cxn>
              <a:cxn ang="0">
                <a:pos x="connsiteX8613" y="connsiteY8613"/>
              </a:cxn>
              <a:cxn ang="0">
                <a:pos x="connsiteX8614" y="connsiteY8614"/>
              </a:cxn>
              <a:cxn ang="0">
                <a:pos x="connsiteX8615" y="connsiteY8615"/>
              </a:cxn>
              <a:cxn ang="0">
                <a:pos x="connsiteX8616" y="connsiteY8616"/>
              </a:cxn>
              <a:cxn ang="0">
                <a:pos x="connsiteX8617" y="connsiteY8617"/>
              </a:cxn>
              <a:cxn ang="0">
                <a:pos x="connsiteX8618" y="connsiteY8618"/>
              </a:cxn>
              <a:cxn ang="0">
                <a:pos x="connsiteX8619" y="connsiteY8619"/>
              </a:cxn>
              <a:cxn ang="0">
                <a:pos x="connsiteX8620" y="connsiteY8620"/>
              </a:cxn>
              <a:cxn ang="0">
                <a:pos x="connsiteX8621" y="connsiteY8621"/>
              </a:cxn>
              <a:cxn ang="0">
                <a:pos x="connsiteX8622" y="connsiteY8622"/>
              </a:cxn>
              <a:cxn ang="0">
                <a:pos x="connsiteX8623" y="connsiteY8623"/>
              </a:cxn>
              <a:cxn ang="0">
                <a:pos x="connsiteX8624" y="connsiteY8624"/>
              </a:cxn>
              <a:cxn ang="0">
                <a:pos x="connsiteX8625" y="connsiteY8625"/>
              </a:cxn>
              <a:cxn ang="0">
                <a:pos x="connsiteX8626" y="connsiteY8626"/>
              </a:cxn>
              <a:cxn ang="0">
                <a:pos x="connsiteX8627" y="connsiteY8627"/>
              </a:cxn>
              <a:cxn ang="0">
                <a:pos x="connsiteX8628" y="connsiteY8628"/>
              </a:cxn>
              <a:cxn ang="0">
                <a:pos x="connsiteX8629" y="connsiteY8629"/>
              </a:cxn>
              <a:cxn ang="0">
                <a:pos x="connsiteX8630" y="connsiteY8630"/>
              </a:cxn>
              <a:cxn ang="0">
                <a:pos x="connsiteX8631" y="connsiteY8631"/>
              </a:cxn>
              <a:cxn ang="0">
                <a:pos x="connsiteX8632" y="connsiteY8632"/>
              </a:cxn>
              <a:cxn ang="0">
                <a:pos x="connsiteX8633" y="connsiteY8633"/>
              </a:cxn>
              <a:cxn ang="0">
                <a:pos x="connsiteX8634" y="connsiteY8634"/>
              </a:cxn>
              <a:cxn ang="0">
                <a:pos x="connsiteX8635" y="connsiteY8635"/>
              </a:cxn>
              <a:cxn ang="0">
                <a:pos x="connsiteX8636" y="connsiteY8636"/>
              </a:cxn>
              <a:cxn ang="0">
                <a:pos x="connsiteX8637" y="connsiteY8637"/>
              </a:cxn>
              <a:cxn ang="0">
                <a:pos x="connsiteX8638" y="connsiteY8638"/>
              </a:cxn>
              <a:cxn ang="0">
                <a:pos x="connsiteX8639" y="connsiteY8639"/>
              </a:cxn>
              <a:cxn ang="0">
                <a:pos x="connsiteX8640" y="connsiteY8640"/>
              </a:cxn>
              <a:cxn ang="0">
                <a:pos x="connsiteX8641" y="connsiteY8641"/>
              </a:cxn>
              <a:cxn ang="0">
                <a:pos x="connsiteX8642" y="connsiteY8642"/>
              </a:cxn>
              <a:cxn ang="0">
                <a:pos x="connsiteX8643" y="connsiteY8643"/>
              </a:cxn>
              <a:cxn ang="0">
                <a:pos x="connsiteX8644" y="connsiteY8644"/>
              </a:cxn>
              <a:cxn ang="0">
                <a:pos x="connsiteX8645" y="connsiteY8645"/>
              </a:cxn>
              <a:cxn ang="0">
                <a:pos x="connsiteX8646" y="connsiteY8646"/>
              </a:cxn>
              <a:cxn ang="0">
                <a:pos x="connsiteX8647" y="connsiteY8647"/>
              </a:cxn>
              <a:cxn ang="0">
                <a:pos x="connsiteX8648" y="connsiteY8648"/>
              </a:cxn>
              <a:cxn ang="0">
                <a:pos x="connsiteX8649" y="connsiteY8649"/>
              </a:cxn>
              <a:cxn ang="0">
                <a:pos x="connsiteX8650" y="connsiteY8650"/>
              </a:cxn>
              <a:cxn ang="0">
                <a:pos x="connsiteX8651" y="connsiteY8651"/>
              </a:cxn>
              <a:cxn ang="0">
                <a:pos x="connsiteX8652" y="connsiteY8652"/>
              </a:cxn>
              <a:cxn ang="0">
                <a:pos x="connsiteX8653" y="connsiteY8653"/>
              </a:cxn>
              <a:cxn ang="0">
                <a:pos x="connsiteX8654" y="connsiteY8654"/>
              </a:cxn>
              <a:cxn ang="0">
                <a:pos x="connsiteX8655" y="connsiteY8655"/>
              </a:cxn>
              <a:cxn ang="0">
                <a:pos x="connsiteX8656" y="connsiteY8656"/>
              </a:cxn>
              <a:cxn ang="0">
                <a:pos x="connsiteX8657" y="connsiteY8657"/>
              </a:cxn>
              <a:cxn ang="0">
                <a:pos x="connsiteX8658" y="connsiteY8658"/>
              </a:cxn>
              <a:cxn ang="0">
                <a:pos x="connsiteX8659" y="connsiteY8659"/>
              </a:cxn>
              <a:cxn ang="0">
                <a:pos x="connsiteX8660" y="connsiteY8660"/>
              </a:cxn>
              <a:cxn ang="0">
                <a:pos x="connsiteX8661" y="connsiteY8661"/>
              </a:cxn>
              <a:cxn ang="0">
                <a:pos x="connsiteX8662" y="connsiteY8662"/>
              </a:cxn>
              <a:cxn ang="0">
                <a:pos x="connsiteX8663" y="connsiteY8663"/>
              </a:cxn>
              <a:cxn ang="0">
                <a:pos x="connsiteX8664" y="connsiteY8664"/>
              </a:cxn>
              <a:cxn ang="0">
                <a:pos x="connsiteX8665" y="connsiteY8665"/>
              </a:cxn>
              <a:cxn ang="0">
                <a:pos x="connsiteX8666" y="connsiteY8666"/>
              </a:cxn>
              <a:cxn ang="0">
                <a:pos x="connsiteX8667" y="connsiteY8667"/>
              </a:cxn>
              <a:cxn ang="0">
                <a:pos x="connsiteX8668" y="connsiteY8668"/>
              </a:cxn>
              <a:cxn ang="0">
                <a:pos x="connsiteX8669" y="connsiteY8669"/>
              </a:cxn>
              <a:cxn ang="0">
                <a:pos x="connsiteX8670" y="connsiteY8670"/>
              </a:cxn>
              <a:cxn ang="0">
                <a:pos x="connsiteX8671" y="connsiteY8671"/>
              </a:cxn>
              <a:cxn ang="0">
                <a:pos x="connsiteX8672" y="connsiteY8672"/>
              </a:cxn>
              <a:cxn ang="0">
                <a:pos x="connsiteX8673" y="connsiteY8673"/>
              </a:cxn>
              <a:cxn ang="0">
                <a:pos x="connsiteX8674" y="connsiteY8674"/>
              </a:cxn>
              <a:cxn ang="0">
                <a:pos x="connsiteX8675" y="connsiteY8675"/>
              </a:cxn>
              <a:cxn ang="0">
                <a:pos x="connsiteX8676" y="connsiteY8676"/>
              </a:cxn>
              <a:cxn ang="0">
                <a:pos x="connsiteX8677" y="connsiteY8677"/>
              </a:cxn>
              <a:cxn ang="0">
                <a:pos x="connsiteX8678" y="connsiteY8678"/>
              </a:cxn>
              <a:cxn ang="0">
                <a:pos x="connsiteX8679" y="connsiteY8679"/>
              </a:cxn>
              <a:cxn ang="0">
                <a:pos x="connsiteX8680" y="connsiteY8680"/>
              </a:cxn>
              <a:cxn ang="0">
                <a:pos x="connsiteX8681" y="connsiteY8681"/>
              </a:cxn>
              <a:cxn ang="0">
                <a:pos x="connsiteX8682" y="connsiteY8682"/>
              </a:cxn>
              <a:cxn ang="0">
                <a:pos x="connsiteX8683" y="connsiteY8683"/>
              </a:cxn>
              <a:cxn ang="0">
                <a:pos x="connsiteX8684" y="connsiteY8684"/>
              </a:cxn>
              <a:cxn ang="0">
                <a:pos x="connsiteX8685" y="connsiteY8685"/>
              </a:cxn>
              <a:cxn ang="0">
                <a:pos x="connsiteX8686" y="connsiteY8686"/>
              </a:cxn>
              <a:cxn ang="0">
                <a:pos x="connsiteX8687" y="connsiteY8687"/>
              </a:cxn>
              <a:cxn ang="0">
                <a:pos x="connsiteX8688" y="connsiteY8688"/>
              </a:cxn>
              <a:cxn ang="0">
                <a:pos x="connsiteX8689" y="connsiteY8689"/>
              </a:cxn>
              <a:cxn ang="0">
                <a:pos x="connsiteX8690" y="connsiteY8690"/>
              </a:cxn>
              <a:cxn ang="0">
                <a:pos x="connsiteX8691" y="connsiteY8691"/>
              </a:cxn>
              <a:cxn ang="0">
                <a:pos x="connsiteX8692" y="connsiteY8692"/>
              </a:cxn>
              <a:cxn ang="0">
                <a:pos x="connsiteX8693" y="connsiteY8693"/>
              </a:cxn>
              <a:cxn ang="0">
                <a:pos x="connsiteX8694" y="connsiteY8694"/>
              </a:cxn>
              <a:cxn ang="0">
                <a:pos x="connsiteX8695" y="connsiteY8695"/>
              </a:cxn>
              <a:cxn ang="0">
                <a:pos x="connsiteX8696" y="connsiteY8696"/>
              </a:cxn>
              <a:cxn ang="0">
                <a:pos x="connsiteX8697" y="connsiteY8697"/>
              </a:cxn>
              <a:cxn ang="0">
                <a:pos x="connsiteX8698" y="connsiteY8698"/>
              </a:cxn>
              <a:cxn ang="0">
                <a:pos x="connsiteX8699" y="connsiteY8699"/>
              </a:cxn>
              <a:cxn ang="0">
                <a:pos x="connsiteX8700" y="connsiteY8700"/>
              </a:cxn>
              <a:cxn ang="0">
                <a:pos x="connsiteX8701" y="connsiteY8701"/>
              </a:cxn>
              <a:cxn ang="0">
                <a:pos x="connsiteX8702" y="connsiteY8702"/>
              </a:cxn>
              <a:cxn ang="0">
                <a:pos x="connsiteX8703" y="connsiteY8703"/>
              </a:cxn>
              <a:cxn ang="0">
                <a:pos x="connsiteX8704" y="connsiteY8704"/>
              </a:cxn>
              <a:cxn ang="0">
                <a:pos x="connsiteX8705" y="connsiteY8705"/>
              </a:cxn>
              <a:cxn ang="0">
                <a:pos x="connsiteX8706" y="connsiteY8706"/>
              </a:cxn>
              <a:cxn ang="0">
                <a:pos x="connsiteX8707" y="connsiteY8707"/>
              </a:cxn>
              <a:cxn ang="0">
                <a:pos x="connsiteX8708" y="connsiteY8708"/>
              </a:cxn>
              <a:cxn ang="0">
                <a:pos x="connsiteX8709" y="connsiteY8709"/>
              </a:cxn>
              <a:cxn ang="0">
                <a:pos x="connsiteX8710" y="connsiteY8710"/>
              </a:cxn>
              <a:cxn ang="0">
                <a:pos x="connsiteX8711" y="connsiteY8711"/>
              </a:cxn>
              <a:cxn ang="0">
                <a:pos x="connsiteX8712" y="connsiteY8712"/>
              </a:cxn>
              <a:cxn ang="0">
                <a:pos x="connsiteX8713" y="connsiteY8713"/>
              </a:cxn>
              <a:cxn ang="0">
                <a:pos x="connsiteX8714" y="connsiteY8714"/>
              </a:cxn>
              <a:cxn ang="0">
                <a:pos x="connsiteX8715" y="connsiteY8715"/>
              </a:cxn>
              <a:cxn ang="0">
                <a:pos x="connsiteX8716" y="connsiteY8716"/>
              </a:cxn>
              <a:cxn ang="0">
                <a:pos x="connsiteX8717" y="connsiteY8717"/>
              </a:cxn>
              <a:cxn ang="0">
                <a:pos x="connsiteX8718" y="connsiteY8718"/>
              </a:cxn>
              <a:cxn ang="0">
                <a:pos x="connsiteX8719" y="connsiteY8719"/>
              </a:cxn>
              <a:cxn ang="0">
                <a:pos x="connsiteX8720" y="connsiteY8720"/>
              </a:cxn>
              <a:cxn ang="0">
                <a:pos x="connsiteX8721" y="connsiteY8721"/>
              </a:cxn>
              <a:cxn ang="0">
                <a:pos x="connsiteX8722" y="connsiteY8722"/>
              </a:cxn>
              <a:cxn ang="0">
                <a:pos x="connsiteX8723" y="connsiteY8723"/>
              </a:cxn>
              <a:cxn ang="0">
                <a:pos x="connsiteX8724" y="connsiteY8724"/>
              </a:cxn>
              <a:cxn ang="0">
                <a:pos x="connsiteX8725" y="connsiteY8725"/>
              </a:cxn>
              <a:cxn ang="0">
                <a:pos x="connsiteX8726" y="connsiteY8726"/>
              </a:cxn>
              <a:cxn ang="0">
                <a:pos x="connsiteX8727" y="connsiteY8727"/>
              </a:cxn>
              <a:cxn ang="0">
                <a:pos x="connsiteX8728" y="connsiteY8728"/>
              </a:cxn>
              <a:cxn ang="0">
                <a:pos x="connsiteX8729" y="connsiteY8729"/>
              </a:cxn>
              <a:cxn ang="0">
                <a:pos x="connsiteX8730" y="connsiteY8730"/>
              </a:cxn>
              <a:cxn ang="0">
                <a:pos x="connsiteX8731" y="connsiteY8731"/>
              </a:cxn>
              <a:cxn ang="0">
                <a:pos x="connsiteX8732" y="connsiteY8732"/>
              </a:cxn>
              <a:cxn ang="0">
                <a:pos x="connsiteX8733" y="connsiteY8733"/>
              </a:cxn>
              <a:cxn ang="0">
                <a:pos x="connsiteX8734" y="connsiteY8734"/>
              </a:cxn>
              <a:cxn ang="0">
                <a:pos x="connsiteX8735" y="connsiteY8735"/>
              </a:cxn>
              <a:cxn ang="0">
                <a:pos x="connsiteX8736" y="connsiteY8736"/>
              </a:cxn>
              <a:cxn ang="0">
                <a:pos x="connsiteX8737" y="connsiteY8737"/>
              </a:cxn>
              <a:cxn ang="0">
                <a:pos x="connsiteX8738" y="connsiteY8738"/>
              </a:cxn>
              <a:cxn ang="0">
                <a:pos x="connsiteX8739" y="connsiteY8739"/>
              </a:cxn>
              <a:cxn ang="0">
                <a:pos x="connsiteX8740" y="connsiteY8740"/>
              </a:cxn>
              <a:cxn ang="0">
                <a:pos x="connsiteX8741" y="connsiteY8741"/>
              </a:cxn>
              <a:cxn ang="0">
                <a:pos x="connsiteX8742" y="connsiteY8742"/>
              </a:cxn>
              <a:cxn ang="0">
                <a:pos x="connsiteX8743" y="connsiteY8743"/>
              </a:cxn>
              <a:cxn ang="0">
                <a:pos x="connsiteX8744" y="connsiteY8744"/>
              </a:cxn>
              <a:cxn ang="0">
                <a:pos x="connsiteX8745" y="connsiteY8745"/>
              </a:cxn>
              <a:cxn ang="0">
                <a:pos x="connsiteX8746" y="connsiteY8746"/>
              </a:cxn>
              <a:cxn ang="0">
                <a:pos x="connsiteX8747" y="connsiteY8747"/>
              </a:cxn>
              <a:cxn ang="0">
                <a:pos x="connsiteX8748" y="connsiteY8748"/>
              </a:cxn>
              <a:cxn ang="0">
                <a:pos x="connsiteX8749" y="connsiteY8749"/>
              </a:cxn>
              <a:cxn ang="0">
                <a:pos x="connsiteX8750" y="connsiteY8750"/>
              </a:cxn>
              <a:cxn ang="0">
                <a:pos x="connsiteX8751" y="connsiteY8751"/>
              </a:cxn>
              <a:cxn ang="0">
                <a:pos x="connsiteX8752" y="connsiteY8752"/>
              </a:cxn>
              <a:cxn ang="0">
                <a:pos x="connsiteX8753" y="connsiteY8753"/>
              </a:cxn>
              <a:cxn ang="0">
                <a:pos x="connsiteX8754" y="connsiteY8754"/>
              </a:cxn>
              <a:cxn ang="0">
                <a:pos x="connsiteX8755" y="connsiteY8755"/>
              </a:cxn>
              <a:cxn ang="0">
                <a:pos x="connsiteX8756" y="connsiteY8756"/>
              </a:cxn>
              <a:cxn ang="0">
                <a:pos x="connsiteX8757" y="connsiteY8757"/>
              </a:cxn>
              <a:cxn ang="0">
                <a:pos x="connsiteX8758" y="connsiteY8758"/>
              </a:cxn>
              <a:cxn ang="0">
                <a:pos x="connsiteX8759" y="connsiteY8759"/>
              </a:cxn>
              <a:cxn ang="0">
                <a:pos x="connsiteX8760" y="connsiteY8760"/>
              </a:cxn>
              <a:cxn ang="0">
                <a:pos x="connsiteX8761" y="connsiteY8761"/>
              </a:cxn>
              <a:cxn ang="0">
                <a:pos x="connsiteX8762" y="connsiteY8762"/>
              </a:cxn>
              <a:cxn ang="0">
                <a:pos x="connsiteX8763" y="connsiteY8763"/>
              </a:cxn>
              <a:cxn ang="0">
                <a:pos x="connsiteX8764" y="connsiteY8764"/>
              </a:cxn>
              <a:cxn ang="0">
                <a:pos x="connsiteX8765" y="connsiteY8765"/>
              </a:cxn>
              <a:cxn ang="0">
                <a:pos x="connsiteX8766" y="connsiteY8766"/>
              </a:cxn>
              <a:cxn ang="0">
                <a:pos x="connsiteX8767" y="connsiteY8767"/>
              </a:cxn>
              <a:cxn ang="0">
                <a:pos x="connsiteX8768" y="connsiteY8768"/>
              </a:cxn>
              <a:cxn ang="0">
                <a:pos x="connsiteX8769" y="connsiteY8769"/>
              </a:cxn>
              <a:cxn ang="0">
                <a:pos x="connsiteX8770" y="connsiteY8770"/>
              </a:cxn>
              <a:cxn ang="0">
                <a:pos x="connsiteX8771" y="connsiteY8771"/>
              </a:cxn>
              <a:cxn ang="0">
                <a:pos x="connsiteX8772" y="connsiteY8772"/>
              </a:cxn>
              <a:cxn ang="0">
                <a:pos x="connsiteX8773" y="connsiteY8773"/>
              </a:cxn>
              <a:cxn ang="0">
                <a:pos x="connsiteX8774" y="connsiteY8774"/>
              </a:cxn>
              <a:cxn ang="0">
                <a:pos x="connsiteX8775" y="connsiteY8775"/>
              </a:cxn>
              <a:cxn ang="0">
                <a:pos x="connsiteX8776" y="connsiteY8776"/>
              </a:cxn>
              <a:cxn ang="0">
                <a:pos x="connsiteX8777" y="connsiteY8777"/>
              </a:cxn>
              <a:cxn ang="0">
                <a:pos x="connsiteX8778" y="connsiteY8778"/>
              </a:cxn>
              <a:cxn ang="0">
                <a:pos x="connsiteX8779" y="connsiteY8779"/>
              </a:cxn>
              <a:cxn ang="0">
                <a:pos x="connsiteX8780" y="connsiteY8780"/>
              </a:cxn>
              <a:cxn ang="0">
                <a:pos x="connsiteX8781" y="connsiteY8781"/>
              </a:cxn>
              <a:cxn ang="0">
                <a:pos x="connsiteX8782" y="connsiteY8782"/>
              </a:cxn>
              <a:cxn ang="0">
                <a:pos x="connsiteX8783" y="connsiteY8783"/>
              </a:cxn>
              <a:cxn ang="0">
                <a:pos x="connsiteX8784" y="connsiteY8784"/>
              </a:cxn>
              <a:cxn ang="0">
                <a:pos x="connsiteX8785" y="connsiteY8785"/>
              </a:cxn>
              <a:cxn ang="0">
                <a:pos x="connsiteX8786" y="connsiteY8786"/>
              </a:cxn>
              <a:cxn ang="0">
                <a:pos x="connsiteX8787" y="connsiteY8787"/>
              </a:cxn>
              <a:cxn ang="0">
                <a:pos x="connsiteX8788" y="connsiteY8788"/>
              </a:cxn>
              <a:cxn ang="0">
                <a:pos x="connsiteX8789" y="connsiteY8789"/>
              </a:cxn>
              <a:cxn ang="0">
                <a:pos x="connsiteX8790" y="connsiteY8790"/>
              </a:cxn>
              <a:cxn ang="0">
                <a:pos x="connsiteX8791" y="connsiteY8791"/>
              </a:cxn>
              <a:cxn ang="0">
                <a:pos x="connsiteX8792" y="connsiteY8792"/>
              </a:cxn>
              <a:cxn ang="0">
                <a:pos x="connsiteX8793" y="connsiteY8793"/>
              </a:cxn>
              <a:cxn ang="0">
                <a:pos x="connsiteX8794" y="connsiteY8794"/>
              </a:cxn>
              <a:cxn ang="0">
                <a:pos x="connsiteX8795" y="connsiteY8795"/>
              </a:cxn>
              <a:cxn ang="0">
                <a:pos x="connsiteX8796" y="connsiteY8796"/>
              </a:cxn>
              <a:cxn ang="0">
                <a:pos x="connsiteX8797" y="connsiteY8797"/>
              </a:cxn>
              <a:cxn ang="0">
                <a:pos x="connsiteX8798" y="connsiteY8798"/>
              </a:cxn>
              <a:cxn ang="0">
                <a:pos x="connsiteX8799" y="connsiteY8799"/>
              </a:cxn>
              <a:cxn ang="0">
                <a:pos x="connsiteX8800" y="connsiteY8800"/>
              </a:cxn>
              <a:cxn ang="0">
                <a:pos x="connsiteX8801" y="connsiteY8801"/>
              </a:cxn>
              <a:cxn ang="0">
                <a:pos x="connsiteX8802" y="connsiteY8802"/>
              </a:cxn>
              <a:cxn ang="0">
                <a:pos x="connsiteX8803" y="connsiteY8803"/>
              </a:cxn>
              <a:cxn ang="0">
                <a:pos x="connsiteX8804" y="connsiteY8804"/>
              </a:cxn>
              <a:cxn ang="0">
                <a:pos x="connsiteX8805" y="connsiteY8805"/>
              </a:cxn>
              <a:cxn ang="0">
                <a:pos x="connsiteX8806" y="connsiteY8806"/>
              </a:cxn>
              <a:cxn ang="0">
                <a:pos x="connsiteX8807" y="connsiteY8807"/>
              </a:cxn>
              <a:cxn ang="0">
                <a:pos x="connsiteX8808" y="connsiteY8808"/>
              </a:cxn>
              <a:cxn ang="0">
                <a:pos x="connsiteX8809" y="connsiteY8809"/>
              </a:cxn>
              <a:cxn ang="0">
                <a:pos x="connsiteX8810" y="connsiteY8810"/>
              </a:cxn>
              <a:cxn ang="0">
                <a:pos x="connsiteX8811" y="connsiteY8811"/>
              </a:cxn>
              <a:cxn ang="0">
                <a:pos x="connsiteX8812" y="connsiteY8812"/>
              </a:cxn>
              <a:cxn ang="0">
                <a:pos x="connsiteX8813" y="connsiteY8813"/>
              </a:cxn>
              <a:cxn ang="0">
                <a:pos x="connsiteX8814" y="connsiteY8814"/>
              </a:cxn>
              <a:cxn ang="0">
                <a:pos x="connsiteX8815" y="connsiteY8815"/>
              </a:cxn>
              <a:cxn ang="0">
                <a:pos x="connsiteX8816" y="connsiteY8816"/>
              </a:cxn>
              <a:cxn ang="0">
                <a:pos x="connsiteX8817" y="connsiteY8817"/>
              </a:cxn>
              <a:cxn ang="0">
                <a:pos x="connsiteX8818" y="connsiteY8818"/>
              </a:cxn>
              <a:cxn ang="0">
                <a:pos x="connsiteX8819" y="connsiteY8819"/>
              </a:cxn>
              <a:cxn ang="0">
                <a:pos x="connsiteX8820" y="connsiteY8820"/>
              </a:cxn>
              <a:cxn ang="0">
                <a:pos x="connsiteX8821" y="connsiteY8821"/>
              </a:cxn>
              <a:cxn ang="0">
                <a:pos x="connsiteX8822" y="connsiteY8822"/>
              </a:cxn>
              <a:cxn ang="0">
                <a:pos x="connsiteX8823" y="connsiteY8823"/>
              </a:cxn>
              <a:cxn ang="0">
                <a:pos x="connsiteX8824" y="connsiteY8824"/>
              </a:cxn>
              <a:cxn ang="0">
                <a:pos x="connsiteX8825" y="connsiteY8825"/>
              </a:cxn>
              <a:cxn ang="0">
                <a:pos x="connsiteX8826" y="connsiteY8826"/>
              </a:cxn>
              <a:cxn ang="0">
                <a:pos x="connsiteX8827" y="connsiteY8827"/>
              </a:cxn>
              <a:cxn ang="0">
                <a:pos x="connsiteX8828" y="connsiteY8828"/>
              </a:cxn>
              <a:cxn ang="0">
                <a:pos x="connsiteX8829" y="connsiteY8829"/>
              </a:cxn>
              <a:cxn ang="0">
                <a:pos x="connsiteX8830" y="connsiteY8830"/>
              </a:cxn>
              <a:cxn ang="0">
                <a:pos x="connsiteX8831" y="connsiteY8831"/>
              </a:cxn>
              <a:cxn ang="0">
                <a:pos x="connsiteX8832" y="connsiteY8832"/>
              </a:cxn>
              <a:cxn ang="0">
                <a:pos x="connsiteX8833" y="connsiteY8833"/>
              </a:cxn>
              <a:cxn ang="0">
                <a:pos x="connsiteX8834" y="connsiteY8834"/>
              </a:cxn>
              <a:cxn ang="0">
                <a:pos x="connsiteX8835" y="connsiteY8835"/>
              </a:cxn>
              <a:cxn ang="0">
                <a:pos x="connsiteX8836" y="connsiteY8836"/>
              </a:cxn>
              <a:cxn ang="0">
                <a:pos x="connsiteX8837" y="connsiteY8837"/>
              </a:cxn>
              <a:cxn ang="0">
                <a:pos x="connsiteX8838" y="connsiteY8838"/>
              </a:cxn>
              <a:cxn ang="0">
                <a:pos x="connsiteX8839" y="connsiteY8839"/>
              </a:cxn>
              <a:cxn ang="0">
                <a:pos x="connsiteX8840" y="connsiteY8840"/>
              </a:cxn>
              <a:cxn ang="0">
                <a:pos x="connsiteX8841" y="connsiteY8841"/>
              </a:cxn>
              <a:cxn ang="0">
                <a:pos x="connsiteX8842" y="connsiteY8842"/>
              </a:cxn>
              <a:cxn ang="0">
                <a:pos x="connsiteX8843" y="connsiteY8843"/>
              </a:cxn>
              <a:cxn ang="0">
                <a:pos x="connsiteX8844" y="connsiteY8844"/>
              </a:cxn>
              <a:cxn ang="0">
                <a:pos x="connsiteX8845" y="connsiteY8845"/>
              </a:cxn>
              <a:cxn ang="0">
                <a:pos x="connsiteX8846" y="connsiteY8846"/>
              </a:cxn>
              <a:cxn ang="0">
                <a:pos x="connsiteX8847" y="connsiteY8847"/>
              </a:cxn>
              <a:cxn ang="0">
                <a:pos x="connsiteX8848" y="connsiteY8848"/>
              </a:cxn>
              <a:cxn ang="0">
                <a:pos x="connsiteX8849" y="connsiteY8849"/>
              </a:cxn>
              <a:cxn ang="0">
                <a:pos x="connsiteX8850" y="connsiteY8850"/>
              </a:cxn>
              <a:cxn ang="0">
                <a:pos x="connsiteX8851" y="connsiteY8851"/>
              </a:cxn>
              <a:cxn ang="0">
                <a:pos x="connsiteX8852" y="connsiteY8852"/>
              </a:cxn>
              <a:cxn ang="0">
                <a:pos x="connsiteX8853" y="connsiteY8853"/>
              </a:cxn>
              <a:cxn ang="0">
                <a:pos x="connsiteX8854" y="connsiteY8854"/>
              </a:cxn>
              <a:cxn ang="0">
                <a:pos x="connsiteX8855" y="connsiteY8855"/>
              </a:cxn>
              <a:cxn ang="0">
                <a:pos x="connsiteX8856" y="connsiteY8856"/>
              </a:cxn>
              <a:cxn ang="0">
                <a:pos x="connsiteX8857" y="connsiteY8857"/>
              </a:cxn>
              <a:cxn ang="0">
                <a:pos x="connsiteX8858" y="connsiteY8858"/>
              </a:cxn>
              <a:cxn ang="0">
                <a:pos x="connsiteX8859" y="connsiteY8859"/>
              </a:cxn>
              <a:cxn ang="0">
                <a:pos x="connsiteX8860" y="connsiteY8860"/>
              </a:cxn>
              <a:cxn ang="0">
                <a:pos x="connsiteX8861" y="connsiteY8861"/>
              </a:cxn>
              <a:cxn ang="0">
                <a:pos x="connsiteX8862" y="connsiteY8862"/>
              </a:cxn>
              <a:cxn ang="0">
                <a:pos x="connsiteX8863" y="connsiteY8863"/>
              </a:cxn>
              <a:cxn ang="0">
                <a:pos x="connsiteX8864" y="connsiteY8864"/>
              </a:cxn>
              <a:cxn ang="0">
                <a:pos x="connsiteX8865" y="connsiteY8865"/>
              </a:cxn>
              <a:cxn ang="0">
                <a:pos x="connsiteX8866" y="connsiteY8866"/>
              </a:cxn>
              <a:cxn ang="0">
                <a:pos x="connsiteX8867" y="connsiteY8867"/>
              </a:cxn>
              <a:cxn ang="0">
                <a:pos x="connsiteX8868" y="connsiteY8868"/>
              </a:cxn>
              <a:cxn ang="0">
                <a:pos x="connsiteX8869" y="connsiteY8869"/>
              </a:cxn>
              <a:cxn ang="0">
                <a:pos x="connsiteX8870" y="connsiteY8870"/>
              </a:cxn>
              <a:cxn ang="0">
                <a:pos x="connsiteX8871" y="connsiteY8871"/>
              </a:cxn>
              <a:cxn ang="0">
                <a:pos x="connsiteX8872" y="connsiteY8872"/>
              </a:cxn>
              <a:cxn ang="0">
                <a:pos x="connsiteX8873" y="connsiteY8873"/>
              </a:cxn>
              <a:cxn ang="0">
                <a:pos x="connsiteX8874" y="connsiteY8874"/>
              </a:cxn>
              <a:cxn ang="0">
                <a:pos x="connsiteX8875" y="connsiteY8875"/>
              </a:cxn>
              <a:cxn ang="0">
                <a:pos x="connsiteX8876" y="connsiteY8876"/>
              </a:cxn>
            </a:cxnLst>
            <a:rect l="l" t="t" r="r" b="b"/>
            <a:pathLst>
              <a:path w="12193588" h="6858000">
                <a:moveTo>
                  <a:pt x="12083169" y="6787734"/>
                </a:moveTo>
                <a:lnTo>
                  <a:pt x="12153436" y="6858000"/>
                </a:lnTo>
                <a:lnTo>
                  <a:pt x="12113283" y="6858000"/>
                </a:lnTo>
                <a:lnTo>
                  <a:pt x="12083169" y="6824540"/>
                </a:lnTo>
                <a:lnTo>
                  <a:pt x="12051381" y="6858000"/>
                </a:lnTo>
                <a:lnTo>
                  <a:pt x="12011230" y="6858000"/>
                </a:lnTo>
                <a:close/>
                <a:moveTo>
                  <a:pt x="11218221" y="6787734"/>
                </a:moveTo>
                <a:lnTo>
                  <a:pt x="11291833" y="6858000"/>
                </a:lnTo>
                <a:lnTo>
                  <a:pt x="11250007" y="6858000"/>
                </a:lnTo>
                <a:lnTo>
                  <a:pt x="11218221" y="6824540"/>
                </a:lnTo>
                <a:lnTo>
                  <a:pt x="11186434" y="6858000"/>
                </a:lnTo>
                <a:lnTo>
                  <a:pt x="11146282" y="6858000"/>
                </a:lnTo>
                <a:close/>
                <a:moveTo>
                  <a:pt x="10788257" y="6787734"/>
                </a:moveTo>
                <a:lnTo>
                  <a:pt x="10861870" y="6858000"/>
                </a:lnTo>
                <a:lnTo>
                  <a:pt x="10821717" y="6858000"/>
                </a:lnTo>
                <a:lnTo>
                  <a:pt x="10788257" y="6824540"/>
                </a:lnTo>
                <a:lnTo>
                  <a:pt x="10758143" y="6858000"/>
                </a:lnTo>
                <a:lnTo>
                  <a:pt x="10717991" y="6858000"/>
                </a:lnTo>
                <a:close/>
                <a:moveTo>
                  <a:pt x="10078900" y="6787734"/>
                </a:moveTo>
                <a:lnTo>
                  <a:pt x="10149166" y="6858000"/>
                </a:lnTo>
                <a:lnTo>
                  <a:pt x="10109014" y="6858000"/>
                </a:lnTo>
                <a:lnTo>
                  <a:pt x="10078900" y="6824540"/>
                </a:lnTo>
                <a:lnTo>
                  <a:pt x="10047112" y="6858000"/>
                </a:lnTo>
                <a:lnTo>
                  <a:pt x="10006959" y="6858000"/>
                </a:lnTo>
                <a:close/>
                <a:moveTo>
                  <a:pt x="9223989" y="6787734"/>
                </a:moveTo>
                <a:lnTo>
                  <a:pt x="9295930" y="6858000"/>
                </a:lnTo>
                <a:lnTo>
                  <a:pt x="9255777" y="6858000"/>
                </a:lnTo>
                <a:lnTo>
                  <a:pt x="9223989" y="6824540"/>
                </a:lnTo>
                <a:lnTo>
                  <a:pt x="9192203" y="6858000"/>
                </a:lnTo>
                <a:lnTo>
                  <a:pt x="9152050" y="6858000"/>
                </a:lnTo>
                <a:close/>
                <a:moveTo>
                  <a:pt x="8792352" y="6787734"/>
                </a:moveTo>
                <a:lnTo>
                  <a:pt x="8864292" y="6858000"/>
                </a:lnTo>
                <a:lnTo>
                  <a:pt x="8822466" y="6858000"/>
                </a:lnTo>
                <a:lnTo>
                  <a:pt x="8792352" y="6824540"/>
                </a:lnTo>
                <a:lnTo>
                  <a:pt x="8758892" y="6858000"/>
                </a:lnTo>
                <a:lnTo>
                  <a:pt x="8717067" y="6858000"/>
                </a:lnTo>
                <a:close/>
                <a:moveTo>
                  <a:pt x="8074630" y="6787734"/>
                </a:moveTo>
                <a:lnTo>
                  <a:pt x="8144897" y="6858000"/>
                </a:lnTo>
                <a:lnTo>
                  <a:pt x="8104745" y="6858000"/>
                </a:lnTo>
                <a:lnTo>
                  <a:pt x="8074630" y="6824540"/>
                </a:lnTo>
                <a:lnTo>
                  <a:pt x="8041170" y="6858000"/>
                </a:lnTo>
                <a:lnTo>
                  <a:pt x="8002690" y="6858000"/>
                </a:lnTo>
                <a:close/>
                <a:moveTo>
                  <a:pt x="7221394" y="6787734"/>
                </a:moveTo>
                <a:lnTo>
                  <a:pt x="7291660" y="6858000"/>
                </a:lnTo>
                <a:lnTo>
                  <a:pt x="7251508" y="6858000"/>
                </a:lnTo>
                <a:lnTo>
                  <a:pt x="7221394" y="6824540"/>
                </a:lnTo>
                <a:lnTo>
                  <a:pt x="7187934" y="6858000"/>
                </a:lnTo>
                <a:lnTo>
                  <a:pt x="7147781" y="6858000"/>
                </a:lnTo>
                <a:close/>
                <a:moveTo>
                  <a:pt x="6793103" y="6787734"/>
                </a:moveTo>
                <a:lnTo>
                  <a:pt x="6863369" y="6858000"/>
                </a:lnTo>
                <a:lnTo>
                  <a:pt x="6823217" y="6858000"/>
                </a:lnTo>
                <a:lnTo>
                  <a:pt x="6793103" y="6824540"/>
                </a:lnTo>
                <a:lnTo>
                  <a:pt x="6761314" y="6858000"/>
                </a:lnTo>
                <a:lnTo>
                  <a:pt x="6721162" y="6858000"/>
                </a:lnTo>
                <a:close/>
                <a:moveTo>
                  <a:pt x="6070361" y="6787734"/>
                </a:moveTo>
                <a:lnTo>
                  <a:pt x="6140628" y="6858000"/>
                </a:lnTo>
                <a:lnTo>
                  <a:pt x="6100475" y="6858000"/>
                </a:lnTo>
                <a:lnTo>
                  <a:pt x="6070361" y="6824540"/>
                </a:lnTo>
                <a:lnTo>
                  <a:pt x="6038573" y="6858000"/>
                </a:lnTo>
                <a:lnTo>
                  <a:pt x="5998421" y="6858000"/>
                </a:lnTo>
                <a:close/>
                <a:moveTo>
                  <a:pt x="5215451" y="6787734"/>
                </a:moveTo>
                <a:lnTo>
                  <a:pt x="5287391" y="6858000"/>
                </a:lnTo>
                <a:lnTo>
                  <a:pt x="5245565" y="6858000"/>
                </a:lnTo>
                <a:lnTo>
                  <a:pt x="5215451" y="6824540"/>
                </a:lnTo>
                <a:lnTo>
                  <a:pt x="5183664" y="6858000"/>
                </a:lnTo>
                <a:lnTo>
                  <a:pt x="5143512" y="6858000"/>
                </a:lnTo>
                <a:close/>
                <a:moveTo>
                  <a:pt x="4788833" y="6787734"/>
                </a:moveTo>
                <a:lnTo>
                  <a:pt x="4860774" y="6858000"/>
                </a:lnTo>
                <a:lnTo>
                  <a:pt x="4818947" y="6858000"/>
                </a:lnTo>
                <a:lnTo>
                  <a:pt x="4788833" y="6824540"/>
                </a:lnTo>
                <a:lnTo>
                  <a:pt x="4757047" y="6858000"/>
                </a:lnTo>
                <a:lnTo>
                  <a:pt x="4718567" y="6858000"/>
                </a:lnTo>
                <a:close/>
                <a:moveTo>
                  <a:pt x="4076130" y="6787734"/>
                </a:moveTo>
                <a:lnTo>
                  <a:pt x="4148070" y="6858000"/>
                </a:lnTo>
                <a:lnTo>
                  <a:pt x="4106244" y="6858000"/>
                </a:lnTo>
                <a:lnTo>
                  <a:pt x="4076130" y="6824540"/>
                </a:lnTo>
                <a:lnTo>
                  <a:pt x="4046015" y="6858000"/>
                </a:lnTo>
                <a:lnTo>
                  <a:pt x="4004191" y="6858000"/>
                </a:lnTo>
                <a:close/>
                <a:moveTo>
                  <a:pt x="3211181" y="6787734"/>
                </a:moveTo>
                <a:lnTo>
                  <a:pt x="3283121" y="6858000"/>
                </a:lnTo>
                <a:lnTo>
                  <a:pt x="3241295" y="6858000"/>
                </a:lnTo>
                <a:lnTo>
                  <a:pt x="3211181" y="6824540"/>
                </a:lnTo>
                <a:lnTo>
                  <a:pt x="3181067" y="6858000"/>
                </a:lnTo>
                <a:lnTo>
                  <a:pt x="3140914" y="6858000"/>
                </a:lnTo>
                <a:close/>
                <a:moveTo>
                  <a:pt x="2784563" y="6787734"/>
                </a:moveTo>
                <a:lnTo>
                  <a:pt x="2856504" y="6858000"/>
                </a:lnTo>
                <a:lnTo>
                  <a:pt x="2816352" y="6858000"/>
                </a:lnTo>
                <a:lnTo>
                  <a:pt x="2784563" y="6824540"/>
                </a:lnTo>
                <a:lnTo>
                  <a:pt x="2754449" y="6858000"/>
                </a:lnTo>
                <a:lnTo>
                  <a:pt x="2714297" y="6858000"/>
                </a:lnTo>
                <a:close/>
                <a:moveTo>
                  <a:pt x="2071860" y="6787734"/>
                </a:moveTo>
                <a:lnTo>
                  <a:pt x="2143799" y="6858000"/>
                </a:lnTo>
                <a:lnTo>
                  <a:pt x="2101972" y="6858000"/>
                </a:lnTo>
                <a:lnTo>
                  <a:pt x="2071860" y="6824540"/>
                </a:lnTo>
                <a:lnTo>
                  <a:pt x="2041746" y="6858000"/>
                </a:lnTo>
                <a:lnTo>
                  <a:pt x="2001592" y="6858000"/>
                </a:lnTo>
                <a:close/>
                <a:moveTo>
                  <a:pt x="1206913" y="6787734"/>
                </a:moveTo>
                <a:lnTo>
                  <a:pt x="1278852" y="6858000"/>
                </a:lnTo>
                <a:lnTo>
                  <a:pt x="1238699" y="6858000"/>
                </a:lnTo>
                <a:lnTo>
                  <a:pt x="1206913" y="6824540"/>
                </a:lnTo>
                <a:lnTo>
                  <a:pt x="1176799" y="6858000"/>
                </a:lnTo>
                <a:lnTo>
                  <a:pt x="1136645" y="6858000"/>
                </a:lnTo>
                <a:close/>
                <a:moveTo>
                  <a:pt x="781966" y="6787734"/>
                </a:moveTo>
                <a:lnTo>
                  <a:pt x="852233" y="6858000"/>
                </a:lnTo>
                <a:lnTo>
                  <a:pt x="812080" y="6858000"/>
                </a:lnTo>
                <a:lnTo>
                  <a:pt x="781966" y="6824540"/>
                </a:lnTo>
                <a:lnTo>
                  <a:pt x="750180" y="6858000"/>
                </a:lnTo>
                <a:lnTo>
                  <a:pt x="710026" y="6858000"/>
                </a:lnTo>
                <a:close/>
                <a:moveTo>
                  <a:pt x="67590" y="6787734"/>
                </a:moveTo>
                <a:lnTo>
                  <a:pt x="139529" y="6858000"/>
                </a:lnTo>
                <a:lnTo>
                  <a:pt x="99377" y="6858000"/>
                </a:lnTo>
                <a:lnTo>
                  <a:pt x="67590" y="6824540"/>
                </a:lnTo>
                <a:lnTo>
                  <a:pt x="37476" y="6858000"/>
                </a:lnTo>
                <a:lnTo>
                  <a:pt x="0" y="6858000"/>
                </a:lnTo>
                <a:lnTo>
                  <a:pt x="0" y="6855322"/>
                </a:lnTo>
                <a:close/>
                <a:moveTo>
                  <a:pt x="11867350" y="6715793"/>
                </a:moveTo>
                <a:lnTo>
                  <a:pt x="11959366" y="6806136"/>
                </a:lnTo>
                <a:lnTo>
                  <a:pt x="11909176" y="6858000"/>
                </a:lnTo>
                <a:lnTo>
                  <a:pt x="11867350" y="6858000"/>
                </a:lnTo>
                <a:lnTo>
                  <a:pt x="11920888" y="6806136"/>
                </a:lnTo>
                <a:lnTo>
                  <a:pt x="11867350" y="6752600"/>
                </a:lnTo>
                <a:lnTo>
                  <a:pt x="11813813" y="6806136"/>
                </a:lnTo>
                <a:lnTo>
                  <a:pt x="11867350" y="6858000"/>
                </a:lnTo>
                <a:lnTo>
                  <a:pt x="11827197" y="6858000"/>
                </a:lnTo>
                <a:lnTo>
                  <a:pt x="11777007" y="6806136"/>
                </a:lnTo>
                <a:close/>
                <a:moveTo>
                  <a:pt x="9863080" y="6715793"/>
                </a:moveTo>
                <a:lnTo>
                  <a:pt x="9955097" y="6806136"/>
                </a:lnTo>
                <a:lnTo>
                  <a:pt x="9904906" y="6858000"/>
                </a:lnTo>
                <a:lnTo>
                  <a:pt x="9863080" y="6858000"/>
                </a:lnTo>
                <a:lnTo>
                  <a:pt x="9916616" y="6806136"/>
                </a:lnTo>
                <a:lnTo>
                  <a:pt x="9863080" y="6752600"/>
                </a:lnTo>
                <a:lnTo>
                  <a:pt x="9809546" y="6806136"/>
                </a:lnTo>
                <a:lnTo>
                  <a:pt x="9863080" y="6858000"/>
                </a:lnTo>
                <a:lnTo>
                  <a:pt x="9822930" y="6858000"/>
                </a:lnTo>
                <a:lnTo>
                  <a:pt x="9772739" y="6806136"/>
                </a:lnTo>
                <a:close/>
                <a:moveTo>
                  <a:pt x="7858811" y="6715793"/>
                </a:moveTo>
                <a:lnTo>
                  <a:pt x="7952500" y="6806136"/>
                </a:lnTo>
                <a:lnTo>
                  <a:pt x="7900635" y="6858000"/>
                </a:lnTo>
                <a:lnTo>
                  <a:pt x="7858811" y="6858000"/>
                </a:lnTo>
                <a:lnTo>
                  <a:pt x="7912347" y="6806136"/>
                </a:lnTo>
                <a:lnTo>
                  <a:pt x="7858811" y="6752600"/>
                </a:lnTo>
                <a:lnTo>
                  <a:pt x="7806947" y="6806136"/>
                </a:lnTo>
                <a:lnTo>
                  <a:pt x="7858811" y="6858000"/>
                </a:lnTo>
                <a:lnTo>
                  <a:pt x="7818659" y="6858000"/>
                </a:lnTo>
                <a:lnTo>
                  <a:pt x="7768468" y="6806136"/>
                </a:lnTo>
                <a:close/>
                <a:moveTo>
                  <a:pt x="5856215" y="6715793"/>
                </a:moveTo>
                <a:lnTo>
                  <a:pt x="5948232" y="6806136"/>
                </a:lnTo>
                <a:lnTo>
                  <a:pt x="5896368" y="6858000"/>
                </a:lnTo>
                <a:lnTo>
                  <a:pt x="5856215" y="6858000"/>
                </a:lnTo>
                <a:lnTo>
                  <a:pt x="5908080" y="6806136"/>
                </a:lnTo>
                <a:lnTo>
                  <a:pt x="5856215" y="6752600"/>
                </a:lnTo>
                <a:lnTo>
                  <a:pt x="5802679" y="6806136"/>
                </a:lnTo>
                <a:lnTo>
                  <a:pt x="5856215" y="6858000"/>
                </a:lnTo>
                <a:lnTo>
                  <a:pt x="5814391" y="6858000"/>
                </a:lnTo>
                <a:lnTo>
                  <a:pt x="5764201" y="6806136"/>
                </a:lnTo>
                <a:close/>
                <a:moveTo>
                  <a:pt x="3856964" y="6715793"/>
                </a:moveTo>
                <a:lnTo>
                  <a:pt x="3943961" y="6806136"/>
                </a:lnTo>
                <a:lnTo>
                  <a:pt x="3895444" y="6858000"/>
                </a:lnTo>
                <a:lnTo>
                  <a:pt x="3856964" y="6858000"/>
                </a:lnTo>
                <a:lnTo>
                  <a:pt x="3907154" y="6806136"/>
                </a:lnTo>
                <a:lnTo>
                  <a:pt x="3856964" y="6752600"/>
                </a:lnTo>
                <a:lnTo>
                  <a:pt x="3808446" y="6806136"/>
                </a:lnTo>
                <a:lnTo>
                  <a:pt x="3856964" y="6858000"/>
                </a:lnTo>
                <a:lnTo>
                  <a:pt x="3820158" y="6858000"/>
                </a:lnTo>
                <a:lnTo>
                  <a:pt x="3771641" y="6806136"/>
                </a:lnTo>
                <a:close/>
                <a:moveTo>
                  <a:pt x="1859388" y="6715793"/>
                </a:moveTo>
                <a:lnTo>
                  <a:pt x="1949731" y="6806136"/>
                </a:lnTo>
                <a:lnTo>
                  <a:pt x="1899540" y="6858000"/>
                </a:lnTo>
                <a:lnTo>
                  <a:pt x="1859388" y="6858000"/>
                </a:lnTo>
                <a:lnTo>
                  <a:pt x="1911252" y="6806136"/>
                </a:lnTo>
                <a:lnTo>
                  <a:pt x="1859388" y="6752600"/>
                </a:lnTo>
                <a:lnTo>
                  <a:pt x="1805852" y="6806136"/>
                </a:lnTo>
                <a:lnTo>
                  <a:pt x="1859388" y="6858000"/>
                </a:lnTo>
                <a:lnTo>
                  <a:pt x="1819236" y="6858000"/>
                </a:lnTo>
                <a:lnTo>
                  <a:pt x="1767372" y="6806136"/>
                </a:lnTo>
                <a:close/>
                <a:moveTo>
                  <a:pt x="12193588" y="6675643"/>
                </a:moveTo>
                <a:lnTo>
                  <a:pt x="12193588" y="6714121"/>
                </a:lnTo>
                <a:lnTo>
                  <a:pt x="12171838" y="6735871"/>
                </a:lnTo>
                <a:lnTo>
                  <a:pt x="12193588" y="6759293"/>
                </a:lnTo>
                <a:lnTo>
                  <a:pt x="12193588" y="6797772"/>
                </a:lnTo>
                <a:lnTo>
                  <a:pt x="12133360" y="6735871"/>
                </a:lnTo>
                <a:close/>
                <a:moveTo>
                  <a:pt x="11653204" y="6643855"/>
                </a:moveTo>
                <a:lnTo>
                  <a:pt x="11745221" y="6734197"/>
                </a:lnTo>
                <a:lnTo>
                  <a:pt x="11621418" y="6858000"/>
                </a:lnTo>
                <a:lnTo>
                  <a:pt x="11581264" y="6858000"/>
                </a:lnTo>
                <a:lnTo>
                  <a:pt x="11706740" y="6734197"/>
                </a:lnTo>
                <a:lnTo>
                  <a:pt x="11653204" y="6682333"/>
                </a:lnTo>
                <a:lnTo>
                  <a:pt x="11477538" y="6858000"/>
                </a:lnTo>
                <a:lnTo>
                  <a:pt x="11435712" y="6858000"/>
                </a:lnTo>
                <a:close/>
                <a:moveTo>
                  <a:pt x="10788257" y="6643855"/>
                </a:moveTo>
                <a:lnTo>
                  <a:pt x="11004077" y="6858000"/>
                </a:lnTo>
                <a:lnTo>
                  <a:pt x="10962250" y="6858000"/>
                </a:lnTo>
                <a:lnTo>
                  <a:pt x="10788257" y="6682333"/>
                </a:lnTo>
                <a:lnTo>
                  <a:pt x="10615938" y="6858000"/>
                </a:lnTo>
                <a:lnTo>
                  <a:pt x="10575785" y="6858000"/>
                </a:lnTo>
                <a:close/>
                <a:moveTo>
                  <a:pt x="10217759" y="6643855"/>
                </a:moveTo>
                <a:lnTo>
                  <a:pt x="10433578" y="6858000"/>
                </a:lnTo>
                <a:lnTo>
                  <a:pt x="10393426" y="6858000"/>
                </a:lnTo>
                <a:lnTo>
                  <a:pt x="10217759" y="6682333"/>
                </a:lnTo>
                <a:lnTo>
                  <a:pt x="10165896" y="6734197"/>
                </a:lnTo>
                <a:lnTo>
                  <a:pt x="10289699" y="6858000"/>
                </a:lnTo>
                <a:lnTo>
                  <a:pt x="10249547" y="6858000"/>
                </a:lnTo>
                <a:lnTo>
                  <a:pt x="10129090" y="6734197"/>
                </a:lnTo>
                <a:close/>
                <a:moveTo>
                  <a:pt x="9652280" y="6643855"/>
                </a:moveTo>
                <a:lnTo>
                  <a:pt x="9742623" y="6734197"/>
                </a:lnTo>
                <a:lnTo>
                  <a:pt x="9620492" y="6858000"/>
                </a:lnTo>
                <a:lnTo>
                  <a:pt x="9580342" y="6858000"/>
                </a:lnTo>
                <a:lnTo>
                  <a:pt x="9704143" y="6734197"/>
                </a:lnTo>
                <a:lnTo>
                  <a:pt x="9652280" y="6682333"/>
                </a:lnTo>
                <a:lnTo>
                  <a:pt x="9478287" y="6858000"/>
                </a:lnTo>
                <a:lnTo>
                  <a:pt x="9438135" y="6858000"/>
                </a:lnTo>
                <a:close/>
                <a:moveTo>
                  <a:pt x="8792352" y="6643855"/>
                </a:moveTo>
                <a:lnTo>
                  <a:pt x="9009844" y="6858000"/>
                </a:lnTo>
                <a:lnTo>
                  <a:pt x="8968017" y="6858000"/>
                </a:lnTo>
                <a:lnTo>
                  <a:pt x="8792352" y="6682333"/>
                </a:lnTo>
                <a:lnTo>
                  <a:pt x="8613340" y="6858000"/>
                </a:lnTo>
                <a:lnTo>
                  <a:pt x="8571514" y="6858000"/>
                </a:lnTo>
                <a:close/>
                <a:moveTo>
                  <a:pt x="8215163" y="6643855"/>
                </a:moveTo>
                <a:lnTo>
                  <a:pt x="8429309" y="6858000"/>
                </a:lnTo>
                <a:lnTo>
                  <a:pt x="8389157" y="6858000"/>
                </a:lnTo>
                <a:lnTo>
                  <a:pt x="8215163" y="6682333"/>
                </a:lnTo>
                <a:lnTo>
                  <a:pt x="8161627" y="6734197"/>
                </a:lnTo>
                <a:lnTo>
                  <a:pt x="8285430" y="6858000"/>
                </a:lnTo>
                <a:lnTo>
                  <a:pt x="8245278" y="6858000"/>
                </a:lnTo>
                <a:lnTo>
                  <a:pt x="8124821" y="6734197"/>
                </a:lnTo>
                <a:close/>
                <a:moveTo>
                  <a:pt x="7648013" y="6643855"/>
                </a:moveTo>
                <a:lnTo>
                  <a:pt x="7738356" y="6734197"/>
                </a:lnTo>
                <a:lnTo>
                  <a:pt x="7616225" y="6858000"/>
                </a:lnTo>
                <a:lnTo>
                  <a:pt x="7577747" y="6858000"/>
                </a:lnTo>
                <a:lnTo>
                  <a:pt x="7701549" y="6734197"/>
                </a:lnTo>
                <a:lnTo>
                  <a:pt x="7648013" y="6682333"/>
                </a:lnTo>
                <a:lnTo>
                  <a:pt x="7474020" y="6858000"/>
                </a:lnTo>
                <a:lnTo>
                  <a:pt x="7433867" y="6858000"/>
                </a:lnTo>
                <a:close/>
                <a:moveTo>
                  <a:pt x="6793103" y="6643855"/>
                </a:moveTo>
                <a:lnTo>
                  <a:pt x="7005574" y="6858000"/>
                </a:lnTo>
                <a:lnTo>
                  <a:pt x="6965422" y="6858000"/>
                </a:lnTo>
                <a:lnTo>
                  <a:pt x="6793103" y="6682333"/>
                </a:lnTo>
                <a:lnTo>
                  <a:pt x="6619107" y="6858000"/>
                </a:lnTo>
                <a:lnTo>
                  <a:pt x="6578955" y="6858000"/>
                </a:lnTo>
                <a:close/>
                <a:moveTo>
                  <a:pt x="6220932" y="6643855"/>
                </a:moveTo>
                <a:lnTo>
                  <a:pt x="6436750" y="6858000"/>
                </a:lnTo>
                <a:lnTo>
                  <a:pt x="6394924" y="6858000"/>
                </a:lnTo>
                <a:lnTo>
                  <a:pt x="6220932" y="6682333"/>
                </a:lnTo>
                <a:lnTo>
                  <a:pt x="6169068" y="6734197"/>
                </a:lnTo>
                <a:lnTo>
                  <a:pt x="6291199" y="6858000"/>
                </a:lnTo>
                <a:lnTo>
                  <a:pt x="6251045" y="6858000"/>
                </a:lnTo>
                <a:lnTo>
                  <a:pt x="6130589" y="6734197"/>
                </a:lnTo>
                <a:close/>
                <a:moveTo>
                  <a:pt x="5643742" y="6643855"/>
                </a:moveTo>
                <a:lnTo>
                  <a:pt x="5734085" y="6734197"/>
                </a:lnTo>
                <a:lnTo>
                  <a:pt x="5613628" y="6858000"/>
                </a:lnTo>
                <a:lnTo>
                  <a:pt x="5573476" y="6858000"/>
                </a:lnTo>
                <a:lnTo>
                  <a:pt x="5697278" y="6734197"/>
                </a:lnTo>
                <a:lnTo>
                  <a:pt x="5643742" y="6682333"/>
                </a:lnTo>
                <a:lnTo>
                  <a:pt x="5469749" y="6858000"/>
                </a:lnTo>
                <a:lnTo>
                  <a:pt x="5429597" y="6858000"/>
                </a:lnTo>
                <a:close/>
                <a:moveTo>
                  <a:pt x="4788833" y="6643855"/>
                </a:moveTo>
                <a:lnTo>
                  <a:pt x="5001307" y="6858000"/>
                </a:lnTo>
                <a:lnTo>
                  <a:pt x="4961154" y="6858000"/>
                </a:lnTo>
                <a:lnTo>
                  <a:pt x="4788833" y="6682333"/>
                </a:lnTo>
                <a:lnTo>
                  <a:pt x="4614840" y="6858000"/>
                </a:lnTo>
                <a:lnTo>
                  <a:pt x="4574688" y="6858000"/>
                </a:lnTo>
                <a:close/>
                <a:moveTo>
                  <a:pt x="4216664" y="6643855"/>
                </a:moveTo>
                <a:lnTo>
                  <a:pt x="4432482" y="6858000"/>
                </a:lnTo>
                <a:lnTo>
                  <a:pt x="4392330" y="6858000"/>
                </a:lnTo>
                <a:lnTo>
                  <a:pt x="4216664" y="6682333"/>
                </a:lnTo>
                <a:lnTo>
                  <a:pt x="4164800" y="6734197"/>
                </a:lnTo>
                <a:lnTo>
                  <a:pt x="4288603" y="6858000"/>
                </a:lnTo>
                <a:lnTo>
                  <a:pt x="4248451" y="6858000"/>
                </a:lnTo>
                <a:lnTo>
                  <a:pt x="4126320" y="6734197"/>
                </a:lnTo>
                <a:close/>
                <a:moveTo>
                  <a:pt x="3641146" y="6643855"/>
                </a:moveTo>
                <a:lnTo>
                  <a:pt x="3729817" y="6734197"/>
                </a:lnTo>
                <a:lnTo>
                  <a:pt x="3609360" y="6858000"/>
                </a:lnTo>
                <a:lnTo>
                  <a:pt x="3569207" y="6858000"/>
                </a:lnTo>
                <a:lnTo>
                  <a:pt x="3693010" y="6734197"/>
                </a:lnTo>
                <a:lnTo>
                  <a:pt x="3641146" y="6682333"/>
                </a:lnTo>
                <a:lnTo>
                  <a:pt x="3465481" y="6858000"/>
                </a:lnTo>
                <a:lnTo>
                  <a:pt x="3425328" y="6858000"/>
                </a:lnTo>
                <a:close/>
                <a:moveTo>
                  <a:pt x="2784563" y="6643855"/>
                </a:moveTo>
                <a:lnTo>
                  <a:pt x="2998709" y="6858000"/>
                </a:lnTo>
                <a:lnTo>
                  <a:pt x="2956883" y="6858000"/>
                </a:lnTo>
                <a:lnTo>
                  <a:pt x="2784563" y="6682333"/>
                </a:lnTo>
                <a:lnTo>
                  <a:pt x="2610570" y="6858000"/>
                </a:lnTo>
                <a:lnTo>
                  <a:pt x="2570418" y="6858000"/>
                </a:lnTo>
                <a:close/>
                <a:moveTo>
                  <a:pt x="2212393" y="6643855"/>
                </a:moveTo>
                <a:lnTo>
                  <a:pt x="2428211" y="6858000"/>
                </a:lnTo>
                <a:lnTo>
                  <a:pt x="2388058" y="6858000"/>
                </a:lnTo>
                <a:lnTo>
                  <a:pt x="2212393" y="6682333"/>
                </a:lnTo>
                <a:lnTo>
                  <a:pt x="2160529" y="6734197"/>
                </a:lnTo>
                <a:lnTo>
                  <a:pt x="2286004" y="6858000"/>
                </a:lnTo>
                <a:lnTo>
                  <a:pt x="2245853" y="6858000"/>
                </a:lnTo>
                <a:lnTo>
                  <a:pt x="2123722" y="6734197"/>
                </a:lnTo>
                <a:close/>
                <a:moveTo>
                  <a:pt x="1636877" y="6643855"/>
                </a:moveTo>
                <a:lnTo>
                  <a:pt x="1727219" y="6734197"/>
                </a:lnTo>
                <a:lnTo>
                  <a:pt x="1606762" y="6858000"/>
                </a:lnTo>
                <a:lnTo>
                  <a:pt x="1564936" y="6858000"/>
                </a:lnTo>
                <a:lnTo>
                  <a:pt x="1688739" y="6734197"/>
                </a:lnTo>
                <a:lnTo>
                  <a:pt x="1636877" y="6682333"/>
                </a:lnTo>
                <a:lnTo>
                  <a:pt x="1461209" y="6858000"/>
                </a:lnTo>
                <a:lnTo>
                  <a:pt x="1421057" y="6858000"/>
                </a:lnTo>
                <a:close/>
                <a:moveTo>
                  <a:pt x="781968" y="6643855"/>
                </a:moveTo>
                <a:lnTo>
                  <a:pt x="994440" y="6858000"/>
                </a:lnTo>
                <a:lnTo>
                  <a:pt x="955961" y="6858000"/>
                </a:lnTo>
                <a:lnTo>
                  <a:pt x="781968" y="6682333"/>
                </a:lnTo>
                <a:lnTo>
                  <a:pt x="607975" y="6858000"/>
                </a:lnTo>
                <a:lnTo>
                  <a:pt x="566148" y="6858000"/>
                </a:lnTo>
                <a:close/>
                <a:moveTo>
                  <a:pt x="211468" y="6643855"/>
                </a:moveTo>
                <a:lnTo>
                  <a:pt x="423941" y="6858000"/>
                </a:lnTo>
                <a:lnTo>
                  <a:pt x="383789" y="6858000"/>
                </a:lnTo>
                <a:lnTo>
                  <a:pt x="211468" y="6682333"/>
                </a:lnTo>
                <a:lnTo>
                  <a:pt x="157931" y="6734197"/>
                </a:lnTo>
                <a:lnTo>
                  <a:pt x="281734" y="6858000"/>
                </a:lnTo>
                <a:lnTo>
                  <a:pt x="241582" y="6858000"/>
                </a:lnTo>
                <a:lnTo>
                  <a:pt x="119453" y="6734197"/>
                </a:lnTo>
                <a:close/>
                <a:moveTo>
                  <a:pt x="12083169" y="6541802"/>
                </a:moveTo>
                <a:lnTo>
                  <a:pt x="11956020" y="6665605"/>
                </a:lnTo>
                <a:lnTo>
                  <a:pt x="12009557" y="6719141"/>
                </a:lnTo>
                <a:lnTo>
                  <a:pt x="12133360" y="6593666"/>
                </a:lnTo>
                <a:close/>
                <a:moveTo>
                  <a:pt x="10078900" y="6541802"/>
                </a:moveTo>
                <a:lnTo>
                  <a:pt x="9955097" y="6665605"/>
                </a:lnTo>
                <a:lnTo>
                  <a:pt x="10005285" y="6719141"/>
                </a:lnTo>
                <a:lnTo>
                  <a:pt x="10132436" y="6593666"/>
                </a:lnTo>
                <a:close/>
                <a:moveTo>
                  <a:pt x="8074630" y="6541802"/>
                </a:moveTo>
                <a:lnTo>
                  <a:pt x="7950828" y="6665605"/>
                </a:lnTo>
                <a:lnTo>
                  <a:pt x="8002690" y="6719141"/>
                </a:lnTo>
                <a:lnTo>
                  <a:pt x="8128167" y="6593666"/>
                </a:lnTo>
                <a:close/>
                <a:moveTo>
                  <a:pt x="6070361" y="6541802"/>
                </a:moveTo>
                <a:lnTo>
                  <a:pt x="5946558" y="6665605"/>
                </a:lnTo>
                <a:lnTo>
                  <a:pt x="6000094" y="6719141"/>
                </a:lnTo>
                <a:lnTo>
                  <a:pt x="6123897" y="6593666"/>
                </a:lnTo>
                <a:close/>
                <a:moveTo>
                  <a:pt x="4071110" y="6541802"/>
                </a:moveTo>
                <a:lnTo>
                  <a:pt x="3950653" y="6665605"/>
                </a:lnTo>
                <a:lnTo>
                  <a:pt x="4002515" y="6719141"/>
                </a:lnTo>
                <a:lnTo>
                  <a:pt x="4121300" y="6593666"/>
                </a:lnTo>
                <a:close/>
                <a:moveTo>
                  <a:pt x="2073532" y="6541802"/>
                </a:moveTo>
                <a:lnTo>
                  <a:pt x="1948055" y="6665605"/>
                </a:lnTo>
                <a:lnTo>
                  <a:pt x="2001592" y="6719141"/>
                </a:lnTo>
                <a:lnTo>
                  <a:pt x="2127068" y="6593666"/>
                </a:lnTo>
                <a:close/>
                <a:moveTo>
                  <a:pt x="12083169" y="6501649"/>
                </a:moveTo>
                <a:lnTo>
                  <a:pt x="12173512" y="6593666"/>
                </a:lnTo>
                <a:lnTo>
                  <a:pt x="12009557" y="6755947"/>
                </a:lnTo>
                <a:lnTo>
                  <a:pt x="11919214" y="6665605"/>
                </a:lnTo>
                <a:close/>
                <a:moveTo>
                  <a:pt x="10078900" y="6501649"/>
                </a:moveTo>
                <a:lnTo>
                  <a:pt x="10169242" y="6593666"/>
                </a:lnTo>
                <a:lnTo>
                  <a:pt x="10005285" y="6755947"/>
                </a:lnTo>
                <a:lnTo>
                  <a:pt x="9914944" y="6665605"/>
                </a:lnTo>
                <a:close/>
                <a:moveTo>
                  <a:pt x="8074630" y="6501649"/>
                </a:moveTo>
                <a:lnTo>
                  <a:pt x="8164973" y="6593666"/>
                </a:lnTo>
                <a:lnTo>
                  <a:pt x="8002692" y="6755947"/>
                </a:lnTo>
                <a:lnTo>
                  <a:pt x="7910675" y="6665605"/>
                </a:lnTo>
                <a:close/>
                <a:moveTo>
                  <a:pt x="6070361" y="6501649"/>
                </a:moveTo>
                <a:lnTo>
                  <a:pt x="6160704" y="6593666"/>
                </a:lnTo>
                <a:lnTo>
                  <a:pt x="6000094" y="6755947"/>
                </a:lnTo>
                <a:lnTo>
                  <a:pt x="5906406" y="6665605"/>
                </a:lnTo>
                <a:close/>
                <a:moveTo>
                  <a:pt x="4071111" y="6501649"/>
                </a:moveTo>
                <a:lnTo>
                  <a:pt x="4158108" y="6593666"/>
                </a:lnTo>
                <a:lnTo>
                  <a:pt x="4002517" y="6755947"/>
                </a:lnTo>
                <a:lnTo>
                  <a:pt x="3913848" y="6665605"/>
                </a:lnTo>
                <a:close/>
                <a:moveTo>
                  <a:pt x="2073532" y="6501649"/>
                </a:moveTo>
                <a:lnTo>
                  <a:pt x="2163875" y="6593666"/>
                </a:lnTo>
                <a:lnTo>
                  <a:pt x="2001592" y="6755947"/>
                </a:lnTo>
                <a:lnTo>
                  <a:pt x="1909577" y="6665605"/>
                </a:lnTo>
                <a:close/>
                <a:moveTo>
                  <a:pt x="67590" y="6501649"/>
                </a:moveTo>
                <a:lnTo>
                  <a:pt x="159607" y="6593666"/>
                </a:lnTo>
                <a:lnTo>
                  <a:pt x="0" y="6751644"/>
                </a:lnTo>
                <a:lnTo>
                  <a:pt x="0" y="6714791"/>
                </a:lnTo>
                <a:lnTo>
                  <a:pt x="121127" y="6593666"/>
                </a:lnTo>
                <a:lnTo>
                  <a:pt x="67590" y="6541802"/>
                </a:lnTo>
                <a:lnTo>
                  <a:pt x="0" y="6609392"/>
                </a:lnTo>
                <a:lnTo>
                  <a:pt x="0" y="6569937"/>
                </a:lnTo>
                <a:close/>
                <a:moveTo>
                  <a:pt x="10579130" y="6468189"/>
                </a:moveTo>
                <a:lnTo>
                  <a:pt x="10527267" y="6521726"/>
                </a:lnTo>
                <a:lnTo>
                  <a:pt x="10597534" y="6595338"/>
                </a:lnTo>
                <a:lnTo>
                  <a:pt x="10462019" y="6735871"/>
                </a:lnTo>
                <a:lnTo>
                  <a:pt x="10513883" y="6787735"/>
                </a:lnTo>
                <a:lnTo>
                  <a:pt x="10701260" y="6595338"/>
                </a:lnTo>
                <a:close/>
                <a:moveTo>
                  <a:pt x="8574860" y="6468189"/>
                </a:moveTo>
                <a:lnTo>
                  <a:pt x="8522998" y="6521726"/>
                </a:lnTo>
                <a:lnTo>
                  <a:pt x="8593264" y="6595338"/>
                </a:lnTo>
                <a:lnTo>
                  <a:pt x="8457749" y="6735871"/>
                </a:lnTo>
                <a:lnTo>
                  <a:pt x="8509614" y="6787735"/>
                </a:lnTo>
                <a:lnTo>
                  <a:pt x="8696991" y="6595338"/>
                </a:lnTo>
                <a:close/>
                <a:moveTo>
                  <a:pt x="6575611" y="6468189"/>
                </a:moveTo>
                <a:lnTo>
                  <a:pt x="6522074" y="6521726"/>
                </a:lnTo>
                <a:lnTo>
                  <a:pt x="6595687" y="6595338"/>
                </a:lnTo>
                <a:lnTo>
                  <a:pt x="6455154" y="6735871"/>
                </a:lnTo>
                <a:lnTo>
                  <a:pt x="6508690" y="6787735"/>
                </a:lnTo>
                <a:lnTo>
                  <a:pt x="6701088" y="6595338"/>
                </a:lnTo>
                <a:close/>
                <a:moveTo>
                  <a:pt x="4571341" y="6468189"/>
                </a:moveTo>
                <a:lnTo>
                  <a:pt x="4517805" y="6521726"/>
                </a:lnTo>
                <a:lnTo>
                  <a:pt x="4591418" y="6595338"/>
                </a:lnTo>
                <a:lnTo>
                  <a:pt x="4450885" y="6735871"/>
                </a:lnTo>
                <a:lnTo>
                  <a:pt x="4504421" y="6787735"/>
                </a:lnTo>
                <a:lnTo>
                  <a:pt x="4698490" y="6595338"/>
                </a:lnTo>
                <a:close/>
                <a:moveTo>
                  <a:pt x="2572092" y="6468189"/>
                </a:moveTo>
                <a:lnTo>
                  <a:pt x="2520227" y="6521726"/>
                </a:lnTo>
                <a:lnTo>
                  <a:pt x="2592166" y="6595338"/>
                </a:lnTo>
                <a:lnTo>
                  <a:pt x="2454981" y="6735871"/>
                </a:lnTo>
                <a:lnTo>
                  <a:pt x="2506843" y="6787735"/>
                </a:lnTo>
                <a:lnTo>
                  <a:pt x="2694221" y="6595338"/>
                </a:lnTo>
                <a:close/>
                <a:moveTo>
                  <a:pt x="567820" y="6468189"/>
                </a:moveTo>
                <a:lnTo>
                  <a:pt x="515958" y="6521726"/>
                </a:lnTo>
                <a:lnTo>
                  <a:pt x="587898" y="6595338"/>
                </a:lnTo>
                <a:lnTo>
                  <a:pt x="450710" y="6735871"/>
                </a:lnTo>
                <a:lnTo>
                  <a:pt x="502574" y="6787735"/>
                </a:lnTo>
                <a:lnTo>
                  <a:pt x="693297" y="6595338"/>
                </a:lnTo>
                <a:close/>
                <a:moveTo>
                  <a:pt x="0" y="6434059"/>
                </a:moveTo>
                <a:lnTo>
                  <a:pt x="17400" y="6451459"/>
                </a:lnTo>
                <a:lnTo>
                  <a:pt x="0" y="6468859"/>
                </a:lnTo>
                <a:close/>
                <a:moveTo>
                  <a:pt x="10579130" y="6431381"/>
                </a:moveTo>
                <a:lnTo>
                  <a:pt x="10739739" y="6595336"/>
                </a:lnTo>
                <a:lnTo>
                  <a:pt x="10513881" y="6827886"/>
                </a:lnTo>
                <a:lnTo>
                  <a:pt x="10423539" y="6735869"/>
                </a:lnTo>
                <a:lnTo>
                  <a:pt x="10560727" y="6595336"/>
                </a:lnTo>
                <a:lnTo>
                  <a:pt x="10488787" y="6521724"/>
                </a:lnTo>
                <a:close/>
                <a:moveTo>
                  <a:pt x="8574862" y="6431381"/>
                </a:moveTo>
                <a:lnTo>
                  <a:pt x="8735471" y="6595336"/>
                </a:lnTo>
                <a:lnTo>
                  <a:pt x="8509614" y="6827886"/>
                </a:lnTo>
                <a:lnTo>
                  <a:pt x="8419271" y="6735869"/>
                </a:lnTo>
                <a:lnTo>
                  <a:pt x="8556460" y="6595336"/>
                </a:lnTo>
                <a:lnTo>
                  <a:pt x="8486192" y="6521724"/>
                </a:lnTo>
                <a:close/>
                <a:moveTo>
                  <a:pt x="6575613" y="6431381"/>
                </a:moveTo>
                <a:lnTo>
                  <a:pt x="6741240" y="6595336"/>
                </a:lnTo>
                <a:lnTo>
                  <a:pt x="6508692" y="6827886"/>
                </a:lnTo>
                <a:lnTo>
                  <a:pt x="6415002" y="6735869"/>
                </a:lnTo>
                <a:lnTo>
                  <a:pt x="6557209" y="6595336"/>
                </a:lnTo>
                <a:lnTo>
                  <a:pt x="6485268" y="6521724"/>
                </a:lnTo>
                <a:close/>
                <a:moveTo>
                  <a:pt x="4571341" y="6431381"/>
                </a:moveTo>
                <a:lnTo>
                  <a:pt x="4736969" y="6595336"/>
                </a:lnTo>
                <a:lnTo>
                  <a:pt x="4504421" y="6827886"/>
                </a:lnTo>
                <a:lnTo>
                  <a:pt x="4412404" y="6735869"/>
                </a:lnTo>
                <a:lnTo>
                  <a:pt x="4552938" y="6595336"/>
                </a:lnTo>
                <a:lnTo>
                  <a:pt x="4480999" y="6521724"/>
                </a:lnTo>
                <a:close/>
                <a:moveTo>
                  <a:pt x="2572090" y="6431381"/>
                </a:moveTo>
                <a:lnTo>
                  <a:pt x="2732699" y="6595336"/>
                </a:lnTo>
                <a:lnTo>
                  <a:pt x="2506842" y="6827886"/>
                </a:lnTo>
                <a:lnTo>
                  <a:pt x="2418173" y="6735869"/>
                </a:lnTo>
                <a:lnTo>
                  <a:pt x="2553686" y="6595336"/>
                </a:lnTo>
                <a:lnTo>
                  <a:pt x="2483419" y="6521724"/>
                </a:lnTo>
                <a:close/>
                <a:moveTo>
                  <a:pt x="567820" y="6431381"/>
                </a:moveTo>
                <a:lnTo>
                  <a:pt x="730104" y="6595336"/>
                </a:lnTo>
                <a:lnTo>
                  <a:pt x="502574" y="6827886"/>
                </a:lnTo>
                <a:lnTo>
                  <a:pt x="413905" y="6735869"/>
                </a:lnTo>
                <a:lnTo>
                  <a:pt x="549418" y="6595336"/>
                </a:lnTo>
                <a:lnTo>
                  <a:pt x="479152" y="6521724"/>
                </a:lnTo>
                <a:close/>
                <a:moveTo>
                  <a:pt x="11370466" y="6396249"/>
                </a:moveTo>
                <a:lnTo>
                  <a:pt x="11030843" y="6737543"/>
                </a:lnTo>
                <a:lnTo>
                  <a:pt x="11082707" y="6791080"/>
                </a:lnTo>
                <a:lnTo>
                  <a:pt x="11224913" y="6647201"/>
                </a:lnTo>
                <a:lnTo>
                  <a:pt x="11370466" y="6791080"/>
                </a:lnTo>
                <a:lnTo>
                  <a:pt x="11422328" y="6737543"/>
                </a:lnTo>
                <a:lnTo>
                  <a:pt x="11278449" y="6593664"/>
                </a:lnTo>
                <a:lnTo>
                  <a:pt x="11370466" y="6501649"/>
                </a:lnTo>
                <a:lnTo>
                  <a:pt x="11512671" y="6647201"/>
                </a:lnTo>
                <a:lnTo>
                  <a:pt x="11564535" y="6593664"/>
                </a:lnTo>
                <a:close/>
                <a:moveTo>
                  <a:pt x="10361638" y="6396249"/>
                </a:moveTo>
                <a:lnTo>
                  <a:pt x="10237835" y="6521726"/>
                </a:lnTo>
                <a:lnTo>
                  <a:pt x="10361638" y="6647201"/>
                </a:lnTo>
                <a:lnTo>
                  <a:pt x="10415174" y="6595338"/>
                </a:lnTo>
                <a:lnTo>
                  <a:pt x="10343236" y="6521726"/>
                </a:lnTo>
                <a:lnTo>
                  <a:pt x="10415174" y="6449785"/>
                </a:lnTo>
                <a:close/>
                <a:moveTo>
                  <a:pt x="9366196" y="6396249"/>
                </a:moveTo>
                <a:lnTo>
                  <a:pt x="9026574" y="6737543"/>
                </a:lnTo>
                <a:lnTo>
                  <a:pt x="9078438" y="6791080"/>
                </a:lnTo>
                <a:lnTo>
                  <a:pt x="9223989" y="6647201"/>
                </a:lnTo>
                <a:lnTo>
                  <a:pt x="9366196" y="6791080"/>
                </a:lnTo>
                <a:lnTo>
                  <a:pt x="9418059" y="6737543"/>
                </a:lnTo>
                <a:lnTo>
                  <a:pt x="9274180" y="6593664"/>
                </a:lnTo>
                <a:lnTo>
                  <a:pt x="9366196" y="6501649"/>
                </a:lnTo>
                <a:lnTo>
                  <a:pt x="9508402" y="6647201"/>
                </a:lnTo>
                <a:lnTo>
                  <a:pt x="9560266" y="6593664"/>
                </a:lnTo>
                <a:close/>
                <a:moveTo>
                  <a:pt x="8357369" y="6396249"/>
                </a:moveTo>
                <a:lnTo>
                  <a:pt x="8233566" y="6521726"/>
                </a:lnTo>
                <a:lnTo>
                  <a:pt x="8357369" y="6647201"/>
                </a:lnTo>
                <a:lnTo>
                  <a:pt x="8410905" y="6595338"/>
                </a:lnTo>
                <a:lnTo>
                  <a:pt x="8338966" y="6521726"/>
                </a:lnTo>
                <a:lnTo>
                  <a:pt x="8410905" y="6449785"/>
                </a:lnTo>
                <a:close/>
                <a:moveTo>
                  <a:pt x="7361927" y="6396249"/>
                </a:moveTo>
                <a:lnTo>
                  <a:pt x="7022306" y="6737543"/>
                </a:lnTo>
                <a:lnTo>
                  <a:pt x="7075843" y="6791080"/>
                </a:lnTo>
                <a:lnTo>
                  <a:pt x="7219722" y="6647201"/>
                </a:lnTo>
                <a:lnTo>
                  <a:pt x="7361927" y="6791080"/>
                </a:lnTo>
                <a:lnTo>
                  <a:pt x="7413789" y="6737543"/>
                </a:lnTo>
                <a:lnTo>
                  <a:pt x="7271584" y="6593664"/>
                </a:lnTo>
                <a:lnTo>
                  <a:pt x="7361927" y="6501649"/>
                </a:lnTo>
                <a:lnTo>
                  <a:pt x="7504134" y="6647201"/>
                </a:lnTo>
                <a:lnTo>
                  <a:pt x="7555996" y="6593664"/>
                </a:lnTo>
                <a:close/>
                <a:moveTo>
                  <a:pt x="6359791" y="6396249"/>
                </a:moveTo>
                <a:lnTo>
                  <a:pt x="6237662" y="6521726"/>
                </a:lnTo>
                <a:lnTo>
                  <a:pt x="6359791" y="6647201"/>
                </a:lnTo>
                <a:lnTo>
                  <a:pt x="6408310" y="6595338"/>
                </a:lnTo>
                <a:lnTo>
                  <a:pt x="6339715" y="6521726"/>
                </a:lnTo>
                <a:lnTo>
                  <a:pt x="6408310" y="6449785"/>
                </a:lnTo>
                <a:close/>
                <a:moveTo>
                  <a:pt x="5357658" y="6396249"/>
                </a:moveTo>
                <a:lnTo>
                  <a:pt x="5018037" y="6737543"/>
                </a:lnTo>
                <a:lnTo>
                  <a:pt x="5071573" y="6791080"/>
                </a:lnTo>
                <a:lnTo>
                  <a:pt x="5215452" y="6647201"/>
                </a:lnTo>
                <a:lnTo>
                  <a:pt x="5357658" y="6791080"/>
                </a:lnTo>
                <a:lnTo>
                  <a:pt x="5411194" y="6737543"/>
                </a:lnTo>
                <a:lnTo>
                  <a:pt x="5267315" y="6593664"/>
                </a:lnTo>
                <a:lnTo>
                  <a:pt x="5357658" y="6501649"/>
                </a:lnTo>
                <a:lnTo>
                  <a:pt x="5499864" y="6647201"/>
                </a:lnTo>
                <a:lnTo>
                  <a:pt x="5553401" y="6593664"/>
                </a:lnTo>
                <a:close/>
                <a:moveTo>
                  <a:pt x="4362216" y="6396249"/>
                </a:moveTo>
                <a:lnTo>
                  <a:pt x="4236739" y="6521726"/>
                </a:lnTo>
                <a:lnTo>
                  <a:pt x="4362216" y="6647201"/>
                </a:lnTo>
                <a:lnTo>
                  <a:pt x="4415752" y="6595338"/>
                </a:lnTo>
                <a:lnTo>
                  <a:pt x="4342140" y="6521726"/>
                </a:lnTo>
                <a:lnTo>
                  <a:pt x="4415752" y="6449785"/>
                </a:lnTo>
                <a:close/>
                <a:moveTo>
                  <a:pt x="3353386" y="6396249"/>
                </a:moveTo>
                <a:lnTo>
                  <a:pt x="3017111" y="6737543"/>
                </a:lnTo>
                <a:lnTo>
                  <a:pt x="3068974" y="6791080"/>
                </a:lnTo>
                <a:lnTo>
                  <a:pt x="3211181" y="6647201"/>
                </a:lnTo>
                <a:lnTo>
                  <a:pt x="3353386" y="6791080"/>
                </a:lnTo>
                <a:lnTo>
                  <a:pt x="3406922" y="6737543"/>
                </a:lnTo>
                <a:lnTo>
                  <a:pt x="3264717" y="6593664"/>
                </a:lnTo>
                <a:lnTo>
                  <a:pt x="3353386" y="6501649"/>
                </a:lnTo>
                <a:lnTo>
                  <a:pt x="3497267" y="6647201"/>
                </a:lnTo>
                <a:lnTo>
                  <a:pt x="3549129" y="6593664"/>
                </a:lnTo>
                <a:close/>
                <a:moveTo>
                  <a:pt x="2357944" y="6396249"/>
                </a:moveTo>
                <a:lnTo>
                  <a:pt x="2234141" y="6521726"/>
                </a:lnTo>
                <a:lnTo>
                  <a:pt x="2357944" y="6647201"/>
                </a:lnTo>
                <a:lnTo>
                  <a:pt x="2411481" y="6595338"/>
                </a:lnTo>
                <a:lnTo>
                  <a:pt x="2339542" y="6521726"/>
                </a:lnTo>
                <a:lnTo>
                  <a:pt x="2411481" y="6449785"/>
                </a:lnTo>
                <a:close/>
                <a:moveTo>
                  <a:pt x="1350792" y="6396249"/>
                </a:moveTo>
                <a:lnTo>
                  <a:pt x="1012844" y="6737543"/>
                </a:lnTo>
                <a:lnTo>
                  <a:pt x="1064706" y="6791080"/>
                </a:lnTo>
                <a:lnTo>
                  <a:pt x="1206913" y="6647201"/>
                </a:lnTo>
                <a:lnTo>
                  <a:pt x="1350792" y="6791080"/>
                </a:lnTo>
                <a:lnTo>
                  <a:pt x="1402655" y="6737543"/>
                </a:lnTo>
                <a:lnTo>
                  <a:pt x="1260450" y="6593664"/>
                </a:lnTo>
                <a:lnTo>
                  <a:pt x="1350792" y="6501649"/>
                </a:lnTo>
                <a:lnTo>
                  <a:pt x="1494671" y="6647201"/>
                </a:lnTo>
                <a:lnTo>
                  <a:pt x="1546534" y="6593664"/>
                </a:lnTo>
                <a:close/>
                <a:moveTo>
                  <a:pt x="353675" y="6396249"/>
                </a:moveTo>
                <a:lnTo>
                  <a:pt x="229872" y="6521726"/>
                </a:lnTo>
                <a:lnTo>
                  <a:pt x="353675" y="6647201"/>
                </a:lnTo>
                <a:lnTo>
                  <a:pt x="407211" y="6595338"/>
                </a:lnTo>
                <a:lnTo>
                  <a:pt x="335273" y="6521726"/>
                </a:lnTo>
                <a:lnTo>
                  <a:pt x="407211" y="6449785"/>
                </a:lnTo>
                <a:close/>
                <a:moveTo>
                  <a:pt x="11370466" y="6359443"/>
                </a:moveTo>
                <a:lnTo>
                  <a:pt x="11603015" y="6593664"/>
                </a:lnTo>
                <a:lnTo>
                  <a:pt x="11512673" y="6684007"/>
                </a:lnTo>
                <a:lnTo>
                  <a:pt x="11370466" y="6541800"/>
                </a:lnTo>
                <a:lnTo>
                  <a:pt x="11316929" y="6593664"/>
                </a:lnTo>
                <a:lnTo>
                  <a:pt x="11459136" y="6737543"/>
                </a:lnTo>
                <a:lnTo>
                  <a:pt x="11370466" y="6827886"/>
                </a:lnTo>
                <a:lnTo>
                  <a:pt x="11224914" y="6684007"/>
                </a:lnTo>
                <a:lnTo>
                  <a:pt x="11082707" y="6827886"/>
                </a:lnTo>
                <a:lnTo>
                  <a:pt x="10994039" y="6737543"/>
                </a:lnTo>
                <a:close/>
                <a:moveTo>
                  <a:pt x="10361638" y="6359443"/>
                </a:moveTo>
                <a:lnTo>
                  <a:pt x="10453655" y="6449785"/>
                </a:lnTo>
                <a:lnTo>
                  <a:pt x="10381714" y="6521724"/>
                </a:lnTo>
                <a:lnTo>
                  <a:pt x="10453655" y="6595338"/>
                </a:lnTo>
                <a:lnTo>
                  <a:pt x="10361638" y="6685681"/>
                </a:lnTo>
                <a:lnTo>
                  <a:pt x="10199357" y="6521724"/>
                </a:lnTo>
                <a:close/>
                <a:moveTo>
                  <a:pt x="9366196" y="6359443"/>
                </a:moveTo>
                <a:lnTo>
                  <a:pt x="9600418" y="6593664"/>
                </a:lnTo>
                <a:lnTo>
                  <a:pt x="9508402" y="6684007"/>
                </a:lnTo>
                <a:lnTo>
                  <a:pt x="9366196" y="6541800"/>
                </a:lnTo>
                <a:lnTo>
                  <a:pt x="9312660" y="6593664"/>
                </a:lnTo>
                <a:lnTo>
                  <a:pt x="9454867" y="6737543"/>
                </a:lnTo>
                <a:lnTo>
                  <a:pt x="9366196" y="6827886"/>
                </a:lnTo>
                <a:lnTo>
                  <a:pt x="9223989" y="6684007"/>
                </a:lnTo>
                <a:lnTo>
                  <a:pt x="9078438" y="6827886"/>
                </a:lnTo>
                <a:lnTo>
                  <a:pt x="8989768" y="6737543"/>
                </a:lnTo>
                <a:close/>
                <a:moveTo>
                  <a:pt x="8357369" y="6359443"/>
                </a:moveTo>
                <a:lnTo>
                  <a:pt x="8449385" y="6449785"/>
                </a:lnTo>
                <a:lnTo>
                  <a:pt x="8379119" y="6521724"/>
                </a:lnTo>
                <a:lnTo>
                  <a:pt x="8449385" y="6595338"/>
                </a:lnTo>
                <a:lnTo>
                  <a:pt x="8357369" y="6685681"/>
                </a:lnTo>
                <a:lnTo>
                  <a:pt x="8195087" y="6521724"/>
                </a:lnTo>
                <a:close/>
                <a:moveTo>
                  <a:pt x="7361927" y="6359443"/>
                </a:moveTo>
                <a:lnTo>
                  <a:pt x="7596149" y="6593664"/>
                </a:lnTo>
                <a:lnTo>
                  <a:pt x="7504132" y="6684007"/>
                </a:lnTo>
                <a:lnTo>
                  <a:pt x="7361927" y="6541800"/>
                </a:lnTo>
                <a:lnTo>
                  <a:pt x="7310063" y="6593664"/>
                </a:lnTo>
                <a:lnTo>
                  <a:pt x="7452270" y="6737543"/>
                </a:lnTo>
                <a:lnTo>
                  <a:pt x="7361927" y="6827886"/>
                </a:lnTo>
                <a:lnTo>
                  <a:pt x="7219720" y="6684007"/>
                </a:lnTo>
                <a:lnTo>
                  <a:pt x="7075841" y="6827886"/>
                </a:lnTo>
                <a:lnTo>
                  <a:pt x="6985498" y="6737543"/>
                </a:lnTo>
                <a:close/>
                <a:moveTo>
                  <a:pt x="6359791" y="6359443"/>
                </a:moveTo>
                <a:lnTo>
                  <a:pt x="6446788" y="6449785"/>
                </a:lnTo>
                <a:lnTo>
                  <a:pt x="6378194" y="6521724"/>
                </a:lnTo>
                <a:lnTo>
                  <a:pt x="6446788" y="6595338"/>
                </a:lnTo>
                <a:lnTo>
                  <a:pt x="6359791" y="6685681"/>
                </a:lnTo>
                <a:lnTo>
                  <a:pt x="6202528" y="6521724"/>
                </a:lnTo>
                <a:close/>
                <a:moveTo>
                  <a:pt x="5357658" y="6359443"/>
                </a:moveTo>
                <a:lnTo>
                  <a:pt x="5591879" y="6593664"/>
                </a:lnTo>
                <a:lnTo>
                  <a:pt x="5499863" y="6684007"/>
                </a:lnTo>
                <a:lnTo>
                  <a:pt x="5357658" y="6541800"/>
                </a:lnTo>
                <a:lnTo>
                  <a:pt x="5305793" y="6593664"/>
                </a:lnTo>
                <a:lnTo>
                  <a:pt x="5449672" y="6737543"/>
                </a:lnTo>
                <a:lnTo>
                  <a:pt x="5357658" y="6827886"/>
                </a:lnTo>
                <a:lnTo>
                  <a:pt x="5215451" y="6684007"/>
                </a:lnTo>
                <a:lnTo>
                  <a:pt x="5071571" y="6827886"/>
                </a:lnTo>
                <a:lnTo>
                  <a:pt x="4981229" y="6737543"/>
                </a:lnTo>
                <a:close/>
                <a:moveTo>
                  <a:pt x="4362214" y="6359443"/>
                </a:moveTo>
                <a:lnTo>
                  <a:pt x="4452557" y="6449785"/>
                </a:lnTo>
                <a:lnTo>
                  <a:pt x="4380618" y="6521724"/>
                </a:lnTo>
                <a:lnTo>
                  <a:pt x="4452557" y="6595338"/>
                </a:lnTo>
                <a:lnTo>
                  <a:pt x="4362214" y="6685681"/>
                </a:lnTo>
                <a:lnTo>
                  <a:pt x="4198259" y="6521724"/>
                </a:lnTo>
                <a:close/>
                <a:moveTo>
                  <a:pt x="3353388" y="6359443"/>
                </a:moveTo>
                <a:lnTo>
                  <a:pt x="3587610" y="6593664"/>
                </a:lnTo>
                <a:lnTo>
                  <a:pt x="3497267" y="6684007"/>
                </a:lnTo>
                <a:lnTo>
                  <a:pt x="3353388" y="6541800"/>
                </a:lnTo>
                <a:lnTo>
                  <a:pt x="3301525" y="6593664"/>
                </a:lnTo>
                <a:lnTo>
                  <a:pt x="3445403" y="6737543"/>
                </a:lnTo>
                <a:lnTo>
                  <a:pt x="3353388" y="6827886"/>
                </a:lnTo>
                <a:lnTo>
                  <a:pt x="3211181" y="6684007"/>
                </a:lnTo>
                <a:lnTo>
                  <a:pt x="3068976" y="6827886"/>
                </a:lnTo>
                <a:lnTo>
                  <a:pt x="2976959" y="6737543"/>
                </a:lnTo>
                <a:close/>
                <a:moveTo>
                  <a:pt x="2357944" y="6359443"/>
                </a:moveTo>
                <a:lnTo>
                  <a:pt x="2448287" y="6449785"/>
                </a:lnTo>
                <a:lnTo>
                  <a:pt x="2376348" y="6521724"/>
                </a:lnTo>
                <a:lnTo>
                  <a:pt x="2448287" y="6595338"/>
                </a:lnTo>
                <a:lnTo>
                  <a:pt x="2357944" y="6685681"/>
                </a:lnTo>
                <a:lnTo>
                  <a:pt x="2193989" y="6521724"/>
                </a:lnTo>
                <a:close/>
                <a:moveTo>
                  <a:pt x="1350792" y="6359443"/>
                </a:moveTo>
                <a:lnTo>
                  <a:pt x="1583340" y="6593664"/>
                </a:lnTo>
                <a:lnTo>
                  <a:pt x="1494671" y="6684007"/>
                </a:lnTo>
                <a:lnTo>
                  <a:pt x="1350792" y="6541800"/>
                </a:lnTo>
                <a:lnTo>
                  <a:pt x="1297256" y="6593664"/>
                </a:lnTo>
                <a:lnTo>
                  <a:pt x="1441133" y="6737543"/>
                </a:lnTo>
                <a:lnTo>
                  <a:pt x="1350792" y="6827886"/>
                </a:lnTo>
                <a:lnTo>
                  <a:pt x="1206911" y="6684007"/>
                </a:lnTo>
                <a:lnTo>
                  <a:pt x="1064706" y="6827886"/>
                </a:lnTo>
                <a:lnTo>
                  <a:pt x="974363" y="6737543"/>
                </a:lnTo>
                <a:close/>
                <a:moveTo>
                  <a:pt x="353677" y="6359443"/>
                </a:moveTo>
                <a:lnTo>
                  <a:pt x="444019" y="6449785"/>
                </a:lnTo>
                <a:lnTo>
                  <a:pt x="373753" y="6521724"/>
                </a:lnTo>
                <a:lnTo>
                  <a:pt x="444019" y="6595338"/>
                </a:lnTo>
                <a:lnTo>
                  <a:pt x="353677" y="6685681"/>
                </a:lnTo>
                <a:lnTo>
                  <a:pt x="189721" y="6521724"/>
                </a:lnTo>
                <a:close/>
                <a:moveTo>
                  <a:pt x="10726356" y="6327656"/>
                </a:moveTo>
                <a:lnTo>
                  <a:pt x="10674492" y="6381193"/>
                </a:lnTo>
                <a:lnTo>
                  <a:pt x="10935484" y="6647201"/>
                </a:lnTo>
                <a:lnTo>
                  <a:pt x="10987347" y="6593664"/>
                </a:lnTo>
                <a:close/>
                <a:moveTo>
                  <a:pt x="8722087" y="6327656"/>
                </a:moveTo>
                <a:lnTo>
                  <a:pt x="8670223" y="6381193"/>
                </a:lnTo>
                <a:lnTo>
                  <a:pt x="8931213" y="6647201"/>
                </a:lnTo>
                <a:lnTo>
                  <a:pt x="8983077" y="6593664"/>
                </a:lnTo>
                <a:close/>
                <a:moveTo>
                  <a:pt x="6721162" y="6327656"/>
                </a:moveTo>
                <a:lnTo>
                  <a:pt x="6667626" y="6381193"/>
                </a:lnTo>
                <a:lnTo>
                  <a:pt x="6935308" y="6647201"/>
                </a:lnTo>
                <a:lnTo>
                  <a:pt x="6988844" y="6593664"/>
                </a:lnTo>
                <a:close/>
                <a:moveTo>
                  <a:pt x="4716895" y="6327656"/>
                </a:moveTo>
                <a:lnTo>
                  <a:pt x="4663359" y="6381193"/>
                </a:lnTo>
                <a:lnTo>
                  <a:pt x="4931040" y="6647201"/>
                </a:lnTo>
                <a:lnTo>
                  <a:pt x="4984577" y="6593664"/>
                </a:lnTo>
                <a:close/>
                <a:moveTo>
                  <a:pt x="2720987" y="6327656"/>
                </a:moveTo>
                <a:lnTo>
                  <a:pt x="2670797" y="6381193"/>
                </a:lnTo>
                <a:lnTo>
                  <a:pt x="2928443" y="6647201"/>
                </a:lnTo>
                <a:lnTo>
                  <a:pt x="2980305" y="6593664"/>
                </a:lnTo>
                <a:close/>
                <a:moveTo>
                  <a:pt x="718392" y="6327656"/>
                </a:moveTo>
                <a:lnTo>
                  <a:pt x="666527" y="6381193"/>
                </a:lnTo>
                <a:lnTo>
                  <a:pt x="924173" y="6647201"/>
                </a:lnTo>
                <a:lnTo>
                  <a:pt x="976036" y="6593664"/>
                </a:lnTo>
                <a:close/>
                <a:moveTo>
                  <a:pt x="10726355" y="6287502"/>
                </a:moveTo>
                <a:lnTo>
                  <a:pt x="11024151" y="6593664"/>
                </a:lnTo>
                <a:lnTo>
                  <a:pt x="10935482" y="6685679"/>
                </a:lnTo>
                <a:lnTo>
                  <a:pt x="10637686" y="6381191"/>
                </a:lnTo>
                <a:close/>
                <a:moveTo>
                  <a:pt x="8722087" y="6287502"/>
                </a:moveTo>
                <a:lnTo>
                  <a:pt x="9019884" y="6593664"/>
                </a:lnTo>
                <a:lnTo>
                  <a:pt x="8931213" y="6685679"/>
                </a:lnTo>
                <a:lnTo>
                  <a:pt x="8633416" y="6381191"/>
                </a:lnTo>
                <a:close/>
                <a:moveTo>
                  <a:pt x="6721164" y="6287502"/>
                </a:moveTo>
                <a:lnTo>
                  <a:pt x="7025652" y="6593664"/>
                </a:lnTo>
                <a:lnTo>
                  <a:pt x="6935310" y="6685679"/>
                </a:lnTo>
                <a:lnTo>
                  <a:pt x="6629147" y="6381191"/>
                </a:lnTo>
                <a:close/>
                <a:moveTo>
                  <a:pt x="4716893" y="6287502"/>
                </a:moveTo>
                <a:lnTo>
                  <a:pt x="5021381" y="6593664"/>
                </a:lnTo>
                <a:lnTo>
                  <a:pt x="4931039" y="6685679"/>
                </a:lnTo>
                <a:lnTo>
                  <a:pt x="4624878" y="6381191"/>
                </a:lnTo>
                <a:close/>
                <a:moveTo>
                  <a:pt x="2720989" y="6287502"/>
                </a:moveTo>
                <a:lnTo>
                  <a:pt x="3018785" y="6593664"/>
                </a:lnTo>
                <a:lnTo>
                  <a:pt x="2928443" y="6685679"/>
                </a:lnTo>
                <a:lnTo>
                  <a:pt x="2632320" y="6381191"/>
                </a:lnTo>
                <a:close/>
                <a:moveTo>
                  <a:pt x="718392" y="6287502"/>
                </a:moveTo>
                <a:lnTo>
                  <a:pt x="1014516" y="6593664"/>
                </a:lnTo>
                <a:lnTo>
                  <a:pt x="924173" y="6685679"/>
                </a:lnTo>
                <a:lnTo>
                  <a:pt x="628051" y="6381191"/>
                </a:lnTo>
                <a:close/>
                <a:moveTo>
                  <a:pt x="11510997" y="6255716"/>
                </a:moveTo>
                <a:lnTo>
                  <a:pt x="11457461" y="6307580"/>
                </a:lnTo>
                <a:lnTo>
                  <a:pt x="11797083" y="6647201"/>
                </a:lnTo>
                <a:lnTo>
                  <a:pt x="11991153" y="6451459"/>
                </a:lnTo>
                <a:lnTo>
                  <a:pt x="11939290" y="6397923"/>
                </a:lnTo>
                <a:lnTo>
                  <a:pt x="11797083" y="6543474"/>
                </a:lnTo>
                <a:close/>
                <a:moveTo>
                  <a:pt x="9506729" y="6255716"/>
                </a:moveTo>
                <a:lnTo>
                  <a:pt x="9453193" y="6307580"/>
                </a:lnTo>
                <a:lnTo>
                  <a:pt x="9792815" y="6647201"/>
                </a:lnTo>
                <a:lnTo>
                  <a:pt x="9988557" y="6451459"/>
                </a:lnTo>
                <a:lnTo>
                  <a:pt x="9935020" y="6397923"/>
                </a:lnTo>
                <a:lnTo>
                  <a:pt x="9792815" y="6543474"/>
                </a:lnTo>
                <a:close/>
                <a:moveTo>
                  <a:pt x="7502460" y="6255716"/>
                </a:moveTo>
                <a:lnTo>
                  <a:pt x="7450598" y="6307580"/>
                </a:lnTo>
                <a:lnTo>
                  <a:pt x="7788546" y="6647201"/>
                </a:lnTo>
                <a:lnTo>
                  <a:pt x="7984288" y="6451459"/>
                </a:lnTo>
                <a:lnTo>
                  <a:pt x="7930751" y="6397923"/>
                </a:lnTo>
                <a:lnTo>
                  <a:pt x="7788546" y="6543474"/>
                </a:lnTo>
                <a:close/>
                <a:moveTo>
                  <a:pt x="5498191" y="6255716"/>
                </a:moveTo>
                <a:lnTo>
                  <a:pt x="5448000" y="6307580"/>
                </a:lnTo>
                <a:lnTo>
                  <a:pt x="5784275" y="6647201"/>
                </a:lnTo>
                <a:lnTo>
                  <a:pt x="5980018" y="6451459"/>
                </a:lnTo>
                <a:lnTo>
                  <a:pt x="5929828" y="6397923"/>
                </a:lnTo>
                <a:lnTo>
                  <a:pt x="5784275" y="6543474"/>
                </a:lnTo>
                <a:close/>
                <a:moveTo>
                  <a:pt x="3495593" y="6255716"/>
                </a:moveTo>
                <a:lnTo>
                  <a:pt x="3443730" y="6307580"/>
                </a:lnTo>
                <a:lnTo>
                  <a:pt x="3781679" y="6647201"/>
                </a:lnTo>
                <a:lnTo>
                  <a:pt x="3977421" y="6451459"/>
                </a:lnTo>
                <a:lnTo>
                  <a:pt x="3925557" y="6397923"/>
                </a:lnTo>
                <a:lnTo>
                  <a:pt x="3781679" y="6543474"/>
                </a:lnTo>
                <a:close/>
                <a:moveTo>
                  <a:pt x="1503036" y="6255716"/>
                </a:moveTo>
                <a:lnTo>
                  <a:pt x="1449499" y="6307580"/>
                </a:lnTo>
                <a:lnTo>
                  <a:pt x="1787448" y="6647201"/>
                </a:lnTo>
                <a:lnTo>
                  <a:pt x="1984863" y="6451459"/>
                </a:lnTo>
                <a:lnTo>
                  <a:pt x="1931327" y="6397923"/>
                </a:lnTo>
                <a:lnTo>
                  <a:pt x="1787448" y="6543474"/>
                </a:lnTo>
                <a:close/>
                <a:moveTo>
                  <a:pt x="11510999" y="6217237"/>
                </a:moveTo>
                <a:lnTo>
                  <a:pt x="11797085" y="6503323"/>
                </a:lnTo>
                <a:lnTo>
                  <a:pt x="11939290" y="6361116"/>
                </a:lnTo>
                <a:lnTo>
                  <a:pt x="12031307" y="6451459"/>
                </a:lnTo>
                <a:lnTo>
                  <a:pt x="11797085" y="6685681"/>
                </a:lnTo>
                <a:lnTo>
                  <a:pt x="11420656" y="6307580"/>
                </a:lnTo>
                <a:close/>
                <a:moveTo>
                  <a:pt x="9506728" y="6217237"/>
                </a:moveTo>
                <a:lnTo>
                  <a:pt x="9792814" y="6503323"/>
                </a:lnTo>
                <a:lnTo>
                  <a:pt x="9935019" y="6361116"/>
                </a:lnTo>
                <a:lnTo>
                  <a:pt x="10027036" y="6451459"/>
                </a:lnTo>
                <a:lnTo>
                  <a:pt x="9792814" y="6685681"/>
                </a:lnTo>
                <a:lnTo>
                  <a:pt x="9416385" y="6307580"/>
                </a:lnTo>
                <a:close/>
                <a:moveTo>
                  <a:pt x="7502460" y="6217237"/>
                </a:moveTo>
                <a:lnTo>
                  <a:pt x="7788544" y="6503323"/>
                </a:lnTo>
                <a:lnTo>
                  <a:pt x="7930750" y="6361116"/>
                </a:lnTo>
                <a:lnTo>
                  <a:pt x="8022766" y="6451459"/>
                </a:lnTo>
                <a:lnTo>
                  <a:pt x="7788544" y="6685681"/>
                </a:lnTo>
                <a:lnTo>
                  <a:pt x="7412117" y="6307580"/>
                </a:lnTo>
                <a:close/>
                <a:moveTo>
                  <a:pt x="5498189" y="6217237"/>
                </a:moveTo>
                <a:lnTo>
                  <a:pt x="5784275" y="6503323"/>
                </a:lnTo>
                <a:lnTo>
                  <a:pt x="5929828" y="6361116"/>
                </a:lnTo>
                <a:lnTo>
                  <a:pt x="6018497" y="6451459"/>
                </a:lnTo>
                <a:lnTo>
                  <a:pt x="5784275" y="6685681"/>
                </a:lnTo>
                <a:lnTo>
                  <a:pt x="5409520" y="6307580"/>
                </a:lnTo>
                <a:close/>
                <a:moveTo>
                  <a:pt x="3495593" y="6217237"/>
                </a:moveTo>
                <a:lnTo>
                  <a:pt x="3781679" y="6503323"/>
                </a:lnTo>
                <a:lnTo>
                  <a:pt x="3925558" y="6361116"/>
                </a:lnTo>
                <a:lnTo>
                  <a:pt x="4015901" y="6451459"/>
                </a:lnTo>
                <a:lnTo>
                  <a:pt x="3781679" y="6685681"/>
                </a:lnTo>
                <a:lnTo>
                  <a:pt x="3405250" y="6307580"/>
                </a:lnTo>
                <a:close/>
                <a:moveTo>
                  <a:pt x="1503036" y="6217237"/>
                </a:moveTo>
                <a:lnTo>
                  <a:pt x="1787448" y="6503323"/>
                </a:lnTo>
                <a:lnTo>
                  <a:pt x="1931327" y="6361116"/>
                </a:lnTo>
                <a:lnTo>
                  <a:pt x="2021670" y="6451459"/>
                </a:lnTo>
                <a:lnTo>
                  <a:pt x="1787448" y="6685681"/>
                </a:lnTo>
                <a:lnTo>
                  <a:pt x="1411019" y="6307580"/>
                </a:lnTo>
                <a:close/>
                <a:moveTo>
                  <a:pt x="11291833" y="6183777"/>
                </a:moveTo>
                <a:lnTo>
                  <a:pt x="11029171" y="6451459"/>
                </a:lnTo>
                <a:lnTo>
                  <a:pt x="11081034" y="6503323"/>
                </a:lnTo>
                <a:lnTo>
                  <a:pt x="11343697" y="6237314"/>
                </a:lnTo>
                <a:close/>
                <a:moveTo>
                  <a:pt x="9295930" y="6183777"/>
                </a:moveTo>
                <a:lnTo>
                  <a:pt x="9026574" y="6451459"/>
                </a:lnTo>
                <a:lnTo>
                  <a:pt x="9080110" y="6503323"/>
                </a:lnTo>
                <a:lnTo>
                  <a:pt x="9347792" y="6237314"/>
                </a:lnTo>
                <a:close/>
                <a:moveTo>
                  <a:pt x="7291660" y="6183777"/>
                </a:moveTo>
                <a:lnTo>
                  <a:pt x="7022304" y="6451459"/>
                </a:lnTo>
                <a:lnTo>
                  <a:pt x="7075841" y="6503323"/>
                </a:lnTo>
                <a:lnTo>
                  <a:pt x="7345197" y="6237314"/>
                </a:lnTo>
                <a:close/>
                <a:moveTo>
                  <a:pt x="5287391" y="6183777"/>
                </a:moveTo>
                <a:lnTo>
                  <a:pt x="5019709" y="6451459"/>
                </a:lnTo>
                <a:lnTo>
                  <a:pt x="5071571" y="6503323"/>
                </a:lnTo>
                <a:lnTo>
                  <a:pt x="5340927" y="6237314"/>
                </a:lnTo>
                <a:close/>
                <a:moveTo>
                  <a:pt x="3284795" y="6183777"/>
                </a:moveTo>
                <a:lnTo>
                  <a:pt x="3017113" y="6451459"/>
                </a:lnTo>
                <a:lnTo>
                  <a:pt x="3068976" y="6503323"/>
                </a:lnTo>
                <a:lnTo>
                  <a:pt x="3336658" y="6237314"/>
                </a:lnTo>
                <a:close/>
                <a:moveTo>
                  <a:pt x="1278852" y="6183777"/>
                </a:moveTo>
                <a:lnTo>
                  <a:pt x="1012844" y="6451459"/>
                </a:lnTo>
                <a:lnTo>
                  <a:pt x="1064706" y="6503323"/>
                </a:lnTo>
                <a:lnTo>
                  <a:pt x="1330716" y="6237314"/>
                </a:lnTo>
                <a:close/>
                <a:moveTo>
                  <a:pt x="0" y="6148381"/>
                </a:moveTo>
                <a:lnTo>
                  <a:pt x="231546" y="6381193"/>
                </a:lnTo>
                <a:lnTo>
                  <a:pt x="139529" y="6471535"/>
                </a:lnTo>
                <a:lnTo>
                  <a:pt x="0" y="6330915"/>
                </a:lnTo>
                <a:lnTo>
                  <a:pt x="0" y="6292434"/>
                </a:lnTo>
                <a:lnTo>
                  <a:pt x="139531" y="6433055"/>
                </a:lnTo>
                <a:lnTo>
                  <a:pt x="191393" y="6381191"/>
                </a:lnTo>
                <a:lnTo>
                  <a:pt x="0" y="6188593"/>
                </a:lnTo>
                <a:close/>
                <a:moveTo>
                  <a:pt x="11291833" y="6145297"/>
                </a:moveTo>
                <a:lnTo>
                  <a:pt x="11380504" y="6237314"/>
                </a:lnTo>
                <a:lnTo>
                  <a:pt x="11081034" y="6543474"/>
                </a:lnTo>
                <a:lnTo>
                  <a:pt x="10994039" y="6451459"/>
                </a:lnTo>
                <a:close/>
                <a:moveTo>
                  <a:pt x="9295930" y="6145297"/>
                </a:moveTo>
                <a:lnTo>
                  <a:pt x="9386272" y="6237314"/>
                </a:lnTo>
                <a:lnTo>
                  <a:pt x="9080110" y="6543474"/>
                </a:lnTo>
                <a:lnTo>
                  <a:pt x="8989769" y="6451459"/>
                </a:lnTo>
                <a:close/>
                <a:moveTo>
                  <a:pt x="7291660" y="6145297"/>
                </a:moveTo>
                <a:lnTo>
                  <a:pt x="7382003" y="6237314"/>
                </a:lnTo>
                <a:lnTo>
                  <a:pt x="7075843" y="6543474"/>
                </a:lnTo>
                <a:lnTo>
                  <a:pt x="6985500" y="6451459"/>
                </a:lnTo>
                <a:close/>
                <a:moveTo>
                  <a:pt x="5287391" y="6145297"/>
                </a:moveTo>
                <a:lnTo>
                  <a:pt x="5377734" y="6237314"/>
                </a:lnTo>
                <a:lnTo>
                  <a:pt x="5071571" y="6543474"/>
                </a:lnTo>
                <a:lnTo>
                  <a:pt x="4981229" y="6451459"/>
                </a:lnTo>
                <a:close/>
                <a:moveTo>
                  <a:pt x="3284795" y="6145297"/>
                </a:moveTo>
                <a:lnTo>
                  <a:pt x="3373464" y="6237314"/>
                </a:lnTo>
                <a:lnTo>
                  <a:pt x="3068976" y="6543474"/>
                </a:lnTo>
                <a:lnTo>
                  <a:pt x="2976959" y="6451459"/>
                </a:lnTo>
                <a:close/>
                <a:moveTo>
                  <a:pt x="1278850" y="6145297"/>
                </a:moveTo>
                <a:lnTo>
                  <a:pt x="1370867" y="6237314"/>
                </a:lnTo>
                <a:lnTo>
                  <a:pt x="1064706" y="6543474"/>
                </a:lnTo>
                <a:lnTo>
                  <a:pt x="974363" y="6451459"/>
                </a:lnTo>
                <a:close/>
                <a:moveTo>
                  <a:pt x="11653204" y="6113509"/>
                </a:moveTo>
                <a:lnTo>
                  <a:pt x="11603014" y="6165373"/>
                </a:lnTo>
                <a:lnTo>
                  <a:pt x="11653204" y="6217236"/>
                </a:lnTo>
                <a:lnTo>
                  <a:pt x="11706740" y="6165373"/>
                </a:lnTo>
                <a:close/>
                <a:moveTo>
                  <a:pt x="10361640" y="6113509"/>
                </a:moveTo>
                <a:lnTo>
                  <a:pt x="10237837" y="6237312"/>
                </a:lnTo>
                <a:lnTo>
                  <a:pt x="10289699" y="6290848"/>
                </a:lnTo>
                <a:lnTo>
                  <a:pt x="10361640" y="6217236"/>
                </a:lnTo>
                <a:lnTo>
                  <a:pt x="10505519" y="6362787"/>
                </a:lnTo>
                <a:lnTo>
                  <a:pt x="10559055" y="6309252"/>
                </a:lnTo>
                <a:close/>
                <a:moveTo>
                  <a:pt x="9935020" y="6113509"/>
                </a:moveTo>
                <a:lnTo>
                  <a:pt x="9739279" y="6309252"/>
                </a:lnTo>
                <a:lnTo>
                  <a:pt x="9791142" y="6362787"/>
                </a:lnTo>
                <a:lnTo>
                  <a:pt x="9935020" y="6217236"/>
                </a:lnTo>
                <a:lnTo>
                  <a:pt x="10150840" y="6433055"/>
                </a:lnTo>
                <a:lnTo>
                  <a:pt x="10202703" y="6381191"/>
                </a:lnTo>
                <a:close/>
                <a:moveTo>
                  <a:pt x="9650608" y="6113509"/>
                </a:moveTo>
                <a:lnTo>
                  <a:pt x="9598744" y="6165373"/>
                </a:lnTo>
                <a:lnTo>
                  <a:pt x="9650608" y="6217236"/>
                </a:lnTo>
                <a:lnTo>
                  <a:pt x="9704145" y="6165373"/>
                </a:lnTo>
                <a:close/>
                <a:moveTo>
                  <a:pt x="8357369" y="6113509"/>
                </a:moveTo>
                <a:lnTo>
                  <a:pt x="8233566" y="6237312"/>
                </a:lnTo>
                <a:lnTo>
                  <a:pt x="8285428" y="6290848"/>
                </a:lnTo>
                <a:lnTo>
                  <a:pt x="8357369" y="6217236"/>
                </a:lnTo>
                <a:lnTo>
                  <a:pt x="8502920" y="6362787"/>
                </a:lnTo>
                <a:lnTo>
                  <a:pt x="8554784" y="6309252"/>
                </a:lnTo>
                <a:close/>
                <a:moveTo>
                  <a:pt x="7930751" y="6113509"/>
                </a:moveTo>
                <a:lnTo>
                  <a:pt x="7735010" y="6309252"/>
                </a:lnTo>
                <a:lnTo>
                  <a:pt x="7786872" y="6362787"/>
                </a:lnTo>
                <a:lnTo>
                  <a:pt x="7930751" y="6217236"/>
                </a:lnTo>
                <a:lnTo>
                  <a:pt x="8146571" y="6433055"/>
                </a:lnTo>
                <a:lnTo>
                  <a:pt x="8198433" y="6381191"/>
                </a:lnTo>
                <a:close/>
                <a:moveTo>
                  <a:pt x="7648011" y="6113509"/>
                </a:moveTo>
                <a:lnTo>
                  <a:pt x="7594477" y="6165373"/>
                </a:lnTo>
                <a:lnTo>
                  <a:pt x="7648011" y="6217236"/>
                </a:lnTo>
                <a:lnTo>
                  <a:pt x="7699876" y="6165373"/>
                </a:lnTo>
                <a:close/>
                <a:moveTo>
                  <a:pt x="6361465" y="6113509"/>
                </a:moveTo>
                <a:lnTo>
                  <a:pt x="6239336" y="6237312"/>
                </a:lnTo>
                <a:lnTo>
                  <a:pt x="6289527" y="6290848"/>
                </a:lnTo>
                <a:lnTo>
                  <a:pt x="6361465" y="6217236"/>
                </a:lnTo>
                <a:lnTo>
                  <a:pt x="6500326" y="6362787"/>
                </a:lnTo>
                <a:lnTo>
                  <a:pt x="6552189" y="6309252"/>
                </a:lnTo>
                <a:close/>
                <a:moveTo>
                  <a:pt x="5928154" y="6113509"/>
                </a:moveTo>
                <a:lnTo>
                  <a:pt x="5730739" y="6309252"/>
                </a:lnTo>
                <a:lnTo>
                  <a:pt x="5784275" y="6362787"/>
                </a:lnTo>
                <a:lnTo>
                  <a:pt x="5928154" y="6217236"/>
                </a:lnTo>
                <a:lnTo>
                  <a:pt x="6142300" y="6433055"/>
                </a:lnTo>
                <a:lnTo>
                  <a:pt x="6195836" y="6381191"/>
                </a:lnTo>
                <a:close/>
                <a:moveTo>
                  <a:pt x="5643744" y="6113509"/>
                </a:moveTo>
                <a:lnTo>
                  <a:pt x="5590207" y="6165373"/>
                </a:lnTo>
                <a:lnTo>
                  <a:pt x="5643744" y="6217236"/>
                </a:lnTo>
                <a:lnTo>
                  <a:pt x="5697281" y="6165373"/>
                </a:lnTo>
                <a:close/>
                <a:moveTo>
                  <a:pt x="4362214" y="6113509"/>
                </a:moveTo>
                <a:lnTo>
                  <a:pt x="4236739" y="6237312"/>
                </a:lnTo>
                <a:lnTo>
                  <a:pt x="4288601" y="6290848"/>
                </a:lnTo>
                <a:lnTo>
                  <a:pt x="4362214" y="6217236"/>
                </a:lnTo>
                <a:lnTo>
                  <a:pt x="4504421" y="6362787"/>
                </a:lnTo>
                <a:lnTo>
                  <a:pt x="4557957" y="6309252"/>
                </a:lnTo>
                <a:close/>
                <a:moveTo>
                  <a:pt x="3933923" y="6113509"/>
                </a:moveTo>
                <a:lnTo>
                  <a:pt x="3736507" y="6309252"/>
                </a:lnTo>
                <a:lnTo>
                  <a:pt x="3790043" y="6362787"/>
                </a:lnTo>
                <a:lnTo>
                  <a:pt x="3933923" y="6217236"/>
                </a:lnTo>
                <a:lnTo>
                  <a:pt x="4148068" y="6433055"/>
                </a:lnTo>
                <a:lnTo>
                  <a:pt x="4199933" y="6381191"/>
                </a:lnTo>
                <a:close/>
                <a:moveTo>
                  <a:pt x="3639472" y="6113509"/>
                </a:moveTo>
                <a:lnTo>
                  <a:pt x="3585936" y="6165373"/>
                </a:lnTo>
                <a:lnTo>
                  <a:pt x="3639472" y="6217236"/>
                </a:lnTo>
                <a:lnTo>
                  <a:pt x="3693009" y="6165373"/>
                </a:lnTo>
                <a:close/>
                <a:moveTo>
                  <a:pt x="2356272" y="6113509"/>
                </a:moveTo>
                <a:lnTo>
                  <a:pt x="2234143" y="6237312"/>
                </a:lnTo>
                <a:lnTo>
                  <a:pt x="2286006" y="6290848"/>
                </a:lnTo>
                <a:lnTo>
                  <a:pt x="2356272" y="6217236"/>
                </a:lnTo>
                <a:lnTo>
                  <a:pt x="2500151" y="6362787"/>
                </a:lnTo>
                <a:lnTo>
                  <a:pt x="2552015" y="6309252"/>
                </a:lnTo>
                <a:close/>
                <a:moveTo>
                  <a:pt x="1929653" y="6113509"/>
                </a:moveTo>
                <a:lnTo>
                  <a:pt x="1733911" y="6309252"/>
                </a:lnTo>
                <a:lnTo>
                  <a:pt x="1785774" y="6362787"/>
                </a:lnTo>
                <a:lnTo>
                  <a:pt x="1929653" y="6217236"/>
                </a:lnTo>
                <a:lnTo>
                  <a:pt x="2143799" y="6433055"/>
                </a:lnTo>
                <a:lnTo>
                  <a:pt x="2195663" y="6381191"/>
                </a:lnTo>
                <a:close/>
                <a:moveTo>
                  <a:pt x="1640223" y="6113509"/>
                </a:moveTo>
                <a:lnTo>
                  <a:pt x="1590032" y="6165373"/>
                </a:lnTo>
                <a:lnTo>
                  <a:pt x="1640223" y="6217236"/>
                </a:lnTo>
                <a:lnTo>
                  <a:pt x="1690413" y="6165373"/>
                </a:lnTo>
                <a:close/>
                <a:moveTo>
                  <a:pt x="353677" y="6113509"/>
                </a:moveTo>
                <a:lnTo>
                  <a:pt x="229874" y="6237312"/>
                </a:lnTo>
                <a:lnTo>
                  <a:pt x="281736" y="6290848"/>
                </a:lnTo>
                <a:lnTo>
                  <a:pt x="353677" y="6217236"/>
                </a:lnTo>
                <a:lnTo>
                  <a:pt x="495882" y="6362787"/>
                </a:lnTo>
                <a:lnTo>
                  <a:pt x="547746" y="6309252"/>
                </a:lnTo>
                <a:close/>
                <a:moveTo>
                  <a:pt x="11939290" y="6073358"/>
                </a:moveTo>
                <a:lnTo>
                  <a:pt x="12193588" y="6329328"/>
                </a:lnTo>
                <a:lnTo>
                  <a:pt x="12193588" y="6369482"/>
                </a:lnTo>
                <a:lnTo>
                  <a:pt x="11939290" y="6113511"/>
                </a:lnTo>
                <a:lnTo>
                  <a:pt x="11743547" y="6309254"/>
                </a:lnTo>
                <a:lnTo>
                  <a:pt x="11797083" y="6362789"/>
                </a:lnTo>
                <a:lnTo>
                  <a:pt x="11939290" y="6217237"/>
                </a:lnTo>
                <a:lnTo>
                  <a:pt x="12153436" y="6433057"/>
                </a:lnTo>
                <a:lnTo>
                  <a:pt x="12193588" y="6392905"/>
                </a:lnTo>
                <a:lnTo>
                  <a:pt x="12193588" y="6431383"/>
                </a:lnTo>
                <a:lnTo>
                  <a:pt x="12153436" y="6471535"/>
                </a:lnTo>
                <a:lnTo>
                  <a:pt x="11939290" y="6255716"/>
                </a:lnTo>
                <a:lnTo>
                  <a:pt x="11797083" y="6399597"/>
                </a:lnTo>
                <a:lnTo>
                  <a:pt x="11705068" y="6309254"/>
                </a:lnTo>
                <a:close/>
                <a:moveTo>
                  <a:pt x="11653204" y="6073358"/>
                </a:moveTo>
                <a:lnTo>
                  <a:pt x="11745221" y="6165375"/>
                </a:lnTo>
                <a:lnTo>
                  <a:pt x="11653204" y="6257390"/>
                </a:lnTo>
                <a:lnTo>
                  <a:pt x="11562861" y="6165375"/>
                </a:lnTo>
                <a:close/>
                <a:moveTo>
                  <a:pt x="10361638" y="6073358"/>
                </a:moveTo>
                <a:lnTo>
                  <a:pt x="10595860" y="6309254"/>
                </a:lnTo>
                <a:lnTo>
                  <a:pt x="10505517" y="6399597"/>
                </a:lnTo>
                <a:lnTo>
                  <a:pt x="10361638" y="6257390"/>
                </a:lnTo>
                <a:lnTo>
                  <a:pt x="10289698" y="6327656"/>
                </a:lnTo>
                <a:lnTo>
                  <a:pt x="10199357" y="6237314"/>
                </a:lnTo>
                <a:close/>
                <a:moveTo>
                  <a:pt x="9935020" y="6073358"/>
                </a:moveTo>
                <a:lnTo>
                  <a:pt x="10241183" y="6381193"/>
                </a:lnTo>
                <a:lnTo>
                  <a:pt x="10150840" y="6471535"/>
                </a:lnTo>
                <a:lnTo>
                  <a:pt x="9935020" y="6255716"/>
                </a:lnTo>
                <a:lnTo>
                  <a:pt x="9791142" y="6399597"/>
                </a:lnTo>
                <a:lnTo>
                  <a:pt x="9700799" y="6309254"/>
                </a:lnTo>
                <a:close/>
                <a:moveTo>
                  <a:pt x="9650605" y="6073358"/>
                </a:moveTo>
                <a:lnTo>
                  <a:pt x="9742623" y="6165375"/>
                </a:lnTo>
                <a:lnTo>
                  <a:pt x="9650605" y="6257390"/>
                </a:lnTo>
                <a:lnTo>
                  <a:pt x="9558592" y="6165375"/>
                </a:lnTo>
                <a:close/>
                <a:moveTo>
                  <a:pt x="8357369" y="6073358"/>
                </a:moveTo>
                <a:lnTo>
                  <a:pt x="8593264" y="6309254"/>
                </a:lnTo>
                <a:lnTo>
                  <a:pt x="8502922" y="6399597"/>
                </a:lnTo>
                <a:lnTo>
                  <a:pt x="8357369" y="6257390"/>
                </a:lnTo>
                <a:lnTo>
                  <a:pt x="8285430" y="6327656"/>
                </a:lnTo>
                <a:lnTo>
                  <a:pt x="8195087" y="6237314"/>
                </a:lnTo>
                <a:close/>
                <a:moveTo>
                  <a:pt x="7930750" y="6073358"/>
                </a:moveTo>
                <a:lnTo>
                  <a:pt x="8236912" y="6381193"/>
                </a:lnTo>
                <a:lnTo>
                  <a:pt x="8146569" y="6471535"/>
                </a:lnTo>
                <a:lnTo>
                  <a:pt x="7930750" y="6255716"/>
                </a:lnTo>
                <a:lnTo>
                  <a:pt x="7786872" y="6399597"/>
                </a:lnTo>
                <a:lnTo>
                  <a:pt x="7698202" y="6309254"/>
                </a:lnTo>
                <a:close/>
                <a:moveTo>
                  <a:pt x="7648013" y="6073358"/>
                </a:moveTo>
                <a:lnTo>
                  <a:pt x="7738356" y="6165375"/>
                </a:lnTo>
                <a:lnTo>
                  <a:pt x="7648013" y="6257390"/>
                </a:lnTo>
                <a:lnTo>
                  <a:pt x="7554324" y="6165375"/>
                </a:lnTo>
                <a:close/>
                <a:moveTo>
                  <a:pt x="6361465" y="6073358"/>
                </a:moveTo>
                <a:lnTo>
                  <a:pt x="6588995" y="6309254"/>
                </a:lnTo>
                <a:lnTo>
                  <a:pt x="6500326" y="6399597"/>
                </a:lnTo>
                <a:lnTo>
                  <a:pt x="6361465" y="6257390"/>
                </a:lnTo>
                <a:lnTo>
                  <a:pt x="6289527" y="6327656"/>
                </a:lnTo>
                <a:lnTo>
                  <a:pt x="6202528" y="6237314"/>
                </a:lnTo>
                <a:close/>
                <a:moveTo>
                  <a:pt x="5928156" y="6073358"/>
                </a:moveTo>
                <a:lnTo>
                  <a:pt x="6232644" y="6381193"/>
                </a:lnTo>
                <a:lnTo>
                  <a:pt x="6142301" y="6471535"/>
                </a:lnTo>
                <a:lnTo>
                  <a:pt x="5928156" y="6255716"/>
                </a:lnTo>
                <a:lnTo>
                  <a:pt x="5784277" y="6399597"/>
                </a:lnTo>
                <a:lnTo>
                  <a:pt x="5693934" y="6309254"/>
                </a:lnTo>
                <a:close/>
                <a:moveTo>
                  <a:pt x="5643742" y="6073358"/>
                </a:moveTo>
                <a:lnTo>
                  <a:pt x="5734085" y="6165375"/>
                </a:lnTo>
                <a:lnTo>
                  <a:pt x="5643742" y="6257390"/>
                </a:lnTo>
                <a:lnTo>
                  <a:pt x="5551727" y="6165375"/>
                </a:lnTo>
                <a:close/>
                <a:moveTo>
                  <a:pt x="4362216" y="6073358"/>
                </a:moveTo>
                <a:lnTo>
                  <a:pt x="4594764" y="6309254"/>
                </a:lnTo>
                <a:lnTo>
                  <a:pt x="4504421" y="6399597"/>
                </a:lnTo>
                <a:lnTo>
                  <a:pt x="4362216" y="6257390"/>
                </a:lnTo>
                <a:lnTo>
                  <a:pt x="4288603" y="6327656"/>
                </a:lnTo>
                <a:lnTo>
                  <a:pt x="4198260" y="6237314"/>
                </a:lnTo>
                <a:close/>
                <a:moveTo>
                  <a:pt x="3933923" y="6073358"/>
                </a:moveTo>
                <a:lnTo>
                  <a:pt x="4238411" y="6381193"/>
                </a:lnTo>
                <a:lnTo>
                  <a:pt x="4148068" y="6471535"/>
                </a:lnTo>
                <a:lnTo>
                  <a:pt x="3933923" y="6255716"/>
                </a:lnTo>
                <a:lnTo>
                  <a:pt x="3790043" y="6399597"/>
                </a:lnTo>
                <a:lnTo>
                  <a:pt x="3699701" y="6309254"/>
                </a:lnTo>
                <a:close/>
                <a:moveTo>
                  <a:pt x="3639474" y="6073358"/>
                </a:moveTo>
                <a:lnTo>
                  <a:pt x="3729817" y="6165375"/>
                </a:lnTo>
                <a:lnTo>
                  <a:pt x="3639474" y="6257390"/>
                </a:lnTo>
                <a:lnTo>
                  <a:pt x="3547459" y="6165375"/>
                </a:lnTo>
                <a:close/>
                <a:moveTo>
                  <a:pt x="2356272" y="6073358"/>
                </a:moveTo>
                <a:lnTo>
                  <a:pt x="2590494" y="6309254"/>
                </a:lnTo>
                <a:lnTo>
                  <a:pt x="2500151" y="6399597"/>
                </a:lnTo>
                <a:lnTo>
                  <a:pt x="2356272" y="6257390"/>
                </a:lnTo>
                <a:lnTo>
                  <a:pt x="2286006" y="6327656"/>
                </a:lnTo>
                <a:lnTo>
                  <a:pt x="2193989" y="6237314"/>
                </a:lnTo>
                <a:close/>
                <a:moveTo>
                  <a:pt x="1929655" y="6073358"/>
                </a:moveTo>
                <a:lnTo>
                  <a:pt x="2235815" y="6381193"/>
                </a:lnTo>
                <a:lnTo>
                  <a:pt x="2143799" y="6471535"/>
                </a:lnTo>
                <a:lnTo>
                  <a:pt x="1929655" y="6255716"/>
                </a:lnTo>
                <a:lnTo>
                  <a:pt x="1785776" y="6399597"/>
                </a:lnTo>
                <a:lnTo>
                  <a:pt x="1695433" y="6309254"/>
                </a:lnTo>
                <a:close/>
                <a:moveTo>
                  <a:pt x="1640223" y="6073358"/>
                </a:moveTo>
                <a:lnTo>
                  <a:pt x="1727219" y="6165375"/>
                </a:lnTo>
                <a:lnTo>
                  <a:pt x="1640223" y="6257390"/>
                </a:lnTo>
                <a:lnTo>
                  <a:pt x="1553226" y="6165375"/>
                </a:lnTo>
                <a:close/>
                <a:moveTo>
                  <a:pt x="353675" y="6073358"/>
                </a:moveTo>
                <a:lnTo>
                  <a:pt x="587897" y="6309254"/>
                </a:lnTo>
                <a:lnTo>
                  <a:pt x="495880" y="6399597"/>
                </a:lnTo>
                <a:lnTo>
                  <a:pt x="353675" y="6257390"/>
                </a:lnTo>
                <a:lnTo>
                  <a:pt x="281736" y="6327656"/>
                </a:lnTo>
                <a:lnTo>
                  <a:pt x="189720" y="6237314"/>
                </a:lnTo>
                <a:close/>
                <a:moveTo>
                  <a:pt x="10865216" y="6039898"/>
                </a:moveTo>
                <a:lnTo>
                  <a:pt x="10813353" y="6088415"/>
                </a:lnTo>
                <a:lnTo>
                  <a:pt x="10883620" y="6160355"/>
                </a:lnTo>
                <a:lnTo>
                  <a:pt x="10811679" y="6235641"/>
                </a:lnTo>
                <a:lnTo>
                  <a:pt x="10937156" y="6362789"/>
                </a:lnTo>
                <a:lnTo>
                  <a:pt x="11060959" y="6235641"/>
                </a:lnTo>
                <a:close/>
                <a:moveTo>
                  <a:pt x="8860946" y="6039898"/>
                </a:moveTo>
                <a:lnTo>
                  <a:pt x="8809082" y="6088415"/>
                </a:lnTo>
                <a:lnTo>
                  <a:pt x="8879348" y="6160355"/>
                </a:lnTo>
                <a:lnTo>
                  <a:pt x="8807410" y="6235641"/>
                </a:lnTo>
                <a:lnTo>
                  <a:pt x="8932885" y="6362789"/>
                </a:lnTo>
                <a:lnTo>
                  <a:pt x="9058362" y="6235641"/>
                </a:lnTo>
                <a:close/>
                <a:moveTo>
                  <a:pt x="6863367" y="6039898"/>
                </a:moveTo>
                <a:lnTo>
                  <a:pt x="6813177" y="6088415"/>
                </a:lnTo>
                <a:lnTo>
                  <a:pt x="6881771" y="6160355"/>
                </a:lnTo>
                <a:lnTo>
                  <a:pt x="6811505" y="6235641"/>
                </a:lnTo>
                <a:lnTo>
                  <a:pt x="6935308" y="6362789"/>
                </a:lnTo>
                <a:lnTo>
                  <a:pt x="7055765" y="6235641"/>
                </a:lnTo>
                <a:close/>
                <a:moveTo>
                  <a:pt x="4860774" y="6039898"/>
                </a:moveTo>
                <a:lnTo>
                  <a:pt x="4810583" y="6088415"/>
                </a:lnTo>
                <a:lnTo>
                  <a:pt x="4879176" y="6160355"/>
                </a:lnTo>
                <a:lnTo>
                  <a:pt x="4808909" y="6235641"/>
                </a:lnTo>
                <a:lnTo>
                  <a:pt x="4931040" y="6362789"/>
                </a:lnTo>
                <a:lnTo>
                  <a:pt x="5051497" y="6235641"/>
                </a:lnTo>
                <a:close/>
                <a:moveTo>
                  <a:pt x="2856502" y="6039898"/>
                </a:moveTo>
                <a:lnTo>
                  <a:pt x="2806312" y="6088415"/>
                </a:lnTo>
                <a:lnTo>
                  <a:pt x="2874906" y="6160355"/>
                </a:lnTo>
                <a:lnTo>
                  <a:pt x="2804638" y="6235641"/>
                </a:lnTo>
                <a:lnTo>
                  <a:pt x="2926769" y="6362789"/>
                </a:lnTo>
                <a:lnTo>
                  <a:pt x="3047226" y="6235641"/>
                </a:lnTo>
                <a:close/>
                <a:moveTo>
                  <a:pt x="852233" y="6039898"/>
                </a:moveTo>
                <a:lnTo>
                  <a:pt x="803716" y="6088415"/>
                </a:lnTo>
                <a:lnTo>
                  <a:pt x="870637" y="6160355"/>
                </a:lnTo>
                <a:lnTo>
                  <a:pt x="800368" y="6235641"/>
                </a:lnTo>
                <a:lnTo>
                  <a:pt x="922499" y="6362789"/>
                </a:lnTo>
                <a:lnTo>
                  <a:pt x="1042956" y="6235641"/>
                </a:lnTo>
                <a:close/>
                <a:moveTo>
                  <a:pt x="10865216" y="6003090"/>
                </a:moveTo>
                <a:lnTo>
                  <a:pt x="11104458" y="6235640"/>
                </a:lnTo>
                <a:lnTo>
                  <a:pt x="10937156" y="6399595"/>
                </a:lnTo>
                <a:lnTo>
                  <a:pt x="10771525" y="6235640"/>
                </a:lnTo>
                <a:lnTo>
                  <a:pt x="10843468" y="6160353"/>
                </a:lnTo>
                <a:lnTo>
                  <a:pt x="10769855" y="6088415"/>
                </a:lnTo>
                <a:close/>
                <a:moveTo>
                  <a:pt x="8860946" y="6003090"/>
                </a:moveTo>
                <a:lnTo>
                  <a:pt x="9101860" y="6235640"/>
                </a:lnTo>
                <a:lnTo>
                  <a:pt x="8932887" y="6399595"/>
                </a:lnTo>
                <a:lnTo>
                  <a:pt x="8767258" y="6235640"/>
                </a:lnTo>
                <a:lnTo>
                  <a:pt x="8839198" y="6160353"/>
                </a:lnTo>
                <a:lnTo>
                  <a:pt x="8765586" y="6088415"/>
                </a:lnTo>
                <a:close/>
                <a:moveTo>
                  <a:pt x="6863369" y="6003090"/>
                </a:moveTo>
                <a:lnTo>
                  <a:pt x="7097591" y="6235640"/>
                </a:lnTo>
                <a:lnTo>
                  <a:pt x="6935310" y="6399595"/>
                </a:lnTo>
                <a:lnTo>
                  <a:pt x="6773026" y="6235640"/>
                </a:lnTo>
                <a:lnTo>
                  <a:pt x="6844965" y="6160353"/>
                </a:lnTo>
                <a:lnTo>
                  <a:pt x="6771353" y="6088415"/>
                </a:lnTo>
                <a:close/>
                <a:moveTo>
                  <a:pt x="4860774" y="6003090"/>
                </a:moveTo>
                <a:lnTo>
                  <a:pt x="5093321" y="6235640"/>
                </a:lnTo>
                <a:lnTo>
                  <a:pt x="4931039" y="6399595"/>
                </a:lnTo>
                <a:lnTo>
                  <a:pt x="4768757" y="6235640"/>
                </a:lnTo>
                <a:lnTo>
                  <a:pt x="4842370" y="6160353"/>
                </a:lnTo>
                <a:lnTo>
                  <a:pt x="4767083" y="6088415"/>
                </a:lnTo>
                <a:close/>
                <a:moveTo>
                  <a:pt x="2856504" y="6003090"/>
                </a:moveTo>
                <a:lnTo>
                  <a:pt x="3089052" y="6235640"/>
                </a:lnTo>
                <a:lnTo>
                  <a:pt x="2926769" y="6399595"/>
                </a:lnTo>
                <a:lnTo>
                  <a:pt x="2767833" y="6235640"/>
                </a:lnTo>
                <a:lnTo>
                  <a:pt x="2838100" y="6160353"/>
                </a:lnTo>
                <a:lnTo>
                  <a:pt x="2764487" y="6088415"/>
                </a:lnTo>
                <a:close/>
                <a:moveTo>
                  <a:pt x="852233" y="6003090"/>
                </a:moveTo>
                <a:lnTo>
                  <a:pt x="1084782" y="6235640"/>
                </a:lnTo>
                <a:lnTo>
                  <a:pt x="922499" y="6399595"/>
                </a:lnTo>
                <a:lnTo>
                  <a:pt x="763564" y="6235640"/>
                </a:lnTo>
                <a:lnTo>
                  <a:pt x="833830" y="6160353"/>
                </a:lnTo>
                <a:lnTo>
                  <a:pt x="760218" y="6088415"/>
                </a:lnTo>
                <a:close/>
                <a:moveTo>
                  <a:pt x="10505517" y="5969630"/>
                </a:moveTo>
                <a:lnTo>
                  <a:pt x="10451981" y="6021494"/>
                </a:lnTo>
                <a:lnTo>
                  <a:pt x="10649396" y="6218910"/>
                </a:lnTo>
                <a:lnTo>
                  <a:pt x="10701260" y="6165373"/>
                </a:lnTo>
                <a:close/>
                <a:moveTo>
                  <a:pt x="8501248" y="5969630"/>
                </a:moveTo>
                <a:lnTo>
                  <a:pt x="8447711" y="6021494"/>
                </a:lnTo>
                <a:lnTo>
                  <a:pt x="8643454" y="6218910"/>
                </a:lnTo>
                <a:lnTo>
                  <a:pt x="8695317" y="6165373"/>
                </a:lnTo>
                <a:close/>
                <a:moveTo>
                  <a:pt x="6507018" y="5969630"/>
                </a:moveTo>
                <a:lnTo>
                  <a:pt x="6455154" y="6021494"/>
                </a:lnTo>
                <a:lnTo>
                  <a:pt x="6649223" y="6218910"/>
                </a:lnTo>
                <a:lnTo>
                  <a:pt x="6702760" y="6165373"/>
                </a:lnTo>
                <a:close/>
                <a:moveTo>
                  <a:pt x="4502747" y="5969630"/>
                </a:moveTo>
                <a:lnTo>
                  <a:pt x="4449212" y="6021494"/>
                </a:lnTo>
                <a:lnTo>
                  <a:pt x="4644954" y="6218910"/>
                </a:lnTo>
                <a:lnTo>
                  <a:pt x="4698490" y="6165373"/>
                </a:lnTo>
                <a:close/>
                <a:moveTo>
                  <a:pt x="2498477" y="5969630"/>
                </a:moveTo>
                <a:lnTo>
                  <a:pt x="2444941" y="6021494"/>
                </a:lnTo>
                <a:lnTo>
                  <a:pt x="2640684" y="6218910"/>
                </a:lnTo>
                <a:lnTo>
                  <a:pt x="2694221" y="6165373"/>
                </a:lnTo>
                <a:close/>
                <a:moveTo>
                  <a:pt x="494208" y="5969630"/>
                </a:moveTo>
                <a:lnTo>
                  <a:pt x="440671" y="6021494"/>
                </a:lnTo>
                <a:lnTo>
                  <a:pt x="639761" y="6218910"/>
                </a:lnTo>
                <a:lnTo>
                  <a:pt x="691623" y="6165373"/>
                </a:lnTo>
                <a:close/>
                <a:moveTo>
                  <a:pt x="12081495" y="5931151"/>
                </a:moveTo>
                <a:lnTo>
                  <a:pt x="12153436" y="6003090"/>
                </a:lnTo>
                <a:lnTo>
                  <a:pt x="12193588" y="5962938"/>
                </a:lnTo>
                <a:lnTo>
                  <a:pt x="12193588" y="5999746"/>
                </a:lnTo>
                <a:lnTo>
                  <a:pt x="12153436" y="6041570"/>
                </a:lnTo>
                <a:lnTo>
                  <a:pt x="12081495" y="5969630"/>
                </a:lnTo>
                <a:lnTo>
                  <a:pt x="12029633" y="6021494"/>
                </a:lnTo>
                <a:lnTo>
                  <a:pt x="12153436" y="6146969"/>
                </a:lnTo>
                <a:lnTo>
                  <a:pt x="12193588" y="6105145"/>
                </a:lnTo>
                <a:lnTo>
                  <a:pt x="12193588" y="6145297"/>
                </a:lnTo>
                <a:lnTo>
                  <a:pt x="12153436" y="6185449"/>
                </a:lnTo>
                <a:lnTo>
                  <a:pt x="11989480" y="6021494"/>
                </a:lnTo>
                <a:close/>
                <a:moveTo>
                  <a:pt x="10505517" y="5931151"/>
                </a:moveTo>
                <a:lnTo>
                  <a:pt x="10739739" y="6165373"/>
                </a:lnTo>
                <a:lnTo>
                  <a:pt x="10649396" y="6257390"/>
                </a:lnTo>
                <a:lnTo>
                  <a:pt x="10413500" y="6021494"/>
                </a:lnTo>
                <a:close/>
                <a:moveTo>
                  <a:pt x="8501250" y="5931151"/>
                </a:moveTo>
                <a:lnTo>
                  <a:pt x="8735471" y="6165373"/>
                </a:lnTo>
                <a:lnTo>
                  <a:pt x="8643454" y="6257390"/>
                </a:lnTo>
                <a:lnTo>
                  <a:pt x="8409233" y="6021494"/>
                </a:lnTo>
                <a:close/>
                <a:moveTo>
                  <a:pt x="6507018" y="5931151"/>
                </a:moveTo>
                <a:lnTo>
                  <a:pt x="6741240" y="6165373"/>
                </a:lnTo>
                <a:lnTo>
                  <a:pt x="6649223" y="6257390"/>
                </a:lnTo>
                <a:lnTo>
                  <a:pt x="6415002" y="6021494"/>
                </a:lnTo>
                <a:close/>
                <a:moveTo>
                  <a:pt x="4502747" y="5931151"/>
                </a:moveTo>
                <a:lnTo>
                  <a:pt x="4736969" y="6165373"/>
                </a:lnTo>
                <a:lnTo>
                  <a:pt x="4644952" y="6257390"/>
                </a:lnTo>
                <a:lnTo>
                  <a:pt x="4412404" y="6021494"/>
                </a:lnTo>
                <a:close/>
                <a:moveTo>
                  <a:pt x="2498477" y="5931151"/>
                </a:moveTo>
                <a:lnTo>
                  <a:pt x="2732699" y="6165373"/>
                </a:lnTo>
                <a:lnTo>
                  <a:pt x="2640683" y="6257390"/>
                </a:lnTo>
                <a:lnTo>
                  <a:pt x="2408135" y="6021494"/>
                </a:lnTo>
                <a:close/>
                <a:moveTo>
                  <a:pt x="494210" y="5931151"/>
                </a:moveTo>
                <a:lnTo>
                  <a:pt x="730104" y="6165373"/>
                </a:lnTo>
                <a:lnTo>
                  <a:pt x="639761" y="6257390"/>
                </a:lnTo>
                <a:lnTo>
                  <a:pt x="403865" y="6021494"/>
                </a:lnTo>
                <a:close/>
                <a:moveTo>
                  <a:pt x="0" y="5863240"/>
                </a:moveTo>
                <a:lnTo>
                  <a:pt x="17400" y="5880963"/>
                </a:lnTo>
                <a:lnTo>
                  <a:pt x="0" y="5898239"/>
                </a:lnTo>
                <a:close/>
                <a:moveTo>
                  <a:pt x="11939290" y="5827425"/>
                </a:moveTo>
                <a:lnTo>
                  <a:pt x="11743547" y="6023168"/>
                </a:lnTo>
                <a:lnTo>
                  <a:pt x="11797083" y="6075030"/>
                </a:lnTo>
                <a:lnTo>
                  <a:pt x="11991153" y="5880961"/>
                </a:lnTo>
                <a:close/>
                <a:moveTo>
                  <a:pt x="10932134" y="5827425"/>
                </a:moveTo>
                <a:lnTo>
                  <a:pt x="10880272" y="5880961"/>
                </a:lnTo>
                <a:lnTo>
                  <a:pt x="11146282" y="6146971"/>
                </a:lnTo>
                <a:lnTo>
                  <a:pt x="11198144" y="6095107"/>
                </a:lnTo>
                <a:close/>
                <a:moveTo>
                  <a:pt x="9935020" y="5827425"/>
                </a:moveTo>
                <a:lnTo>
                  <a:pt x="9739279" y="6023168"/>
                </a:lnTo>
                <a:lnTo>
                  <a:pt x="9791142" y="6075030"/>
                </a:lnTo>
                <a:lnTo>
                  <a:pt x="9986885" y="5880961"/>
                </a:lnTo>
                <a:close/>
                <a:moveTo>
                  <a:pt x="8937905" y="5827425"/>
                </a:moveTo>
                <a:lnTo>
                  <a:pt x="8886042" y="5880961"/>
                </a:lnTo>
                <a:lnTo>
                  <a:pt x="9152050" y="6146971"/>
                </a:lnTo>
                <a:lnTo>
                  <a:pt x="9203915" y="6095107"/>
                </a:lnTo>
                <a:close/>
                <a:moveTo>
                  <a:pt x="7930751" y="5827425"/>
                </a:moveTo>
                <a:lnTo>
                  <a:pt x="7735010" y="6023168"/>
                </a:lnTo>
                <a:lnTo>
                  <a:pt x="7788546" y="6075030"/>
                </a:lnTo>
                <a:lnTo>
                  <a:pt x="7984288" y="5880961"/>
                </a:lnTo>
                <a:close/>
                <a:moveTo>
                  <a:pt x="6933636" y="5827425"/>
                </a:moveTo>
                <a:lnTo>
                  <a:pt x="6880099" y="5880961"/>
                </a:lnTo>
                <a:lnTo>
                  <a:pt x="7147781" y="6146971"/>
                </a:lnTo>
                <a:lnTo>
                  <a:pt x="7201318" y="6095107"/>
                </a:lnTo>
                <a:close/>
                <a:moveTo>
                  <a:pt x="5928154" y="5827425"/>
                </a:moveTo>
                <a:lnTo>
                  <a:pt x="5730740" y="6023168"/>
                </a:lnTo>
                <a:lnTo>
                  <a:pt x="5784275" y="6075030"/>
                </a:lnTo>
                <a:lnTo>
                  <a:pt x="5980018" y="5880961"/>
                </a:lnTo>
                <a:close/>
                <a:moveTo>
                  <a:pt x="4929364" y="5827425"/>
                </a:moveTo>
                <a:lnTo>
                  <a:pt x="4875830" y="5880961"/>
                </a:lnTo>
                <a:lnTo>
                  <a:pt x="5145184" y="6146971"/>
                </a:lnTo>
                <a:lnTo>
                  <a:pt x="5198720" y="6095107"/>
                </a:lnTo>
                <a:close/>
                <a:moveTo>
                  <a:pt x="3927231" y="5827425"/>
                </a:moveTo>
                <a:lnTo>
                  <a:pt x="3736507" y="6023168"/>
                </a:lnTo>
                <a:lnTo>
                  <a:pt x="3786697" y="6075030"/>
                </a:lnTo>
                <a:lnTo>
                  <a:pt x="3979095" y="5880961"/>
                </a:lnTo>
                <a:close/>
                <a:moveTo>
                  <a:pt x="2925096" y="5827425"/>
                </a:moveTo>
                <a:lnTo>
                  <a:pt x="2873232" y="5880961"/>
                </a:lnTo>
                <a:lnTo>
                  <a:pt x="3140914" y="6146971"/>
                </a:lnTo>
                <a:lnTo>
                  <a:pt x="3194451" y="6095107"/>
                </a:lnTo>
                <a:close/>
                <a:moveTo>
                  <a:pt x="1931327" y="5827425"/>
                </a:moveTo>
                <a:lnTo>
                  <a:pt x="1733911" y="6023168"/>
                </a:lnTo>
                <a:lnTo>
                  <a:pt x="1785776" y="6075030"/>
                </a:lnTo>
                <a:lnTo>
                  <a:pt x="1983191" y="5880961"/>
                </a:lnTo>
                <a:close/>
                <a:moveTo>
                  <a:pt x="920827" y="5827425"/>
                </a:moveTo>
                <a:lnTo>
                  <a:pt x="868963" y="5880961"/>
                </a:lnTo>
                <a:lnTo>
                  <a:pt x="1138319" y="6146971"/>
                </a:lnTo>
                <a:lnTo>
                  <a:pt x="1190181" y="6095107"/>
                </a:lnTo>
                <a:close/>
                <a:moveTo>
                  <a:pt x="10371678" y="5817387"/>
                </a:moveTo>
                <a:lnTo>
                  <a:pt x="10150840" y="6039896"/>
                </a:lnTo>
                <a:lnTo>
                  <a:pt x="10078900" y="5967958"/>
                </a:lnTo>
                <a:lnTo>
                  <a:pt x="10025363" y="6021494"/>
                </a:lnTo>
                <a:lnTo>
                  <a:pt x="10150840" y="6146969"/>
                </a:lnTo>
                <a:lnTo>
                  <a:pt x="10425214" y="5870923"/>
                </a:lnTo>
                <a:close/>
                <a:moveTo>
                  <a:pt x="8367407" y="5817387"/>
                </a:moveTo>
                <a:lnTo>
                  <a:pt x="8146569" y="6039896"/>
                </a:lnTo>
                <a:lnTo>
                  <a:pt x="8074630" y="5967958"/>
                </a:lnTo>
                <a:lnTo>
                  <a:pt x="8021094" y="6021494"/>
                </a:lnTo>
                <a:lnTo>
                  <a:pt x="8146569" y="6146969"/>
                </a:lnTo>
                <a:lnTo>
                  <a:pt x="8420943" y="5870923"/>
                </a:lnTo>
                <a:close/>
                <a:moveTo>
                  <a:pt x="6363139" y="5817387"/>
                </a:moveTo>
                <a:lnTo>
                  <a:pt x="6142301" y="6039896"/>
                </a:lnTo>
                <a:lnTo>
                  <a:pt x="6070361" y="5967958"/>
                </a:lnTo>
                <a:lnTo>
                  <a:pt x="6018498" y="6021494"/>
                </a:lnTo>
                <a:lnTo>
                  <a:pt x="6142301" y="6146969"/>
                </a:lnTo>
                <a:lnTo>
                  <a:pt x="6416676" y="5870923"/>
                </a:lnTo>
                <a:close/>
                <a:moveTo>
                  <a:pt x="4362214" y="5817387"/>
                </a:moveTo>
                <a:lnTo>
                  <a:pt x="4144722" y="6039896"/>
                </a:lnTo>
                <a:lnTo>
                  <a:pt x="4074457" y="5967958"/>
                </a:lnTo>
                <a:lnTo>
                  <a:pt x="4020919" y="6021494"/>
                </a:lnTo>
                <a:lnTo>
                  <a:pt x="4144722" y="6146969"/>
                </a:lnTo>
                <a:lnTo>
                  <a:pt x="4414078" y="5870923"/>
                </a:lnTo>
                <a:close/>
                <a:moveTo>
                  <a:pt x="2359618" y="5817387"/>
                </a:moveTo>
                <a:lnTo>
                  <a:pt x="2140453" y="6039896"/>
                </a:lnTo>
                <a:lnTo>
                  <a:pt x="2070186" y="5967958"/>
                </a:lnTo>
                <a:lnTo>
                  <a:pt x="2018322" y="6021494"/>
                </a:lnTo>
                <a:lnTo>
                  <a:pt x="2140453" y="6146969"/>
                </a:lnTo>
                <a:lnTo>
                  <a:pt x="2411481" y="5870923"/>
                </a:lnTo>
                <a:close/>
                <a:moveTo>
                  <a:pt x="355349" y="5817387"/>
                </a:moveTo>
                <a:lnTo>
                  <a:pt x="136183" y="6039896"/>
                </a:lnTo>
                <a:lnTo>
                  <a:pt x="65917" y="5967958"/>
                </a:lnTo>
                <a:lnTo>
                  <a:pt x="14052" y="6021494"/>
                </a:lnTo>
                <a:lnTo>
                  <a:pt x="136183" y="6146969"/>
                </a:lnTo>
                <a:lnTo>
                  <a:pt x="407211" y="5870923"/>
                </a:lnTo>
                <a:close/>
                <a:moveTo>
                  <a:pt x="11939290" y="5788946"/>
                </a:moveTo>
                <a:lnTo>
                  <a:pt x="12031307" y="5880963"/>
                </a:lnTo>
                <a:lnTo>
                  <a:pt x="11797085" y="6115185"/>
                </a:lnTo>
                <a:lnTo>
                  <a:pt x="11705068" y="6023168"/>
                </a:lnTo>
                <a:close/>
                <a:moveTo>
                  <a:pt x="10932136" y="5788946"/>
                </a:moveTo>
                <a:lnTo>
                  <a:pt x="11236625" y="6095107"/>
                </a:lnTo>
                <a:lnTo>
                  <a:pt x="11146282" y="6185451"/>
                </a:lnTo>
                <a:lnTo>
                  <a:pt x="10840120" y="5880963"/>
                </a:lnTo>
                <a:close/>
                <a:moveTo>
                  <a:pt x="9935019" y="5788946"/>
                </a:moveTo>
                <a:lnTo>
                  <a:pt x="10027036" y="5880963"/>
                </a:lnTo>
                <a:lnTo>
                  <a:pt x="9791140" y="6115185"/>
                </a:lnTo>
                <a:lnTo>
                  <a:pt x="9700797" y="6023168"/>
                </a:lnTo>
                <a:close/>
                <a:moveTo>
                  <a:pt x="8937903" y="5788946"/>
                </a:moveTo>
                <a:lnTo>
                  <a:pt x="9244065" y="6095107"/>
                </a:lnTo>
                <a:lnTo>
                  <a:pt x="9152049" y="6185451"/>
                </a:lnTo>
                <a:lnTo>
                  <a:pt x="8847562" y="5880963"/>
                </a:lnTo>
                <a:close/>
                <a:moveTo>
                  <a:pt x="7930750" y="5788946"/>
                </a:moveTo>
                <a:lnTo>
                  <a:pt x="8022766" y="5880963"/>
                </a:lnTo>
                <a:lnTo>
                  <a:pt x="7788544" y="6115185"/>
                </a:lnTo>
                <a:lnTo>
                  <a:pt x="7698202" y="6023168"/>
                </a:lnTo>
                <a:close/>
                <a:moveTo>
                  <a:pt x="6933636" y="5788946"/>
                </a:moveTo>
                <a:lnTo>
                  <a:pt x="7239796" y="6095107"/>
                </a:lnTo>
                <a:lnTo>
                  <a:pt x="7147780" y="6185451"/>
                </a:lnTo>
                <a:lnTo>
                  <a:pt x="6843293" y="5880963"/>
                </a:lnTo>
                <a:close/>
                <a:moveTo>
                  <a:pt x="5928154" y="5788946"/>
                </a:moveTo>
                <a:lnTo>
                  <a:pt x="6018497" y="5880963"/>
                </a:lnTo>
                <a:lnTo>
                  <a:pt x="5784275" y="6115185"/>
                </a:lnTo>
                <a:lnTo>
                  <a:pt x="5693932" y="6023168"/>
                </a:lnTo>
                <a:close/>
                <a:moveTo>
                  <a:pt x="4929367" y="5788946"/>
                </a:moveTo>
                <a:lnTo>
                  <a:pt x="5235528" y="6095107"/>
                </a:lnTo>
                <a:lnTo>
                  <a:pt x="5145186" y="6185451"/>
                </a:lnTo>
                <a:lnTo>
                  <a:pt x="4839024" y="5880963"/>
                </a:lnTo>
                <a:close/>
                <a:moveTo>
                  <a:pt x="3927231" y="5788946"/>
                </a:moveTo>
                <a:lnTo>
                  <a:pt x="4015901" y="5880963"/>
                </a:lnTo>
                <a:lnTo>
                  <a:pt x="3786697" y="6115185"/>
                </a:lnTo>
                <a:lnTo>
                  <a:pt x="3699701" y="6023168"/>
                </a:lnTo>
                <a:close/>
                <a:moveTo>
                  <a:pt x="2925096" y="5788946"/>
                </a:moveTo>
                <a:lnTo>
                  <a:pt x="3231257" y="6095107"/>
                </a:lnTo>
                <a:lnTo>
                  <a:pt x="3140914" y="6185451"/>
                </a:lnTo>
                <a:lnTo>
                  <a:pt x="2834752" y="5880963"/>
                </a:lnTo>
                <a:close/>
                <a:moveTo>
                  <a:pt x="1931327" y="5788946"/>
                </a:moveTo>
                <a:lnTo>
                  <a:pt x="2021670" y="5880963"/>
                </a:lnTo>
                <a:lnTo>
                  <a:pt x="1785776" y="6115185"/>
                </a:lnTo>
                <a:lnTo>
                  <a:pt x="1695431" y="6023168"/>
                </a:lnTo>
                <a:close/>
                <a:moveTo>
                  <a:pt x="920827" y="5788946"/>
                </a:moveTo>
                <a:lnTo>
                  <a:pt x="1228661" y="6095107"/>
                </a:lnTo>
                <a:lnTo>
                  <a:pt x="1138319" y="6185451"/>
                </a:lnTo>
                <a:lnTo>
                  <a:pt x="830484" y="5880963"/>
                </a:lnTo>
                <a:close/>
                <a:moveTo>
                  <a:pt x="10371676" y="5778906"/>
                </a:moveTo>
                <a:lnTo>
                  <a:pt x="10463693" y="5870923"/>
                </a:lnTo>
                <a:lnTo>
                  <a:pt x="10150840" y="6185449"/>
                </a:lnTo>
                <a:lnTo>
                  <a:pt x="9986885" y="6021494"/>
                </a:lnTo>
                <a:lnTo>
                  <a:pt x="10078900" y="5929478"/>
                </a:lnTo>
                <a:lnTo>
                  <a:pt x="10150840" y="6001418"/>
                </a:lnTo>
                <a:close/>
                <a:moveTo>
                  <a:pt x="8367407" y="5778906"/>
                </a:moveTo>
                <a:lnTo>
                  <a:pt x="8461095" y="5870923"/>
                </a:lnTo>
                <a:lnTo>
                  <a:pt x="8146569" y="6185449"/>
                </a:lnTo>
                <a:lnTo>
                  <a:pt x="7982614" y="6021494"/>
                </a:lnTo>
                <a:lnTo>
                  <a:pt x="8074630" y="5929478"/>
                </a:lnTo>
                <a:lnTo>
                  <a:pt x="8146569" y="6001418"/>
                </a:lnTo>
                <a:close/>
                <a:moveTo>
                  <a:pt x="6363139" y="5778906"/>
                </a:moveTo>
                <a:lnTo>
                  <a:pt x="6456828" y="5870923"/>
                </a:lnTo>
                <a:lnTo>
                  <a:pt x="6142301" y="6185449"/>
                </a:lnTo>
                <a:lnTo>
                  <a:pt x="5978346" y="6021494"/>
                </a:lnTo>
                <a:lnTo>
                  <a:pt x="6070361" y="5929478"/>
                </a:lnTo>
                <a:lnTo>
                  <a:pt x="6142301" y="6001418"/>
                </a:lnTo>
                <a:close/>
                <a:moveTo>
                  <a:pt x="4362214" y="5778906"/>
                </a:moveTo>
                <a:lnTo>
                  <a:pt x="4452557" y="5870923"/>
                </a:lnTo>
                <a:lnTo>
                  <a:pt x="4144722" y="6185449"/>
                </a:lnTo>
                <a:lnTo>
                  <a:pt x="3984113" y="6021494"/>
                </a:lnTo>
                <a:lnTo>
                  <a:pt x="4074456" y="5929478"/>
                </a:lnTo>
                <a:lnTo>
                  <a:pt x="4144722" y="6001418"/>
                </a:lnTo>
                <a:close/>
                <a:moveTo>
                  <a:pt x="2359618" y="5778906"/>
                </a:moveTo>
                <a:lnTo>
                  <a:pt x="2448287" y="5870923"/>
                </a:lnTo>
                <a:lnTo>
                  <a:pt x="2140453" y="6185449"/>
                </a:lnTo>
                <a:lnTo>
                  <a:pt x="1981515" y="6021494"/>
                </a:lnTo>
                <a:lnTo>
                  <a:pt x="2070186" y="5929478"/>
                </a:lnTo>
                <a:lnTo>
                  <a:pt x="2140453" y="6001418"/>
                </a:lnTo>
                <a:close/>
                <a:moveTo>
                  <a:pt x="355350" y="5778906"/>
                </a:moveTo>
                <a:lnTo>
                  <a:pt x="444019" y="5870923"/>
                </a:lnTo>
                <a:lnTo>
                  <a:pt x="136185" y="6185449"/>
                </a:lnTo>
                <a:lnTo>
                  <a:pt x="0" y="6044965"/>
                </a:lnTo>
                <a:lnTo>
                  <a:pt x="0" y="5997884"/>
                </a:lnTo>
                <a:lnTo>
                  <a:pt x="65918" y="5929478"/>
                </a:lnTo>
                <a:lnTo>
                  <a:pt x="136185" y="6001418"/>
                </a:lnTo>
                <a:close/>
                <a:moveTo>
                  <a:pt x="10505517" y="5683546"/>
                </a:moveTo>
                <a:lnTo>
                  <a:pt x="10451982" y="5737082"/>
                </a:lnTo>
                <a:lnTo>
                  <a:pt x="10717991" y="6006436"/>
                </a:lnTo>
                <a:lnTo>
                  <a:pt x="10771525" y="5952900"/>
                </a:lnTo>
                <a:close/>
                <a:moveTo>
                  <a:pt x="8501250" y="5683546"/>
                </a:moveTo>
                <a:lnTo>
                  <a:pt x="8447713" y="5737082"/>
                </a:lnTo>
                <a:lnTo>
                  <a:pt x="8715395" y="6006436"/>
                </a:lnTo>
                <a:lnTo>
                  <a:pt x="8767258" y="5952900"/>
                </a:lnTo>
                <a:close/>
                <a:moveTo>
                  <a:pt x="6507018" y="5683546"/>
                </a:moveTo>
                <a:lnTo>
                  <a:pt x="6455154" y="5737082"/>
                </a:lnTo>
                <a:lnTo>
                  <a:pt x="6721162" y="6006436"/>
                </a:lnTo>
                <a:lnTo>
                  <a:pt x="6773026" y="5952900"/>
                </a:lnTo>
                <a:close/>
                <a:moveTo>
                  <a:pt x="4502747" y="5683546"/>
                </a:moveTo>
                <a:lnTo>
                  <a:pt x="4449211" y="5737082"/>
                </a:lnTo>
                <a:lnTo>
                  <a:pt x="4718567" y="6006436"/>
                </a:lnTo>
                <a:lnTo>
                  <a:pt x="4768757" y="5952900"/>
                </a:lnTo>
                <a:close/>
                <a:moveTo>
                  <a:pt x="2498479" y="5683546"/>
                </a:moveTo>
                <a:lnTo>
                  <a:pt x="2444943" y="5737082"/>
                </a:lnTo>
                <a:lnTo>
                  <a:pt x="2714297" y="6006436"/>
                </a:lnTo>
                <a:lnTo>
                  <a:pt x="2767833" y="5952900"/>
                </a:lnTo>
                <a:close/>
                <a:moveTo>
                  <a:pt x="494210" y="5683546"/>
                </a:moveTo>
                <a:lnTo>
                  <a:pt x="440673" y="5737082"/>
                </a:lnTo>
                <a:lnTo>
                  <a:pt x="710027" y="6006436"/>
                </a:lnTo>
                <a:lnTo>
                  <a:pt x="763564" y="5952900"/>
                </a:lnTo>
                <a:close/>
                <a:moveTo>
                  <a:pt x="10505519" y="5646739"/>
                </a:moveTo>
                <a:lnTo>
                  <a:pt x="10810007" y="5952900"/>
                </a:lnTo>
                <a:lnTo>
                  <a:pt x="10717991" y="6043244"/>
                </a:lnTo>
                <a:lnTo>
                  <a:pt x="10413502" y="5737082"/>
                </a:lnTo>
                <a:close/>
                <a:moveTo>
                  <a:pt x="8501248" y="5646739"/>
                </a:moveTo>
                <a:lnTo>
                  <a:pt x="8805736" y="5952900"/>
                </a:lnTo>
                <a:lnTo>
                  <a:pt x="8715393" y="6043244"/>
                </a:lnTo>
                <a:lnTo>
                  <a:pt x="8409233" y="5737082"/>
                </a:lnTo>
                <a:close/>
                <a:moveTo>
                  <a:pt x="6507018" y="5646739"/>
                </a:moveTo>
                <a:lnTo>
                  <a:pt x="6813179" y="5952900"/>
                </a:lnTo>
                <a:lnTo>
                  <a:pt x="6721162" y="6043244"/>
                </a:lnTo>
                <a:lnTo>
                  <a:pt x="6415002" y="5737082"/>
                </a:lnTo>
                <a:close/>
                <a:moveTo>
                  <a:pt x="4502747" y="5646739"/>
                </a:moveTo>
                <a:lnTo>
                  <a:pt x="4808909" y="5952900"/>
                </a:lnTo>
                <a:lnTo>
                  <a:pt x="4718567" y="6043244"/>
                </a:lnTo>
                <a:lnTo>
                  <a:pt x="4412404" y="5737082"/>
                </a:lnTo>
                <a:close/>
                <a:moveTo>
                  <a:pt x="2498479" y="5646739"/>
                </a:moveTo>
                <a:lnTo>
                  <a:pt x="2804640" y="5952900"/>
                </a:lnTo>
                <a:lnTo>
                  <a:pt x="2714297" y="6043244"/>
                </a:lnTo>
                <a:lnTo>
                  <a:pt x="2408135" y="5737082"/>
                </a:lnTo>
                <a:close/>
                <a:moveTo>
                  <a:pt x="494210" y="5646739"/>
                </a:moveTo>
                <a:lnTo>
                  <a:pt x="800370" y="5952900"/>
                </a:lnTo>
                <a:lnTo>
                  <a:pt x="710027" y="6043244"/>
                </a:lnTo>
                <a:lnTo>
                  <a:pt x="403865" y="5737082"/>
                </a:lnTo>
                <a:close/>
                <a:moveTo>
                  <a:pt x="0" y="5576605"/>
                </a:moveTo>
                <a:lnTo>
                  <a:pt x="231546" y="5810695"/>
                </a:lnTo>
                <a:lnTo>
                  <a:pt x="139529" y="5899365"/>
                </a:lnTo>
                <a:lnTo>
                  <a:pt x="0" y="5757638"/>
                </a:lnTo>
                <a:lnTo>
                  <a:pt x="0" y="5720257"/>
                </a:lnTo>
                <a:lnTo>
                  <a:pt x="139529" y="5860885"/>
                </a:lnTo>
                <a:lnTo>
                  <a:pt x="191393" y="5810695"/>
                </a:lnTo>
                <a:lnTo>
                  <a:pt x="0" y="5615668"/>
                </a:lnTo>
                <a:close/>
                <a:moveTo>
                  <a:pt x="11228259" y="5544685"/>
                </a:moveTo>
                <a:lnTo>
                  <a:pt x="11027499" y="5737082"/>
                </a:lnTo>
                <a:lnTo>
                  <a:pt x="11077689" y="5790618"/>
                </a:lnTo>
                <a:lnTo>
                  <a:pt x="11228259" y="5638373"/>
                </a:lnTo>
                <a:lnTo>
                  <a:pt x="11296853" y="5713660"/>
                </a:lnTo>
                <a:lnTo>
                  <a:pt x="11347044" y="5661796"/>
                </a:lnTo>
                <a:close/>
                <a:moveTo>
                  <a:pt x="9222315" y="5544685"/>
                </a:moveTo>
                <a:lnTo>
                  <a:pt x="9023228" y="5737082"/>
                </a:lnTo>
                <a:lnTo>
                  <a:pt x="9073418" y="5790618"/>
                </a:lnTo>
                <a:lnTo>
                  <a:pt x="9222315" y="5638373"/>
                </a:lnTo>
                <a:lnTo>
                  <a:pt x="9290910" y="5713660"/>
                </a:lnTo>
                <a:lnTo>
                  <a:pt x="9341100" y="5661796"/>
                </a:lnTo>
                <a:close/>
                <a:moveTo>
                  <a:pt x="7223068" y="5544685"/>
                </a:moveTo>
                <a:lnTo>
                  <a:pt x="7028997" y="5737082"/>
                </a:lnTo>
                <a:lnTo>
                  <a:pt x="7077515" y="5790618"/>
                </a:lnTo>
                <a:lnTo>
                  <a:pt x="7223068" y="5638373"/>
                </a:lnTo>
                <a:lnTo>
                  <a:pt x="7289988" y="5713660"/>
                </a:lnTo>
                <a:lnTo>
                  <a:pt x="7338505" y="5661796"/>
                </a:lnTo>
                <a:close/>
                <a:moveTo>
                  <a:pt x="5220470" y="5544685"/>
                </a:moveTo>
                <a:lnTo>
                  <a:pt x="5023055" y="5737082"/>
                </a:lnTo>
                <a:lnTo>
                  <a:pt x="5071571" y="5790618"/>
                </a:lnTo>
                <a:lnTo>
                  <a:pt x="5220470" y="5638373"/>
                </a:lnTo>
                <a:lnTo>
                  <a:pt x="5285719" y="5713660"/>
                </a:lnTo>
                <a:lnTo>
                  <a:pt x="5334236" y="5661796"/>
                </a:lnTo>
                <a:close/>
                <a:moveTo>
                  <a:pt x="3216201" y="5544685"/>
                </a:moveTo>
                <a:lnTo>
                  <a:pt x="3018783" y="5737082"/>
                </a:lnTo>
                <a:lnTo>
                  <a:pt x="3070648" y="5790618"/>
                </a:lnTo>
                <a:lnTo>
                  <a:pt x="3216201" y="5638373"/>
                </a:lnTo>
                <a:lnTo>
                  <a:pt x="3281447" y="5713660"/>
                </a:lnTo>
                <a:lnTo>
                  <a:pt x="3331638" y="5661796"/>
                </a:lnTo>
                <a:close/>
                <a:moveTo>
                  <a:pt x="1218623" y="5544685"/>
                </a:moveTo>
                <a:lnTo>
                  <a:pt x="1016188" y="5737082"/>
                </a:lnTo>
                <a:lnTo>
                  <a:pt x="1068052" y="5790618"/>
                </a:lnTo>
                <a:lnTo>
                  <a:pt x="1218623" y="5638373"/>
                </a:lnTo>
                <a:lnTo>
                  <a:pt x="1285544" y="5713660"/>
                </a:lnTo>
                <a:lnTo>
                  <a:pt x="1337406" y="5661796"/>
                </a:lnTo>
                <a:close/>
                <a:moveTo>
                  <a:pt x="9935020" y="5541340"/>
                </a:moveTo>
                <a:lnTo>
                  <a:pt x="9650608" y="5827425"/>
                </a:lnTo>
                <a:lnTo>
                  <a:pt x="9501711" y="5680200"/>
                </a:lnTo>
                <a:lnTo>
                  <a:pt x="9379580" y="5804002"/>
                </a:lnTo>
                <a:lnTo>
                  <a:pt x="9431443" y="5855867"/>
                </a:lnTo>
                <a:lnTo>
                  <a:pt x="9501711" y="5783928"/>
                </a:lnTo>
                <a:lnTo>
                  <a:pt x="9598744" y="5880961"/>
                </a:lnTo>
                <a:lnTo>
                  <a:pt x="9436463" y="6041570"/>
                </a:lnTo>
                <a:lnTo>
                  <a:pt x="9223989" y="5827425"/>
                </a:lnTo>
                <a:lnTo>
                  <a:pt x="9170453" y="5880961"/>
                </a:lnTo>
                <a:lnTo>
                  <a:pt x="9436463" y="6146971"/>
                </a:lnTo>
                <a:lnTo>
                  <a:pt x="9935020" y="5646739"/>
                </a:lnTo>
                <a:lnTo>
                  <a:pt x="10150840" y="5859213"/>
                </a:lnTo>
                <a:lnTo>
                  <a:pt x="10202703" y="5809022"/>
                </a:lnTo>
                <a:close/>
                <a:moveTo>
                  <a:pt x="7932425" y="5541340"/>
                </a:moveTo>
                <a:lnTo>
                  <a:pt x="7648013" y="5827425"/>
                </a:lnTo>
                <a:lnTo>
                  <a:pt x="7500788" y="5680200"/>
                </a:lnTo>
                <a:lnTo>
                  <a:pt x="7375311" y="5804002"/>
                </a:lnTo>
                <a:lnTo>
                  <a:pt x="7427175" y="5855867"/>
                </a:lnTo>
                <a:lnTo>
                  <a:pt x="7500788" y="5783928"/>
                </a:lnTo>
                <a:lnTo>
                  <a:pt x="7594477" y="5880961"/>
                </a:lnTo>
                <a:lnTo>
                  <a:pt x="7432194" y="6041570"/>
                </a:lnTo>
                <a:lnTo>
                  <a:pt x="7219722" y="5827425"/>
                </a:lnTo>
                <a:lnTo>
                  <a:pt x="7166185" y="5880961"/>
                </a:lnTo>
                <a:lnTo>
                  <a:pt x="7432194" y="6146971"/>
                </a:lnTo>
                <a:lnTo>
                  <a:pt x="7932425" y="5646739"/>
                </a:lnTo>
                <a:lnTo>
                  <a:pt x="8146571" y="5859213"/>
                </a:lnTo>
                <a:lnTo>
                  <a:pt x="8200107" y="5809022"/>
                </a:lnTo>
                <a:close/>
                <a:moveTo>
                  <a:pt x="5929828" y="5541340"/>
                </a:moveTo>
                <a:lnTo>
                  <a:pt x="5643742" y="5827425"/>
                </a:lnTo>
                <a:lnTo>
                  <a:pt x="5496517" y="5680200"/>
                </a:lnTo>
                <a:lnTo>
                  <a:pt x="5372714" y="5804002"/>
                </a:lnTo>
                <a:lnTo>
                  <a:pt x="5422904" y="5855867"/>
                </a:lnTo>
                <a:lnTo>
                  <a:pt x="5496517" y="5783928"/>
                </a:lnTo>
                <a:lnTo>
                  <a:pt x="5591878" y="5880961"/>
                </a:lnTo>
                <a:lnTo>
                  <a:pt x="5427924" y="6041570"/>
                </a:lnTo>
                <a:lnTo>
                  <a:pt x="5215451" y="5827425"/>
                </a:lnTo>
                <a:lnTo>
                  <a:pt x="5163586" y="5880961"/>
                </a:lnTo>
                <a:lnTo>
                  <a:pt x="5427924" y="6146971"/>
                </a:lnTo>
                <a:lnTo>
                  <a:pt x="5929828" y="5646739"/>
                </a:lnTo>
                <a:lnTo>
                  <a:pt x="6142300" y="5859213"/>
                </a:lnTo>
                <a:lnTo>
                  <a:pt x="6195836" y="5809022"/>
                </a:lnTo>
                <a:close/>
                <a:moveTo>
                  <a:pt x="3932251" y="5541340"/>
                </a:moveTo>
                <a:lnTo>
                  <a:pt x="3642818" y="5827425"/>
                </a:lnTo>
                <a:lnTo>
                  <a:pt x="3495593" y="5680200"/>
                </a:lnTo>
                <a:lnTo>
                  <a:pt x="3370118" y="5804002"/>
                </a:lnTo>
                <a:lnTo>
                  <a:pt x="3423654" y="5855867"/>
                </a:lnTo>
                <a:lnTo>
                  <a:pt x="3495593" y="5783928"/>
                </a:lnTo>
                <a:lnTo>
                  <a:pt x="3590956" y="5880961"/>
                </a:lnTo>
                <a:lnTo>
                  <a:pt x="3427000" y="6041570"/>
                </a:lnTo>
                <a:lnTo>
                  <a:pt x="3212855" y="5827425"/>
                </a:lnTo>
                <a:lnTo>
                  <a:pt x="3159318" y="5880961"/>
                </a:lnTo>
                <a:lnTo>
                  <a:pt x="3427000" y="6146971"/>
                </a:lnTo>
                <a:lnTo>
                  <a:pt x="3932251" y="5646739"/>
                </a:lnTo>
                <a:lnTo>
                  <a:pt x="4146396" y="5859213"/>
                </a:lnTo>
                <a:lnTo>
                  <a:pt x="4199933" y="5809022"/>
                </a:lnTo>
                <a:close/>
                <a:moveTo>
                  <a:pt x="1929653" y="5541340"/>
                </a:moveTo>
                <a:lnTo>
                  <a:pt x="1643569" y="5827425"/>
                </a:lnTo>
                <a:lnTo>
                  <a:pt x="1496343" y="5680200"/>
                </a:lnTo>
                <a:lnTo>
                  <a:pt x="1374213" y="5804002"/>
                </a:lnTo>
                <a:lnTo>
                  <a:pt x="1426077" y="5855867"/>
                </a:lnTo>
                <a:lnTo>
                  <a:pt x="1496343" y="5783928"/>
                </a:lnTo>
                <a:lnTo>
                  <a:pt x="1591704" y="5880961"/>
                </a:lnTo>
                <a:lnTo>
                  <a:pt x="1429423" y="6041570"/>
                </a:lnTo>
                <a:lnTo>
                  <a:pt x="1215277" y="5827425"/>
                </a:lnTo>
                <a:lnTo>
                  <a:pt x="1163413" y="5880961"/>
                </a:lnTo>
                <a:lnTo>
                  <a:pt x="1429423" y="6146971"/>
                </a:lnTo>
                <a:lnTo>
                  <a:pt x="1929653" y="5646739"/>
                </a:lnTo>
                <a:lnTo>
                  <a:pt x="2143799" y="5859213"/>
                </a:lnTo>
                <a:lnTo>
                  <a:pt x="2195663" y="5809022"/>
                </a:lnTo>
                <a:close/>
                <a:moveTo>
                  <a:pt x="12193588" y="5534647"/>
                </a:moveTo>
                <a:lnTo>
                  <a:pt x="12193588" y="5569781"/>
                </a:lnTo>
                <a:lnTo>
                  <a:pt x="12171838" y="5589857"/>
                </a:lnTo>
                <a:lnTo>
                  <a:pt x="12193588" y="5611605"/>
                </a:lnTo>
                <a:lnTo>
                  <a:pt x="12193588" y="5646739"/>
                </a:lnTo>
                <a:lnTo>
                  <a:pt x="12133358" y="5589857"/>
                </a:lnTo>
                <a:close/>
                <a:moveTo>
                  <a:pt x="11937616" y="5502860"/>
                </a:moveTo>
                <a:lnTo>
                  <a:pt x="12193588" y="5758832"/>
                </a:lnTo>
                <a:lnTo>
                  <a:pt x="12193588" y="5795638"/>
                </a:lnTo>
                <a:lnTo>
                  <a:pt x="11937616" y="5541340"/>
                </a:lnTo>
                <a:lnTo>
                  <a:pt x="11653204" y="5827425"/>
                </a:lnTo>
                <a:lnTo>
                  <a:pt x="11505979" y="5680200"/>
                </a:lnTo>
                <a:lnTo>
                  <a:pt x="11382176" y="5804002"/>
                </a:lnTo>
                <a:lnTo>
                  <a:pt x="11434040" y="5855867"/>
                </a:lnTo>
                <a:lnTo>
                  <a:pt x="11505979" y="5783926"/>
                </a:lnTo>
                <a:lnTo>
                  <a:pt x="11601341" y="5880961"/>
                </a:lnTo>
                <a:lnTo>
                  <a:pt x="11439058" y="6041570"/>
                </a:lnTo>
                <a:lnTo>
                  <a:pt x="11224913" y="5827425"/>
                </a:lnTo>
                <a:lnTo>
                  <a:pt x="11174722" y="5880961"/>
                </a:lnTo>
                <a:lnTo>
                  <a:pt x="11439058" y="6146971"/>
                </a:lnTo>
                <a:lnTo>
                  <a:pt x="11937616" y="5646739"/>
                </a:lnTo>
                <a:lnTo>
                  <a:pt x="12153436" y="5859213"/>
                </a:lnTo>
                <a:lnTo>
                  <a:pt x="12193588" y="5820733"/>
                </a:lnTo>
                <a:lnTo>
                  <a:pt x="12193588" y="5857539"/>
                </a:lnTo>
                <a:lnTo>
                  <a:pt x="12153436" y="5899365"/>
                </a:lnTo>
                <a:lnTo>
                  <a:pt x="11937616" y="5683546"/>
                </a:lnTo>
                <a:lnTo>
                  <a:pt x="11439058" y="6185449"/>
                </a:lnTo>
                <a:lnTo>
                  <a:pt x="11136244" y="5880961"/>
                </a:lnTo>
                <a:lnTo>
                  <a:pt x="11224913" y="5788946"/>
                </a:lnTo>
                <a:lnTo>
                  <a:pt x="11439058" y="6004764"/>
                </a:lnTo>
                <a:lnTo>
                  <a:pt x="11562861" y="5880961"/>
                </a:lnTo>
                <a:lnTo>
                  <a:pt x="11505979" y="5822406"/>
                </a:lnTo>
                <a:lnTo>
                  <a:pt x="11434040" y="5894345"/>
                </a:lnTo>
                <a:lnTo>
                  <a:pt x="11345370" y="5804002"/>
                </a:lnTo>
                <a:lnTo>
                  <a:pt x="11505979" y="5641721"/>
                </a:lnTo>
                <a:lnTo>
                  <a:pt x="11653204" y="5788946"/>
                </a:lnTo>
                <a:close/>
                <a:moveTo>
                  <a:pt x="11228259" y="5502860"/>
                </a:moveTo>
                <a:lnTo>
                  <a:pt x="11390542" y="5661797"/>
                </a:lnTo>
                <a:lnTo>
                  <a:pt x="11296853" y="5757158"/>
                </a:lnTo>
                <a:lnTo>
                  <a:pt x="11228259" y="5683546"/>
                </a:lnTo>
                <a:lnTo>
                  <a:pt x="11077689" y="5829099"/>
                </a:lnTo>
                <a:lnTo>
                  <a:pt x="10982327" y="5733736"/>
                </a:lnTo>
                <a:close/>
                <a:moveTo>
                  <a:pt x="9935020" y="5502860"/>
                </a:moveTo>
                <a:lnTo>
                  <a:pt x="10241183" y="5809022"/>
                </a:lnTo>
                <a:lnTo>
                  <a:pt x="10150840" y="5899365"/>
                </a:lnTo>
                <a:lnTo>
                  <a:pt x="9935020" y="5683546"/>
                </a:lnTo>
                <a:lnTo>
                  <a:pt x="9436463" y="6185449"/>
                </a:lnTo>
                <a:lnTo>
                  <a:pt x="9131974" y="5880961"/>
                </a:lnTo>
                <a:lnTo>
                  <a:pt x="9223991" y="5788946"/>
                </a:lnTo>
                <a:lnTo>
                  <a:pt x="9436463" y="6004764"/>
                </a:lnTo>
                <a:lnTo>
                  <a:pt x="9560268" y="5880961"/>
                </a:lnTo>
                <a:lnTo>
                  <a:pt x="9501711" y="5822406"/>
                </a:lnTo>
                <a:lnTo>
                  <a:pt x="9431444" y="5894345"/>
                </a:lnTo>
                <a:lnTo>
                  <a:pt x="9341102" y="5804002"/>
                </a:lnTo>
                <a:lnTo>
                  <a:pt x="9501711" y="5641721"/>
                </a:lnTo>
                <a:lnTo>
                  <a:pt x="9650608" y="5788946"/>
                </a:lnTo>
                <a:close/>
                <a:moveTo>
                  <a:pt x="9222317" y="5502860"/>
                </a:moveTo>
                <a:lnTo>
                  <a:pt x="9386272" y="5661797"/>
                </a:lnTo>
                <a:lnTo>
                  <a:pt x="9290912" y="5757158"/>
                </a:lnTo>
                <a:lnTo>
                  <a:pt x="9222317" y="5683546"/>
                </a:lnTo>
                <a:lnTo>
                  <a:pt x="9073420" y="5829099"/>
                </a:lnTo>
                <a:lnTo>
                  <a:pt x="8979729" y="5733736"/>
                </a:lnTo>
                <a:close/>
                <a:moveTo>
                  <a:pt x="7932423" y="5502860"/>
                </a:moveTo>
                <a:lnTo>
                  <a:pt x="8236912" y="5809022"/>
                </a:lnTo>
                <a:lnTo>
                  <a:pt x="8146569" y="5899365"/>
                </a:lnTo>
                <a:lnTo>
                  <a:pt x="7932423" y="5683546"/>
                </a:lnTo>
                <a:lnTo>
                  <a:pt x="7432192" y="6185449"/>
                </a:lnTo>
                <a:lnTo>
                  <a:pt x="7127705" y="5880961"/>
                </a:lnTo>
                <a:lnTo>
                  <a:pt x="7219720" y="5788946"/>
                </a:lnTo>
                <a:lnTo>
                  <a:pt x="7432192" y="6004764"/>
                </a:lnTo>
                <a:lnTo>
                  <a:pt x="7555995" y="5880961"/>
                </a:lnTo>
                <a:lnTo>
                  <a:pt x="7500786" y="5822406"/>
                </a:lnTo>
                <a:lnTo>
                  <a:pt x="7427174" y="5894345"/>
                </a:lnTo>
                <a:lnTo>
                  <a:pt x="7338503" y="5804002"/>
                </a:lnTo>
                <a:lnTo>
                  <a:pt x="7500786" y="5641721"/>
                </a:lnTo>
                <a:lnTo>
                  <a:pt x="7648011" y="5788946"/>
                </a:lnTo>
                <a:close/>
                <a:moveTo>
                  <a:pt x="7223066" y="5502860"/>
                </a:moveTo>
                <a:lnTo>
                  <a:pt x="7382003" y="5661797"/>
                </a:lnTo>
                <a:lnTo>
                  <a:pt x="7289987" y="5757158"/>
                </a:lnTo>
                <a:lnTo>
                  <a:pt x="7223066" y="5683546"/>
                </a:lnTo>
                <a:lnTo>
                  <a:pt x="7077515" y="5829099"/>
                </a:lnTo>
                <a:lnTo>
                  <a:pt x="6985500" y="5733736"/>
                </a:lnTo>
                <a:close/>
                <a:moveTo>
                  <a:pt x="5929828" y="5502860"/>
                </a:moveTo>
                <a:lnTo>
                  <a:pt x="6232644" y="5809022"/>
                </a:lnTo>
                <a:lnTo>
                  <a:pt x="6142301" y="5899365"/>
                </a:lnTo>
                <a:lnTo>
                  <a:pt x="5929828" y="5683546"/>
                </a:lnTo>
                <a:lnTo>
                  <a:pt x="5427924" y="6185449"/>
                </a:lnTo>
                <a:lnTo>
                  <a:pt x="5123436" y="5880961"/>
                </a:lnTo>
                <a:lnTo>
                  <a:pt x="5215452" y="5788946"/>
                </a:lnTo>
                <a:lnTo>
                  <a:pt x="5427924" y="6004764"/>
                </a:lnTo>
                <a:lnTo>
                  <a:pt x="5551727" y="5880961"/>
                </a:lnTo>
                <a:lnTo>
                  <a:pt x="5496518" y="5822406"/>
                </a:lnTo>
                <a:lnTo>
                  <a:pt x="5422906" y="5894345"/>
                </a:lnTo>
                <a:lnTo>
                  <a:pt x="5334236" y="5804002"/>
                </a:lnTo>
                <a:lnTo>
                  <a:pt x="5496518" y="5641721"/>
                </a:lnTo>
                <a:lnTo>
                  <a:pt x="5643744" y="5788946"/>
                </a:lnTo>
                <a:close/>
                <a:moveTo>
                  <a:pt x="5220470" y="5502860"/>
                </a:moveTo>
                <a:lnTo>
                  <a:pt x="5377734" y="5661797"/>
                </a:lnTo>
                <a:lnTo>
                  <a:pt x="5285718" y="5757158"/>
                </a:lnTo>
                <a:lnTo>
                  <a:pt x="5220470" y="5683546"/>
                </a:lnTo>
                <a:lnTo>
                  <a:pt x="5071571" y="5829099"/>
                </a:lnTo>
                <a:lnTo>
                  <a:pt x="4981229" y="5733736"/>
                </a:lnTo>
                <a:close/>
                <a:moveTo>
                  <a:pt x="3932251" y="5502860"/>
                </a:moveTo>
                <a:lnTo>
                  <a:pt x="4238411" y="5809022"/>
                </a:lnTo>
                <a:lnTo>
                  <a:pt x="4146394" y="5899365"/>
                </a:lnTo>
                <a:lnTo>
                  <a:pt x="3932251" y="5683546"/>
                </a:lnTo>
                <a:lnTo>
                  <a:pt x="3426999" y="6185449"/>
                </a:lnTo>
                <a:lnTo>
                  <a:pt x="3119164" y="5880961"/>
                </a:lnTo>
                <a:lnTo>
                  <a:pt x="3212855" y="5788946"/>
                </a:lnTo>
                <a:lnTo>
                  <a:pt x="3426999" y="6004764"/>
                </a:lnTo>
                <a:lnTo>
                  <a:pt x="3550803" y="5880961"/>
                </a:lnTo>
                <a:lnTo>
                  <a:pt x="3495593" y="5822406"/>
                </a:lnTo>
                <a:lnTo>
                  <a:pt x="3423653" y="5894345"/>
                </a:lnTo>
                <a:lnTo>
                  <a:pt x="3331638" y="5804002"/>
                </a:lnTo>
                <a:lnTo>
                  <a:pt x="3495593" y="5641721"/>
                </a:lnTo>
                <a:lnTo>
                  <a:pt x="3642818" y="5788946"/>
                </a:lnTo>
                <a:close/>
                <a:moveTo>
                  <a:pt x="3216201" y="5502860"/>
                </a:moveTo>
                <a:lnTo>
                  <a:pt x="3373464" y="5661797"/>
                </a:lnTo>
                <a:lnTo>
                  <a:pt x="3281447" y="5757158"/>
                </a:lnTo>
                <a:lnTo>
                  <a:pt x="3216201" y="5683546"/>
                </a:lnTo>
                <a:lnTo>
                  <a:pt x="3070649" y="5829099"/>
                </a:lnTo>
                <a:lnTo>
                  <a:pt x="2976959" y="5733736"/>
                </a:lnTo>
                <a:close/>
                <a:moveTo>
                  <a:pt x="1929655" y="5502860"/>
                </a:moveTo>
                <a:lnTo>
                  <a:pt x="2235815" y="5809022"/>
                </a:lnTo>
                <a:lnTo>
                  <a:pt x="2143799" y="5899365"/>
                </a:lnTo>
                <a:lnTo>
                  <a:pt x="1929655" y="5683546"/>
                </a:lnTo>
                <a:lnTo>
                  <a:pt x="1429423" y="6185449"/>
                </a:lnTo>
                <a:lnTo>
                  <a:pt x="1126609" y="5880961"/>
                </a:lnTo>
                <a:lnTo>
                  <a:pt x="1215277" y="5788946"/>
                </a:lnTo>
                <a:lnTo>
                  <a:pt x="1429423" y="6004764"/>
                </a:lnTo>
                <a:lnTo>
                  <a:pt x="1554898" y="5880961"/>
                </a:lnTo>
                <a:lnTo>
                  <a:pt x="1496343" y="5822406"/>
                </a:lnTo>
                <a:lnTo>
                  <a:pt x="1426077" y="5894345"/>
                </a:lnTo>
                <a:lnTo>
                  <a:pt x="1334062" y="5804002"/>
                </a:lnTo>
                <a:lnTo>
                  <a:pt x="1496343" y="5641721"/>
                </a:lnTo>
                <a:lnTo>
                  <a:pt x="1643569" y="5788946"/>
                </a:lnTo>
                <a:close/>
                <a:moveTo>
                  <a:pt x="1218623" y="5502860"/>
                </a:moveTo>
                <a:lnTo>
                  <a:pt x="1380906" y="5661797"/>
                </a:lnTo>
                <a:lnTo>
                  <a:pt x="1285544" y="5757158"/>
                </a:lnTo>
                <a:lnTo>
                  <a:pt x="1218623" y="5683546"/>
                </a:lnTo>
                <a:lnTo>
                  <a:pt x="1068052" y="5829099"/>
                </a:lnTo>
                <a:lnTo>
                  <a:pt x="974365" y="5733736"/>
                </a:lnTo>
                <a:close/>
                <a:moveTo>
                  <a:pt x="11004075" y="5471074"/>
                </a:moveTo>
                <a:lnTo>
                  <a:pt x="10788257" y="5685219"/>
                </a:lnTo>
                <a:lnTo>
                  <a:pt x="10646050" y="5543013"/>
                </a:lnTo>
                <a:lnTo>
                  <a:pt x="10592514" y="5594877"/>
                </a:lnTo>
                <a:lnTo>
                  <a:pt x="10788257" y="5790620"/>
                </a:lnTo>
                <a:lnTo>
                  <a:pt x="11057611" y="5524610"/>
                </a:lnTo>
                <a:close/>
                <a:moveTo>
                  <a:pt x="9003153" y="5471074"/>
                </a:moveTo>
                <a:lnTo>
                  <a:pt x="8792354" y="5685219"/>
                </a:lnTo>
                <a:lnTo>
                  <a:pt x="8650147" y="5543013"/>
                </a:lnTo>
                <a:lnTo>
                  <a:pt x="8598284" y="5594877"/>
                </a:lnTo>
                <a:lnTo>
                  <a:pt x="8792354" y="5790620"/>
                </a:lnTo>
                <a:lnTo>
                  <a:pt x="9055016" y="5524610"/>
                </a:lnTo>
                <a:close/>
                <a:moveTo>
                  <a:pt x="7005576" y="5471074"/>
                </a:moveTo>
                <a:lnTo>
                  <a:pt x="6791430" y="5685219"/>
                </a:lnTo>
                <a:lnTo>
                  <a:pt x="6647551" y="5543013"/>
                </a:lnTo>
                <a:lnTo>
                  <a:pt x="6595687" y="5594877"/>
                </a:lnTo>
                <a:lnTo>
                  <a:pt x="6791430" y="5790620"/>
                </a:lnTo>
                <a:lnTo>
                  <a:pt x="7059113" y="5524610"/>
                </a:lnTo>
                <a:close/>
                <a:moveTo>
                  <a:pt x="5001305" y="5471074"/>
                </a:moveTo>
                <a:lnTo>
                  <a:pt x="4788833" y="5685219"/>
                </a:lnTo>
                <a:lnTo>
                  <a:pt x="4644952" y="5543013"/>
                </a:lnTo>
                <a:lnTo>
                  <a:pt x="4591418" y="5594877"/>
                </a:lnTo>
                <a:lnTo>
                  <a:pt x="4788833" y="5790620"/>
                </a:lnTo>
                <a:lnTo>
                  <a:pt x="5054841" y="5524610"/>
                </a:lnTo>
                <a:close/>
                <a:moveTo>
                  <a:pt x="2998709" y="5471074"/>
                </a:moveTo>
                <a:lnTo>
                  <a:pt x="2784562" y="5685219"/>
                </a:lnTo>
                <a:lnTo>
                  <a:pt x="2640683" y="5543013"/>
                </a:lnTo>
                <a:lnTo>
                  <a:pt x="2588820" y="5594877"/>
                </a:lnTo>
                <a:lnTo>
                  <a:pt x="2784562" y="5790620"/>
                </a:lnTo>
                <a:lnTo>
                  <a:pt x="3050572" y="5524610"/>
                </a:lnTo>
                <a:close/>
                <a:moveTo>
                  <a:pt x="994440" y="5471074"/>
                </a:moveTo>
                <a:lnTo>
                  <a:pt x="780294" y="5685219"/>
                </a:lnTo>
                <a:lnTo>
                  <a:pt x="638089" y="5543013"/>
                </a:lnTo>
                <a:lnTo>
                  <a:pt x="586224" y="5594877"/>
                </a:lnTo>
                <a:lnTo>
                  <a:pt x="780294" y="5790620"/>
                </a:lnTo>
                <a:lnTo>
                  <a:pt x="1046304" y="5524610"/>
                </a:lnTo>
                <a:close/>
                <a:moveTo>
                  <a:pt x="11004077" y="5432594"/>
                </a:moveTo>
                <a:lnTo>
                  <a:pt x="11094419" y="5524610"/>
                </a:lnTo>
                <a:lnTo>
                  <a:pt x="10788257" y="5829097"/>
                </a:lnTo>
                <a:lnTo>
                  <a:pt x="10555709" y="5594875"/>
                </a:lnTo>
                <a:lnTo>
                  <a:pt x="10646052" y="5502860"/>
                </a:lnTo>
                <a:lnTo>
                  <a:pt x="10788257" y="5648411"/>
                </a:lnTo>
                <a:close/>
                <a:moveTo>
                  <a:pt x="9003152" y="5432594"/>
                </a:moveTo>
                <a:lnTo>
                  <a:pt x="9091822" y="5524610"/>
                </a:lnTo>
                <a:lnTo>
                  <a:pt x="8792352" y="5829097"/>
                </a:lnTo>
                <a:lnTo>
                  <a:pt x="8561476" y="5594875"/>
                </a:lnTo>
                <a:lnTo>
                  <a:pt x="8650147" y="5502860"/>
                </a:lnTo>
                <a:lnTo>
                  <a:pt x="8792352" y="5648411"/>
                </a:lnTo>
                <a:close/>
                <a:moveTo>
                  <a:pt x="7005574" y="5432594"/>
                </a:moveTo>
                <a:lnTo>
                  <a:pt x="7097591" y="5524610"/>
                </a:lnTo>
                <a:lnTo>
                  <a:pt x="6791430" y="5829097"/>
                </a:lnTo>
                <a:lnTo>
                  <a:pt x="6558881" y="5594875"/>
                </a:lnTo>
                <a:lnTo>
                  <a:pt x="6647551" y="5502860"/>
                </a:lnTo>
                <a:lnTo>
                  <a:pt x="6791430" y="5648411"/>
                </a:lnTo>
                <a:close/>
                <a:moveTo>
                  <a:pt x="5001305" y="5432594"/>
                </a:moveTo>
                <a:lnTo>
                  <a:pt x="5093321" y="5524610"/>
                </a:lnTo>
                <a:lnTo>
                  <a:pt x="4788833" y="5829097"/>
                </a:lnTo>
                <a:lnTo>
                  <a:pt x="4554611" y="5594875"/>
                </a:lnTo>
                <a:lnTo>
                  <a:pt x="4644954" y="5502860"/>
                </a:lnTo>
                <a:lnTo>
                  <a:pt x="4788833" y="5648411"/>
                </a:lnTo>
                <a:close/>
                <a:moveTo>
                  <a:pt x="2998709" y="5432594"/>
                </a:moveTo>
                <a:lnTo>
                  <a:pt x="3089052" y="5524610"/>
                </a:lnTo>
                <a:lnTo>
                  <a:pt x="2784563" y="5829097"/>
                </a:lnTo>
                <a:lnTo>
                  <a:pt x="2550342" y="5594875"/>
                </a:lnTo>
                <a:lnTo>
                  <a:pt x="2640684" y="5502860"/>
                </a:lnTo>
                <a:lnTo>
                  <a:pt x="2784563" y="5648411"/>
                </a:lnTo>
                <a:close/>
                <a:moveTo>
                  <a:pt x="994440" y="5432594"/>
                </a:moveTo>
                <a:lnTo>
                  <a:pt x="1084782" y="5524610"/>
                </a:lnTo>
                <a:lnTo>
                  <a:pt x="780294" y="5829097"/>
                </a:lnTo>
                <a:lnTo>
                  <a:pt x="546072" y="5594875"/>
                </a:lnTo>
                <a:lnTo>
                  <a:pt x="638087" y="5502860"/>
                </a:lnTo>
                <a:lnTo>
                  <a:pt x="780294" y="5648411"/>
                </a:lnTo>
                <a:close/>
                <a:moveTo>
                  <a:pt x="10507191" y="5399133"/>
                </a:moveTo>
                <a:lnTo>
                  <a:pt x="10289699" y="5613279"/>
                </a:lnTo>
                <a:lnTo>
                  <a:pt x="10219433" y="5543013"/>
                </a:lnTo>
                <a:lnTo>
                  <a:pt x="10165896" y="5594875"/>
                </a:lnTo>
                <a:lnTo>
                  <a:pt x="10289699" y="5718678"/>
                </a:lnTo>
                <a:lnTo>
                  <a:pt x="10559055" y="5452670"/>
                </a:lnTo>
                <a:close/>
                <a:moveTo>
                  <a:pt x="8502920" y="5399133"/>
                </a:moveTo>
                <a:lnTo>
                  <a:pt x="8287102" y="5613279"/>
                </a:lnTo>
                <a:lnTo>
                  <a:pt x="8215162" y="5543013"/>
                </a:lnTo>
                <a:lnTo>
                  <a:pt x="8161625" y="5594875"/>
                </a:lnTo>
                <a:lnTo>
                  <a:pt x="8287102" y="5718678"/>
                </a:lnTo>
                <a:lnTo>
                  <a:pt x="8554784" y="5452670"/>
                </a:lnTo>
                <a:close/>
                <a:moveTo>
                  <a:pt x="6500326" y="5399133"/>
                </a:moveTo>
                <a:lnTo>
                  <a:pt x="6289527" y="5613279"/>
                </a:lnTo>
                <a:lnTo>
                  <a:pt x="6219260" y="5543013"/>
                </a:lnTo>
                <a:lnTo>
                  <a:pt x="6167396" y="5594875"/>
                </a:lnTo>
                <a:lnTo>
                  <a:pt x="6289527" y="5718678"/>
                </a:lnTo>
                <a:lnTo>
                  <a:pt x="6552189" y="5452670"/>
                </a:lnTo>
                <a:close/>
                <a:moveTo>
                  <a:pt x="4504421" y="5399133"/>
                </a:moveTo>
                <a:lnTo>
                  <a:pt x="4288601" y="5613279"/>
                </a:lnTo>
                <a:lnTo>
                  <a:pt x="4216663" y="5543013"/>
                </a:lnTo>
                <a:lnTo>
                  <a:pt x="4164798" y="5594875"/>
                </a:lnTo>
                <a:lnTo>
                  <a:pt x="4288601" y="5718678"/>
                </a:lnTo>
                <a:lnTo>
                  <a:pt x="4557957" y="5452670"/>
                </a:lnTo>
                <a:close/>
                <a:moveTo>
                  <a:pt x="2500151" y="5399133"/>
                </a:moveTo>
                <a:lnTo>
                  <a:pt x="2286006" y="5613279"/>
                </a:lnTo>
                <a:lnTo>
                  <a:pt x="2212395" y="5543013"/>
                </a:lnTo>
                <a:lnTo>
                  <a:pt x="2160530" y="5594875"/>
                </a:lnTo>
                <a:lnTo>
                  <a:pt x="2286006" y="5718678"/>
                </a:lnTo>
                <a:lnTo>
                  <a:pt x="2552015" y="5452670"/>
                </a:lnTo>
                <a:close/>
                <a:moveTo>
                  <a:pt x="495882" y="5399133"/>
                </a:moveTo>
                <a:lnTo>
                  <a:pt x="281736" y="5613279"/>
                </a:lnTo>
                <a:lnTo>
                  <a:pt x="211470" y="5543013"/>
                </a:lnTo>
                <a:lnTo>
                  <a:pt x="157933" y="5594875"/>
                </a:lnTo>
                <a:lnTo>
                  <a:pt x="281736" y="5718678"/>
                </a:lnTo>
                <a:lnTo>
                  <a:pt x="547746" y="5452670"/>
                </a:lnTo>
                <a:close/>
                <a:moveTo>
                  <a:pt x="12083169" y="5397461"/>
                </a:moveTo>
                <a:lnTo>
                  <a:pt x="12029633" y="5447652"/>
                </a:lnTo>
                <a:lnTo>
                  <a:pt x="12083169" y="5497842"/>
                </a:lnTo>
                <a:lnTo>
                  <a:pt x="12133360" y="5447652"/>
                </a:lnTo>
                <a:close/>
                <a:moveTo>
                  <a:pt x="10078900" y="5397461"/>
                </a:moveTo>
                <a:lnTo>
                  <a:pt x="10025363" y="5447652"/>
                </a:lnTo>
                <a:lnTo>
                  <a:pt x="10078900" y="5497842"/>
                </a:lnTo>
                <a:lnTo>
                  <a:pt x="10132436" y="5447652"/>
                </a:lnTo>
                <a:close/>
                <a:moveTo>
                  <a:pt x="8074630" y="5397461"/>
                </a:moveTo>
                <a:lnTo>
                  <a:pt x="8021094" y="5447652"/>
                </a:lnTo>
                <a:lnTo>
                  <a:pt x="8074630" y="5497842"/>
                </a:lnTo>
                <a:lnTo>
                  <a:pt x="8128167" y="5447652"/>
                </a:lnTo>
                <a:close/>
                <a:moveTo>
                  <a:pt x="6070361" y="5397461"/>
                </a:moveTo>
                <a:lnTo>
                  <a:pt x="6018497" y="5447652"/>
                </a:lnTo>
                <a:lnTo>
                  <a:pt x="6070361" y="5497842"/>
                </a:lnTo>
                <a:lnTo>
                  <a:pt x="6123897" y="5447652"/>
                </a:lnTo>
                <a:close/>
                <a:moveTo>
                  <a:pt x="4071110" y="5397461"/>
                </a:moveTo>
                <a:lnTo>
                  <a:pt x="4020919" y="5447652"/>
                </a:lnTo>
                <a:lnTo>
                  <a:pt x="4071110" y="5497842"/>
                </a:lnTo>
                <a:lnTo>
                  <a:pt x="4121300" y="5447652"/>
                </a:lnTo>
                <a:close/>
                <a:moveTo>
                  <a:pt x="2071860" y="5397461"/>
                </a:moveTo>
                <a:lnTo>
                  <a:pt x="2018324" y="5447652"/>
                </a:lnTo>
                <a:lnTo>
                  <a:pt x="2071860" y="5497842"/>
                </a:lnTo>
                <a:lnTo>
                  <a:pt x="2125396" y="5447652"/>
                </a:lnTo>
                <a:close/>
                <a:moveTo>
                  <a:pt x="67590" y="5397461"/>
                </a:moveTo>
                <a:lnTo>
                  <a:pt x="14054" y="5447652"/>
                </a:lnTo>
                <a:lnTo>
                  <a:pt x="67590" y="5497842"/>
                </a:lnTo>
                <a:lnTo>
                  <a:pt x="121127" y="5447652"/>
                </a:lnTo>
                <a:close/>
                <a:moveTo>
                  <a:pt x="12083169" y="5360653"/>
                </a:moveTo>
                <a:lnTo>
                  <a:pt x="12173512" y="5447650"/>
                </a:lnTo>
                <a:lnTo>
                  <a:pt x="12083169" y="5534647"/>
                </a:lnTo>
                <a:lnTo>
                  <a:pt x="11989480" y="5447650"/>
                </a:lnTo>
                <a:close/>
                <a:moveTo>
                  <a:pt x="10507189" y="5360653"/>
                </a:moveTo>
                <a:lnTo>
                  <a:pt x="10595860" y="5452670"/>
                </a:lnTo>
                <a:lnTo>
                  <a:pt x="10289698" y="5758830"/>
                </a:lnTo>
                <a:lnTo>
                  <a:pt x="10129088" y="5594875"/>
                </a:lnTo>
                <a:lnTo>
                  <a:pt x="10219431" y="5504532"/>
                </a:lnTo>
                <a:lnTo>
                  <a:pt x="10289698" y="5576471"/>
                </a:lnTo>
                <a:close/>
                <a:moveTo>
                  <a:pt x="10078900" y="5360653"/>
                </a:moveTo>
                <a:lnTo>
                  <a:pt x="10169242" y="5447650"/>
                </a:lnTo>
                <a:lnTo>
                  <a:pt x="10078900" y="5534647"/>
                </a:lnTo>
                <a:lnTo>
                  <a:pt x="9986885" y="5447650"/>
                </a:lnTo>
                <a:close/>
                <a:moveTo>
                  <a:pt x="8502922" y="5360653"/>
                </a:moveTo>
                <a:lnTo>
                  <a:pt x="8593264" y="5452670"/>
                </a:lnTo>
                <a:lnTo>
                  <a:pt x="8287102" y="5758830"/>
                </a:lnTo>
                <a:lnTo>
                  <a:pt x="8124821" y="5594875"/>
                </a:lnTo>
                <a:lnTo>
                  <a:pt x="8215163" y="5504532"/>
                </a:lnTo>
                <a:lnTo>
                  <a:pt x="8287102" y="5576471"/>
                </a:lnTo>
                <a:close/>
                <a:moveTo>
                  <a:pt x="8074630" y="5360653"/>
                </a:moveTo>
                <a:lnTo>
                  <a:pt x="8164973" y="5447650"/>
                </a:lnTo>
                <a:lnTo>
                  <a:pt x="8074630" y="5534647"/>
                </a:lnTo>
                <a:lnTo>
                  <a:pt x="7982616" y="5447650"/>
                </a:lnTo>
                <a:close/>
                <a:moveTo>
                  <a:pt x="6500326" y="5360653"/>
                </a:moveTo>
                <a:lnTo>
                  <a:pt x="6588995" y="5452670"/>
                </a:lnTo>
                <a:lnTo>
                  <a:pt x="6289527" y="5758830"/>
                </a:lnTo>
                <a:lnTo>
                  <a:pt x="6130589" y="5594875"/>
                </a:lnTo>
                <a:lnTo>
                  <a:pt x="6219258" y="5504532"/>
                </a:lnTo>
                <a:lnTo>
                  <a:pt x="6289527" y="5576471"/>
                </a:lnTo>
                <a:close/>
                <a:moveTo>
                  <a:pt x="6070361" y="5360653"/>
                </a:moveTo>
                <a:lnTo>
                  <a:pt x="6160704" y="5447650"/>
                </a:lnTo>
                <a:lnTo>
                  <a:pt x="6070361" y="5534647"/>
                </a:lnTo>
                <a:lnTo>
                  <a:pt x="5978346" y="5447650"/>
                </a:lnTo>
                <a:close/>
                <a:moveTo>
                  <a:pt x="4504421" y="5360653"/>
                </a:moveTo>
                <a:lnTo>
                  <a:pt x="4594764" y="5452670"/>
                </a:lnTo>
                <a:lnTo>
                  <a:pt x="4288603" y="5758830"/>
                </a:lnTo>
                <a:lnTo>
                  <a:pt x="4126320" y="5594875"/>
                </a:lnTo>
                <a:lnTo>
                  <a:pt x="4216663" y="5504532"/>
                </a:lnTo>
                <a:lnTo>
                  <a:pt x="4288603" y="5576471"/>
                </a:lnTo>
                <a:close/>
                <a:moveTo>
                  <a:pt x="4071111" y="5360653"/>
                </a:moveTo>
                <a:lnTo>
                  <a:pt x="4158108" y="5447650"/>
                </a:lnTo>
                <a:lnTo>
                  <a:pt x="4071111" y="5534647"/>
                </a:lnTo>
                <a:lnTo>
                  <a:pt x="3984115" y="5447650"/>
                </a:lnTo>
                <a:close/>
                <a:moveTo>
                  <a:pt x="2500151" y="5360653"/>
                </a:moveTo>
                <a:lnTo>
                  <a:pt x="2590494" y="5452670"/>
                </a:lnTo>
                <a:lnTo>
                  <a:pt x="2286006" y="5758830"/>
                </a:lnTo>
                <a:lnTo>
                  <a:pt x="2123722" y="5594875"/>
                </a:lnTo>
                <a:lnTo>
                  <a:pt x="2212393" y="5504532"/>
                </a:lnTo>
                <a:lnTo>
                  <a:pt x="2286006" y="5576471"/>
                </a:lnTo>
                <a:close/>
                <a:moveTo>
                  <a:pt x="2071858" y="5360653"/>
                </a:moveTo>
                <a:lnTo>
                  <a:pt x="2163875" y="5447650"/>
                </a:lnTo>
                <a:lnTo>
                  <a:pt x="2071858" y="5534647"/>
                </a:lnTo>
                <a:lnTo>
                  <a:pt x="1981515" y="5447650"/>
                </a:lnTo>
                <a:close/>
                <a:moveTo>
                  <a:pt x="495880" y="5360653"/>
                </a:moveTo>
                <a:lnTo>
                  <a:pt x="587897" y="5452670"/>
                </a:lnTo>
                <a:lnTo>
                  <a:pt x="281736" y="5758830"/>
                </a:lnTo>
                <a:lnTo>
                  <a:pt x="119453" y="5594875"/>
                </a:lnTo>
                <a:lnTo>
                  <a:pt x="211468" y="5504532"/>
                </a:lnTo>
                <a:lnTo>
                  <a:pt x="281736" y="5576471"/>
                </a:lnTo>
                <a:close/>
                <a:moveTo>
                  <a:pt x="67590" y="5360653"/>
                </a:moveTo>
                <a:lnTo>
                  <a:pt x="159607" y="5447650"/>
                </a:lnTo>
                <a:lnTo>
                  <a:pt x="67590" y="5534647"/>
                </a:lnTo>
                <a:lnTo>
                  <a:pt x="0" y="5469559"/>
                </a:lnTo>
                <a:lnTo>
                  <a:pt x="0" y="5425740"/>
                </a:lnTo>
                <a:close/>
                <a:moveTo>
                  <a:pt x="10868562" y="5322175"/>
                </a:moveTo>
                <a:lnTo>
                  <a:pt x="10736395" y="5449324"/>
                </a:lnTo>
                <a:lnTo>
                  <a:pt x="10789929" y="5502860"/>
                </a:lnTo>
                <a:lnTo>
                  <a:pt x="10922098" y="5382403"/>
                </a:lnTo>
                <a:close/>
                <a:moveTo>
                  <a:pt x="8869312" y="5322175"/>
                </a:moveTo>
                <a:lnTo>
                  <a:pt x="8743836" y="5449324"/>
                </a:lnTo>
                <a:lnTo>
                  <a:pt x="8795698" y="5502860"/>
                </a:lnTo>
                <a:lnTo>
                  <a:pt x="8921175" y="5382403"/>
                </a:lnTo>
                <a:close/>
                <a:moveTo>
                  <a:pt x="6866715" y="5322175"/>
                </a:moveTo>
                <a:lnTo>
                  <a:pt x="6739566" y="5449324"/>
                </a:lnTo>
                <a:lnTo>
                  <a:pt x="6791430" y="5502860"/>
                </a:lnTo>
                <a:lnTo>
                  <a:pt x="6918579" y="5382403"/>
                </a:lnTo>
                <a:close/>
                <a:moveTo>
                  <a:pt x="4862444" y="5322175"/>
                </a:moveTo>
                <a:lnTo>
                  <a:pt x="4735297" y="5449324"/>
                </a:lnTo>
                <a:lnTo>
                  <a:pt x="4787160" y="5502860"/>
                </a:lnTo>
                <a:lnTo>
                  <a:pt x="4914308" y="5382403"/>
                </a:lnTo>
                <a:close/>
                <a:moveTo>
                  <a:pt x="2858176" y="5322175"/>
                </a:moveTo>
                <a:lnTo>
                  <a:pt x="2731027" y="5449324"/>
                </a:lnTo>
                <a:lnTo>
                  <a:pt x="2782890" y="5502860"/>
                </a:lnTo>
                <a:lnTo>
                  <a:pt x="2910039" y="5382403"/>
                </a:lnTo>
                <a:close/>
                <a:moveTo>
                  <a:pt x="860599" y="5322175"/>
                </a:moveTo>
                <a:lnTo>
                  <a:pt x="726758" y="5449324"/>
                </a:lnTo>
                <a:lnTo>
                  <a:pt x="781968" y="5502860"/>
                </a:lnTo>
                <a:lnTo>
                  <a:pt x="914135" y="5382403"/>
                </a:lnTo>
                <a:close/>
                <a:moveTo>
                  <a:pt x="10868562" y="5278677"/>
                </a:moveTo>
                <a:lnTo>
                  <a:pt x="10962250" y="5382403"/>
                </a:lnTo>
                <a:lnTo>
                  <a:pt x="10789929" y="5544685"/>
                </a:lnTo>
                <a:lnTo>
                  <a:pt x="10697914" y="5449324"/>
                </a:lnTo>
                <a:close/>
                <a:moveTo>
                  <a:pt x="8869310" y="5278677"/>
                </a:moveTo>
                <a:lnTo>
                  <a:pt x="8959653" y="5382403"/>
                </a:lnTo>
                <a:lnTo>
                  <a:pt x="8795698" y="5544685"/>
                </a:lnTo>
                <a:lnTo>
                  <a:pt x="8705355" y="5449324"/>
                </a:lnTo>
                <a:close/>
                <a:moveTo>
                  <a:pt x="6866715" y="5278677"/>
                </a:moveTo>
                <a:lnTo>
                  <a:pt x="6955384" y="5382403"/>
                </a:lnTo>
                <a:lnTo>
                  <a:pt x="6791429" y="5544685"/>
                </a:lnTo>
                <a:lnTo>
                  <a:pt x="6701086" y="5449324"/>
                </a:lnTo>
                <a:close/>
                <a:moveTo>
                  <a:pt x="4862446" y="5278677"/>
                </a:moveTo>
                <a:lnTo>
                  <a:pt x="4951117" y="5382403"/>
                </a:lnTo>
                <a:lnTo>
                  <a:pt x="4787161" y="5544685"/>
                </a:lnTo>
                <a:lnTo>
                  <a:pt x="4696818" y="5449324"/>
                </a:lnTo>
                <a:close/>
                <a:moveTo>
                  <a:pt x="2858176" y="5278677"/>
                </a:moveTo>
                <a:lnTo>
                  <a:pt x="2946845" y="5382403"/>
                </a:lnTo>
                <a:lnTo>
                  <a:pt x="2782890" y="5544685"/>
                </a:lnTo>
                <a:lnTo>
                  <a:pt x="2692547" y="5449324"/>
                </a:lnTo>
                <a:close/>
                <a:moveTo>
                  <a:pt x="860597" y="5278677"/>
                </a:moveTo>
                <a:lnTo>
                  <a:pt x="952613" y="5382403"/>
                </a:lnTo>
                <a:lnTo>
                  <a:pt x="781966" y="5544685"/>
                </a:lnTo>
                <a:lnTo>
                  <a:pt x="688277" y="5449324"/>
                </a:lnTo>
                <a:close/>
                <a:moveTo>
                  <a:pt x="12193588" y="5248562"/>
                </a:moveTo>
                <a:lnTo>
                  <a:pt x="12193588" y="5285369"/>
                </a:lnTo>
                <a:lnTo>
                  <a:pt x="12171838" y="5305445"/>
                </a:lnTo>
                <a:lnTo>
                  <a:pt x="12193588" y="5325521"/>
                </a:lnTo>
                <a:lnTo>
                  <a:pt x="12193588" y="5360653"/>
                </a:lnTo>
                <a:lnTo>
                  <a:pt x="12133360" y="5305445"/>
                </a:lnTo>
                <a:close/>
                <a:moveTo>
                  <a:pt x="11435712" y="5183314"/>
                </a:moveTo>
                <a:lnTo>
                  <a:pt x="11382176" y="5235178"/>
                </a:lnTo>
                <a:lnTo>
                  <a:pt x="11526055" y="5375711"/>
                </a:lnTo>
                <a:lnTo>
                  <a:pt x="11437384" y="5467726"/>
                </a:lnTo>
                <a:lnTo>
                  <a:pt x="11367118" y="5395787"/>
                </a:lnTo>
                <a:lnTo>
                  <a:pt x="11310235" y="5447650"/>
                </a:lnTo>
                <a:lnTo>
                  <a:pt x="11437384" y="5568107"/>
                </a:lnTo>
                <a:lnTo>
                  <a:pt x="11633128" y="5375711"/>
                </a:lnTo>
                <a:close/>
                <a:moveTo>
                  <a:pt x="10435250" y="5183314"/>
                </a:moveTo>
                <a:lnTo>
                  <a:pt x="10289699" y="5322175"/>
                </a:lnTo>
                <a:lnTo>
                  <a:pt x="10219433" y="5251908"/>
                </a:lnTo>
                <a:lnTo>
                  <a:pt x="10165898" y="5303771"/>
                </a:lnTo>
                <a:lnTo>
                  <a:pt x="10289699" y="5424228"/>
                </a:lnTo>
                <a:lnTo>
                  <a:pt x="10485443" y="5235178"/>
                </a:lnTo>
                <a:close/>
                <a:moveTo>
                  <a:pt x="9436463" y="5183314"/>
                </a:moveTo>
                <a:lnTo>
                  <a:pt x="9384600" y="5235178"/>
                </a:lnTo>
                <a:lnTo>
                  <a:pt x="9526806" y="5375711"/>
                </a:lnTo>
                <a:lnTo>
                  <a:pt x="9438135" y="5467726"/>
                </a:lnTo>
                <a:lnTo>
                  <a:pt x="9371214" y="5395787"/>
                </a:lnTo>
                <a:lnTo>
                  <a:pt x="9316006" y="5447650"/>
                </a:lnTo>
                <a:lnTo>
                  <a:pt x="9438135" y="5568107"/>
                </a:lnTo>
                <a:lnTo>
                  <a:pt x="9630532" y="5375711"/>
                </a:lnTo>
                <a:close/>
                <a:moveTo>
                  <a:pt x="8430983" y="5183314"/>
                </a:moveTo>
                <a:lnTo>
                  <a:pt x="8287104" y="5322175"/>
                </a:lnTo>
                <a:lnTo>
                  <a:pt x="8215163" y="5251908"/>
                </a:lnTo>
                <a:lnTo>
                  <a:pt x="8161627" y="5303771"/>
                </a:lnTo>
                <a:lnTo>
                  <a:pt x="8287104" y="5424228"/>
                </a:lnTo>
                <a:lnTo>
                  <a:pt x="8484519" y="5235178"/>
                </a:lnTo>
                <a:close/>
                <a:moveTo>
                  <a:pt x="7433866" y="5183314"/>
                </a:moveTo>
                <a:lnTo>
                  <a:pt x="7382003" y="5235178"/>
                </a:lnTo>
                <a:lnTo>
                  <a:pt x="7524208" y="5375711"/>
                </a:lnTo>
                <a:lnTo>
                  <a:pt x="7437213" y="5467726"/>
                </a:lnTo>
                <a:lnTo>
                  <a:pt x="7366945" y="5395787"/>
                </a:lnTo>
                <a:lnTo>
                  <a:pt x="7311737" y="5447650"/>
                </a:lnTo>
                <a:lnTo>
                  <a:pt x="7437213" y="5568107"/>
                </a:lnTo>
                <a:lnTo>
                  <a:pt x="7626263" y="5375711"/>
                </a:lnTo>
                <a:close/>
                <a:moveTo>
                  <a:pt x="6430058" y="5183314"/>
                </a:moveTo>
                <a:lnTo>
                  <a:pt x="6287851" y="5322175"/>
                </a:lnTo>
                <a:lnTo>
                  <a:pt x="6219258" y="5251908"/>
                </a:lnTo>
                <a:lnTo>
                  <a:pt x="6167394" y="5303771"/>
                </a:lnTo>
                <a:lnTo>
                  <a:pt x="6287851" y="5424228"/>
                </a:lnTo>
                <a:lnTo>
                  <a:pt x="6480248" y="5235178"/>
                </a:lnTo>
                <a:close/>
                <a:moveTo>
                  <a:pt x="5429597" y="5183314"/>
                </a:moveTo>
                <a:lnTo>
                  <a:pt x="5377734" y="5235178"/>
                </a:lnTo>
                <a:lnTo>
                  <a:pt x="5519939" y="5375711"/>
                </a:lnTo>
                <a:lnTo>
                  <a:pt x="5432942" y="5467726"/>
                </a:lnTo>
                <a:lnTo>
                  <a:pt x="5364348" y="5395787"/>
                </a:lnTo>
                <a:lnTo>
                  <a:pt x="5310813" y="5447650"/>
                </a:lnTo>
                <a:lnTo>
                  <a:pt x="5432942" y="5568107"/>
                </a:lnTo>
                <a:lnTo>
                  <a:pt x="5623666" y="5375711"/>
                </a:lnTo>
                <a:close/>
                <a:moveTo>
                  <a:pt x="4434154" y="5183314"/>
                </a:moveTo>
                <a:lnTo>
                  <a:pt x="4288601" y="5322175"/>
                </a:lnTo>
                <a:lnTo>
                  <a:pt x="4216663" y="5251908"/>
                </a:lnTo>
                <a:lnTo>
                  <a:pt x="4164798" y="5303771"/>
                </a:lnTo>
                <a:lnTo>
                  <a:pt x="4288601" y="5424228"/>
                </a:lnTo>
                <a:lnTo>
                  <a:pt x="4486017" y="5235178"/>
                </a:lnTo>
                <a:close/>
                <a:moveTo>
                  <a:pt x="3428673" y="5183314"/>
                </a:moveTo>
                <a:lnTo>
                  <a:pt x="3375138" y="5235178"/>
                </a:lnTo>
                <a:lnTo>
                  <a:pt x="3522363" y="5375711"/>
                </a:lnTo>
                <a:lnTo>
                  <a:pt x="3432019" y="5467726"/>
                </a:lnTo>
                <a:lnTo>
                  <a:pt x="3361752" y="5395787"/>
                </a:lnTo>
                <a:lnTo>
                  <a:pt x="3306543" y="5447650"/>
                </a:lnTo>
                <a:lnTo>
                  <a:pt x="3432019" y="5568107"/>
                </a:lnTo>
                <a:lnTo>
                  <a:pt x="3627762" y="5375711"/>
                </a:lnTo>
                <a:close/>
                <a:moveTo>
                  <a:pt x="2429885" y="5183314"/>
                </a:moveTo>
                <a:lnTo>
                  <a:pt x="2286004" y="5322175"/>
                </a:lnTo>
                <a:lnTo>
                  <a:pt x="2214065" y="5251908"/>
                </a:lnTo>
                <a:lnTo>
                  <a:pt x="2160529" y="5303771"/>
                </a:lnTo>
                <a:lnTo>
                  <a:pt x="2286004" y="5424228"/>
                </a:lnTo>
                <a:lnTo>
                  <a:pt x="2481747" y="5235178"/>
                </a:lnTo>
                <a:close/>
                <a:moveTo>
                  <a:pt x="1424403" y="5183314"/>
                </a:moveTo>
                <a:lnTo>
                  <a:pt x="1374213" y="5235178"/>
                </a:lnTo>
                <a:lnTo>
                  <a:pt x="1518094" y="5375711"/>
                </a:lnTo>
                <a:lnTo>
                  <a:pt x="1427749" y="5467726"/>
                </a:lnTo>
                <a:lnTo>
                  <a:pt x="1357483" y="5395787"/>
                </a:lnTo>
                <a:lnTo>
                  <a:pt x="1302274" y="5447650"/>
                </a:lnTo>
                <a:lnTo>
                  <a:pt x="1427749" y="5568107"/>
                </a:lnTo>
                <a:lnTo>
                  <a:pt x="1623492" y="5375711"/>
                </a:lnTo>
                <a:close/>
                <a:moveTo>
                  <a:pt x="425615" y="5183314"/>
                </a:moveTo>
                <a:lnTo>
                  <a:pt x="283408" y="5322175"/>
                </a:lnTo>
                <a:lnTo>
                  <a:pt x="211470" y="5251908"/>
                </a:lnTo>
                <a:lnTo>
                  <a:pt x="157933" y="5303771"/>
                </a:lnTo>
                <a:lnTo>
                  <a:pt x="283408" y="5424228"/>
                </a:lnTo>
                <a:lnTo>
                  <a:pt x="479152" y="5235178"/>
                </a:lnTo>
                <a:close/>
                <a:moveTo>
                  <a:pt x="12002865" y="5178296"/>
                </a:moveTo>
                <a:lnTo>
                  <a:pt x="11601341" y="5586511"/>
                </a:lnTo>
                <a:lnTo>
                  <a:pt x="11651532" y="5640047"/>
                </a:lnTo>
                <a:lnTo>
                  <a:pt x="12053055" y="5236852"/>
                </a:lnTo>
                <a:close/>
                <a:moveTo>
                  <a:pt x="9998595" y="5178296"/>
                </a:moveTo>
                <a:lnTo>
                  <a:pt x="9597072" y="5586511"/>
                </a:lnTo>
                <a:lnTo>
                  <a:pt x="9648934" y="5640047"/>
                </a:lnTo>
                <a:lnTo>
                  <a:pt x="10050458" y="5236852"/>
                </a:lnTo>
                <a:close/>
                <a:moveTo>
                  <a:pt x="8002690" y="5178296"/>
                </a:moveTo>
                <a:lnTo>
                  <a:pt x="7594475" y="5586511"/>
                </a:lnTo>
                <a:lnTo>
                  <a:pt x="7648011" y="5640047"/>
                </a:lnTo>
                <a:lnTo>
                  <a:pt x="8056226" y="5236852"/>
                </a:lnTo>
                <a:close/>
                <a:moveTo>
                  <a:pt x="6000093" y="5178296"/>
                </a:moveTo>
                <a:lnTo>
                  <a:pt x="5590205" y="5586511"/>
                </a:lnTo>
                <a:lnTo>
                  <a:pt x="5643742" y="5640047"/>
                </a:lnTo>
                <a:lnTo>
                  <a:pt x="6051957" y="5236852"/>
                </a:lnTo>
                <a:close/>
                <a:moveTo>
                  <a:pt x="3995825" y="5178296"/>
                </a:moveTo>
                <a:lnTo>
                  <a:pt x="3585936" y="5586511"/>
                </a:lnTo>
                <a:lnTo>
                  <a:pt x="3639472" y="5640047"/>
                </a:lnTo>
                <a:lnTo>
                  <a:pt x="4049361" y="5236852"/>
                </a:lnTo>
                <a:close/>
                <a:moveTo>
                  <a:pt x="1991555" y="5178296"/>
                </a:moveTo>
                <a:lnTo>
                  <a:pt x="1590032" y="5586511"/>
                </a:lnTo>
                <a:lnTo>
                  <a:pt x="1641895" y="5640047"/>
                </a:lnTo>
                <a:lnTo>
                  <a:pt x="2043418" y="5236852"/>
                </a:lnTo>
                <a:close/>
                <a:moveTo>
                  <a:pt x="10728027" y="5173278"/>
                </a:moveTo>
                <a:lnTo>
                  <a:pt x="10594188" y="5300427"/>
                </a:lnTo>
                <a:lnTo>
                  <a:pt x="10649396" y="5352289"/>
                </a:lnTo>
                <a:lnTo>
                  <a:pt x="10781565" y="5225140"/>
                </a:lnTo>
                <a:close/>
                <a:moveTo>
                  <a:pt x="8725431" y="5173278"/>
                </a:moveTo>
                <a:lnTo>
                  <a:pt x="8598284" y="5300427"/>
                </a:lnTo>
                <a:lnTo>
                  <a:pt x="8650147" y="5352289"/>
                </a:lnTo>
                <a:lnTo>
                  <a:pt x="8777296" y="5225140"/>
                </a:lnTo>
                <a:close/>
                <a:moveTo>
                  <a:pt x="6722836" y="5173278"/>
                </a:moveTo>
                <a:lnTo>
                  <a:pt x="6595687" y="5300427"/>
                </a:lnTo>
                <a:lnTo>
                  <a:pt x="6647551" y="5352289"/>
                </a:lnTo>
                <a:lnTo>
                  <a:pt x="6774700" y="5225140"/>
                </a:lnTo>
                <a:close/>
                <a:moveTo>
                  <a:pt x="4718567" y="5173278"/>
                </a:moveTo>
                <a:lnTo>
                  <a:pt x="4591418" y="5300427"/>
                </a:lnTo>
                <a:lnTo>
                  <a:pt x="4643281" y="5352289"/>
                </a:lnTo>
                <a:lnTo>
                  <a:pt x="4770429" y="5225140"/>
                </a:lnTo>
                <a:close/>
                <a:moveTo>
                  <a:pt x="2714297" y="5173278"/>
                </a:moveTo>
                <a:lnTo>
                  <a:pt x="2588820" y="5300427"/>
                </a:lnTo>
                <a:lnTo>
                  <a:pt x="2639010" y="5352289"/>
                </a:lnTo>
                <a:lnTo>
                  <a:pt x="2766159" y="5225140"/>
                </a:lnTo>
                <a:close/>
                <a:moveTo>
                  <a:pt x="718392" y="5173278"/>
                </a:moveTo>
                <a:lnTo>
                  <a:pt x="586224" y="5300427"/>
                </a:lnTo>
                <a:lnTo>
                  <a:pt x="639761" y="5352289"/>
                </a:lnTo>
                <a:lnTo>
                  <a:pt x="770256" y="5225140"/>
                </a:lnTo>
                <a:close/>
                <a:moveTo>
                  <a:pt x="0" y="5150341"/>
                </a:moveTo>
                <a:lnTo>
                  <a:pt x="79302" y="5236852"/>
                </a:lnTo>
                <a:lnTo>
                  <a:pt x="0" y="5316154"/>
                </a:lnTo>
                <a:lnTo>
                  <a:pt x="0" y="5276328"/>
                </a:lnTo>
                <a:lnTo>
                  <a:pt x="39148" y="5236852"/>
                </a:lnTo>
                <a:lnTo>
                  <a:pt x="0" y="5192651"/>
                </a:lnTo>
                <a:close/>
                <a:moveTo>
                  <a:pt x="11435712" y="5146510"/>
                </a:moveTo>
                <a:lnTo>
                  <a:pt x="11674954" y="5375711"/>
                </a:lnTo>
                <a:lnTo>
                  <a:pt x="11437386" y="5604915"/>
                </a:lnTo>
                <a:lnTo>
                  <a:pt x="11268411" y="5447652"/>
                </a:lnTo>
                <a:lnTo>
                  <a:pt x="11367120" y="5357309"/>
                </a:lnTo>
                <a:lnTo>
                  <a:pt x="11437386" y="5425902"/>
                </a:lnTo>
                <a:lnTo>
                  <a:pt x="11489250" y="5375711"/>
                </a:lnTo>
                <a:lnTo>
                  <a:pt x="11343697" y="5235178"/>
                </a:lnTo>
                <a:close/>
                <a:moveTo>
                  <a:pt x="10435250" y="5146510"/>
                </a:moveTo>
                <a:lnTo>
                  <a:pt x="10525595" y="5235178"/>
                </a:lnTo>
                <a:lnTo>
                  <a:pt x="10289699" y="5462708"/>
                </a:lnTo>
                <a:lnTo>
                  <a:pt x="10129090" y="5303773"/>
                </a:lnTo>
                <a:lnTo>
                  <a:pt x="10219433" y="5216776"/>
                </a:lnTo>
                <a:lnTo>
                  <a:pt x="10289699" y="5285369"/>
                </a:lnTo>
                <a:close/>
                <a:moveTo>
                  <a:pt x="9436463" y="5146510"/>
                </a:moveTo>
                <a:lnTo>
                  <a:pt x="9670684" y="5375711"/>
                </a:lnTo>
                <a:lnTo>
                  <a:pt x="9438136" y="5604915"/>
                </a:lnTo>
                <a:lnTo>
                  <a:pt x="9274181" y="5447652"/>
                </a:lnTo>
                <a:lnTo>
                  <a:pt x="9371216" y="5357309"/>
                </a:lnTo>
                <a:lnTo>
                  <a:pt x="9438136" y="5425902"/>
                </a:lnTo>
                <a:lnTo>
                  <a:pt x="9489999" y="5375711"/>
                </a:lnTo>
                <a:lnTo>
                  <a:pt x="9347792" y="5235178"/>
                </a:lnTo>
                <a:close/>
                <a:moveTo>
                  <a:pt x="8430981" y="5146510"/>
                </a:moveTo>
                <a:lnTo>
                  <a:pt x="8521324" y="5235178"/>
                </a:lnTo>
                <a:lnTo>
                  <a:pt x="8287102" y="5462708"/>
                </a:lnTo>
                <a:lnTo>
                  <a:pt x="8124821" y="5303773"/>
                </a:lnTo>
                <a:lnTo>
                  <a:pt x="8215162" y="5216776"/>
                </a:lnTo>
                <a:lnTo>
                  <a:pt x="8287102" y="5285369"/>
                </a:lnTo>
                <a:close/>
                <a:moveTo>
                  <a:pt x="7433867" y="5146510"/>
                </a:moveTo>
                <a:lnTo>
                  <a:pt x="7666415" y="5375711"/>
                </a:lnTo>
                <a:lnTo>
                  <a:pt x="7437213" y="5604915"/>
                </a:lnTo>
                <a:lnTo>
                  <a:pt x="7269912" y="5447652"/>
                </a:lnTo>
                <a:lnTo>
                  <a:pt x="7366947" y="5357309"/>
                </a:lnTo>
                <a:lnTo>
                  <a:pt x="7437213" y="5425902"/>
                </a:lnTo>
                <a:lnTo>
                  <a:pt x="7485730" y="5375711"/>
                </a:lnTo>
                <a:lnTo>
                  <a:pt x="7343525" y="5235178"/>
                </a:lnTo>
                <a:close/>
                <a:moveTo>
                  <a:pt x="6430060" y="5146510"/>
                </a:moveTo>
                <a:lnTo>
                  <a:pt x="6517056" y="5235178"/>
                </a:lnTo>
                <a:lnTo>
                  <a:pt x="6287853" y="5462708"/>
                </a:lnTo>
                <a:lnTo>
                  <a:pt x="6130589" y="5303773"/>
                </a:lnTo>
                <a:lnTo>
                  <a:pt x="6219260" y="5216776"/>
                </a:lnTo>
                <a:lnTo>
                  <a:pt x="6287853" y="5285369"/>
                </a:lnTo>
                <a:close/>
                <a:moveTo>
                  <a:pt x="5429598" y="5146510"/>
                </a:moveTo>
                <a:lnTo>
                  <a:pt x="5663820" y="5375711"/>
                </a:lnTo>
                <a:lnTo>
                  <a:pt x="5432944" y="5604915"/>
                </a:lnTo>
                <a:lnTo>
                  <a:pt x="5265643" y="5447652"/>
                </a:lnTo>
                <a:lnTo>
                  <a:pt x="5364350" y="5357309"/>
                </a:lnTo>
                <a:lnTo>
                  <a:pt x="5432944" y="5425902"/>
                </a:lnTo>
                <a:lnTo>
                  <a:pt x="5481460" y="5375711"/>
                </a:lnTo>
                <a:lnTo>
                  <a:pt x="5340927" y="5235178"/>
                </a:lnTo>
                <a:close/>
                <a:moveTo>
                  <a:pt x="4434154" y="5146510"/>
                </a:moveTo>
                <a:lnTo>
                  <a:pt x="4524497" y="5235178"/>
                </a:lnTo>
                <a:lnTo>
                  <a:pt x="4288601" y="5462708"/>
                </a:lnTo>
                <a:lnTo>
                  <a:pt x="4126320" y="5303773"/>
                </a:lnTo>
                <a:lnTo>
                  <a:pt x="4216663" y="5216776"/>
                </a:lnTo>
                <a:lnTo>
                  <a:pt x="4288601" y="5285369"/>
                </a:lnTo>
                <a:close/>
                <a:moveTo>
                  <a:pt x="3428673" y="5146510"/>
                </a:moveTo>
                <a:lnTo>
                  <a:pt x="3669586" y="5375711"/>
                </a:lnTo>
                <a:lnTo>
                  <a:pt x="3432019" y="5604915"/>
                </a:lnTo>
                <a:lnTo>
                  <a:pt x="3263045" y="5447652"/>
                </a:lnTo>
                <a:lnTo>
                  <a:pt x="3361752" y="5357309"/>
                </a:lnTo>
                <a:lnTo>
                  <a:pt x="3432019" y="5425902"/>
                </a:lnTo>
                <a:lnTo>
                  <a:pt x="3482209" y="5375711"/>
                </a:lnTo>
                <a:lnTo>
                  <a:pt x="3338330" y="5235178"/>
                </a:lnTo>
                <a:close/>
                <a:moveTo>
                  <a:pt x="2429885" y="5146510"/>
                </a:moveTo>
                <a:lnTo>
                  <a:pt x="2520227" y="5235178"/>
                </a:lnTo>
                <a:lnTo>
                  <a:pt x="2286006" y="5462708"/>
                </a:lnTo>
                <a:lnTo>
                  <a:pt x="2123722" y="5303773"/>
                </a:lnTo>
                <a:lnTo>
                  <a:pt x="2214067" y="5216776"/>
                </a:lnTo>
                <a:lnTo>
                  <a:pt x="2286006" y="5285369"/>
                </a:lnTo>
                <a:close/>
                <a:moveTo>
                  <a:pt x="1424405" y="5146510"/>
                </a:moveTo>
                <a:lnTo>
                  <a:pt x="1665319" y="5375711"/>
                </a:lnTo>
                <a:lnTo>
                  <a:pt x="1427751" y="5604915"/>
                </a:lnTo>
                <a:lnTo>
                  <a:pt x="1258777" y="5447652"/>
                </a:lnTo>
                <a:lnTo>
                  <a:pt x="1357484" y="5357309"/>
                </a:lnTo>
                <a:lnTo>
                  <a:pt x="1427751" y="5425902"/>
                </a:lnTo>
                <a:lnTo>
                  <a:pt x="1477941" y="5375711"/>
                </a:lnTo>
                <a:lnTo>
                  <a:pt x="1334062" y="5235178"/>
                </a:lnTo>
                <a:close/>
                <a:moveTo>
                  <a:pt x="425615" y="5146510"/>
                </a:moveTo>
                <a:lnTo>
                  <a:pt x="515958" y="5235178"/>
                </a:lnTo>
                <a:lnTo>
                  <a:pt x="283408" y="5462708"/>
                </a:lnTo>
                <a:lnTo>
                  <a:pt x="119453" y="5303773"/>
                </a:lnTo>
                <a:lnTo>
                  <a:pt x="211470" y="5216776"/>
                </a:lnTo>
                <a:lnTo>
                  <a:pt x="283408" y="5285369"/>
                </a:lnTo>
                <a:close/>
                <a:moveTo>
                  <a:pt x="12002866" y="5136471"/>
                </a:moveTo>
                <a:lnTo>
                  <a:pt x="12091535" y="5236852"/>
                </a:lnTo>
                <a:lnTo>
                  <a:pt x="11651532" y="5676854"/>
                </a:lnTo>
                <a:lnTo>
                  <a:pt x="11562863" y="5586511"/>
                </a:lnTo>
                <a:close/>
                <a:moveTo>
                  <a:pt x="10728027" y="5136471"/>
                </a:moveTo>
                <a:lnTo>
                  <a:pt x="10820045" y="5225140"/>
                </a:lnTo>
                <a:lnTo>
                  <a:pt x="10649398" y="5390769"/>
                </a:lnTo>
                <a:lnTo>
                  <a:pt x="10555709" y="5300427"/>
                </a:lnTo>
                <a:close/>
                <a:moveTo>
                  <a:pt x="9998595" y="5136471"/>
                </a:moveTo>
                <a:lnTo>
                  <a:pt x="10087264" y="5236852"/>
                </a:lnTo>
                <a:lnTo>
                  <a:pt x="9648934" y="5676854"/>
                </a:lnTo>
                <a:lnTo>
                  <a:pt x="9558592" y="5586511"/>
                </a:lnTo>
                <a:close/>
                <a:moveTo>
                  <a:pt x="8725433" y="5136471"/>
                </a:moveTo>
                <a:lnTo>
                  <a:pt x="8815776" y="5225140"/>
                </a:lnTo>
                <a:lnTo>
                  <a:pt x="8650147" y="5390769"/>
                </a:lnTo>
                <a:lnTo>
                  <a:pt x="8561478" y="5300427"/>
                </a:lnTo>
                <a:close/>
                <a:moveTo>
                  <a:pt x="8002690" y="5136471"/>
                </a:moveTo>
                <a:lnTo>
                  <a:pt x="8094707" y="5236852"/>
                </a:lnTo>
                <a:lnTo>
                  <a:pt x="7648011" y="5676854"/>
                </a:lnTo>
                <a:lnTo>
                  <a:pt x="7554324" y="5586511"/>
                </a:lnTo>
                <a:close/>
                <a:moveTo>
                  <a:pt x="6722836" y="5136471"/>
                </a:moveTo>
                <a:lnTo>
                  <a:pt x="6813179" y="5225140"/>
                </a:lnTo>
                <a:lnTo>
                  <a:pt x="6647551" y="5390769"/>
                </a:lnTo>
                <a:lnTo>
                  <a:pt x="6558881" y="5300427"/>
                </a:lnTo>
                <a:close/>
                <a:moveTo>
                  <a:pt x="6000094" y="5136471"/>
                </a:moveTo>
                <a:lnTo>
                  <a:pt x="6090437" y="5236852"/>
                </a:lnTo>
                <a:lnTo>
                  <a:pt x="5643742" y="5676854"/>
                </a:lnTo>
                <a:lnTo>
                  <a:pt x="5551727" y="5586511"/>
                </a:lnTo>
                <a:close/>
                <a:moveTo>
                  <a:pt x="4718567" y="5136471"/>
                </a:moveTo>
                <a:lnTo>
                  <a:pt x="4808909" y="5225140"/>
                </a:lnTo>
                <a:lnTo>
                  <a:pt x="4643282" y="5390769"/>
                </a:lnTo>
                <a:lnTo>
                  <a:pt x="4554611" y="5300427"/>
                </a:lnTo>
                <a:close/>
                <a:moveTo>
                  <a:pt x="3995825" y="5136471"/>
                </a:moveTo>
                <a:lnTo>
                  <a:pt x="4086168" y="5236852"/>
                </a:lnTo>
                <a:lnTo>
                  <a:pt x="3639474" y="5676854"/>
                </a:lnTo>
                <a:lnTo>
                  <a:pt x="3547457" y="5586511"/>
                </a:lnTo>
                <a:close/>
                <a:moveTo>
                  <a:pt x="2714297" y="5136471"/>
                </a:moveTo>
                <a:lnTo>
                  <a:pt x="2804640" y="5225140"/>
                </a:lnTo>
                <a:lnTo>
                  <a:pt x="2639012" y="5390769"/>
                </a:lnTo>
                <a:lnTo>
                  <a:pt x="2550342" y="5300427"/>
                </a:lnTo>
                <a:close/>
                <a:moveTo>
                  <a:pt x="1991555" y="5136471"/>
                </a:moveTo>
                <a:lnTo>
                  <a:pt x="2081898" y="5236852"/>
                </a:lnTo>
                <a:lnTo>
                  <a:pt x="1641896" y="5676854"/>
                </a:lnTo>
                <a:lnTo>
                  <a:pt x="1553226" y="5586511"/>
                </a:lnTo>
                <a:close/>
                <a:moveTo>
                  <a:pt x="718392" y="5136471"/>
                </a:moveTo>
                <a:lnTo>
                  <a:pt x="810408" y="5225140"/>
                </a:lnTo>
                <a:lnTo>
                  <a:pt x="639761" y="5390769"/>
                </a:lnTo>
                <a:lnTo>
                  <a:pt x="546072" y="5300427"/>
                </a:lnTo>
                <a:close/>
                <a:moveTo>
                  <a:pt x="11221567" y="5104683"/>
                </a:moveTo>
                <a:lnTo>
                  <a:pt x="11077688" y="5246890"/>
                </a:lnTo>
                <a:lnTo>
                  <a:pt x="11012441" y="5179970"/>
                </a:lnTo>
                <a:lnTo>
                  <a:pt x="10960577" y="5230160"/>
                </a:lnTo>
                <a:lnTo>
                  <a:pt x="11154646" y="5424230"/>
                </a:lnTo>
                <a:lnTo>
                  <a:pt x="11281795" y="5300425"/>
                </a:lnTo>
                <a:lnTo>
                  <a:pt x="11211529" y="5228486"/>
                </a:lnTo>
                <a:lnTo>
                  <a:pt x="11278449" y="5156548"/>
                </a:lnTo>
                <a:close/>
                <a:moveTo>
                  <a:pt x="9218969" y="5104683"/>
                </a:moveTo>
                <a:lnTo>
                  <a:pt x="9073418" y="5246890"/>
                </a:lnTo>
                <a:lnTo>
                  <a:pt x="9008172" y="5179970"/>
                </a:lnTo>
                <a:lnTo>
                  <a:pt x="8959653" y="5230160"/>
                </a:lnTo>
                <a:lnTo>
                  <a:pt x="9150377" y="5424230"/>
                </a:lnTo>
                <a:lnTo>
                  <a:pt x="9277526" y="5300425"/>
                </a:lnTo>
                <a:lnTo>
                  <a:pt x="9207259" y="5228486"/>
                </a:lnTo>
                <a:lnTo>
                  <a:pt x="9274180" y="5156548"/>
                </a:lnTo>
                <a:close/>
                <a:moveTo>
                  <a:pt x="7214700" y="5104683"/>
                </a:moveTo>
                <a:lnTo>
                  <a:pt x="7070821" y="5246890"/>
                </a:lnTo>
                <a:lnTo>
                  <a:pt x="7003900" y="5179970"/>
                </a:lnTo>
                <a:lnTo>
                  <a:pt x="6955384" y="5230160"/>
                </a:lnTo>
                <a:lnTo>
                  <a:pt x="7146107" y="5424230"/>
                </a:lnTo>
                <a:lnTo>
                  <a:pt x="7273256" y="5300425"/>
                </a:lnTo>
                <a:lnTo>
                  <a:pt x="7204662" y="5228486"/>
                </a:lnTo>
                <a:lnTo>
                  <a:pt x="7271583" y="5156548"/>
                </a:lnTo>
                <a:close/>
                <a:moveTo>
                  <a:pt x="5208760" y="5104683"/>
                </a:moveTo>
                <a:lnTo>
                  <a:pt x="5066553" y="5246890"/>
                </a:lnTo>
                <a:lnTo>
                  <a:pt x="4999633" y="5179970"/>
                </a:lnTo>
                <a:lnTo>
                  <a:pt x="4951117" y="5230160"/>
                </a:lnTo>
                <a:lnTo>
                  <a:pt x="5143512" y="5424230"/>
                </a:lnTo>
                <a:lnTo>
                  <a:pt x="5268989" y="5300425"/>
                </a:lnTo>
                <a:lnTo>
                  <a:pt x="5198722" y="5228486"/>
                </a:lnTo>
                <a:lnTo>
                  <a:pt x="5267315" y="5156548"/>
                </a:lnTo>
                <a:close/>
                <a:moveTo>
                  <a:pt x="3204489" y="5104683"/>
                </a:moveTo>
                <a:lnTo>
                  <a:pt x="3063956" y="5246890"/>
                </a:lnTo>
                <a:lnTo>
                  <a:pt x="2995363" y="5179970"/>
                </a:lnTo>
                <a:lnTo>
                  <a:pt x="2946845" y="5230160"/>
                </a:lnTo>
                <a:lnTo>
                  <a:pt x="3139240" y="5424230"/>
                </a:lnTo>
                <a:lnTo>
                  <a:pt x="3264717" y="5300425"/>
                </a:lnTo>
                <a:lnTo>
                  <a:pt x="3194451" y="5228486"/>
                </a:lnTo>
                <a:lnTo>
                  <a:pt x="3263045" y="5156548"/>
                </a:lnTo>
                <a:close/>
                <a:moveTo>
                  <a:pt x="1208585" y="5104683"/>
                </a:moveTo>
                <a:lnTo>
                  <a:pt x="1063034" y="5246890"/>
                </a:lnTo>
                <a:lnTo>
                  <a:pt x="994440" y="5179970"/>
                </a:lnTo>
                <a:lnTo>
                  <a:pt x="944249" y="5230160"/>
                </a:lnTo>
                <a:lnTo>
                  <a:pt x="1141665" y="5424230"/>
                </a:lnTo>
                <a:lnTo>
                  <a:pt x="1268814" y="5300425"/>
                </a:lnTo>
                <a:lnTo>
                  <a:pt x="1200221" y="5228486"/>
                </a:lnTo>
                <a:lnTo>
                  <a:pt x="1267142" y="5156548"/>
                </a:lnTo>
                <a:close/>
                <a:moveTo>
                  <a:pt x="11221568" y="5064531"/>
                </a:moveTo>
                <a:lnTo>
                  <a:pt x="11316929" y="5156548"/>
                </a:lnTo>
                <a:lnTo>
                  <a:pt x="11251683" y="5228486"/>
                </a:lnTo>
                <a:lnTo>
                  <a:pt x="11318603" y="5300425"/>
                </a:lnTo>
                <a:lnTo>
                  <a:pt x="11157994" y="5462708"/>
                </a:lnTo>
                <a:lnTo>
                  <a:pt x="10922098" y="5230158"/>
                </a:lnTo>
                <a:lnTo>
                  <a:pt x="11012441" y="5141490"/>
                </a:lnTo>
                <a:lnTo>
                  <a:pt x="11077689" y="5210082"/>
                </a:lnTo>
                <a:close/>
                <a:moveTo>
                  <a:pt x="9218971" y="5064531"/>
                </a:moveTo>
                <a:lnTo>
                  <a:pt x="9312660" y="5156548"/>
                </a:lnTo>
                <a:lnTo>
                  <a:pt x="9247412" y="5228486"/>
                </a:lnTo>
                <a:lnTo>
                  <a:pt x="9314330" y="5300425"/>
                </a:lnTo>
                <a:lnTo>
                  <a:pt x="9153723" y="5462708"/>
                </a:lnTo>
                <a:lnTo>
                  <a:pt x="8917829" y="5230158"/>
                </a:lnTo>
                <a:lnTo>
                  <a:pt x="9008172" y="5141490"/>
                </a:lnTo>
                <a:lnTo>
                  <a:pt x="9073418" y="5210082"/>
                </a:lnTo>
                <a:close/>
                <a:moveTo>
                  <a:pt x="7214702" y="5064531"/>
                </a:moveTo>
                <a:lnTo>
                  <a:pt x="7310063" y="5156548"/>
                </a:lnTo>
                <a:lnTo>
                  <a:pt x="7243142" y="5228486"/>
                </a:lnTo>
                <a:lnTo>
                  <a:pt x="7311737" y="5300425"/>
                </a:lnTo>
                <a:lnTo>
                  <a:pt x="7149453" y="5462708"/>
                </a:lnTo>
                <a:lnTo>
                  <a:pt x="6913560" y="5230158"/>
                </a:lnTo>
                <a:lnTo>
                  <a:pt x="7003902" y="5141490"/>
                </a:lnTo>
                <a:lnTo>
                  <a:pt x="7070823" y="5210082"/>
                </a:lnTo>
                <a:close/>
                <a:moveTo>
                  <a:pt x="5208760" y="5064531"/>
                </a:moveTo>
                <a:lnTo>
                  <a:pt x="5304121" y="5156548"/>
                </a:lnTo>
                <a:lnTo>
                  <a:pt x="5237201" y="5228486"/>
                </a:lnTo>
                <a:lnTo>
                  <a:pt x="5307468" y="5300425"/>
                </a:lnTo>
                <a:lnTo>
                  <a:pt x="5145186" y="5462708"/>
                </a:lnTo>
                <a:lnTo>
                  <a:pt x="4910964" y="5230158"/>
                </a:lnTo>
                <a:lnTo>
                  <a:pt x="4999633" y="5141490"/>
                </a:lnTo>
                <a:lnTo>
                  <a:pt x="5066553" y="5210082"/>
                </a:lnTo>
                <a:close/>
                <a:moveTo>
                  <a:pt x="3204491" y="5064531"/>
                </a:moveTo>
                <a:lnTo>
                  <a:pt x="3299851" y="5156548"/>
                </a:lnTo>
                <a:lnTo>
                  <a:pt x="3234605" y="5228486"/>
                </a:lnTo>
                <a:lnTo>
                  <a:pt x="3303197" y="5300425"/>
                </a:lnTo>
                <a:lnTo>
                  <a:pt x="3140916" y="5462708"/>
                </a:lnTo>
                <a:lnTo>
                  <a:pt x="2906694" y="5230158"/>
                </a:lnTo>
                <a:lnTo>
                  <a:pt x="2995363" y="5141490"/>
                </a:lnTo>
                <a:lnTo>
                  <a:pt x="3063957" y="5210082"/>
                </a:lnTo>
                <a:close/>
                <a:moveTo>
                  <a:pt x="1208585" y="5064531"/>
                </a:moveTo>
                <a:lnTo>
                  <a:pt x="1305620" y="5156548"/>
                </a:lnTo>
                <a:lnTo>
                  <a:pt x="1238699" y="5228486"/>
                </a:lnTo>
                <a:lnTo>
                  <a:pt x="1308966" y="5300425"/>
                </a:lnTo>
                <a:lnTo>
                  <a:pt x="1143337" y="5462708"/>
                </a:lnTo>
                <a:lnTo>
                  <a:pt x="902423" y="5230158"/>
                </a:lnTo>
                <a:lnTo>
                  <a:pt x="994440" y="5141490"/>
                </a:lnTo>
                <a:lnTo>
                  <a:pt x="1063032" y="5210082"/>
                </a:lnTo>
                <a:close/>
                <a:moveTo>
                  <a:pt x="11581264" y="5034417"/>
                </a:moveTo>
                <a:lnTo>
                  <a:pt x="11529401" y="5087953"/>
                </a:lnTo>
                <a:lnTo>
                  <a:pt x="11726817" y="5292061"/>
                </a:lnTo>
                <a:lnTo>
                  <a:pt x="11778681" y="5238524"/>
                </a:lnTo>
                <a:close/>
                <a:moveTo>
                  <a:pt x="9576996" y="5034417"/>
                </a:moveTo>
                <a:lnTo>
                  <a:pt x="9525132" y="5087953"/>
                </a:lnTo>
                <a:lnTo>
                  <a:pt x="9724219" y="5292061"/>
                </a:lnTo>
                <a:lnTo>
                  <a:pt x="9776084" y="5238524"/>
                </a:lnTo>
                <a:close/>
                <a:moveTo>
                  <a:pt x="7574400" y="5034417"/>
                </a:moveTo>
                <a:lnTo>
                  <a:pt x="7522536" y="5087953"/>
                </a:lnTo>
                <a:lnTo>
                  <a:pt x="7719952" y="5292061"/>
                </a:lnTo>
                <a:lnTo>
                  <a:pt x="7771816" y="5238524"/>
                </a:lnTo>
                <a:close/>
                <a:moveTo>
                  <a:pt x="5573476" y="5034417"/>
                </a:moveTo>
                <a:lnTo>
                  <a:pt x="5519939" y="5087953"/>
                </a:lnTo>
                <a:lnTo>
                  <a:pt x="5724046" y="5292061"/>
                </a:lnTo>
                <a:lnTo>
                  <a:pt x="5777583" y="5238524"/>
                </a:lnTo>
                <a:close/>
                <a:moveTo>
                  <a:pt x="3569207" y="5034417"/>
                </a:moveTo>
                <a:lnTo>
                  <a:pt x="3515671" y="5087953"/>
                </a:lnTo>
                <a:lnTo>
                  <a:pt x="3719779" y="5292061"/>
                </a:lnTo>
                <a:lnTo>
                  <a:pt x="3773315" y="5238524"/>
                </a:lnTo>
                <a:close/>
                <a:moveTo>
                  <a:pt x="1573302" y="5034417"/>
                </a:moveTo>
                <a:lnTo>
                  <a:pt x="1521438" y="5087953"/>
                </a:lnTo>
                <a:lnTo>
                  <a:pt x="1718855" y="5292061"/>
                </a:lnTo>
                <a:lnTo>
                  <a:pt x="1770718" y="5238524"/>
                </a:lnTo>
                <a:close/>
                <a:moveTo>
                  <a:pt x="11581264" y="4994265"/>
                </a:moveTo>
                <a:lnTo>
                  <a:pt x="11817159" y="5238524"/>
                </a:lnTo>
                <a:lnTo>
                  <a:pt x="11726817" y="5330541"/>
                </a:lnTo>
                <a:lnTo>
                  <a:pt x="11490921" y="5087953"/>
                </a:lnTo>
                <a:close/>
                <a:moveTo>
                  <a:pt x="9576996" y="4994265"/>
                </a:moveTo>
                <a:lnTo>
                  <a:pt x="9812890" y="5238524"/>
                </a:lnTo>
                <a:lnTo>
                  <a:pt x="9724219" y="5330541"/>
                </a:lnTo>
                <a:lnTo>
                  <a:pt x="9488325" y="5087953"/>
                </a:lnTo>
                <a:close/>
                <a:moveTo>
                  <a:pt x="7574399" y="4994265"/>
                </a:moveTo>
                <a:lnTo>
                  <a:pt x="7808621" y="5238524"/>
                </a:lnTo>
                <a:lnTo>
                  <a:pt x="7719952" y="5330541"/>
                </a:lnTo>
                <a:lnTo>
                  <a:pt x="7484056" y="5087953"/>
                </a:lnTo>
                <a:close/>
                <a:moveTo>
                  <a:pt x="5573476" y="4994265"/>
                </a:moveTo>
                <a:lnTo>
                  <a:pt x="5816063" y="5238524"/>
                </a:lnTo>
                <a:lnTo>
                  <a:pt x="5724046" y="5330541"/>
                </a:lnTo>
                <a:lnTo>
                  <a:pt x="5479788" y="5087953"/>
                </a:lnTo>
                <a:close/>
                <a:moveTo>
                  <a:pt x="3569206" y="4994265"/>
                </a:moveTo>
                <a:lnTo>
                  <a:pt x="3811794" y="5238524"/>
                </a:lnTo>
                <a:lnTo>
                  <a:pt x="3719777" y="5330541"/>
                </a:lnTo>
                <a:lnTo>
                  <a:pt x="3475519" y="5087953"/>
                </a:lnTo>
                <a:close/>
                <a:moveTo>
                  <a:pt x="1573302" y="4994265"/>
                </a:moveTo>
                <a:lnTo>
                  <a:pt x="1807524" y="5238524"/>
                </a:lnTo>
                <a:lnTo>
                  <a:pt x="1718855" y="5330541"/>
                </a:lnTo>
                <a:lnTo>
                  <a:pt x="1482959" y="5087953"/>
                </a:lnTo>
                <a:close/>
                <a:moveTo>
                  <a:pt x="10507189" y="4962478"/>
                </a:moveTo>
                <a:lnTo>
                  <a:pt x="10453653" y="5014342"/>
                </a:lnTo>
                <a:lnTo>
                  <a:pt x="10575784" y="5139817"/>
                </a:lnTo>
                <a:lnTo>
                  <a:pt x="10629320" y="5084607"/>
                </a:lnTo>
                <a:close/>
                <a:moveTo>
                  <a:pt x="10219433" y="4962478"/>
                </a:moveTo>
                <a:lnTo>
                  <a:pt x="10095630" y="5086281"/>
                </a:lnTo>
                <a:lnTo>
                  <a:pt x="10149166" y="5139817"/>
                </a:lnTo>
                <a:lnTo>
                  <a:pt x="10219433" y="5066205"/>
                </a:lnTo>
                <a:lnTo>
                  <a:pt x="10291373" y="5139817"/>
                </a:lnTo>
                <a:lnTo>
                  <a:pt x="10343236" y="5086281"/>
                </a:lnTo>
                <a:close/>
                <a:moveTo>
                  <a:pt x="8502922" y="4962478"/>
                </a:moveTo>
                <a:lnTo>
                  <a:pt x="8449385" y="5014342"/>
                </a:lnTo>
                <a:lnTo>
                  <a:pt x="8569842" y="5139817"/>
                </a:lnTo>
                <a:lnTo>
                  <a:pt x="8623378" y="5084607"/>
                </a:lnTo>
                <a:close/>
                <a:moveTo>
                  <a:pt x="8215162" y="4962478"/>
                </a:moveTo>
                <a:lnTo>
                  <a:pt x="8091360" y="5086281"/>
                </a:lnTo>
                <a:lnTo>
                  <a:pt x="8143223" y="5139817"/>
                </a:lnTo>
                <a:lnTo>
                  <a:pt x="8215162" y="5066205"/>
                </a:lnTo>
                <a:lnTo>
                  <a:pt x="8287102" y="5139817"/>
                </a:lnTo>
                <a:lnTo>
                  <a:pt x="8340639" y="5086281"/>
                </a:lnTo>
                <a:close/>
                <a:moveTo>
                  <a:pt x="6505344" y="4962478"/>
                </a:moveTo>
                <a:lnTo>
                  <a:pt x="6453480" y="5014342"/>
                </a:lnTo>
                <a:lnTo>
                  <a:pt x="6570591" y="5139817"/>
                </a:lnTo>
                <a:lnTo>
                  <a:pt x="6622455" y="5084607"/>
                </a:lnTo>
                <a:close/>
                <a:moveTo>
                  <a:pt x="6215912" y="4962478"/>
                </a:moveTo>
                <a:lnTo>
                  <a:pt x="6095455" y="5086281"/>
                </a:lnTo>
                <a:lnTo>
                  <a:pt x="6147320" y="5139817"/>
                </a:lnTo>
                <a:lnTo>
                  <a:pt x="6215912" y="5066205"/>
                </a:lnTo>
                <a:lnTo>
                  <a:pt x="6286179" y="5139817"/>
                </a:lnTo>
                <a:lnTo>
                  <a:pt x="6336369" y="5086281"/>
                </a:lnTo>
                <a:close/>
                <a:moveTo>
                  <a:pt x="4501075" y="4962478"/>
                </a:moveTo>
                <a:lnTo>
                  <a:pt x="4449211" y="5014342"/>
                </a:lnTo>
                <a:lnTo>
                  <a:pt x="4566322" y="5139817"/>
                </a:lnTo>
                <a:lnTo>
                  <a:pt x="4618186" y="5084607"/>
                </a:lnTo>
                <a:close/>
                <a:moveTo>
                  <a:pt x="4218337" y="4962478"/>
                </a:moveTo>
                <a:lnTo>
                  <a:pt x="4092860" y="5086281"/>
                </a:lnTo>
                <a:lnTo>
                  <a:pt x="4146396" y="5139817"/>
                </a:lnTo>
                <a:lnTo>
                  <a:pt x="4218337" y="5066205"/>
                </a:lnTo>
                <a:lnTo>
                  <a:pt x="4288603" y="5139817"/>
                </a:lnTo>
                <a:lnTo>
                  <a:pt x="4342140" y="5086281"/>
                </a:lnTo>
                <a:close/>
                <a:moveTo>
                  <a:pt x="2496805" y="4962478"/>
                </a:moveTo>
                <a:lnTo>
                  <a:pt x="2444941" y="5014342"/>
                </a:lnTo>
                <a:lnTo>
                  <a:pt x="2562052" y="5139817"/>
                </a:lnTo>
                <a:lnTo>
                  <a:pt x="2613916" y="5084607"/>
                </a:lnTo>
                <a:close/>
                <a:moveTo>
                  <a:pt x="2214065" y="4962478"/>
                </a:moveTo>
                <a:lnTo>
                  <a:pt x="2088590" y="5086281"/>
                </a:lnTo>
                <a:lnTo>
                  <a:pt x="2142126" y="5139817"/>
                </a:lnTo>
                <a:lnTo>
                  <a:pt x="2214065" y="5066205"/>
                </a:lnTo>
                <a:lnTo>
                  <a:pt x="2287679" y="5139817"/>
                </a:lnTo>
                <a:lnTo>
                  <a:pt x="2339542" y="5086281"/>
                </a:lnTo>
                <a:close/>
                <a:moveTo>
                  <a:pt x="495882" y="4962478"/>
                </a:moveTo>
                <a:lnTo>
                  <a:pt x="442345" y="5014342"/>
                </a:lnTo>
                <a:lnTo>
                  <a:pt x="566148" y="5139817"/>
                </a:lnTo>
                <a:lnTo>
                  <a:pt x="619685" y="5084607"/>
                </a:lnTo>
                <a:close/>
                <a:moveTo>
                  <a:pt x="211470" y="4962478"/>
                </a:moveTo>
                <a:lnTo>
                  <a:pt x="85993" y="5086281"/>
                </a:lnTo>
                <a:lnTo>
                  <a:pt x="137857" y="5139817"/>
                </a:lnTo>
                <a:lnTo>
                  <a:pt x="211470" y="5066205"/>
                </a:lnTo>
                <a:lnTo>
                  <a:pt x="283408" y="5139817"/>
                </a:lnTo>
                <a:lnTo>
                  <a:pt x="335273" y="5086281"/>
                </a:lnTo>
                <a:close/>
                <a:moveTo>
                  <a:pt x="12193588" y="4952440"/>
                </a:moveTo>
                <a:lnTo>
                  <a:pt x="12193588" y="4992592"/>
                </a:lnTo>
                <a:lnTo>
                  <a:pt x="12099899" y="5086281"/>
                </a:lnTo>
                <a:lnTo>
                  <a:pt x="12153436" y="5139817"/>
                </a:lnTo>
                <a:lnTo>
                  <a:pt x="12193588" y="5097993"/>
                </a:lnTo>
                <a:lnTo>
                  <a:pt x="12193588" y="5136471"/>
                </a:lnTo>
                <a:lnTo>
                  <a:pt x="12153436" y="5176624"/>
                </a:lnTo>
                <a:lnTo>
                  <a:pt x="12061419" y="5086281"/>
                </a:lnTo>
                <a:close/>
                <a:moveTo>
                  <a:pt x="10507191" y="4922326"/>
                </a:moveTo>
                <a:lnTo>
                  <a:pt x="10667800" y="5084607"/>
                </a:lnTo>
                <a:lnTo>
                  <a:pt x="10575784" y="5176624"/>
                </a:lnTo>
                <a:lnTo>
                  <a:pt x="10413502" y="5014342"/>
                </a:lnTo>
                <a:close/>
                <a:moveTo>
                  <a:pt x="10219433" y="4922326"/>
                </a:moveTo>
                <a:lnTo>
                  <a:pt x="10383388" y="5086281"/>
                </a:lnTo>
                <a:lnTo>
                  <a:pt x="10291372" y="5176624"/>
                </a:lnTo>
                <a:lnTo>
                  <a:pt x="10219433" y="5106357"/>
                </a:lnTo>
                <a:lnTo>
                  <a:pt x="10149166" y="5176624"/>
                </a:lnTo>
                <a:lnTo>
                  <a:pt x="10057150" y="5086281"/>
                </a:lnTo>
                <a:close/>
                <a:moveTo>
                  <a:pt x="8215163" y="4922326"/>
                </a:moveTo>
                <a:lnTo>
                  <a:pt x="8379119" y="5086281"/>
                </a:lnTo>
                <a:lnTo>
                  <a:pt x="8287102" y="5176624"/>
                </a:lnTo>
                <a:lnTo>
                  <a:pt x="8215163" y="5106357"/>
                </a:lnTo>
                <a:lnTo>
                  <a:pt x="8143223" y="5176624"/>
                </a:lnTo>
                <a:lnTo>
                  <a:pt x="8052880" y="5086281"/>
                </a:lnTo>
                <a:close/>
                <a:moveTo>
                  <a:pt x="6505344" y="4922326"/>
                </a:moveTo>
                <a:lnTo>
                  <a:pt x="6659262" y="5084607"/>
                </a:lnTo>
                <a:lnTo>
                  <a:pt x="6570591" y="5176624"/>
                </a:lnTo>
                <a:lnTo>
                  <a:pt x="6415002" y="5014342"/>
                </a:lnTo>
                <a:close/>
                <a:moveTo>
                  <a:pt x="6215912" y="4922326"/>
                </a:moveTo>
                <a:lnTo>
                  <a:pt x="6374849" y="5086281"/>
                </a:lnTo>
                <a:lnTo>
                  <a:pt x="6286179" y="5176624"/>
                </a:lnTo>
                <a:lnTo>
                  <a:pt x="6215912" y="5106357"/>
                </a:lnTo>
                <a:lnTo>
                  <a:pt x="6147320" y="5176624"/>
                </a:lnTo>
                <a:lnTo>
                  <a:pt x="6060323" y="5086281"/>
                </a:lnTo>
                <a:close/>
                <a:moveTo>
                  <a:pt x="4501075" y="4922326"/>
                </a:moveTo>
                <a:lnTo>
                  <a:pt x="4656665" y="5084607"/>
                </a:lnTo>
                <a:lnTo>
                  <a:pt x="4566322" y="5176624"/>
                </a:lnTo>
                <a:lnTo>
                  <a:pt x="4412404" y="5014342"/>
                </a:lnTo>
                <a:close/>
                <a:moveTo>
                  <a:pt x="4218335" y="4922326"/>
                </a:moveTo>
                <a:lnTo>
                  <a:pt x="4380618" y="5086281"/>
                </a:lnTo>
                <a:lnTo>
                  <a:pt x="4288601" y="5176624"/>
                </a:lnTo>
                <a:lnTo>
                  <a:pt x="4218335" y="5106357"/>
                </a:lnTo>
                <a:lnTo>
                  <a:pt x="4146396" y="5176624"/>
                </a:lnTo>
                <a:lnTo>
                  <a:pt x="4056053" y="5086281"/>
                </a:lnTo>
                <a:close/>
                <a:moveTo>
                  <a:pt x="2496807" y="4922326"/>
                </a:moveTo>
                <a:lnTo>
                  <a:pt x="2652396" y="5084607"/>
                </a:lnTo>
                <a:lnTo>
                  <a:pt x="2562054" y="5176624"/>
                </a:lnTo>
                <a:lnTo>
                  <a:pt x="2408136" y="5014342"/>
                </a:lnTo>
                <a:close/>
                <a:moveTo>
                  <a:pt x="2214065" y="4922326"/>
                </a:moveTo>
                <a:lnTo>
                  <a:pt x="2378020" y="5086281"/>
                </a:lnTo>
                <a:lnTo>
                  <a:pt x="2287678" y="5176624"/>
                </a:lnTo>
                <a:lnTo>
                  <a:pt x="2214065" y="5106357"/>
                </a:lnTo>
                <a:lnTo>
                  <a:pt x="2142126" y="5176624"/>
                </a:lnTo>
                <a:lnTo>
                  <a:pt x="2051782" y="5086281"/>
                </a:lnTo>
                <a:close/>
                <a:moveTo>
                  <a:pt x="495880" y="4922326"/>
                </a:moveTo>
                <a:lnTo>
                  <a:pt x="658163" y="5084607"/>
                </a:lnTo>
                <a:lnTo>
                  <a:pt x="566147" y="5176624"/>
                </a:lnTo>
                <a:lnTo>
                  <a:pt x="403865" y="5014342"/>
                </a:lnTo>
                <a:close/>
                <a:moveTo>
                  <a:pt x="211468" y="4922326"/>
                </a:moveTo>
                <a:lnTo>
                  <a:pt x="373751" y="5086281"/>
                </a:lnTo>
                <a:lnTo>
                  <a:pt x="283408" y="5176624"/>
                </a:lnTo>
                <a:lnTo>
                  <a:pt x="211468" y="5106357"/>
                </a:lnTo>
                <a:lnTo>
                  <a:pt x="137857" y="5176624"/>
                </a:lnTo>
                <a:lnTo>
                  <a:pt x="47513" y="5086281"/>
                </a:lnTo>
                <a:close/>
                <a:moveTo>
                  <a:pt x="8501910" y="4921421"/>
                </a:moveTo>
                <a:lnTo>
                  <a:pt x="8663292" y="5084179"/>
                </a:lnTo>
                <a:lnTo>
                  <a:pt x="8569440" y="5177237"/>
                </a:lnTo>
                <a:lnTo>
                  <a:pt x="8408058" y="5014481"/>
                </a:lnTo>
                <a:close/>
                <a:moveTo>
                  <a:pt x="12083167" y="4816925"/>
                </a:moveTo>
                <a:lnTo>
                  <a:pt x="11867350" y="5034417"/>
                </a:lnTo>
                <a:lnTo>
                  <a:pt x="11725143" y="4888866"/>
                </a:lnTo>
                <a:lnTo>
                  <a:pt x="11673280" y="4942402"/>
                </a:lnTo>
                <a:lnTo>
                  <a:pt x="11867350" y="5139817"/>
                </a:lnTo>
                <a:lnTo>
                  <a:pt x="12135032" y="4870462"/>
                </a:lnTo>
                <a:close/>
                <a:moveTo>
                  <a:pt x="10078900" y="4816925"/>
                </a:moveTo>
                <a:lnTo>
                  <a:pt x="9864754" y="5034417"/>
                </a:lnTo>
                <a:lnTo>
                  <a:pt x="9722547" y="4888866"/>
                </a:lnTo>
                <a:lnTo>
                  <a:pt x="9669011" y="4942402"/>
                </a:lnTo>
                <a:lnTo>
                  <a:pt x="9864754" y="5139817"/>
                </a:lnTo>
                <a:lnTo>
                  <a:pt x="10132436" y="4870462"/>
                </a:lnTo>
                <a:close/>
                <a:moveTo>
                  <a:pt x="8076302" y="4816925"/>
                </a:moveTo>
                <a:lnTo>
                  <a:pt x="7860485" y="5034417"/>
                </a:lnTo>
                <a:lnTo>
                  <a:pt x="7718278" y="4888866"/>
                </a:lnTo>
                <a:lnTo>
                  <a:pt x="7664741" y="4942402"/>
                </a:lnTo>
                <a:lnTo>
                  <a:pt x="7860485" y="5139817"/>
                </a:lnTo>
                <a:lnTo>
                  <a:pt x="8128167" y="4870462"/>
                </a:lnTo>
                <a:close/>
                <a:moveTo>
                  <a:pt x="6072033" y="4816925"/>
                </a:moveTo>
                <a:lnTo>
                  <a:pt x="5854541" y="5034417"/>
                </a:lnTo>
                <a:lnTo>
                  <a:pt x="5712336" y="4888866"/>
                </a:lnTo>
                <a:lnTo>
                  <a:pt x="5660472" y="4942402"/>
                </a:lnTo>
                <a:lnTo>
                  <a:pt x="5854541" y="5139817"/>
                </a:lnTo>
                <a:lnTo>
                  <a:pt x="6123897" y="4870462"/>
                </a:lnTo>
                <a:close/>
                <a:moveTo>
                  <a:pt x="4069436" y="4816925"/>
                </a:moveTo>
                <a:lnTo>
                  <a:pt x="3856964" y="5034417"/>
                </a:lnTo>
                <a:lnTo>
                  <a:pt x="3716431" y="4888866"/>
                </a:lnTo>
                <a:lnTo>
                  <a:pt x="3664568" y="4942402"/>
                </a:lnTo>
                <a:lnTo>
                  <a:pt x="3856964" y="5139817"/>
                </a:lnTo>
                <a:lnTo>
                  <a:pt x="4121300" y="4870462"/>
                </a:lnTo>
                <a:close/>
                <a:moveTo>
                  <a:pt x="2073532" y="4816925"/>
                </a:moveTo>
                <a:lnTo>
                  <a:pt x="1859386" y="5034417"/>
                </a:lnTo>
                <a:lnTo>
                  <a:pt x="1715507" y="4888866"/>
                </a:lnTo>
                <a:lnTo>
                  <a:pt x="1661971" y="4942402"/>
                </a:lnTo>
                <a:lnTo>
                  <a:pt x="1859386" y="5139817"/>
                </a:lnTo>
                <a:lnTo>
                  <a:pt x="2127068" y="4870462"/>
                </a:lnTo>
                <a:close/>
                <a:moveTo>
                  <a:pt x="12083169" y="4780119"/>
                </a:moveTo>
                <a:lnTo>
                  <a:pt x="12173512" y="4870462"/>
                </a:lnTo>
                <a:lnTo>
                  <a:pt x="11867350" y="5176622"/>
                </a:lnTo>
                <a:lnTo>
                  <a:pt x="11634802" y="4942400"/>
                </a:lnTo>
                <a:lnTo>
                  <a:pt x="11725144" y="4852058"/>
                </a:lnTo>
                <a:lnTo>
                  <a:pt x="11867350" y="4994265"/>
                </a:lnTo>
                <a:close/>
                <a:moveTo>
                  <a:pt x="10078900" y="4780119"/>
                </a:moveTo>
                <a:lnTo>
                  <a:pt x="10169242" y="4870462"/>
                </a:lnTo>
                <a:lnTo>
                  <a:pt x="9864754" y="5176622"/>
                </a:lnTo>
                <a:lnTo>
                  <a:pt x="9630532" y="4942400"/>
                </a:lnTo>
                <a:lnTo>
                  <a:pt x="9722549" y="4852058"/>
                </a:lnTo>
                <a:lnTo>
                  <a:pt x="9864754" y="4994265"/>
                </a:lnTo>
                <a:close/>
                <a:moveTo>
                  <a:pt x="8076302" y="4780119"/>
                </a:moveTo>
                <a:lnTo>
                  <a:pt x="8164973" y="4870462"/>
                </a:lnTo>
                <a:lnTo>
                  <a:pt x="7860485" y="5176622"/>
                </a:lnTo>
                <a:lnTo>
                  <a:pt x="7626263" y="4942400"/>
                </a:lnTo>
                <a:lnTo>
                  <a:pt x="7718280" y="4852058"/>
                </a:lnTo>
                <a:lnTo>
                  <a:pt x="7860485" y="4994265"/>
                </a:lnTo>
                <a:close/>
                <a:moveTo>
                  <a:pt x="6072035" y="4780119"/>
                </a:moveTo>
                <a:lnTo>
                  <a:pt x="6160704" y="4870462"/>
                </a:lnTo>
                <a:lnTo>
                  <a:pt x="5854543" y="5176622"/>
                </a:lnTo>
                <a:lnTo>
                  <a:pt x="5621994" y="4942400"/>
                </a:lnTo>
                <a:lnTo>
                  <a:pt x="5712336" y="4852058"/>
                </a:lnTo>
                <a:lnTo>
                  <a:pt x="5854543" y="4994265"/>
                </a:lnTo>
                <a:close/>
                <a:moveTo>
                  <a:pt x="4069438" y="4780119"/>
                </a:moveTo>
                <a:lnTo>
                  <a:pt x="4158108" y="4870462"/>
                </a:lnTo>
                <a:lnTo>
                  <a:pt x="3856966" y="5176622"/>
                </a:lnTo>
                <a:lnTo>
                  <a:pt x="3627762" y="4942400"/>
                </a:lnTo>
                <a:lnTo>
                  <a:pt x="3716432" y="4852058"/>
                </a:lnTo>
                <a:lnTo>
                  <a:pt x="3856966" y="4994265"/>
                </a:lnTo>
                <a:close/>
                <a:moveTo>
                  <a:pt x="2073532" y="4780119"/>
                </a:moveTo>
                <a:lnTo>
                  <a:pt x="2163875" y="4870462"/>
                </a:lnTo>
                <a:lnTo>
                  <a:pt x="1859386" y="5176622"/>
                </a:lnTo>
                <a:lnTo>
                  <a:pt x="1625165" y="4942400"/>
                </a:lnTo>
                <a:lnTo>
                  <a:pt x="1715507" y="4852058"/>
                </a:lnTo>
                <a:lnTo>
                  <a:pt x="1859386" y="4994265"/>
                </a:lnTo>
                <a:close/>
                <a:moveTo>
                  <a:pt x="67590" y="4780119"/>
                </a:moveTo>
                <a:lnTo>
                  <a:pt x="159607" y="4870462"/>
                </a:lnTo>
                <a:lnTo>
                  <a:pt x="0" y="5030945"/>
                </a:lnTo>
                <a:lnTo>
                  <a:pt x="0" y="4993112"/>
                </a:lnTo>
                <a:lnTo>
                  <a:pt x="121127" y="4870462"/>
                </a:lnTo>
                <a:lnTo>
                  <a:pt x="67590" y="4816925"/>
                </a:lnTo>
                <a:lnTo>
                  <a:pt x="0" y="4886112"/>
                </a:lnTo>
                <a:lnTo>
                  <a:pt x="0" y="4848242"/>
                </a:lnTo>
                <a:close/>
                <a:moveTo>
                  <a:pt x="11867351" y="4748331"/>
                </a:moveTo>
                <a:lnTo>
                  <a:pt x="11813815" y="4801867"/>
                </a:lnTo>
                <a:lnTo>
                  <a:pt x="11867351" y="4853731"/>
                </a:lnTo>
                <a:lnTo>
                  <a:pt x="11920888" y="4801867"/>
                </a:lnTo>
                <a:close/>
                <a:moveTo>
                  <a:pt x="9863080" y="4748331"/>
                </a:moveTo>
                <a:lnTo>
                  <a:pt x="9809544" y="4801867"/>
                </a:lnTo>
                <a:lnTo>
                  <a:pt x="9863080" y="4853731"/>
                </a:lnTo>
                <a:lnTo>
                  <a:pt x="9916616" y="4801867"/>
                </a:lnTo>
                <a:close/>
                <a:moveTo>
                  <a:pt x="7858813" y="4748331"/>
                </a:moveTo>
                <a:lnTo>
                  <a:pt x="7806948" y="4801867"/>
                </a:lnTo>
                <a:lnTo>
                  <a:pt x="7858813" y="4853731"/>
                </a:lnTo>
                <a:lnTo>
                  <a:pt x="7912349" y="4801867"/>
                </a:lnTo>
                <a:close/>
                <a:moveTo>
                  <a:pt x="5856215" y="4748331"/>
                </a:moveTo>
                <a:lnTo>
                  <a:pt x="5802679" y="4801867"/>
                </a:lnTo>
                <a:lnTo>
                  <a:pt x="5856215" y="4853731"/>
                </a:lnTo>
                <a:lnTo>
                  <a:pt x="5908078" y="4801867"/>
                </a:lnTo>
                <a:close/>
                <a:moveTo>
                  <a:pt x="3856966" y="4748331"/>
                </a:moveTo>
                <a:lnTo>
                  <a:pt x="3808448" y="4801867"/>
                </a:lnTo>
                <a:lnTo>
                  <a:pt x="3856966" y="4853731"/>
                </a:lnTo>
                <a:lnTo>
                  <a:pt x="3907156" y="4801867"/>
                </a:lnTo>
                <a:close/>
                <a:moveTo>
                  <a:pt x="1859386" y="4748331"/>
                </a:moveTo>
                <a:lnTo>
                  <a:pt x="1805850" y="4801867"/>
                </a:lnTo>
                <a:lnTo>
                  <a:pt x="1859386" y="4853731"/>
                </a:lnTo>
                <a:lnTo>
                  <a:pt x="1911251" y="4801867"/>
                </a:lnTo>
                <a:close/>
                <a:moveTo>
                  <a:pt x="11867350" y="4708179"/>
                </a:moveTo>
                <a:lnTo>
                  <a:pt x="11959366" y="4801867"/>
                </a:lnTo>
                <a:lnTo>
                  <a:pt x="11867350" y="4892210"/>
                </a:lnTo>
                <a:lnTo>
                  <a:pt x="11777007" y="4801867"/>
                </a:lnTo>
                <a:close/>
                <a:moveTo>
                  <a:pt x="9863080" y="4708179"/>
                </a:moveTo>
                <a:lnTo>
                  <a:pt x="9955097" y="4801867"/>
                </a:lnTo>
                <a:lnTo>
                  <a:pt x="9863080" y="4892210"/>
                </a:lnTo>
                <a:lnTo>
                  <a:pt x="9772739" y="4801867"/>
                </a:lnTo>
                <a:close/>
                <a:moveTo>
                  <a:pt x="7858811" y="4708179"/>
                </a:moveTo>
                <a:lnTo>
                  <a:pt x="7952500" y="4801867"/>
                </a:lnTo>
                <a:lnTo>
                  <a:pt x="7858811" y="4892210"/>
                </a:lnTo>
                <a:lnTo>
                  <a:pt x="7768468" y="4801867"/>
                </a:lnTo>
                <a:close/>
                <a:moveTo>
                  <a:pt x="5856215" y="4708179"/>
                </a:moveTo>
                <a:lnTo>
                  <a:pt x="5948232" y="4801867"/>
                </a:lnTo>
                <a:lnTo>
                  <a:pt x="5856215" y="4892210"/>
                </a:lnTo>
                <a:lnTo>
                  <a:pt x="5764201" y="4801867"/>
                </a:lnTo>
                <a:close/>
                <a:moveTo>
                  <a:pt x="3856964" y="4708179"/>
                </a:moveTo>
                <a:lnTo>
                  <a:pt x="3943961" y="4801867"/>
                </a:lnTo>
                <a:lnTo>
                  <a:pt x="3856964" y="4892210"/>
                </a:lnTo>
                <a:lnTo>
                  <a:pt x="3771641" y="4801867"/>
                </a:lnTo>
                <a:close/>
                <a:moveTo>
                  <a:pt x="1859388" y="4708179"/>
                </a:moveTo>
                <a:lnTo>
                  <a:pt x="1949731" y="4801867"/>
                </a:lnTo>
                <a:lnTo>
                  <a:pt x="1859388" y="4892210"/>
                </a:lnTo>
                <a:lnTo>
                  <a:pt x="1767372" y="4801867"/>
                </a:lnTo>
                <a:close/>
                <a:moveTo>
                  <a:pt x="11654876" y="4676392"/>
                </a:moveTo>
                <a:lnTo>
                  <a:pt x="11370464" y="4964150"/>
                </a:lnTo>
                <a:lnTo>
                  <a:pt x="11224913" y="4818599"/>
                </a:lnTo>
                <a:lnTo>
                  <a:pt x="11174722" y="4872135"/>
                </a:lnTo>
                <a:lnTo>
                  <a:pt x="11370464" y="5066203"/>
                </a:lnTo>
                <a:lnTo>
                  <a:pt x="11706740" y="4728256"/>
                </a:lnTo>
                <a:close/>
                <a:moveTo>
                  <a:pt x="10789929" y="4676392"/>
                </a:moveTo>
                <a:lnTo>
                  <a:pt x="10599206" y="4872135"/>
                </a:lnTo>
                <a:lnTo>
                  <a:pt x="10649396" y="4922326"/>
                </a:lnTo>
                <a:lnTo>
                  <a:pt x="10789929" y="4781791"/>
                </a:lnTo>
                <a:lnTo>
                  <a:pt x="10952212" y="4942400"/>
                </a:lnTo>
                <a:lnTo>
                  <a:pt x="10863542" y="5039437"/>
                </a:lnTo>
                <a:lnTo>
                  <a:pt x="10789929" y="4965822"/>
                </a:lnTo>
                <a:lnTo>
                  <a:pt x="10738065" y="5014341"/>
                </a:lnTo>
                <a:lnTo>
                  <a:pt x="10863542" y="5139817"/>
                </a:lnTo>
                <a:lnTo>
                  <a:pt x="11004075" y="4995938"/>
                </a:lnTo>
                <a:lnTo>
                  <a:pt x="11074342" y="5066203"/>
                </a:lnTo>
                <a:lnTo>
                  <a:pt x="11127878" y="5014341"/>
                </a:lnTo>
                <a:close/>
                <a:moveTo>
                  <a:pt x="10219433" y="4676392"/>
                </a:moveTo>
                <a:lnTo>
                  <a:pt x="10165896" y="4728256"/>
                </a:lnTo>
                <a:lnTo>
                  <a:pt x="10361638" y="4923998"/>
                </a:lnTo>
                <a:lnTo>
                  <a:pt x="10415174" y="4872135"/>
                </a:lnTo>
                <a:close/>
                <a:moveTo>
                  <a:pt x="9652282" y="4676392"/>
                </a:moveTo>
                <a:lnTo>
                  <a:pt x="9366196" y="4964150"/>
                </a:lnTo>
                <a:lnTo>
                  <a:pt x="9223991" y="4818599"/>
                </a:lnTo>
                <a:lnTo>
                  <a:pt x="9170454" y="4872135"/>
                </a:lnTo>
                <a:lnTo>
                  <a:pt x="9366196" y="5066203"/>
                </a:lnTo>
                <a:lnTo>
                  <a:pt x="9704145" y="4728256"/>
                </a:lnTo>
                <a:close/>
                <a:moveTo>
                  <a:pt x="8792354" y="4676392"/>
                </a:moveTo>
                <a:lnTo>
                  <a:pt x="8596610" y="4872135"/>
                </a:lnTo>
                <a:lnTo>
                  <a:pt x="8646801" y="4922326"/>
                </a:lnTo>
                <a:lnTo>
                  <a:pt x="8792354" y="4781791"/>
                </a:lnTo>
                <a:lnTo>
                  <a:pt x="8954635" y="4942400"/>
                </a:lnTo>
                <a:lnTo>
                  <a:pt x="8864292" y="5039437"/>
                </a:lnTo>
                <a:lnTo>
                  <a:pt x="8792354" y="4965822"/>
                </a:lnTo>
                <a:lnTo>
                  <a:pt x="8738817" y="5014341"/>
                </a:lnTo>
                <a:lnTo>
                  <a:pt x="8864292" y="5139817"/>
                </a:lnTo>
                <a:lnTo>
                  <a:pt x="9008172" y="4995938"/>
                </a:lnTo>
                <a:lnTo>
                  <a:pt x="9080112" y="5066203"/>
                </a:lnTo>
                <a:lnTo>
                  <a:pt x="9133648" y="5014341"/>
                </a:lnTo>
                <a:close/>
                <a:moveTo>
                  <a:pt x="8215163" y="4676392"/>
                </a:moveTo>
                <a:lnTo>
                  <a:pt x="8161627" y="4728256"/>
                </a:lnTo>
                <a:lnTo>
                  <a:pt x="8357369" y="4923998"/>
                </a:lnTo>
                <a:lnTo>
                  <a:pt x="8410905" y="4872135"/>
                </a:lnTo>
                <a:close/>
                <a:moveTo>
                  <a:pt x="7648011" y="4676392"/>
                </a:moveTo>
                <a:lnTo>
                  <a:pt x="7361927" y="4964150"/>
                </a:lnTo>
                <a:lnTo>
                  <a:pt x="7219720" y="4818599"/>
                </a:lnTo>
                <a:lnTo>
                  <a:pt x="7166184" y="4872135"/>
                </a:lnTo>
                <a:lnTo>
                  <a:pt x="7361927" y="5066203"/>
                </a:lnTo>
                <a:lnTo>
                  <a:pt x="7701548" y="4728256"/>
                </a:lnTo>
                <a:close/>
                <a:moveTo>
                  <a:pt x="6788083" y="4676392"/>
                </a:moveTo>
                <a:lnTo>
                  <a:pt x="6592341" y="4872135"/>
                </a:lnTo>
                <a:lnTo>
                  <a:pt x="6642531" y="4922326"/>
                </a:lnTo>
                <a:lnTo>
                  <a:pt x="6788083" y="4781791"/>
                </a:lnTo>
                <a:lnTo>
                  <a:pt x="6950366" y="4942400"/>
                </a:lnTo>
                <a:lnTo>
                  <a:pt x="6860023" y="5039437"/>
                </a:lnTo>
                <a:lnTo>
                  <a:pt x="6788083" y="4965822"/>
                </a:lnTo>
                <a:lnTo>
                  <a:pt x="6734546" y="5014341"/>
                </a:lnTo>
                <a:lnTo>
                  <a:pt x="6860023" y="5139817"/>
                </a:lnTo>
                <a:lnTo>
                  <a:pt x="7003900" y="4995938"/>
                </a:lnTo>
                <a:lnTo>
                  <a:pt x="7075841" y="5066203"/>
                </a:lnTo>
                <a:lnTo>
                  <a:pt x="7129377" y="5014341"/>
                </a:lnTo>
                <a:close/>
                <a:moveTo>
                  <a:pt x="6219258" y="4676392"/>
                </a:moveTo>
                <a:lnTo>
                  <a:pt x="6167396" y="4728256"/>
                </a:lnTo>
                <a:lnTo>
                  <a:pt x="6358119" y="4923998"/>
                </a:lnTo>
                <a:lnTo>
                  <a:pt x="6408310" y="4872135"/>
                </a:lnTo>
                <a:close/>
                <a:moveTo>
                  <a:pt x="5643744" y="4676392"/>
                </a:moveTo>
                <a:lnTo>
                  <a:pt x="5357658" y="4964150"/>
                </a:lnTo>
                <a:lnTo>
                  <a:pt x="5215452" y="4818599"/>
                </a:lnTo>
                <a:lnTo>
                  <a:pt x="5163589" y="4872135"/>
                </a:lnTo>
                <a:lnTo>
                  <a:pt x="5357658" y="5066203"/>
                </a:lnTo>
                <a:lnTo>
                  <a:pt x="5697281" y="4728256"/>
                </a:lnTo>
                <a:close/>
                <a:moveTo>
                  <a:pt x="4788831" y="4676392"/>
                </a:moveTo>
                <a:lnTo>
                  <a:pt x="4596436" y="4872135"/>
                </a:lnTo>
                <a:lnTo>
                  <a:pt x="4644952" y="4922326"/>
                </a:lnTo>
                <a:lnTo>
                  <a:pt x="4788831" y="4781791"/>
                </a:lnTo>
                <a:lnTo>
                  <a:pt x="4949441" y="4942400"/>
                </a:lnTo>
                <a:lnTo>
                  <a:pt x="4860772" y="5039437"/>
                </a:lnTo>
                <a:lnTo>
                  <a:pt x="4788831" y="4965822"/>
                </a:lnTo>
                <a:lnTo>
                  <a:pt x="4736969" y="5014341"/>
                </a:lnTo>
                <a:lnTo>
                  <a:pt x="4860772" y="5139817"/>
                </a:lnTo>
                <a:lnTo>
                  <a:pt x="5002979" y="4995938"/>
                </a:lnTo>
                <a:lnTo>
                  <a:pt x="5073244" y="5066203"/>
                </a:lnTo>
                <a:lnTo>
                  <a:pt x="5125108" y="5014341"/>
                </a:lnTo>
                <a:close/>
                <a:moveTo>
                  <a:pt x="4216664" y="4676392"/>
                </a:moveTo>
                <a:lnTo>
                  <a:pt x="4164800" y="4728256"/>
                </a:lnTo>
                <a:lnTo>
                  <a:pt x="4362216" y="4923998"/>
                </a:lnTo>
                <a:lnTo>
                  <a:pt x="4415752" y="4872135"/>
                </a:lnTo>
                <a:close/>
                <a:moveTo>
                  <a:pt x="3641144" y="4676392"/>
                </a:moveTo>
                <a:lnTo>
                  <a:pt x="3353386" y="4964150"/>
                </a:lnTo>
                <a:lnTo>
                  <a:pt x="3211181" y="4818599"/>
                </a:lnTo>
                <a:lnTo>
                  <a:pt x="3159318" y="4872135"/>
                </a:lnTo>
                <a:lnTo>
                  <a:pt x="3353386" y="5066203"/>
                </a:lnTo>
                <a:lnTo>
                  <a:pt x="3693009" y="4728256"/>
                </a:lnTo>
                <a:close/>
                <a:moveTo>
                  <a:pt x="2784563" y="4676392"/>
                </a:moveTo>
                <a:lnTo>
                  <a:pt x="2592166" y="4872135"/>
                </a:lnTo>
                <a:lnTo>
                  <a:pt x="2642356" y="4922326"/>
                </a:lnTo>
                <a:lnTo>
                  <a:pt x="2784563" y="4781791"/>
                </a:lnTo>
                <a:lnTo>
                  <a:pt x="2945173" y="4942400"/>
                </a:lnTo>
                <a:lnTo>
                  <a:pt x="2856504" y="5039437"/>
                </a:lnTo>
                <a:lnTo>
                  <a:pt x="2784563" y="4965822"/>
                </a:lnTo>
                <a:lnTo>
                  <a:pt x="2732701" y="5014341"/>
                </a:lnTo>
                <a:lnTo>
                  <a:pt x="2856504" y="5139817"/>
                </a:lnTo>
                <a:lnTo>
                  <a:pt x="2998709" y="4995938"/>
                </a:lnTo>
                <a:lnTo>
                  <a:pt x="3070649" y="5066203"/>
                </a:lnTo>
                <a:lnTo>
                  <a:pt x="3122512" y="5014341"/>
                </a:lnTo>
                <a:close/>
                <a:moveTo>
                  <a:pt x="2214065" y="4676392"/>
                </a:moveTo>
                <a:lnTo>
                  <a:pt x="2160529" y="4728256"/>
                </a:lnTo>
                <a:lnTo>
                  <a:pt x="2357944" y="4923998"/>
                </a:lnTo>
                <a:lnTo>
                  <a:pt x="2411481" y="4872135"/>
                </a:lnTo>
                <a:close/>
                <a:moveTo>
                  <a:pt x="1638549" y="4676392"/>
                </a:moveTo>
                <a:lnTo>
                  <a:pt x="1355810" y="4964150"/>
                </a:lnTo>
                <a:lnTo>
                  <a:pt x="1215277" y="4818599"/>
                </a:lnTo>
                <a:lnTo>
                  <a:pt x="1163413" y="4872135"/>
                </a:lnTo>
                <a:lnTo>
                  <a:pt x="1355810" y="5066203"/>
                </a:lnTo>
                <a:lnTo>
                  <a:pt x="1690413" y="4728256"/>
                </a:lnTo>
                <a:close/>
                <a:moveTo>
                  <a:pt x="781966" y="4676392"/>
                </a:moveTo>
                <a:lnTo>
                  <a:pt x="587897" y="4872135"/>
                </a:lnTo>
                <a:lnTo>
                  <a:pt x="639761" y="4922326"/>
                </a:lnTo>
                <a:lnTo>
                  <a:pt x="781966" y="4781791"/>
                </a:lnTo>
                <a:lnTo>
                  <a:pt x="944247" y="4942400"/>
                </a:lnTo>
                <a:lnTo>
                  <a:pt x="852233" y="5039437"/>
                </a:lnTo>
                <a:lnTo>
                  <a:pt x="781966" y="4965822"/>
                </a:lnTo>
                <a:lnTo>
                  <a:pt x="728430" y="5014341"/>
                </a:lnTo>
                <a:lnTo>
                  <a:pt x="852233" y="5139817"/>
                </a:lnTo>
                <a:lnTo>
                  <a:pt x="994438" y="4995938"/>
                </a:lnTo>
                <a:lnTo>
                  <a:pt x="1066378" y="5066203"/>
                </a:lnTo>
                <a:lnTo>
                  <a:pt x="1119915" y="5014341"/>
                </a:lnTo>
                <a:close/>
                <a:moveTo>
                  <a:pt x="211468" y="4676392"/>
                </a:moveTo>
                <a:lnTo>
                  <a:pt x="157931" y="4728256"/>
                </a:lnTo>
                <a:lnTo>
                  <a:pt x="353675" y="4923998"/>
                </a:lnTo>
                <a:lnTo>
                  <a:pt x="407211" y="4872135"/>
                </a:lnTo>
                <a:close/>
                <a:moveTo>
                  <a:pt x="12193588" y="4668028"/>
                </a:moveTo>
                <a:lnTo>
                  <a:pt x="12193588" y="4706506"/>
                </a:lnTo>
                <a:lnTo>
                  <a:pt x="12171838" y="4728256"/>
                </a:lnTo>
                <a:lnTo>
                  <a:pt x="12193588" y="4750005"/>
                </a:lnTo>
                <a:lnTo>
                  <a:pt x="12193588" y="4790157"/>
                </a:lnTo>
                <a:lnTo>
                  <a:pt x="12133360" y="4728256"/>
                </a:lnTo>
                <a:close/>
                <a:moveTo>
                  <a:pt x="11654878" y="4637914"/>
                </a:moveTo>
                <a:lnTo>
                  <a:pt x="11745221" y="4728256"/>
                </a:lnTo>
                <a:lnTo>
                  <a:pt x="11370466" y="5106357"/>
                </a:lnTo>
                <a:lnTo>
                  <a:pt x="11136244" y="4872135"/>
                </a:lnTo>
                <a:lnTo>
                  <a:pt x="11224913" y="4781793"/>
                </a:lnTo>
                <a:lnTo>
                  <a:pt x="11370466" y="4923998"/>
                </a:lnTo>
                <a:close/>
                <a:moveTo>
                  <a:pt x="10789929" y="4637914"/>
                </a:moveTo>
                <a:lnTo>
                  <a:pt x="11166358" y="5014342"/>
                </a:lnTo>
                <a:lnTo>
                  <a:pt x="11074342" y="5106357"/>
                </a:lnTo>
                <a:lnTo>
                  <a:pt x="11004077" y="5034417"/>
                </a:lnTo>
                <a:lnTo>
                  <a:pt x="10863544" y="5176624"/>
                </a:lnTo>
                <a:lnTo>
                  <a:pt x="10701260" y="5014342"/>
                </a:lnTo>
                <a:lnTo>
                  <a:pt x="10789929" y="4922326"/>
                </a:lnTo>
                <a:lnTo>
                  <a:pt x="10863544" y="4995938"/>
                </a:lnTo>
                <a:lnTo>
                  <a:pt x="10915406" y="4942402"/>
                </a:lnTo>
                <a:lnTo>
                  <a:pt x="10789929" y="4818599"/>
                </a:lnTo>
                <a:lnTo>
                  <a:pt x="10649396" y="4960804"/>
                </a:lnTo>
                <a:lnTo>
                  <a:pt x="10555708" y="4872135"/>
                </a:lnTo>
                <a:close/>
                <a:moveTo>
                  <a:pt x="10219433" y="4637914"/>
                </a:moveTo>
                <a:lnTo>
                  <a:pt x="10453655" y="4872135"/>
                </a:lnTo>
                <a:lnTo>
                  <a:pt x="10361638" y="4964152"/>
                </a:lnTo>
                <a:lnTo>
                  <a:pt x="10129090" y="4728256"/>
                </a:lnTo>
                <a:close/>
                <a:moveTo>
                  <a:pt x="9652280" y="4637914"/>
                </a:moveTo>
                <a:lnTo>
                  <a:pt x="9742623" y="4728256"/>
                </a:lnTo>
                <a:lnTo>
                  <a:pt x="9366194" y="5106357"/>
                </a:lnTo>
                <a:lnTo>
                  <a:pt x="9131972" y="4872135"/>
                </a:lnTo>
                <a:lnTo>
                  <a:pt x="9223989" y="4781793"/>
                </a:lnTo>
                <a:lnTo>
                  <a:pt x="9366194" y="4923998"/>
                </a:lnTo>
                <a:close/>
                <a:moveTo>
                  <a:pt x="8792354" y="4637914"/>
                </a:moveTo>
                <a:lnTo>
                  <a:pt x="9172127" y="5014342"/>
                </a:lnTo>
                <a:lnTo>
                  <a:pt x="9080110" y="5106357"/>
                </a:lnTo>
                <a:lnTo>
                  <a:pt x="9008172" y="5034417"/>
                </a:lnTo>
                <a:lnTo>
                  <a:pt x="8864292" y="5176624"/>
                </a:lnTo>
                <a:lnTo>
                  <a:pt x="8698665" y="5014342"/>
                </a:lnTo>
                <a:lnTo>
                  <a:pt x="8792354" y="4922326"/>
                </a:lnTo>
                <a:lnTo>
                  <a:pt x="8864292" y="4995938"/>
                </a:lnTo>
                <a:lnTo>
                  <a:pt x="8917829" y="4942402"/>
                </a:lnTo>
                <a:lnTo>
                  <a:pt x="8792354" y="4818599"/>
                </a:lnTo>
                <a:lnTo>
                  <a:pt x="8646801" y="4960804"/>
                </a:lnTo>
                <a:lnTo>
                  <a:pt x="8551440" y="4872135"/>
                </a:lnTo>
                <a:close/>
                <a:moveTo>
                  <a:pt x="8215163" y="4637914"/>
                </a:moveTo>
                <a:lnTo>
                  <a:pt x="8449385" y="4872135"/>
                </a:lnTo>
                <a:lnTo>
                  <a:pt x="8357369" y="4964152"/>
                </a:lnTo>
                <a:lnTo>
                  <a:pt x="8124821" y="4728256"/>
                </a:lnTo>
                <a:close/>
                <a:moveTo>
                  <a:pt x="7648013" y="4637914"/>
                </a:moveTo>
                <a:lnTo>
                  <a:pt x="7738356" y="4728256"/>
                </a:lnTo>
                <a:lnTo>
                  <a:pt x="7361927" y="5106357"/>
                </a:lnTo>
                <a:lnTo>
                  <a:pt x="7127705" y="4872135"/>
                </a:lnTo>
                <a:lnTo>
                  <a:pt x="7219722" y="4781793"/>
                </a:lnTo>
                <a:lnTo>
                  <a:pt x="7361927" y="4923998"/>
                </a:lnTo>
                <a:close/>
                <a:moveTo>
                  <a:pt x="6788083" y="4637914"/>
                </a:moveTo>
                <a:lnTo>
                  <a:pt x="7167857" y="5014342"/>
                </a:lnTo>
                <a:lnTo>
                  <a:pt x="7075841" y="5106357"/>
                </a:lnTo>
                <a:lnTo>
                  <a:pt x="7003902" y="5034417"/>
                </a:lnTo>
                <a:lnTo>
                  <a:pt x="6860023" y="5176624"/>
                </a:lnTo>
                <a:lnTo>
                  <a:pt x="6696068" y="5014342"/>
                </a:lnTo>
                <a:lnTo>
                  <a:pt x="6788083" y="4922326"/>
                </a:lnTo>
                <a:lnTo>
                  <a:pt x="6860023" y="4995938"/>
                </a:lnTo>
                <a:lnTo>
                  <a:pt x="6913560" y="4942402"/>
                </a:lnTo>
                <a:lnTo>
                  <a:pt x="6788083" y="4818599"/>
                </a:lnTo>
                <a:lnTo>
                  <a:pt x="6642531" y="4960804"/>
                </a:lnTo>
                <a:lnTo>
                  <a:pt x="6548843" y="4872135"/>
                </a:lnTo>
                <a:close/>
                <a:moveTo>
                  <a:pt x="6219258" y="4637914"/>
                </a:moveTo>
                <a:lnTo>
                  <a:pt x="6446788" y="4872135"/>
                </a:lnTo>
                <a:lnTo>
                  <a:pt x="6358119" y="4964152"/>
                </a:lnTo>
                <a:lnTo>
                  <a:pt x="6130589" y="4728256"/>
                </a:lnTo>
                <a:close/>
                <a:moveTo>
                  <a:pt x="5643742" y="4637914"/>
                </a:moveTo>
                <a:lnTo>
                  <a:pt x="5734085" y="4728256"/>
                </a:lnTo>
                <a:lnTo>
                  <a:pt x="5357656" y="5106357"/>
                </a:lnTo>
                <a:lnTo>
                  <a:pt x="5123434" y="4872135"/>
                </a:lnTo>
                <a:lnTo>
                  <a:pt x="5215451" y="4781793"/>
                </a:lnTo>
                <a:lnTo>
                  <a:pt x="5357656" y="4923998"/>
                </a:lnTo>
                <a:close/>
                <a:moveTo>
                  <a:pt x="4788831" y="4637914"/>
                </a:moveTo>
                <a:lnTo>
                  <a:pt x="5165260" y="5014342"/>
                </a:lnTo>
                <a:lnTo>
                  <a:pt x="5073244" y="5106357"/>
                </a:lnTo>
                <a:lnTo>
                  <a:pt x="5002979" y="5034417"/>
                </a:lnTo>
                <a:lnTo>
                  <a:pt x="4860772" y="5176624"/>
                </a:lnTo>
                <a:lnTo>
                  <a:pt x="4698490" y="5014342"/>
                </a:lnTo>
                <a:lnTo>
                  <a:pt x="4788831" y="4922326"/>
                </a:lnTo>
                <a:lnTo>
                  <a:pt x="4860772" y="4995938"/>
                </a:lnTo>
                <a:lnTo>
                  <a:pt x="4912634" y="4942402"/>
                </a:lnTo>
                <a:lnTo>
                  <a:pt x="4788831" y="4818599"/>
                </a:lnTo>
                <a:lnTo>
                  <a:pt x="4644952" y="4960804"/>
                </a:lnTo>
                <a:lnTo>
                  <a:pt x="4554610" y="4872135"/>
                </a:lnTo>
                <a:close/>
                <a:moveTo>
                  <a:pt x="4216663" y="4637914"/>
                </a:moveTo>
                <a:lnTo>
                  <a:pt x="4452557" y="4872135"/>
                </a:lnTo>
                <a:lnTo>
                  <a:pt x="4362214" y="4964152"/>
                </a:lnTo>
                <a:lnTo>
                  <a:pt x="4126318" y="4728256"/>
                </a:lnTo>
                <a:close/>
                <a:moveTo>
                  <a:pt x="3641146" y="4637914"/>
                </a:moveTo>
                <a:lnTo>
                  <a:pt x="3729817" y="4728256"/>
                </a:lnTo>
                <a:lnTo>
                  <a:pt x="3353388" y="5106357"/>
                </a:lnTo>
                <a:lnTo>
                  <a:pt x="3119166" y="4872135"/>
                </a:lnTo>
                <a:lnTo>
                  <a:pt x="3211183" y="4781793"/>
                </a:lnTo>
                <a:lnTo>
                  <a:pt x="3353388" y="4923998"/>
                </a:lnTo>
                <a:close/>
                <a:moveTo>
                  <a:pt x="2784562" y="4637914"/>
                </a:moveTo>
                <a:lnTo>
                  <a:pt x="3160990" y="5014342"/>
                </a:lnTo>
                <a:lnTo>
                  <a:pt x="3070648" y="5106357"/>
                </a:lnTo>
                <a:lnTo>
                  <a:pt x="2998709" y="5034417"/>
                </a:lnTo>
                <a:lnTo>
                  <a:pt x="2856502" y="5176624"/>
                </a:lnTo>
                <a:lnTo>
                  <a:pt x="2694221" y="5014342"/>
                </a:lnTo>
                <a:lnTo>
                  <a:pt x="2784562" y="4922326"/>
                </a:lnTo>
                <a:lnTo>
                  <a:pt x="2856502" y="4995938"/>
                </a:lnTo>
                <a:lnTo>
                  <a:pt x="2908366" y="4942402"/>
                </a:lnTo>
                <a:lnTo>
                  <a:pt x="2784562" y="4818599"/>
                </a:lnTo>
                <a:lnTo>
                  <a:pt x="2642356" y="4960804"/>
                </a:lnTo>
                <a:lnTo>
                  <a:pt x="2550340" y="4872135"/>
                </a:lnTo>
                <a:close/>
                <a:moveTo>
                  <a:pt x="2214065" y="4637914"/>
                </a:moveTo>
                <a:lnTo>
                  <a:pt x="2448287" y="4872135"/>
                </a:lnTo>
                <a:lnTo>
                  <a:pt x="2357944" y="4964152"/>
                </a:lnTo>
                <a:lnTo>
                  <a:pt x="2123722" y="4728256"/>
                </a:lnTo>
                <a:close/>
                <a:moveTo>
                  <a:pt x="1638549" y="4637914"/>
                </a:moveTo>
                <a:lnTo>
                  <a:pt x="1727219" y="4728256"/>
                </a:lnTo>
                <a:lnTo>
                  <a:pt x="1355810" y="5106357"/>
                </a:lnTo>
                <a:lnTo>
                  <a:pt x="1126607" y="4872135"/>
                </a:lnTo>
                <a:lnTo>
                  <a:pt x="1215277" y="4781793"/>
                </a:lnTo>
                <a:lnTo>
                  <a:pt x="1355810" y="4923998"/>
                </a:lnTo>
                <a:close/>
                <a:moveTo>
                  <a:pt x="781966" y="4637914"/>
                </a:moveTo>
                <a:lnTo>
                  <a:pt x="1156721" y="5014342"/>
                </a:lnTo>
                <a:lnTo>
                  <a:pt x="1066378" y="5106357"/>
                </a:lnTo>
                <a:lnTo>
                  <a:pt x="994438" y="5034417"/>
                </a:lnTo>
                <a:lnTo>
                  <a:pt x="852233" y="5176624"/>
                </a:lnTo>
                <a:lnTo>
                  <a:pt x="691623" y="5014342"/>
                </a:lnTo>
                <a:lnTo>
                  <a:pt x="781966" y="4922326"/>
                </a:lnTo>
                <a:lnTo>
                  <a:pt x="852233" y="4995938"/>
                </a:lnTo>
                <a:lnTo>
                  <a:pt x="904097" y="4942402"/>
                </a:lnTo>
                <a:lnTo>
                  <a:pt x="781966" y="4818599"/>
                </a:lnTo>
                <a:lnTo>
                  <a:pt x="639761" y="4960804"/>
                </a:lnTo>
                <a:lnTo>
                  <a:pt x="546070" y="4872135"/>
                </a:lnTo>
                <a:close/>
                <a:moveTo>
                  <a:pt x="211470" y="4637914"/>
                </a:moveTo>
                <a:lnTo>
                  <a:pt x="444019" y="4872135"/>
                </a:lnTo>
                <a:lnTo>
                  <a:pt x="353677" y="4964152"/>
                </a:lnTo>
                <a:lnTo>
                  <a:pt x="119455" y="4728256"/>
                </a:lnTo>
                <a:close/>
                <a:moveTo>
                  <a:pt x="12083169" y="4532513"/>
                </a:moveTo>
                <a:lnTo>
                  <a:pt x="11956020" y="4659662"/>
                </a:lnTo>
                <a:lnTo>
                  <a:pt x="12009557" y="4709852"/>
                </a:lnTo>
                <a:lnTo>
                  <a:pt x="12133360" y="4586049"/>
                </a:lnTo>
                <a:close/>
                <a:moveTo>
                  <a:pt x="10078900" y="4532513"/>
                </a:moveTo>
                <a:lnTo>
                  <a:pt x="9955097" y="4659662"/>
                </a:lnTo>
                <a:lnTo>
                  <a:pt x="10005285" y="4709852"/>
                </a:lnTo>
                <a:lnTo>
                  <a:pt x="10132436" y="4586049"/>
                </a:lnTo>
                <a:close/>
                <a:moveTo>
                  <a:pt x="8074630" y="4532513"/>
                </a:moveTo>
                <a:lnTo>
                  <a:pt x="7950828" y="4659662"/>
                </a:lnTo>
                <a:lnTo>
                  <a:pt x="8002690" y="4709852"/>
                </a:lnTo>
                <a:lnTo>
                  <a:pt x="8128167" y="4586049"/>
                </a:lnTo>
                <a:close/>
                <a:moveTo>
                  <a:pt x="6070361" y="4532513"/>
                </a:moveTo>
                <a:lnTo>
                  <a:pt x="5946558" y="4659662"/>
                </a:lnTo>
                <a:lnTo>
                  <a:pt x="6000094" y="4709852"/>
                </a:lnTo>
                <a:lnTo>
                  <a:pt x="6123897" y="4586049"/>
                </a:lnTo>
                <a:close/>
                <a:moveTo>
                  <a:pt x="4071110" y="4532513"/>
                </a:moveTo>
                <a:lnTo>
                  <a:pt x="3950653" y="4659662"/>
                </a:lnTo>
                <a:lnTo>
                  <a:pt x="4002515" y="4709852"/>
                </a:lnTo>
                <a:lnTo>
                  <a:pt x="4121300" y="4586049"/>
                </a:lnTo>
                <a:close/>
                <a:moveTo>
                  <a:pt x="2073532" y="4532513"/>
                </a:moveTo>
                <a:lnTo>
                  <a:pt x="1948055" y="4659662"/>
                </a:lnTo>
                <a:lnTo>
                  <a:pt x="2001592" y="4709852"/>
                </a:lnTo>
                <a:lnTo>
                  <a:pt x="2127068" y="4586049"/>
                </a:lnTo>
                <a:close/>
                <a:moveTo>
                  <a:pt x="12083169" y="4494035"/>
                </a:moveTo>
                <a:lnTo>
                  <a:pt x="12173512" y="4586051"/>
                </a:lnTo>
                <a:lnTo>
                  <a:pt x="12009557" y="4750005"/>
                </a:lnTo>
                <a:lnTo>
                  <a:pt x="11919214" y="4659662"/>
                </a:lnTo>
                <a:close/>
                <a:moveTo>
                  <a:pt x="10078900" y="4494035"/>
                </a:moveTo>
                <a:lnTo>
                  <a:pt x="10169242" y="4586051"/>
                </a:lnTo>
                <a:lnTo>
                  <a:pt x="10005285" y="4750005"/>
                </a:lnTo>
                <a:lnTo>
                  <a:pt x="9914944" y="4659662"/>
                </a:lnTo>
                <a:close/>
                <a:moveTo>
                  <a:pt x="8074630" y="4494035"/>
                </a:moveTo>
                <a:lnTo>
                  <a:pt x="8164973" y="4586051"/>
                </a:lnTo>
                <a:lnTo>
                  <a:pt x="8002692" y="4750005"/>
                </a:lnTo>
                <a:lnTo>
                  <a:pt x="7910675" y="4659662"/>
                </a:lnTo>
                <a:close/>
                <a:moveTo>
                  <a:pt x="6070361" y="4494035"/>
                </a:moveTo>
                <a:lnTo>
                  <a:pt x="6160704" y="4586051"/>
                </a:lnTo>
                <a:lnTo>
                  <a:pt x="6000094" y="4750005"/>
                </a:lnTo>
                <a:lnTo>
                  <a:pt x="5906406" y="4659662"/>
                </a:lnTo>
                <a:close/>
                <a:moveTo>
                  <a:pt x="4071111" y="4494035"/>
                </a:moveTo>
                <a:lnTo>
                  <a:pt x="4158108" y="4586051"/>
                </a:lnTo>
                <a:lnTo>
                  <a:pt x="4002517" y="4750005"/>
                </a:lnTo>
                <a:lnTo>
                  <a:pt x="3913848" y="4659662"/>
                </a:lnTo>
                <a:close/>
                <a:moveTo>
                  <a:pt x="2073532" y="4494035"/>
                </a:moveTo>
                <a:lnTo>
                  <a:pt x="2163875" y="4586051"/>
                </a:lnTo>
                <a:lnTo>
                  <a:pt x="2001592" y="4750005"/>
                </a:lnTo>
                <a:lnTo>
                  <a:pt x="1909577" y="4659662"/>
                </a:lnTo>
                <a:close/>
                <a:moveTo>
                  <a:pt x="67590" y="4494035"/>
                </a:moveTo>
                <a:lnTo>
                  <a:pt x="159607" y="4586051"/>
                </a:lnTo>
                <a:lnTo>
                  <a:pt x="0" y="4745657"/>
                </a:lnTo>
                <a:lnTo>
                  <a:pt x="0" y="4705560"/>
                </a:lnTo>
                <a:lnTo>
                  <a:pt x="121127" y="4586049"/>
                </a:lnTo>
                <a:lnTo>
                  <a:pt x="67590" y="4532513"/>
                </a:lnTo>
                <a:lnTo>
                  <a:pt x="0" y="4601930"/>
                </a:lnTo>
                <a:lnTo>
                  <a:pt x="0" y="4563019"/>
                </a:lnTo>
                <a:close/>
                <a:moveTo>
                  <a:pt x="10579130" y="4462247"/>
                </a:moveTo>
                <a:lnTo>
                  <a:pt x="10527267" y="4515783"/>
                </a:lnTo>
                <a:lnTo>
                  <a:pt x="10597534" y="4587723"/>
                </a:lnTo>
                <a:lnTo>
                  <a:pt x="10462019" y="4729929"/>
                </a:lnTo>
                <a:lnTo>
                  <a:pt x="10513883" y="4783465"/>
                </a:lnTo>
                <a:lnTo>
                  <a:pt x="10701260" y="4587723"/>
                </a:lnTo>
                <a:close/>
                <a:moveTo>
                  <a:pt x="8574860" y="4462247"/>
                </a:moveTo>
                <a:lnTo>
                  <a:pt x="8522998" y="4515783"/>
                </a:lnTo>
                <a:lnTo>
                  <a:pt x="8593264" y="4587723"/>
                </a:lnTo>
                <a:lnTo>
                  <a:pt x="8457749" y="4729929"/>
                </a:lnTo>
                <a:lnTo>
                  <a:pt x="8509614" y="4783465"/>
                </a:lnTo>
                <a:lnTo>
                  <a:pt x="8696991" y="4587723"/>
                </a:lnTo>
                <a:close/>
                <a:moveTo>
                  <a:pt x="6575611" y="4462247"/>
                </a:moveTo>
                <a:lnTo>
                  <a:pt x="6522074" y="4515783"/>
                </a:lnTo>
                <a:lnTo>
                  <a:pt x="6595687" y="4587723"/>
                </a:lnTo>
                <a:lnTo>
                  <a:pt x="6455154" y="4729929"/>
                </a:lnTo>
                <a:lnTo>
                  <a:pt x="6508690" y="4783465"/>
                </a:lnTo>
                <a:lnTo>
                  <a:pt x="6701088" y="4587723"/>
                </a:lnTo>
                <a:close/>
                <a:moveTo>
                  <a:pt x="4571341" y="4462247"/>
                </a:moveTo>
                <a:lnTo>
                  <a:pt x="4517805" y="4515783"/>
                </a:lnTo>
                <a:lnTo>
                  <a:pt x="4591418" y="4587723"/>
                </a:lnTo>
                <a:lnTo>
                  <a:pt x="4450885" y="4729929"/>
                </a:lnTo>
                <a:lnTo>
                  <a:pt x="4504421" y="4783465"/>
                </a:lnTo>
                <a:lnTo>
                  <a:pt x="4698490" y="4587723"/>
                </a:lnTo>
                <a:close/>
                <a:moveTo>
                  <a:pt x="2572092" y="4462247"/>
                </a:moveTo>
                <a:lnTo>
                  <a:pt x="2520227" y="4515783"/>
                </a:lnTo>
                <a:lnTo>
                  <a:pt x="2592166" y="4587723"/>
                </a:lnTo>
                <a:lnTo>
                  <a:pt x="2454981" y="4729929"/>
                </a:lnTo>
                <a:lnTo>
                  <a:pt x="2506843" y="4783465"/>
                </a:lnTo>
                <a:lnTo>
                  <a:pt x="2694221" y="4587723"/>
                </a:lnTo>
                <a:close/>
                <a:moveTo>
                  <a:pt x="567820" y="4462247"/>
                </a:moveTo>
                <a:lnTo>
                  <a:pt x="515958" y="4515783"/>
                </a:lnTo>
                <a:lnTo>
                  <a:pt x="587898" y="4587723"/>
                </a:lnTo>
                <a:lnTo>
                  <a:pt x="450710" y="4729929"/>
                </a:lnTo>
                <a:lnTo>
                  <a:pt x="502574" y="4783465"/>
                </a:lnTo>
                <a:lnTo>
                  <a:pt x="693297" y="4587723"/>
                </a:lnTo>
                <a:close/>
                <a:moveTo>
                  <a:pt x="0" y="4426444"/>
                </a:moveTo>
                <a:lnTo>
                  <a:pt x="17400" y="4443844"/>
                </a:lnTo>
                <a:lnTo>
                  <a:pt x="0" y="4461244"/>
                </a:lnTo>
                <a:close/>
                <a:moveTo>
                  <a:pt x="10579130" y="4423766"/>
                </a:moveTo>
                <a:lnTo>
                  <a:pt x="10739739" y="4587722"/>
                </a:lnTo>
                <a:lnTo>
                  <a:pt x="10513881" y="4820271"/>
                </a:lnTo>
                <a:lnTo>
                  <a:pt x="10423539" y="4729929"/>
                </a:lnTo>
                <a:lnTo>
                  <a:pt x="10560727" y="4587722"/>
                </a:lnTo>
                <a:lnTo>
                  <a:pt x="10488787" y="4515783"/>
                </a:lnTo>
                <a:close/>
                <a:moveTo>
                  <a:pt x="8574862" y="4423766"/>
                </a:moveTo>
                <a:lnTo>
                  <a:pt x="8735471" y="4587722"/>
                </a:lnTo>
                <a:lnTo>
                  <a:pt x="8509614" y="4820271"/>
                </a:lnTo>
                <a:lnTo>
                  <a:pt x="8419271" y="4729929"/>
                </a:lnTo>
                <a:lnTo>
                  <a:pt x="8556460" y="4587722"/>
                </a:lnTo>
                <a:lnTo>
                  <a:pt x="8486192" y="4515783"/>
                </a:lnTo>
                <a:close/>
                <a:moveTo>
                  <a:pt x="6575613" y="4423766"/>
                </a:moveTo>
                <a:lnTo>
                  <a:pt x="6741240" y="4587722"/>
                </a:lnTo>
                <a:lnTo>
                  <a:pt x="6508692" y="4820271"/>
                </a:lnTo>
                <a:lnTo>
                  <a:pt x="6415002" y="4729929"/>
                </a:lnTo>
                <a:lnTo>
                  <a:pt x="6557209" y="4587722"/>
                </a:lnTo>
                <a:lnTo>
                  <a:pt x="6485268" y="4515783"/>
                </a:lnTo>
                <a:close/>
                <a:moveTo>
                  <a:pt x="4571341" y="4423766"/>
                </a:moveTo>
                <a:lnTo>
                  <a:pt x="4736969" y="4587722"/>
                </a:lnTo>
                <a:lnTo>
                  <a:pt x="4504421" y="4820271"/>
                </a:lnTo>
                <a:lnTo>
                  <a:pt x="4412404" y="4729929"/>
                </a:lnTo>
                <a:lnTo>
                  <a:pt x="4552938" y="4587722"/>
                </a:lnTo>
                <a:lnTo>
                  <a:pt x="4480999" y="4515783"/>
                </a:lnTo>
                <a:close/>
                <a:moveTo>
                  <a:pt x="2572090" y="4423766"/>
                </a:moveTo>
                <a:lnTo>
                  <a:pt x="2732699" y="4587722"/>
                </a:lnTo>
                <a:lnTo>
                  <a:pt x="2506842" y="4820271"/>
                </a:lnTo>
                <a:lnTo>
                  <a:pt x="2418173" y="4729929"/>
                </a:lnTo>
                <a:lnTo>
                  <a:pt x="2553686" y="4587722"/>
                </a:lnTo>
                <a:lnTo>
                  <a:pt x="2483419" y="4515783"/>
                </a:lnTo>
                <a:close/>
                <a:moveTo>
                  <a:pt x="567820" y="4423766"/>
                </a:moveTo>
                <a:lnTo>
                  <a:pt x="730104" y="4587722"/>
                </a:lnTo>
                <a:lnTo>
                  <a:pt x="502574" y="4820271"/>
                </a:lnTo>
                <a:lnTo>
                  <a:pt x="413905" y="4729929"/>
                </a:lnTo>
                <a:lnTo>
                  <a:pt x="549418" y="4587722"/>
                </a:lnTo>
                <a:lnTo>
                  <a:pt x="479152" y="4515783"/>
                </a:lnTo>
                <a:close/>
                <a:moveTo>
                  <a:pt x="11370466" y="4390306"/>
                </a:moveTo>
                <a:lnTo>
                  <a:pt x="11030843" y="4729929"/>
                </a:lnTo>
                <a:lnTo>
                  <a:pt x="11082707" y="4783465"/>
                </a:lnTo>
                <a:lnTo>
                  <a:pt x="11224913" y="4637912"/>
                </a:lnTo>
                <a:lnTo>
                  <a:pt x="11370466" y="4783465"/>
                </a:lnTo>
                <a:lnTo>
                  <a:pt x="11422328" y="4729929"/>
                </a:lnTo>
                <a:lnTo>
                  <a:pt x="11278449" y="4586049"/>
                </a:lnTo>
                <a:lnTo>
                  <a:pt x="11370466" y="4495707"/>
                </a:lnTo>
                <a:lnTo>
                  <a:pt x="11512671" y="4637912"/>
                </a:lnTo>
                <a:lnTo>
                  <a:pt x="11564535" y="4586049"/>
                </a:lnTo>
                <a:close/>
                <a:moveTo>
                  <a:pt x="10361638" y="4390306"/>
                </a:moveTo>
                <a:lnTo>
                  <a:pt x="10237835" y="4514109"/>
                </a:lnTo>
                <a:lnTo>
                  <a:pt x="10361638" y="4639584"/>
                </a:lnTo>
                <a:lnTo>
                  <a:pt x="10415174" y="4586049"/>
                </a:lnTo>
                <a:lnTo>
                  <a:pt x="10343236" y="4514109"/>
                </a:lnTo>
                <a:lnTo>
                  <a:pt x="10415174" y="4442170"/>
                </a:lnTo>
                <a:close/>
                <a:moveTo>
                  <a:pt x="9366196" y="4390306"/>
                </a:moveTo>
                <a:lnTo>
                  <a:pt x="9026574" y="4729929"/>
                </a:lnTo>
                <a:lnTo>
                  <a:pt x="9078438" y="4783465"/>
                </a:lnTo>
                <a:lnTo>
                  <a:pt x="9223989" y="4637912"/>
                </a:lnTo>
                <a:lnTo>
                  <a:pt x="9366196" y="4783465"/>
                </a:lnTo>
                <a:lnTo>
                  <a:pt x="9418059" y="4729929"/>
                </a:lnTo>
                <a:lnTo>
                  <a:pt x="9274180" y="4586049"/>
                </a:lnTo>
                <a:lnTo>
                  <a:pt x="9366196" y="4495707"/>
                </a:lnTo>
                <a:lnTo>
                  <a:pt x="9508402" y="4637912"/>
                </a:lnTo>
                <a:lnTo>
                  <a:pt x="9560266" y="4586049"/>
                </a:lnTo>
                <a:close/>
                <a:moveTo>
                  <a:pt x="8357369" y="4390306"/>
                </a:moveTo>
                <a:lnTo>
                  <a:pt x="8233566" y="4514109"/>
                </a:lnTo>
                <a:lnTo>
                  <a:pt x="8357369" y="4639584"/>
                </a:lnTo>
                <a:lnTo>
                  <a:pt x="8410905" y="4586049"/>
                </a:lnTo>
                <a:lnTo>
                  <a:pt x="8338966" y="4514109"/>
                </a:lnTo>
                <a:lnTo>
                  <a:pt x="8410905" y="4442170"/>
                </a:lnTo>
                <a:close/>
                <a:moveTo>
                  <a:pt x="7361927" y="4390306"/>
                </a:moveTo>
                <a:lnTo>
                  <a:pt x="7022306" y="4729929"/>
                </a:lnTo>
                <a:lnTo>
                  <a:pt x="7075843" y="4783465"/>
                </a:lnTo>
                <a:lnTo>
                  <a:pt x="7219722" y="4637912"/>
                </a:lnTo>
                <a:lnTo>
                  <a:pt x="7361927" y="4783465"/>
                </a:lnTo>
                <a:lnTo>
                  <a:pt x="7413789" y="4729929"/>
                </a:lnTo>
                <a:lnTo>
                  <a:pt x="7271584" y="4586049"/>
                </a:lnTo>
                <a:lnTo>
                  <a:pt x="7361927" y="4495707"/>
                </a:lnTo>
                <a:lnTo>
                  <a:pt x="7504134" y="4637912"/>
                </a:lnTo>
                <a:lnTo>
                  <a:pt x="7555996" y="4586049"/>
                </a:lnTo>
                <a:close/>
                <a:moveTo>
                  <a:pt x="6359791" y="4390306"/>
                </a:moveTo>
                <a:lnTo>
                  <a:pt x="6237662" y="4514109"/>
                </a:lnTo>
                <a:lnTo>
                  <a:pt x="6359791" y="4639584"/>
                </a:lnTo>
                <a:lnTo>
                  <a:pt x="6408310" y="4586049"/>
                </a:lnTo>
                <a:lnTo>
                  <a:pt x="6339715" y="4514109"/>
                </a:lnTo>
                <a:lnTo>
                  <a:pt x="6408310" y="4442170"/>
                </a:lnTo>
                <a:close/>
                <a:moveTo>
                  <a:pt x="5357658" y="4390306"/>
                </a:moveTo>
                <a:lnTo>
                  <a:pt x="5018037" y="4729929"/>
                </a:lnTo>
                <a:lnTo>
                  <a:pt x="5071573" y="4783465"/>
                </a:lnTo>
                <a:lnTo>
                  <a:pt x="5215452" y="4637912"/>
                </a:lnTo>
                <a:lnTo>
                  <a:pt x="5357658" y="4783465"/>
                </a:lnTo>
                <a:lnTo>
                  <a:pt x="5411194" y="4729929"/>
                </a:lnTo>
                <a:lnTo>
                  <a:pt x="5267315" y="4586049"/>
                </a:lnTo>
                <a:lnTo>
                  <a:pt x="5357658" y="4495707"/>
                </a:lnTo>
                <a:lnTo>
                  <a:pt x="5499864" y="4637912"/>
                </a:lnTo>
                <a:lnTo>
                  <a:pt x="5553401" y="4586049"/>
                </a:lnTo>
                <a:close/>
                <a:moveTo>
                  <a:pt x="4362216" y="4390306"/>
                </a:moveTo>
                <a:lnTo>
                  <a:pt x="4236739" y="4514109"/>
                </a:lnTo>
                <a:lnTo>
                  <a:pt x="4362216" y="4639584"/>
                </a:lnTo>
                <a:lnTo>
                  <a:pt x="4415752" y="4586049"/>
                </a:lnTo>
                <a:lnTo>
                  <a:pt x="4342140" y="4514109"/>
                </a:lnTo>
                <a:lnTo>
                  <a:pt x="4415752" y="4442170"/>
                </a:lnTo>
                <a:close/>
                <a:moveTo>
                  <a:pt x="3353386" y="4390306"/>
                </a:moveTo>
                <a:lnTo>
                  <a:pt x="3017111" y="4729929"/>
                </a:lnTo>
                <a:lnTo>
                  <a:pt x="3068974" y="4783465"/>
                </a:lnTo>
                <a:lnTo>
                  <a:pt x="3211181" y="4637912"/>
                </a:lnTo>
                <a:lnTo>
                  <a:pt x="3353386" y="4783465"/>
                </a:lnTo>
                <a:lnTo>
                  <a:pt x="3406922" y="4729929"/>
                </a:lnTo>
                <a:lnTo>
                  <a:pt x="3264717" y="4586049"/>
                </a:lnTo>
                <a:lnTo>
                  <a:pt x="3353386" y="4495707"/>
                </a:lnTo>
                <a:lnTo>
                  <a:pt x="3497267" y="4637912"/>
                </a:lnTo>
                <a:lnTo>
                  <a:pt x="3549129" y="4586049"/>
                </a:lnTo>
                <a:close/>
                <a:moveTo>
                  <a:pt x="2357944" y="4390306"/>
                </a:moveTo>
                <a:lnTo>
                  <a:pt x="2234141" y="4514109"/>
                </a:lnTo>
                <a:lnTo>
                  <a:pt x="2357944" y="4639584"/>
                </a:lnTo>
                <a:lnTo>
                  <a:pt x="2411481" y="4586049"/>
                </a:lnTo>
                <a:lnTo>
                  <a:pt x="2339542" y="4514109"/>
                </a:lnTo>
                <a:lnTo>
                  <a:pt x="2411481" y="4442170"/>
                </a:lnTo>
                <a:close/>
                <a:moveTo>
                  <a:pt x="1350792" y="4390306"/>
                </a:moveTo>
                <a:lnTo>
                  <a:pt x="1012844" y="4729929"/>
                </a:lnTo>
                <a:lnTo>
                  <a:pt x="1064706" y="4783465"/>
                </a:lnTo>
                <a:lnTo>
                  <a:pt x="1206913" y="4637912"/>
                </a:lnTo>
                <a:lnTo>
                  <a:pt x="1350792" y="4783465"/>
                </a:lnTo>
                <a:lnTo>
                  <a:pt x="1402655" y="4729929"/>
                </a:lnTo>
                <a:lnTo>
                  <a:pt x="1260450" y="4586049"/>
                </a:lnTo>
                <a:lnTo>
                  <a:pt x="1350792" y="4495707"/>
                </a:lnTo>
                <a:lnTo>
                  <a:pt x="1494671" y="4637912"/>
                </a:lnTo>
                <a:lnTo>
                  <a:pt x="1546534" y="4586049"/>
                </a:lnTo>
                <a:close/>
                <a:moveTo>
                  <a:pt x="353675" y="4390306"/>
                </a:moveTo>
                <a:lnTo>
                  <a:pt x="229872" y="4514109"/>
                </a:lnTo>
                <a:lnTo>
                  <a:pt x="353675" y="4639584"/>
                </a:lnTo>
                <a:lnTo>
                  <a:pt x="407211" y="4586049"/>
                </a:lnTo>
                <a:lnTo>
                  <a:pt x="335273" y="4514109"/>
                </a:lnTo>
                <a:lnTo>
                  <a:pt x="407211" y="4442170"/>
                </a:lnTo>
                <a:close/>
                <a:moveTo>
                  <a:pt x="11370466" y="4351828"/>
                </a:moveTo>
                <a:lnTo>
                  <a:pt x="11603015" y="4586049"/>
                </a:lnTo>
                <a:lnTo>
                  <a:pt x="11512673" y="4678066"/>
                </a:lnTo>
                <a:lnTo>
                  <a:pt x="11370466" y="4532513"/>
                </a:lnTo>
                <a:lnTo>
                  <a:pt x="11316929" y="4586049"/>
                </a:lnTo>
                <a:lnTo>
                  <a:pt x="11459136" y="4729929"/>
                </a:lnTo>
                <a:lnTo>
                  <a:pt x="11370466" y="4820271"/>
                </a:lnTo>
                <a:lnTo>
                  <a:pt x="11224914" y="4678066"/>
                </a:lnTo>
                <a:lnTo>
                  <a:pt x="11082707" y="4820271"/>
                </a:lnTo>
                <a:lnTo>
                  <a:pt x="10994039" y="4729929"/>
                </a:lnTo>
                <a:close/>
                <a:moveTo>
                  <a:pt x="10361638" y="4351828"/>
                </a:moveTo>
                <a:lnTo>
                  <a:pt x="10453655" y="4442170"/>
                </a:lnTo>
                <a:lnTo>
                  <a:pt x="10381714" y="4514109"/>
                </a:lnTo>
                <a:lnTo>
                  <a:pt x="10453655" y="4586049"/>
                </a:lnTo>
                <a:lnTo>
                  <a:pt x="10361638" y="4678066"/>
                </a:lnTo>
                <a:lnTo>
                  <a:pt x="10199357" y="4514109"/>
                </a:lnTo>
                <a:close/>
                <a:moveTo>
                  <a:pt x="9366196" y="4351828"/>
                </a:moveTo>
                <a:lnTo>
                  <a:pt x="9600418" y="4586049"/>
                </a:lnTo>
                <a:lnTo>
                  <a:pt x="9508402" y="4678066"/>
                </a:lnTo>
                <a:lnTo>
                  <a:pt x="9366196" y="4532513"/>
                </a:lnTo>
                <a:lnTo>
                  <a:pt x="9312660" y="4586049"/>
                </a:lnTo>
                <a:lnTo>
                  <a:pt x="9454867" y="4729929"/>
                </a:lnTo>
                <a:lnTo>
                  <a:pt x="9366196" y="4820271"/>
                </a:lnTo>
                <a:lnTo>
                  <a:pt x="9223989" y="4678066"/>
                </a:lnTo>
                <a:lnTo>
                  <a:pt x="9078438" y="4820271"/>
                </a:lnTo>
                <a:lnTo>
                  <a:pt x="8989768" y="4729929"/>
                </a:lnTo>
                <a:close/>
                <a:moveTo>
                  <a:pt x="8357369" y="4351828"/>
                </a:moveTo>
                <a:lnTo>
                  <a:pt x="8449385" y="4442170"/>
                </a:lnTo>
                <a:lnTo>
                  <a:pt x="8379119" y="4514109"/>
                </a:lnTo>
                <a:lnTo>
                  <a:pt x="8449385" y="4586049"/>
                </a:lnTo>
                <a:lnTo>
                  <a:pt x="8357369" y="4678066"/>
                </a:lnTo>
                <a:lnTo>
                  <a:pt x="8195087" y="4514109"/>
                </a:lnTo>
                <a:close/>
                <a:moveTo>
                  <a:pt x="7361927" y="4351828"/>
                </a:moveTo>
                <a:lnTo>
                  <a:pt x="7596149" y="4586049"/>
                </a:lnTo>
                <a:lnTo>
                  <a:pt x="7504132" y="4678066"/>
                </a:lnTo>
                <a:lnTo>
                  <a:pt x="7361927" y="4532513"/>
                </a:lnTo>
                <a:lnTo>
                  <a:pt x="7310063" y="4586049"/>
                </a:lnTo>
                <a:lnTo>
                  <a:pt x="7452270" y="4729929"/>
                </a:lnTo>
                <a:lnTo>
                  <a:pt x="7361927" y="4820271"/>
                </a:lnTo>
                <a:lnTo>
                  <a:pt x="7219720" y="4678066"/>
                </a:lnTo>
                <a:lnTo>
                  <a:pt x="7075841" y="4820271"/>
                </a:lnTo>
                <a:lnTo>
                  <a:pt x="6985498" y="4729929"/>
                </a:lnTo>
                <a:close/>
                <a:moveTo>
                  <a:pt x="6359791" y="4351828"/>
                </a:moveTo>
                <a:lnTo>
                  <a:pt x="6446788" y="4442170"/>
                </a:lnTo>
                <a:lnTo>
                  <a:pt x="6378194" y="4514109"/>
                </a:lnTo>
                <a:lnTo>
                  <a:pt x="6446788" y="4586049"/>
                </a:lnTo>
                <a:lnTo>
                  <a:pt x="6359791" y="4678066"/>
                </a:lnTo>
                <a:lnTo>
                  <a:pt x="6202528" y="4514109"/>
                </a:lnTo>
                <a:close/>
                <a:moveTo>
                  <a:pt x="5357658" y="4351828"/>
                </a:moveTo>
                <a:lnTo>
                  <a:pt x="5591879" y="4586049"/>
                </a:lnTo>
                <a:lnTo>
                  <a:pt x="5499863" y="4678066"/>
                </a:lnTo>
                <a:lnTo>
                  <a:pt x="5357658" y="4532513"/>
                </a:lnTo>
                <a:lnTo>
                  <a:pt x="5305793" y="4586049"/>
                </a:lnTo>
                <a:lnTo>
                  <a:pt x="5449672" y="4729929"/>
                </a:lnTo>
                <a:lnTo>
                  <a:pt x="5357658" y="4820271"/>
                </a:lnTo>
                <a:lnTo>
                  <a:pt x="5215451" y="4678066"/>
                </a:lnTo>
                <a:lnTo>
                  <a:pt x="5071571" y="4820271"/>
                </a:lnTo>
                <a:lnTo>
                  <a:pt x="4981229" y="4729929"/>
                </a:lnTo>
                <a:close/>
                <a:moveTo>
                  <a:pt x="4362214" y="4351828"/>
                </a:moveTo>
                <a:lnTo>
                  <a:pt x="4452557" y="4442170"/>
                </a:lnTo>
                <a:lnTo>
                  <a:pt x="4380618" y="4514109"/>
                </a:lnTo>
                <a:lnTo>
                  <a:pt x="4452557" y="4586049"/>
                </a:lnTo>
                <a:lnTo>
                  <a:pt x="4362214" y="4678066"/>
                </a:lnTo>
                <a:lnTo>
                  <a:pt x="4198259" y="4514109"/>
                </a:lnTo>
                <a:close/>
                <a:moveTo>
                  <a:pt x="3353388" y="4351828"/>
                </a:moveTo>
                <a:lnTo>
                  <a:pt x="3587610" y="4586049"/>
                </a:lnTo>
                <a:lnTo>
                  <a:pt x="3497267" y="4678066"/>
                </a:lnTo>
                <a:lnTo>
                  <a:pt x="3353388" y="4532513"/>
                </a:lnTo>
                <a:lnTo>
                  <a:pt x="3301525" y="4586049"/>
                </a:lnTo>
                <a:lnTo>
                  <a:pt x="3445403" y="4729929"/>
                </a:lnTo>
                <a:lnTo>
                  <a:pt x="3353388" y="4820271"/>
                </a:lnTo>
                <a:lnTo>
                  <a:pt x="3211181" y="4678066"/>
                </a:lnTo>
                <a:lnTo>
                  <a:pt x="3068976" y="4820271"/>
                </a:lnTo>
                <a:lnTo>
                  <a:pt x="2976959" y="4729929"/>
                </a:lnTo>
                <a:close/>
                <a:moveTo>
                  <a:pt x="2357944" y="4351828"/>
                </a:moveTo>
                <a:lnTo>
                  <a:pt x="2448287" y="4442170"/>
                </a:lnTo>
                <a:lnTo>
                  <a:pt x="2376348" y="4514109"/>
                </a:lnTo>
                <a:lnTo>
                  <a:pt x="2448287" y="4586049"/>
                </a:lnTo>
                <a:lnTo>
                  <a:pt x="2357944" y="4678066"/>
                </a:lnTo>
                <a:lnTo>
                  <a:pt x="2193989" y="4514109"/>
                </a:lnTo>
                <a:close/>
                <a:moveTo>
                  <a:pt x="1350792" y="4351828"/>
                </a:moveTo>
                <a:lnTo>
                  <a:pt x="1583340" y="4586049"/>
                </a:lnTo>
                <a:lnTo>
                  <a:pt x="1494671" y="4678066"/>
                </a:lnTo>
                <a:lnTo>
                  <a:pt x="1350792" y="4532513"/>
                </a:lnTo>
                <a:lnTo>
                  <a:pt x="1297256" y="4586049"/>
                </a:lnTo>
                <a:lnTo>
                  <a:pt x="1441133" y="4729929"/>
                </a:lnTo>
                <a:lnTo>
                  <a:pt x="1350792" y="4820271"/>
                </a:lnTo>
                <a:lnTo>
                  <a:pt x="1206911" y="4678066"/>
                </a:lnTo>
                <a:lnTo>
                  <a:pt x="1064706" y="4820271"/>
                </a:lnTo>
                <a:lnTo>
                  <a:pt x="974363" y="4729929"/>
                </a:lnTo>
                <a:close/>
                <a:moveTo>
                  <a:pt x="353677" y="4351828"/>
                </a:moveTo>
                <a:lnTo>
                  <a:pt x="444019" y="4442170"/>
                </a:lnTo>
                <a:lnTo>
                  <a:pt x="373753" y="4514109"/>
                </a:lnTo>
                <a:lnTo>
                  <a:pt x="444019" y="4586049"/>
                </a:lnTo>
                <a:lnTo>
                  <a:pt x="353677" y="4678066"/>
                </a:lnTo>
                <a:lnTo>
                  <a:pt x="189721" y="4514109"/>
                </a:lnTo>
                <a:close/>
                <a:moveTo>
                  <a:pt x="10726356" y="4330078"/>
                </a:moveTo>
                <a:lnTo>
                  <a:pt x="10674492" y="4381942"/>
                </a:lnTo>
                <a:lnTo>
                  <a:pt x="10935484" y="4639586"/>
                </a:lnTo>
                <a:lnTo>
                  <a:pt x="10987347" y="4587722"/>
                </a:lnTo>
                <a:close/>
                <a:moveTo>
                  <a:pt x="8722087" y="4330078"/>
                </a:moveTo>
                <a:lnTo>
                  <a:pt x="8670223" y="4381942"/>
                </a:lnTo>
                <a:lnTo>
                  <a:pt x="8931213" y="4639586"/>
                </a:lnTo>
                <a:lnTo>
                  <a:pt x="8983077" y="4587722"/>
                </a:lnTo>
                <a:close/>
                <a:moveTo>
                  <a:pt x="6721162" y="4330078"/>
                </a:moveTo>
                <a:lnTo>
                  <a:pt x="6667626" y="4381942"/>
                </a:lnTo>
                <a:lnTo>
                  <a:pt x="6935308" y="4639586"/>
                </a:lnTo>
                <a:lnTo>
                  <a:pt x="6988844" y="4587722"/>
                </a:lnTo>
                <a:close/>
                <a:moveTo>
                  <a:pt x="4716895" y="4330078"/>
                </a:moveTo>
                <a:lnTo>
                  <a:pt x="4663359" y="4381942"/>
                </a:lnTo>
                <a:lnTo>
                  <a:pt x="4931040" y="4639586"/>
                </a:lnTo>
                <a:lnTo>
                  <a:pt x="4984577" y="4587722"/>
                </a:lnTo>
                <a:close/>
                <a:moveTo>
                  <a:pt x="2720987" y="4330078"/>
                </a:moveTo>
                <a:lnTo>
                  <a:pt x="2670797" y="4381942"/>
                </a:lnTo>
                <a:lnTo>
                  <a:pt x="2928443" y="4639586"/>
                </a:lnTo>
                <a:lnTo>
                  <a:pt x="2980305" y="4587722"/>
                </a:lnTo>
                <a:close/>
                <a:moveTo>
                  <a:pt x="718392" y="4330078"/>
                </a:moveTo>
                <a:lnTo>
                  <a:pt x="666527" y="4381942"/>
                </a:lnTo>
                <a:lnTo>
                  <a:pt x="924173" y="4639586"/>
                </a:lnTo>
                <a:lnTo>
                  <a:pt x="976036" y="4587722"/>
                </a:lnTo>
                <a:close/>
                <a:moveTo>
                  <a:pt x="10726355" y="4291599"/>
                </a:moveTo>
                <a:lnTo>
                  <a:pt x="11024151" y="4587723"/>
                </a:lnTo>
                <a:lnTo>
                  <a:pt x="10935482" y="4678066"/>
                </a:lnTo>
                <a:lnTo>
                  <a:pt x="10637686" y="4381942"/>
                </a:lnTo>
                <a:close/>
                <a:moveTo>
                  <a:pt x="8722087" y="4291599"/>
                </a:moveTo>
                <a:lnTo>
                  <a:pt x="9019884" y="4587723"/>
                </a:lnTo>
                <a:lnTo>
                  <a:pt x="8931213" y="4678066"/>
                </a:lnTo>
                <a:lnTo>
                  <a:pt x="8633416" y="4381942"/>
                </a:lnTo>
                <a:close/>
                <a:moveTo>
                  <a:pt x="6721164" y="4291599"/>
                </a:moveTo>
                <a:lnTo>
                  <a:pt x="7025652" y="4587723"/>
                </a:lnTo>
                <a:lnTo>
                  <a:pt x="6935310" y="4678066"/>
                </a:lnTo>
                <a:lnTo>
                  <a:pt x="6629147" y="4381942"/>
                </a:lnTo>
                <a:close/>
                <a:moveTo>
                  <a:pt x="4716893" y="4291599"/>
                </a:moveTo>
                <a:lnTo>
                  <a:pt x="5021381" y="4587723"/>
                </a:lnTo>
                <a:lnTo>
                  <a:pt x="4931039" y="4678066"/>
                </a:lnTo>
                <a:lnTo>
                  <a:pt x="4624878" y="4381942"/>
                </a:lnTo>
                <a:close/>
                <a:moveTo>
                  <a:pt x="2720989" y="4291599"/>
                </a:moveTo>
                <a:lnTo>
                  <a:pt x="3018785" y="4587723"/>
                </a:lnTo>
                <a:lnTo>
                  <a:pt x="2928443" y="4678066"/>
                </a:lnTo>
                <a:lnTo>
                  <a:pt x="2632320" y="4381942"/>
                </a:lnTo>
                <a:close/>
                <a:moveTo>
                  <a:pt x="718392" y="4291599"/>
                </a:moveTo>
                <a:lnTo>
                  <a:pt x="1014516" y="4587723"/>
                </a:lnTo>
                <a:lnTo>
                  <a:pt x="924173" y="4678066"/>
                </a:lnTo>
                <a:lnTo>
                  <a:pt x="628051" y="4381942"/>
                </a:lnTo>
                <a:close/>
                <a:moveTo>
                  <a:pt x="11510997" y="4248101"/>
                </a:moveTo>
                <a:lnTo>
                  <a:pt x="11457461" y="4301637"/>
                </a:lnTo>
                <a:lnTo>
                  <a:pt x="11797083" y="4639586"/>
                </a:lnTo>
                <a:lnTo>
                  <a:pt x="11991153" y="4443844"/>
                </a:lnTo>
                <a:lnTo>
                  <a:pt x="11939290" y="4391980"/>
                </a:lnTo>
                <a:lnTo>
                  <a:pt x="11797083" y="4534187"/>
                </a:lnTo>
                <a:close/>
                <a:moveTo>
                  <a:pt x="9506729" y="4248101"/>
                </a:moveTo>
                <a:lnTo>
                  <a:pt x="9453193" y="4301637"/>
                </a:lnTo>
                <a:lnTo>
                  <a:pt x="9792815" y="4639586"/>
                </a:lnTo>
                <a:lnTo>
                  <a:pt x="9988557" y="4443844"/>
                </a:lnTo>
                <a:lnTo>
                  <a:pt x="9935020" y="4391980"/>
                </a:lnTo>
                <a:lnTo>
                  <a:pt x="9792815" y="4534187"/>
                </a:lnTo>
                <a:close/>
                <a:moveTo>
                  <a:pt x="7502460" y="4248101"/>
                </a:moveTo>
                <a:lnTo>
                  <a:pt x="7450598" y="4301637"/>
                </a:lnTo>
                <a:lnTo>
                  <a:pt x="7788546" y="4639586"/>
                </a:lnTo>
                <a:lnTo>
                  <a:pt x="7984288" y="4443844"/>
                </a:lnTo>
                <a:lnTo>
                  <a:pt x="7930751" y="4391980"/>
                </a:lnTo>
                <a:lnTo>
                  <a:pt x="7788546" y="4534187"/>
                </a:lnTo>
                <a:close/>
                <a:moveTo>
                  <a:pt x="5498191" y="4248101"/>
                </a:moveTo>
                <a:lnTo>
                  <a:pt x="5448000" y="4301637"/>
                </a:lnTo>
                <a:lnTo>
                  <a:pt x="5784275" y="4639586"/>
                </a:lnTo>
                <a:lnTo>
                  <a:pt x="5980018" y="4443844"/>
                </a:lnTo>
                <a:lnTo>
                  <a:pt x="5929828" y="4391980"/>
                </a:lnTo>
                <a:lnTo>
                  <a:pt x="5784275" y="4534187"/>
                </a:lnTo>
                <a:close/>
                <a:moveTo>
                  <a:pt x="3495593" y="4248101"/>
                </a:moveTo>
                <a:lnTo>
                  <a:pt x="3443730" y="4301637"/>
                </a:lnTo>
                <a:lnTo>
                  <a:pt x="3781679" y="4639586"/>
                </a:lnTo>
                <a:lnTo>
                  <a:pt x="3977421" y="4443844"/>
                </a:lnTo>
                <a:lnTo>
                  <a:pt x="3925557" y="4391980"/>
                </a:lnTo>
                <a:lnTo>
                  <a:pt x="3781679" y="4534187"/>
                </a:lnTo>
                <a:close/>
                <a:moveTo>
                  <a:pt x="1503036" y="4248101"/>
                </a:moveTo>
                <a:lnTo>
                  <a:pt x="1449499" y="4301637"/>
                </a:lnTo>
                <a:lnTo>
                  <a:pt x="1787448" y="4639586"/>
                </a:lnTo>
                <a:lnTo>
                  <a:pt x="1984863" y="4443844"/>
                </a:lnTo>
                <a:lnTo>
                  <a:pt x="1931327" y="4391980"/>
                </a:lnTo>
                <a:lnTo>
                  <a:pt x="1787448" y="4534187"/>
                </a:lnTo>
                <a:close/>
                <a:moveTo>
                  <a:pt x="11510999" y="4209623"/>
                </a:moveTo>
                <a:lnTo>
                  <a:pt x="11797085" y="4495709"/>
                </a:lnTo>
                <a:lnTo>
                  <a:pt x="11939290" y="4353502"/>
                </a:lnTo>
                <a:lnTo>
                  <a:pt x="12031307" y="4443844"/>
                </a:lnTo>
                <a:lnTo>
                  <a:pt x="11797085" y="4678066"/>
                </a:lnTo>
                <a:lnTo>
                  <a:pt x="11420656" y="4301639"/>
                </a:lnTo>
                <a:close/>
                <a:moveTo>
                  <a:pt x="9506728" y="4209623"/>
                </a:moveTo>
                <a:lnTo>
                  <a:pt x="9792814" y="4495709"/>
                </a:lnTo>
                <a:lnTo>
                  <a:pt x="9935019" y="4353502"/>
                </a:lnTo>
                <a:lnTo>
                  <a:pt x="10027036" y="4443844"/>
                </a:lnTo>
                <a:lnTo>
                  <a:pt x="9792814" y="4678066"/>
                </a:lnTo>
                <a:lnTo>
                  <a:pt x="9416385" y="4301639"/>
                </a:lnTo>
                <a:close/>
                <a:moveTo>
                  <a:pt x="7502460" y="4209623"/>
                </a:moveTo>
                <a:lnTo>
                  <a:pt x="7788544" y="4495709"/>
                </a:lnTo>
                <a:lnTo>
                  <a:pt x="7930750" y="4353502"/>
                </a:lnTo>
                <a:lnTo>
                  <a:pt x="8022766" y="4443844"/>
                </a:lnTo>
                <a:lnTo>
                  <a:pt x="7788544" y="4678066"/>
                </a:lnTo>
                <a:lnTo>
                  <a:pt x="7412117" y="4301639"/>
                </a:lnTo>
                <a:close/>
                <a:moveTo>
                  <a:pt x="5498189" y="4209623"/>
                </a:moveTo>
                <a:lnTo>
                  <a:pt x="5784275" y="4495709"/>
                </a:lnTo>
                <a:lnTo>
                  <a:pt x="5929828" y="4353502"/>
                </a:lnTo>
                <a:lnTo>
                  <a:pt x="6018497" y="4443844"/>
                </a:lnTo>
                <a:lnTo>
                  <a:pt x="5784275" y="4678066"/>
                </a:lnTo>
                <a:lnTo>
                  <a:pt x="5409520" y="4301639"/>
                </a:lnTo>
                <a:close/>
                <a:moveTo>
                  <a:pt x="3495593" y="4209623"/>
                </a:moveTo>
                <a:lnTo>
                  <a:pt x="3781679" y="4495709"/>
                </a:lnTo>
                <a:lnTo>
                  <a:pt x="3925558" y="4353502"/>
                </a:lnTo>
                <a:lnTo>
                  <a:pt x="4015901" y="4443844"/>
                </a:lnTo>
                <a:lnTo>
                  <a:pt x="3781679" y="4678066"/>
                </a:lnTo>
                <a:lnTo>
                  <a:pt x="3405250" y="4301639"/>
                </a:lnTo>
                <a:close/>
                <a:moveTo>
                  <a:pt x="1503036" y="4209623"/>
                </a:moveTo>
                <a:lnTo>
                  <a:pt x="1787448" y="4495709"/>
                </a:lnTo>
                <a:lnTo>
                  <a:pt x="1931327" y="4353502"/>
                </a:lnTo>
                <a:lnTo>
                  <a:pt x="2021670" y="4443844"/>
                </a:lnTo>
                <a:lnTo>
                  <a:pt x="1787448" y="4678066"/>
                </a:lnTo>
                <a:lnTo>
                  <a:pt x="1411019" y="4301639"/>
                </a:lnTo>
                <a:close/>
                <a:moveTo>
                  <a:pt x="11291833" y="4176162"/>
                </a:moveTo>
                <a:lnTo>
                  <a:pt x="11029171" y="4445518"/>
                </a:lnTo>
                <a:lnTo>
                  <a:pt x="11081034" y="4497381"/>
                </a:lnTo>
                <a:lnTo>
                  <a:pt x="11343697" y="4228027"/>
                </a:lnTo>
                <a:close/>
                <a:moveTo>
                  <a:pt x="9295930" y="4176162"/>
                </a:moveTo>
                <a:lnTo>
                  <a:pt x="9026574" y="4445518"/>
                </a:lnTo>
                <a:lnTo>
                  <a:pt x="9080110" y="4497381"/>
                </a:lnTo>
                <a:lnTo>
                  <a:pt x="9347792" y="4228027"/>
                </a:lnTo>
                <a:close/>
                <a:moveTo>
                  <a:pt x="7291660" y="4176162"/>
                </a:moveTo>
                <a:lnTo>
                  <a:pt x="7022304" y="4445518"/>
                </a:lnTo>
                <a:lnTo>
                  <a:pt x="7075841" y="4497381"/>
                </a:lnTo>
                <a:lnTo>
                  <a:pt x="7345197" y="4228027"/>
                </a:lnTo>
                <a:close/>
                <a:moveTo>
                  <a:pt x="5287391" y="4176162"/>
                </a:moveTo>
                <a:lnTo>
                  <a:pt x="5019709" y="4445518"/>
                </a:lnTo>
                <a:lnTo>
                  <a:pt x="5071571" y="4497381"/>
                </a:lnTo>
                <a:lnTo>
                  <a:pt x="5340927" y="4228027"/>
                </a:lnTo>
                <a:close/>
                <a:moveTo>
                  <a:pt x="3284795" y="4176162"/>
                </a:moveTo>
                <a:lnTo>
                  <a:pt x="3017113" y="4445518"/>
                </a:lnTo>
                <a:lnTo>
                  <a:pt x="3068976" y="4497381"/>
                </a:lnTo>
                <a:lnTo>
                  <a:pt x="3336658" y="4228027"/>
                </a:lnTo>
                <a:close/>
                <a:moveTo>
                  <a:pt x="1278852" y="4176162"/>
                </a:moveTo>
                <a:lnTo>
                  <a:pt x="1012844" y="4445518"/>
                </a:lnTo>
                <a:lnTo>
                  <a:pt x="1064706" y="4497381"/>
                </a:lnTo>
                <a:lnTo>
                  <a:pt x="1330716" y="4228027"/>
                </a:lnTo>
                <a:close/>
                <a:moveTo>
                  <a:pt x="0" y="4142031"/>
                </a:moveTo>
                <a:lnTo>
                  <a:pt x="231546" y="4373576"/>
                </a:lnTo>
                <a:lnTo>
                  <a:pt x="139529" y="4463919"/>
                </a:lnTo>
                <a:lnTo>
                  <a:pt x="0" y="4324389"/>
                </a:lnTo>
                <a:lnTo>
                  <a:pt x="0" y="4285403"/>
                </a:lnTo>
                <a:lnTo>
                  <a:pt x="139531" y="4427114"/>
                </a:lnTo>
                <a:lnTo>
                  <a:pt x="191393" y="4373578"/>
                </a:lnTo>
                <a:lnTo>
                  <a:pt x="0" y="4179776"/>
                </a:lnTo>
                <a:close/>
                <a:moveTo>
                  <a:pt x="11291833" y="4137682"/>
                </a:moveTo>
                <a:lnTo>
                  <a:pt x="11380504" y="4228025"/>
                </a:lnTo>
                <a:lnTo>
                  <a:pt x="11081034" y="4535859"/>
                </a:lnTo>
                <a:lnTo>
                  <a:pt x="10994039" y="4445516"/>
                </a:lnTo>
                <a:close/>
                <a:moveTo>
                  <a:pt x="9295930" y="4137682"/>
                </a:moveTo>
                <a:lnTo>
                  <a:pt x="9386272" y="4228025"/>
                </a:lnTo>
                <a:lnTo>
                  <a:pt x="9080110" y="4535859"/>
                </a:lnTo>
                <a:lnTo>
                  <a:pt x="8989769" y="4445516"/>
                </a:lnTo>
                <a:close/>
                <a:moveTo>
                  <a:pt x="7291660" y="4137682"/>
                </a:moveTo>
                <a:lnTo>
                  <a:pt x="7382003" y="4228025"/>
                </a:lnTo>
                <a:lnTo>
                  <a:pt x="7075843" y="4535859"/>
                </a:lnTo>
                <a:lnTo>
                  <a:pt x="6985500" y="4445516"/>
                </a:lnTo>
                <a:close/>
                <a:moveTo>
                  <a:pt x="5287391" y="4137682"/>
                </a:moveTo>
                <a:lnTo>
                  <a:pt x="5377734" y="4228025"/>
                </a:lnTo>
                <a:lnTo>
                  <a:pt x="5071571" y="4535859"/>
                </a:lnTo>
                <a:lnTo>
                  <a:pt x="4981229" y="4445516"/>
                </a:lnTo>
                <a:close/>
                <a:moveTo>
                  <a:pt x="3284795" y="4137682"/>
                </a:moveTo>
                <a:lnTo>
                  <a:pt x="3373464" y="4228025"/>
                </a:lnTo>
                <a:lnTo>
                  <a:pt x="3068976" y="4535859"/>
                </a:lnTo>
                <a:lnTo>
                  <a:pt x="2976959" y="4445516"/>
                </a:lnTo>
                <a:close/>
                <a:moveTo>
                  <a:pt x="1278850" y="4137682"/>
                </a:moveTo>
                <a:lnTo>
                  <a:pt x="1370867" y="4228025"/>
                </a:lnTo>
                <a:lnTo>
                  <a:pt x="1064706" y="4535859"/>
                </a:lnTo>
                <a:lnTo>
                  <a:pt x="974363" y="4445516"/>
                </a:lnTo>
                <a:close/>
                <a:moveTo>
                  <a:pt x="11653204" y="4104222"/>
                </a:moveTo>
                <a:lnTo>
                  <a:pt x="11603014" y="4157758"/>
                </a:lnTo>
                <a:lnTo>
                  <a:pt x="11653204" y="4211295"/>
                </a:lnTo>
                <a:lnTo>
                  <a:pt x="11706740" y="4157758"/>
                </a:lnTo>
                <a:close/>
                <a:moveTo>
                  <a:pt x="10361640" y="4104222"/>
                </a:moveTo>
                <a:lnTo>
                  <a:pt x="10237837" y="4229699"/>
                </a:lnTo>
                <a:lnTo>
                  <a:pt x="10289699" y="4281561"/>
                </a:lnTo>
                <a:lnTo>
                  <a:pt x="10361640" y="4209623"/>
                </a:lnTo>
                <a:lnTo>
                  <a:pt x="10505519" y="4355174"/>
                </a:lnTo>
                <a:lnTo>
                  <a:pt x="10559055" y="4301637"/>
                </a:lnTo>
                <a:close/>
                <a:moveTo>
                  <a:pt x="9935020" y="4104222"/>
                </a:moveTo>
                <a:lnTo>
                  <a:pt x="9739279" y="4301637"/>
                </a:lnTo>
                <a:lnTo>
                  <a:pt x="9791142" y="4355174"/>
                </a:lnTo>
                <a:lnTo>
                  <a:pt x="9935020" y="4209623"/>
                </a:lnTo>
                <a:lnTo>
                  <a:pt x="10150840" y="4427114"/>
                </a:lnTo>
                <a:lnTo>
                  <a:pt x="10202703" y="4373578"/>
                </a:lnTo>
                <a:close/>
                <a:moveTo>
                  <a:pt x="9650608" y="4104222"/>
                </a:moveTo>
                <a:lnTo>
                  <a:pt x="9598744" y="4157758"/>
                </a:lnTo>
                <a:lnTo>
                  <a:pt x="9650608" y="4211295"/>
                </a:lnTo>
                <a:lnTo>
                  <a:pt x="9704145" y="4157758"/>
                </a:lnTo>
                <a:close/>
                <a:moveTo>
                  <a:pt x="8357369" y="4104222"/>
                </a:moveTo>
                <a:lnTo>
                  <a:pt x="8233566" y="4229699"/>
                </a:lnTo>
                <a:lnTo>
                  <a:pt x="8285428" y="4281561"/>
                </a:lnTo>
                <a:lnTo>
                  <a:pt x="8357369" y="4209623"/>
                </a:lnTo>
                <a:lnTo>
                  <a:pt x="8502920" y="4355174"/>
                </a:lnTo>
                <a:lnTo>
                  <a:pt x="8554784" y="4301637"/>
                </a:lnTo>
                <a:close/>
                <a:moveTo>
                  <a:pt x="7930751" y="4104222"/>
                </a:moveTo>
                <a:lnTo>
                  <a:pt x="7735010" y="4301637"/>
                </a:lnTo>
                <a:lnTo>
                  <a:pt x="7786872" y="4355174"/>
                </a:lnTo>
                <a:lnTo>
                  <a:pt x="7930751" y="4209623"/>
                </a:lnTo>
                <a:lnTo>
                  <a:pt x="8146571" y="4427114"/>
                </a:lnTo>
                <a:lnTo>
                  <a:pt x="8198433" y="4373578"/>
                </a:lnTo>
                <a:close/>
                <a:moveTo>
                  <a:pt x="7648011" y="4104222"/>
                </a:moveTo>
                <a:lnTo>
                  <a:pt x="7594477" y="4157758"/>
                </a:lnTo>
                <a:lnTo>
                  <a:pt x="7648011" y="4211295"/>
                </a:lnTo>
                <a:lnTo>
                  <a:pt x="7699876" y="4157758"/>
                </a:lnTo>
                <a:close/>
                <a:moveTo>
                  <a:pt x="6361465" y="4104222"/>
                </a:moveTo>
                <a:lnTo>
                  <a:pt x="6239336" y="4229699"/>
                </a:lnTo>
                <a:lnTo>
                  <a:pt x="6289527" y="4281561"/>
                </a:lnTo>
                <a:lnTo>
                  <a:pt x="6361465" y="4209623"/>
                </a:lnTo>
                <a:lnTo>
                  <a:pt x="6500326" y="4355174"/>
                </a:lnTo>
                <a:lnTo>
                  <a:pt x="6552189" y="4301637"/>
                </a:lnTo>
                <a:close/>
                <a:moveTo>
                  <a:pt x="5928154" y="4104222"/>
                </a:moveTo>
                <a:lnTo>
                  <a:pt x="5730739" y="4301637"/>
                </a:lnTo>
                <a:lnTo>
                  <a:pt x="5784275" y="4355174"/>
                </a:lnTo>
                <a:lnTo>
                  <a:pt x="5928154" y="4209623"/>
                </a:lnTo>
                <a:lnTo>
                  <a:pt x="6142300" y="4427114"/>
                </a:lnTo>
                <a:lnTo>
                  <a:pt x="6195836" y="4373578"/>
                </a:lnTo>
                <a:close/>
                <a:moveTo>
                  <a:pt x="5643744" y="4104222"/>
                </a:moveTo>
                <a:lnTo>
                  <a:pt x="5590207" y="4157758"/>
                </a:lnTo>
                <a:lnTo>
                  <a:pt x="5643744" y="4211295"/>
                </a:lnTo>
                <a:lnTo>
                  <a:pt x="5697281" y="4157758"/>
                </a:lnTo>
                <a:close/>
                <a:moveTo>
                  <a:pt x="4362214" y="4104222"/>
                </a:moveTo>
                <a:lnTo>
                  <a:pt x="4236739" y="4229699"/>
                </a:lnTo>
                <a:lnTo>
                  <a:pt x="4288601" y="4281561"/>
                </a:lnTo>
                <a:lnTo>
                  <a:pt x="4362214" y="4209623"/>
                </a:lnTo>
                <a:lnTo>
                  <a:pt x="4504421" y="4355174"/>
                </a:lnTo>
                <a:lnTo>
                  <a:pt x="4557957" y="4301637"/>
                </a:lnTo>
                <a:close/>
                <a:moveTo>
                  <a:pt x="3933923" y="4104222"/>
                </a:moveTo>
                <a:lnTo>
                  <a:pt x="3736507" y="4301637"/>
                </a:lnTo>
                <a:lnTo>
                  <a:pt x="3790043" y="4355174"/>
                </a:lnTo>
                <a:lnTo>
                  <a:pt x="3933923" y="4209623"/>
                </a:lnTo>
                <a:lnTo>
                  <a:pt x="4148068" y="4427114"/>
                </a:lnTo>
                <a:lnTo>
                  <a:pt x="4199933" y="4373578"/>
                </a:lnTo>
                <a:close/>
                <a:moveTo>
                  <a:pt x="3639472" y="4104222"/>
                </a:moveTo>
                <a:lnTo>
                  <a:pt x="3585936" y="4157758"/>
                </a:lnTo>
                <a:lnTo>
                  <a:pt x="3639472" y="4211295"/>
                </a:lnTo>
                <a:lnTo>
                  <a:pt x="3693009" y="4157758"/>
                </a:lnTo>
                <a:close/>
                <a:moveTo>
                  <a:pt x="2356272" y="4104222"/>
                </a:moveTo>
                <a:lnTo>
                  <a:pt x="2234143" y="4229699"/>
                </a:lnTo>
                <a:lnTo>
                  <a:pt x="2286006" y="4281561"/>
                </a:lnTo>
                <a:lnTo>
                  <a:pt x="2356272" y="4209623"/>
                </a:lnTo>
                <a:lnTo>
                  <a:pt x="2500151" y="4355174"/>
                </a:lnTo>
                <a:lnTo>
                  <a:pt x="2552015" y="4301637"/>
                </a:lnTo>
                <a:close/>
                <a:moveTo>
                  <a:pt x="1929653" y="4104222"/>
                </a:moveTo>
                <a:lnTo>
                  <a:pt x="1733911" y="4301637"/>
                </a:lnTo>
                <a:lnTo>
                  <a:pt x="1785774" y="4355174"/>
                </a:lnTo>
                <a:lnTo>
                  <a:pt x="1929653" y="4209623"/>
                </a:lnTo>
                <a:lnTo>
                  <a:pt x="2143799" y="4427114"/>
                </a:lnTo>
                <a:lnTo>
                  <a:pt x="2195663" y="4373578"/>
                </a:lnTo>
                <a:close/>
                <a:moveTo>
                  <a:pt x="1640223" y="4104222"/>
                </a:moveTo>
                <a:lnTo>
                  <a:pt x="1590032" y="4157758"/>
                </a:lnTo>
                <a:lnTo>
                  <a:pt x="1640223" y="4211295"/>
                </a:lnTo>
                <a:lnTo>
                  <a:pt x="1690413" y="4157758"/>
                </a:lnTo>
                <a:close/>
                <a:moveTo>
                  <a:pt x="353677" y="4104222"/>
                </a:moveTo>
                <a:lnTo>
                  <a:pt x="229874" y="4229699"/>
                </a:lnTo>
                <a:lnTo>
                  <a:pt x="281736" y="4281561"/>
                </a:lnTo>
                <a:lnTo>
                  <a:pt x="353677" y="4209623"/>
                </a:lnTo>
                <a:lnTo>
                  <a:pt x="495882" y="4355174"/>
                </a:lnTo>
                <a:lnTo>
                  <a:pt x="547746" y="4301637"/>
                </a:lnTo>
                <a:close/>
                <a:moveTo>
                  <a:pt x="11939290" y="4067416"/>
                </a:moveTo>
                <a:lnTo>
                  <a:pt x="12193588" y="4323386"/>
                </a:lnTo>
                <a:lnTo>
                  <a:pt x="12193588" y="4361866"/>
                </a:lnTo>
                <a:lnTo>
                  <a:pt x="11939290" y="4104222"/>
                </a:lnTo>
                <a:lnTo>
                  <a:pt x="11743547" y="4301637"/>
                </a:lnTo>
                <a:lnTo>
                  <a:pt x="11797083" y="4355174"/>
                </a:lnTo>
                <a:lnTo>
                  <a:pt x="11939290" y="4209623"/>
                </a:lnTo>
                <a:lnTo>
                  <a:pt x="12153436" y="4427114"/>
                </a:lnTo>
                <a:lnTo>
                  <a:pt x="12193588" y="4385288"/>
                </a:lnTo>
                <a:lnTo>
                  <a:pt x="12193588" y="4423766"/>
                </a:lnTo>
                <a:lnTo>
                  <a:pt x="12153436" y="4463919"/>
                </a:lnTo>
                <a:lnTo>
                  <a:pt x="11939290" y="4249773"/>
                </a:lnTo>
                <a:lnTo>
                  <a:pt x="11797083" y="4391980"/>
                </a:lnTo>
                <a:lnTo>
                  <a:pt x="11705068" y="4301637"/>
                </a:lnTo>
                <a:close/>
                <a:moveTo>
                  <a:pt x="11653204" y="4067416"/>
                </a:moveTo>
                <a:lnTo>
                  <a:pt x="11745221" y="4157758"/>
                </a:lnTo>
                <a:lnTo>
                  <a:pt x="11653204" y="4249773"/>
                </a:lnTo>
                <a:lnTo>
                  <a:pt x="11562861" y="4157758"/>
                </a:lnTo>
                <a:close/>
                <a:moveTo>
                  <a:pt x="10361638" y="4067416"/>
                </a:moveTo>
                <a:lnTo>
                  <a:pt x="10595860" y="4301637"/>
                </a:lnTo>
                <a:lnTo>
                  <a:pt x="10505517" y="4393654"/>
                </a:lnTo>
                <a:lnTo>
                  <a:pt x="10361638" y="4249773"/>
                </a:lnTo>
                <a:lnTo>
                  <a:pt x="10289698" y="4321714"/>
                </a:lnTo>
                <a:lnTo>
                  <a:pt x="10199357" y="4229697"/>
                </a:lnTo>
                <a:close/>
                <a:moveTo>
                  <a:pt x="9935020" y="4067416"/>
                </a:moveTo>
                <a:lnTo>
                  <a:pt x="10241183" y="4373576"/>
                </a:lnTo>
                <a:lnTo>
                  <a:pt x="10150840" y="4463919"/>
                </a:lnTo>
                <a:lnTo>
                  <a:pt x="9935020" y="4249773"/>
                </a:lnTo>
                <a:lnTo>
                  <a:pt x="9791142" y="4391980"/>
                </a:lnTo>
                <a:lnTo>
                  <a:pt x="9700799" y="4301637"/>
                </a:lnTo>
                <a:close/>
                <a:moveTo>
                  <a:pt x="9650605" y="4067416"/>
                </a:moveTo>
                <a:lnTo>
                  <a:pt x="9742623" y="4157758"/>
                </a:lnTo>
                <a:lnTo>
                  <a:pt x="9650605" y="4249773"/>
                </a:lnTo>
                <a:lnTo>
                  <a:pt x="9558592" y="4157758"/>
                </a:lnTo>
                <a:close/>
                <a:moveTo>
                  <a:pt x="8357369" y="4067416"/>
                </a:moveTo>
                <a:lnTo>
                  <a:pt x="8593264" y="4301637"/>
                </a:lnTo>
                <a:lnTo>
                  <a:pt x="8502922" y="4393654"/>
                </a:lnTo>
                <a:lnTo>
                  <a:pt x="8357369" y="4249773"/>
                </a:lnTo>
                <a:lnTo>
                  <a:pt x="8285430" y="4321714"/>
                </a:lnTo>
                <a:lnTo>
                  <a:pt x="8195087" y="4229697"/>
                </a:lnTo>
                <a:close/>
                <a:moveTo>
                  <a:pt x="7930750" y="4067416"/>
                </a:moveTo>
                <a:lnTo>
                  <a:pt x="8236912" y="4373576"/>
                </a:lnTo>
                <a:lnTo>
                  <a:pt x="8146569" y="4463919"/>
                </a:lnTo>
                <a:lnTo>
                  <a:pt x="7930750" y="4249773"/>
                </a:lnTo>
                <a:lnTo>
                  <a:pt x="7786872" y="4391980"/>
                </a:lnTo>
                <a:lnTo>
                  <a:pt x="7698202" y="4301637"/>
                </a:lnTo>
                <a:close/>
                <a:moveTo>
                  <a:pt x="7648013" y="4067416"/>
                </a:moveTo>
                <a:lnTo>
                  <a:pt x="7738356" y="4157758"/>
                </a:lnTo>
                <a:lnTo>
                  <a:pt x="7648013" y="4249773"/>
                </a:lnTo>
                <a:lnTo>
                  <a:pt x="7554324" y="4157758"/>
                </a:lnTo>
                <a:close/>
                <a:moveTo>
                  <a:pt x="6361465" y="4067416"/>
                </a:moveTo>
                <a:lnTo>
                  <a:pt x="6588995" y="4301637"/>
                </a:lnTo>
                <a:lnTo>
                  <a:pt x="6500326" y="4393654"/>
                </a:lnTo>
                <a:lnTo>
                  <a:pt x="6361465" y="4249773"/>
                </a:lnTo>
                <a:lnTo>
                  <a:pt x="6289527" y="4321714"/>
                </a:lnTo>
                <a:lnTo>
                  <a:pt x="6202528" y="4229697"/>
                </a:lnTo>
                <a:close/>
                <a:moveTo>
                  <a:pt x="5928156" y="4067416"/>
                </a:moveTo>
                <a:lnTo>
                  <a:pt x="6232644" y="4373576"/>
                </a:lnTo>
                <a:lnTo>
                  <a:pt x="6142301" y="4463919"/>
                </a:lnTo>
                <a:lnTo>
                  <a:pt x="5928156" y="4249773"/>
                </a:lnTo>
                <a:lnTo>
                  <a:pt x="5784277" y="4391980"/>
                </a:lnTo>
                <a:lnTo>
                  <a:pt x="5693934" y="4301637"/>
                </a:lnTo>
                <a:close/>
                <a:moveTo>
                  <a:pt x="5643742" y="4067416"/>
                </a:moveTo>
                <a:lnTo>
                  <a:pt x="5734085" y="4157758"/>
                </a:lnTo>
                <a:lnTo>
                  <a:pt x="5643742" y="4249773"/>
                </a:lnTo>
                <a:lnTo>
                  <a:pt x="5551727" y="4157758"/>
                </a:lnTo>
                <a:close/>
                <a:moveTo>
                  <a:pt x="4362216" y="4067416"/>
                </a:moveTo>
                <a:lnTo>
                  <a:pt x="4594764" y="4301637"/>
                </a:lnTo>
                <a:lnTo>
                  <a:pt x="4504421" y="4393654"/>
                </a:lnTo>
                <a:lnTo>
                  <a:pt x="4362216" y="4249773"/>
                </a:lnTo>
                <a:lnTo>
                  <a:pt x="4288603" y="4321714"/>
                </a:lnTo>
                <a:lnTo>
                  <a:pt x="4198260" y="4229697"/>
                </a:lnTo>
                <a:close/>
                <a:moveTo>
                  <a:pt x="3933923" y="4067416"/>
                </a:moveTo>
                <a:lnTo>
                  <a:pt x="4238411" y="4373576"/>
                </a:lnTo>
                <a:lnTo>
                  <a:pt x="4148068" y="4463919"/>
                </a:lnTo>
                <a:lnTo>
                  <a:pt x="3933923" y="4249773"/>
                </a:lnTo>
                <a:lnTo>
                  <a:pt x="3790043" y="4391980"/>
                </a:lnTo>
                <a:lnTo>
                  <a:pt x="3699701" y="4301637"/>
                </a:lnTo>
                <a:close/>
                <a:moveTo>
                  <a:pt x="3639474" y="4067416"/>
                </a:moveTo>
                <a:lnTo>
                  <a:pt x="3729817" y="4157758"/>
                </a:lnTo>
                <a:lnTo>
                  <a:pt x="3639474" y="4249773"/>
                </a:lnTo>
                <a:lnTo>
                  <a:pt x="3547459" y="4157758"/>
                </a:lnTo>
                <a:close/>
                <a:moveTo>
                  <a:pt x="2356272" y="4067416"/>
                </a:moveTo>
                <a:lnTo>
                  <a:pt x="2590494" y="4301637"/>
                </a:lnTo>
                <a:lnTo>
                  <a:pt x="2500151" y="4393654"/>
                </a:lnTo>
                <a:lnTo>
                  <a:pt x="2356272" y="4249773"/>
                </a:lnTo>
                <a:lnTo>
                  <a:pt x="2286006" y="4321714"/>
                </a:lnTo>
                <a:lnTo>
                  <a:pt x="2193989" y="4229697"/>
                </a:lnTo>
                <a:close/>
                <a:moveTo>
                  <a:pt x="1929655" y="4067416"/>
                </a:moveTo>
                <a:lnTo>
                  <a:pt x="2235815" y="4373576"/>
                </a:lnTo>
                <a:lnTo>
                  <a:pt x="2143799" y="4463919"/>
                </a:lnTo>
                <a:lnTo>
                  <a:pt x="1929655" y="4249773"/>
                </a:lnTo>
                <a:lnTo>
                  <a:pt x="1785776" y="4391980"/>
                </a:lnTo>
                <a:lnTo>
                  <a:pt x="1695433" y="4301637"/>
                </a:lnTo>
                <a:close/>
                <a:moveTo>
                  <a:pt x="1640223" y="4067416"/>
                </a:moveTo>
                <a:lnTo>
                  <a:pt x="1727219" y="4157758"/>
                </a:lnTo>
                <a:lnTo>
                  <a:pt x="1640223" y="4249773"/>
                </a:lnTo>
                <a:lnTo>
                  <a:pt x="1553226" y="4157758"/>
                </a:lnTo>
                <a:close/>
                <a:moveTo>
                  <a:pt x="353675" y="4067416"/>
                </a:moveTo>
                <a:lnTo>
                  <a:pt x="587897" y="4301637"/>
                </a:lnTo>
                <a:lnTo>
                  <a:pt x="495880" y="4393654"/>
                </a:lnTo>
                <a:lnTo>
                  <a:pt x="353675" y="4249773"/>
                </a:lnTo>
                <a:lnTo>
                  <a:pt x="281736" y="4321714"/>
                </a:lnTo>
                <a:lnTo>
                  <a:pt x="189720" y="4229697"/>
                </a:lnTo>
                <a:close/>
                <a:moveTo>
                  <a:pt x="10865216" y="4035628"/>
                </a:moveTo>
                <a:lnTo>
                  <a:pt x="10813353" y="4082472"/>
                </a:lnTo>
                <a:lnTo>
                  <a:pt x="10883620" y="4154411"/>
                </a:lnTo>
                <a:lnTo>
                  <a:pt x="10811679" y="4228025"/>
                </a:lnTo>
                <a:lnTo>
                  <a:pt x="10937156" y="4355172"/>
                </a:lnTo>
                <a:lnTo>
                  <a:pt x="11060959" y="4228025"/>
                </a:lnTo>
                <a:close/>
                <a:moveTo>
                  <a:pt x="8860946" y="4035628"/>
                </a:moveTo>
                <a:lnTo>
                  <a:pt x="8809082" y="4082472"/>
                </a:lnTo>
                <a:lnTo>
                  <a:pt x="8879348" y="4154411"/>
                </a:lnTo>
                <a:lnTo>
                  <a:pt x="8807410" y="4228025"/>
                </a:lnTo>
                <a:lnTo>
                  <a:pt x="8932885" y="4355172"/>
                </a:lnTo>
                <a:lnTo>
                  <a:pt x="9058362" y="4228025"/>
                </a:lnTo>
                <a:close/>
                <a:moveTo>
                  <a:pt x="6863367" y="4035628"/>
                </a:moveTo>
                <a:lnTo>
                  <a:pt x="6813177" y="4082472"/>
                </a:lnTo>
                <a:lnTo>
                  <a:pt x="6881771" y="4154411"/>
                </a:lnTo>
                <a:lnTo>
                  <a:pt x="6811505" y="4228025"/>
                </a:lnTo>
                <a:lnTo>
                  <a:pt x="6935308" y="4355172"/>
                </a:lnTo>
                <a:lnTo>
                  <a:pt x="7055765" y="4228025"/>
                </a:lnTo>
                <a:close/>
                <a:moveTo>
                  <a:pt x="4860774" y="4035628"/>
                </a:moveTo>
                <a:lnTo>
                  <a:pt x="4810583" y="4082472"/>
                </a:lnTo>
                <a:lnTo>
                  <a:pt x="4879176" y="4154411"/>
                </a:lnTo>
                <a:lnTo>
                  <a:pt x="4808909" y="4228025"/>
                </a:lnTo>
                <a:lnTo>
                  <a:pt x="4931040" y="4355172"/>
                </a:lnTo>
                <a:lnTo>
                  <a:pt x="5051497" y="4228025"/>
                </a:lnTo>
                <a:close/>
                <a:moveTo>
                  <a:pt x="2856502" y="4035628"/>
                </a:moveTo>
                <a:lnTo>
                  <a:pt x="2806312" y="4082472"/>
                </a:lnTo>
                <a:lnTo>
                  <a:pt x="2874906" y="4154411"/>
                </a:lnTo>
                <a:lnTo>
                  <a:pt x="2804638" y="4228025"/>
                </a:lnTo>
                <a:lnTo>
                  <a:pt x="2926769" y="4355172"/>
                </a:lnTo>
                <a:lnTo>
                  <a:pt x="3047226" y="4228025"/>
                </a:lnTo>
                <a:close/>
                <a:moveTo>
                  <a:pt x="852233" y="4035628"/>
                </a:moveTo>
                <a:lnTo>
                  <a:pt x="803716" y="4082472"/>
                </a:lnTo>
                <a:lnTo>
                  <a:pt x="870637" y="4154411"/>
                </a:lnTo>
                <a:lnTo>
                  <a:pt x="800368" y="4228025"/>
                </a:lnTo>
                <a:lnTo>
                  <a:pt x="922499" y="4355172"/>
                </a:lnTo>
                <a:lnTo>
                  <a:pt x="1042956" y="4228025"/>
                </a:lnTo>
                <a:close/>
                <a:moveTo>
                  <a:pt x="10865216" y="3995477"/>
                </a:moveTo>
                <a:lnTo>
                  <a:pt x="11104458" y="4228027"/>
                </a:lnTo>
                <a:lnTo>
                  <a:pt x="10937156" y="4393654"/>
                </a:lnTo>
                <a:lnTo>
                  <a:pt x="10771525" y="4228027"/>
                </a:lnTo>
                <a:lnTo>
                  <a:pt x="10843468" y="4154412"/>
                </a:lnTo>
                <a:lnTo>
                  <a:pt x="10769855" y="4082474"/>
                </a:lnTo>
                <a:close/>
                <a:moveTo>
                  <a:pt x="8860946" y="3995477"/>
                </a:moveTo>
                <a:lnTo>
                  <a:pt x="9101860" y="4228027"/>
                </a:lnTo>
                <a:lnTo>
                  <a:pt x="8932887" y="4393654"/>
                </a:lnTo>
                <a:lnTo>
                  <a:pt x="8767258" y="4228027"/>
                </a:lnTo>
                <a:lnTo>
                  <a:pt x="8839198" y="4154412"/>
                </a:lnTo>
                <a:lnTo>
                  <a:pt x="8765586" y="4082474"/>
                </a:lnTo>
                <a:close/>
                <a:moveTo>
                  <a:pt x="6863369" y="3995477"/>
                </a:moveTo>
                <a:lnTo>
                  <a:pt x="7097591" y="4228027"/>
                </a:lnTo>
                <a:lnTo>
                  <a:pt x="6935310" y="4393654"/>
                </a:lnTo>
                <a:lnTo>
                  <a:pt x="6773026" y="4228027"/>
                </a:lnTo>
                <a:lnTo>
                  <a:pt x="6844965" y="4154412"/>
                </a:lnTo>
                <a:lnTo>
                  <a:pt x="6771353" y="4082474"/>
                </a:lnTo>
                <a:close/>
                <a:moveTo>
                  <a:pt x="4860774" y="3995477"/>
                </a:moveTo>
                <a:lnTo>
                  <a:pt x="5093321" y="4228027"/>
                </a:lnTo>
                <a:lnTo>
                  <a:pt x="4931039" y="4393654"/>
                </a:lnTo>
                <a:lnTo>
                  <a:pt x="4768757" y="4228027"/>
                </a:lnTo>
                <a:lnTo>
                  <a:pt x="4842370" y="4154412"/>
                </a:lnTo>
                <a:lnTo>
                  <a:pt x="4767083" y="4082474"/>
                </a:lnTo>
                <a:close/>
                <a:moveTo>
                  <a:pt x="2856504" y="3995477"/>
                </a:moveTo>
                <a:lnTo>
                  <a:pt x="3089052" y="4228027"/>
                </a:lnTo>
                <a:lnTo>
                  <a:pt x="2926769" y="4393654"/>
                </a:lnTo>
                <a:lnTo>
                  <a:pt x="2767833" y="4228027"/>
                </a:lnTo>
                <a:lnTo>
                  <a:pt x="2838100" y="4154412"/>
                </a:lnTo>
                <a:lnTo>
                  <a:pt x="2764487" y="4082474"/>
                </a:lnTo>
                <a:close/>
                <a:moveTo>
                  <a:pt x="852233" y="3995477"/>
                </a:moveTo>
                <a:lnTo>
                  <a:pt x="1084782" y="4228027"/>
                </a:lnTo>
                <a:lnTo>
                  <a:pt x="922499" y="4393654"/>
                </a:lnTo>
                <a:lnTo>
                  <a:pt x="763564" y="4228027"/>
                </a:lnTo>
                <a:lnTo>
                  <a:pt x="833830" y="4154412"/>
                </a:lnTo>
                <a:lnTo>
                  <a:pt x="760218" y="4082474"/>
                </a:lnTo>
                <a:close/>
                <a:moveTo>
                  <a:pt x="10505517" y="3963689"/>
                </a:moveTo>
                <a:lnTo>
                  <a:pt x="10451981" y="4015553"/>
                </a:lnTo>
                <a:lnTo>
                  <a:pt x="10649396" y="4211295"/>
                </a:lnTo>
                <a:lnTo>
                  <a:pt x="10701260" y="4157758"/>
                </a:lnTo>
                <a:close/>
                <a:moveTo>
                  <a:pt x="8501248" y="3963689"/>
                </a:moveTo>
                <a:lnTo>
                  <a:pt x="8447711" y="4015553"/>
                </a:lnTo>
                <a:lnTo>
                  <a:pt x="8643454" y="4211295"/>
                </a:lnTo>
                <a:lnTo>
                  <a:pt x="8695317" y="4157758"/>
                </a:lnTo>
                <a:close/>
                <a:moveTo>
                  <a:pt x="6507018" y="3963689"/>
                </a:moveTo>
                <a:lnTo>
                  <a:pt x="6455154" y="4015553"/>
                </a:lnTo>
                <a:lnTo>
                  <a:pt x="6649223" y="4211295"/>
                </a:lnTo>
                <a:lnTo>
                  <a:pt x="6702760" y="4157758"/>
                </a:lnTo>
                <a:close/>
                <a:moveTo>
                  <a:pt x="4502747" y="3963689"/>
                </a:moveTo>
                <a:lnTo>
                  <a:pt x="4449212" y="4015553"/>
                </a:lnTo>
                <a:lnTo>
                  <a:pt x="4644954" y="4211295"/>
                </a:lnTo>
                <a:lnTo>
                  <a:pt x="4698490" y="4157758"/>
                </a:lnTo>
                <a:close/>
                <a:moveTo>
                  <a:pt x="2498477" y="3963689"/>
                </a:moveTo>
                <a:lnTo>
                  <a:pt x="2444941" y="4015553"/>
                </a:lnTo>
                <a:lnTo>
                  <a:pt x="2640684" y="4211295"/>
                </a:lnTo>
                <a:lnTo>
                  <a:pt x="2694221" y="4157758"/>
                </a:lnTo>
                <a:close/>
                <a:moveTo>
                  <a:pt x="494208" y="3963689"/>
                </a:moveTo>
                <a:lnTo>
                  <a:pt x="440671" y="4015553"/>
                </a:lnTo>
                <a:lnTo>
                  <a:pt x="639761" y="4211295"/>
                </a:lnTo>
                <a:lnTo>
                  <a:pt x="691623" y="4157758"/>
                </a:lnTo>
                <a:close/>
                <a:moveTo>
                  <a:pt x="12081495" y="3923536"/>
                </a:moveTo>
                <a:lnTo>
                  <a:pt x="12153436" y="3997149"/>
                </a:lnTo>
                <a:lnTo>
                  <a:pt x="12193588" y="3956997"/>
                </a:lnTo>
                <a:lnTo>
                  <a:pt x="12193588" y="3993803"/>
                </a:lnTo>
                <a:lnTo>
                  <a:pt x="12153436" y="4035628"/>
                </a:lnTo>
                <a:lnTo>
                  <a:pt x="12081495" y="3963689"/>
                </a:lnTo>
                <a:lnTo>
                  <a:pt x="12029633" y="4017225"/>
                </a:lnTo>
                <a:lnTo>
                  <a:pt x="12153436" y="4141028"/>
                </a:lnTo>
                <a:lnTo>
                  <a:pt x="12193588" y="4100876"/>
                </a:lnTo>
                <a:lnTo>
                  <a:pt x="12193588" y="4139354"/>
                </a:lnTo>
                <a:lnTo>
                  <a:pt x="12153436" y="4179507"/>
                </a:lnTo>
                <a:lnTo>
                  <a:pt x="11989480" y="4017225"/>
                </a:lnTo>
                <a:close/>
                <a:moveTo>
                  <a:pt x="10505517" y="3923536"/>
                </a:moveTo>
                <a:lnTo>
                  <a:pt x="10739739" y="4157758"/>
                </a:lnTo>
                <a:lnTo>
                  <a:pt x="10649396" y="4249775"/>
                </a:lnTo>
                <a:lnTo>
                  <a:pt x="10413500" y="4015553"/>
                </a:lnTo>
                <a:close/>
                <a:moveTo>
                  <a:pt x="8501250" y="3923536"/>
                </a:moveTo>
                <a:lnTo>
                  <a:pt x="8735471" y="4157758"/>
                </a:lnTo>
                <a:lnTo>
                  <a:pt x="8643454" y="4249775"/>
                </a:lnTo>
                <a:lnTo>
                  <a:pt x="8409233" y="4015553"/>
                </a:lnTo>
                <a:close/>
                <a:moveTo>
                  <a:pt x="6507018" y="3923536"/>
                </a:moveTo>
                <a:lnTo>
                  <a:pt x="6741240" y="4157758"/>
                </a:lnTo>
                <a:lnTo>
                  <a:pt x="6649223" y="4249775"/>
                </a:lnTo>
                <a:lnTo>
                  <a:pt x="6415002" y="4015553"/>
                </a:lnTo>
                <a:close/>
                <a:moveTo>
                  <a:pt x="4502747" y="3923536"/>
                </a:moveTo>
                <a:lnTo>
                  <a:pt x="4736969" y="4157758"/>
                </a:lnTo>
                <a:lnTo>
                  <a:pt x="4644952" y="4249775"/>
                </a:lnTo>
                <a:lnTo>
                  <a:pt x="4412404" y="4015553"/>
                </a:lnTo>
                <a:close/>
                <a:moveTo>
                  <a:pt x="2498477" y="3923536"/>
                </a:moveTo>
                <a:lnTo>
                  <a:pt x="2732699" y="4157758"/>
                </a:lnTo>
                <a:lnTo>
                  <a:pt x="2640683" y="4249775"/>
                </a:lnTo>
                <a:lnTo>
                  <a:pt x="2408135" y="4015553"/>
                </a:lnTo>
                <a:close/>
                <a:moveTo>
                  <a:pt x="494210" y="3923536"/>
                </a:moveTo>
                <a:lnTo>
                  <a:pt x="730104" y="4157758"/>
                </a:lnTo>
                <a:lnTo>
                  <a:pt x="639761" y="4249775"/>
                </a:lnTo>
                <a:lnTo>
                  <a:pt x="403865" y="4015553"/>
                </a:lnTo>
                <a:close/>
                <a:moveTo>
                  <a:pt x="0" y="3854274"/>
                </a:moveTo>
                <a:lnTo>
                  <a:pt x="17400" y="3871674"/>
                </a:lnTo>
                <a:lnTo>
                  <a:pt x="0" y="3889074"/>
                </a:lnTo>
                <a:close/>
                <a:moveTo>
                  <a:pt x="11939290" y="3821482"/>
                </a:moveTo>
                <a:lnTo>
                  <a:pt x="11743547" y="4017225"/>
                </a:lnTo>
                <a:lnTo>
                  <a:pt x="11797083" y="4070762"/>
                </a:lnTo>
                <a:lnTo>
                  <a:pt x="11991153" y="3871672"/>
                </a:lnTo>
                <a:close/>
                <a:moveTo>
                  <a:pt x="10932134" y="3821482"/>
                </a:moveTo>
                <a:lnTo>
                  <a:pt x="10880272" y="3871672"/>
                </a:lnTo>
                <a:lnTo>
                  <a:pt x="11146282" y="4141028"/>
                </a:lnTo>
                <a:lnTo>
                  <a:pt x="11198144" y="4089164"/>
                </a:lnTo>
                <a:close/>
                <a:moveTo>
                  <a:pt x="9935020" y="3821482"/>
                </a:moveTo>
                <a:lnTo>
                  <a:pt x="9739279" y="4017225"/>
                </a:lnTo>
                <a:lnTo>
                  <a:pt x="9791142" y="4070762"/>
                </a:lnTo>
                <a:lnTo>
                  <a:pt x="9986885" y="3871672"/>
                </a:lnTo>
                <a:close/>
                <a:moveTo>
                  <a:pt x="8937905" y="3821482"/>
                </a:moveTo>
                <a:lnTo>
                  <a:pt x="8886042" y="3871672"/>
                </a:lnTo>
                <a:lnTo>
                  <a:pt x="9152050" y="4141028"/>
                </a:lnTo>
                <a:lnTo>
                  <a:pt x="9203915" y="4089164"/>
                </a:lnTo>
                <a:close/>
                <a:moveTo>
                  <a:pt x="7930751" y="3821482"/>
                </a:moveTo>
                <a:lnTo>
                  <a:pt x="7735010" y="4017225"/>
                </a:lnTo>
                <a:lnTo>
                  <a:pt x="7788546" y="4070762"/>
                </a:lnTo>
                <a:lnTo>
                  <a:pt x="7984288" y="3871672"/>
                </a:lnTo>
                <a:close/>
                <a:moveTo>
                  <a:pt x="6933636" y="3821482"/>
                </a:moveTo>
                <a:lnTo>
                  <a:pt x="6880099" y="3871672"/>
                </a:lnTo>
                <a:lnTo>
                  <a:pt x="7147781" y="4141028"/>
                </a:lnTo>
                <a:lnTo>
                  <a:pt x="7201318" y="4089164"/>
                </a:lnTo>
                <a:close/>
                <a:moveTo>
                  <a:pt x="5928154" y="3821482"/>
                </a:moveTo>
                <a:lnTo>
                  <a:pt x="5730740" y="4017225"/>
                </a:lnTo>
                <a:lnTo>
                  <a:pt x="5784275" y="4070762"/>
                </a:lnTo>
                <a:lnTo>
                  <a:pt x="5980018" y="3871672"/>
                </a:lnTo>
                <a:close/>
                <a:moveTo>
                  <a:pt x="4929364" y="3821482"/>
                </a:moveTo>
                <a:lnTo>
                  <a:pt x="4875830" y="3871672"/>
                </a:lnTo>
                <a:lnTo>
                  <a:pt x="5145184" y="4141028"/>
                </a:lnTo>
                <a:lnTo>
                  <a:pt x="5198720" y="4089164"/>
                </a:lnTo>
                <a:close/>
                <a:moveTo>
                  <a:pt x="3927231" y="3821482"/>
                </a:moveTo>
                <a:lnTo>
                  <a:pt x="3736507" y="4017225"/>
                </a:lnTo>
                <a:lnTo>
                  <a:pt x="3786697" y="4070762"/>
                </a:lnTo>
                <a:lnTo>
                  <a:pt x="3979095" y="3871672"/>
                </a:lnTo>
                <a:close/>
                <a:moveTo>
                  <a:pt x="2925096" y="3821482"/>
                </a:moveTo>
                <a:lnTo>
                  <a:pt x="2873232" y="3871672"/>
                </a:lnTo>
                <a:lnTo>
                  <a:pt x="3140914" y="4141028"/>
                </a:lnTo>
                <a:lnTo>
                  <a:pt x="3194451" y="4089164"/>
                </a:lnTo>
                <a:close/>
                <a:moveTo>
                  <a:pt x="1931327" y="3821482"/>
                </a:moveTo>
                <a:lnTo>
                  <a:pt x="1733911" y="4017225"/>
                </a:lnTo>
                <a:lnTo>
                  <a:pt x="1785776" y="4070762"/>
                </a:lnTo>
                <a:lnTo>
                  <a:pt x="1983191" y="3871672"/>
                </a:lnTo>
                <a:close/>
                <a:moveTo>
                  <a:pt x="920827" y="3821482"/>
                </a:moveTo>
                <a:lnTo>
                  <a:pt x="868963" y="3871672"/>
                </a:lnTo>
                <a:lnTo>
                  <a:pt x="1138319" y="4141028"/>
                </a:lnTo>
                <a:lnTo>
                  <a:pt x="1190181" y="4089164"/>
                </a:lnTo>
                <a:close/>
                <a:moveTo>
                  <a:pt x="10371678" y="3811446"/>
                </a:moveTo>
                <a:lnTo>
                  <a:pt x="10150840" y="4033957"/>
                </a:lnTo>
                <a:lnTo>
                  <a:pt x="10078900" y="3962017"/>
                </a:lnTo>
                <a:lnTo>
                  <a:pt x="10025363" y="4015553"/>
                </a:lnTo>
                <a:lnTo>
                  <a:pt x="10150840" y="4141028"/>
                </a:lnTo>
                <a:lnTo>
                  <a:pt x="10425214" y="3864982"/>
                </a:lnTo>
                <a:close/>
                <a:moveTo>
                  <a:pt x="8367407" y="3811446"/>
                </a:moveTo>
                <a:lnTo>
                  <a:pt x="8146569" y="4033957"/>
                </a:lnTo>
                <a:lnTo>
                  <a:pt x="8074630" y="3962017"/>
                </a:lnTo>
                <a:lnTo>
                  <a:pt x="8021094" y="4015553"/>
                </a:lnTo>
                <a:lnTo>
                  <a:pt x="8146569" y="4141028"/>
                </a:lnTo>
                <a:lnTo>
                  <a:pt x="8420943" y="3864982"/>
                </a:lnTo>
                <a:close/>
                <a:moveTo>
                  <a:pt x="6363139" y="3811446"/>
                </a:moveTo>
                <a:lnTo>
                  <a:pt x="6142301" y="4033957"/>
                </a:lnTo>
                <a:lnTo>
                  <a:pt x="6070361" y="3962017"/>
                </a:lnTo>
                <a:lnTo>
                  <a:pt x="6018498" y="4015553"/>
                </a:lnTo>
                <a:lnTo>
                  <a:pt x="6142301" y="4141028"/>
                </a:lnTo>
                <a:lnTo>
                  <a:pt x="6416676" y="3864982"/>
                </a:lnTo>
                <a:close/>
                <a:moveTo>
                  <a:pt x="4362214" y="3811446"/>
                </a:moveTo>
                <a:lnTo>
                  <a:pt x="4144722" y="4033957"/>
                </a:lnTo>
                <a:lnTo>
                  <a:pt x="4074457" y="3962017"/>
                </a:lnTo>
                <a:lnTo>
                  <a:pt x="4020919" y="4015553"/>
                </a:lnTo>
                <a:lnTo>
                  <a:pt x="4144722" y="4141028"/>
                </a:lnTo>
                <a:lnTo>
                  <a:pt x="4414078" y="3864982"/>
                </a:lnTo>
                <a:close/>
                <a:moveTo>
                  <a:pt x="2359618" y="3811446"/>
                </a:moveTo>
                <a:lnTo>
                  <a:pt x="2140453" y="4033957"/>
                </a:lnTo>
                <a:lnTo>
                  <a:pt x="2070186" y="3962017"/>
                </a:lnTo>
                <a:lnTo>
                  <a:pt x="2018322" y="4015553"/>
                </a:lnTo>
                <a:lnTo>
                  <a:pt x="2140453" y="4141028"/>
                </a:lnTo>
                <a:lnTo>
                  <a:pt x="2411481" y="3864982"/>
                </a:lnTo>
                <a:close/>
                <a:moveTo>
                  <a:pt x="355349" y="3811446"/>
                </a:moveTo>
                <a:lnTo>
                  <a:pt x="136183" y="4033957"/>
                </a:lnTo>
                <a:lnTo>
                  <a:pt x="65917" y="3962017"/>
                </a:lnTo>
                <a:lnTo>
                  <a:pt x="14052" y="4015553"/>
                </a:lnTo>
                <a:lnTo>
                  <a:pt x="136183" y="4141028"/>
                </a:lnTo>
                <a:lnTo>
                  <a:pt x="407211" y="3864982"/>
                </a:lnTo>
                <a:close/>
                <a:moveTo>
                  <a:pt x="11939290" y="3781331"/>
                </a:moveTo>
                <a:lnTo>
                  <a:pt x="12031307" y="3871674"/>
                </a:lnTo>
                <a:lnTo>
                  <a:pt x="11797085" y="4107570"/>
                </a:lnTo>
                <a:lnTo>
                  <a:pt x="11705068" y="4017227"/>
                </a:lnTo>
                <a:close/>
                <a:moveTo>
                  <a:pt x="10932136" y="3781331"/>
                </a:moveTo>
                <a:lnTo>
                  <a:pt x="11236625" y="4089166"/>
                </a:lnTo>
                <a:lnTo>
                  <a:pt x="11146282" y="4179508"/>
                </a:lnTo>
                <a:lnTo>
                  <a:pt x="10840120" y="3871674"/>
                </a:lnTo>
                <a:close/>
                <a:moveTo>
                  <a:pt x="9935019" y="3781331"/>
                </a:moveTo>
                <a:lnTo>
                  <a:pt x="10027036" y="3871674"/>
                </a:lnTo>
                <a:lnTo>
                  <a:pt x="9791140" y="4107570"/>
                </a:lnTo>
                <a:lnTo>
                  <a:pt x="9700797" y="4017227"/>
                </a:lnTo>
                <a:close/>
                <a:moveTo>
                  <a:pt x="8937903" y="3781331"/>
                </a:moveTo>
                <a:lnTo>
                  <a:pt x="9244065" y="4089166"/>
                </a:lnTo>
                <a:lnTo>
                  <a:pt x="9152049" y="4179508"/>
                </a:lnTo>
                <a:lnTo>
                  <a:pt x="8847562" y="3871674"/>
                </a:lnTo>
                <a:close/>
                <a:moveTo>
                  <a:pt x="7930750" y="3781331"/>
                </a:moveTo>
                <a:lnTo>
                  <a:pt x="8022766" y="3871674"/>
                </a:lnTo>
                <a:lnTo>
                  <a:pt x="7788544" y="4107570"/>
                </a:lnTo>
                <a:lnTo>
                  <a:pt x="7698202" y="4017227"/>
                </a:lnTo>
                <a:close/>
                <a:moveTo>
                  <a:pt x="6933636" y="3781331"/>
                </a:moveTo>
                <a:lnTo>
                  <a:pt x="7239796" y="4089166"/>
                </a:lnTo>
                <a:lnTo>
                  <a:pt x="7147780" y="4179508"/>
                </a:lnTo>
                <a:lnTo>
                  <a:pt x="6843293" y="3871674"/>
                </a:lnTo>
                <a:close/>
                <a:moveTo>
                  <a:pt x="5928154" y="3781331"/>
                </a:moveTo>
                <a:lnTo>
                  <a:pt x="6018497" y="3871674"/>
                </a:lnTo>
                <a:lnTo>
                  <a:pt x="5784275" y="4107570"/>
                </a:lnTo>
                <a:lnTo>
                  <a:pt x="5693932" y="4017227"/>
                </a:lnTo>
                <a:close/>
                <a:moveTo>
                  <a:pt x="4929367" y="3781331"/>
                </a:moveTo>
                <a:lnTo>
                  <a:pt x="5235528" y="4089166"/>
                </a:lnTo>
                <a:lnTo>
                  <a:pt x="5145186" y="4179508"/>
                </a:lnTo>
                <a:lnTo>
                  <a:pt x="4839024" y="3871674"/>
                </a:lnTo>
                <a:close/>
                <a:moveTo>
                  <a:pt x="3927231" y="3781331"/>
                </a:moveTo>
                <a:lnTo>
                  <a:pt x="4015901" y="3871674"/>
                </a:lnTo>
                <a:lnTo>
                  <a:pt x="3786697" y="4107570"/>
                </a:lnTo>
                <a:lnTo>
                  <a:pt x="3699701" y="4017227"/>
                </a:lnTo>
                <a:close/>
                <a:moveTo>
                  <a:pt x="2925096" y="3781331"/>
                </a:moveTo>
                <a:lnTo>
                  <a:pt x="3231257" y="4089166"/>
                </a:lnTo>
                <a:lnTo>
                  <a:pt x="3140914" y="4179508"/>
                </a:lnTo>
                <a:lnTo>
                  <a:pt x="2834752" y="3871674"/>
                </a:lnTo>
                <a:close/>
                <a:moveTo>
                  <a:pt x="1931327" y="3781331"/>
                </a:moveTo>
                <a:lnTo>
                  <a:pt x="2021670" y="3871674"/>
                </a:lnTo>
                <a:lnTo>
                  <a:pt x="1785776" y="4107570"/>
                </a:lnTo>
                <a:lnTo>
                  <a:pt x="1695431" y="4017227"/>
                </a:lnTo>
                <a:close/>
                <a:moveTo>
                  <a:pt x="920827" y="3781331"/>
                </a:moveTo>
                <a:lnTo>
                  <a:pt x="1228661" y="4089166"/>
                </a:lnTo>
                <a:lnTo>
                  <a:pt x="1138319" y="4179508"/>
                </a:lnTo>
                <a:lnTo>
                  <a:pt x="830484" y="3871674"/>
                </a:lnTo>
                <a:close/>
                <a:moveTo>
                  <a:pt x="10371676" y="3771291"/>
                </a:moveTo>
                <a:lnTo>
                  <a:pt x="10463693" y="3864980"/>
                </a:lnTo>
                <a:lnTo>
                  <a:pt x="10150840" y="4179507"/>
                </a:lnTo>
                <a:lnTo>
                  <a:pt x="9986885" y="4015551"/>
                </a:lnTo>
                <a:lnTo>
                  <a:pt x="10078900" y="3921863"/>
                </a:lnTo>
                <a:lnTo>
                  <a:pt x="10150840" y="3995475"/>
                </a:lnTo>
                <a:close/>
                <a:moveTo>
                  <a:pt x="8367407" y="3771291"/>
                </a:moveTo>
                <a:lnTo>
                  <a:pt x="8461095" y="3864980"/>
                </a:lnTo>
                <a:lnTo>
                  <a:pt x="8146569" y="4179507"/>
                </a:lnTo>
                <a:lnTo>
                  <a:pt x="7982614" y="4015551"/>
                </a:lnTo>
                <a:lnTo>
                  <a:pt x="8074630" y="3921863"/>
                </a:lnTo>
                <a:lnTo>
                  <a:pt x="8146569" y="3995475"/>
                </a:lnTo>
                <a:close/>
                <a:moveTo>
                  <a:pt x="6363139" y="3771291"/>
                </a:moveTo>
                <a:lnTo>
                  <a:pt x="6456828" y="3864980"/>
                </a:lnTo>
                <a:lnTo>
                  <a:pt x="6142301" y="4179507"/>
                </a:lnTo>
                <a:lnTo>
                  <a:pt x="5978346" y="4015551"/>
                </a:lnTo>
                <a:lnTo>
                  <a:pt x="6070361" y="3921863"/>
                </a:lnTo>
                <a:lnTo>
                  <a:pt x="6142301" y="3995475"/>
                </a:lnTo>
                <a:close/>
                <a:moveTo>
                  <a:pt x="4362214" y="3771291"/>
                </a:moveTo>
                <a:lnTo>
                  <a:pt x="4452557" y="3864980"/>
                </a:lnTo>
                <a:lnTo>
                  <a:pt x="4144722" y="4179507"/>
                </a:lnTo>
                <a:lnTo>
                  <a:pt x="3984113" y="4015551"/>
                </a:lnTo>
                <a:lnTo>
                  <a:pt x="4074456" y="3921863"/>
                </a:lnTo>
                <a:lnTo>
                  <a:pt x="4144722" y="3995475"/>
                </a:lnTo>
                <a:close/>
                <a:moveTo>
                  <a:pt x="2359618" y="3771291"/>
                </a:moveTo>
                <a:lnTo>
                  <a:pt x="2448287" y="3864980"/>
                </a:lnTo>
                <a:lnTo>
                  <a:pt x="2140453" y="4179507"/>
                </a:lnTo>
                <a:lnTo>
                  <a:pt x="1981515" y="4015551"/>
                </a:lnTo>
                <a:lnTo>
                  <a:pt x="2070186" y="3921863"/>
                </a:lnTo>
                <a:lnTo>
                  <a:pt x="2140453" y="3995475"/>
                </a:lnTo>
                <a:close/>
                <a:moveTo>
                  <a:pt x="355350" y="3771291"/>
                </a:moveTo>
                <a:lnTo>
                  <a:pt x="444019" y="3864980"/>
                </a:lnTo>
                <a:lnTo>
                  <a:pt x="136185" y="4179507"/>
                </a:lnTo>
                <a:lnTo>
                  <a:pt x="0" y="4039022"/>
                </a:lnTo>
                <a:lnTo>
                  <a:pt x="0" y="3991511"/>
                </a:lnTo>
                <a:lnTo>
                  <a:pt x="65918" y="3921863"/>
                </a:lnTo>
                <a:lnTo>
                  <a:pt x="136185" y="3995475"/>
                </a:lnTo>
                <a:close/>
                <a:moveTo>
                  <a:pt x="10505517" y="3675931"/>
                </a:moveTo>
                <a:lnTo>
                  <a:pt x="10451982" y="3729467"/>
                </a:lnTo>
                <a:lnTo>
                  <a:pt x="10717991" y="3998823"/>
                </a:lnTo>
                <a:lnTo>
                  <a:pt x="10771525" y="3945287"/>
                </a:lnTo>
                <a:close/>
                <a:moveTo>
                  <a:pt x="8501250" y="3675931"/>
                </a:moveTo>
                <a:lnTo>
                  <a:pt x="8447713" y="3729467"/>
                </a:lnTo>
                <a:lnTo>
                  <a:pt x="8715395" y="3998823"/>
                </a:lnTo>
                <a:lnTo>
                  <a:pt x="8767258" y="3945287"/>
                </a:lnTo>
                <a:close/>
                <a:moveTo>
                  <a:pt x="6507018" y="3675931"/>
                </a:moveTo>
                <a:lnTo>
                  <a:pt x="6455154" y="3729467"/>
                </a:lnTo>
                <a:lnTo>
                  <a:pt x="6721162" y="3998823"/>
                </a:lnTo>
                <a:lnTo>
                  <a:pt x="6773026" y="3945287"/>
                </a:lnTo>
                <a:close/>
                <a:moveTo>
                  <a:pt x="4502747" y="3675931"/>
                </a:moveTo>
                <a:lnTo>
                  <a:pt x="4449211" y="3729467"/>
                </a:lnTo>
                <a:lnTo>
                  <a:pt x="4718567" y="3998823"/>
                </a:lnTo>
                <a:lnTo>
                  <a:pt x="4768757" y="3945287"/>
                </a:lnTo>
                <a:close/>
                <a:moveTo>
                  <a:pt x="2498479" y="3675931"/>
                </a:moveTo>
                <a:lnTo>
                  <a:pt x="2444943" y="3729467"/>
                </a:lnTo>
                <a:lnTo>
                  <a:pt x="2714297" y="3998823"/>
                </a:lnTo>
                <a:lnTo>
                  <a:pt x="2767833" y="3945287"/>
                </a:lnTo>
                <a:close/>
                <a:moveTo>
                  <a:pt x="494210" y="3675931"/>
                </a:moveTo>
                <a:lnTo>
                  <a:pt x="440673" y="3729467"/>
                </a:lnTo>
                <a:lnTo>
                  <a:pt x="710027" y="3998823"/>
                </a:lnTo>
                <a:lnTo>
                  <a:pt x="763564" y="3945287"/>
                </a:lnTo>
                <a:close/>
                <a:moveTo>
                  <a:pt x="10505519" y="3639124"/>
                </a:moveTo>
                <a:lnTo>
                  <a:pt x="10810007" y="3945287"/>
                </a:lnTo>
                <a:lnTo>
                  <a:pt x="10717991" y="4035628"/>
                </a:lnTo>
                <a:lnTo>
                  <a:pt x="10413502" y="3729467"/>
                </a:lnTo>
                <a:close/>
                <a:moveTo>
                  <a:pt x="8501248" y="3639124"/>
                </a:moveTo>
                <a:lnTo>
                  <a:pt x="8805736" y="3945287"/>
                </a:lnTo>
                <a:lnTo>
                  <a:pt x="8715393" y="4035628"/>
                </a:lnTo>
                <a:lnTo>
                  <a:pt x="8409233" y="3729467"/>
                </a:lnTo>
                <a:close/>
                <a:moveTo>
                  <a:pt x="6507018" y="3639124"/>
                </a:moveTo>
                <a:lnTo>
                  <a:pt x="6813179" y="3945287"/>
                </a:lnTo>
                <a:lnTo>
                  <a:pt x="6721162" y="4035628"/>
                </a:lnTo>
                <a:lnTo>
                  <a:pt x="6415002" y="3729467"/>
                </a:lnTo>
                <a:close/>
                <a:moveTo>
                  <a:pt x="4502747" y="3639124"/>
                </a:moveTo>
                <a:lnTo>
                  <a:pt x="4808909" y="3945287"/>
                </a:lnTo>
                <a:lnTo>
                  <a:pt x="4718567" y="4035628"/>
                </a:lnTo>
                <a:lnTo>
                  <a:pt x="4412404" y="3729467"/>
                </a:lnTo>
                <a:close/>
                <a:moveTo>
                  <a:pt x="2498479" y="3639124"/>
                </a:moveTo>
                <a:lnTo>
                  <a:pt x="2804640" y="3945287"/>
                </a:lnTo>
                <a:lnTo>
                  <a:pt x="2714297" y="4035628"/>
                </a:lnTo>
                <a:lnTo>
                  <a:pt x="2408135" y="3729467"/>
                </a:lnTo>
                <a:close/>
                <a:moveTo>
                  <a:pt x="494210" y="3639124"/>
                </a:moveTo>
                <a:lnTo>
                  <a:pt x="800370" y="3945287"/>
                </a:lnTo>
                <a:lnTo>
                  <a:pt x="710027" y="4035628"/>
                </a:lnTo>
                <a:lnTo>
                  <a:pt x="403865" y="3729467"/>
                </a:lnTo>
                <a:close/>
                <a:moveTo>
                  <a:pt x="0" y="3569862"/>
                </a:moveTo>
                <a:lnTo>
                  <a:pt x="231546" y="3801407"/>
                </a:lnTo>
                <a:lnTo>
                  <a:pt x="139529" y="3893422"/>
                </a:lnTo>
                <a:lnTo>
                  <a:pt x="0" y="3751696"/>
                </a:lnTo>
                <a:lnTo>
                  <a:pt x="0" y="3714316"/>
                </a:lnTo>
                <a:lnTo>
                  <a:pt x="139529" y="3854944"/>
                </a:lnTo>
                <a:lnTo>
                  <a:pt x="191393" y="3801407"/>
                </a:lnTo>
                <a:lnTo>
                  <a:pt x="0" y="3608804"/>
                </a:lnTo>
                <a:close/>
                <a:moveTo>
                  <a:pt x="11228259" y="3537070"/>
                </a:moveTo>
                <a:lnTo>
                  <a:pt x="11027499" y="3729467"/>
                </a:lnTo>
                <a:lnTo>
                  <a:pt x="11077689" y="3783003"/>
                </a:lnTo>
                <a:lnTo>
                  <a:pt x="11228259" y="3632432"/>
                </a:lnTo>
                <a:lnTo>
                  <a:pt x="11296853" y="3704371"/>
                </a:lnTo>
                <a:lnTo>
                  <a:pt x="11347044" y="3654181"/>
                </a:lnTo>
                <a:close/>
                <a:moveTo>
                  <a:pt x="9222315" y="3537070"/>
                </a:moveTo>
                <a:lnTo>
                  <a:pt x="9023228" y="3729467"/>
                </a:lnTo>
                <a:lnTo>
                  <a:pt x="9073418" y="3783003"/>
                </a:lnTo>
                <a:lnTo>
                  <a:pt x="9222315" y="3632432"/>
                </a:lnTo>
                <a:lnTo>
                  <a:pt x="9290910" y="3704371"/>
                </a:lnTo>
                <a:lnTo>
                  <a:pt x="9341100" y="3654181"/>
                </a:lnTo>
                <a:close/>
                <a:moveTo>
                  <a:pt x="7223068" y="3537070"/>
                </a:moveTo>
                <a:lnTo>
                  <a:pt x="7028997" y="3729467"/>
                </a:lnTo>
                <a:lnTo>
                  <a:pt x="7077515" y="3783003"/>
                </a:lnTo>
                <a:lnTo>
                  <a:pt x="7223068" y="3632432"/>
                </a:lnTo>
                <a:lnTo>
                  <a:pt x="7289988" y="3704371"/>
                </a:lnTo>
                <a:lnTo>
                  <a:pt x="7338505" y="3654181"/>
                </a:lnTo>
                <a:close/>
                <a:moveTo>
                  <a:pt x="5220470" y="3537070"/>
                </a:moveTo>
                <a:lnTo>
                  <a:pt x="5023055" y="3729467"/>
                </a:lnTo>
                <a:lnTo>
                  <a:pt x="5071571" y="3783003"/>
                </a:lnTo>
                <a:lnTo>
                  <a:pt x="5220470" y="3632432"/>
                </a:lnTo>
                <a:lnTo>
                  <a:pt x="5285719" y="3704371"/>
                </a:lnTo>
                <a:lnTo>
                  <a:pt x="5334236" y="3654181"/>
                </a:lnTo>
                <a:close/>
                <a:moveTo>
                  <a:pt x="3216201" y="3537070"/>
                </a:moveTo>
                <a:lnTo>
                  <a:pt x="3018783" y="3729467"/>
                </a:lnTo>
                <a:lnTo>
                  <a:pt x="3070648" y="3783003"/>
                </a:lnTo>
                <a:lnTo>
                  <a:pt x="3216201" y="3632432"/>
                </a:lnTo>
                <a:lnTo>
                  <a:pt x="3281447" y="3704371"/>
                </a:lnTo>
                <a:lnTo>
                  <a:pt x="3331638" y="3654181"/>
                </a:lnTo>
                <a:close/>
                <a:moveTo>
                  <a:pt x="1218623" y="3537070"/>
                </a:moveTo>
                <a:lnTo>
                  <a:pt x="1016188" y="3729467"/>
                </a:lnTo>
                <a:lnTo>
                  <a:pt x="1068052" y="3783003"/>
                </a:lnTo>
                <a:lnTo>
                  <a:pt x="1218623" y="3632432"/>
                </a:lnTo>
                <a:lnTo>
                  <a:pt x="1285544" y="3704371"/>
                </a:lnTo>
                <a:lnTo>
                  <a:pt x="1337406" y="3654181"/>
                </a:lnTo>
                <a:close/>
                <a:moveTo>
                  <a:pt x="9935020" y="3535398"/>
                </a:moveTo>
                <a:lnTo>
                  <a:pt x="9650608" y="3821482"/>
                </a:lnTo>
                <a:lnTo>
                  <a:pt x="9501711" y="3672585"/>
                </a:lnTo>
                <a:lnTo>
                  <a:pt x="9379580" y="3796388"/>
                </a:lnTo>
                <a:lnTo>
                  <a:pt x="9431443" y="3849924"/>
                </a:lnTo>
                <a:lnTo>
                  <a:pt x="9501711" y="3777985"/>
                </a:lnTo>
                <a:lnTo>
                  <a:pt x="9598744" y="3873346"/>
                </a:lnTo>
                <a:lnTo>
                  <a:pt x="9436463" y="4035628"/>
                </a:lnTo>
                <a:lnTo>
                  <a:pt x="9223989" y="3821482"/>
                </a:lnTo>
                <a:lnTo>
                  <a:pt x="9170453" y="3873346"/>
                </a:lnTo>
                <a:lnTo>
                  <a:pt x="9436463" y="4141028"/>
                </a:lnTo>
                <a:lnTo>
                  <a:pt x="9935020" y="3640798"/>
                </a:lnTo>
                <a:lnTo>
                  <a:pt x="10150840" y="3854942"/>
                </a:lnTo>
                <a:lnTo>
                  <a:pt x="10202703" y="3801406"/>
                </a:lnTo>
                <a:close/>
                <a:moveTo>
                  <a:pt x="7932425" y="3535398"/>
                </a:moveTo>
                <a:lnTo>
                  <a:pt x="7648013" y="3821482"/>
                </a:lnTo>
                <a:lnTo>
                  <a:pt x="7500788" y="3672585"/>
                </a:lnTo>
                <a:lnTo>
                  <a:pt x="7375311" y="3796388"/>
                </a:lnTo>
                <a:lnTo>
                  <a:pt x="7427175" y="3849924"/>
                </a:lnTo>
                <a:lnTo>
                  <a:pt x="7500788" y="3777985"/>
                </a:lnTo>
                <a:lnTo>
                  <a:pt x="7594477" y="3873346"/>
                </a:lnTo>
                <a:lnTo>
                  <a:pt x="7432194" y="4035628"/>
                </a:lnTo>
                <a:lnTo>
                  <a:pt x="7219722" y="3821482"/>
                </a:lnTo>
                <a:lnTo>
                  <a:pt x="7166185" y="3873346"/>
                </a:lnTo>
                <a:lnTo>
                  <a:pt x="7432194" y="4141028"/>
                </a:lnTo>
                <a:lnTo>
                  <a:pt x="7932425" y="3640798"/>
                </a:lnTo>
                <a:lnTo>
                  <a:pt x="8146571" y="3854942"/>
                </a:lnTo>
                <a:lnTo>
                  <a:pt x="8200107" y="3801406"/>
                </a:lnTo>
                <a:close/>
                <a:moveTo>
                  <a:pt x="5929828" y="3535398"/>
                </a:moveTo>
                <a:lnTo>
                  <a:pt x="5643742" y="3821482"/>
                </a:lnTo>
                <a:lnTo>
                  <a:pt x="5496517" y="3672585"/>
                </a:lnTo>
                <a:lnTo>
                  <a:pt x="5372714" y="3796388"/>
                </a:lnTo>
                <a:lnTo>
                  <a:pt x="5422904" y="3849924"/>
                </a:lnTo>
                <a:lnTo>
                  <a:pt x="5496517" y="3777985"/>
                </a:lnTo>
                <a:lnTo>
                  <a:pt x="5591878" y="3873346"/>
                </a:lnTo>
                <a:lnTo>
                  <a:pt x="5427924" y="4035628"/>
                </a:lnTo>
                <a:lnTo>
                  <a:pt x="5215451" y="3821482"/>
                </a:lnTo>
                <a:lnTo>
                  <a:pt x="5163586" y="3873346"/>
                </a:lnTo>
                <a:lnTo>
                  <a:pt x="5427924" y="4141028"/>
                </a:lnTo>
                <a:lnTo>
                  <a:pt x="5929828" y="3640798"/>
                </a:lnTo>
                <a:lnTo>
                  <a:pt x="6142300" y="3854942"/>
                </a:lnTo>
                <a:lnTo>
                  <a:pt x="6195836" y="3801406"/>
                </a:lnTo>
                <a:close/>
                <a:moveTo>
                  <a:pt x="3932251" y="3535398"/>
                </a:moveTo>
                <a:lnTo>
                  <a:pt x="3642818" y="3821482"/>
                </a:lnTo>
                <a:lnTo>
                  <a:pt x="3495593" y="3672585"/>
                </a:lnTo>
                <a:lnTo>
                  <a:pt x="3370118" y="3796388"/>
                </a:lnTo>
                <a:lnTo>
                  <a:pt x="3423654" y="3849924"/>
                </a:lnTo>
                <a:lnTo>
                  <a:pt x="3495593" y="3777985"/>
                </a:lnTo>
                <a:lnTo>
                  <a:pt x="3590956" y="3873346"/>
                </a:lnTo>
                <a:lnTo>
                  <a:pt x="3427000" y="4035628"/>
                </a:lnTo>
                <a:lnTo>
                  <a:pt x="3212855" y="3821482"/>
                </a:lnTo>
                <a:lnTo>
                  <a:pt x="3159318" y="3873346"/>
                </a:lnTo>
                <a:lnTo>
                  <a:pt x="3427000" y="4141028"/>
                </a:lnTo>
                <a:lnTo>
                  <a:pt x="3932251" y="3640798"/>
                </a:lnTo>
                <a:lnTo>
                  <a:pt x="4146396" y="3854942"/>
                </a:lnTo>
                <a:lnTo>
                  <a:pt x="4199933" y="3801406"/>
                </a:lnTo>
                <a:close/>
                <a:moveTo>
                  <a:pt x="1929653" y="3535398"/>
                </a:moveTo>
                <a:lnTo>
                  <a:pt x="1643569" y="3821482"/>
                </a:lnTo>
                <a:lnTo>
                  <a:pt x="1496343" y="3672585"/>
                </a:lnTo>
                <a:lnTo>
                  <a:pt x="1374213" y="3796388"/>
                </a:lnTo>
                <a:lnTo>
                  <a:pt x="1426077" y="3849924"/>
                </a:lnTo>
                <a:lnTo>
                  <a:pt x="1496343" y="3777985"/>
                </a:lnTo>
                <a:lnTo>
                  <a:pt x="1591704" y="3873346"/>
                </a:lnTo>
                <a:lnTo>
                  <a:pt x="1429423" y="4035628"/>
                </a:lnTo>
                <a:lnTo>
                  <a:pt x="1215277" y="3821482"/>
                </a:lnTo>
                <a:lnTo>
                  <a:pt x="1163413" y="3873346"/>
                </a:lnTo>
                <a:lnTo>
                  <a:pt x="1429423" y="4141028"/>
                </a:lnTo>
                <a:lnTo>
                  <a:pt x="1929653" y="3640798"/>
                </a:lnTo>
                <a:lnTo>
                  <a:pt x="2143799" y="3854942"/>
                </a:lnTo>
                <a:lnTo>
                  <a:pt x="2195663" y="3801406"/>
                </a:lnTo>
                <a:close/>
                <a:moveTo>
                  <a:pt x="12193588" y="3527033"/>
                </a:moveTo>
                <a:lnTo>
                  <a:pt x="12193588" y="3565514"/>
                </a:lnTo>
                <a:lnTo>
                  <a:pt x="12171838" y="3587262"/>
                </a:lnTo>
                <a:lnTo>
                  <a:pt x="12193588" y="3609010"/>
                </a:lnTo>
                <a:lnTo>
                  <a:pt x="12193588" y="3649164"/>
                </a:lnTo>
                <a:lnTo>
                  <a:pt x="12133360" y="3587262"/>
                </a:lnTo>
                <a:close/>
                <a:moveTo>
                  <a:pt x="11937616" y="3496919"/>
                </a:moveTo>
                <a:lnTo>
                  <a:pt x="12193588" y="3752891"/>
                </a:lnTo>
                <a:lnTo>
                  <a:pt x="12193588" y="3789697"/>
                </a:lnTo>
                <a:lnTo>
                  <a:pt x="11937616" y="3535399"/>
                </a:lnTo>
                <a:lnTo>
                  <a:pt x="11653204" y="3821484"/>
                </a:lnTo>
                <a:lnTo>
                  <a:pt x="11505979" y="3672586"/>
                </a:lnTo>
                <a:lnTo>
                  <a:pt x="11382176" y="3796388"/>
                </a:lnTo>
                <a:lnTo>
                  <a:pt x="11434040" y="3849926"/>
                </a:lnTo>
                <a:lnTo>
                  <a:pt x="11505979" y="3777985"/>
                </a:lnTo>
                <a:lnTo>
                  <a:pt x="11601341" y="3873348"/>
                </a:lnTo>
                <a:lnTo>
                  <a:pt x="11439058" y="4035629"/>
                </a:lnTo>
                <a:lnTo>
                  <a:pt x="11224913" y="3821484"/>
                </a:lnTo>
                <a:lnTo>
                  <a:pt x="11174722" y="3873348"/>
                </a:lnTo>
                <a:lnTo>
                  <a:pt x="11439058" y="4141030"/>
                </a:lnTo>
                <a:lnTo>
                  <a:pt x="11937616" y="3640798"/>
                </a:lnTo>
                <a:lnTo>
                  <a:pt x="12153436" y="3854944"/>
                </a:lnTo>
                <a:lnTo>
                  <a:pt x="12193588" y="3813118"/>
                </a:lnTo>
                <a:lnTo>
                  <a:pt x="12193588" y="3853272"/>
                </a:lnTo>
                <a:lnTo>
                  <a:pt x="12153436" y="3893422"/>
                </a:lnTo>
                <a:lnTo>
                  <a:pt x="11937616" y="3677605"/>
                </a:lnTo>
                <a:lnTo>
                  <a:pt x="11439058" y="4179508"/>
                </a:lnTo>
                <a:lnTo>
                  <a:pt x="11136244" y="3873348"/>
                </a:lnTo>
                <a:lnTo>
                  <a:pt x="11224913" y="3783005"/>
                </a:lnTo>
                <a:lnTo>
                  <a:pt x="11439058" y="3998823"/>
                </a:lnTo>
                <a:lnTo>
                  <a:pt x="11562861" y="3873348"/>
                </a:lnTo>
                <a:lnTo>
                  <a:pt x="11505979" y="3816465"/>
                </a:lnTo>
                <a:lnTo>
                  <a:pt x="11434040" y="3888404"/>
                </a:lnTo>
                <a:lnTo>
                  <a:pt x="11345370" y="3796388"/>
                </a:lnTo>
                <a:lnTo>
                  <a:pt x="11505979" y="3635780"/>
                </a:lnTo>
                <a:lnTo>
                  <a:pt x="11653204" y="3783005"/>
                </a:lnTo>
                <a:close/>
                <a:moveTo>
                  <a:pt x="11228259" y="3496919"/>
                </a:moveTo>
                <a:lnTo>
                  <a:pt x="11390542" y="3654182"/>
                </a:lnTo>
                <a:lnTo>
                  <a:pt x="11296853" y="3749545"/>
                </a:lnTo>
                <a:lnTo>
                  <a:pt x="11228259" y="3677605"/>
                </a:lnTo>
                <a:lnTo>
                  <a:pt x="11077689" y="3821484"/>
                </a:lnTo>
                <a:lnTo>
                  <a:pt x="10982327" y="3727795"/>
                </a:lnTo>
                <a:close/>
                <a:moveTo>
                  <a:pt x="9935020" y="3496919"/>
                </a:moveTo>
                <a:lnTo>
                  <a:pt x="10241183" y="3801407"/>
                </a:lnTo>
                <a:lnTo>
                  <a:pt x="10150840" y="3893422"/>
                </a:lnTo>
                <a:lnTo>
                  <a:pt x="9935020" y="3677605"/>
                </a:lnTo>
                <a:lnTo>
                  <a:pt x="9436463" y="4179508"/>
                </a:lnTo>
                <a:lnTo>
                  <a:pt x="9131974" y="3873348"/>
                </a:lnTo>
                <a:lnTo>
                  <a:pt x="9223991" y="3783005"/>
                </a:lnTo>
                <a:lnTo>
                  <a:pt x="9436463" y="3998823"/>
                </a:lnTo>
                <a:lnTo>
                  <a:pt x="9560268" y="3873348"/>
                </a:lnTo>
                <a:lnTo>
                  <a:pt x="9501711" y="3816465"/>
                </a:lnTo>
                <a:lnTo>
                  <a:pt x="9431444" y="3888404"/>
                </a:lnTo>
                <a:lnTo>
                  <a:pt x="9341102" y="3796388"/>
                </a:lnTo>
                <a:lnTo>
                  <a:pt x="9501711" y="3635780"/>
                </a:lnTo>
                <a:lnTo>
                  <a:pt x="9650608" y="3783005"/>
                </a:lnTo>
                <a:close/>
                <a:moveTo>
                  <a:pt x="9222317" y="3496919"/>
                </a:moveTo>
                <a:lnTo>
                  <a:pt x="9386272" y="3654182"/>
                </a:lnTo>
                <a:lnTo>
                  <a:pt x="9290912" y="3749545"/>
                </a:lnTo>
                <a:lnTo>
                  <a:pt x="9222317" y="3677605"/>
                </a:lnTo>
                <a:lnTo>
                  <a:pt x="9073420" y="3821484"/>
                </a:lnTo>
                <a:lnTo>
                  <a:pt x="8979729" y="3727795"/>
                </a:lnTo>
                <a:close/>
                <a:moveTo>
                  <a:pt x="7932423" y="3496919"/>
                </a:moveTo>
                <a:lnTo>
                  <a:pt x="8236912" y="3801407"/>
                </a:lnTo>
                <a:lnTo>
                  <a:pt x="8146569" y="3893422"/>
                </a:lnTo>
                <a:lnTo>
                  <a:pt x="7932423" y="3677605"/>
                </a:lnTo>
                <a:lnTo>
                  <a:pt x="7432192" y="4179508"/>
                </a:lnTo>
                <a:lnTo>
                  <a:pt x="7127705" y="3873348"/>
                </a:lnTo>
                <a:lnTo>
                  <a:pt x="7219720" y="3783005"/>
                </a:lnTo>
                <a:lnTo>
                  <a:pt x="7432192" y="3998823"/>
                </a:lnTo>
                <a:lnTo>
                  <a:pt x="7555995" y="3873348"/>
                </a:lnTo>
                <a:lnTo>
                  <a:pt x="7500786" y="3816465"/>
                </a:lnTo>
                <a:lnTo>
                  <a:pt x="7427174" y="3888404"/>
                </a:lnTo>
                <a:lnTo>
                  <a:pt x="7338503" y="3796388"/>
                </a:lnTo>
                <a:lnTo>
                  <a:pt x="7500786" y="3635780"/>
                </a:lnTo>
                <a:lnTo>
                  <a:pt x="7648011" y="3783005"/>
                </a:lnTo>
                <a:close/>
                <a:moveTo>
                  <a:pt x="7223066" y="3496919"/>
                </a:moveTo>
                <a:lnTo>
                  <a:pt x="7382003" y="3654182"/>
                </a:lnTo>
                <a:lnTo>
                  <a:pt x="7289987" y="3749545"/>
                </a:lnTo>
                <a:lnTo>
                  <a:pt x="7223066" y="3677605"/>
                </a:lnTo>
                <a:lnTo>
                  <a:pt x="7077515" y="3821484"/>
                </a:lnTo>
                <a:lnTo>
                  <a:pt x="6985500" y="3727795"/>
                </a:lnTo>
                <a:close/>
                <a:moveTo>
                  <a:pt x="5929828" y="3496919"/>
                </a:moveTo>
                <a:lnTo>
                  <a:pt x="6232644" y="3801407"/>
                </a:lnTo>
                <a:lnTo>
                  <a:pt x="6142301" y="3893422"/>
                </a:lnTo>
                <a:lnTo>
                  <a:pt x="5929828" y="3677605"/>
                </a:lnTo>
                <a:lnTo>
                  <a:pt x="5427924" y="4179508"/>
                </a:lnTo>
                <a:lnTo>
                  <a:pt x="5123436" y="3873348"/>
                </a:lnTo>
                <a:lnTo>
                  <a:pt x="5215452" y="3783005"/>
                </a:lnTo>
                <a:lnTo>
                  <a:pt x="5427924" y="3998823"/>
                </a:lnTo>
                <a:lnTo>
                  <a:pt x="5551727" y="3873348"/>
                </a:lnTo>
                <a:lnTo>
                  <a:pt x="5496518" y="3816465"/>
                </a:lnTo>
                <a:lnTo>
                  <a:pt x="5422906" y="3888404"/>
                </a:lnTo>
                <a:lnTo>
                  <a:pt x="5334236" y="3796388"/>
                </a:lnTo>
                <a:lnTo>
                  <a:pt x="5496518" y="3635780"/>
                </a:lnTo>
                <a:lnTo>
                  <a:pt x="5643744" y="3783005"/>
                </a:lnTo>
                <a:close/>
                <a:moveTo>
                  <a:pt x="5220470" y="3496919"/>
                </a:moveTo>
                <a:lnTo>
                  <a:pt x="5377734" y="3654182"/>
                </a:lnTo>
                <a:lnTo>
                  <a:pt x="5285718" y="3749545"/>
                </a:lnTo>
                <a:lnTo>
                  <a:pt x="5220470" y="3677605"/>
                </a:lnTo>
                <a:lnTo>
                  <a:pt x="5071571" y="3821484"/>
                </a:lnTo>
                <a:lnTo>
                  <a:pt x="4981229" y="3727795"/>
                </a:lnTo>
                <a:close/>
                <a:moveTo>
                  <a:pt x="3932251" y="3496919"/>
                </a:moveTo>
                <a:lnTo>
                  <a:pt x="4238411" y="3801407"/>
                </a:lnTo>
                <a:lnTo>
                  <a:pt x="4146394" y="3893422"/>
                </a:lnTo>
                <a:lnTo>
                  <a:pt x="3932251" y="3677605"/>
                </a:lnTo>
                <a:lnTo>
                  <a:pt x="3426999" y="4179508"/>
                </a:lnTo>
                <a:lnTo>
                  <a:pt x="3119164" y="3873348"/>
                </a:lnTo>
                <a:lnTo>
                  <a:pt x="3212855" y="3783005"/>
                </a:lnTo>
                <a:lnTo>
                  <a:pt x="3426999" y="3998823"/>
                </a:lnTo>
                <a:lnTo>
                  <a:pt x="3550803" y="3873348"/>
                </a:lnTo>
                <a:lnTo>
                  <a:pt x="3495593" y="3816465"/>
                </a:lnTo>
                <a:lnTo>
                  <a:pt x="3423653" y="3888404"/>
                </a:lnTo>
                <a:lnTo>
                  <a:pt x="3331638" y="3796388"/>
                </a:lnTo>
                <a:lnTo>
                  <a:pt x="3495593" y="3635780"/>
                </a:lnTo>
                <a:lnTo>
                  <a:pt x="3642818" y="3783005"/>
                </a:lnTo>
                <a:close/>
                <a:moveTo>
                  <a:pt x="3216201" y="3496919"/>
                </a:moveTo>
                <a:lnTo>
                  <a:pt x="3373464" y="3654182"/>
                </a:lnTo>
                <a:lnTo>
                  <a:pt x="3281447" y="3749545"/>
                </a:lnTo>
                <a:lnTo>
                  <a:pt x="3216201" y="3677605"/>
                </a:lnTo>
                <a:lnTo>
                  <a:pt x="3070649" y="3821484"/>
                </a:lnTo>
                <a:lnTo>
                  <a:pt x="2976959" y="3727795"/>
                </a:lnTo>
                <a:close/>
                <a:moveTo>
                  <a:pt x="1929655" y="3496919"/>
                </a:moveTo>
                <a:lnTo>
                  <a:pt x="2235815" y="3801407"/>
                </a:lnTo>
                <a:lnTo>
                  <a:pt x="2143799" y="3893422"/>
                </a:lnTo>
                <a:lnTo>
                  <a:pt x="1929655" y="3677605"/>
                </a:lnTo>
                <a:lnTo>
                  <a:pt x="1429423" y="4179508"/>
                </a:lnTo>
                <a:lnTo>
                  <a:pt x="1126609" y="3873348"/>
                </a:lnTo>
                <a:lnTo>
                  <a:pt x="1215277" y="3783005"/>
                </a:lnTo>
                <a:lnTo>
                  <a:pt x="1429423" y="3998823"/>
                </a:lnTo>
                <a:lnTo>
                  <a:pt x="1554898" y="3873348"/>
                </a:lnTo>
                <a:lnTo>
                  <a:pt x="1496343" y="3816465"/>
                </a:lnTo>
                <a:lnTo>
                  <a:pt x="1426077" y="3888404"/>
                </a:lnTo>
                <a:lnTo>
                  <a:pt x="1334062" y="3796388"/>
                </a:lnTo>
                <a:lnTo>
                  <a:pt x="1496343" y="3635780"/>
                </a:lnTo>
                <a:lnTo>
                  <a:pt x="1643569" y="3783005"/>
                </a:lnTo>
                <a:close/>
                <a:moveTo>
                  <a:pt x="1218623" y="3496919"/>
                </a:moveTo>
                <a:lnTo>
                  <a:pt x="1380906" y="3654182"/>
                </a:lnTo>
                <a:lnTo>
                  <a:pt x="1285544" y="3749545"/>
                </a:lnTo>
                <a:lnTo>
                  <a:pt x="1218623" y="3677605"/>
                </a:lnTo>
                <a:lnTo>
                  <a:pt x="1068052" y="3821484"/>
                </a:lnTo>
                <a:lnTo>
                  <a:pt x="974365" y="3727795"/>
                </a:lnTo>
                <a:close/>
                <a:moveTo>
                  <a:pt x="11004075" y="3461785"/>
                </a:moveTo>
                <a:lnTo>
                  <a:pt x="10788257" y="3679277"/>
                </a:lnTo>
                <a:lnTo>
                  <a:pt x="10646050" y="3535398"/>
                </a:lnTo>
                <a:lnTo>
                  <a:pt x="10592514" y="3588934"/>
                </a:lnTo>
                <a:lnTo>
                  <a:pt x="10788257" y="3784677"/>
                </a:lnTo>
                <a:lnTo>
                  <a:pt x="11057611" y="3515321"/>
                </a:lnTo>
                <a:close/>
                <a:moveTo>
                  <a:pt x="9003153" y="3461785"/>
                </a:moveTo>
                <a:lnTo>
                  <a:pt x="8792354" y="3679277"/>
                </a:lnTo>
                <a:lnTo>
                  <a:pt x="8650147" y="3535398"/>
                </a:lnTo>
                <a:lnTo>
                  <a:pt x="8598284" y="3588934"/>
                </a:lnTo>
                <a:lnTo>
                  <a:pt x="8792354" y="3784677"/>
                </a:lnTo>
                <a:lnTo>
                  <a:pt x="9055016" y="3515321"/>
                </a:lnTo>
                <a:close/>
                <a:moveTo>
                  <a:pt x="7005576" y="3461785"/>
                </a:moveTo>
                <a:lnTo>
                  <a:pt x="6791430" y="3679277"/>
                </a:lnTo>
                <a:lnTo>
                  <a:pt x="6647551" y="3535398"/>
                </a:lnTo>
                <a:lnTo>
                  <a:pt x="6595687" y="3588934"/>
                </a:lnTo>
                <a:lnTo>
                  <a:pt x="6791430" y="3784677"/>
                </a:lnTo>
                <a:lnTo>
                  <a:pt x="7059113" y="3515321"/>
                </a:lnTo>
                <a:close/>
                <a:moveTo>
                  <a:pt x="5001305" y="3461785"/>
                </a:moveTo>
                <a:lnTo>
                  <a:pt x="4788833" y="3679277"/>
                </a:lnTo>
                <a:lnTo>
                  <a:pt x="4644952" y="3535398"/>
                </a:lnTo>
                <a:lnTo>
                  <a:pt x="4591418" y="3588934"/>
                </a:lnTo>
                <a:lnTo>
                  <a:pt x="4788833" y="3784677"/>
                </a:lnTo>
                <a:lnTo>
                  <a:pt x="5054841" y="3515321"/>
                </a:lnTo>
                <a:close/>
                <a:moveTo>
                  <a:pt x="2998709" y="3461785"/>
                </a:moveTo>
                <a:lnTo>
                  <a:pt x="2784562" y="3679277"/>
                </a:lnTo>
                <a:lnTo>
                  <a:pt x="2640683" y="3535398"/>
                </a:lnTo>
                <a:lnTo>
                  <a:pt x="2588820" y="3588934"/>
                </a:lnTo>
                <a:lnTo>
                  <a:pt x="2784562" y="3784677"/>
                </a:lnTo>
                <a:lnTo>
                  <a:pt x="3050572" y="3515321"/>
                </a:lnTo>
                <a:close/>
                <a:moveTo>
                  <a:pt x="994440" y="3461785"/>
                </a:moveTo>
                <a:lnTo>
                  <a:pt x="780294" y="3679277"/>
                </a:lnTo>
                <a:lnTo>
                  <a:pt x="638089" y="3535398"/>
                </a:lnTo>
                <a:lnTo>
                  <a:pt x="586224" y="3588934"/>
                </a:lnTo>
                <a:lnTo>
                  <a:pt x="780294" y="3784677"/>
                </a:lnTo>
                <a:lnTo>
                  <a:pt x="1046304" y="3515321"/>
                </a:lnTo>
                <a:close/>
                <a:moveTo>
                  <a:pt x="11004077" y="3424979"/>
                </a:moveTo>
                <a:lnTo>
                  <a:pt x="11094419" y="3515321"/>
                </a:lnTo>
                <a:lnTo>
                  <a:pt x="10788257" y="3821482"/>
                </a:lnTo>
                <a:lnTo>
                  <a:pt x="10555709" y="3588934"/>
                </a:lnTo>
                <a:lnTo>
                  <a:pt x="10646052" y="3496919"/>
                </a:lnTo>
                <a:lnTo>
                  <a:pt x="10788257" y="3639124"/>
                </a:lnTo>
                <a:close/>
                <a:moveTo>
                  <a:pt x="9003152" y="3424979"/>
                </a:moveTo>
                <a:lnTo>
                  <a:pt x="9091822" y="3515321"/>
                </a:lnTo>
                <a:lnTo>
                  <a:pt x="8792352" y="3821482"/>
                </a:lnTo>
                <a:lnTo>
                  <a:pt x="8561476" y="3588934"/>
                </a:lnTo>
                <a:lnTo>
                  <a:pt x="8650147" y="3496919"/>
                </a:lnTo>
                <a:lnTo>
                  <a:pt x="8792352" y="3639124"/>
                </a:lnTo>
                <a:close/>
                <a:moveTo>
                  <a:pt x="7005574" y="3424979"/>
                </a:moveTo>
                <a:lnTo>
                  <a:pt x="7097591" y="3515321"/>
                </a:lnTo>
                <a:lnTo>
                  <a:pt x="6791430" y="3821482"/>
                </a:lnTo>
                <a:lnTo>
                  <a:pt x="6558881" y="3588934"/>
                </a:lnTo>
                <a:lnTo>
                  <a:pt x="6647551" y="3496919"/>
                </a:lnTo>
                <a:lnTo>
                  <a:pt x="6791430" y="3639124"/>
                </a:lnTo>
                <a:close/>
                <a:moveTo>
                  <a:pt x="5001305" y="3424979"/>
                </a:moveTo>
                <a:lnTo>
                  <a:pt x="5093321" y="3515321"/>
                </a:lnTo>
                <a:lnTo>
                  <a:pt x="4788833" y="3821482"/>
                </a:lnTo>
                <a:lnTo>
                  <a:pt x="4554611" y="3588934"/>
                </a:lnTo>
                <a:lnTo>
                  <a:pt x="4644954" y="3496919"/>
                </a:lnTo>
                <a:lnTo>
                  <a:pt x="4788833" y="3639124"/>
                </a:lnTo>
                <a:close/>
                <a:moveTo>
                  <a:pt x="2998709" y="3424979"/>
                </a:moveTo>
                <a:lnTo>
                  <a:pt x="3089052" y="3515321"/>
                </a:lnTo>
                <a:lnTo>
                  <a:pt x="2784563" y="3821482"/>
                </a:lnTo>
                <a:lnTo>
                  <a:pt x="2550342" y="3588934"/>
                </a:lnTo>
                <a:lnTo>
                  <a:pt x="2640684" y="3496919"/>
                </a:lnTo>
                <a:lnTo>
                  <a:pt x="2784563" y="3639124"/>
                </a:lnTo>
                <a:close/>
                <a:moveTo>
                  <a:pt x="994440" y="3424979"/>
                </a:moveTo>
                <a:lnTo>
                  <a:pt x="1084782" y="3515321"/>
                </a:lnTo>
                <a:lnTo>
                  <a:pt x="780294" y="3821482"/>
                </a:lnTo>
                <a:lnTo>
                  <a:pt x="546072" y="3588934"/>
                </a:lnTo>
                <a:lnTo>
                  <a:pt x="638087" y="3496919"/>
                </a:lnTo>
                <a:lnTo>
                  <a:pt x="780294" y="3639124"/>
                </a:lnTo>
                <a:close/>
                <a:moveTo>
                  <a:pt x="12083169" y="3391519"/>
                </a:moveTo>
                <a:lnTo>
                  <a:pt x="12029633" y="3445055"/>
                </a:lnTo>
                <a:lnTo>
                  <a:pt x="12083169" y="3496919"/>
                </a:lnTo>
                <a:lnTo>
                  <a:pt x="12133360" y="3445055"/>
                </a:lnTo>
                <a:close/>
                <a:moveTo>
                  <a:pt x="10507191" y="3391519"/>
                </a:moveTo>
                <a:lnTo>
                  <a:pt x="10289699" y="3607338"/>
                </a:lnTo>
                <a:lnTo>
                  <a:pt x="10219433" y="3535398"/>
                </a:lnTo>
                <a:lnTo>
                  <a:pt x="10165896" y="3588934"/>
                </a:lnTo>
                <a:lnTo>
                  <a:pt x="10289699" y="3712737"/>
                </a:lnTo>
                <a:lnTo>
                  <a:pt x="10559055" y="3443383"/>
                </a:lnTo>
                <a:close/>
                <a:moveTo>
                  <a:pt x="10078900" y="3391519"/>
                </a:moveTo>
                <a:lnTo>
                  <a:pt x="10025363" y="3445055"/>
                </a:lnTo>
                <a:lnTo>
                  <a:pt x="10078900" y="3496919"/>
                </a:lnTo>
                <a:lnTo>
                  <a:pt x="10132436" y="3445055"/>
                </a:lnTo>
                <a:close/>
                <a:moveTo>
                  <a:pt x="8502920" y="3391519"/>
                </a:moveTo>
                <a:lnTo>
                  <a:pt x="8287102" y="3607338"/>
                </a:lnTo>
                <a:lnTo>
                  <a:pt x="8215162" y="3535398"/>
                </a:lnTo>
                <a:lnTo>
                  <a:pt x="8161625" y="3588934"/>
                </a:lnTo>
                <a:lnTo>
                  <a:pt x="8287102" y="3712737"/>
                </a:lnTo>
                <a:lnTo>
                  <a:pt x="8554784" y="3443383"/>
                </a:lnTo>
                <a:close/>
                <a:moveTo>
                  <a:pt x="8074630" y="3391519"/>
                </a:moveTo>
                <a:lnTo>
                  <a:pt x="8021094" y="3445055"/>
                </a:lnTo>
                <a:lnTo>
                  <a:pt x="8074630" y="3496919"/>
                </a:lnTo>
                <a:lnTo>
                  <a:pt x="8128167" y="3445055"/>
                </a:lnTo>
                <a:close/>
                <a:moveTo>
                  <a:pt x="6500326" y="3391519"/>
                </a:moveTo>
                <a:lnTo>
                  <a:pt x="6289527" y="3607338"/>
                </a:lnTo>
                <a:lnTo>
                  <a:pt x="6219260" y="3535398"/>
                </a:lnTo>
                <a:lnTo>
                  <a:pt x="6167396" y="3588934"/>
                </a:lnTo>
                <a:lnTo>
                  <a:pt x="6289527" y="3712737"/>
                </a:lnTo>
                <a:lnTo>
                  <a:pt x="6552189" y="3443383"/>
                </a:lnTo>
                <a:close/>
                <a:moveTo>
                  <a:pt x="6070361" y="3391519"/>
                </a:moveTo>
                <a:lnTo>
                  <a:pt x="6018497" y="3445055"/>
                </a:lnTo>
                <a:lnTo>
                  <a:pt x="6070361" y="3496919"/>
                </a:lnTo>
                <a:lnTo>
                  <a:pt x="6123897" y="3445055"/>
                </a:lnTo>
                <a:close/>
                <a:moveTo>
                  <a:pt x="4504421" y="3391519"/>
                </a:moveTo>
                <a:lnTo>
                  <a:pt x="4288601" y="3607338"/>
                </a:lnTo>
                <a:lnTo>
                  <a:pt x="4216663" y="3535398"/>
                </a:lnTo>
                <a:lnTo>
                  <a:pt x="4164798" y="3588934"/>
                </a:lnTo>
                <a:lnTo>
                  <a:pt x="4288601" y="3712737"/>
                </a:lnTo>
                <a:lnTo>
                  <a:pt x="4557957" y="3443383"/>
                </a:lnTo>
                <a:close/>
                <a:moveTo>
                  <a:pt x="4071110" y="3391519"/>
                </a:moveTo>
                <a:lnTo>
                  <a:pt x="4020919" y="3445055"/>
                </a:lnTo>
                <a:lnTo>
                  <a:pt x="4071110" y="3496919"/>
                </a:lnTo>
                <a:lnTo>
                  <a:pt x="4121300" y="3445055"/>
                </a:lnTo>
                <a:close/>
                <a:moveTo>
                  <a:pt x="2500151" y="3391519"/>
                </a:moveTo>
                <a:lnTo>
                  <a:pt x="2286006" y="3607338"/>
                </a:lnTo>
                <a:lnTo>
                  <a:pt x="2212395" y="3535398"/>
                </a:lnTo>
                <a:lnTo>
                  <a:pt x="2160530" y="3588934"/>
                </a:lnTo>
                <a:lnTo>
                  <a:pt x="2286006" y="3712737"/>
                </a:lnTo>
                <a:lnTo>
                  <a:pt x="2552015" y="3443383"/>
                </a:lnTo>
                <a:close/>
                <a:moveTo>
                  <a:pt x="2071860" y="3391519"/>
                </a:moveTo>
                <a:lnTo>
                  <a:pt x="2018324" y="3445055"/>
                </a:lnTo>
                <a:lnTo>
                  <a:pt x="2071860" y="3496919"/>
                </a:lnTo>
                <a:lnTo>
                  <a:pt x="2125396" y="3445055"/>
                </a:lnTo>
                <a:close/>
                <a:moveTo>
                  <a:pt x="495882" y="3391519"/>
                </a:moveTo>
                <a:lnTo>
                  <a:pt x="281736" y="3607338"/>
                </a:lnTo>
                <a:lnTo>
                  <a:pt x="211470" y="3535398"/>
                </a:lnTo>
                <a:lnTo>
                  <a:pt x="157933" y="3588934"/>
                </a:lnTo>
                <a:lnTo>
                  <a:pt x="281736" y="3712737"/>
                </a:lnTo>
                <a:lnTo>
                  <a:pt x="547746" y="3443383"/>
                </a:lnTo>
                <a:close/>
                <a:moveTo>
                  <a:pt x="67590" y="3391519"/>
                </a:moveTo>
                <a:lnTo>
                  <a:pt x="14054" y="3445055"/>
                </a:lnTo>
                <a:lnTo>
                  <a:pt x="67590" y="3496919"/>
                </a:lnTo>
                <a:lnTo>
                  <a:pt x="121127" y="3445055"/>
                </a:lnTo>
                <a:close/>
                <a:moveTo>
                  <a:pt x="12083169" y="3353038"/>
                </a:moveTo>
                <a:lnTo>
                  <a:pt x="12173512" y="3445055"/>
                </a:lnTo>
                <a:lnTo>
                  <a:pt x="12083169" y="3537070"/>
                </a:lnTo>
                <a:lnTo>
                  <a:pt x="11989480" y="3445055"/>
                </a:lnTo>
                <a:close/>
                <a:moveTo>
                  <a:pt x="10507189" y="3353038"/>
                </a:moveTo>
                <a:lnTo>
                  <a:pt x="10595860" y="3443381"/>
                </a:lnTo>
                <a:lnTo>
                  <a:pt x="10289698" y="3751215"/>
                </a:lnTo>
                <a:lnTo>
                  <a:pt x="10129088" y="3588934"/>
                </a:lnTo>
                <a:lnTo>
                  <a:pt x="10219431" y="3496917"/>
                </a:lnTo>
                <a:lnTo>
                  <a:pt x="10289698" y="3568858"/>
                </a:lnTo>
                <a:close/>
                <a:moveTo>
                  <a:pt x="10078900" y="3353038"/>
                </a:moveTo>
                <a:lnTo>
                  <a:pt x="10169242" y="3445055"/>
                </a:lnTo>
                <a:lnTo>
                  <a:pt x="10078900" y="3537070"/>
                </a:lnTo>
                <a:lnTo>
                  <a:pt x="9986885" y="3445055"/>
                </a:lnTo>
                <a:close/>
                <a:moveTo>
                  <a:pt x="8502922" y="3353038"/>
                </a:moveTo>
                <a:lnTo>
                  <a:pt x="8593264" y="3443381"/>
                </a:lnTo>
                <a:lnTo>
                  <a:pt x="8287102" y="3751215"/>
                </a:lnTo>
                <a:lnTo>
                  <a:pt x="8124821" y="3588934"/>
                </a:lnTo>
                <a:lnTo>
                  <a:pt x="8215163" y="3496917"/>
                </a:lnTo>
                <a:lnTo>
                  <a:pt x="8287102" y="3568858"/>
                </a:lnTo>
                <a:close/>
                <a:moveTo>
                  <a:pt x="8074630" y="3353038"/>
                </a:moveTo>
                <a:lnTo>
                  <a:pt x="8164973" y="3445055"/>
                </a:lnTo>
                <a:lnTo>
                  <a:pt x="8074630" y="3537070"/>
                </a:lnTo>
                <a:lnTo>
                  <a:pt x="7982616" y="3445055"/>
                </a:lnTo>
                <a:close/>
                <a:moveTo>
                  <a:pt x="6500326" y="3353038"/>
                </a:moveTo>
                <a:lnTo>
                  <a:pt x="6588995" y="3443381"/>
                </a:lnTo>
                <a:lnTo>
                  <a:pt x="6289527" y="3751215"/>
                </a:lnTo>
                <a:lnTo>
                  <a:pt x="6130589" y="3588934"/>
                </a:lnTo>
                <a:lnTo>
                  <a:pt x="6219258" y="3496917"/>
                </a:lnTo>
                <a:lnTo>
                  <a:pt x="6289527" y="3568858"/>
                </a:lnTo>
                <a:close/>
                <a:moveTo>
                  <a:pt x="6070361" y="3353038"/>
                </a:moveTo>
                <a:lnTo>
                  <a:pt x="6160704" y="3445055"/>
                </a:lnTo>
                <a:lnTo>
                  <a:pt x="6070361" y="3537070"/>
                </a:lnTo>
                <a:lnTo>
                  <a:pt x="5978346" y="3445055"/>
                </a:lnTo>
                <a:close/>
                <a:moveTo>
                  <a:pt x="4504421" y="3353038"/>
                </a:moveTo>
                <a:lnTo>
                  <a:pt x="4594764" y="3443381"/>
                </a:lnTo>
                <a:lnTo>
                  <a:pt x="4288603" y="3751215"/>
                </a:lnTo>
                <a:lnTo>
                  <a:pt x="4126320" y="3588934"/>
                </a:lnTo>
                <a:lnTo>
                  <a:pt x="4216663" y="3496917"/>
                </a:lnTo>
                <a:lnTo>
                  <a:pt x="4288603" y="3568858"/>
                </a:lnTo>
                <a:close/>
                <a:moveTo>
                  <a:pt x="4071111" y="3353038"/>
                </a:moveTo>
                <a:lnTo>
                  <a:pt x="4158108" y="3445055"/>
                </a:lnTo>
                <a:lnTo>
                  <a:pt x="4071111" y="3537070"/>
                </a:lnTo>
                <a:lnTo>
                  <a:pt x="3984115" y="3445055"/>
                </a:lnTo>
                <a:close/>
                <a:moveTo>
                  <a:pt x="2500151" y="3353038"/>
                </a:moveTo>
                <a:lnTo>
                  <a:pt x="2590494" y="3443381"/>
                </a:lnTo>
                <a:lnTo>
                  <a:pt x="2286006" y="3751215"/>
                </a:lnTo>
                <a:lnTo>
                  <a:pt x="2123722" y="3588934"/>
                </a:lnTo>
                <a:lnTo>
                  <a:pt x="2212393" y="3496917"/>
                </a:lnTo>
                <a:lnTo>
                  <a:pt x="2286006" y="3568858"/>
                </a:lnTo>
                <a:close/>
                <a:moveTo>
                  <a:pt x="2071858" y="3353038"/>
                </a:moveTo>
                <a:lnTo>
                  <a:pt x="2163875" y="3445055"/>
                </a:lnTo>
                <a:lnTo>
                  <a:pt x="2071858" y="3537070"/>
                </a:lnTo>
                <a:lnTo>
                  <a:pt x="1981515" y="3445055"/>
                </a:lnTo>
                <a:close/>
                <a:moveTo>
                  <a:pt x="495880" y="3353038"/>
                </a:moveTo>
                <a:lnTo>
                  <a:pt x="587897" y="3443381"/>
                </a:lnTo>
                <a:lnTo>
                  <a:pt x="281736" y="3751215"/>
                </a:lnTo>
                <a:lnTo>
                  <a:pt x="119453" y="3588934"/>
                </a:lnTo>
                <a:lnTo>
                  <a:pt x="211468" y="3496917"/>
                </a:lnTo>
                <a:lnTo>
                  <a:pt x="281736" y="3568858"/>
                </a:lnTo>
                <a:close/>
                <a:moveTo>
                  <a:pt x="67590" y="3353038"/>
                </a:moveTo>
                <a:lnTo>
                  <a:pt x="159607" y="3445055"/>
                </a:lnTo>
                <a:lnTo>
                  <a:pt x="67590" y="3537070"/>
                </a:lnTo>
                <a:lnTo>
                  <a:pt x="0" y="3468228"/>
                </a:lnTo>
                <a:lnTo>
                  <a:pt x="0" y="3421881"/>
                </a:lnTo>
                <a:close/>
                <a:moveTo>
                  <a:pt x="10868562" y="3314560"/>
                </a:moveTo>
                <a:lnTo>
                  <a:pt x="10736395" y="3440037"/>
                </a:lnTo>
                <a:lnTo>
                  <a:pt x="10789929" y="3495245"/>
                </a:lnTo>
                <a:lnTo>
                  <a:pt x="10922098" y="3374788"/>
                </a:lnTo>
                <a:close/>
                <a:moveTo>
                  <a:pt x="8869312" y="3314560"/>
                </a:moveTo>
                <a:lnTo>
                  <a:pt x="8743836" y="3440037"/>
                </a:lnTo>
                <a:lnTo>
                  <a:pt x="8795698" y="3495245"/>
                </a:lnTo>
                <a:lnTo>
                  <a:pt x="8921175" y="3374788"/>
                </a:lnTo>
                <a:close/>
                <a:moveTo>
                  <a:pt x="6866715" y="3314560"/>
                </a:moveTo>
                <a:lnTo>
                  <a:pt x="6739566" y="3440037"/>
                </a:lnTo>
                <a:lnTo>
                  <a:pt x="6791430" y="3495245"/>
                </a:lnTo>
                <a:lnTo>
                  <a:pt x="6918579" y="3374788"/>
                </a:lnTo>
                <a:close/>
                <a:moveTo>
                  <a:pt x="4862444" y="3314560"/>
                </a:moveTo>
                <a:lnTo>
                  <a:pt x="4735297" y="3440037"/>
                </a:lnTo>
                <a:lnTo>
                  <a:pt x="4787160" y="3495245"/>
                </a:lnTo>
                <a:lnTo>
                  <a:pt x="4914308" y="3374788"/>
                </a:lnTo>
                <a:close/>
                <a:moveTo>
                  <a:pt x="2858176" y="3314560"/>
                </a:moveTo>
                <a:lnTo>
                  <a:pt x="2731027" y="3440037"/>
                </a:lnTo>
                <a:lnTo>
                  <a:pt x="2782890" y="3495245"/>
                </a:lnTo>
                <a:lnTo>
                  <a:pt x="2910039" y="3374788"/>
                </a:lnTo>
                <a:close/>
                <a:moveTo>
                  <a:pt x="860599" y="3314560"/>
                </a:moveTo>
                <a:lnTo>
                  <a:pt x="726758" y="3440037"/>
                </a:lnTo>
                <a:lnTo>
                  <a:pt x="781968" y="3495245"/>
                </a:lnTo>
                <a:lnTo>
                  <a:pt x="914135" y="3374788"/>
                </a:lnTo>
                <a:close/>
                <a:moveTo>
                  <a:pt x="10868562" y="3272736"/>
                </a:moveTo>
                <a:lnTo>
                  <a:pt x="10962250" y="3374788"/>
                </a:lnTo>
                <a:lnTo>
                  <a:pt x="10789929" y="3537072"/>
                </a:lnTo>
                <a:lnTo>
                  <a:pt x="10697914" y="3440037"/>
                </a:lnTo>
                <a:close/>
                <a:moveTo>
                  <a:pt x="8869310" y="3272736"/>
                </a:moveTo>
                <a:lnTo>
                  <a:pt x="8959653" y="3374788"/>
                </a:lnTo>
                <a:lnTo>
                  <a:pt x="8795698" y="3537072"/>
                </a:lnTo>
                <a:lnTo>
                  <a:pt x="8705355" y="3440037"/>
                </a:lnTo>
                <a:close/>
                <a:moveTo>
                  <a:pt x="6866715" y="3272736"/>
                </a:moveTo>
                <a:lnTo>
                  <a:pt x="6955384" y="3374788"/>
                </a:lnTo>
                <a:lnTo>
                  <a:pt x="6791429" y="3537072"/>
                </a:lnTo>
                <a:lnTo>
                  <a:pt x="6701086" y="3440037"/>
                </a:lnTo>
                <a:close/>
                <a:moveTo>
                  <a:pt x="4862446" y="3272736"/>
                </a:moveTo>
                <a:lnTo>
                  <a:pt x="4951117" y="3374788"/>
                </a:lnTo>
                <a:lnTo>
                  <a:pt x="4787161" y="3537072"/>
                </a:lnTo>
                <a:lnTo>
                  <a:pt x="4696818" y="3440037"/>
                </a:lnTo>
                <a:close/>
                <a:moveTo>
                  <a:pt x="2858176" y="3272736"/>
                </a:moveTo>
                <a:lnTo>
                  <a:pt x="2946845" y="3374788"/>
                </a:lnTo>
                <a:lnTo>
                  <a:pt x="2782890" y="3537072"/>
                </a:lnTo>
                <a:lnTo>
                  <a:pt x="2692547" y="3440037"/>
                </a:lnTo>
                <a:close/>
                <a:moveTo>
                  <a:pt x="860597" y="3272736"/>
                </a:moveTo>
                <a:lnTo>
                  <a:pt x="952613" y="3374788"/>
                </a:lnTo>
                <a:lnTo>
                  <a:pt x="781966" y="3537072"/>
                </a:lnTo>
                <a:lnTo>
                  <a:pt x="688277" y="3440037"/>
                </a:lnTo>
                <a:close/>
                <a:moveTo>
                  <a:pt x="12193588" y="3240948"/>
                </a:moveTo>
                <a:lnTo>
                  <a:pt x="12193588" y="3276082"/>
                </a:lnTo>
                <a:lnTo>
                  <a:pt x="12171838" y="3297830"/>
                </a:lnTo>
                <a:lnTo>
                  <a:pt x="12193588" y="3317906"/>
                </a:lnTo>
                <a:lnTo>
                  <a:pt x="12193588" y="3353038"/>
                </a:lnTo>
                <a:lnTo>
                  <a:pt x="12133360" y="3297830"/>
                </a:lnTo>
                <a:close/>
                <a:moveTo>
                  <a:pt x="11435712" y="3179047"/>
                </a:moveTo>
                <a:lnTo>
                  <a:pt x="11382176" y="3230911"/>
                </a:lnTo>
                <a:lnTo>
                  <a:pt x="11526055" y="3374788"/>
                </a:lnTo>
                <a:lnTo>
                  <a:pt x="11437384" y="3466805"/>
                </a:lnTo>
                <a:lnTo>
                  <a:pt x="11367118" y="3393192"/>
                </a:lnTo>
                <a:lnTo>
                  <a:pt x="11310235" y="3445055"/>
                </a:lnTo>
                <a:lnTo>
                  <a:pt x="11437384" y="3568860"/>
                </a:lnTo>
                <a:lnTo>
                  <a:pt x="11633128" y="3374788"/>
                </a:lnTo>
                <a:close/>
                <a:moveTo>
                  <a:pt x="10435250" y="3179047"/>
                </a:moveTo>
                <a:lnTo>
                  <a:pt x="10289699" y="3321254"/>
                </a:lnTo>
                <a:lnTo>
                  <a:pt x="10219433" y="3249314"/>
                </a:lnTo>
                <a:lnTo>
                  <a:pt x="10165898" y="3302850"/>
                </a:lnTo>
                <a:lnTo>
                  <a:pt x="10289699" y="3426653"/>
                </a:lnTo>
                <a:lnTo>
                  <a:pt x="10485443" y="3230911"/>
                </a:lnTo>
                <a:close/>
                <a:moveTo>
                  <a:pt x="9436463" y="3179047"/>
                </a:moveTo>
                <a:lnTo>
                  <a:pt x="9384600" y="3230911"/>
                </a:lnTo>
                <a:lnTo>
                  <a:pt x="9526806" y="3374788"/>
                </a:lnTo>
                <a:lnTo>
                  <a:pt x="9438135" y="3466805"/>
                </a:lnTo>
                <a:lnTo>
                  <a:pt x="9371214" y="3393192"/>
                </a:lnTo>
                <a:lnTo>
                  <a:pt x="9316006" y="3445055"/>
                </a:lnTo>
                <a:lnTo>
                  <a:pt x="9438135" y="3568860"/>
                </a:lnTo>
                <a:lnTo>
                  <a:pt x="9630532" y="3374788"/>
                </a:lnTo>
                <a:close/>
                <a:moveTo>
                  <a:pt x="8430983" y="3179047"/>
                </a:moveTo>
                <a:lnTo>
                  <a:pt x="8287104" y="3321254"/>
                </a:lnTo>
                <a:lnTo>
                  <a:pt x="8215163" y="3249314"/>
                </a:lnTo>
                <a:lnTo>
                  <a:pt x="8161627" y="3302850"/>
                </a:lnTo>
                <a:lnTo>
                  <a:pt x="8287104" y="3426653"/>
                </a:lnTo>
                <a:lnTo>
                  <a:pt x="8484519" y="3230911"/>
                </a:lnTo>
                <a:close/>
                <a:moveTo>
                  <a:pt x="7433866" y="3179047"/>
                </a:moveTo>
                <a:lnTo>
                  <a:pt x="7382003" y="3230911"/>
                </a:lnTo>
                <a:lnTo>
                  <a:pt x="7524208" y="3374788"/>
                </a:lnTo>
                <a:lnTo>
                  <a:pt x="7437213" y="3466805"/>
                </a:lnTo>
                <a:lnTo>
                  <a:pt x="7366945" y="3393192"/>
                </a:lnTo>
                <a:lnTo>
                  <a:pt x="7311737" y="3445055"/>
                </a:lnTo>
                <a:lnTo>
                  <a:pt x="7437213" y="3568860"/>
                </a:lnTo>
                <a:lnTo>
                  <a:pt x="7626263" y="3374788"/>
                </a:lnTo>
                <a:close/>
                <a:moveTo>
                  <a:pt x="6430058" y="3179047"/>
                </a:moveTo>
                <a:lnTo>
                  <a:pt x="6287851" y="3321254"/>
                </a:lnTo>
                <a:lnTo>
                  <a:pt x="6219258" y="3249314"/>
                </a:lnTo>
                <a:lnTo>
                  <a:pt x="6167394" y="3302850"/>
                </a:lnTo>
                <a:lnTo>
                  <a:pt x="6287851" y="3426653"/>
                </a:lnTo>
                <a:lnTo>
                  <a:pt x="6480248" y="3230911"/>
                </a:lnTo>
                <a:close/>
                <a:moveTo>
                  <a:pt x="5429597" y="3179047"/>
                </a:moveTo>
                <a:lnTo>
                  <a:pt x="5377734" y="3230911"/>
                </a:lnTo>
                <a:lnTo>
                  <a:pt x="5519939" y="3374788"/>
                </a:lnTo>
                <a:lnTo>
                  <a:pt x="5432942" y="3466805"/>
                </a:lnTo>
                <a:lnTo>
                  <a:pt x="5364348" y="3393192"/>
                </a:lnTo>
                <a:lnTo>
                  <a:pt x="5310813" y="3445055"/>
                </a:lnTo>
                <a:lnTo>
                  <a:pt x="5432942" y="3568860"/>
                </a:lnTo>
                <a:lnTo>
                  <a:pt x="5623666" y="3374788"/>
                </a:lnTo>
                <a:close/>
                <a:moveTo>
                  <a:pt x="4434154" y="3179047"/>
                </a:moveTo>
                <a:lnTo>
                  <a:pt x="4288601" y="3321254"/>
                </a:lnTo>
                <a:lnTo>
                  <a:pt x="4216663" y="3249314"/>
                </a:lnTo>
                <a:lnTo>
                  <a:pt x="4164798" y="3302850"/>
                </a:lnTo>
                <a:lnTo>
                  <a:pt x="4288601" y="3426653"/>
                </a:lnTo>
                <a:lnTo>
                  <a:pt x="4486017" y="3230911"/>
                </a:lnTo>
                <a:close/>
                <a:moveTo>
                  <a:pt x="3428673" y="3179047"/>
                </a:moveTo>
                <a:lnTo>
                  <a:pt x="3375138" y="3230911"/>
                </a:lnTo>
                <a:lnTo>
                  <a:pt x="3522363" y="3374788"/>
                </a:lnTo>
                <a:lnTo>
                  <a:pt x="3432019" y="3466805"/>
                </a:lnTo>
                <a:lnTo>
                  <a:pt x="3361752" y="3393192"/>
                </a:lnTo>
                <a:lnTo>
                  <a:pt x="3306543" y="3445055"/>
                </a:lnTo>
                <a:lnTo>
                  <a:pt x="3432019" y="3568860"/>
                </a:lnTo>
                <a:lnTo>
                  <a:pt x="3627762" y="3374788"/>
                </a:lnTo>
                <a:close/>
                <a:moveTo>
                  <a:pt x="2429885" y="3179047"/>
                </a:moveTo>
                <a:lnTo>
                  <a:pt x="2286004" y="3321254"/>
                </a:lnTo>
                <a:lnTo>
                  <a:pt x="2214065" y="3249314"/>
                </a:lnTo>
                <a:lnTo>
                  <a:pt x="2160529" y="3302850"/>
                </a:lnTo>
                <a:lnTo>
                  <a:pt x="2286004" y="3426653"/>
                </a:lnTo>
                <a:lnTo>
                  <a:pt x="2481747" y="3230911"/>
                </a:lnTo>
                <a:close/>
                <a:moveTo>
                  <a:pt x="1424403" y="3179047"/>
                </a:moveTo>
                <a:lnTo>
                  <a:pt x="1374213" y="3230911"/>
                </a:lnTo>
                <a:lnTo>
                  <a:pt x="1518094" y="3374788"/>
                </a:lnTo>
                <a:lnTo>
                  <a:pt x="1427749" y="3466805"/>
                </a:lnTo>
                <a:lnTo>
                  <a:pt x="1357483" y="3393192"/>
                </a:lnTo>
                <a:lnTo>
                  <a:pt x="1302274" y="3445055"/>
                </a:lnTo>
                <a:lnTo>
                  <a:pt x="1427749" y="3568860"/>
                </a:lnTo>
                <a:lnTo>
                  <a:pt x="1623492" y="3374788"/>
                </a:lnTo>
                <a:close/>
                <a:moveTo>
                  <a:pt x="425615" y="3179047"/>
                </a:moveTo>
                <a:lnTo>
                  <a:pt x="283408" y="3321254"/>
                </a:lnTo>
                <a:lnTo>
                  <a:pt x="211470" y="3249314"/>
                </a:lnTo>
                <a:lnTo>
                  <a:pt x="157933" y="3302850"/>
                </a:lnTo>
                <a:lnTo>
                  <a:pt x="283408" y="3426653"/>
                </a:lnTo>
                <a:lnTo>
                  <a:pt x="479152" y="3230911"/>
                </a:lnTo>
                <a:close/>
                <a:moveTo>
                  <a:pt x="12002865" y="3172355"/>
                </a:moveTo>
                <a:lnTo>
                  <a:pt x="11601341" y="3588934"/>
                </a:lnTo>
                <a:lnTo>
                  <a:pt x="11651532" y="3642470"/>
                </a:lnTo>
                <a:lnTo>
                  <a:pt x="12053055" y="3230911"/>
                </a:lnTo>
                <a:close/>
                <a:moveTo>
                  <a:pt x="9998595" y="3172355"/>
                </a:moveTo>
                <a:lnTo>
                  <a:pt x="9597072" y="3588934"/>
                </a:lnTo>
                <a:lnTo>
                  <a:pt x="9648934" y="3642470"/>
                </a:lnTo>
                <a:lnTo>
                  <a:pt x="10050458" y="3230911"/>
                </a:lnTo>
                <a:close/>
                <a:moveTo>
                  <a:pt x="8002690" y="3172355"/>
                </a:moveTo>
                <a:lnTo>
                  <a:pt x="7594475" y="3588934"/>
                </a:lnTo>
                <a:lnTo>
                  <a:pt x="7648011" y="3642470"/>
                </a:lnTo>
                <a:lnTo>
                  <a:pt x="8056226" y="3230911"/>
                </a:lnTo>
                <a:close/>
                <a:moveTo>
                  <a:pt x="6000093" y="3172355"/>
                </a:moveTo>
                <a:lnTo>
                  <a:pt x="5590205" y="3588934"/>
                </a:lnTo>
                <a:lnTo>
                  <a:pt x="5643742" y="3642470"/>
                </a:lnTo>
                <a:lnTo>
                  <a:pt x="6051957" y="3230911"/>
                </a:lnTo>
                <a:close/>
                <a:moveTo>
                  <a:pt x="3995825" y="3172355"/>
                </a:moveTo>
                <a:lnTo>
                  <a:pt x="3585936" y="3588934"/>
                </a:lnTo>
                <a:lnTo>
                  <a:pt x="3639472" y="3642470"/>
                </a:lnTo>
                <a:lnTo>
                  <a:pt x="4049361" y="3230911"/>
                </a:lnTo>
                <a:close/>
                <a:moveTo>
                  <a:pt x="1991555" y="3172355"/>
                </a:moveTo>
                <a:lnTo>
                  <a:pt x="1590032" y="3588934"/>
                </a:lnTo>
                <a:lnTo>
                  <a:pt x="1641895" y="3642470"/>
                </a:lnTo>
                <a:lnTo>
                  <a:pt x="2043418" y="3230911"/>
                </a:lnTo>
                <a:close/>
                <a:moveTo>
                  <a:pt x="10728027" y="3167335"/>
                </a:moveTo>
                <a:lnTo>
                  <a:pt x="10594188" y="3294484"/>
                </a:lnTo>
                <a:lnTo>
                  <a:pt x="10649396" y="3346346"/>
                </a:lnTo>
                <a:lnTo>
                  <a:pt x="10781565" y="3219198"/>
                </a:lnTo>
                <a:close/>
                <a:moveTo>
                  <a:pt x="8725431" y="3167335"/>
                </a:moveTo>
                <a:lnTo>
                  <a:pt x="8598284" y="3294484"/>
                </a:lnTo>
                <a:lnTo>
                  <a:pt x="8650147" y="3346346"/>
                </a:lnTo>
                <a:lnTo>
                  <a:pt x="8777296" y="3219198"/>
                </a:lnTo>
                <a:close/>
                <a:moveTo>
                  <a:pt x="6722836" y="3167335"/>
                </a:moveTo>
                <a:lnTo>
                  <a:pt x="6595687" y="3294484"/>
                </a:lnTo>
                <a:lnTo>
                  <a:pt x="6647551" y="3346346"/>
                </a:lnTo>
                <a:lnTo>
                  <a:pt x="6774700" y="3219198"/>
                </a:lnTo>
                <a:close/>
                <a:moveTo>
                  <a:pt x="4718567" y="3167335"/>
                </a:moveTo>
                <a:lnTo>
                  <a:pt x="4591418" y="3294484"/>
                </a:lnTo>
                <a:lnTo>
                  <a:pt x="4643281" y="3346346"/>
                </a:lnTo>
                <a:lnTo>
                  <a:pt x="4770429" y="3219198"/>
                </a:lnTo>
                <a:close/>
                <a:moveTo>
                  <a:pt x="2714297" y="3167335"/>
                </a:moveTo>
                <a:lnTo>
                  <a:pt x="2588820" y="3294484"/>
                </a:lnTo>
                <a:lnTo>
                  <a:pt x="2639010" y="3346346"/>
                </a:lnTo>
                <a:lnTo>
                  <a:pt x="2766159" y="3219198"/>
                </a:lnTo>
                <a:close/>
                <a:moveTo>
                  <a:pt x="718392" y="3167335"/>
                </a:moveTo>
                <a:lnTo>
                  <a:pt x="586224" y="3294484"/>
                </a:lnTo>
                <a:lnTo>
                  <a:pt x="639761" y="3346346"/>
                </a:lnTo>
                <a:lnTo>
                  <a:pt x="770256" y="3219198"/>
                </a:lnTo>
                <a:close/>
                <a:moveTo>
                  <a:pt x="0" y="3142958"/>
                </a:moveTo>
                <a:lnTo>
                  <a:pt x="79302" y="3230911"/>
                </a:lnTo>
                <a:lnTo>
                  <a:pt x="0" y="3311720"/>
                </a:lnTo>
                <a:lnTo>
                  <a:pt x="0" y="3271206"/>
                </a:lnTo>
                <a:lnTo>
                  <a:pt x="39148" y="3230911"/>
                </a:lnTo>
                <a:lnTo>
                  <a:pt x="0" y="3186710"/>
                </a:lnTo>
                <a:close/>
                <a:moveTo>
                  <a:pt x="11435712" y="3138895"/>
                </a:moveTo>
                <a:lnTo>
                  <a:pt x="11674954" y="3374788"/>
                </a:lnTo>
                <a:lnTo>
                  <a:pt x="11437386" y="3609010"/>
                </a:lnTo>
                <a:lnTo>
                  <a:pt x="11268411" y="3445055"/>
                </a:lnTo>
                <a:lnTo>
                  <a:pt x="11367120" y="3354712"/>
                </a:lnTo>
                <a:lnTo>
                  <a:pt x="11437386" y="3424979"/>
                </a:lnTo>
                <a:lnTo>
                  <a:pt x="11489250" y="3374788"/>
                </a:lnTo>
                <a:lnTo>
                  <a:pt x="11343697" y="3230911"/>
                </a:lnTo>
                <a:close/>
                <a:moveTo>
                  <a:pt x="10435250" y="3138895"/>
                </a:moveTo>
                <a:lnTo>
                  <a:pt x="10525595" y="3230911"/>
                </a:lnTo>
                <a:lnTo>
                  <a:pt x="10289699" y="3465133"/>
                </a:lnTo>
                <a:lnTo>
                  <a:pt x="10129090" y="3302850"/>
                </a:lnTo>
                <a:lnTo>
                  <a:pt x="10219433" y="3212507"/>
                </a:lnTo>
                <a:lnTo>
                  <a:pt x="10289699" y="3284446"/>
                </a:lnTo>
                <a:close/>
                <a:moveTo>
                  <a:pt x="9436463" y="3138895"/>
                </a:moveTo>
                <a:lnTo>
                  <a:pt x="9670684" y="3374788"/>
                </a:lnTo>
                <a:lnTo>
                  <a:pt x="9438136" y="3609010"/>
                </a:lnTo>
                <a:lnTo>
                  <a:pt x="9274181" y="3445055"/>
                </a:lnTo>
                <a:lnTo>
                  <a:pt x="9371216" y="3354712"/>
                </a:lnTo>
                <a:lnTo>
                  <a:pt x="9438136" y="3424979"/>
                </a:lnTo>
                <a:lnTo>
                  <a:pt x="9489999" y="3374788"/>
                </a:lnTo>
                <a:lnTo>
                  <a:pt x="9347792" y="3230911"/>
                </a:lnTo>
                <a:close/>
                <a:moveTo>
                  <a:pt x="8430981" y="3138895"/>
                </a:moveTo>
                <a:lnTo>
                  <a:pt x="8521324" y="3230911"/>
                </a:lnTo>
                <a:lnTo>
                  <a:pt x="8287102" y="3465133"/>
                </a:lnTo>
                <a:lnTo>
                  <a:pt x="8124821" y="3302850"/>
                </a:lnTo>
                <a:lnTo>
                  <a:pt x="8215162" y="3212507"/>
                </a:lnTo>
                <a:lnTo>
                  <a:pt x="8287102" y="3284446"/>
                </a:lnTo>
                <a:close/>
                <a:moveTo>
                  <a:pt x="7433867" y="3138895"/>
                </a:moveTo>
                <a:lnTo>
                  <a:pt x="7666415" y="3374788"/>
                </a:lnTo>
                <a:lnTo>
                  <a:pt x="7437213" y="3609010"/>
                </a:lnTo>
                <a:lnTo>
                  <a:pt x="7269912" y="3445055"/>
                </a:lnTo>
                <a:lnTo>
                  <a:pt x="7366947" y="3354712"/>
                </a:lnTo>
                <a:lnTo>
                  <a:pt x="7437213" y="3424979"/>
                </a:lnTo>
                <a:lnTo>
                  <a:pt x="7485730" y="3374788"/>
                </a:lnTo>
                <a:lnTo>
                  <a:pt x="7343525" y="3230911"/>
                </a:lnTo>
                <a:close/>
                <a:moveTo>
                  <a:pt x="6430060" y="3138895"/>
                </a:moveTo>
                <a:lnTo>
                  <a:pt x="6517056" y="3230911"/>
                </a:lnTo>
                <a:lnTo>
                  <a:pt x="6287853" y="3465133"/>
                </a:lnTo>
                <a:lnTo>
                  <a:pt x="6130589" y="3302850"/>
                </a:lnTo>
                <a:lnTo>
                  <a:pt x="6219260" y="3212507"/>
                </a:lnTo>
                <a:lnTo>
                  <a:pt x="6287853" y="3284446"/>
                </a:lnTo>
                <a:close/>
                <a:moveTo>
                  <a:pt x="5429598" y="3138895"/>
                </a:moveTo>
                <a:lnTo>
                  <a:pt x="5663820" y="3374788"/>
                </a:lnTo>
                <a:lnTo>
                  <a:pt x="5432944" y="3609010"/>
                </a:lnTo>
                <a:lnTo>
                  <a:pt x="5265643" y="3445055"/>
                </a:lnTo>
                <a:lnTo>
                  <a:pt x="5364350" y="3354712"/>
                </a:lnTo>
                <a:lnTo>
                  <a:pt x="5432944" y="3424979"/>
                </a:lnTo>
                <a:lnTo>
                  <a:pt x="5481460" y="3374788"/>
                </a:lnTo>
                <a:lnTo>
                  <a:pt x="5340927" y="3230911"/>
                </a:lnTo>
                <a:close/>
                <a:moveTo>
                  <a:pt x="4434154" y="3138895"/>
                </a:moveTo>
                <a:lnTo>
                  <a:pt x="4524497" y="3230911"/>
                </a:lnTo>
                <a:lnTo>
                  <a:pt x="4288601" y="3465133"/>
                </a:lnTo>
                <a:lnTo>
                  <a:pt x="4126320" y="3302850"/>
                </a:lnTo>
                <a:lnTo>
                  <a:pt x="4216663" y="3212507"/>
                </a:lnTo>
                <a:lnTo>
                  <a:pt x="4288601" y="3284446"/>
                </a:lnTo>
                <a:close/>
                <a:moveTo>
                  <a:pt x="3428673" y="3138895"/>
                </a:moveTo>
                <a:lnTo>
                  <a:pt x="3669586" y="3374788"/>
                </a:lnTo>
                <a:lnTo>
                  <a:pt x="3432019" y="3609010"/>
                </a:lnTo>
                <a:lnTo>
                  <a:pt x="3263045" y="3445055"/>
                </a:lnTo>
                <a:lnTo>
                  <a:pt x="3361752" y="3354712"/>
                </a:lnTo>
                <a:lnTo>
                  <a:pt x="3432019" y="3424979"/>
                </a:lnTo>
                <a:lnTo>
                  <a:pt x="3482209" y="3374788"/>
                </a:lnTo>
                <a:lnTo>
                  <a:pt x="3338330" y="3230911"/>
                </a:lnTo>
                <a:close/>
                <a:moveTo>
                  <a:pt x="2429885" y="3138895"/>
                </a:moveTo>
                <a:lnTo>
                  <a:pt x="2520227" y="3230911"/>
                </a:lnTo>
                <a:lnTo>
                  <a:pt x="2286006" y="3465133"/>
                </a:lnTo>
                <a:lnTo>
                  <a:pt x="2123722" y="3302850"/>
                </a:lnTo>
                <a:lnTo>
                  <a:pt x="2214067" y="3212507"/>
                </a:lnTo>
                <a:lnTo>
                  <a:pt x="2286006" y="3284446"/>
                </a:lnTo>
                <a:close/>
                <a:moveTo>
                  <a:pt x="1424405" y="3138895"/>
                </a:moveTo>
                <a:lnTo>
                  <a:pt x="1665319" y="3374788"/>
                </a:lnTo>
                <a:lnTo>
                  <a:pt x="1427751" y="3609010"/>
                </a:lnTo>
                <a:lnTo>
                  <a:pt x="1258777" y="3445055"/>
                </a:lnTo>
                <a:lnTo>
                  <a:pt x="1357484" y="3354712"/>
                </a:lnTo>
                <a:lnTo>
                  <a:pt x="1427751" y="3424979"/>
                </a:lnTo>
                <a:lnTo>
                  <a:pt x="1477941" y="3374788"/>
                </a:lnTo>
                <a:lnTo>
                  <a:pt x="1334062" y="3230911"/>
                </a:lnTo>
                <a:close/>
                <a:moveTo>
                  <a:pt x="425615" y="3138895"/>
                </a:moveTo>
                <a:lnTo>
                  <a:pt x="515958" y="3230911"/>
                </a:lnTo>
                <a:lnTo>
                  <a:pt x="283408" y="3465133"/>
                </a:lnTo>
                <a:lnTo>
                  <a:pt x="119453" y="3302850"/>
                </a:lnTo>
                <a:lnTo>
                  <a:pt x="211470" y="3212507"/>
                </a:lnTo>
                <a:lnTo>
                  <a:pt x="283408" y="3284446"/>
                </a:lnTo>
                <a:close/>
                <a:moveTo>
                  <a:pt x="12002866" y="3128856"/>
                </a:moveTo>
                <a:lnTo>
                  <a:pt x="12091535" y="3230911"/>
                </a:lnTo>
                <a:lnTo>
                  <a:pt x="11651532" y="3679277"/>
                </a:lnTo>
                <a:lnTo>
                  <a:pt x="11562863" y="3588936"/>
                </a:lnTo>
                <a:close/>
                <a:moveTo>
                  <a:pt x="10728027" y="3128856"/>
                </a:moveTo>
                <a:lnTo>
                  <a:pt x="10820045" y="3219199"/>
                </a:lnTo>
                <a:lnTo>
                  <a:pt x="10649398" y="3384828"/>
                </a:lnTo>
                <a:lnTo>
                  <a:pt x="10555709" y="3294484"/>
                </a:lnTo>
                <a:close/>
                <a:moveTo>
                  <a:pt x="9998595" y="3128856"/>
                </a:moveTo>
                <a:lnTo>
                  <a:pt x="10087264" y="3230911"/>
                </a:lnTo>
                <a:lnTo>
                  <a:pt x="9648934" y="3679277"/>
                </a:lnTo>
                <a:lnTo>
                  <a:pt x="9558592" y="3588936"/>
                </a:lnTo>
                <a:close/>
                <a:moveTo>
                  <a:pt x="8725433" y="3128856"/>
                </a:moveTo>
                <a:lnTo>
                  <a:pt x="8815776" y="3219199"/>
                </a:lnTo>
                <a:lnTo>
                  <a:pt x="8650147" y="3384828"/>
                </a:lnTo>
                <a:lnTo>
                  <a:pt x="8561478" y="3294484"/>
                </a:lnTo>
                <a:close/>
                <a:moveTo>
                  <a:pt x="8002690" y="3128856"/>
                </a:moveTo>
                <a:lnTo>
                  <a:pt x="8094707" y="3230911"/>
                </a:lnTo>
                <a:lnTo>
                  <a:pt x="7648011" y="3679277"/>
                </a:lnTo>
                <a:lnTo>
                  <a:pt x="7554324" y="3588936"/>
                </a:lnTo>
                <a:close/>
                <a:moveTo>
                  <a:pt x="6722836" y="3128856"/>
                </a:moveTo>
                <a:lnTo>
                  <a:pt x="6813179" y="3219199"/>
                </a:lnTo>
                <a:lnTo>
                  <a:pt x="6647551" y="3384828"/>
                </a:lnTo>
                <a:lnTo>
                  <a:pt x="6558881" y="3294484"/>
                </a:lnTo>
                <a:close/>
                <a:moveTo>
                  <a:pt x="6000094" y="3128856"/>
                </a:moveTo>
                <a:lnTo>
                  <a:pt x="6090437" y="3230911"/>
                </a:lnTo>
                <a:lnTo>
                  <a:pt x="5643742" y="3679277"/>
                </a:lnTo>
                <a:lnTo>
                  <a:pt x="5551727" y="3588936"/>
                </a:lnTo>
                <a:close/>
                <a:moveTo>
                  <a:pt x="4718567" y="3128856"/>
                </a:moveTo>
                <a:lnTo>
                  <a:pt x="4808909" y="3219199"/>
                </a:lnTo>
                <a:lnTo>
                  <a:pt x="4643282" y="3384828"/>
                </a:lnTo>
                <a:lnTo>
                  <a:pt x="4554611" y="3294484"/>
                </a:lnTo>
                <a:close/>
                <a:moveTo>
                  <a:pt x="3995825" y="3128856"/>
                </a:moveTo>
                <a:lnTo>
                  <a:pt x="4086168" y="3230911"/>
                </a:lnTo>
                <a:lnTo>
                  <a:pt x="3639474" y="3679277"/>
                </a:lnTo>
                <a:lnTo>
                  <a:pt x="3547457" y="3588936"/>
                </a:lnTo>
                <a:close/>
                <a:moveTo>
                  <a:pt x="2714297" y="3128856"/>
                </a:moveTo>
                <a:lnTo>
                  <a:pt x="2804640" y="3219199"/>
                </a:lnTo>
                <a:lnTo>
                  <a:pt x="2639012" y="3384828"/>
                </a:lnTo>
                <a:lnTo>
                  <a:pt x="2550342" y="3294484"/>
                </a:lnTo>
                <a:close/>
                <a:moveTo>
                  <a:pt x="1991555" y="3128856"/>
                </a:moveTo>
                <a:lnTo>
                  <a:pt x="2081898" y="3230911"/>
                </a:lnTo>
                <a:lnTo>
                  <a:pt x="1641896" y="3679277"/>
                </a:lnTo>
                <a:lnTo>
                  <a:pt x="1553226" y="3588936"/>
                </a:lnTo>
                <a:close/>
                <a:moveTo>
                  <a:pt x="718392" y="3128856"/>
                </a:moveTo>
                <a:lnTo>
                  <a:pt x="810408" y="3219199"/>
                </a:lnTo>
                <a:lnTo>
                  <a:pt x="639761" y="3384828"/>
                </a:lnTo>
                <a:lnTo>
                  <a:pt x="546072" y="3294484"/>
                </a:lnTo>
                <a:close/>
                <a:moveTo>
                  <a:pt x="11221567" y="3107106"/>
                </a:moveTo>
                <a:lnTo>
                  <a:pt x="11077688" y="3249314"/>
                </a:lnTo>
                <a:lnTo>
                  <a:pt x="11012441" y="3184065"/>
                </a:lnTo>
                <a:lnTo>
                  <a:pt x="10960577" y="3232584"/>
                </a:lnTo>
                <a:lnTo>
                  <a:pt x="11154646" y="3426653"/>
                </a:lnTo>
                <a:lnTo>
                  <a:pt x="11281795" y="3302848"/>
                </a:lnTo>
                <a:lnTo>
                  <a:pt x="11211529" y="3230909"/>
                </a:lnTo>
                <a:lnTo>
                  <a:pt x="11278449" y="3160643"/>
                </a:lnTo>
                <a:close/>
                <a:moveTo>
                  <a:pt x="9218969" y="3107106"/>
                </a:moveTo>
                <a:lnTo>
                  <a:pt x="9073418" y="3249314"/>
                </a:lnTo>
                <a:lnTo>
                  <a:pt x="9008172" y="3184065"/>
                </a:lnTo>
                <a:lnTo>
                  <a:pt x="8959653" y="3232584"/>
                </a:lnTo>
                <a:lnTo>
                  <a:pt x="9150377" y="3426653"/>
                </a:lnTo>
                <a:lnTo>
                  <a:pt x="9277526" y="3302848"/>
                </a:lnTo>
                <a:lnTo>
                  <a:pt x="9207259" y="3230909"/>
                </a:lnTo>
                <a:lnTo>
                  <a:pt x="9274180" y="3160643"/>
                </a:lnTo>
                <a:close/>
                <a:moveTo>
                  <a:pt x="7214700" y="3107106"/>
                </a:moveTo>
                <a:lnTo>
                  <a:pt x="7070821" y="3249314"/>
                </a:lnTo>
                <a:lnTo>
                  <a:pt x="7003900" y="3184065"/>
                </a:lnTo>
                <a:lnTo>
                  <a:pt x="6955384" y="3232584"/>
                </a:lnTo>
                <a:lnTo>
                  <a:pt x="7146107" y="3426653"/>
                </a:lnTo>
                <a:lnTo>
                  <a:pt x="7273256" y="3302848"/>
                </a:lnTo>
                <a:lnTo>
                  <a:pt x="7204662" y="3230909"/>
                </a:lnTo>
                <a:lnTo>
                  <a:pt x="7271583" y="3160643"/>
                </a:lnTo>
                <a:close/>
                <a:moveTo>
                  <a:pt x="5208760" y="3107106"/>
                </a:moveTo>
                <a:lnTo>
                  <a:pt x="5066553" y="3249314"/>
                </a:lnTo>
                <a:lnTo>
                  <a:pt x="4999633" y="3184065"/>
                </a:lnTo>
                <a:lnTo>
                  <a:pt x="4951117" y="3232584"/>
                </a:lnTo>
                <a:lnTo>
                  <a:pt x="5143512" y="3426653"/>
                </a:lnTo>
                <a:lnTo>
                  <a:pt x="5268989" y="3302848"/>
                </a:lnTo>
                <a:lnTo>
                  <a:pt x="5198722" y="3230909"/>
                </a:lnTo>
                <a:lnTo>
                  <a:pt x="5267315" y="3160643"/>
                </a:lnTo>
                <a:close/>
                <a:moveTo>
                  <a:pt x="3204489" y="3107106"/>
                </a:moveTo>
                <a:lnTo>
                  <a:pt x="3063956" y="3249314"/>
                </a:lnTo>
                <a:lnTo>
                  <a:pt x="2995363" y="3184065"/>
                </a:lnTo>
                <a:lnTo>
                  <a:pt x="2946845" y="3232584"/>
                </a:lnTo>
                <a:lnTo>
                  <a:pt x="3139240" y="3426653"/>
                </a:lnTo>
                <a:lnTo>
                  <a:pt x="3264717" y="3302848"/>
                </a:lnTo>
                <a:lnTo>
                  <a:pt x="3194451" y="3230909"/>
                </a:lnTo>
                <a:lnTo>
                  <a:pt x="3263045" y="3160643"/>
                </a:lnTo>
                <a:close/>
                <a:moveTo>
                  <a:pt x="1208585" y="3107106"/>
                </a:moveTo>
                <a:lnTo>
                  <a:pt x="1063034" y="3249314"/>
                </a:lnTo>
                <a:lnTo>
                  <a:pt x="994440" y="3184065"/>
                </a:lnTo>
                <a:lnTo>
                  <a:pt x="944249" y="3232584"/>
                </a:lnTo>
                <a:lnTo>
                  <a:pt x="1141665" y="3426653"/>
                </a:lnTo>
                <a:lnTo>
                  <a:pt x="1268814" y="3302848"/>
                </a:lnTo>
                <a:lnTo>
                  <a:pt x="1200221" y="3230909"/>
                </a:lnTo>
                <a:lnTo>
                  <a:pt x="1267142" y="3160643"/>
                </a:lnTo>
                <a:close/>
                <a:moveTo>
                  <a:pt x="11221568" y="3068626"/>
                </a:moveTo>
                <a:lnTo>
                  <a:pt x="11316929" y="3160643"/>
                </a:lnTo>
                <a:lnTo>
                  <a:pt x="11251683" y="3230909"/>
                </a:lnTo>
                <a:lnTo>
                  <a:pt x="11318603" y="3302848"/>
                </a:lnTo>
                <a:lnTo>
                  <a:pt x="11157994" y="3465131"/>
                </a:lnTo>
                <a:lnTo>
                  <a:pt x="10922098" y="3232582"/>
                </a:lnTo>
                <a:lnTo>
                  <a:pt x="11012441" y="3143913"/>
                </a:lnTo>
                <a:lnTo>
                  <a:pt x="11077689" y="3212505"/>
                </a:lnTo>
                <a:close/>
                <a:moveTo>
                  <a:pt x="9218971" y="3068626"/>
                </a:moveTo>
                <a:lnTo>
                  <a:pt x="9312660" y="3160643"/>
                </a:lnTo>
                <a:lnTo>
                  <a:pt x="9247412" y="3230909"/>
                </a:lnTo>
                <a:lnTo>
                  <a:pt x="9314330" y="3302848"/>
                </a:lnTo>
                <a:lnTo>
                  <a:pt x="9153723" y="3465131"/>
                </a:lnTo>
                <a:lnTo>
                  <a:pt x="8917829" y="3232582"/>
                </a:lnTo>
                <a:lnTo>
                  <a:pt x="9008172" y="3143913"/>
                </a:lnTo>
                <a:lnTo>
                  <a:pt x="9073418" y="3212505"/>
                </a:lnTo>
                <a:close/>
                <a:moveTo>
                  <a:pt x="7214702" y="3068626"/>
                </a:moveTo>
                <a:lnTo>
                  <a:pt x="7310063" y="3160643"/>
                </a:lnTo>
                <a:lnTo>
                  <a:pt x="7243142" y="3230909"/>
                </a:lnTo>
                <a:lnTo>
                  <a:pt x="7311737" y="3302848"/>
                </a:lnTo>
                <a:lnTo>
                  <a:pt x="7149453" y="3465131"/>
                </a:lnTo>
                <a:lnTo>
                  <a:pt x="6913560" y="3232582"/>
                </a:lnTo>
                <a:lnTo>
                  <a:pt x="7003902" y="3143913"/>
                </a:lnTo>
                <a:lnTo>
                  <a:pt x="7070823" y="3212505"/>
                </a:lnTo>
                <a:close/>
                <a:moveTo>
                  <a:pt x="5208760" y="3068626"/>
                </a:moveTo>
                <a:lnTo>
                  <a:pt x="5304121" y="3160643"/>
                </a:lnTo>
                <a:lnTo>
                  <a:pt x="5237201" y="3230909"/>
                </a:lnTo>
                <a:lnTo>
                  <a:pt x="5307468" y="3302848"/>
                </a:lnTo>
                <a:lnTo>
                  <a:pt x="5145186" y="3465131"/>
                </a:lnTo>
                <a:lnTo>
                  <a:pt x="4910964" y="3232582"/>
                </a:lnTo>
                <a:lnTo>
                  <a:pt x="4999633" y="3143913"/>
                </a:lnTo>
                <a:lnTo>
                  <a:pt x="5066553" y="3212505"/>
                </a:lnTo>
                <a:close/>
                <a:moveTo>
                  <a:pt x="3204491" y="3068626"/>
                </a:moveTo>
                <a:lnTo>
                  <a:pt x="3299851" y="3160643"/>
                </a:lnTo>
                <a:lnTo>
                  <a:pt x="3234605" y="3230909"/>
                </a:lnTo>
                <a:lnTo>
                  <a:pt x="3303197" y="3302848"/>
                </a:lnTo>
                <a:lnTo>
                  <a:pt x="3140916" y="3465131"/>
                </a:lnTo>
                <a:lnTo>
                  <a:pt x="2906694" y="3232582"/>
                </a:lnTo>
                <a:lnTo>
                  <a:pt x="2995363" y="3143913"/>
                </a:lnTo>
                <a:lnTo>
                  <a:pt x="3063957" y="3212505"/>
                </a:lnTo>
                <a:close/>
                <a:moveTo>
                  <a:pt x="1208585" y="3068626"/>
                </a:moveTo>
                <a:lnTo>
                  <a:pt x="1305620" y="3160643"/>
                </a:lnTo>
                <a:lnTo>
                  <a:pt x="1238699" y="3230909"/>
                </a:lnTo>
                <a:lnTo>
                  <a:pt x="1308966" y="3302848"/>
                </a:lnTo>
                <a:lnTo>
                  <a:pt x="1143337" y="3465131"/>
                </a:lnTo>
                <a:lnTo>
                  <a:pt x="902423" y="3232582"/>
                </a:lnTo>
                <a:lnTo>
                  <a:pt x="994440" y="3143913"/>
                </a:lnTo>
                <a:lnTo>
                  <a:pt x="1063032" y="3212505"/>
                </a:lnTo>
                <a:close/>
                <a:moveTo>
                  <a:pt x="11581264" y="3033494"/>
                </a:moveTo>
                <a:lnTo>
                  <a:pt x="11529401" y="3085356"/>
                </a:lnTo>
                <a:lnTo>
                  <a:pt x="11726817" y="3286118"/>
                </a:lnTo>
                <a:lnTo>
                  <a:pt x="11778681" y="3234255"/>
                </a:lnTo>
                <a:close/>
                <a:moveTo>
                  <a:pt x="9576996" y="3033494"/>
                </a:moveTo>
                <a:lnTo>
                  <a:pt x="9525132" y="3085356"/>
                </a:lnTo>
                <a:lnTo>
                  <a:pt x="9724219" y="3286118"/>
                </a:lnTo>
                <a:lnTo>
                  <a:pt x="9776084" y="3234255"/>
                </a:lnTo>
                <a:close/>
                <a:moveTo>
                  <a:pt x="7574400" y="3033494"/>
                </a:moveTo>
                <a:lnTo>
                  <a:pt x="7522536" y="3085356"/>
                </a:lnTo>
                <a:lnTo>
                  <a:pt x="7719952" y="3286118"/>
                </a:lnTo>
                <a:lnTo>
                  <a:pt x="7771816" y="3234255"/>
                </a:lnTo>
                <a:close/>
                <a:moveTo>
                  <a:pt x="5573476" y="3033494"/>
                </a:moveTo>
                <a:lnTo>
                  <a:pt x="5519939" y="3085356"/>
                </a:lnTo>
                <a:lnTo>
                  <a:pt x="5724046" y="3286118"/>
                </a:lnTo>
                <a:lnTo>
                  <a:pt x="5777583" y="3234255"/>
                </a:lnTo>
                <a:close/>
                <a:moveTo>
                  <a:pt x="3569207" y="3033494"/>
                </a:moveTo>
                <a:lnTo>
                  <a:pt x="3515671" y="3085356"/>
                </a:lnTo>
                <a:lnTo>
                  <a:pt x="3719779" y="3286118"/>
                </a:lnTo>
                <a:lnTo>
                  <a:pt x="3773315" y="3234255"/>
                </a:lnTo>
                <a:close/>
                <a:moveTo>
                  <a:pt x="1573302" y="3033494"/>
                </a:moveTo>
                <a:lnTo>
                  <a:pt x="1521438" y="3085356"/>
                </a:lnTo>
                <a:lnTo>
                  <a:pt x="1718855" y="3286118"/>
                </a:lnTo>
                <a:lnTo>
                  <a:pt x="1770718" y="3234255"/>
                </a:lnTo>
                <a:close/>
                <a:moveTo>
                  <a:pt x="11581264" y="2996688"/>
                </a:moveTo>
                <a:lnTo>
                  <a:pt x="11817159" y="3234255"/>
                </a:lnTo>
                <a:lnTo>
                  <a:pt x="11726817" y="3322926"/>
                </a:lnTo>
                <a:lnTo>
                  <a:pt x="11490921" y="3085356"/>
                </a:lnTo>
                <a:close/>
                <a:moveTo>
                  <a:pt x="9576996" y="2996688"/>
                </a:moveTo>
                <a:lnTo>
                  <a:pt x="9812890" y="3234255"/>
                </a:lnTo>
                <a:lnTo>
                  <a:pt x="9724219" y="3322926"/>
                </a:lnTo>
                <a:lnTo>
                  <a:pt x="9488325" y="3085356"/>
                </a:lnTo>
                <a:close/>
                <a:moveTo>
                  <a:pt x="7574399" y="2996688"/>
                </a:moveTo>
                <a:lnTo>
                  <a:pt x="7808621" y="3234255"/>
                </a:lnTo>
                <a:lnTo>
                  <a:pt x="7719952" y="3322926"/>
                </a:lnTo>
                <a:lnTo>
                  <a:pt x="7484056" y="3085356"/>
                </a:lnTo>
                <a:close/>
                <a:moveTo>
                  <a:pt x="5573476" y="2996688"/>
                </a:moveTo>
                <a:lnTo>
                  <a:pt x="5816063" y="3234255"/>
                </a:lnTo>
                <a:lnTo>
                  <a:pt x="5724046" y="3322926"/>
                </a:lnTo>
                <a:lnTo>
                  <a:pt x="5479788" y="3085356"/>
                </a:lnTo>
                <a:close/>
                <a:moveTo>
                  <a:pt x="3569206" y="2996688"/>
                </a:moveTo>
                <a:lnTo>
                  <a:pt x="3811794" y="3234255"/>
                </a:lnTo>
                <a:lnTo>
                  <a:pt x="3719777" y="3322926"/>
                </a:lnTo>
                <a:lnTo>
                  <a:pt x="3475519" y="3085356"/>
                </a:lnTo>
                <a:close/>
                <a:moveTo>
                  <a:pt x="1573302" y="2996688"/>
                </a:moveTo>
                <a:lnTo>
                  <a:pt x="1807524" y="3234255"/>
                </a:lnTo>
                <a:lnTo>
                  <a:pt x="1718855" y="3322926"/>
                </a:lnTo>
                <a:lnTo>
                  <a:pt x="1482959" y="3085356"/>
                </a:lnTo>
                <a:close/>
                <a:moveTo>
                  <a:pt x="10507189" y="2963227"/>
                </a:moveTo>
                <a:lnTo>
                  <a:pt x="10453653" y="3015090"/>
                </a:lnTo>
                <a:lnTo>
                  <a:pt x="10575784" y="3133875"/>
                </a:lnTo>
                <a:lnTo>
                  <a:pt x="10629320" y="3082010"/>
                </a:lnTo>
                <a:close/>
                <a:moveTo>
                  <a:pt x="8502922" y="2963227"/>
                </a:moveTo>
                <a:lnTo>
                  <a:pt x="8449385" y="3015090"/>
                </a:lnTo>
                <a:lnTo>
                  <a:pt x="8569842" y="3133875"/>
                </a:lnTo>
                <a:lnTo>
                  <a:pt x="8623378" y="3082010"/>
                </a:lnTo>
                <a:close/>
                <a:moveTo>
                  <a:pt x="6505344" y="2963227"/>
                </a:moveTo>
                <a:lnTo>
                  <a:pt x="6453480" y="3015090"/>
                </a:lnTo>
                <a:lnTo>
                  <a:pt x="6570591" y="3133875"/>
                </a:lnTo>
                <a:lnTo>
                  <a:pt x="6622455" y="3082010"/>
                </a:lnTo>
                <a:close/>
                <a:moveTo>
                  <a:pt x="4501075" y="2963227"/>
                </a:moveTo>
                <a:lnTo>
                  <a:pt x="4449211" y="3015090"/>
                </a:lnTo>
                <a:lnTo>
                  <a:pt x="4566322" y="3133875"/>
                </a:lnTo>
                <a:lnTo>
                  <a:pt x="4618186" y="3082010"/>
                </a:lnTo>
                <a:close/>
                <a:moveTo>
                  <a:pt x="2496805" y="2963227"/>
                </a:moveTo>
                <a:lnTo>
                  <a:pt x="2444941" y="3015090"/>
                </a:lnTo>
                <a:lnTo>
                  <a:pt x="2562052" y="3133875"/>
                </a:lnTo>
                <a:lnTo>
                  <a:pt x="2613916" y="3082010"/>
                </a:lnTo>
                <a:close/>
                <a:moveTo>
                  <a:pt x="495882" y="2963227"/>
                </a:moveTo>
                <a:lnTo>
                  <a:pt x="442345" y="3015090"/>
                </a:lnTo>
                <a:lnTo>
                  <a:pt x="566148" y="3133875"/>
                </a:lnTo>
                <a:lnTo>
                  <a:pt x="619685" y="3082010"/>
                </a:lnTo>
                <a:close/>
                <a:moveTo>
                  <a:pt x="10219433" y="2961555"/>
                </a:moveTo>
                <a:lnTo>
                  <a:pt x="10095630" y="3082012"/>
                </a:lnTo>
                <a:lnTo>
                  <a:pt x="10149166" y="3132203"/>
                </a:lnTo>
                <a:lnTo>
                  <a:pt x="10219433" y="3063610"/>
                </a:lnTo>
                <a:lnTo>
                  <a:pt x="10291373" y="3132203"/>
                </a:lnTo>
                <a:lnTo>
                  <a:pt x="10343236" y="3082012"/>
                </a:lnTo>
                <a:close/>
                <a:moveTo>
                  <a:pt x="8215162" y="2961555"/>
                </a:moveTo>
                <a:lnTo>
                  <a:pt x="8091360" y="3082012"/>
                </a:lnTo>
                <a:lnTo>
                  <a:pt x="8143223" y="3132203"/>
                </a:lnTo>
                <a:lnTo>
                  <a:pt x="8215162" y="3063610"/>
                </a:lnTo>
                <a:lnTo>
                  <a:pt x="8287102" y="3132203"/>
                </a:lnTo>
                <a:lnTo>
                  <a:pt x="8340639" y="3082012"/>
                </a:lnTo>
                <a:close/>
                <a:moveTo>
                  <a:pt x="6215912" y="2961555"/>
                </a:moveTo>
                <a:lnTo>
                  <a:pt x="6095455" y="3082012"/>
                </a:lnTo>
                <a:lnTo>
                  <a:pt x="6147320" y="3132203"/>
                </a:lnTo>
                <a:lnTo>
                  <a:pt x="6215912" y="3063610"/>
                </a:lnTo>
                <a:lnTo>
                  <a:pt x="6286179" y="3132203"/>
                </a:lnTo>
                <a:lnTo>
                  <a:pt x="6336369" y="3082012"/>
                </a:lnTo>
                <a:close/>
                <a:moveTo>
                  <a:pt x="4218337" y="2961555"/>
                </a:moveTo>
                <a:lnTo>
                  <a:pt x="4092860" y="3082012"/>
                </a:lnTo>
                <a:lnTo>
                  <a:pt x="4146396" y="3132203"/>
                </a:lnTo>
                <a:lnTo>
                  <a:pt x="4218337" y="3063610"/>
                </a:lnTo>
                <a:lnTo>
                  <a:pt x="4288603" y="3132203"/>
                </a:lnTo>
                <a:lnTo>
                  <a:pt x="4342140" y="3082012"/>
                </a:lnTo>
                <a:close/>
                <a:moveTo>
                  <a:pt x="2214065" y="2961555"/>
                </a:moveTo>
                <a:lnTo>
                  <a:pt x="2088590" y="3082012"/>
                </a:lnTo>
                <a:lnTo>
                  <a:pt x="2142126" y="3132203"/>
                </a:lnTo>
                <a:lnTo>
                  <a:pt x="2214065" y="3063610"/>
                </a:lnTo>
                <a:lnTo>
                  <a:pt x="2287679" y="3132203"/>
                </a:lnTo>
                <a:lnTo>
                  <a:pt x="2339542" y="3082012"/>
                </a:lnTo>
                <a:close/>
                <a:moveTo>
                  <a:pt x="211470" y="2961555"/>
                </a:moveTo>
                <a:lnTo>
                  <a:pt x="85993" y="3082012"/>
                </a:lnTo>
                <a:lnTo>
                  <a:pt x="137857" y="3132203"/>
                </a:lnTo>
                <a:lnTo>
                  <a:pt x="211470" y="3063610"/>
                </a:lnTo>
                <a:lnTo>
                  <a:pt x="283408" y="3132203"/>
                </a:lnTo>
                <a:lnTo>
                  <a:pt x="335273" y="3082012"/>
                </a:lnTo>
                <a:close/>
                <a:moveTo>
                  <a:pt x="12193588" y="2956536"/>
                </a:moveTo>
                <a:lnTo>
                  <a:pt x="12193588" y="2993342"/>
                </a:lnTo>
                <a:lnTo>
                  <a:pt x="12099899" y="3082012"/>
                </a:lnTo>
                <a:lnTo>
                  <a:pt x="12153436" y="3132203"/>
                </a:lnTo>
                <a:lnTo>
                  <a:pt x="12193588" y="3093722"/>
                </a:lnTo>
                <a:lnTo>
                  <a:pt x="12193588" y="3130529"/>
                </a:lnTo>
                <a:lnTo>
                  <a:pt x="12153436" y="3170681"/>
                </a:lnTo>
                <a:lnTo>
                  <a:pt x="12061419" y="3082012"/>
                </a:lnTo>
                <a:close/>
                <a:moveTo>
                  <a:pt x="10507191" y="2926421"/>
                </a:moveTo>
                <a:lnTo>
                  <a:pt x="10667800" y="3082012"/>
                </a:lnTo>
                <a:lnTo>
                  <a:pt x="10575784" y="3170681"/>
                </a:lnTo>
                <a:lnTo>
                  <a:pt x="10413502" y="3015092"/>
                </a:lnTo>
                <a:close/>
                <a:moveTo>
                  <a:pt x="10219433" y="2926421"/>
                </a:moveTo>
                <a:lnTo>
                  <a:pt x="10383388" y="3082012"/>
                </a:lnTo>
                <a:lnTo>
                  <a:pt x="10291372" y="3170681"/>
                </a:lnTo>
                <a:lnTo>
                  <a:pt x="10219433" y="3102088"/>
                </a:lnTo>
                <a:lnTo>
                  <a:pt x="10149166" y="3170681"/>
                </a:lnTo>
                <a:lnTo>
                  <a:pt x="10057150" y="3082012"/>
                </a:lnTo>
                <a:close/>
                <a:moveTo>
                  <a:pt x="8502922" y="2926421"/>
                </a:moveTo>
                <a:lnTo>
                  <a:pt x="8663531" y="3082012"/>
                </a:lnTo>
                <a:lnTo>
                  <a:pt x="8569842" y="3170681"/>
                </a:lnTo>
                <a:lnTo>
                  <a:pt x="8409233" y="3015092"/>
                </a:lnTo>
                <a:close/>
                <a:moveTo>
                  <a:pt x="8215163" y="2926421"/>
                </a:moveTo>
                <a:lnTo>
                  <a:pt x="8379119" y="3082012"/>
                </a:lnTo>
                <a:lnTo>
                  <a:pt x="8287102" y="3170681"/>
                </a:lnTo>
                <a:lnTo>
                  <a:pt x="8215163" y="3102088"/>
                </a:lnTo>
                <a:lnTo>
                  <a:pt x="8143223" y="3170681"/>
                </a:lnTo>
                <a:lnTo>
                  <a:pt x="8052880" y="3082012"/>
                </a:lnTo>
                <a:close/>
                <a:moveTo>
                  <a:pt x="6215912" y="2926421"/>
                </a:moveTo>
                <a:lnTo>
                  <a:pt x="6374849" y="3082012"/>
                </a:lnTo>
                <a:lnTo>
                  <a:pt x="6286179" y="3170681"/>
                </a:lnTo>
                <a:lnTo>
                  <a:pt x="6215912" y="3102088"/>
                </a:lnTo>
                <a:lnTo>
                  <a:pt x="6147320" y="3170681"/>
                </a:lnTo>
                <a:lnTo>
                  <a:pt x="6060323" y="3082012"/>
                </a:lnTo>
                <a:close/>
                <a:moveTo>
                  <a:pt x="4501075" y="2926421"/>
                </a:moveTo>
                <a:lnTo>
                  <a:pt x="4656665" y="3082012"/>
                </a:lnTo>
                <a:lnTo>
                  <a:pt x="4566322" y="3170681"/>
                </a:lnTo>
                <a:lnTo>
                  <a:pt x="4412404" y="3015092"/>
                </a:lnTo>
                <a:close/>
                <a:moveTo>
                  <a:pt x="4218335" y="2926421"/>
                </a:moveTo>
                <a:lnTo>
                  <a:pt x="4380618" y="3082012"/>
                </a:lnTo>
                <a:lnTo>
                  <a:pt x="4288601" y="3170681"/>
                </a:lnTo>
                <a:lnTo>
                  <a:pt x="4218335" y="3102088"/>
                </a:lnTo>
                <a:lnTo>
                  <a:pt x="4146396" y="3170681"/>
                </a:lnTo>
                <a:lnTo>
                  <a:pt x="4056053" y="3082012"/>
                </a:lnTo>
                <a:close/>
                <a:moveTo>
                  <a:pt x="2496807" y="2926421"/>
                </a:moveTo>
                <a:lnTo>
                  <a:pt x="2652396" y="3082012"/>
                </a:lnTo>
                <a:lnTo>
                  <a:pt x="2562054" y="3170681"/>
                </a:lnTo>
                <a:lnTo>
                  <a:pt x="2408136" y="3015092"/>
                </a:lnTo>
                <a:close/>
                <a:moveTo>
                  <a:pt x="2214065" y="2926421"/>
                </a:moveTo>
                <a:lnTo>
                  <a:pt x="2378020" y="3082012"/>
                </a:lnTo>
                <a:lnTo>
                  <a:pt x="2287678" y="3170681"/>
                </a:lnTo>
                <a:lnTo>
                  <a:pt x="2214065" y="3102088"/>
                </a:lnTo>
                <a:lnTo>
                  <a:pt x="2142126" y="3170681"/>
                </a:lnTo>
                <a:lnTo>
                  <a:pt x="2051782" y="3082012"/>
                </a:lnTo>
                <a:close/>
                <a:moveTo>
                  <a:pt x="495880" y="2926421"/>
                </a:moveTo>
                <a:lnTo>
                  <a:pt x="658163" y="3082012"/>
                </a:lnTo>
                <a:lnTo>
                  <a:pt x="566147" y="3170681"/>
                </a:lnTo>
                <a:lnTo>
                  <a:pt x="403865" y="3015092"/>
                </a:lnTo>
                <a:close/>
                <a:moveTo>
                  <a:pt x="211468" y="2926421"/>
                </a:moveTo>
                <a:lnTo>
                  <a:pt x="373751" y="3082012"/>
                </a:lnTo>
                <a:lnTo>
                  <a:pt x="283408" y="3170681"/>
                </a:lnTo>
                <a:lnTo>
                  <a:pt x="211468" y="3102088"/>
                </a:lnTo>
                <a:lnTo>
                  <a:pt x="137857" y="3170681"/>
                </a:lnTo>
                <a:lnTo>
                  <a:pt x="47513" y="3082012"/>
                </a:lnTo>
                <a:close/>
                <a:moveTo>
                  <a:pt x="6505520" y="2925782"/>
                </a:moveTo>
                <a:lnTo>
                  <a:pt x="6659834" y="3081410"/>
                </a:lnTo>
                <a:lnTo>
                  <a:pt x="6570733" y="3169759"/>
                </a:lnTo>
                <a:lnTo>
                  <a:pt x="6416419" y="3014129"/>
                </a:lnTo>
                <a:close/>
                <a:moveTo>
                  <a:pt x="12083167" y="2812657"/>
                </a:moveTo>
                <a:lnTo>
                  <a:pt x="11867350" y="3025128"/>
                </a:lnTo>
                <a:lnTo>
                  <a:pt x="11725143" y="2882923"/>
                </a:lnTo>
                <a:lnTo>
                  <a:pt x="11673280" y="2936459"/>
                </a:lnTo>
                <a:lnTo>
                  <a:pt x="11867350" y="3130529"/>
                </a:lnTo>
                <a:lnTo>
                  <a:pt x="12135032" y="2864519"/>
                </a:lnTo>
                <a:close/>
                <a:moveTo>
                  <a:pt x="10078900" y="2812657"/>
                </a:moveTo>
                <a:lnTo>
                  <a:pt x="9864754" y="3025128"/>
                </a:lnTo>
                <a:lnTo>
                  <a:pt x="9722547" y="2882923"/>
                </a:lnTo>
                <a:lnTo>
                  <a:pt x="9669011" y="2936459"/>
                </a:lnTo>
                <a:lnTo>
                  <a:pt x="9864754" y="3130529"/>
                </a:lnTo>
                <a:lnTo>
                  <a:pt x="10132436" y="2864519"/>
                </a:lnTo>
                <a:close/>
                <a:moveTo>
                  <a:pt x="8076302" y="2812657"/>
                </a:moveTo>
                <a:lnTo>
                  <a:pt x="7860485" y="3025128"/>
                </a:lnTo>
                <a:lnTo>
                  <a:pt x="7718278" y="2882923"/>
                </a:lnTo>
                <a:lnTo>
                  <a:pt x="7664741" y="2936459"/>
                </a:lnTo>
                <a:lnTo>
                  <a:pt x="7860485" y="3130529"/>
                </a:lnTo>
                <a:lnTo>
                  <a:pt x="8128167" y="2864519"/>
                </a:lnTo>
                <a:close/>
                <a:moveTo>
                  <a:pt x="6072033" y="2812657"/>
                </a:moveTo>
                <a:lnTo>
                  <a:pt x="5854541" y="3025128"/>
                </a:lnTo>
                <a:lnTo>
                  <a:pt x="5712336" y="2882923"/>
                </a:lnTo>
                <a:lnTo>
                  <a:pt x="5660472" y="2936459"/>
                </a:lnTo>
                <a:lnTo>
                  <a:pt x="5854541" y="3130529"/>
                </a:lnTo>
                <a:lnTo>
                  <a:pt x="6123897" y="2864519"/>
                </a:lnTo>
                <a:close/>
                <a:moveTo>
                  <a:pt x="4069436" y="2812657"/>
                </a:moveTo>
                <a:lnTo>
                  <a:pt x="3856964" y="3025128"/>
                </a:lnTo>
                <a:lnTo>
                  <a:pt x="3716431" y="2882923"/>
                </a:lnTo>
                <a:lnTo>
                  <a:pt x="3664568" y="2936459"/>
                </a:lnTo>
                <a:lnTo>
                  <a:pt x="3856964" y="3130529"/>
                </a:lnTo>
                <a:lnTo>
                  <a:pt x="4121300" y="2864519"/>
                </a:lnTo>
                <a:close/>
                <a:moveTo>
                  <a:pt x="2073532" y="2812657"/>
                </a:moveTo>
                <a:lnTo>
                  <a:pt x="1859386" y="3025128"/>
                </a:lnTo>
                <a:lnTo>
                  <a:pt x="1715507" y="2882923"/>
                </a:lnTo>
                <a:lnTo>
                  <a:pt x="1661971" y="2936459"/>
                </a:lnTo>
                <a:lnTo>
                  <a:pt x="1859386" y="3130529"/>
                </a:lnTo>
                <a:lnTo>
                  <a:pt x="2127068" y="2864519"/>
                </a:lnTo>
                <a:close/>
                <a:moveTo>
                  <a:pt x="12083169" y="2772504"/>
                </a:moveTo>
                <a:lnTo>
                  <a:pt x="12173512" y="2864521"/>
                </a:lnTo>
                <a:lnTo>
                  <a:pt x="11867350" y="3170681"/>
                </a:lnTo>
                <a:lnTo>
                  <a:pt x="11634802" y="2936459"/>
                </a:lnTo>
                <a:lnTo>
                  <a:pt x="11725144" y="2846117"/>
                </a:lnTo>
                <a:lnTo>
                  <a:pt x="11867350" y="2988323"/>
                </a:lnTo>
                <a:close/>
                <a:moveTo>
                  <a:pt x="10078900" y="2772504"/>
                </a:moveTo>
                <a:lnTo>
                  <a:pt x="10169242" y="2864521"/>
                </a:lnTo>
                <a:lnTo>
                  <a:pt x="9864754" y="3170681"/>
                </a:lnTo>
                <a:lnTo>
                  <a:pt x="9630532" y="2936459"/>
                </a:lnTo>
                <a:lnTo>
                  <a:pt x="9722549" y="2846117"/>
                </a:lnTo>
                <a:lnTo>
                  <a:pt x="9864754" y="2988323"/>
                </a:lnTo>
                <a:close/>
                <a:moveTo>
                  <a:pt x="8076302" y="2772504"/>
                </a:moveTo>
                <a:lnTo>
                  <a:pt x="8164973" y="2864521"/>
                </a:lnTo>
                <a:lnTo>
                  <a:pt x="7860485" y="3170681"/>
                </a:lnTo>
                <a:lnTo>
                  <a:pt x="7626263" y="2936459"/>
                </a:lnTo>
                <a:lnTo>
                  <a:pt x="7718280" y="2846117"/>
                </a:lnTo>
                <a:lnTo>
                  <a:pt x="7860485" y="2988323"/>
                </a:lnTo>
                <a:close/>
                <a:moveTo>
                  <a:pt x="6072035" y="2772504"/>
                </a:moveTo>
                <a:lnTo>
                  <a:pt x="6160704" y="2864521"/>
                </a:lnTo>
                <a:lnTo>
                  <a:pt x="5854543" y="3170681"/>
                </a:lnTo>
                <a:lnTo>
                  <a:pt x="5621994" y="2936459"/>
                </a:lnTo>
                <a:lnTo>
                  <a:pt x="5712336" y="2846117"/>
                </a:lnTo>
                <a:lnTo>
                  <a:pt x="5854543" y="2988323"/>
                </a:lnTo>
                <a:close/>
                <a:moveTo>
                  <a:pt x="4069438" y="2772504"/>
                </a:moveTo>
                <a:lnTo>
                  <a:pt x="4158108" y="2864521"/>
                </a:lnTo>
                <a:lnTo>
                  <a:pt x="3856966" y="3170681"/>
                </a:lnTo>
                <a:lnTo>
                  <a:pt x="3627762" y="2936459"/>
                </a:lnTo>
                <a:lnTo>
                  <a:pt x="3716432" y="2846117"/>
                </a:lnTo>
                <a:lnTo>
                  <a:pt x="3856966" y="2988323"/>
                </a:lnTo>
                <a:close/>
                <a:moveTo>
                  <a:pt x="2073532" y="2772504"/>
                </a:moveTo>
                <a:lnTo>
                  <a:pt x="2163875" y="2864521"/>
                </a:lnTo>
                <a:lnTo>
                  <a:pt x="1859386" y="3170681"/>
                </a:lnTo>
                <a:lnTo>
                  <a:pt x="1625165" y="2936459"/>
                </a:lnTo>
                <a:lnTo>
                  <a:pt x="1715507" y="2846117"/>
                </a:lnTo>
                <a:lnTo>
                  <a:pt x="1859386" y="2988323"/>
                </a:lnTo>
                <a:close/>
                <a:moveTo>
                  <a:pt x="67590" y="2772504"/>
                </a:moveTo>
                <a:lnTo>
                  <a:pt x="159607" y="2864521"/>
                </a:lnTo>
                <a:lnTo>
                  <a:pt x="0" y="3025004"/>
                </a:lnTo>
                <a:lnTo>
                  <a:pt x="0" y="2985646"/>
                </a:lnTo>
                <a:lnTo>
                  <a:pt x="121127" y="2864519"/>
                </a:lnTo>
                <a:lnTo>
                  <a:pt x="67590" y="2812657"/>
                </a:lnTo>
                <a:lnTo>
                  <a:pt x="0" y="2880246"/>
                </a:lnTo>
                <a:lnTo>
                  <a:pt x="0" y="2841159"/>
                </a:lnTo>
                <a:close/>
                <a:moveTo>
                  <a:pt x="11867351" y="2740718"/>
                </a:moveTo>
                <a:lnTo>
                  <a:pt x="11813815" y="2794254"/>
                </a:lnTo>
                <a:lnTo>
                  <a:pt x="11867351" y="2847790"/>
                </a:lnTo>
                <a:lnTo>
                  <a:pt x="11920888" y="2794254"/>
                </a:lnTo>
                <a:close/>
                <a:moveTo>
                  <a:pt x="9863080" y="2740718"/>
                </a:moveTo>
                <a:lnTo>
                  <a:pt x="9809544" y="2794254"/>
                </a:lnTo>
                <a:lnTo>
                  <a:pt x="9863080" y="2847790"/>
                </a:lnTo>
                <a:lnTo>
                  <a:pt x="9916616" y="2794254"/>
                </a:lnTo>
                <a:close/>
                <a:moveTo>
                  <a:pt x="7858813" y="2740718"/>
                </a:moveTo>
                <a:lnTo>
                  <a:pt x="7806948" y="2794254"/>
                </a:lnTo>
                <a:lnTo>
                  <a:pt x="7858813" y="2847790"/>
                </a:lnTo>
                <a:lnTo>
                  <a:pt x="7912349" y="2794254"/>
                </a:lnTo>
                <a:close/>
                <a:moveTo>
                  <a:pt x="5856215" y="2740718"/>
                </a:moveTo>
                <a:lnTo>
                  <a:pt x="5802679" y="2794254"/>
                </a:lnTo>
                <a:lnTo>
                  <a:pt x="5856215" y="2847790"/>
                </a:lnTo>
                <a:lnTo>
                  <a:pt x="5908078" y="2794254"/>
                </a:lnTo>
                <a:close/>
                <a:moveTo>
                  <a:pt x="3856966" y="2740718"/>
                </a:moveTo>
                <a:lnTo>
                  <a:pt x="3808448" y="2794254"/>
                </a:lnTo>
                <a:lnTo>
                  <a:pt x="3856966" y="2847790"/>
                </a:lnTo>
                <a:lnTo>
                  <a:pt x="3907156" y="2794254"/>
                </a:lnTo>
                <a:close/>
                <a:moveTo>
                  <a:pt x="1859386" y="2740718"/>
                </a:moveTo>
                <a:lnTo>
                  <a:pt x="1805850" y="2794254"/>
                </a:lnTo>
                <a:lnTo>
                  <a:pt x="1859386" y="2847790"/>
                </a:lnTo>
                <a:lnTo>
                  <a:pt x="1911251" y="2794254"/>
                </a:lnTo>
                <a:close/>
                <a:moveTo>
                  <a:pt x="11867350" y="2702237"/>
                </a:moveTo>
                <a:lnTo>
                  <a:pt x="11959366" y="2794254"/>
                </a:lnTo>
                <a:lnTo>
                  <a:pt x="11867350" y="2884595"/>
                </a:lnTo>
                <a:lnTo>
                  <a:pt x="11777007" y="2794254"/>
                </a:lnTo>
                <a:close/>
                <a:moveTo>
                  <a:pt x="9863080" y="2702237"/>
                </a:moveTo>
                <a:lnTo>
                  <a:pt x="9955097" y="2794254"/>
                </a:lnTo>
                <a:lnTo>
                  <a:pt x="9863080" y="2884595"/>
                </a:lnTo>
                <a:lnTo>
                  <a:pt x="9772739" y="2794254"/>
                </a:lnTo>
                <a:close/>
                <a:moveTo>
                  <a:pt x="7858811" y="2702237"/>
                </a:moveTo>
                <a:lnTo>
                  <a:pt x="7952500" y="2794254"/>
                </a:lnTo>
                <a:lnTo>
                  <a:pt x="7858811" y="2884595"/>
                </a:lnTo>
                <a:lnTo>
                  <a:pt x="7768468" y="2794254"/>
                </a:lnTo>
                <a:close/>
                <a:moveTo>
                  <a:pt x="5856215" y="2702237"/>
                </a:moveTo>
                <a:lnTo>
                  <a:pt x="5948232" y="2794254"/>
                </a:lnTo>
                <a:lnTo>
                  <a:pt x="5856215" y="2884595"/>
                </a:lnTo>
                <a:lnTo>
                  <a:pt x="5764201" y="2794254"/>
                </a:lnTo>
                <a:close/>
                <a:moveTo>
                  <a:pt x="3856964" y="2702237"/>
                </a:moveTo>
                <a:lnTo>
                  <a:pt x="3943961" y="2794254"/>
                </a:lnTo>
                <a:lnTo>
                  <a:pt x="3856964" y="2884595"/>
                </a:lnTo>
                <a:lnTo>
                  <a:pt x="3771641" y="2794254"/>
                </a:lnTo>
                <a:close/>
                <a:moveTo>
                  <a:pt x="1859388" y="2702237"/>
                </a:moveTo>
                <a:lnTo>
                  <a:pt x="1949731" y="2794254"/>
                </a:lnTo>
                <a:lnTo>
                  <a:pt x="1859388" y="2884595"/>
                </a:lnTo>
                <a:lnTo>
                  <a:pt x="1767372" y="2794254"/>
                </a:lnTo>
                <a:close/>
                <a:moveTo>
                  <a:pt x="11654876" y="2668777"/>
                </a:moveTo>
                <a:lnTo>
                  <a:pt x="11370464" y="2954863"/>
                </a:lnTo>
                <a:lnTo>
                  <a:pt x="11224913" y="2812657"/>
                </a:lnTo>
                <a:lnTo>
                  <a:pt x="11174722" y="2864519"/>
                </a:lnTo>
                <a:lnTo>
                  <a:pt x="11370464" y="3060262"/>
                </a:lnTo>
                <a:lnTo>
                  <a:pt x="11706740" y="2720641"/>
                </a:lnTo>
                <a:close/>
                <a:moveTo>
                  <a:pt x="10789929" y="2668777"/>
                </a:moveTo>
                <a:lnTo>
                  <a:pt x="10599206" y="2864519"/>
                </a:lnTo>
                <a:lnTo>
                  <a:pt x="10649396" y="2913037"/>
                </a:lnTo>
                <a:lnTo>
                  <a:pt x="10789929" y="2772504"/>
                </a:lnTo>
                <a:lnTo>
                  <a:pt x="10952212" y="2936459"/>
                </a:lnTo>
                <a:lnTo>
                  <a:pt x="10863542" y="3030148"/>
                </a:lnTo>
                <a:lnTo>
                  <a:pt x="10789929" y="2958209"/>
                </a:lnTo>
                <a:lnTo>
                  <a:pt x="10738065" y="3006726"/>
                </a:lnTo>
                <a:lnTo>
                  <a:pt x="10863542" y="3130529"/>
                </a:lnTo>
                <a:lnTo>
                  <a:pt x="11004075" y="2988323"/>
                </a:lnTo>
                <a:lnTo>
                  <a:pt x="11074342" y="3060262"/>
                </a:lnTo>
                <a:lnTo>
                  <a:pt x="11127878" y="3006726"/>
                </a:lnTo>
                <a:close/>
                <a:moveTo>
                  <a:pt x="10219433" y="2668777"/>
                </a:moveTo>
                <a:lnTo>
                  <a:pt x="10165896" y="2720641"/>
                </a:lnTo>
                <a:lnTo>
                  <a:pt x="10361638" y="2918055"/>
                </a:lnTo>
                <a:lnTo>
                  <a:pt x="10415174" y="2866193"/>
                </a:lnTo>
                <a:close/>
                <a:moveTo>
                  <a:pt x="9652282" y="2668777"/>
                </a:moveTo>
                <a:lnTo>
                  <a:pt x="9366196" y="2954863"/>
                </a:lnTo>
                <a:lnTo>
                  <a:pt x="9223991" y="2812657"/>
                </a:lnTo>
                <a:lnTo>
                  <a:pt x="9170454" y="2864519"/>
                </a:lnTo>
                <a:lnTo>
                  <a:pt x="9366196" y="3060262"/>
                </a:lnTo>
                <a:lnTo>
                  <a:pt x="9704145" y="2720641"/>
                </a:lnTo>
                <a:close/>
                <a:moveTo>
                  <a:pt x="8792354" y="2668777"/>
                </a:moveTo>
                <a:lnTo>
                  <a:pt x="8596610" y="2864519"/>
                </a:lnTo>
                <a:lnTo>
                  <a:pt x="8646801" y="2913037"/>
                </a:lnTo>
                <a:lnTo>
                  <a:pt x="8792354" y="2772504"/>
                </a:lnTo>
                <a:lnTo>
                  <a:pt x="8954635" y="2936459"/>
                </a:lnTo>
                <a:lnTo>
                  <a:pt x="8864292" y="3030148"/>
                </a:lnTo>
                <a:lnTo>
                  <a:pt x="8792354" y="2958209"/>
                </a:lnTo>
                <a:lnTo>
                  <a:pt x="8738817" y="3006726"/>
                </a:lnTo>
                <a:lnTo>
                  <a:pt x="8864292" y="3130529"/>
                </a:lnTo>
                <a:lnTo>
                  <a:pt x="9008172" y="2988323"/>
                </a:lnTo>
                <a:lnTo>
                  <a:pt x="9080112" y="3060262"/>
                </a:lnTo>
                <a:lnTo>
                  <a:pt x="9133648" y="3006726"/>
                </a:lnTo>
                <a:close/>
                <a:moveTo>
                  <a:pt x="8215163" y="2668777"/>
                </a:moveTo>
                <a:lnTo>
                  <a:pt x="8161627" y="2720641"/>
                </a:lnTo>
                <a:lnTo>
                  <a:pt x="8357369" y="2918055"/>
                </a:lnTo>
                <a:lnTo>
                  <a:pt x="8410905" y="2866193"/>
                </a:lnTo>
                <a:close/>
                <a:moveTo>
                  <a:pt x="7648011" y="2668777"/>
                </a:moveTo>
                <a:lnTo>
                  <a:pt x="7361927" y="2954863"/>
                </a:lnTo>
                <a:lnTo>
                  <a:pt x="7219720" y="2812657"/>
                </a:lnTo>
                <a:lnTo>
                  <a:pt x="7166184" y="2864519"/>
                </a:lnTo>
                <a:lnTo>
                  <a:pt x="7361927" y="3060262"/>
                </a:lnTo>
                <a:lnTo>
                  <a:pt x="7701548" y="2720641"/>
                </a:lnTo>
                <a:close/>
                <a:moveTo>
                  <a:pt x="6788083" y="2668777"/>
                </a:moveTo>
                <a:lnTo>
                  <a:pt x="6592341" y="2864519"/>
                </a:lnTo>
                <a:lnTo>
                  <a:pt x="6642531" y="2913037"/>
                </a:lnTo>
                <a:lnTo>
                  <a:pt x="6788083" y="2772504"/>
                </a:lnTo>
                <a:lnTo>
                  <a:pt x="6950366" y="2936459"/>
                </a:lnTo>
                <a:lnTo>
                  <a:pt x="6860023" y="3030148"/>
                </a:lnTo>
                <a:lnTo>
                  <a:pt x="6788083" y="2958209"/>
                </a:lnTo>
                <a:lnTo>
                  <a:pt x="6734546" y="3006726"/>
                </a:lnTo>
                <a:lnTo>
                  <a:pt x="6860023" y="3130529"/>
                </a:lnTo>
                <a:lnTo>
                  <a:pt x="7003900" y="2988323"/>
                </a:lnTo>
                <a:lnTo>
                  <a:pt x="7075841" y="3060262"/>
                </a:lnTo>
                <a:lnTo>
                  <a:pt x="7129377" y="3006726"/>
                </a:lnTo>
                <a:close/>
                <a:moveTo>
                  <a:pt x="6219258" y="2668777"/>
                </a:moveTo>
                <a:lnTo>
                  <a:pt x="6167396" y="2720641"/>
                </a:lnTo>
                <a:lnTo>
                  <a:pt x="6358119" y="2918055"/>
                </a:lnTo>
                <a:lnTo>
                  <a:pt x="6408310" y="2866193"/>
                </a:lnTo>
                <a:close/>
                <a:moveTo>
                  <a:pt x="5643744" y="2668777"/>
                </a:moveTo>
                <a:lnTo>
                  <a:pt x="5357658" y="2954863"/>
                </a:lnTo>
                <a:lnTo>
                  <a:pt x="5215452" y="2812657"/>
                </a:lnTo>
                <a:lnTo>
                  <a:pt x="5163589" y="2864519"/>
                </a:lnTo>
                <a:lnTo>
                  <a:pt x="5357658" y="3060262"/>
                </a:lnTo>
                <a:lnTo>
                  <a:pt x="5697281" y="2720641"/>
                </a:lnTo>
                <a:close/>
                <a:moveTo>
                  <a:pt x="4788831" y="2668777"/>
                </a:moveTo>
                <a:lnTo>
                  <a:pt x="4596436" y="2864519"/>
                </a:lnTo>
                <a:lnTo>
                  <a:pt x="4644952" y="2913037"/>
                </a:lnTo>
                <a:lnTo>
                  <a:pt x="4788831" y="2772504"/>
                </a:lnTo>
                <a:lnTo>
                  <a:pt x="4949441" y="2936459"/>
                </a:lnTo>
                <a:lnTo>
                  <a:pt x="4860772" y="3030148"/>
                </a:lnTo>
                <a:lnTo>
                  <a:pt x="4788831" y="2958209"/>
                </a:lnTo>
                <a:lnTo>
                  <a:pt x="4736969" y="3006726"/>
                </a:lnTo>
                <a:lnTo>
                  <a:pt x="4860772" y="3130529"/>
                </a:lnTo>
                <a:lnTo>
                  <a:pt x="5002979" y="2988323"/>
                </a:lnTo>
                <a:lnTo>
                  <a:pt x="5073244" y="3060262"/>
                </a:lnTo>
                <a:lnTo>
                  <a:pt x="5125108" y="3006726"/>
                </a:lnTo>
                <a:close/>
                <a:moveTo>
                  <a:pt x="4216664" y="2668777"/>
                </a:moveTo>
                <a:lnTo>
                  <a:pt x="4164800" y="2720641"/>
                </a:lnTo>
                <a:lnTo>
                  <a:pt x="4362216" y="2918055"/>
                </a:lnTo>
                <a:lnTo>
                  <a:pt x="4415752" y="2866193"/>
                </a:lnTo>
                <a:close/>
                <a:moveTo>
                  <a:pt x="3641144" y="2668777"/>
                </a:moveTo>
                <a:lnTo>
                  <a:pt x="3353386" y="2954863"/>
                </a:lnTo>
                <a:lnTo>
                  <a:pt x="3211181" y="2812657"/>
                </a:lnTo>
                <a:lnTo>
                  <a:pt x="3159318" y="2864519"/>
                </a:lnTo>
                <a:lnTo>
                  <a:pt x="3353386" y="3060262"/>
                </a:lnTo>
                <a:lnTo>
                  <a:pt x="3693009" y="2720641"/>
                </a:lnTo>
                <a:close/>
                <a:moveTo>
                  <a:pt x="2784563" y="2668777"/>
                </a:moveTo>
                <a:lnTo>
                  <a:pt x="2592166" y="2864519"/>
                </a:lnTo>
                <a:lnTo>
                  <a:pt x="2642356" y="2913037"/>
                </a:lnTo>
                <a:lnTo>
                  <a:pt x="2784563" y="2772504"/>
                </a:lnTo>
                <a:lnTo>
                  <a:pt x="2945173" y="2936459"/>
                </a:lnTo>
                <a:lnTo>
                  <a:pt x="2856504" y="3030148"/>
                </a:lnTo>
                <a:lnTo>
                  <a:pt x="2784563" y="2958209"/>
                </a:lnTo>
                <a:lnTo>
                  <a:pt x="2732701" y="3006726"/>
                </a:lnTo>
                <a:lnTo>
                  <a:pt x="2856504" y="3130529"/>
                </a:lnTo>
                <a:lnTo>
                  <a:pt x="2998709" y="2988323"/>
                </a:lnTo>
                <a:lnTo>
                  <a:pt x="3070649" y="3060262"/>
                </a:lnTo>
                <a:lnTo>
                  <a:pt x="3122512" y="3006726"/>
                </a:lnTo>
                <a:close/>
                <a:moveTo>
                  <a:pt x="2214065" y="2668777"/>
                </a:moveTo>
                <a:lnTo>
                  <a:pt x="2160529" y="2720641"/>
                </a:lnTo>
                <a:lnTo>
                  <a:pt x="2357944" y="2918055"/>
                </a:lnTo>
                <a:lnTo>
                  <a:pt x="2411481" y="2866193"/>
                </a:lnTo>
                <a:close/>
                <a:moveTo>
                  <a:pt x="1638549" y="2668777"/>
                </a:moveTo>
                <a:lnTo>
                  <a:pt x="1355810" y="2954863"/>
                </a:lnTo>
                <a:lnTo>
                  <a:pt x="1215277" y="2812657"/>
                </a:lnTo>
                <a:lnTo>
                  <a:pt x="1163413" y="2864519"/>
                </a:lnTo>
                <a:lnTo>
                  <a:pt x="1355810" y="3060262"/>
                </a:lnTo>
                <a:lnTo>
                  <a:pt x="1690413" y="2720641"/>
                </a:lnTo>
                <a:close/>
                <a:moveTo>
                  <a:pt x="781966" y="2668777"/>
                </a:moveTo>
                <a:lnTo>
                  <a:pt x="587897" y="2864519"/>
                </a:lnTo>
                <a:lnTo>
                  <a:pt x="639761" y="2913037"/>
                </a:lnTo>
                <a:lnTo>
                  <a:pt x="781966" y="2772504"/>
                </a:lnTo>
                <a:lnTo>
                  <a:pt x="944247" y="2936459"/>
                </a:lnTo>
                <a:lnTo>
                  <a:pt x="852233" y="3030148"/>
                </a:lnTo>
                <a:lnTo>
                  <a:pt x="781966" y="2958209"/>
                </a:lnTo>
                <a:lnTo>
                  <a:pt x="728430" y="3006726"/>
                </a:lnTo>
                <a:lnTo>
                  <a:pt x="852233" y="3130529"/>
                </a:lnTo>
                <a:lnTo>
                  <a:pt x="994438" y="2988323"/>
                </a:lnTo>
                <a:lnTo>
                  <a:pt x="1066378" y="3060262"/>
                </a:lnTo>
                <a:lnTo>
                  <a:pt x="1119915" y="3006726"/>
                </a:lnTo>
                <a:close/>
                <a:moveTo>
                  <a:pt x="211468" y="2668777"/>
                </a:moveTo>
                <a:lnTo>
                  <a:pt x="157931" y="2720641"/>
                </a:lnTo>
                <a:lnTo>
                  <a:pt x="353675" y="2918055"/>
                </a:lnTo>
                <a:lnTo>
                  <a:pt x="407211" y="2866193"/>
                </a:lnTo>
                <a:close/>
                <a:moveTo>
                  <a:pt x="12193588" y="2660413"/>
                </a:moveTo>
                <a:lnTo>
                  <a:pt x="12193588" y="2700565"/>
                </a:lnTo>
                <a:lnTo>
                  <a:pt x="12171838" y="2720641"/>
                </a:lnTo>
                <a:lnTo>
                  <a:pt x="12193588" y="2744064"/>
                </a:lnTo>
                <a:lnTo>
                  <a:pt x="12193588" y="2782544"/>
                </a:lnTo>
                <a:lnTo>
                  <a:pt x="12133360" y="2720641"/>
                </a:lnTo>
                <a:close/>
                <a:moveTo>
                  <a:pt x="11654878" y="2630297"/>
                </a:moveTo>
                <a:lnTo>
                  <a:pt x="11745221" y="2720640"/>
                </a:lnTo>
                <a:lnTo>
                  <a:pt x="11370466" y="3098741"/>
                </a:lnTo>
                <a:lnTo>
                  <a:pt x="11136244" y="2864519"/>
                </a:lnTo>
                <a:lnTo>
                  <a:pt x="11224913" y="2772504"/>
                </a:lnTo>
                <a:lnTo>
                  <a:pt x="11370466" y="2916383"/>
                </a:lnTo>
                <a:close/>
                <a:moveTo>
                  <a:pt x="10789929" y="2630297"/>
                </a:moveTo>
                <a:lnTo>
                  <a:pt x="11166358" y="3006726"/>
                </a:lnTo>
                <a:lnTo>
                  <a:pt x="11074342" y="3098741"/>
                </a:lnTo>
                <a:lnTo>
                  <a:pt x="11004077" y="3025128"/>
                </a:lnTo>
                <a:lnTo>
                  <a:pt x="10863544" y="3170681"/>
                </a:lnTo>
                <a:lnTo>
                  <a:pt x="10701260" y="3006726"/>
                </a:lnTo>
                <a:lnTo>
                  <a:pt x="10789929" y="2913037"/>
                </a:lnTo>
                <a:lnTo>
                  <a:pt x="10863544" y="2988322"/>
                </a:lnTo>
                <a:lnTo>
                  <a:pt x="10915406" y="2936459"/>
                </a:lnTo>
                <a:lnTo>
                  <a:pt x="10789929" y="2812657"/>
                </a:lnTo>
                <a:lnTo>
                  <a:pt x="10649396" y="2953189"/>
                </a:lnTo>
                <a:lnTo>
                  <a:pt x="10555708" y="2864519"/>
                </a:lnTo>
                <a:close/>
                <a:moveTo>
                  <a:pt x="10219433" y="2630297"/>
                </a:moveTo>
                <a:lnTo>
                  <a:pt x="10453655" y="2866193"/>
                </a:lnTo>
                <a:lnTo>
                  <a:pt x="10361638" y="2956536"/>
                </a:lnTo>
                <a:lnTo>
                  <a:pt x="10129090" y="2720640"/>
                </a:lnTo>
                <a:close/>
                <a:moveTo>
                  <a:pt x="9652280" y="2630297"/>
                </a:moveTo>
                <a:lnTo>
                  <a:pt x="9742623" y="2720640"/>
                </a:lnTo>
                <a:lnTo>
                  <a:pt x="9366194" y="3098741"/>
                </a:lnTo>
                <a:lnTo>
                  <a:pt x="9131972" y="2864519"/>
                </a:lnTo>
                <a:lnTo>
                  <a:pt x="9223989" y="2772504"/>
                </a:lnTo>
                <a:lnTo>
                  <a:pt x="9366194" y="2916383"/>
                </a:lnTo>
                <a:close/>
                <a:moveTo>
                  <a:pt x="8792354" y="2630297"/>
                </a:moveTo>
                <a:lnTo>
                  <a:pt x="9172127" y="3006726"/>
                </a:lnTo>
                <a:lnTo>
                  <a:pt x="9080110" y="3098741"/>
                </a:lnTo>
                <a:lnTo>
                  <a:pt x="9008172" y="3025128"/>
                </a:lnTo>
                <a:lnTo>
                  <a:pt x="8864292" y="3170681"/>
                </a:lnTo>
                <a:lnTo>
                  <a:pt x="8698665" y="3006726"/>
                </a:lnTo>
                <a:lnTo>
                  <a:pt x="8792354" y="2913037"/>
                </a:lnTo>
                <a:lnTo>
                  <a:pt x="8864292" y="2988322"/>
                </a:lnTo>
                <a:lnTo>
                  <a:pt x="8917829" y="2936459"/>
                </a:lnTo>
                <a:lnTo>
                  <a:pt x="8792354" y="2812657"/>
                </a:lnTo>
                <a:lnTo>
                  <a:pt x="8646801" y="2953189"/>
                </a:lnTo>
                <a:lnTo>
                  <a:pt x="8551440" y="2864519"/>
                </a:lnTo>
                <a:close/>
                <a:moveTo>
                  <a:pt x="8215163" y="2630297"/>
                </a:moveTo>
                <a:lnTo>
                  <a:pt x="8449385" y="2866193"/>
                </a:lnTo>
                <a:lnTo>
                  <a:pt x="8357369" y="2956536"/>
                </a:lnTo>
                <a:lnTo>
                  <a:pt x="8124821" y="2720640"/>
                </a:lnTo>
                <a:close/>
                <a:moveTo>
                  <a:pt x="7648013" y="2630297"/>
                </a:moveTo>
                <a:lnTo>
                  <a:pt x="7738356" y="2720640"/>
                </a:lnTo>
                <a:lnTo>
                  <a:pt x="7361927" y="3098741"/>
                </a:lnTo>
                <a:lnTo>
                  <a:pt x="7127705" y="2864519"/>
                </a:lnTo>
                <a:lnTo>
                  <a:pt x="7219722" y="2772504"/>
                </a:lnTo>
                <a:lnTo>
                  <a:pt x="7361927" y="2916383"/>
                </a:lnTo>
                <a:close/>
                <a:moveTo>
                  <a:pt x="6788083" y="2630297"/>
                </a:moveTo>
                <a:lnTo>
                  <a:pt x="7167857" y="3006726"/>
                </a:lnTo>
                <a:lnTo>
                  <a:pt x="7075841" y="3098741"/>
                </a:lnTo>
                <a:lnTo>
                  <a:pt x="7003902" y="3025128"/>
                </a:lnTo>
                <a:lnTo>
                  <a:pt x="6860023" y="3170681"/>
                </a:lnTo>
                <a:lnTo>
                  <a:pt x="6696068" y="3006726"/>
                </a:lnTo>
                <a:lnTo>
                  <a:pt x="6788083" y="2913037"/>
                </a:lnTo>
                <a:lnTo>
                  <a:pt x="6860023" y="2988322"/>
                </a:lnTo>
                <a:lnTo>
                  <a:pt x="6913560" y="2936459"/>
                </a:lnTo>
                <a:lnTo>
                  <a:pt x="6788083" y="2812657"/>
                </a:lnTo>
                <a:lnTo>
                  <a:pt x="6642531" y="2953189"/>
                </a:lnTo>
                <a:lnTo>
                  <a:pt x="6548843" y="2864519"/>
                </a:lnTo>
                <a:close/>
                <a:moveTo>
                  <a:pt x="6219258" y="2630297"/>
                </a:moveTo>
                <a:lnTo>
                  <a:pt x="6446788" y="2866193"/>
                </a:lnTo>
                <a:lnTo>
                  <a:pt x="6358119" y="2956536"/>
                </a:lnTo>
                <a:lnTo>
                  <a:pt x="6130589" y="2720640"/>
                </a:lnTo>
                <a:close/>
                <a:moveTo>
                  <a:pt x="5643742" y="2630297"/>
                </a:moveTo>
                <a:lnTo>
                  <a:pt x="5734085" y="2720640"/>
                </a:lnTo>
                <a:lnTo>
                  <a:pt x="5357656" y="3098741"/>
                </a:lnTo>
                <a:lnTo>
                  <a:pt x="5123434" y="2864519"/>
                </a:lnTo>
                <a:lnTo>
                  <a:pt x="5215451" y="2772504"/>
                </a:lnTo>
                <a:lnTo>
                  <a:pt x="5357656" y="2916383"/>
                </a:lnTo>
                <a:close/>
                <a:moveTo>
                  <a:pt x="4788831" y="2630297"/>
                </a:moveTo>
                <a:lnTo>
                  <a:pt x="5165260" y="3006726"/>
                </a:lnTo>
                <a:lnTo>
                  <a:pt x="5073244" y="3098741"/>
                </a:lnTo>
                <a:lnTo>
                  <a:pt x="5002979" y="3025128"/>
                </a:lnTo>
                <a:lnTo>
                  <a:pt x="4860772" y="3170681"/>
                </a:lnTo>
                <a:lnTo>
                  <a:pt x="4698490" y="3006726"/>
                </a:lnTo>
                <a:lnTo>
                  <a:pt x="4788831" y="2913037"/>
                </a:lnTo>
                <a:lnTo>
                  <a:pt x="4860772" y="2988322"/>
                </a:lnTo>
                <a:lnTo>
                  <a:pt x="4912634" y="2936459"/>
                </a:lnTo>
                <a:lnTo>
                  <a:pt x="4788831" y="2812657"/>
                </a:lnTo>
                <a:lnTo>
                  <a:pt x="4644952" y="2953189"/>
                </a:lnTo>
                <a:lnTo>
                  <a:pt x="4554610" y="2864519"/>
                </a:lnTo>
                <a:close/>
                <a:moveTo>
                  <a:pt x="4216663" y="2630297"/>
                </a:moveTo>
                <a:lnTo>
                  <a:pt x="4452557" y="2866193"/>
                </a:lnTo>
                <a:lnTo>
                  <a:pt x="4362214" y="2956536"/>
                </a:lnTo>
                <a:lnTo>
                  <a:pt x="4126318" y="2720640"/>
                </a:lnTo>
                <a:close/>
                <a:moveTo>
                  <a:pt x="3641146" y="2630297"/>
                </a:moveTo>
                <a:lnTo>
                  <a:pt x="3729817" y="2720640"/>
                </a:lnTo>
                <a:lnTo>
                  <a:pt x="3353388" y="3098741"/>
                </a:lnTo>
                <a:lnTo>
                  <a:pt x="3119166" y="2864519"/>
                </a:lnTo>
                <a:lnTo>
                  <a:pt x="3211183" y="2772504"/>
                </a:lnTo>
                <a:lnTo>
                  <a:pt x="3353388" y="2916383"/>
                </a:lnTo>
                <a:close/>
                <a:moveTo>
                  <a:pt x="2784562" y="2630297"/>
                </a:moveTo>
                <a:lnTo>
                  <a:pt x="3160990" y="3006726"/>
                </a:lnTo>
                <a:lnTo>
                  <a:pt x="3070648" y="3098741"/>
                </a:lnTo>
                <a:lnTo>
                  <a:pt x="2998709" y="3025128"/>
                </a:lnTo>
                <a:lnTo>
                  <a:pt x="2856502" y="3170681"/>
                </a:lnTo>
                <a:lnTo>
                  <a:pt x="2694221" y="3006726"/>
                </a:lnTo>
                <a:lnTo>
                  <a:pt x="2784562" y="2913037"/>
                </a:lnTo>
                <a:lnTo>
                  <a:pt x="2856502" y="2988322"/>
                </a:lnTo>
                <a:lnTo>
                  <a:pt x="2908366" y="2936459"/>
                </a:lnTo>
                <a:lnTo>
                  <a:pt x="2784562" y="2812657"/>
                </a:lnTo>
                <a:lnTo>
                  <a:pt x="2642356" y="2953189"/>
                </a:lnTo>
                <a:lnTo>
                  <a:pt x="2550340" y="2864519"/>
                </a:lnTo>
                <a:close/>
                <a:moveTo>
                  <a:pt x="2214065" y="2630297"/>
                </a:moveTo>
                <a:lnTo>
                  <a:pt x="2448287" y="2866193"/>
                </a:lnTo>
                <a:lnTo>
                  <a:pt x="2357944" y="2956536"/>
                </a:lnTo>
                <a:lnTo>
                  <a:pt x="2123722" y="2720640"/>
                </a:lnTo>
                <a:close/>
                <a:moveTo>
                  <a:pt x="1638549" y="2630297"/>
                </a:moveTo>
                <a:lnTo>
                  <a:pt x="1727219" y="2720640"/>
                </a:lnTo>
                <a:lnTo>
                  <a:pt x="1355810" y="3098741"/>
                </a:lnTo>
                <a:lnTo>
                  <a:pt x="1126607" y="2864519"/>
                </a:lnTo>
                <a:lnTo>
                  <a:pt x="1215277" y="2772504"/>
                </a:lnTo>
                <a:lnTo>
                  <a:pt x="1355810" y="2916383"/>
                </a:lnTo>
                <a:close/>
                <a:moveTo>
                  <a:pt x="781966" y="2630297"/>
                </a:moveTo>
                <a:lnTo>
                  <a:pt x="1156721" y="3006726"/>
                </a:lnTo>
                <a:lnTo>
                  <a:pt x="1066378" y="3098741"/>
                </a:lnTo>
                <a:lnTo>
                  <a:pt x="994438" y="3025128"/>
                </a:lnTo>
                <a:lnTo>
                  <a:pt x="852233" y="3170681"/>
                </a:lnTo>
                <a:lnTo>
                  <a:pt x="691623" y="3006726"/>
                </a:lnTo>
                <a:lnTo>
                  <a:pt x="781966" y="2913037"/>
                </a:lnTo>
                <a:lnTo>
                  <a:pt x="852233" y="2988322"/>
                </a:lnTo>
                <a:lnTo>
                  <a:pt x="904097" y="2936459"/>
                </a:lnTo>
                <a:lnTo>
                  <a:pt x="781966" y="2812657"/>
                </a:lnTo>
                <a:lnTo>
                  <a:pt x="639761" y="2953189"/>
                </a:lnTo>
                <a:lnTo>
                  <a:pt x="546070" y="2864519"/>
                </a:lnTo>
                <a:close/>
                <a:moveTo>
                  <a:pt x="211470" y="2630297"/>
                </a:moveTo>
                <a:lnTo>
                  <a:pt x="444019" y="2866193"/>
                </a:lnTo>
                <a:lnTo>
                  <a:pt x="353677" y="2956536"/>
                </a:lnTo>
                <a:lnTo>
                  <a:pt x="119455" y="2720640"/>
                </a:lnTo>
                <a:close/>
                <a:moveTo>
                  <a:pt x="12083169" y="2524898"/>
                </a:moveTo>
                <a:lnTo>
                  <a:pt x="11956020" y="2650375"/>
                </a:lnTo>
                <a:lnTo>
                  <a:pt x="12009557" y="2702237"/>
                </a:lnTo>
                <a:lnTo>
                  <a:pt x="12133360" y="2578435"/>
                </a:lnTo>
                <a:close/>
                <a:moveTo>
                  <a:pt x="10078900" y="2524898"/>
                </a:moveTo>
                <a:lnTo>
                  <a:pt x="9955097" y="2650375"/>
                </a:lnTo>
                <a:lnTo>
                  <a:pt x="10005285" y="2702237"/>
                </a:lnTo>
                <a:lnTo>
                  <a:pt x="10132436" y="2578435"/>
                </a:lnTo>
                <a:close/>
                <a:moveTo>
                  <a:pt x="8074630" y="2524898"/>
                </a:moveTo>
                <a:lnTo>
                  <a:pt x="7950828" y="2650375"/>
                </a:lnTo>
                <a:lnTo>
                  <a:pt x="8002690" y="2702237"/>
                </a:lnTo>
                <a:lnTo>
                  <a:pt x="8128167" y="2578435"/>
                </a:lnTo>
                <a:close/>
                <a:moveTo>
                  <a:pt x="6070361" y="2524898"/>
                </a:moveTo>
                <a:lnTo>
                  <a:pt x="5946558" y="2650375"/>
                </a:lnTo>
                <a:lnTo>
                  <a:pt x="6000094" y="2702237"/>
                </a:lnTo>
                <a:lnTo>
                  <a:pt x="6123897" y="2578435"/>
                </a:lnTo>
                <a:close/>
                <a:moveTo>
                  <a:pt x="4071110" y="2524898"/>
                </a:moveTo>
                <a:lnTo>
                  <a:pt x="3950653" y="2650375"/>
                </a:lnTo>
                <a:lnTo>
                  <a:pt x="4002515" y="2702237"/>
                </a:lnTo>
                <a:lnTo>
                  <a:pt x="4121300" y="2578435"/>
                </a:lnTo>
                <a:close/>
                <a:moveTo>
                  <a:pt x="2073532" y="2524898"/>
                </a:moveTo>
                <a:lnTo>
                  <a:pt x="1948055" y="2650375"/>
                </a:lnTo>
                <a:lnTo>
                  <a:pt x="2001592" y="2702237"/>
                </a:lnTo>
                <a:lnTo>
                  <a:pt x="2127068" y="2578435"/>
                </a:lnTo>
                <a:close/>
                <a:moveTo>
                  <a:pt x="12083169" y="2488092"/>
                </a:moveTo>
                <a:lnTo>
                  <a:pt x="12173512" y="2578435"/>
                </a:lnTo>
                <a:lnTo>
                  <a:pt x="12009557" y="2742390"/>
                </a:lnTo>
                <a:lnTo>
                  <a:pt x="11919214" y="2650373"/>
                </a:lnTo>
                <a:close/>
                <a:moveTo>
                  <a:pt x="10078900" y="2488092"/>
                </a:moveTo>
                <a:lnTo>
                  <a:pt x="10169242" y="2578435"/>
                </a:lnTo>
                <a:lnTo>
                  <a:pt x="10005285" y="2742390"/>
                </a:lnTo>
                <a:lnTo>
                  <a:pt x="9914944" y="2650373"/>
                </a:lnTo>
                <a:close/>
                <a:moveTo>
                  <a:pt x="8074630" y="2488092"/>
                </a:moveTo>
                <a:lnTo>
                  <a:pt x="8164973" y="2578435"/>
                </a:lnTo>
                <a:lnTo>
                  <a:pt x="8002692" y="2742390"/>
                </a:lnTo>
                <a:lnTo>
                  <a:pt x="7910675" y="2650373"/>
                </a:lnTo>
                <a:close/>
                <a:moveTo>
                  <a:pt x="6070361" y="2488092"/>
                </a:moveTo>
                <a:lnTo>
                  <a:pt x="6160704" y="2578435"/>
                </a:lnTo>
                <a:lnTo>
                  <a:pt x="6000094" y="2742390"/>
                </a:lnTo>
                <a:lnTo>
                  <a:pt x="5906406" y="2650373"/>
                </a:lnTo>
                <a:close/>
                <a:moveTo>
                  <a:pt x="4071111" y="2488092"/>
                </a:moveTo>
                <a:lnTo>
                  <a:pt x="4158108" y="2578435"/>
                </a:lnTo>
                <a:lnTo>
                  <a:pt x="4002517" y="2742390"/>
                </a:lnTo>
                <a:lnTo>
                  <a:pt x="3913848" y="2650373"/>
                </a:lnTo>
                <a:close/>
                <a:moveTo>
                  <a:pt x="2073532" y="2488092"/>
                </a:moveTo>
                <a:lnTo>
                  <a:pt x="2163875" y="2578435"/>
                </a:lnTo>
                <a:lnTo>
                  <a:pt x="2001592" y="2742390"/>
                </a:lnTo>
                <a:lnTo>
                  <a:pt x="1909577" y="2650373"/>
                </a:lnTo>
                <a:close/>
                <a:moveTo>
                  <a:pt x="67590" y="2488092"/>
                </a:moveTo>
                <a:lnTo>
                  <a:pt x="159607" y="2578435"/>
                </a:lnTo>
                <a:lnTo>
                  <a:pt x="0" y="2738042"/>
                </a:lnTo>
                <a:lnTo>
                  <a:pt x="0" y="2697945"/>
                </a:lnTo>
                <a:lnTo>
                  <a:pt x="121127" y="2578435"/>
                </a:lnTo>
                <a:lnTo>
                  <a:pt x="67590" y="2524898"/>
                </a:lnTo>
                <a:lnTo>
                  <a:pt x="0" y="2593402"/>
                </a:lnTo>
                <a:lnTo>
                  <a:pt x="0" y="2555682"/>
                </a:lnTo>
                <a:close/>
                <a:moveTo>
                  <a:pt x="10579130" y="2456306"/>
                </a:moveTo>
                <a:lnTo>
                  <a:pt x="10527267" y="2509842"/>
                </a:lnTo>
                <a:lnTo>
                  <a:pt x="10597534" y="2581783"/>
                </a:lnTo>
                <a:lnTo>
                  <a:pt x="10462019" y="2722314"/>
                </a:lnTo>
                <a:lnTo>
                  <a:pt x="10513883" y="2775850"/>
                </a:lnTo>
                <a:lnTo>
                  <a:pt x="10701260" y="2581783"/>
                </a:lnTo>
                <a:close/>
                <a:moveTo>
                  <a:pt x="8574860" y="2456306"/>
                </a:moveTo>
                <a:lnTo>
                  <a:pt x="8522998" y="2509842"/>
                </a:lnTo>
                <a:lnTo>
                  <a:pt x="8593264" y="2581783"/>
                </a:lnTo>
                <a:lnTo>
                  <a:pt x="8457749" y="2722314"/>
                </a:lnTo>
                <a:lnTo>
                  <a:pt x="8509614" y="2775850"/>
                </a:lnTo>
                <a:lnTo>
                  <a:pt x="8696991" y="2581783"/>
                </a:lnTo>
                <a:close/>
                <a:moveTo>
                  <a:pt x="6575611" y="2456306"/>
                </a:moveTo>
                <a:lnTo>
                  <a:pt x="6522074" y="2509842"/>
                </a:lnTo>
                <a:lnTo>
                  <a:pt x="6595687" y="2581783"/>
                </a:lnTo>
                <a:lnTo>
                  <a:pt x="6455154" y="2722314"/>
                </a:lnTo>
                <a:lnTo>
                  <a:pt x="6508690" y="2775850"/>
                </a:lnTo>
                <a:lnTo>
                  <a:pt x="6701088" y="2581783"/>
                </a:lnTo>
                <a:close/>
                <a:moveTo>
                  <a:pt x="4571341" y="2456306"/>
                </a:moveTo>
                <a:lnTo>
                  <a:pt x="4517805" y="2509842"/>
                </a:lnTo>
                <a:lnTo>
                  <a:pt x="4591418" y="2581783"/>
                </a:lnTo>
                <a:lnTo>
                  <a:pt x="4450885" y="2722314"/>
                </a:lnTo>
                <a:lnTo>
                  <a:pt x="4504421" y="2775850"/>
                </a:lnTo>
                <a:lnTo>
                  <a:pt x="4698490" y="2581783"/>
                </a:lnTo>
                <a:close/>
                <a:moveTo>
                  <a:pt x="2572092" y="2456306"/>
                </a:moveTo>
                <a:lnTo>
                  <a:pt x="2520227" y="2509842"/>
                </a:lnTo>
                <a:lnTo>
                  <a:pt x="2592166" y="2581783"/>
                </a:lnTo>
                <a:lnTo>
                  <a:pt x="2454981" y="2722314"/>
                </a:lnTo>
                <a:lnTo>
                  <a:pt x="2506843" y="2775850"/>
                </a:lnTo>
                <a:lnTo>
                  <a:pt x="2694221" y="2581783"/>
                </a:lnTo>
                <a:close/>
                <a:moveTo>
                  <a:pt x="567820" y="2456306"/>
                </a:moveTo>
                <a:lnTo>
                  <a:pt x="515958" y="2509842"/>
                </a:lnTo>
                <a:lnTo>
                  <a:pt x="587898" y="2581783"/>
                </a:lnTo>
                <a:lnTo>
                  <a:pt x="450710" y="2722314"/>
                </a:lnTo>
                <a:lnTo>
                  <a:pt x="502574" y="2775850"/>
                </a:lnTo>
                <a:lnTo>
                  <a:pt x="693297" y="2581783"/>
                </a:lnTo>
                <a:close/>
                <a:moveTo>
                  <a:pt x="0" y="2418507"/>
                </a:moveTo>
                <a:lnTo>
                  <a:pt x="17400" y="2436229"/>
                </a:lnTo>
                <a:lnTo>
                  <a:pt x="0" y="2453629"/>
                </a:lnTo>
                <a:close/>
                <a:moveTo>
                  <a:pt x="10579130" y="2416151"/>
                </a:moveTo>
                <a:lnTo>
                  <a:pt x="10739739" y="2581781"/>
                </a:lnTo>
                <a:lnTo>
                  <a:pt x="10513881" y="2814328"/>
                </a:lnTo>
                <a:lnTo>
                  <a:pt x="10423539" y="2722314"/>
                </a:lnTo>
                <a:lnTo>
                  <a:pt x="10560727" y="2581781"/>
                </a:lnTo>
                <a:lnTo>
                  <a:pt x="10488787" y="2509840"/>
                </a:lnTo>
                <a:close/>
                <a:moveTo>
                  <a:pt x="8574862" y="2416151"/>
                </a:moveTo>
                <a:lnTo>
                  <a:pt x="8735471" y="2581781"/>
                </a:lnTo>
                <a:lnTo>
                  <a:pt x="8509614" y="2814328"/>
                </a:lnTo>
                <a:lnTo>
                  <a:pt x="8419271" y="2722314"/>
                </a:lnTo>
                <a:lnTo>
                  <a:pt x="8556460" y="2581781"/>
                </a:lnTo>
                <a:lnTo>
                  <a:pt x="8486192" y="2509840"/>
                </a:lnTo>
                <a:close/>
                <a:moveTo>
                  <a:pt x="6575613" y="2416151"/>
                </a:moveTo>
                <a:lnTo>
                  <a:pt x="6741240" y="2581781"/>
                </a:lnTo>
                <a:lnTo>
                  <a:pt x="6508692" y="2814328"/>
                </a:lnTo>
                <a:lnTo>
                  <a:pt x="6415002" y="2722314"/>
                </a:lnTo>
                <a:lnTo>
                  <a:pt x="6557209" y="2581781"/>
                </a:lnTo>
                <a:lnTo>
                  <a:pt x="6485268" y="2509840"/>
                </a:lnTo>
                <a:close/>
                <a:moveTo>
                  <a:pt x="4571341" y="2416151"/>
                </a:moveTo>
                <a:lnTo>
                  <a:pt x="4736969" y="2581781"/>
                </a:lnTo>
                <a:lnTo>
                  <a:pt x="4504421" y="2814328"/>
                </a:lnTo>
                <a:lnTo>
                  <a:pt x="4412404" y="2722314"/>
                </a:lnTo>
                <a:lnTo>
                  <a:pt x="4552938" y="2581781"/>
                </a:lnTo>
                <a:lnTo>
                  <a:pt x="4480999" y="2509840"/>
                </a:lnTo>
                <a:close/>
                <a:moveTo>
                  <a:pt x="2572090" y="2416151"/>
                </a:moveTo>
                <a:lnTo>
                  <a:pt x="2732699" y="2581781"/>
                </a:lnTo>
                <a:lnTo>
                  <a:pt x="2506842" y="2814328"/>
                </a:lnTo>
                <a:lnTo>
                  <a:pt x="2418173" y="2722314"/>
                </a:lnTo>
                <a:lnTo>
                  <a:pt x="2553686" y="2581781"/>
                </a:lnTo>
                <a:lnTo>
                  <a:pt x="2483419" y="2509840"/>
                </a:lnTo>
                <a:close/>
                <a:moveTo>
                  <a:pt x="567820" y="2416151"/>
                </a:moveTo>
                <a:lnTo>
                  <a:pt x="730104" y="2581781"/>
                </a:lnTo>
                <a:lnTo>
                  <a:pt x="502574" y="2814328"/>
                </a:lnTo>
                <a:lnTo>
                  <a:pt x="413905" y="2722314"/>
                </a:lnTo>
                <a:lnTo>
                  <a:pt x="549418" y="2581781"/>
                </a:lnTo>
                <a:lnTo>
                  <a:pt x="479152" y="2509840"/>
                </a:lnTo>
                <a:close/>
                <a:moveTo>
                  <a:pt x="11370466" y="2384365"/>
                </a:moveTo>
                <a:lnTo>
                  <a:pt x="11030843" y="2722314"/>
                </a:lnTo>
                <a:lnTo>
                  <a:pt x="11082707" y="2774178"/>
                </a:lnTo>
                <a:lnTo>
                  <a:pt x="11224913" y="2631971"/>
                </a:lnTo>
                <a:lnTo>
                  <a:pt x="11370466" y="2774178"/>
                </a:lnTo>
                <a:lnTo>
                  <a:pt x="11422328" y="2722314"/>
                </a:lnTo>
                <a:lnTo>
                  <a:pt x="11278449" y="2578435"/>
                </a:lnTo>
                <a:lnTo>
                  <a:pt x="11370466" y="2489766"/>
                </a:lnTo>
                <a:lnTo>
                  <a:pt x="11512671" y="2631971"/>
                </a:lnTo>
                <a:lnTo>
                  <a:pt x="11564535" y="2578435"/>
                </a:lnTo>
                <a:close/>
                <a:moveTo>
                  <a:pt x="10361638" y="2384365"/>
                </a:moveTo>
                <a:lnTo>
                  <a:pt x="10237835" y="2508168"/>
                </a:lnTo>
                <a:lnTo>
                  <a:pt x="10361638" y="2631971"/>
                </a:lnTo>
                <a:lnTo>
                  <a:pt x="10415174" y="2578435"/>
                </a:lnTo>
                <a:lnTo>
                  <a:pt x="10343236" y="2508168"/>
                </a:lnTo>
                <a:lnTo>
                  <a:pt x="10415174" y="2436229"/>
                </a:lnTo>
                <a:close/>
                <a:moveTo>
                  <a:pt x="9366196" y="2384365"/>
                </a:moveTo>
                <a:lnTo>
                  <a:pt x="9026574" y="2722314"/>
                </a:lnTo>
                <a:lnTo>
                  <a:pt x="9078438" y="2774178"/>
                </a:lnTo>
                <a:lnTo>
                  <a:pt x="9223989" y="2631971"/>
                </a:lnTo>
                <a:lnTo>
                  <a:pt x="9366196" y="2774178"/>
                </a:lnTo>
                <a:lnTo>
                  <a:pt x="9418059" y="2722314"/>
                </a:lnTo>
                <a:lnTo>
                  <a:pt x="9274180" y="2578435"/>
                </a:lnTo>
                <a:lnTo>
                  <a:pt x="9366196" y="2489766"/>
                </a:lnTo>
                <a:lnTo>
                  <a:pt x="9508402" y="2631971"/>
                </a:lnTo>
                <a:lnTo>
                  <a:pt x="9560266" y="2578435"/>
                </a:lnTo>
                <a:close/>
                <a:moveTo>
                  <a:pt x="8357369" y="2384365"/>
                </a:moveTo>
                <a:lnTo>
                  <a:pt x="8233566" y="2508168"/>
                </a:lnTo>
                <a:lnTo>
                  <a:pt x="8357369" y="2631971"/>
                </a:lnTo>
                <a:lnTo>
                  <a:pt x="8410905" y="2578435"/>
                </a:lnTo>
                <a:lnTo>
                  <a:pt x="8338966" y="2508168"/>
                </a:lnTo>
                <a:lnTo>
                  <a:pt x="8410905" y="2436229"/>
                </a:lnTo>
                <a:close/>
                <a:moveTo>
                  <a:pt x="7361927" y="2384365"/>
                </a:moveTo>
                <a:lnTo>
                  <a:pt x="7022306" y="2722314"/>
                </a:lnTo>
                <a:lnTo>
                  <a:pt x="7075843" y="2774178"/>
                </a:lnTo>
                <a:lnTo>
                  <a:pt x="7219722" y="2631971"/>
                </a:lnTo>
                <a:lnTo>
                  <a:pt x="7361927" y="2774178"/>
                </a:lnTo>
                <a:lnTo>
                  <a:pt x="7413789" y="2722314"/>
                </a:lnTo>
                <a:lnTo>
                  <a:pt x="7271584" y="2578435"/>
                </a:lnTo>
                <a:lnTo>
                  <a:pt x="7361927" y="2489766"/>
                </a:lnTo>
                <a:lnTo>
                  <a:pt x="7504134" y="2631971"/>
                </a:lnTo>
                <a:lnTo>
                  <a:pt x="7555996" y="2578435"/>
                </a:lnTo>
                <a:close/>
                <a:moveTo>
                  <a:pt x="6359791" y="2384365"/>
                </a:moveTo>
                <a:lnTo>
                  <a:pt x="6237662" y="2508168"/>
                </a:lnTo>
                <a:lnTo>
                  <a:pt x="6359791" y="2631971"/>
                </a:lnTo>
                <a:lnTo>
                  <a:pt x="6408310" y="2578435"/>
                </a:lnTo>
                <a:lnTo>
                  <a:pt x="6339715" y="2508168"/>
                </a:lnTo>
                <a:lnTo>
                  <a:pt x="6408310" y="2436229"/>
                </a:lnTo>
                <a:close/>
                <a:moveTo>
                  <a:pt x="5357658" y="2384365"/>
                </a:moveTo>
                <a:lnTo>
                  <a:pt x="5018037" y="2722314"/>
                </a:lnTo>
                <a:lnTo>
                  <a:pt x="5071573" y="2774178"/>
                </a:lnTo>
                <a:lnTo>
                  <a:pt x="5215452" y="2631971"/>
                </a:lnTo>
                <a:lnTo>
                  <a:pt x="5357658" y="2774178"/>
                </a:lnTo>
                <a:lnTo>
                  <a:pt x="5411194" y="2722314"/>
                </a:lnTo>
                <a:lnTo>
                  <a:pt x="5267315" y="2578435"/>
                </a:lnTo>
                <a:lnTo>
                  <a:pt x="5357658" y="2489766"/>
                </a:lnTo>
                <a:lnTo>
                  <a:pt x="5499864" y="2631971"/>
                </a:lnTo>
                <a:lnTo>
                  <a:pt x="5553401" y="2578435"/>
                </a:lnTo>
                <a:close/>
                <a:moveTo>
                  <a:pt x="4362216" y="2384365"/>
                </a:moveTo>
                <a:lnTo>
                  <a:pt x="4236739" y="2508168"/>
                </a:lnTo>
                <a:lnTo>
                  <a:pt x="4362216" y="2631971"/>
                </a:lnTo>
                <a:lnTo>
                  <a:pt x="4415752" y="2578435"/>
                </a:lnTo>
                <a:lnTo>
                  <a:pt x="4342140" y="2508168"/>
                </a:lnTo>
                <a:lnTo>
                  <a:pt x="4415752" y="2436229"/>
                </a:lnTo>
                <a:close/>
                <a:moveTo>
                  <a:pt x="3353386" y="2384365"/>
                </a:moveTo>
                <a:lnTo>
                  <a:pt x="3017111" y="2722314"/>
                </a:lnTo>
                <a:lnTo>
                  <a:pt x="3068974" y="2774178"/>
                </a:lnTo>
                <a:lnTo>
                  <a:pt x="3211181" y="2631971"/>
                </a:lnTo>
                <a:lnTo>
                  <a:pt x="3353386" y="2774178"/>
                </a:lnTo>
                <a:lnTo>
                  <a:pt x="3406922" y="2722314"/>
                </a:lnTo>
                <a:lnTo>
                  <a:pt x="3264717" y="2578435"/>
                </a:lnTo>
                <a:lnTo>
                  <a:pt x="3353386" y="2489766"/>
                </a:lnTo>
                <a:lnTo>
                  <a:pt x="3497267" y="2631971"/>
                </a:lnTo>
                <a:lnTo>
                  <a:pt x="3549129" y="2578435"/>
                </a:lnTo>
                <a:close/>
                <a:moveTo>
                  <a:pt x="2357944" y="2384365"/>
                </a:moveTo>
                <a:lnTo>
                  <a:pt x="2234141" y="2508168"/>
                </a:lnTo>
                <a:lnTo>
                  <a:pt x="2357944" y="2631971"/>
                </a:lnTo>
                <a:lnTo>
                  <a:pt x="2411481" y="2578435"/>
                </a:lnTo>
                <a:lnTo>
                  <a:pt x="2339542" y="2508168"/>
                </a:lnTo>
                <a:lnTo>
                  <a:pt x="2411481" y="2436229"/>
                </a:lnTo>
                <a:close/>
                <a:moveTo>
                  <a:pt x="1350792" y="2384365"/>
                </a:moveTo>
                <a:lnTo>
                  <a:pt x="1012844" y="2722314"/>
                </a:lnTo>
                <a:lnTo>
                  <a:pt x="1064706" y="2774178"/>
                </a:lnTo>
                <a:lnTo>
                  <a:pt x="1206913" y="2631971"/>
                </a:lnTo>
                <a:lnTo>
                  <a:pt x="1350792" y="2774178"/>
                </a:lnTo>
                <a:lnTo>
                  <a:pt x="1402655" y="2722314"/>
                </a:lnTo>
                <a:lnTo>
                  <a:pt x="1260450" y="2578435"/>
                </a:lnTo>
                <a:lnTo>
                  <a:pt x="1350792" y="2489766"/>
                </a:lnTo>
                <a:lnTo>
                  <a:pt x="1494671" y="2631971"/>
                </a:lnTo>
                <a:lnTo>
                  <a:pt x="1546534" y="2578435"/>
                </a:lnTo>
                <a:close/>
                <a:moveTo>
                  <a:pt x="353675" y="2384365"/>
                </a:moveTo>
                <a:lnTo>
                  <a:pt x="229872" y="2508168"/>
                </a:lnTo>
                <a:lnTo>
                  <a:pt x="353675" y="2631971"/>
                </a:lnTo>
                <a:lnTo>
                  <a:pt x="407211" y="2578435"/>
                </a:lnTo>
                <a:lnTo>
                  <a:pt x="335273" y="2508168"/>
                </a:lnTo>
                <a:lnTo>
                  <a:pt x="407211" y="2436229"/>
                </a:lnTo>
                <a:close/>
                <a:moveTo>
                  <a:pt x="11370466" y="2344213"/>
                </a:moveTo>
                <a:lnTo>
                  <a:pt x="11603015" y="2578435"/>
                </a:lnTo>
                <a:lnTo>
                  <a:pt x="11512673" y="2670451"/>
                </a:lnTo>
                <a:lnTo>
                  <a:pt x="11370466" y="2526570"/>
                </a:lnTo>
                <a:lnTo>
                  <a:pt x="11316929" y="2578435"/>
                </a:lnTo>
                <a:lnTo>
                  <a:pt x="11459136" y="2722314"/>
                </a:lnTo>
                <a:lnTo>
                  <a:pt x="11370466" y="2814328"/>
                </a:lnTo>
                <a:lnTo>
                  <a:pt x="11224914" y="2670451"/>
                </a:lnTo>
                <a:lnTo>
                  <a:pt x="11082707" y="2814328"/>
                </a:lnTo>
                <a:lnTo>
                  <a:pt x="10994039" y="2722314"/>
                </a:lnTo>
                <a:close/>
                <a:moveTo>
                  <a:pt x="10361638" y="2344213"/>
                </a:moveTo>
                <a:lnTo>
                  <a:pt x="10453655" y="2436229"/>
                </a:lnTo>
                <a:lnTo>
                  <a:pt x="10381714" y="2508168"/>
                </a:lnTo>
                <a:lnTo>
                  <a:pt x="10453655" y="2578435"/>
                </a:lnTo>
                <a:lnTo>
                  <a:pt x="10361638" y="2670451"/>
                </a:lnTo>
                <a:lnTo>
                  <a:pt x="10199357" y="2508168"/>
                </a:lnTo>
                <a:close/>
                <a:moveTo>
                  <a:pt x="9366196" y="2344213"/>
                </a:moveTo>
                <a:lnTo>
                  <a:pt x="9600418" y="2578435"/>
                </a:lnTo>
                <a:lnTo>
                  <a:pt x="9508402" y="2670451"/>
                </a:lnTo>
                <a:lnTo>
                  <a:pt x="9366196" y="2526570"/>
                </a:lnTo>
                <a:lnTo>
                  <a:pt x="9312660" y="2578435"/>
                </a:lnTo>
                <a:lnTo>
                  <a:pt x="9454867" y="2722314"/>
                </a:lnTo>
                <a:lnTo>
                  <a:pt x="9366196" y="2814328"/>
                </a:lnTo>
                <a:lnTo>
                  <a:pt x="9223989" y="2670451"/>
                </a:lnTo>
                <a:lnTo>
                  <a:pt x="9078438" y="2814328"/>
                </a:lnTo>
                <a:lnTo>
                  <a:pt x="8989768" y="2722314"/>
                </a:lnTo>
                <a:close/>
                <a:moveTo>
                  <a:pt x="8357369" y="2344213"/>
                </a:moveTo>
                <a:lnTo>
                  <a:pt x="8449385" y="2436229"/>
                </a:lnTo>
                <a:lnTo>
                  <a:pt x="8379119" y="2508168"/>
                </a:lnTo>
                <a:lnTo>
                  <a:pt x="8449385" y="2578435"/>
                </a:lnTo>
                <a:lnTo>
                  <a:pt x="8357369" y="2670451"/>
                </a:lnTo>
                <a:lnTo>
                  <a:pt x="8195087" y="2508168"/>
                </a:lnTo>
                <a:close/>
                <a:moveTo>
                  <a:pt x="7361927" y="2344213"/>
                </a:moveTo>
                <a:lnTo>
                  <a:pt x="7596149" y="2578435"/>
                </a:lnTo>
                <a:lnTo>
                  <a:pt x="7504132" y="2670451"/>
                </a:lnTo>
                <a:lnTo>
                  <a:pt x="7361927" y="2526570"/>
                </a:lnTo>
                <a:lnTo>
                  <a:pt x="7310063" y="2578435"/>
                </a:lnTo>
                <a:lnTo>
                  <a:pt x="7452270" y="2722314"/>
                </a:lnTo>
                <a:lnTo>
                  <a:pt x="7361927" y="2814328"/>
                </a:lnTo>
                <a:lnTo>
                  <a:pt x="7219720" y="2670451"/>
                </a:lnTo>
                <a:lnTo>
                  <a:pt x="7075841" y="2814328"/>
                </a:lnTo>
                <a:lnTo>
                  <a:pt x="6985498" y="2722314"/>
                </a:lnTo>
                <a:close/>
                <a:moveTo>
                  <a:pt x="6359791" y="2344213"/>
                </a:moveTo>
                <a:lnTo>
                  <a:pt x="6446788" y="2436229"/>
                </a:lnTo>
                <a:lnTo>
                  <a:pt x="6378194" y="2508168"/>
                </a:lnTo>
                <a:lnTo>
                  <a:pt x="6446788" y="2578435"/>
                </a:lnTo>
                <a:lnTo>
                  <a:pt x="6359791" y="2670451"/>
                </a:lnTo>
                <a:lnTo>
                  <a:pt x="6202528" y="2508168"/>
                </a:lnTo>
                <a:close/>
                <a:moveTo>
                  <a:pt x="5357658" y="2344213"/>
                </a:moveTo>
                <a:lnTo>
                  <a:pt x="5591879" y="2578435"/>
                </a:lnTo>
                <a:lnTo>
                  <a:pt x="5499863" y="2670451"/>
                </a:lnTo>
                <a:lnTo>
                  <a:pt x="5357658" y="2526570"/>
                </a:lnTo>
                <a:lnTo>
                  <a:pt x="5305793" y="2578435"/>
                </a:lnTo>
                <a:lnTo>
                  <a:pt x="5449672" y="2722314"/>
                </a:lnTo>
                <a:lnTo>
                  <a:pt x="5357658" y="2814328"/>
                </a:lnTo>
                <a:lnTo>
                  <a:pt x="5215451" y="2670451"/>
                </a:lnTo>
                <a:lnTo>
                  <a:pt x="5071571" y="2814328"/>
                </a:lnTo>
                <a:lnTo>
                  <a:pt x="4981229" y="2722314"/>
                </a:lnTo>
                <a:close/>
                <a:moveTo>
                  <a:pt x="4362214" y="2344213"/>
                </a:moveTo>
                <a:lnTo>
                  <a:pt x="4452557" y="2436229"/>
                </a:lnTo>
                <a:lnTo>
                  <a:pt x="4380618" y="2508168"/>
                </a:lnTo>
                <a:lnTo>
                  <a:pt x="4452557" y="2578435"/>
                </a:lnTo>
                <a:lnTo>
                  <a:pt x="4362214" y="2670451"/>
                </a:lnTo>
                <a:lnTo>
                  <a:pt x="4198259" y="2508168"/>
                </a:lnTo>
                <a:close/>
                <a:moveTo>
                  <a:pt x="3353388" y="2344213"/>
                </a:moveTo>
                <a:lnTo>
                  <a:pt x="3587610" y="2578435"/>
                </a:lnTo>
                <a:lnTo>
                  <a:pt x="3497267" y="2670451"/>
                </a:lnTo>
                <a:lnTo>
                  <a:pt x="3353388" y="2526570"/>
                </a:lnTo>
                <a:lnTo>
                  <a:pt x="3301525" y="2578435"/>
                </a:lnTo>
                <a:lnTo>
                  <a:pt x="3445403" y="2722314"/>
                </a:lnTo>
                <a:lnTo>
                  <a:pt x="3353388" y="2814328"/>
                </a:lnTo>
                <a:lnTo>
                  <a:pt x="3211181" y="2670451"/>
                </a:lnTo>
                <a:lnTo>
                  <a:pt x="3068976" y="2814328"/>
                </a:lnTo>
                <a:lnTo>
                  <a:pt x="2976959" y="2722314"/>
                </a:lnTo>
                <a:close/>
                <a:moveTo>
                  <a:pt x="2357944" y="2344213"/>
                </a:moveTo>
                <a:lnTo>
                  <a:pt x="2448287" y="2436229"/>
                </a:lnTo>
                <a:lnTo>
                  <a:pt x="2376348" y="2508168"/>
                </a:lnTo>
                <a:lnTo>
                  <a:pt x="2448287" y="2578435"/>
                </a:lnTo>
                <a:lnTo>
                  <a:pt x="2357944" y="2670451"/>
                </a:lnTo>
                <a:lnTo>
                  <a:pt x="2193989" y="2508168"/>
                </a:lnTo>
                <a:close/>
                <a:moveTo>
                  <a:pt x="1350792" y="2344213"/>
                </a:moveTo>
                <a:lnTo>
                  <a:pt x="1583340" y="2578435"/>
                </a:lnTo>
                <a:lnTo>
                  <a:pt x="1494671" y="2670451"/>
                </a:lnTo>
                <a:lnTo>
                  <a:pt x="1350792" y="2526570"/>
                </a:lnTo>
                <a:lnTo>
                  <a:pt x="1297256" y="2578435"/>
                </a:lnTo>
                <a:lnTo>
                  <a:pt x="1441133" y="2722314"/>
                </a:lnTo>
                <a:lnTo>
                  <a:pt x="1350792" y="2814328"/>
                </a:lnTo>
                <a:lnTo>
                  <a:pt x="1206911" y="2670451"/>
                </a:lnTo>
                <a:lnTo>
                  <a:pt x="1064706" y="2814328"/>
                </a:lnTo>
                <a:lnTo>
                  <a:pt x="974363" y="2722314"/>
                </a:lnTo>
                <a:close/>
                <a:moveTo>
                  <a:pt x="353677" y="2344213"/>
                </a:moveTo>
                <a:lnTo>
                  <a:pt x="444019" y="2436229"/>
                </a:lnTo>
                <a:lnTo>
                  <a:pt x="373753" y="2508168"/>
                </a:lnTo>
                <a:lnTo>
                  <a:pt x="444019" y="2578435"/>
                </a:lnTo>
                <a:lnTo>
                  <a:pt x="353677" y="2670451"/>
                </a:lnTo>
                <a:lnTo>
                  <a:pt x="189721" y="2508168"/>
                </a:lnTo>
                <a:close/>
                <a:moveTo>
                  <a:pt x="10726356" y="2320791"/>
                </a:moveTo>
                <a:lnTo>
                  <a:pt x="10674492" y="2372655"/>
                </a:lnTo>
                <a:lnTo>
                  <a:pt x="10935484" y="2631971"/>
                </a:lnTo>
                <a:lnTo>
                  <a:pt x="10987347" y="2580108"/>
                </a:lnTo>
                <a:close/>
                <a:moveTo>
                  <a:pt x="8722087" y="2320791"/>
                </a:moveTo>
                <a:lnTo>
                  <a:pt x="8670223" y="2372655"/>
                </a:lnTo>
                <a:lnTo>
                  <a:pt x="8931213" y="2631971"/>
                </a:lnTo>
                <a:lnTo>
                  <a:pt x="8983077" y="2580108"/>
                </a:lnTo>
                <a:close/>
                <a:moveTo>
                  <a:pt x="6721162" y="2320791"/>
                </a:moveTo>
                <a:lnTo>
                  <a:pt x="6667626" y="2372655"/>
                </a:lnTo>
                <a:lnTo>
                  <a:pt x="6935308" y="2631971"/>
                </a:lnTo>
                <a:lnTo>
                  <a:pt x="6988844" y="2580108"/>
                </a:lnTo>
                <a:close/>
                <a:moveTo>
                  <a:pt x="4716895" y="2320791"/>
                </a:moveTo>
                <a:lnTo>
                  <a:pt x="4663359" y="2372655"/>
                </a:lnTo>
                <a:lnTo>
                  <a:pt x="4931040" y="2631971"/>
                </a:lnTo>
                <a:lnTo>
                  <a:pt x="4984577" y="2580108"/>
                </a:lnTo>
                <a:close/>
                <a:moveTo>
                  <a:pt x="2720987" y="2320791"/>
                </a:moveTo>
                <a:lnTo>
                  <a:pt x="2670797" y="2372655"/>
                </a:lnTo>
                <a:lnTo>
                  <a:pt x="2928443" y="2631971"/>
                </a:lnTo>
                <a:lnTo>
                  <a:pt x="2980305" y="2580108"/>
                </a:lnTo>
                <a:close/>
                <a:moveTo>
                  <a:pt x="718392" y="2320791"/>
                </a:moveTo>
                <a:lnTo>
                  <a:pt x="666527" y="2372655"/>
                </a:lnTo>
                <a:lnTo>
                  <a:pt x="924173" y="2631971"/>
                </a:lnTo>
                <a:lnTo>
                  <a:pt x="976036" y="2580108"/>
                </a:lnTo>
                <a:close/>
                <a:moveTo>
                  <a:pt x="10726355" y="2283984"/>
                </a:moveTo>
                <a:lnTo>
                  <a:pt x="11024151" y="2580107"/>
                </a:lnTo>
                <a:lnTo>
                  <a:pt x="10935482" y="2670451"/>
                </a:lnTo>
                <a:lnTo>
                  <a:pt x="10637686" y="2372655"/>
                </a:lnTo>
                <a:close/>
                <a:moveTo>
                  <a:pt x="8722087" y="2283984"/>
                </a:moveTo>
                <a:lnTo>
                  <a:pt x="9019884" y="2580107"/>
                </a:lnTo>
                <a:lnTo>
                  <a:pt x="8931213" y="2670451"/>
                </a:lnTo>
                <a:lnTo>
                  <a:pt x="8633416" y="2372655"/>
                </a:lnTo>
                <a:close/>
                <a:moveTo>
                  <a:pt x="6721164" y="2283984"/>
                </a:moveTo>
                <a:lnTo>
                  <a:pt x="7025652" y="2580107"/>
                </a:lnTo>
                <a:lnTo>
                  <a:pt x="6935310" y="2670451"/>
                </a:lnTo>
                <a:lnTo>
                  <a:pt x="6629147" y="2372655"/>
                </a:lnTo>
                <a:close/>
                <a:moveTo>
                  <a:pt x="4716893" y="2283984"/>
                </a:moveTo>
                <a:lnTo>
                  <a:pt x="5021381" y="2580107"/>
                </a:lnTo>
                <a:lnTo>
                  <a:pt x="4931039" y="2670451"/>
                </a:lnTo>
                <a:lnTo>
                  <a:pt x="4624878" y="2372655"/>
                </a:lnTo>
                <a:close/>
                <a:moveTo>
                  <a:pt x="2720989" y="2283984"/>
                </a:moveTo>
                <a:lnTo>
                  <a:pt x="3018785" y="2580107"/>
                </a:lnTo>
                <a:lnTo>
                  <a:pt x="2928443" y="2670451"/>
                </a:lnTo>
                <a:lnTo>
                  <a:pt x="2632320" y="2372655"/>
                </a:lnTo>
                <a:close/>
                <a:moveTo>
                  <a:pt x="718392" y="2283984"/>
                </a:moveTo>
                <a:lnTo>
                  <a:pt x="1014516" y="2580107"/>
                </a:lnTo>
                <a:lnTo>
                  <a:pt x="924173" y="2670451"/>
                </a:lnTo>
                <a:lnTo>
                  <a:pt x="628051" y="2372655"/>
                </a:lnTo>
                <a:close/>
                <a:moveTo>
                  <a:pt x="11510997" y="2238814"/>
                </a:moveTo>
                <a:lnTo>
                  <a:pt x="11457461" y="2292350"/>
                </a:lnTo>
                <a:lnTo>
                  <a:pt x="11797083" y="2631973"/>
                </a:lnTo>
                <a:lnTo>
                  <a:pt x="11991153" y="2436229"/>
                </a:lnTo>
                <a:lnTo>
                  <a:pt x="11939290" y="2384365"/>
                </a:lnTo>
                <a:lnTo>
                  <a:pt x="11797083" y="2526572"/>
                </a:lnTo>
                <a:close/>
                <a:moveTo>
                  <a:pt x="9506729" y="2238814"/>
                </a:moveTo>
                <a:lnTo>
                  <a:pt x="9453193" y="2292350"/>
                </a:lnTo>
                <a:lnTo>
                  <a:pt x="9792815" y="2631973"/>
                </a:lnTo>
                <a:lnTo>
                  <a:pt x="9988557" y="2436229"/>
                </a:lnTo>
                <a:lnTo>
                  <a:pt x="9935020" y="2384365"/>
                </a:lnTo>
                <a:lnTo>
                  <a:pt x="9792815" y="2526572"/>
                </a:lnTo>
                <a:close/>
                <a:moveTo>
                  <a:pt x="7502460" y="2238814"/>
                </a:moveTo>
                <a:lnTo>
                  <a:pt x="7450598" y="2292350"/>
                </a:lnTo>
                <a:lnTo>
                  <a:pt x="7788546" y="2631973"/>
                </a:lnTo>
                <a:lnTo>
                  <a:pt x="7984288" y="2436229"/>
                </a:lnTo>
                <a:lnTo>
                  <a:pt x="7930751" y="2384365"/>
                </a:lnTo>
                <a:lnTo>
                  <a:pt x="7788546" y="2526572"/>
                </a:lnTo>
                <a:close/>
                <a:moveTo>
                  <a:pt x="5498191" y="2238814"/>
                </a:moveTo>
                <a:lnTo>
                  <a:pt x="5448000" y="2292350"/>
                </a:lnTo>
                <a:lnTo>
                  <a:pt x="5784275" y="2631973"/>
                </a:lnTo>
                <a:lnTo>
                  <a:pt x="5980018" y="2436229"/>
                </a:lnTo>
                <a:lnTo>
                  <a:pt x="5929828" y="2384365"/>
                </a:lnTo>
                <a:lnTo>
                  <a:pt x="5784275" y="2526572"/>
                </a:lnTo>
                <a:close/>
                <a:moveTo>
                  <a:pt x="3495593" y="2238814"/>
                </a:moveTo>
                <a:lnTo>
                  <a:pt x="3443730" y="2292350"/>
                </a:lnTo>
                <a:lnTo>
                  <a:pt x="3781679" y="2631973"/>
                </a:lnTo>
                <a:lnTo>
                  <a:pt x="3977421" y="2436229"/>
                </a:lnTo>
                <a:lnTo>
                  <a:pt x="3925557" y="2384365"/>
                </a:lnTo>
                <a:lnTo>
                  <a:pt x="3781679" y="2526572"/>
                </a:lnTo>
                <a:close/>
                <a:moveTo>
                  <a:pt x="1503036" y="2238814"/>
                </a:moveTo>
                <a:lnTo>
                  <a:pt x="1449499" y="2292350"/>
                </a:lnTo>
                <a:lnTo>
                  <a:pt x="1787448" y="2631973"/>
                </a:lnTo>
                <a:lnTo>
                  <a:pt x="1984863" y="2436229"/>
                </a:lnTo>
                <a:lnTo>
                  <a:pt x="1931327" y="2384365"/>
                </a:lnTo>
                <a:lnTo>
                  <a:pt x="1787448" y="2526572"/>
                </a:lnTo>
                <a:close/>
                <a:moveTo>
                  <a:pt x="11510999" y="2202008"/>
                </a:moveTo>
                <a:lnTo>
                  <a:pt x="11797085" y="2489766"/>
                </a:lnTo>
                <a:lnTo>
                  <a:pt x="11939290" y="2344215"/>
                </a:lnTo>
                <a:lnTo>
                  <a:pt x="12031307" y="2436229"/>
                </a:lnTo>
                <a:lnTo>
                  <a:pt x="11797085" y="2670451"/>
                </a:lnTo>
                <a:lnTo>
                  <a:pt x="11420656" y="2292350"/>
                </a:lnTo>
                <a:close/>
                <a:moveTo>
                  <a:pt x="9506728" y="2202008"/>
                </a:moveTo>
                <a:lnTo>
                  <a:pt x="9792814" y="2489766"/>
                </a:lnTo>
                <a:lnTo>
                  <a:pt x="9935019" y="2344215"/>
                </a:lnTo>
                <a:lnTo>
                  <a:pt x="10027036" y="2436229"/>
                </a:lnTo>
                <a:lnTo>
                  <a:pt x="9792814" y="2670451"/>
                </a:lnTo>
                <a:lnTo>
                  <a:pt x="9416385" y="2292350"/>
                </a:lnTo>
                <a:close/>
                <a:moveTo>
                  <a:pt x="7502460" y="2202008"/>
                </a:moveTo>
                <a:lnTo>
                  <a:pt x="7788544" y="2489766"/>
                </a:lnTo>
                <a:lnTo>
                  <a:pt x="7930750" y="2344215"/>
                </a:lnTo>
                <a:lnTo>
                  <a:pt x="8022766" y="2436229"/>
                </a:lnTo>
                <a:lnTo>
                  <a:pt x="7788544" y="2670451"/>
                </a:lnTo>
                <a:lnTo>
                  <a:pt x="7412117" y="2292350"/>
                </a:lnTo>
                <a:close/>
                <a:moveTo>
                  <a:pt x="5498189" y="2202008"/>
                </a:moveTo>
                <a:lnTo>
                  <a:pt x="5784275" y="2489766"/>
                </a:lnTo>
                <a:lnTo>
                  <a:pt x="5929828" y="2344215"/>
                </a:lnTo>
                <a:lnTo>
                  <a:pt x="6018497" y="2436229"/>
                </a:lnTo>
                <a:lnTo>
                  <a:pt x="5784275" y="2670451"/>
                </a:lnTo>
                <a:lnTo>
                  <a:pt x="5409520" y="2292350"/>
                </a:lnTo>
                <a:close/>
                <a:moveTo>
                  <a:pt x="3495593" y="2202008"/>
                </a:moveTo>
                <a:lnTo>
                  <a:pt x="3781679" y="2489766"/>
                </a:lnTo>
                <a:lnTo>
                  <a:pt x="3925558" y="2344215"/>
                </a:lnTo>
                <a:lnTo>
                  <a:pt x="4015901" y="2436229"/>
                </a:lnTo>
                <a:lnTo>
                  <a:pt x="3781679" y="2670451"/>
                </a:lnTo>
                <a:lnTo>
                  <a:pt x="3405250" y="2292350"/>
                </a:lnTo>
                <a:close/>
                <a:moveTo>
                  <a:pt x="1503036" y="2202008"/>
                </a:moveTo>
                <a:lnTo>
                  <a:pt x="1787448" y="2489766"/>
                </a:lnTo>
                <a:lnTo>
                  <a:pt x="1931327" y="2344215"/>
                </a:lnTo>
                <a:lnTo>
                  <a:pt x="2021670" y="2436229"/>
                </a:lnTo>
                <a:lnTo>
                  <a:pt x="1787448" y="2670451"/>
                </a:lnTo>
                <a:lnTo>
                  <a:pt x="1411019" y="2292350"/>
                </a:lnTo>
                <a:close/>
                <a:moveTo>
                  <a:pt x="11291833" y="2168547"/>
                </a:moveTo>
                <a:lnTo>
                  <a:pt x="11029171" y="2437902"/>
                </a:lnTo>
                <a:lnTo>
                  <a:pt x="11081034" y="2491438"/>
                </a:lnTo>
                <a:lnTo>
                  <a:pt x="11343697" y="2222084"/>
                </a:lnTo>
                <a:close/>
                <a:moveTo>
                  <a:pt x="9295930" y="2168547"/>
                </a:moveTo>
                <a:lnTo>
                  <a:pt x="9026574" y="2437902"/>
                </a:lnTo>
                <a:lnTo>
                  <a:pt x="9080110" y="2491438"/>
                </a:lnTo>
                <a:lnTo>
                  <a:pt x="9347792" y="2222084"/>
                </a:lnTo>
                <a:close/>
                <a:moveTo>
                  <a:pt x="7291660" y="2168547"/>
                </a:moveTo>
                <a:lnTo>
                  <a:pt x="7022304" y="2437902"/>
                </a:lnTo>
                <a:lnTo>
                  <a:pt x="7075841" y="2491438"/>
                </a:lnTo>
                <a:lnTo>
                  <a:pt x="7345197" y="2222084"/>
                </a:lnTo>
                <a:close/>
                <a:moveTo>
                  <a:pt x="5287391" y="2168547"/>
                </a:moveTo>
                <a:lnTo>
                  <a:pt x="5019709" y="2437902"/>
                </a:lnTo>
                <a:lnTo>
                  <a:pt x="5071571" y="2491438"/>
                </a:lnTo>
                <a:lnTo>
                  <a:pt x="5340927" y="2222084"/>
                </a:lnTo>
                <a:close/>
                <a:moveTo>
                  <a:pt x="3284795" y="2168547"/>
                </a:moveTo>
                <a:lnTo>
                  <a:pt x="3017113" y="2437902"/>
                </a:lnTo>
                <a:lnTo>
                  <a:pt x="3068976" y="2491438"/>
                </a:lnTo>
                <a:lnTo>
                  <a:pt x="3336658" y="2222084"/>
                </a:lnTo>
                <a:close/>
                <a:moveTo>
                  <a:pt x="1278852" y="2168547"/>
                </a:moveTo>
                <a:lnTo>
                  <a:pt x="1012844" y="2437902"/>
                </a:lnTo>
                <a:lnTo>
                  <a:pt x="1064706" y="2491438"/>
                </a:lnTo>
                <a:lnTo>
                  <a:pt x="1330716" y="2222084"/>
                </a:lnTo>
                <a:close/>
                <a:moveTo>
                  <a:pt x="0" y="2134416"/>
                </a:moveTo>
                <a:lnTo>
                  <a:pt x="231546" y="2365961"/>
                </a:lnTo>
                <a:lnTo>
                  <a:pt x="139529" y="2456304"/>
                </a:lnTo>
                <a:lnTo>
                  <a:pt x="0" y="2315684"/>
                </a:lnTo>
                <a:lnTo>
                  <a:pt x="0" y="2278295"/>
                </a:lnTo>
                <a:lnTo>
                  <a:pt x="139531" y="2417825"/>
                </a:lnTo>
                <a:lnTo>
                  <a:pt x="191393" y="2365961"/>
                </a:lnTo>
                <a:lnTo>
                  <a:pt x="0" y="2172161"/>
                </a:lnTo>
                <a:close/>
                <a:moveTo>
                  <a:pt x="11291833" y="2131739"/>
                </a:moveTo>
                <a:lnTo>
                  <a:pt x="11380504" y="2222082"/>
                </a:lnTo>
                <a:lnTo>
                  <a:pt x="11081034" y="2528244"/>
                </a:lnTo>
                <a:lnTo>
                  <a:pt x="10994039" y="2437902"/>
                </a:lnTo>
                <a:close/>
                <a:moveTo>
                  <a:pt x="9295930" y="2131739"/>
                </a:moveTo>
                <a:lnTo>
                  <a:pt x="9386272" y="2222082"/>
                </a:lnTo>
                <a:lnTo>
                  <a:pt x="9080110" y="2528244"/>
                </a:lnTo>
                <a:lnTo>
                  <a:pt x="8989769" y="2437902"/>
                </a:lnTo>
                <a:close/>
                <a:moveTo>
                  <a:pt x="7291660" y="2131739"/>
                </a:moveTo>
                <a:lnTo>
                  <a:pt x="7382003" y="2222082"/>
                </a:lnTo>
                <a:lnTo>
                  <a:pt x="7075843" y="2528244"/>
                </a:lnTo>
                <a:lnTo>
                  <a:pt x="6985500" y="2437902"/>
                </a:lnTo>
                <a:close/>
                <a:moveTo>
                  <a:pt x="5287391" y="2131739"/>
                </a:moveTo>
                <a:lnTo>
                  <a:pt x="5377734" y="2222082"/>
                </a:lnTo>
                <a:lnTo>
                  <a:pt x="5071571" y="2528244"/>
                </a:lnTo>
                <a:lnTo>
                  <a:pt x="4981229" y="2437902"/>
                </a:lnTo>
                <a:close/>
                <a:moveTo>
                  <a:pt x="3284795" y="2131739"/>
                </a:moveTo>
                <a:lnTo>
                  <a:pt x="3373464" y="2222082"/>
                </a:lnTo>
                <a:lnTo>
                  <a:pt x="3068976" y="2528244"/>
                </a:lnTo>
                <a:lnTo>
                  <a:pt x="2976959" y="2437902"/>
                </a:lnTo>
                <a:close/>
                <a:moveTo>
                  <a:pt x="1278850" y="2131739"/>
                </a:moveTo>
                <a:lnTo>
                  <a:pt x="1370867" y="2222082"/>
                </a:lnTo>
                <a:lnTo>
                  <a:pt x="1064706" y="2528244"/>
                </a:lnTo>
                <a:lnTo>
                  <a:pt x="974363" y="2437902"/>
                </a:lnTo>
                <a:close/>
                <a:moveTo>
                  <a:pt x="11653204" y="2098279"/>
                </a:moveTo>
                <a:lnTo>
                  <a:pt x="11603014" y="2151816"/>
                </a:lnTo>
                <a:lnTo>
                  <a:pt x="11653204" y="2205352"/>
                </a:lnTo>
                <a:lnTo>
                  <a:pt x="11706740" y="2151816"/>
                </a:lnTo>
                <a:close/>
                <a:moveTo>
                  <a:pt x="9650608" y="2098279"/>
                </a:moveTo>
                <a:lnTo>
                  <a:pt x="9598744" y="2151816"/>
                </a:lnTo>
                <a:lnTo>
                  <a:pt x="9650608" y="2205352"/>
                </a:lnTo>
                <a:lnTo>
                  <a:pt x="9704145" y="2151816"/>
                </a:lnTo>
                <a:close/>
                <a:moveTo>
                  <a:pt x="7648011" y="2098279"/>
                </a:moveTo>
                <a:lnTo>
                  <a:pt x="7594477" y="2151816"/>
                </a:lnTo>
                <a:lnTo>
                  <a:pt x="7648011" y="2205352"/>
                </a:lnTo>
                <a:lnTo>
                  <a:pt x="7699876" y="2151816"/>
                </a:lnTo>
                <a:close/>
                <a:moveTo>
                  <a:pt x="5643744" y="2098279"/>
                </a:moveTo>
                <a:lnTo>
                  <a:pt x="5590207" y="2151816"/>
                </a:lnTo>
                <a:lnTo>
                  <a:pt x="5643744" y="2205352"/>
                </a:lnTo>
                <a:lnTo>
                  <a:pt x="5697281" y="2151816"/>
                </a:lnTo>
                <a:close/>
                <a:moveTo>
                  <a:pt x="3639472" y="2098279"/>
                </a:moveTo>
                <a:lnTo>
                  <a:pt x="3585936" y="2151816"/>
                </a:lnTo>
                <a:lnTo>
                  <a:pt x="3639472" y="2205352"/>
                </a:lnTo>
                <a:lnTo>
                  <a:pt x="3693009" y="2151816"/>
                </a:lnTo>
                <a:close/>
                <a:moveTo>
                  <a:pt x="1640223" y="2098279"/>
                </a:moveTo>
                <a:lnTo>
                  <a:pt x="1590032" y="2151816"/>
                </a:lnTo>
                <a:lnTo>
                  <a:pt x="1640223" y="2205352"/>
                </a:lnTo>
                <a:lnTo>
                  <a:pt x="1690413" y="2151816"/>
                </a:lnTo>
                <a:close/>
                <a:moveTo>
                  <a:pt x="10361640" y="2096607"/>
                </a:moveTo>
                <a:lnTo>
                  <a:pt x="10237837" y="2222084"/>
                </a:lnTo>
                <a:lnTo>
                  <a:pt x="10289699" y="2273946"/>
                </a:lnTo>
                <a:lnTo>
                  <a:pt x="10361640" y="2203680"/>
                </a:lnTo>
                <a:lnTo>
                  <a:pt x="10505519" y="2345885"/>
                </a:lnTo>
                <a:lnTo>
                  <a:pt x="10559055" y="2294023"/>
                </a:lnTo>
                <a:close/>
                <a:moveTo>
                  <a:pt x="9935020" y="2096607"/>
                </a:moveTo>
                <a:lnTo>
                  <a:pt x="9739279" y="2294023"/>
                </a:lnTo>
                <a:lnTo>
                  <a:pt x="9791142" y="2345885"/>
                </a:lnTo>
                <a:lnTo>
                  <a:pt x="9935020" y="2203680"/>
                </a:lnTo>
                <a:lnTo>
                  <a:pt x="10150840" y="2417825"/>
                </a:lnTo>
                <a:lnTo>
                  <a:pt x="10202703" y="2365961"/>
                </a:lnTo>
                <a:close/>
                <a:moveTo>
                  <a:pt x="8357369" y="2096607"/>
                </a:moveTo>
                <a:lnTo>
                  <a:pt x="8233566" y="2222084"/>
                </a:lnTo>
                <a:lnTo>
                  <a:pt x="8285428" y="2273946"/>
                </a:lnTo>
                <a:lnTo>
                  <a:pt x="8357369" y="2203680"/>
                </a:lnTo>
                <a:lnTo>
                  <a:pt x="8502920" y="2345885"/>
                </a:lnTo>
                <a:lnTo>
                  <a:pt x="8554784" y="2294023"/>
                </a:lnTo>
                <a:close/>
                <a:moveTo>
                  <a:pt x="7930751" y="2096607"/>
                </a:moveTo>
                <a:lnTo>
                  <a:pt x="7735010" y="2294023"/>
                </a:lnTo>
                <a:lnTo>
                  <a:pt x="7786872" y="2345885"/>
                </a:lnTo>
                <a:lnTo>
                  <a:pt x="7930751" y="2203680"/>
                </a:lnTo>
                <a:lnTo>
                  <a:pt x="8146571" y="2417825"/>
                </a:lnTo>
                <a:lnTo>
                  <a:pt x="8198433" y="2365961"/>
                </a:lnTo>
                <a:close/>
                <a:moveTo>
                  <a:pt x="6361465" y="2096607"/>
                </a:moveTo>
                <a:lnTo>
                  <a:pt x="6239336" y="2222084"/>
                </a:lnTo>
                <a:lnTo>
                  <a:pt x="6289527" y="2273946"/>
                </a:lnTo>
                <a:lnTo>
                  <a:pt x="6361465" y="2203680"/>
                </a:lnTo>
                <a:lnTo>
                  <a:pt x="6500326" y="2345885"/>
                </a:lnTo>
                <a:lnTo>
                  <a:pt x="6552189" y="2294023"/>
                </a:lnTo>
                <a:close/>
                <a:moveTo>
                  <a:pt x="5928154" y="2096607"/>
                </a:moveTo>
                <a:lnTo>
                  <a:pt x="5730739" y="2294023"/>
                </a:lnTo>
                <a:lnTo>
                  <a:pt x="5784275" y="2345885"/>
                </a:lnTo>
                <a:lnTo>
                  <a:pt x="5928154" y="2203680"/>
                </a:lnTo>
                <a:lnTo>
                  <a:pt x="6142300" y="2417825"/>
                </a:lnTo>
                <a:lnTo>
                  <a:pt x="6195836" y="2365961"/>
                </a:lnTo>
                <a:close/>
                <a:moveTo>
                  <a:pt x="4362214" y="2096607"/>
                </a:moveTo>
                <a:lnTo>
                  <a:pt x="4236739" y="2222084"/>
                </a:lnTo>
                <a:lnTo>
                  <a:pt x="4288601" y="2273946"/>
                </a:lnTo>
                <a:lnTo>
                  <a:pt x="4362214" y="2203680"/>
                </a:lnTo>
                <a:lnTo>
                  <a:pt x="4504421" y="2345885"/>
                </a:lnTo>
                <a:lnTo>
                  <a:pt x="4557957" y="2294023"/>
                </a:lnTo>
                <a:close/>
                <a:moveTo>
                  <a:pt x="3933923" y="2096607"/>
                </a:moveTo>
                <a:lnTo>
                  <a:pt x="3736507" y="2294023"/>
                </a:lnTo>
                <a:lnTo>
                  <a:pt x="3790043" y="2345885"/>
                </a:lnTo>
                <a:lnTo>
                  <a:pt x="3933923" y="2203680"/>
                </a:lnTo>
                <a:lnTo>
                  <a:pt x="4148068" y="2417825"/>
                </a:lnTo>
                <a:lnTo>
                  <a:pt x="4199933" y="2365961"/>
                </a:lnTo>
                <a:close/>
                <a:moveTo>
                  <a:pt x="2356272" y="2096607"/>
                </a:moveTo>
                <a:lnTo>
                  <a:pt x="2234143" y="2222084"/>
                </a:lnTo>
                <a:lnTo>
                  <a:pt x="2286006" y="2273946"/>
                </a:lnTo>
                <a:lnTo>
                  <a:pt x="2356272" y="2203680"/>
                </a:lnTo>
                <a:lnTo>
                  <a:pt x="2500151" y="2345885"/>
                </a:lnTo>
                <a:lnTo>
                  <a:pt x="2552015" y="2294023"/>
                </a:lnTo>
                <a:close/>
                <a:moveTo>
                  <a:pt x="1929653" y="2096607"/>
                </a:moveTo>
                <a:lnTo>
                  <a:pt x="1733911" y="2294023"/>
                </a:lnTo>
                <a:lnTo>
                  <a:pt x="1785774" y="2345885"/>
                </a:lnTo>
                <a:lnTo>
                  <a:pt x="1929653" y="2203680"/>
                </a:lnTo>
                <a:lnTo>
                  <a:pt x="2143799" y="2417825"/>
                </a:lnTo>
                <a:lnTo>
                  <a:pt x="2195663" y="2365961"/>
                </a:lnTo>
                <a:close/>
                <a:moveTo>
                  <a:pt x="353677" y="2096607"/>
                </a:moveTo>
                <a:lnTo>
                  <a:pt x="229874" y="2222084"/>
                </a:lnTo>
                <a:lnTo>
                  <a:pt x="281736" y="2273946"/>
                </a:lnTo>
                <a:lnTo>
                  <a:pt x="353677" y="2203680"/>
                </a:lnTo>
                <a:lnTo>
                  <a:pt x="495882" y="2345885"/>
                </a:lnTo>
                <a:lnTo>
                  <a:pt x="547746" y="2294023"/>
                </a:lnTo>
                <a:close/>
                <a:moveTo>
                  <a:pt x="11939290" y="2059801"/>
                </a:moveTo>
                <a:lnTo>
                  <a:pt x="12193588" y="2315771"/>
                </a:lnTo>
                <a:lnTo>
                  <a:pt x="12193588" y="2352579"/>
                </a:lnTo>
                <a:lnTo>
                  <a:pt x="11939290" y="2096607"/>
                </a:lnTo>
                <a:lnTo>
                  <a:pt x="11743547" y="2294023"/>
                </a:lnTo>
                <a:lnTo>
                  <a:pt x="11797083" y="2345885"/>
                </a:lnTo>
                <a:lnTo>
                  <a:pt x="11939290" y="2203680"/>
                </a:lnTo>
                <a:lnTo>
                  <a:pt x="12153436" y="2417825"/>
                </a:lnTo>
                <a:lnTo>
                  <a:pt x="12193588" y="2379345"/>
                </a:lnTo>
                <a:lnTo>
                  <a:pt x="12193588" y="2416151"/>
                </a:lnTo>
                <a:lnTo>
                  <a:pt x="12153436" y="2456304"/>
                </a:lnTo>
                <a:lnTo>
                  <a:pt x="11939290" y="2240486"/>
                </a:lnTo>
                <a:lnTo>
                  <a:pt x="11797083" y="2386039"/>
                </a:lnTo>
                <a:lnTo>
                  <a:pt x="11705068" y="2294023"/>
                </a:lnTo>
                <a:close/>
                <a:moveTo>
                  <a:pt x="11653204" y="2059801"/>
                </a:moveTo>
                <a:lnTo>
                  <a:pt x="11745221" y="2151817"/>
                </a:lnTo>
                <a:lnTo>
                  <a:pt x="11653204" y="2243832"/>
                </a:lnTo>
                <a:lnTo>
                  <a:pt x="11562861" y="2151817"/>
                </a:lnTo>
                <a:close/>
                <a:moveTo>
                  <a:pt x="10361638" y="2059801"/>
                </a:moveTo>
                <a:lnTo>
                  <a:pt x="10595860" y="2294023"/>
                </a:lnTo>
                <a:lnTo>
                  <a:pt x="10505517" y="2386039"/>
                </a:lnTo>
                <a:lnTo>
                  <a:pt x="10361638" y="2240486"/>
                </a:lnTo>
                <a:lnTo>
                  <a:pt x="10289698" y="2314099"/>
                </a:lnTo>
                <a:lnTo>
                  <a:pt x="10199357" y="2222082"/>
                </a:lnTo>
                <a:close/>
                <a:moveTo>
                  <a:pt x="9935020" y="2059801"/>
                </a:moveTo>
                <a:lnTo>
                  <a:pt x="10241183" y="2365961"/>
                </a:lnTo>
                <a:lnTo>
                  <a:pt x="10150840" y="2456304"/>
                </a:lnTo>
                <a:lnTo>
                  <a:pt x="9935020" y="2240486"/>
                </a:lnTo>
                <a:lnTo>
                  <a:pt x="9791142" y="2386039"/>
                </a:lnTo>
                <a:lnTo>
                  <a:pt x="9700799" y="2294023"/>
                </a:lnTo>
                <a:close/>
                <a:moveTo>
                  <a:pt x="9650605" y="2059801"/>
                </a:moveTo>
                <a:lnTo>
                  <a:pt x="9742623" y="2151817"/>
                </a:lnTo>
                <a:lnTo>
                  <a:pt x="9650605" y="2243832"/>
                </a:lnTo>
                <a:lnTo>
                  <a:pt x="9558592" y="2151817"/>
                </a:lnTo>
                <a:close/>
                <a:moveTo>
                  <a:pt x="8357369" y="2059801"/>
                </a:moveTo>
                <a:lnTo>
                  <a:pt x="8593264" y="2294023"/>
                </a:lnTo>
                <a:lnTo>
                  <a:pt x="8502922" y="2386039"/>
                </a:lnTo>
                <a:lnTo>
                  <a:pt x="8357369" y="2240486"/>
                </a:lnTo>
                <a:lnTo>
                  <a:pt x="8285430" y="2314099"/>
                </a:lnTo>
                <a:lnTo>
                  <a:pt x="8195087" y="2222082"/>
                </a:lnTo>
                <a:close/>
                <a:moveTo>
                  <a:pt x="7930750" y="2059801"/>
                </a:moveTo>
                <a:lnTo>
                  <a:pt x="8236912" y="2365961"/>
                </a:lnTo>
                <a:lnTo>
                  <a:pt x="8146569" y="2456304"/>
                </a:lnTo>
                <a:lnTo>
                  <a:pt x="7930750" y="2240486"/>
                </a:lnTo>
                <a:lnTo>
                  <a:pt x="7786872" y="2386039"/>
                </a:lnTo>
                <a:lnTo>
                  <a:pt x="7698202" y="2294023"/>
                </a:lnTo>
                <a:close/>
                <a:moveTo>
                  <a:pt x="7648013" y="2059801"/>
                </a:moveTo>
                <a:lnTo>
                  <a:pt x="7738356" y="2151817"/>
                </a:lnTo>
                <a:lnTo>
                  <a:pt x="7648013" y="2243832"/>
                </a:lnTo>
                <a:lnTo>
                  <a:pt x="7554324" y="2151817"/>
                </a:lnTo>
                <a:close/>
                <a:moveTo>
                  <a:pt x="6361465" y="2059801"/>
                </a:moveTo>
                <a:lnTo>
                  <a:pt x="6588995" y="2294023"/>
                </a:lnTo>
                <a:lnTo>
                  <a:pt x="6500326" y="2386039"/>
                </a:lnTo>
                <a:lnTo>
                  <a:pt x="6361465" y="2240486"/>
                </a:lnTo>
                <a:lnTo>
                  <a:pt x="6289527" y="2314099"/>
                </a:lnTo>
                <a:lnTo>
                  <a:pt x="6202528" y="2222082"/>
                </a:lnTo>
                <a:close/>
                <a:moveTo>
                  <a:pt x="5928156" y="2059801"/>
                </a:moveTo>
                <a:lnTo>
                  <a:pt x="6232644" y="2365961"/>
                </a:lnTo>
                <a:lnTo>
                  <a:pt x="6142301" y="2456304"/>
                </a:lnTo>
                <a:lnTo>
                  <a:pt x="5928156" y="2240486"/>
                </a:lnTo>
                <a:lnTo>
                  <a:pt x="5784277" y="2386039"/>
                </a:lnTo>
                <a:lnTo>
                  <a:pt x="5693934" y="2294023"/>
                </a:lnTo>
                <a:close/>
                <a:moveTo>
                  <a:pt x="5643742" y="2059801"/>
                </a:moveTo>
                <a:lnTo>
                  <a:pt x="5734085" y="2151817"/>
                </a:lnTo>
                <a:lnTo>
                  <a:pt x="5643742" y="2243832"/>
                </a:lnTo>
                <a:lnTo>
                  <a:pt x="5551727" y="2151817"/>
                </a:lnTo>
                <a:close/>
                <a:moveTo>
                  <a:pt x="4362216" y="2059801"/>
                </a:moveTo>
                <a:lnTo>
                  <a:pt x="4594764" y="2294023"/>
                </a:lnTo>
                <a:lnTo>
                  <a:pt x="4504421" y="2386039"/>
                </a:lnTo>
                <a:lnTo>
                  <a:pt x="4362216" y="2240486"/>
                </a:lnTo>
                <a:lnTo>
                  <a:pt x="4288603" y="2314099"/>
                </a:lnTo>
                <a:lnTo>
                  <a:pt x="4198260" y="2222082"/>
                </a:lnTo>
                <a:close/>
                <a:moveTo>
                  <a:pt x="3933923" y="2059801"/>
                </a:moveTo>
                <a:lnTo>
                  <a:pt x="4238411" y="2365961"/>
                </a:lnTo>
                <a:lnTo>
                  <a:pt x="4148068" y="2456304"/>
                </a:lnTo>
                <a:lnTo>
                  <a:pt x="3933923" y="2240486"/>
                </a:lnTo>
                <a:lnTo>
                  <a:pt x="3790043" y="2386039"/>
                </a:lnTo>
                <a:lnTo>
                  <a:pt x="3699701" y="2294023"/>
                </a:lnTo>
                <a:close/>
                <a:moveTo>
                  <a:pt x="3639474" y="2059801"/>
                </a:moveTo>
                <a:lnTo>
                  <a:pt x="3729817" y="2151817"/>
                </a:lnTo>
                <a:lnTo>
                  <a:pt x="3639474" y="2243832"/>
                </a:lnTo>
                <a:lnTo>
                  <a:pt x="3547459" y="2151817"/>
                </a:lnTo>
                <a:close/>
                <a:moveTo>
                  <a:pt x="2356272" y="2059801"/>
                </a:moveTo>
                <a:lnTo>
                  <a:pt x="2590494" y="2294023"/>
                </a:lnTo>
                <a:lnTo>
                  <a:pt x="2500151" y="2386039"/>
                </a:lnTo>
                <a:lnTo>
                  <a:pt x="2356272" y="2240486"/>
                </a:lnTo>
                <a:lnTo>
                  <a:pt x="2286006" y="2314099"/>
                </a:lnTo>
                <a:lnTo>
                  <a:pt x="2193989" y="2222082"/>
                </a:lnTo>
                <a:close/>
                <a:moveTo>
                  <a:pt x="1929655" y="2059801"/>
                </a:moveTo>
                <a:lnTo>
                  <a:pt x="2235815" y="2365961"/>
                </a:lnTo>
                <a:lnTo>
                  <a:pt x="2143799" y="2456304"/>
                </a:lnTo>
                <a:lnTo>
                  <a:pt x="1929655" y="2240486"/>
                </a:lnTo>
                <a:lnTo>
                  <a:pt x="1785776" y="2386039"/>
                </a:lnTo>
                <a:lnTo>
                  <a:pt x="1695433" y="2294023"/>
                </a:lnTo>
                <a:close/>
                <a:moveTo>
                  <a:pt x="1640223" y="2059801"/>
                </a:moveTo>
                <a:lnTo>
                  <a:pt x="1727219" y="2151817"/>
                </a:lnTo>
                <a:lnTo>
                  <a:pt x="1640223" y="2243832"/>
                </a:lnTo>
                <a:lnTo>
                  <a:pt x="1553226" y="2151817"/>
                </a:lnTo>
                <a:close/>
                <a:moveTo>
                  <a:pt x="353675" y="2059801"/>
                </a:moveTo>
                <a:lnTo>
                  <a:pt x="587897" y="2294023"/>
                </a:lnTo>
                <a:lnTo>
                  <a:pt x="495880" y="2386039"/>
                </a:lnTo>
                <a:lnTo>
                  <a:pt x="353675" y="2240486"/>
                </a:lnTo>
                <a:lnTo>
                  <a:pt x="281736" y="2314099"/>
                </a:lnTo>
                <a:lnTo>
                  <a:pt x="189720" y="2222082"/>
                </a:lnTo>
                <a:close/>
                <a:moveTo>
                  <a:pt x="10865216" y="2036379"/>
                </a:moveTo>
                <a:lnTo>
                  <a:pt x="10813353" y="2083223"/>
                </a:lnTo>
                <a:lnTo>
                  <a:pt x="10883620" y="2153490"/>
                </a:lnTo>
                <a:lnTo>
                  <a:pt x="10811679" y="2225430"/>
                </a:lnTo>
                <a:lnTo>
                  <a:pt x="10937156" y="2347559"/>
                </a:lnTo>
                <a:lnTo>
                  <a:pt x="11060959" y="2225430"/>
                </a:lnTo>
                <a:close/>
                <a:moveTo>
                  <a:pt x="8860946" y="2036379"/>
                </a:moveTo>
                <a:lnTo>
                  <a:pt x="8809082" y="2083223"/>
                </a:lnTo>
                <a:lnTo>
                  <a:pt x="8879348" y="2153490"/>
                </a:lnTo>
                <a:lnTo>
                  <a:pt x="8807410" y="2225430"/>
                </a:lnTo>
                <a:lnTo>
                  <a:pt x="8932885" y="2347559"/>
                </a:lnTo>
                <a:lnTo>
                  <a:pt x="9058362" y="2225430"/>
                </a:lnTo>
                <a:close/>
                <a:moveTo>
                  <a:pt x="6863367" y="2036379"/>
                </a:moveTo>
                <a:lnTo>
                  <a:pt x="6813177" y="2083223"/>
                </a:lnTo>
                <a:lnTo>
                  <a:pt x="6881771" y="2153490"/>
                </a:lnTo>
                <a:lnTo>
                  <a:pt x="6811505" y="2225430"/>
                </a:lnTo>
                <a:lnTo>
                  <a:pt x="6935308" y="2347559"/>
                </a:lnTo>
                <a:lnTo>
                  <a:pt x="7055765" y="2225430"/>
                </a:lnTo>
                <a:close/>
                <a:moveTo>
                  <a:pt x="4860774" y="2036379"/>
                </a:moveTo>
                <a:lnTo>
                  <a:pt x="4810583" y="2083223"/>
                </a:lnTo>
                <a:lnTo>
                  <a:pt x="4879176" y="2153490"/>
                </a:lnTo>
                <a:lnTo>
                  <a:pt x="4808909" y="2225430"/>
                </a:lnTo>
                <a:lnTo>
                  <a:pt x="4931040" y="2347559"/>
                </a:lnTo>
                <a:lnTo>
                  <a:pt x="5051497" y="2225430"/>
                </a:lnTo>
                <a:close/>
                <a:moveTo>
                  <a:pt x="2856502" y="2036379"/>
                </a:moveTo>
                <a:lnTo>
                  <a:pt x="2806312" y="2083223"/>
                </a:lnTo>
                <a:lnTo>
                  <a:pt x="2874906" y="2153490"/>
                </a:lnTo>
                <a:lnTo>
                  <a:pt x="2804638" y="2225430"/>
                </a:lnTo>
                <a:lnTo>
                  <a:pt x="2926769" y="2347559"/>
                </a:lnTo>
                <a:lnTo>
                  <a:pt x="3047226" y="2225430"/>
                </a:lnTo>
                <a:close/>
                <a:moveTo>
                  <a:pt x="852233" y="2036379"/>
                </a:moveTo>
                <a:lnTo>
                  <a:pt x="803716" y="2083223"/>
                </a:lnTo>
                <a:lnTo>
                  <a:pt x="870637" y="2153490"/>
                </a:lnTo>
                <a:lnTo>
                  <a:pt x="800368" y="2225430"/>
                </a:lnTo>
                <a:lnTo>
                  <a:pt x="922499" y="2347559"/>
                </a:lnTo>
                <a:lnTo>
                  <a:pt x="1042956" y="2225430"/>
                </a:lnTo>
                <a:close/>
                <a:moveTo>
                  <a:pt x="10865216" y="1997898"/>
                </a:moveTo>
                <a:lnTo>
                  <a:pt x="11104458" y="2225428"/>
                </a:lnTo>
                <a:lnTo>
                  <a:pt x="10937156" y="2386037"/>
                </a:lnTo>
                <a:lnTo>
                  <a:pt x="10771525" y="2225428"/>
                </a:lnTo>
                <a:lnTo>
                  <a:pt x="10843468" y="2153490"/>
                </a:lnTo>
                <a:lnTo>
                  <a:pt x="10769855" y="2083223"/>
                </a:lnTo>
                <a:close/>
                <a:moveTo>
                  <a:pt x="8860946" y="1997898"/>
                </a:moveTo>
                <a:lnTo>
                  <a:pt x="9101860" y="2225428"/>
                </a:lnTo>
                <a:lnTo>
                  <a:pt x="8932887" y="2386037"/>
                </a:lnTo>
                <a:lnTo>
                  <a:pt x="8767258" y="2225428"/>
                </a:lnTo>
                <a:lnTo>
                  <a:pt x="8839198" y="2153490"/>
                </a:lnTo>
                <a:lnTo>
                  <a:pt x="8765586" y="2083223"/>
                </a:lnTo>
                <a:close/>
                <a:moveTo>
                  <a:pt x="6863369" y="1997898"/>
                </a:moveTo>
                <a:lnTo>
                  <a:pt x="7097591" y="2225428"/>
                </a:lnTo>
                <a:lnTo>
                  <a:pt x="6935310" y="2386037"/>
                </a:lnTo>
                <a:lnTo>
                  <a:pt x="6773026" y="2225428"/>
                </a:lnTo>
                <a:lnTo>
                  <a:pt x="6844965" y="2153490"/>
                </a:lnTo>
                <a:lnTo>
                  <a:pt x="6771353" y="2083223"/>
                </a:lnTo>
                <a:close/>
                <a:moveTo>
                  <a:pt x="4860774" y="1997898"/>
                </a:moveTo>
                <a:lnTo>
                  <a:pt x="5093321" y="2225428"/>
                </a:lnTo>
                <a:lnTo>
                  <a:pt x="4931039" y="2386037"/>
                </a:lnTo>
                <a:lnTo>
                  <a:pt x="4768757" y="2225428"/>
                </a:lnTo>
                <a:lnTo>
                  <a:pt x="4842370" y="2153490"/>
                </a:lnTo>
                <a:lnTo>
                  <a:pt x="4767083" y="2083223"/>
                </a:lnTo>
                <a:close/>
                <a:moveTo>
                  <a:pt x="2856504" y="1997898"/>
                </a:moveTo>
                <a:lnTo>
                  <a:pt x="3089052" y="2225428"/>
                </a:lnTo>
                <a:lnTo>
                  <a:pt x="2926769" y="2386037"/>
                </a:lnTo>
                <a:lnTo>
                  <a:pt x="2767833" y="2225428"/>
                </a:lnTo>
                <a:lnTo>
                  <a:pt x="2838100" y="2153490"/>
                </a:lnTo>
                <a:lnTo>
                  <a:pt x="2764487" y="2083223"/>
                </a:lnTo>
                <a:close/>
                <a:moveTo>
                  <a:pt x="852233" y="1997898"/>
                </a:moveTo>
                <a:lnTo>
                  <a:pt x="1084782" y="2225428"/>
                </a:lnTo>
                <a:lnTo>
                  <a:pt x="922499" y="2386037"/>
                </a:lnTo>
                <a:lnTo>
                  <a:pt x="763564" y="2225428"/>
                </a:lnTo>
                <a:lnTo>
                  <a:pt x="833830" y="2153490"/>
                </a:lnTo>
                <a:lnTo>
                  <a:pt x="760218" y="2083223"/>
                </a:lnTo>
                <a:close/>
                <a:moveTo>
                  <a:pt x="10505517" y="1956074"/>
                </a:moveTo>
                <a:lnTo>
                  <a:pt x="10451981" y="2009610"/>
                </a:lnTo>
                <a:lnTo>
                  <a:pt x="10649396" y="2205354"/>
                </a:lnTo>
                <a:lnTo>
                  <a:pt x="10701260" y="2151817"/>
                </a:lnTo>
                <a:close/>
                <a:moveTo>
                  <a:pt x="8501248" y="1956074"/>
                </a:moveTo>
                <a:lnTo>
                  <a:pt x="8447711" y="2009610"/>
                </a:lnTo>
                <a:lnTo>
                  <a:pt x="8643454" y="2205354"/>
                </a:lnTo>
                <a:lnTo>
                  <a:pt x="8695317" y="2151817"/>
                </a:lnTo>
                <a:close/>
                <a:moveTo>
                  <a:pt x="6507018" y="1956074"/>
                </a:moveTo>
                <a:lnTo>
                  <a:pt x="6455154" y="2009610"/>
                </a:lnTo>
                <a:lnTo>
                  <a:pt x="6649223" y="2205354"/>
                </a:lnTo>
                <a:lnTo>
                  <a:pt x="6702760" y="2151817"/>
                </a:lnTo>
                <a:close/>
                <a:moveTo>
                  <a:pt x="4502747" y="1956074"/>
                </a:moveTo>
                <a:lnTo>
                  <a:pt x="4449212" y="2009610"/>
                </a:lnTo>
                <a:lnTo>
                  <a:pt x="4644954" y="2205354"/>
                </a:lnTo>
                <a:lnTo>
                  <a:pt x="4698490" y="2151817"/>
                </a:lnTo>
                <a:close/>
                <a:moveTo>
                  <a:pt x="2498477" y="1956074"/>
                </a:moveTo>
                <a:lnTo>
                  <a:pt x="2444941" y="2009610"/>
                </a:lnTo>
                <a:lnTo>
                  <a:pt x="2640684" y="2205354"/>
                </a:lnTo>
                <a:lnTo>
                  <a:pt x="2694221" y="2151817"/>
                </a:lnTo>
                <a:close/>
                <a:moveTo>
                  <a:pt x="494208" y="1956074"/>
                </a:moveTo>
                <a:lnTo>
                  <a:pt x="440671" y="2009610"/>
                </a:lnTo>
                <a:lnTo>
                  <a:pt x="639761" y="2205354"/>
                </a:lnTo>
                <a:lnTo>
                  <a:pt x="691623" y="2151817"/>
                </a:lnTo>
                <a:close/>
                <a:moveTo>
                  <a:pt x="12081495" y="1917594"/>
                </a:moveTo>
                <a:lnTo>
                  <a:pt x="12153436" y="1989532"/>
                </a:lnTo>
                <a:lnTo>
                  <a:pt x="12193588" y="1947708"/>
                </a:lnTo>
                <a:lnTo>
                  <a:pt x="12193588" y="1987860"/>
                </a:lnTo>
                <a:lnTo>
                  <a:pt x="12153436" y="2028013"/>
                </a:lnTo>
                <a:lnTo>
                  <a:pt x="12081495" y="1956072"/>
                </a:lnTo>
                <a:lnTo>
                  <a:pt x="12029633" y="2009610"/>
                </a:lnTo>
                <a:lnTo>
                  <a:pt x="12153436" y="2133414"/>
                </a:lnTo>
                <a:lnTo>
                  <a:pt x="12193588" y="2093261"/>
                </a:lnTo>
                <a:lnTo>
                  <a:pt x="12193588" y="2130067"/>
                </a:lnTo>
                <a:lnTo>
                  <a:pt x="12153436" y="2171892"/>
                </a:lnTo>
                <a:lnTo>
                  <a:pt x="11989480" y="2009610"/>
                </a:lnTo>
                <a:close/>
                <a:moveTo>
                  <a:pt x="10505517" y="1917594"/>
                </a:moveTo>
                <a:lnTo>
                  <a:pt x="10739739" y="2151816"/>
                </a:lnTo>
                <a:lnTo>
                  <a:pt x="10649396" y="2243832"/>
                </a:lnTo>
                <a:lnTo>
                  <a:pt x="10413500" y="2009610"/>
                </a:lnTo>
                <a:close/>
                <a:moveTo>
                  <a:pt x="8501250" y="1917594"/>
                </a:moveTo>
                <a:lnTo>
                  <a:pt x="8735471" y="2151816"/>
                </a:lnTo>
                <a:lnTo>
                  <a:pt x="8643454" y="2243832"/>
                </a:lnTo>
                <a:lnTo>
                  <a:pt x="8409233" y="2009610"/>
                </a:lnTo>
                <a:close/>
                <a:moveTo>
                  <a:pt x="6507018" y="1917594"/>
                </a:moveTo>
                <a:lnTo>
                  <a:pt x="6741240" y="2151816"/>
                </a:lnTo>
                <a:lnTo>
                  <a:pt x="6649223" y="2243832"/>
                </a:lnTo>
                <a:lnTo>
                  <a:pt x="6415002" y="2009610"/>
                </a:lnTo>
                <a:close/>
                <a:moveTo>
                  <a:pt x="4502747" y="1917594"/>
                </a:moveTo>
                <a:lnTo>
                  <a:pt x="4736969" y="2151816"/>
                </a:lnTo>
                <a:lnTo>
                  <a:pt x="4644952" y="2243832"/>
                </a:lnTo>
                <a:lnTo>
                  <a:pt x="4412404" y="2009610"/>
                </a:lnTo>
                <a:close/>
                <a:moveTo>
                  <a:pt x="2498477" y="1917594"/>
                </a:moveTo>
                <a:lnTo>
                  <a:pt x="2732699" y="2151816"/>
                </a:lnTo>
                <a:lnTo>
                  <a:pt x="2640683" y="2243832"/>
                </a:lnTo>
                <a:lnTo>
                  <a:pt x="2408135" y="2009610"/>
                </a:lnTo>
                <a:close/>
                <a:moveTo>
                  <a:pt x="494210" y="1917594"/>
                </a:moveTo>
                <a:lnTo>
                  <a:pt x="730104" y="2151816"/>
                </a:lnTo>
                <a:lnTo>
                  <a:pt x="639761" y="2243832"/>
                </a:lnTo>
                <a:lnTo>
                  <a:pt x="403865" y="2009610"/>
                </a:lnTo>
                <a:close/>
                <a:moveTo>
                  <a:pt x="0" y="1846659"/>
                </a:moveTo>
                <a:lnTo>
                  <a:pt x="17400" y="1864059"/>
                </a:lnTo>
                <a:lnTo>
                  <a:pt x="0" y="1881459"/>
                </a:lnTo>
                <a:close/>
                <a:moveTo>
                  <a:pt x="11939290" y="1812195"/>
                </a:moveTo>
                <a:lnTo>
                  <a:pt x="11743547" y="2009610"/>
                </a:lnTo>
                <a:lnTo>
                  <a:pt x="11797083" y="2063147"/>
                </a:lnTo>
                <a:lnTo>
                  <a:pt x="11991153" y="1864057"/>
                </a:lnTo>
                <a:close/>
                <a:moveTo>
                  <a:pt x="10932134" y="1812195"/>
                </a:moveTo>
                <a:lnTo>
                  <a:pt x="10880272" y="1864057"/>
                </a:lnTo>
                <a:lnTo>
                  <a:pt x="11146282" y="2133414"/>
                </a:lnTo>
                <a:lnTo>
                  <a:pt x="11198144" y="2081549"/>
                </a:lnTo>
                <a:close/>
                <a:moveTo>
                  <a:pt x="10371678" y="1812195"/>
                </a:moveTo>
                <a:lnTo>
                  <a:pt x="10150840" y="2029687"/>
                </a:lnTo>
                <a:lnTo>
                  <a:pt x="10078900" y="1959420"/>
                </a:lnTo>
                <a:lnTo>
                  <a:pt x="10025363" y="2011282"/>
                </a:lnTo>
                <a:lnTo>
                  <a:pt x="10150840" y="2135087"/>
                </a:lnTo>
                <a:lnTo>
                  <a:pt x="10425214" y="1864057"/>
                </a:lnTo>
                <a:close/>
                <a:moveTo>
                  <a:pt x="9935020" y="1812195"/>
                </a:moveTo>
                <a:lnTo>
                  <a:pt x="9739279" y="2009610"/>
                </a:lnTo>
                <a:lnTo>
                  <a:pt x="9791142" y="2063147"/>
                </a:lnTo>
                <a:lnTo>
                  <a:pt x="9986885" y="1864057"/>
                </a:lnTo>
                <a:close/>
                <a:moveTo>
                  <a:pt x="8937905" y="1812195"/>
                </a:moveTo>
                <a:lnTo>
                  <a:pt x="8886042" y="1864057"/>
                </a:lnTo>
                <a:lnTo>
                  <a:pt x="9152050" y="2133414"/>
                </a:lnTo>
                <a:lnTo>
                  <a:pt x="9203915" y="2081549"/>
                </a:lnTo>
                <a:close/>
                <a:moveTo>
                  <a:pt x="8367407" y="1812195"/>
                </a:moveTo>
                <a:lnTo>
                  <a:pt x="8146569" y="2029687"/>
                </a:lnTo>
                <a:lnTo>
                  <a:pt x="8074630" y="1959420"/>
                </a:lnTo>
                <a:lnTo>
                  <a:pt x="8021094" y="2011282"/>
                </a:lnTo>
                <a:lnTo>
                  <a:pt x="8146569" y="2135087"/>
                </a:lnTo>
                <a:lnTo>
                  <a:pt x="8420943" y="1864057"/>
                </a:lnTo>
                <a:close/>
                <a:moveTo>
                  <a:pt x="7930751" y="1812195"/>
                </a:moveTo>
                <a:lnTo>
                  <a:pt x="7735010" y="2009610"/>
                </a:lnTo>
                <a:lnTo>
                  <a:pt x="7788546" y="2063147"/>
                </a:lnTo>
                <a:lnTo>
                  <a:pt x="7984288" y="1864057"/>
                </a:lnTo>
                <a:close/>
                <a:moveTo>
                  <a:pt x="6933636" y="1812195"/>
                </a:moveTo>
                <a:lnTo>
                  <a:pt x="6880099" y="1864057"/>
                </a:lnTo>
                <a:lnTo>
                  <a:pt x="7147781" y="2133414"/>
                </a:lnTo>
                <a:lnTo>
                  <a:pt x="7201318" y="2081549"/>
                </a:lnTo>
                <a:close/>
                <a:moveTo>
                  <a:pt x="6363139" y="1812195"/>
                </a:moveTo>
                <a:lnTo>
                  <a:pt x="6142301" y="2029687"/>
                </a:lnTo>
                <a:lnTo>
                  <a:pt x="6070361" y="1959420"/>
                </a:lnTo>
                <a:lnTo>
                  <a:pt x="6018498" y="2011282"/>
                </a:lnTo>
                <a:lnTo>
                  <a:pt x="6142301" y="2135087"/>
                </a:lnTo>
                <a:lnTo>
                  <a:pt x="6416676" y="1864057"/>
                </a:lnTo>
                <a:close/>
                <a:moveTo>
                  <a:pt x="5928154" y="1812195"/>
                </a:moveTo>
                <a:lnTo>
                  <a:pt x="5730740" y="2009610"/>
                </a:lnTo>
                <a:lnTo>
                  <a:pt x="5784275" y="2063147"/>
                </a:lnTo>
                <a:lnTo>
                  <a:pt x="5980018" y="1864057"/>
                </a:lnTo>
                <a:close/>
                <a:moveTo>
                  <a:pt x="4929364" y="1812195"/>
                </a:moveTo>
                <a:lnTo>
                  <a:pt x="4875830" y="1864057"/>
                </a:lnTo>
                <a:lnTo>
                  <a:pt x="5145184" y="2133414"/>
                </a:lnTo>
                <a:lnTo>
                  <a:pt x="5198720" y="2081549"/>
                </a:lnTo>
                <a:close/>
                <a:moveTo>
                  <a:pt x="4362214" y="1812195"/>
                </a:moveTo>
                <a:lnTo>
                  <a:pt x="4144722" y="2029687"/>
                </a:lnTo>
                <a:lnTo>
                  <a:pt x="4074457" y="1959420"/>
                </a:lnTo>
                <a:lnTo>
                  <a:pt x="4020919" y="2011282"/>
                </a:lnTo>
                <a:lnTo>
                  <a:pt x="4144722" y="2135087"/>
                </a:lnTo>
                <a:lnTo>
                  <a:pt x="4414078" y="1864057"/>
                </a:lnTo>
                <a:close/>
                <a:moveTo>
                  <a:pt x="3927231" y="1812195"/>
                </a:moveTo>
                <a:lnTo>
                  <a:pt x="3736507" y="2009610"/>
                </a:lnTo>
                <a:lnTo>
                  <a:pt x="3786697" y="2063147"/>
                </a:lnTo>
                <a:lnTo>
                  <a:pt x="3979095" y="1864057"/>
                </a:lnTo>
                <a:close/>
                <a:moveTo>
                  <a:pt x="2925096" y="1812195"/>
                </a:moveTo>
                <a:lnTo>
                  <a:pt x="2873232" y="1864057"/>
                </a:lnTo>
                <a:lnTo>
                  <a:pt x="3140914" y="2133414"/>
                </a:lnTo>
                <a:lnTo>
                  <a:pt x="3194451" y="2081549"/>
                </a:lnTo>
                <a:close/>
                <a:moveTo>
                  <a:pt x="2359618" y="1812195"/>
                </a:moveTo>
                <a:lnTo>
                  <a:pt x="2140453" y="2029687"/>
                </a:lnTo>
                <a:lnTo>
                  <a:pt x="2070186" y="1959420"/>
                </a:lnTo>
                <a:lnTo>
                  <a:pt x="2018322" y="2011282"/>
                </a:lnTo>
                <a:lnTo>
                  <a:pt x="2140453" y="2135087"/>
                </a:lnTo>
                <a:lnTo>
                  <a:pt x="2411481" y="1864057"/>
                </a:lnTo>
                <a:close/>
                <a:moveTo>
                  <a:pt x="1931327" y="1812195"/>
                </a:moveTo>
                <a:lnTo>
                  <a:pt x="1733911" y="2009610"/>
                </a:lnTo>
                <a:lnTo>
                  <a:pt x="1785776" y="2063147"/>
                </a:lnTo>
                <a:lnTo>
                  <a:pt x="1983191" y="1864057"/>
                </a:lnTo>
                <a:close/>
                <a:moveTo>
                  <a:pt x="920827" y="1812195"/>
                </a:moveTo>
                <a:lnTo>
                  <a:pt x="868963" y="1864057"/>
                </a:lnTo>
                <a:lnTo>
                  <a:pt x="1138319" y="2133414"/>
                </a:lnTo>
                <a:lnTo>
                  <a:pt x="1190181" y="2081549"/>
                </a:lnTo>
                <a:close/>
                <a:moveTo>
                  <a:pt x="355349" y="1812195"/>
                </a:moveTo>
                <a:lnTo>
                  <a:pt x="136183" y="2029687"/>
                </a:lnTo>
                <a:lnTo>
                  <a:pt x="65917" y="1959420"/>
                </a:lnTo>
                <a:lnTo>
                  <a:pt x="14052" y="2011282"/>
                </a:lnTo>
                <a:lnTo>
                  <a:pt x="136183" y="2135087"/>
                </a:lnTo>
                <a:lnTo>
                  <a:pt x="407211" y="1864057"/>
                </a:lnTo>
                <a:close/>
                <a:moveTo>
                  <a:pt x="11939290" y="1773717"/>
                </a:moveTo>
                <a:lnTo>
                  <a:pt x="12031307" y="1864059"/>
                </a:lnTo>
                <a:lnTo>
                  <a:pt x="11797085" y="2099955"/>
                </a:lnTo>
                <a:lnTo>
                  <a:pt x="11705068" y="2009612"/>
                </a:lnTo>
                <a:close/>
                <a:moveTo>
                  <a:pt x="10932136" y="1773717"/>
                </a:moveTo>
                <a:lnTo>
                  <a:pt x="11236625" y="2081551"/>
                </a:lnTo>
                <a:lnTo>
                  <a:pt x="11146282" y="2171893"/>
                </a:lnTo>
                <a:lnTo>
                  <a:pt x="10840120" y="1864059"/>
                </a:lnTo>
                <a:close/>
                <a:moveTo>
                  <a:pt x="10371676" y="1773717"/>
                </a:moveTo>
                <a:lnTo>
                  <a:pt x="10463693" y="1864059"/>
                </a:lnTo>
                <a:lnTo>
                  <a:pt x="10150840" y="2171893"/>
                </a:lnTo>
                <a:lnTo>
                  <a:pt x="9986885" y="2011284"/>
                </a:lnTo>
                <a:lnTo>
                  <a:pt x="10078900" y="1920942"/>
                </a:lnTo>
                <a:lnTo>
                  <a:pt x="10150840" y="1991208"/>
                </a:lnTo>
                <a:close/>
                <a:moveTo>
                  <a:pt x="9935019" y="1773717"/>
                </a:moveTo>
                <a:lnTo>
                  <a:pt x="10027036" y="1864059"/>
                </a:lnTo>
                <a:lnTo>
                  <a:pt x="9791140" y="2099955"/>
                </a:lnTo>
                <a:lnTo>
                  <a:pt x="9700797" y="2009612"/>
                </a:lnTo>
                <a:close/>
                <a:moveTo>
                  <a:pt x="8937903" y="1773717"/>
                </a:moveTo>
                <a:lnTo>
                  <a:pt x="9244065" y="2081551"/>
                </a:lnTo>
                <a:lnTo>
                  <a:pt x="9152049" y="2171893"/>
                </a:lnTo>
                <a:lnTo>
                  <a:pt x="8847562" y="1864059"/>
                </a:lnTo>
                <a:close/>
                <a:moveTo>
                  <a:pt x="8367407" y="1773717"/>
                </a:moveTo>
                <a:lnTo>
                  <a:pt x="8461095" y="1864059"/>
                </a:lnTo>
                <a:lnTo>
                  <a:pt x="8146569" y="2171893"/>
                </a:lnTo>
                <a:lnTo>
                  <a:pt x="7982614" y="2011284"/>
                </a:lnTo>
                <a:lnTo>
                  <a:pt x="8074630" y="1920942"/>
                </a:lnTo>
                <a:lnTo>
                  <a:pt x="8146569" y="1991208"/>
                </a:lnTo>
                <a:close/>
                <a:moveTo>
                  <a:pt x="7930750" y="1773717"/>
                </a:moveTo>
                <a:lnTo>
                  <a:pt x="8022766" y="1864059"/>
                </a:lnTo>
                <a:lnTo>
                  <a:pt x="7788544" y="2099955"/>
                </a:lnTo>
                <a:lnTo>
                  <a:pt x="7698202" y="2009612"/>
                </a:lnTo>
                <a:close/>
                <a:moveTo>
                  <a:pt x="6933636" y="1773717"/>
                </a:moveTo>
                <a:lnTo>
                  <a:pt x="7239796" y="2081551"/>
                </a:lnTo>
                <a:lnTo>
                  <a:pt x="7147780" y="2171893"/>
                </a:lnTo>
                <a:lnTo>
                  <a:pt x="6843293" y="1864059"/>
                </a:lnTo>
                <a:close/>
                <a:moveTo>
                  <a:pt x="6363139" y="1773717"/>
                </a:moveTo>
                <a:lnTo>
                  <a:pt x="6456828" y="1864059"/>
                </a:lnTo>
                <a:lnTo>
                  <a:pt x="6142301" y="2171893"/>
                </a:lnTo>
                <a:lnTo>
                  <a:pt x="5978346" y="2011284"/>
                </a:lnTo>
                <a:lnTo>
                  <a:pt x="6070361" y="1920942"/>
                </a:lnTo>
                <a:lnTo>
                  <a:pt x="6142301" y="1991208"/>
                </a:lnTo>
                <a:close/>
                <a:moveTo>
                  <a:pt x="5928154" y="1773717"/>
                </a:moveTo>
                <a:lnTo>
                  <a:pt x="6018497" y="1864059"/>
                </a:lnTo>
                <a:lnTo>
                  <a:pt x="5784275" y="2099955"/>
                </a:lnTo>
                <a:lnTo>
                  <a:pt x="5693932" y="2009612"/>
                </a:lnTo>
                <a:close/>
                <a:moveTo>
                  <a:pt x="4929367" y="1773717"/>
                </a:moveTo>
                <a:lnTo>
                  <a:pt x="5235528" y="2081551"/>
                </a:lnTo>
                <a:lnTo>
                  <a:pt x="5145186" y="2171893"/>
                </a:lnTo>
                <a:lnTo>
                  <a:pt x="4839024" y="1864059"/>
                </a:lnTo>
                <a:close/>
                <a:moveTo>
                  <a:pt x="4362214" y="1773717"/>
                </a:moveTo>
                <a:lnTo>
                  <a:pt x="4452557" y="1864059"/>
                </a:lnTo>
                <a:lnTo>
                  <a:pt x="4144722" y="2171893"/>
                </a:lnTo>
                <a:lnTo>
                  <a:pt x="3984113" y="2011284"/>
                </a:lnTo>
                <a:lnTo>
                  <a:pt x="4074456" y="1920942"/>
                </a:lnTo>
                <a:lnTo>
                  <a:pt x="4144722" y="1991208"/>
                </a:lnTo>
                <a:close/>
                <a:moveTo>
                  <a:pt x="3927231" y="1773717"/>
                </a:moveTo>
                <a:lnTo>
                  <a:pt x="4015901" y="1864059"/>
                </a:lnTo>
                <a:lnTo>
                  <a:pt x="3786697" y="2099955"/>
                </a:lnTo>
                <a:lnTo>
                  <a:pt x="3699701" y="2009612"/>
                </a:lnTo>
                <a:close/>
                <a:moveTo>
                  <a:pt x="2925096" y="1773717"/>
                </a:moveTo>
                <a:lnTo>
                  <a:pt x="3231257" y="2081551"/>
                </a:lnTo>
                <a:lnTo>
                  <a:pt x="3140914" y="2171893"/>
                </a:lnTo>
                <a:lnTo>
                  <a:pt x="2834752" y="1864059"/>
                </a:lnTo>
                <a:close/>
                <a:moveTo>
                  <a:pt x="2359618" y="1773717"/>
                </a:moveTo>
                <a:lnTo>
                  <a:pt x="2448287" y="1864059"/>
                </a:lnTo>
                <a:lnTo>
                  <a:pt x="2140453" y="2171893"/>
                </a:lnTo>
                <a:lnTo>
                  <a:pt x="1981515" y="2011284"/>
                </a:lnTo>
                <a:lnTo>
                  <a:pt x="2070186" y="1920942"/>
                </a:lnTo>
                <a:lnTo>
                  <a:pt x="2140453" y="1991208"/>
                </a:lnTo>
                <a:close/>
                <a:moveTo>
                  <a:pt x="1931327" y="1773717"/>
                </a:moveTo>
                <a:lnTo>
                  <a:pt x="2021670" y="1864059"/>
                </a:lnTo>
                <a:lnTo>
                  <a:pt x="1785776" y="2099955"/>
                </a:lnTo>
                <a:lnTo>
                  <a:pt x="1695431" y="2009612"/>
                </a:lnTo>
                <a:close/>
                <a:moveTo>
                  <a:pt x="920827" y="1773717"/>
                </a:moveTo>
                <a:lnTo>
                  <a:pt x="1228661" y="2081551"/>
                </a:lnTo>
                <a:lnTo>
                  <a:pt x="1138319" y="2171893"/>
                </a:lnTo>
                <a:lnTo>
                  <a:pt x="830484" y="1864059"/>
                </a:lnTo>
                <a:close/>
                <a:moveTo>
                  <a:pt x="355350" y="1773717"/>
                </a:moveTo>
                <a:lnTo>
                  <a:pt x="444019" y="1864059"/>
                </a:lnTo>
                <a:lnTo>
                  <a:pt x="136185" y="2171893"/>
                </a:lnTo>
                <a:lnTo>
                  <a:pt x="0" y="2034276"/>
                </a:lnTo>
                <a:lnTo>
                  <a:pt x="0" y="1988103"/>
                </a:lnTo>
                <a:lnTo>
                  <a:pt x="65918" y="1920942"/>
                </a:lnTo>
                <a:lnTo>
                  <a:pt x="136185" y="1991208"/>
                </a:lnTo>
                <a:close/>
                <a:moveTo>
                  <a:pt x="10505517" y="1669990"/>
                </a:moveTo>
                <a:lnTo>
                  <a:pt x="10451982" y="1723526"/>
                </a:lnTo>
                <a:lnTo>
                  <a:pt x="10717991" y="1989534"/>
                </a:lnTo>
                <a:lnTo>
                  <a:pt x="10771525" y="1937672"/>
                </a:lnTo>
                <a:close/>
                <a:moveTo>
                  <a:pt x="8501250" y="1669990"/>
                </a:moveTo>
                <a:lnTo>
                  <a:pt x="8447713" y="1723526"/>
                </a:lnTo>
                <a:lnTo>
                  <a:pt x="8715395" y="1989534"/>
                </a:lnTo>
                <a:lnTo>
                  <a:pt x="8767258" y="1937672"/>
                </a:lnTo>
                <a:close/>
                <a:moveTo>
                  <a:pt x="6507018" y="1669990"/>
                </a:moveTo>
                <a:lnTo>
                  <a:pt x="6455154" y="1723526"/>
                </a:lnTo>
                <a:lnTo>
                  <a:pt x="6721162" y="1989534"/>
                </a:lnTo>
                <a:lnTo>
                  <a:pt x="6773026" y="1937672"/>
                </a:lnTo>
                <a:close/>
                <a:moveTo>
                  <a:pt x="4502747" y="1669990"/>
                </a:moveTo>
                <a:lnTo>
                  <a:pt x="4449211" y="1723526"/>
                </a:lnTo>
                <a:lnTo>
                  <a:pt x="4718567" y="1989534"/>
                </a:lnTo>
                <a:lnTo>
                  <a:pt x="4768757" y="1937672"/>
                </a:lnTo>
                <a:close/>
                <a:moveTo>
                  <a:pt x="2498479" y="1669990"/>
                </a:moveTo>
                <a:lnTo>
                  <a:pt x="2444943" y="1723526"/>
                </a:lnTo>
                <a:lnTo>
                  <a:pt x="2714297" y="1989534"/>
                </a:lnTo>
                <a:lnTo>
                  <a:pt x="2767833" y="1937672"/>
                </a:lnTo>
                <a:close/>
                <a:moveTo>
                  <a:pt x="494210" y="1669990"/>
                </a:moveTo>
                <a:lnTo>
                  <a:pt x="440673" y="1723526"/>
                </a:lnTo>
                <a:lnTo>
                  <a:pt x="710027" y="1989534"/>
                </a:lnTo>
                <a:lnTo>
                  <a:pt x="763564" y="1937672"/>
                </a:lnTo>
                <a:close/>
                <a:moveTo>
                  <a:pt x="10505519" y="1631510"/>
                </a:moveTo>
                <a:lnTo>
                  <a:pt x="10810007" y="1937672"/>
                </a:lnTo>
                <a:lnTo>
                  <a:pt x="10717991" y="2029687"/>
                </a:lnTo>
                <a:lnTo>
                  <a:pt x="10413502" y="1723526"/>
                </a:lnTo>
                <a:close/>
                <a:moveTo>
                  <a:pt x="8501248" y="1631510"/>
                </a:moveTo>
                <a:lnTo>
                  <a:pt x="8805736" y="1937672"/>
                </a:lnTo>
                <a:lnTo>
                  <a:pt x="8715393" y="2029687"/>
                </a:lnTo>
                <a:lnTo>
                  <a:pt x="8409233" y="1723526"/>
                </a:lnTo>
                <a:close/>
                <a:moveTo>
                  <a:pt x="6507018" y="1631510"/>
                </a:moveTo>
                <a:lnTo>
                  <a:pt x="6813179" y="1937672"/>
                </a:lnTo>
                <a:lnTo>
                  <a:pt x="6721162" y="2029687"/>
                </a:lnTo>
                <a:lnTo>
                  <a:pt x="6415002" y="1723526"/>
                </a:lnTo>
                <a:close/>
                <a:moveTo>
                  <a:pt x="4502747" y="1631510"/>
                </a:moveTo>
                <a:lnTo>
                  <a:pt x="4808909" y="1937672"/>
                </a:lnTo>
                <a:lnTo>
                  <a:pt x="4718567" y="2029687"/>
                </a:lnTo>
                <a:lnTo>
                  <a:pt x="4412404" y="1723526"/>
                </a:lnTo>
                <a:close/>
                <a:moveTo>
                  <a:pt x="2498479" y="1631510"/>
                </a:moveTo>
                <a:lnTo>
                  <a:pt x="2804640" y="1937672"/>
                </a:lnTo>
                <a:lnTo>
                  <a:pt x="2714297" y="2029687"/>
                </a:lnTo>
                <a:lnTo>
                  <a:pt x="2408135" y="1723526"/>
                </a:lnTo>
                <a:close/>
                <a:moveTo>
                  <a:pt x="494210" y="1631510"/>
                </a:moveTo>
                <a:lnTo>
                  <a:pt x="800370" y="1937672"/>
                </a:lnTo>
                <a:lnTo>
                  <a:pt x="710027" y="2029687"/>
                </a:lnTo>
                <a:lnTo>
                  <a:pt x="403865" y="1723526"/>
                </a:lnTo>
                <a:close/>
                <a:moveTo>
                  <a:pt x="0" y="1562648"/>
                </a:moveTo>
                <a:lnTo>
                  <a:pt x="231546" y="1795467"/>
                </a:lnTo>
                <a:lnTo>
                  <a:pt x="139529" y="1884135"/>
                </a:lnTo>
                <a:lnTo>
                  <a:pt x="0" y="1743507"/>
                </a:lnTo>
                <a:lnTo>
                  <a:pt x="0" y="1705603"/>
                </a:lnTo>
                <a:lnTo>
                  <a:pt x="139529" y="1847329"/>
                </a:lnTo>
                <a:lnTo>
                  <a:pt x="191393" y="1795467"/>
                </a:lnTo>
                <a:lnTo>
                  <a:pt x="0" y="1601651"/>
                </a:lnTo>
                <a:close/>
                <a:moveTo>
                  <a:pt x="11228259" y="1539495"/>
                </a:moveTo>
                <a:lnTo>
                  <a:pt x="11027499" y="1725198"/>
                </a:lnTo>
                <a:lnTo>
                  <a:pt x="11077689" y="1777063"/>
                </a:lnTo>
                <a:lnTo>
                  <a:pt x="11228259" y="1631511"/>
                </a:lnTo>
                <a:lnTo>
                  <a:pt x="11296853" y="1701776"/>
                </a:lnTo>
                <a:lnTo>
                  <a:pt x="11347044" y="1653260"/>
                </a:lnTo>
                <a:close/>
                <a:moveTo>
                  <a:pt x="9222315" y="1539495"/>
                </a:moveTo>
                <a:lnTo>
                  <a:pt x="9023228" y="1725198"/>
                </a:lnTo>
                <a:lnTo>
                  <a:pt x="9073418" y="1777063"/>
                </a:lnTo>
                <a:lnTo>
                  <a:pt x="9222315" y="1631511"/>
                </a:lnTo>
                <a:lnTo>
                  <a:pt x="9290910" y="1701776"/>
                </a:lnTo>
                <a:lnTo>
                  <a:pt x="9341100" y="1653260"/>
                </a:lnTo>
                <a:close/>
                <a:moveTo>
                  <a:pt x="7223068" y="1539495"/>
                </a:moveTo>
                <a:lnTo>
                  <a:pt x="7028997" y="1725198"/>
                </a:lnTo>
                <a:lnTo>
                  <a:pt x="7077515" y="1777063"/>
                </a:lnTo>
                <a:lnTo>
                  <a:pt x="7223068" y="1631511"/>
                </a:lnTo>
                <a:lnTo>
                  <a:pt x="7289988" y="1701776"/>
                </a:lnTo>
                <a:lnTo>
                  <a:pt x="7338505" y="1653260"/>
                </a:lnTo>
                <a:close/>
                <a:moveTo>
                  <a:pt x="5220470" y="1539495"/>
                </a:moveTo>
                <a:lnTo>
                  <a:pt x="5023055" y="1725198"/>
                </a:lnTo>
                <a:lnTo>
                  <a:pt x="5071571" y="1777063"/>
                </a:lnTo>
                <a:lnTo>
                  <a:pt x="5220470" y="1631511"/>
                </a:lnTo>
                <a:lnTo>
                  <a:pt x="5285719" y="1701776"/>
                </a:lnTo>
                <a:lnTo>
                  <a:pt x="5334236" y="1653260"/>
                </a:lnTo>
                <a:close/>
                <a:moveTo>
                  <a:pt x="3216201" y="1539495"/>
                </a:moveTo>
                <a:lnTo>
                  <a:pt x="3018783" y="1725198"/>
                </a:lnTo>
                <a:lnTo>
                  <a:pt x="3070648" y="1777063"/>
                </a:lnTo>
                <a:lnTo>
                  <a:pt x="3216201" y="1631511"/>
                </a:lnTo>
                <a:lnTo>
                  <a:pt x="3281447" y="1701776"/>
                </a:lnTo>
                <a:lnTo>
                  <a:pt x="3331638" y="1653260"/>
                </a:lnTo>
                <a:close/>
                <a:moveTo>
                  <a:pt x="1218623" y="1539495"/>
                </a:moveTo>
                <a:lnTo>
                  <a:pt x="1016188" y="1725198"/>
                </a:lnTo>
                <a:lnTo>
                  <a:pt x="1068052" y="1777063"/>
                </a:lnTo>
                <a:lnTo>
                  <a:pt x="1218623" y="1631511"/>
                </a:lnTo>
                <a:lnTo>
                  <a:pt x="1285544" y="1701776"/>
                </a:lnTo>
                <a:lnTo>
                  <a:pt x="1337406" y="1653260"/>
                </a:lnTo>
                <a:close/>
                <a:moveTo>
                  <a:pt x="9935020" y="1527783"/>
                </a:moveTo>
                <a:lnTo>
                  <a:pt x="9650608" y="1813867"/>
                </a:lnTo>
                <a:lnTo>
                  <a:pt x="9501711" y="1664970"/>
                </a:lnTo>
                <a:lnTo>
                  <a:pt x="9379580" y="1790445"/>
                </a:lnTo>
                <a:lnTo>
                  <a:pt x="9431443" y="1842309"/>
                </a:lnTo>
                <a:lnTo>
                  <a:pt x="9501711" y="1770371"/>
                </a:lnTo>
                <a:lnTo>
                  <a:pt x="9598744" y="1865731"/>
                </a:lnTo>
                <a:lnTo>
                  <a:pt x="9436463" y="2029687"/>
                </a:lnTo>
                <a:lnTo>
                  <a:pt x="9223989" y="1813867"/>
                </a:lnTo>
                <a:lnTo>
                  <a:pt x="9170453" y="1865731"/>
                </a:lnTo>
                <a:lnTo>
                  <a:pt x="9436463" y="2135087"/>
                </a:lnTo>
                <a:lnTo>
                  <a:pt x="9935020" y="1631510"/>
                </a:lnTo>
                <a:lnTo>
                  <a:pt x="10150840" y="1847327"/>
                </a:lnTo>
                <a:lnTo>
                  <a:pt x="10202703" y="1795465"/>
                </a:lnTo>
                <a:close/>
                <a:moveTo>
                  <a:pt x="7932425" y="1527783"/>
                </a:moveTo>
                <a:lnTo>
                  <a:pt x="7648013" y="1813867"/>
                </a:lnTo>
                <a:lnTo>
                  <a:pt x="7500788" y="1664970"/>
                </a:lnTo>
                <a:lnTo>
                  <a:pt x="7375311" y="1790445"/>
                </a:lnTo>
                <a:lnTo>
                  <a:pt x="7427175" y="1842309"/>
                </a:lnTo>
                <a:lnTo>
                  <a:pt x="7500788" y="1770371"/>
                </a:lnTo>
                <a:lnTo>
                  <a:pt x="7594477" y="1865731"/>
                </a:lnTo>
                <a:lnTo>
                  <a:pt x="7432194" y="2029687"/>
                </a:lnTo>
                <a:lnTo>
                  <a:pt x="7219722" y="1813867"/>
                </a:lnTo>
                <a:lnTo>
                  <a:pt x="7166185" y="1865731"/>
                </a:lnTo>
                <a:lnTo>
                  <a:pt x="7432194" y="2135087"/>
                </a:lnTo>
                <a:lnTo>
                  <a:pt x="7932425" y="1631510"/>
                </a:lnTo>
                <a:lnTo>
                  <a:pt x="8146571" y="1847327"/>
                </a:lnTo>
                <a:lnTo>
                  <a:pt x="8200107" y="1795465"/>
                </a:lnTo>
                <a:close/>
                <a:moveTo>
                  <a:pt x="5929828" y="1527783"/>
                </a:moveTo>
                <a:lnTo>
                  <a:pt x="5643742" y="1813867"/>
                </a:lnTo>
                <a:lnTo>
                  <a:pt x="5496517" y="1664970"/>
                </a:lnTo>
                <a:lnTo>
                  <a:pt x="5372714" y="1790445"/>
                </a:lnTo>
                <a:lnTo>
                  <a:pt x="5422904" y="1842309"/>
                </a:lnTo>
                <a:lnTo>
                  <a:pt x="5496517" y="1770371"/>
                </a:lnTo>
                <a:lnTo>
                  <a:pt x="5591878" y="1865731"/>
                </a:lnTo>
                <a:lnTo>
                  <a:pt x="5427924" y="2029687"/>
                </a:lnTo>
                <a:lnTo>
                  <a:pt x="5215451" y="1813867"/>
                </a:lnTo>
                <a:lnTo>
                  <a:pt x="5163586" y="1865731"/>
                </a:lnTo>
                <a:lnTo>
                  <a:pt x="5427924" y="2135087"/>
                </a:lnTo>
                <a:lnTo>
                  <a:pt x="5929828" y="1631510"/>
                </a:lnTo>
                <a:lnTo>
                  <a:pt x="6142300" y="1847327"/>
                </a:lnTo>
                <a:lnTo>
                  <a:pt x="6195836" y="1795465"/>
                </a:lnTo>
                <a:close/>
                <a:moveTo>
                  <a:pt x="3932251" y="1527783"/>
                </a:moveTo>
                <a:lnTo>
                  <a:pt x="3642818" y="1813867"/>
                </a:lnTo>
                <a:lnTo>
                  <a:pt x="3495593" y="1664970"/>
                </a:lnTo>
                <a:lnTo>
                  <a:pt x="3370118" y="1790445"/>
                </a:lnTo>
                <a:lnTo>
                  <a:pt x="3423654" y="1842309"/>
                </a:lnTo>
                <a:lnTo>
                  <a:pt x="3495593" y="1770371"/>
                </a:lnTo>
                <a:lnTo>
                  <a:pt x="3590956" y="1865731"/>
                </a:lnTo>
                <a:lnTo>
                  <a:pt x="3427000" y="2029687"/>
                </a:lnTo>
                <a:lnTo>
                  <a:pt x="3212855" y="1813867"/>
                </a:lnTo>
                <a:lnTo>
                  <a:pt x="3159318" y="1865731"/>
                </a:lnTo>
                <a:lnTo>
                  <a:pt x="3427000" y="2135087"/>
                </a:lnTo>
                <a:lnTo>
                  <a:pt x="3932251" y="1631510"/>
                </a:lnTo>
                <a:lnTo>
                  <a:pt x="4146396" y="1847327"/>
                </a:lnTo>
                <a:lnTo>
                  <a:pt x="4199933" y="1795465"/>
                </a:lnTo>
                <a:close/>
                <a:moveTo>
                  <a:pt x="1929653" y="1527783"/>
                </a:moveTo>
                <a:lnTo>
                  <a:pt x="1643569" y="1813867"/>
                </a:lnTo>
                <a:lnTo>
                  <a:pt x="1496343" y="1664970"/>
                </a:lnTo>
                <a:lnTo>
                  <a:pt x="1374213" y="1790445"/>
                </a:lnTo>
                <a:lnTo>
                  <a:pt x="1426077" y="1842309"/>
                </a:lnTo>
                <a:lnTo>
                  <a:pt x="1496343" y="1770371"/>
                </a:lnTo>
                <a:lnTo>
                  <a:pt x="1591704" y="1865731"/>
                </a:lnTo>
                <a:lnTo>
                  <a:pt x="1429423" y="2029687"/>
                </a:lnTo>
                <a:lnTo>
                  <a:pt x="1215277" y="1813867"/>
                </a:lnTo>
                <a:lnTo>
                  <a:pt x="1163413" y="1865731"/>
                </a:lnTo>
                <a:lnTo>
                  <a:pt x="1429423" y="2135087"/>
                </a:lnTo>
                <a:lnTo>
                  <a:pt x="1929653" y="1631510"/>
                </a:lnTo>
                <a:lnTo>
                  <a:pt x="2143799" y="1847327"/>
                </a:lnTo>
                <a:lnTo>
                  <a:pt x="2195663" y="1795465"/>
                </a:lnTo>
                <a:close/>
                <a:moveTo>
                  <a:pt x="12193588" y="1519419"/>
                </a:moveTo>
                <a:lnTo>
                  <a:pt x="12193588" y="1559571"/>
                </a:lnTo>
                <a:lnTo>
                  <a:pt x="12171838" y="1579647"/>
                </a:lnTo>
                <a:lnTo>
                  <a:pt x="12193588" y="1603069"/>
                </a:lnTo>
                <a:lnTo>
                  <a:pt x="12193588" y="1641548"/>
                </a:lnTo>
                <a:lnTo>
                  <a:pt x="12133360" y="1579647"/>
                </a:lnTo>
                <a:close/>
                <a:moveTo>
                  <a:pt x="11228259" y="1499341"/>
                </a:moveTo>
                <a:lnTo>
                  <a:pt x="11390542" y="1653258"/>
                </a:lnTo>
                <a:lnTo>
                  <a:pt x="11296853" y="1743600"/>
                </a:lnTo>
                <a:lnTo>
                  <a:pt x="11228259" y="1673334"/>
                </a:lnTo>
                <a:lnTo>
                  <a:pt x="11077689" y="1815541"/>
                </a:lnTo>
                <a:lnTo>
                  <a:pt x="10982327" y="1723524"/>
                </a:lnTo>
                <a:close/>
                <a:moveTo>
                  <a:pt x="9222317" y="1499341"/>
                </a:moveTo>
                <a:lnTo>
                  <a:pt x="9386272" y="1653258"/>
                </a:lnTo>
                <a:lnTo>
                  <a:pt x="9290912" y="1743600"/>
                </a:lnTo>
                <a:lnTo>
                  <a:pt x="9222317" y="1673334"/>
                </a:lnTo>
                <a:lnTo>
                  <a:pt x="9073420" y="1815541"/>
                </a:lnTo>
                <a:lnTo>
                  <a:pt x="8979729" y="1723524"/>
                </a:lnTo>
                <a:close/>
                <a:moveTo>
                  <a:pt x="7223066" y="1499341"/>
                </a:moveTo>
                <a:lnTo>
                  <a:pt x="7382003" y="1653258"/>
                </a:lnTo>
                <a:lnTo>
                  <a:pt x="7289987" y="1743600"/>
                </a:lnTo>
                <a:lnTo>
                  <a:pt x="7223066" y="1673334"/>
                </a:lnTo>
                <a:lnTo>
                  <a:pt x="7077515" y="1815541"/>
                </a:lnTo>
                <a:lnTo>
                  <a:pt x="6985500" y="1723524"/>
                </a:lnTo>
                <a:close/>
                <a:moveTo>
                  <a:pt x="5220470" y="1499341"/>
                </a:moveTo>
                <a:lnTo>
                  <a:pt x="5377734" y="1653258"/>
                </a:lnTo>
                <a:lnTo>
                  <a:pt x="5285718" y="1743600"/>
                </a:lnTo>
                <a:lnTo>
                  <a:pt x="5220470" y="1673334"/>
                </a:lnTo>
                <a:lnTo>
                  <a:pt x="5071571" y="1815541"/>
                </a:lnTo>
                <a:lnTo>
                  <a:pt x="4981229" y="1723524"/>
                </a:lnTo>
                <a:close/>
                <a:moveTo>
                  <a:pt x="3216201" y="1499341"/>
                </a:moveTo>
                <a:lnTo>
                  <a:pt x="3373464" y="1653258"/>
                </a:lnTo>
                <a:lnTo>
                  <a:pt x="3281447" y="1743600"/>
                </a:lnTo>
                <a:lnTo>
                  <a:pt x="3216201" y="1673334"/>
                </a:lnTo>
                <a:lnTo>
                  <a:pt x="3070649" y="1815541"/>
                </a:lnTo>
                <a:lnTo>
                  <a:pt x="2976959" y="1723524"/>
                </a:lnTo>
                <a:close/>
                <a:moveTo>
                  <a:pt x="1218623" y="1499341"/>
                </a:moveTo>
                <a:lnTo>
                  <a:pt x="1380906" y="1653258"/>
                </a:lnTo>
                <a:lnTo>
                  <a:pt x="1285544" y="1743600"/>
                </a:lnTo>
                <a:lnTo>
                  <a:pt x="1218623" y="1673334"/>
                </a:lnTo>
                <a:lnTo>
                  <a:pt x="1068052" y="1815541"/>
                </a:lnTo>
                <a:lnTo>
                  <a:pt x="974365" y="1723524"/>
                </a:lnTo>
                <a:close/>
                <a:moveTo>
                  <a:pt x="11937616" y="1489304"/>
                </a:moveTo>
                <a:lnTo>
                  <a:pt x="12193588" y="1743602"/>
                </a:lnTo>
                <a:lnTo>
                  <a:pt x="12193588" y="1782083"/>
                </a:lnTo>
                <a:lnTo>
                  <a:pt x="11937616" y="1527785"/>
                </a:lnTo>
                <a:lnTo>
                  <a:pt x="11653204" y="1813869"/>
                </a:lnTo>
                <a:lnTo>
                  <a:pt x="11505979" y="1664972"/>
                </a:lnTo>
                <a:lnTo>
                  <a:pt x="11382176" y="1790447"/>
                </a:lnTo>
                <a:lnTo>
                  <a:pt x="11434040" y="1842309"/>
                </a:lnTo>
                <a:lnTo>
                  <a:pt x="11505979" y="1770371"/>
                </a:lnTo>
                <a:lnTo>
                  <a:pt x="11601341" y="1865733"/>
                </a:lnTo>
                <a:lnTo>
                  <a:pt x="11439058" y="2029688"/>
                </a:lnTo>
                <a:lnTo>
                  <a:pt x="11224913" y="1813869"/>
                </a:lnTo>
                <a:lnTo>
                  <a:pt x="11174722" y="1865733"/>
                </a:lnTo>
                <a:lnTo>
                  <a:pt x="11439058" y="2135087"/>
                </a:lnTo>
                <a:lnTo>
                  <a:pt x="11937616" y="1631511"/>
                </a:lnTo>
                <a:lnTo>
                  <a:pt x="12153436" y="1847329"/>
                </a:lnTo>
                <a:lnTo>
                  <a:pt x="12193588" y="1807177"/>
                </a:lnTo>
                <a:lnTo>
                  <a:pt x="12193588" y="1845657"/>
                </a:lnTo>
                <a:lnTo>
                  <a:pt x="12153436" y="1884135"/>
                </a:lnTo>
                <a:lnTo>
                  <a:pt x="11937616" y="1669990"/>
                </a:lnTo>
                <a:lnTo>
                  <a:pt x="11439058" y="2171893"/>
                </a:lnTo>
                <a:lnTo>
                  <a:pt x="11136244" y="1865733"/>
                </a:lnTo>
                <a:lnTo>
                  <a:pt x="11224913" y="1775389"/>
                </a:lnTo>
                <a:lnTo>
                  <a:pt x="11439058" y="1989534"/>
                </a:lnTo>
                <a:lnTo>
                  <a:pt x="11562861" y="1865733"/>
                </a:lnTo>
                <a:lnTo>
                  <a:pt x="11505979" y="1808849"/>
                </a:lnTo>
                <a:lnTo>
                  <a:pt x="11434040" y="1880789"/>
                </a:lnTo>
                <a:lnTo>
                  <a:pt x="11345370" y="1790447"/>
                </a:lnTo>
                <a:lnTo>
                  <a:pt x="11505979" y="1628165"/>
                </a:lnTo>
                <a:lnTo>
                  <a:pt x="11653204" y="1775389"/>
                </a:lnTo>
                <a:close/>
                <a:moveTo>
                  <a:pt x="9935020" y="1489304"/>
                </a:moveTo>
                <a:lnTo>
                  <a:pt x="10241183" y="1795467"/>
                </a:lnTo>
                <a:lnTo>
                  <a:pt x="10150840" y="1884135"/>
                </a:lnTo>
                <a:lnTo>
                  <a:pt x="9935020" y="1669990"/>
                </a:lnTo>
                <a:lnTo>
                  <a:pt x="9436463" y="2171893"/>
                </a:lnTo>
                <a:lnTo>
                  <a:pt x="9131974" y="1865733"/>
                </a:lnTo>
                <a:lnTo>
                  <a:pt x="9223991" y="1775389"/>
                </a:lnTo>
                <a:lnTo>
                  <a:pt x="9436463" y="1989534"/>
                </a:lnTo>
                <a:lnTo>
                  <a:pt x="9560268" y="1865733"/>
                </a:lnTo>
                <a:lnTo>
                  <a:pt x="9501711" y="1808849"/>
                </a:lnTo>
                <a:lnTo>
                  <a:pt x="9431444" y="1880789"/>
                </a:lnTo>
                <a:lnTo>
                  <a:pt x="9341102" y="1790447"/>
                </a:lnTo>
                <a:lnTo>
                  <a:pt x="9501711" y="1628165"/>
                </a:lnTo>
                <a:lnTo>
                  <a:pt x="9650608" y="1775389"/>
                </a:lnTo>
                <a:close/>
                <a:moveTo>
                  <a:pt x="7932423" y="1489304"/>
                </a:moveTo>
                <a:lnTo>
                  <a:pt x="8236912" y="1795467"/>
                </a:lnTo>
                <a:lnTo>
                  <a:pt x="8146569" y="1884135"/>
                </a:lnTo>
                <a:lnTo>
                  <a:pt x="7932423" y="1669990"/>
                </a:lnTo>
                <a:lnTo>
                  <a:pt x="7432192" y="2171893"/>
                </a:lnTo>
                <a:lnTo>
                  <a:pt x="7127705" y="1865733"/>
                </a:lnTo>
                <a:lnTo>
                  <a:pt x="7219720" y="1775389"/>
                </a:lnTo>
                <a:lnTo>
                  <a:pt x="7432192" y="1989534"/>
                </a:lnTo>
                <a:lnTo>
                  <a:pt x="7555995" y="1865733"/>
                </a:lnTo>
                <a:lnTo>
                  <a:pt x="7500786" y="1808849"/>
                </a:lnTo>
                <a:lnTo>
                  <a:pt x="7427174" y="1880789"/>
                </a:lnTo>
                <a:lnTo>
                  <a:pt x="7338503" y="1790447"/>
                </a:lnTo>
                <a:lnTo>
                  <a:pt x="7500786" y="1628165"/>
                </a:lnTo>
                <a:lnTo>
                  <a:pt x="7648011" y="1775389"/>
                </a:lnTo>
                <a:close/>
                <a:moveTo>
                  <a:pt x="5929828" y="1489304"/>
                </a:moveTo>
                <a:lnTo>
                  <a:pt x="6232644" y="1795467"/>
                </a:lnTo>
                <a:lnTo>
                  <a:pt x="6142301" y="1884135"/>
                </a:lnTo>
                <a:lnTo>
                  <a:pt x="5929828" y="1669990"/>
                </a:lnTo>
                <a:lnTo>
                  <a:pt x="5427924" y="2171893"/>
                </a:lnTo>
                <a:lnTo>
                  <a:pt x="5123436" y="1865733"/>
                </a:lnTo>
                <a:lnTo>
                  <a:pt x="5215452" y="1775389"/>
                </a:lnTo>
                <a:lnTo>
                  <a:pt x="5427924" y="1989534"/>
                </a:lnTo>
                <a:lnTo>
                  <a:pt x="5551727" y="1865733"/>
                </a:lnTo>
                <a:lnTo>
                  <a:pt x="5496518" y="1808849"/>
                </a:lnTo>
                <a:lnTo>
                  <a:pt x="5422906" y="1880789"/>
                </a:lnTo>
                <a:lnTo>
                  <a:pt x="5334236" y="1790447"/>
                </a:lnTo>
                <a:lnTo>
                  <a:pt x="5496518" y="1628165"/>
                </a:lnTo>
                <a:lnTo>
                  <a:pt x="5643744" y="1775389"/>
                </a:lnTo>
                <a:close/>
                <a:moveTo>
                  <a:pt x="3932251" y="1489304"/>
                </a:moveTo>
                <a:lnTo>
                  <a:pt x="4238411" y="1795467"/>
                </a:lnTo>
                <a:lnTo>
                  <a:pt x="4146394" y="1884135"/>
                </a:lnTo>
                <a:lnTo>
                  <a:pt x="3932251" y="1669990"/>
                </a:lnTo>
                <a:lnTo>
                  <a:pt x="3426999" y="2171893"/>
                </a:lnTo>
                <a:lnTo>
                  <a:pt x="3119164" y="1865733"/>
                </a:lnTo>
                <a:lnTo>
                  <a:pt x="3212855" y="1775389"/>
                </a:lnTo>
                <a:lnTo>
                  <a:pt x="3426999" y="1989534"/>
                </a:lnTo>
                <a:lnTo>
                  <a:pt x="3550803" y="1865733"/>
                </a:lnTo>
                <a:lnTo>
                  <a:pt x="3495593" y="1808849"/>
                </a:lnTo>
                <a:lnTo>
                  <a:pt x="3423653" y="1880789"/>
                </a:lnTo>
                <a:lnTo>
                  <a:pt x="3331638" y="1790447"/>
                </a:lnTo>
                <a:lnTo>
                  <a:pt x="3495593" y="1628165"/>
                </a:lnTo>
                <a:lnTo>
                  <a:pt x="3642818" y="1775389"/>
                </a:lnTo>
                <a:close/>
                <a:moveTo>
                  <a:pt x="1929655" y="1489304"/>
                </a:moveTo>
                <a:lnTo>
                  <a:pt x="2235815" y="1795467"/>
                </a:lnTo>
                <a:lnTo>
                  <a:pt x="2143799" y="1884135"/>
                </a:lnTo>
                <a:lnTo>
                  <a:pt x="1929655" y="1669990"/>
                </a:lnTo>
                <a:lnTo>
                  <a:pt x="1429423" y="2171893"/>
                </a:lnTo>
                <a:lnTo>
                  <a:pt x="1126609" y="1865733"/>
                </a:lnTo>
                <a:lnTo>
                  <a:pt x="1215277" y="1775389"/>
                </a:lnTo>
                <a:lnTo>
                  <a:pt x="1429423" y="1989534"/>
                </a:lnTo>
                <a:lnTo>
                  <a:pt x="1554898" y="1865733"/>
                </a:lnTo>
                <a:lnTo>
                  <a:pt x="1496343" y="1808849"/>
                </a:lnTo>
                <a:lnTo>
                  <a:pt x="1426077" y="1880789"/>
                </a:lnTo>
                <a:lnTo>
                  <a:pt x="1334062" y="1790447"/>
                </a:lnTo>
                <a:lnTo>
                  <a:pt x="1496343" y="1628165"/>
                </a:lnTo>
                <a:lnTo>
                  <a:pt x="1643569" y="1775389"/>
                </a:lnTo>
                <a:close/>
                <a:moveTo>
                  <a:pt x="11004075" y="1455844"/>
                </a:moveTo>
                <a:lnTo>
                  <a:pt x="10788257" y="1671664"/>
                </a:lnTo>
                <a:lnTo>
                  <a:pt x="10646050" y="1526111"/>
                </a:lnTo>
                <a:lnTo>
                  <a:pt x="10592514" y="1579647"/>
                </a:lnTo>
                <a:lnTo>
                  <a:pt x="10788257" y="1777063"/>
                </a:lnTo>
                <a:lnTo>
                  <a:pt x="11057611" y="1507707"/>
                </a:lnTo>
                <a:close/>
                <a:moveTo>
                  <a:pt x="9003153" y="1455844"/>
                </a:moveTo>
                <a:lnTo>
                  <a:pt x="8792354" y="1671664"/>
                </a:lnTo>
                <a:lnTo>
                  <a:pt x="8650147" y="1526111"/>
                </a:lnTo>
                <a:lnTo>
                  <a:pt x="8598284" y="1579647"/>
                </a:lnTo>
                <a:lnTo>
                  <a:pt x="8792354" y="1777063"/>
                </a:lnTo>
                <a:lnTo>
                  <a:pt x="9055016" y="1507707"/>
                </a:lnTo>
                <a:close/>
                <a:moveTo>
                  <a:pt x="7005576" y="1455844"/>
                </a:moveTo>
                <a:lnTo>
                  <a:pt x="6791430" y="1671664"/>
                </a:lnTo>
                <a:lnTo>
                  <a:pt x="6647551" y="1526111"/>
                </a:lnTo>
                <a:lnTo>
                  <a:pt x="6595687" y="1579647"/>
                </a:lnTo>
                <a:lnTo>
                  <a:pt x="6791430" y="1777063"/>
                </a:lnTo>
                <a:lnTo>
                  <a:pt x="7059113" y="1507707"/>
                </a:lnTo>
                <a:close/>
                <a:moveTo>
                  <a:pt x="5001305" y="1455844"/>
                </a:moveTo>
                <a:lnTo>
                  <a:pt x="4788833" y="1671664"/>
                </a:lnTo>
                <a:lnTo>
                  <a:pt x="4644952" y="1526111"/>
                </a:lnTo>
                <a:lnTo>
                  <a:pt x="4591418" y="1579647"/>
                </a:lnTo>
                <a:lnTo>
                  <a:pt x="4788833" y="1777063"/>
                </a:lnTo>
                <a:lnTo>
                  <a:pt x="5054841" y="1507707"/>
                </a:lnTo>
                <a:close/>
                <a:moveTo>
                  <a:pt x="2998709" y="1455844"/>
                </a:moveTo>
                <a:lnTo>
                  <a:pt x="2784562" y="1671664"/>
                </a:lnTo>
                <a:lnTo>
                  <a:pt x="2640683" y="1526111"/>
                </a:lnTo>
                <a:lnTo>
                  <a:pt x="2588820" y="1579647"/>
                </a:lnTo>
                <a:lnTo>
                  <a:pt x="2784562" y="1777063"/>
                </a:lnTo>
                <a:lnTo>
                  <a:pt x="3050572" y="1507707"/>
                </a:lnTo>
                <a:close/>
                <a:moveTo>
                  <a:pt x="994440" y="1455844"/>
                </a:moveTo>
                <a:lnTo>
                  <a:pt x="780294" y="1671664"/>
                </a:lnTo>
                <a:lnTo>
                  <a:pt x="638089" y="1526111"/>
                </a:lnTo>
                <a:lnTo>
                  <a:pt x="586224" y="1579647"/>
                </a:lnTo>
                <a:lnTo>
                  <a:pt x="780294" y="1777063"/>
                </a:lnTo>
                <a:lnTo>
                  <a:pt x="1046304" y="1507707"/>
                </a:lnTo>
                <a:close/>
                <a:moveTo>
                  <a:pt x="11004077" y="1417364"/>
                </a:moveTo>
                <a:lnTo>
                  <a:pt x="11094419" y="1507707"/>
                </a:lnTo>
                <a:lnTo>
                  <a:pt x="10788257" y="1815541"/>
                </a:lnTo>
                <a:lnTo>
                  <a:pt x="10555709" y="1579647"/>
                </a:lnTo>
                <a:lnTo>
                  <a:pt x="10646052" y="1489304"/>
                </a:lnTo>
                <a:lnTo>
                  <a:pt x="10788257" y="1633183"/>
                </a:lnTo>
                <a:close/>
                <a:moveTo>
                  <a:pt x="9003152" y="1417364"/>
                </a:moveTo>
                <a:lnTo>
                  <a:pt x="9091822" y="1507707"/>
                </a:lnTo>
                <a:lnTo>
                  <a:pt x="8792352" y="1815541"/>
                </a:lnTo>
                <a:lnTo>
                  <a:pt x="8561476" y="1579647"/>
                </a:lnTo>
                <a:lnTo>
                  <a:pt x="8650147" y="1489304"/>
                </a:lnTo>
                <a:lnTo>
                  <a:pt x="8792352" y="1633183"/>
                </a:lnTo>
                <a:close/>
                <a:moveTo>
                  <a:pt x="7005574" y="1417364"/>
                </a:moveTo>
                <a:lnTo>
                  <a:pt x="7097591" y="1507707"/>
                </a:lnTo>
                <a:lnTo>
                  <a:pt x="6791430" y="1815541"/>
                </a:lnTo>
                <a:lnTo>
                  <a:pt x="6558881" y="1579647"/>
                </a:lnTo>
                <a:lnTo>
                  <a:pt x="6647551" y="1489304"/>
                </a:lnTo>
                <a:lnTo>
                  <a:pt x="6791430" y="1633183"/>
                </a:lnTo>
                <a:close/>
                <a:moveTo>
                  <a:pt x="5001305" y="1417364"/>
                </a:moveTo>
                <a:lnTo>
                  <a:pt x="5093321" y="1507707"/>
                </a:lnTo>
                <a:lnTo>
                  <a:pt x="4788833" y="1815541"/>
                </a:lnTo>
                <a:lnTo>
                  <a:pt x="4554611" y="1579647"/>
                </a:lnTo>
                <a:lnTo>
                  <a:pt x="4644954" y="1489304"/>
                </a:lnTo>
                <a:lnTo>
                  <a:pt x="4788833" y="1633183"/>
                </a:lnTo>
                <a:close/>
                <a:moveTo>
                  <a:pt x="2998709" y="1417364"/>
                </a:moveTo>
                <a:lnTo>
                  <a:pt x="3089052" y="1507707"/>
                </a:lnTo>
                <a:lnTo>
                  <a:pt x="2784563" y="1815541"/>
                </a:lnTo>
                <a:lnTo>
                  <a:pt x="2550342" y="1579647"/>
                </a:lnTo>
                <a:lnTo>
                  <a:pt x="2640684" y="1489304"/>
                </a:lnTo>
                <a:lnTo>
                  <a:pt x="2784563" y="1633183"/>
                </a:lnTo>
                <a:close/>
                <a:moveTo>
                  <a:pt x="994440" y="1417364"/>
                </a:moveTo>
                <a:lnTo>
                  <a:pt x="1084782" y="1507707"/>
                </a:lnTo>
                <a:lnTo>
                  <a:pt x="780294" y="1815541"/>
                </a:lnTo>
                <a:lnTo>
                  <a:pt x="546072" y="1579647"/>
                </a:lnTo>
                <a:lnTo>
                  <a:pt x="638087" y="1489304"/>
                </a:lnTo>
                <a:lnTo>
                  <a:pt x="780294" y="1633183"/>
                </a:lnTo>
                <a:close/>
                <a:moveTo>
                  <a:pt x="12083169" y="1383904"/>
                </a:moveTo>
                <a:lnTo>
                  <a:pt x="12029633" y="1437440"/>
                </a:lnTo>
                <a:lnTo>
                  <a:pt x="12083169" y="1490977"/>
                </a:lnTo>
                <a:lnTo>
                  <a:pt x="12133360" y="1437440"/>
                </a:lnTo>
                <a:close/>
                <a:moveTo>
                  <a:pt x="10507191" y="1383904"/>
                </a:moveTo>
                <a:lnTo>
                  <a:pt x="10289699" y="1599723"/>
                </a:lnTo>
                <a:lnTo>
                  <a:pt x="10219433" y="1529457"/>
                </a:lnTo>
                <a:lnTo>
                  <a:pt x="10165896" y="1579647"/>
                </a:lnTo>
                <a:lnTo>
                  <a:pt x="10289699" y="1706796"/>
                </a:lnTo>
                <a:lnTo>
                  <a:pt x="10559055" y="1437440"/>
                </a:lnTo>
                <a:close/>
                <a:moveTo>
                  <a:pt x="10078900" y="1383904"/>
                </a:moveTo>
                <a:lnTo>
                  <a:pt x="10025363" y="1437440"/>
                </a:lnTo>
                <a:lnTo>
                  <a:pt x="10078900" y="1490977"/>
                </a:lnTo>
                <a:lnTo>
                  <a:pt x="10132436" y="1437440"/>
                </a:lnTo>
                <a:close/>
                <a:moveTo>
                  <a:pt x="8502920" y="1383904"/>
                </a:moveTo>
                <a:lnTo>
                  <a:pt x="8287102" y="1599723"/>
                </a:lnTo>
                <a:lnTo>
                  <a:pt x="8215162" y="1529457"/>
                </a:lnTo>
                <a:lnTo>
                  <a:pt x="8161625" y="1579647"/>
                </a:lnTo>
                <a:lnTo>
                  <a:pt x="8287102" y="1706796"/>
                </a:lnTo>
                <a:lnTo>
                  <a:pt x="8554784" y="1437440"/>
                </a:lnTo>
                <a:close/>
                <a:moveTo>
                  <a:pt x="8074630" y="1383904"/>
                </a:moveTo>
                <a:lnTo>
                  <a:pt x="8021094" y="1437440"/>
                </a:lnTo>
                <a:lnTo>
                  <a:pt x="8074630" y="1490977"/>
                </a:lnTo>
                <a:lnTo>
                  <a:pt x="8128167" y="1437440"/>
                </a:lnTo>
                <a:close/>
                <a:moveTo>
                  <a:pt x="6500326" y="1383904"/>
                </a:moveTo>
                <a:lnTo>
                  <a:pt x="6289527" y="1599723"/>
                </a:lnTo>
                <a:lnTo>
                  <a:pt x="6219260" y="1529457"/>
                </a:lnTo>
                <a:lnTo>
                  <a:pt x="6167396" y="1579647"/>
                </a:lnTo>
                <a:lnTo>
                  <a:pt x="6289527" y="1706796"/>
                </a:lnTo>
                <a:lnTo>
                  <a:pt x="6552189" y="1437440"/>
                </a:lnTo>
                <a:close/>
                <a:moveTo>
                  <a:pt x="6070361" y="1383904"/>
                </a:moveTo>
                <a:lnTo>
                  <a:pt x="6018497" y="1437440"/>
                </a:lnTo>
                <a:lnTo>
                  <a:pt x="6070361" y="1490977"/>
                </a:lnTo>
                <a:lnTo>
                  <a:pt x="6123897" y="1437440"/>
                </a:lnTo>
                <a:close/>
                <a:moveTo>
                  <a:pt x="4504421" y="1383904"/>
                </a:moveTo>
                <a:lnTo>
                  <a:pt x="4288601" y="1599723"/>
                </a:lnTo>
                <a:lnTo>
                  <a:pt x="4216663" y="1529457"/>
                </a:lnTo>
                <a:lnTo>
                  <a:pt x="4164798" y="1579647"/>
                </a:lnTo>
                <a:lnTo>
                  <a:pt x="4288601" y="1706796"/>
                </a:lnTo>
                <a:lnTo>
                  <a:pt x="4557957" y="1437440"/>
                </a:lnTo>
                <a:close/>
                <a:moveTo>
                  <a:pt x="4071110" y="1383904"/>
                </a:moveTo>
                <a:lnTo>
                  <a:pt x="4020919" y="1437440"/>
                </a:lnTo>
                <a:lnTo>
                  <a:pt x="4071110" y="1490977"/>
                </a:lnTo>
                <a:lnTo>
                  <a:pt x="4121300" y="1437440"/>
                </a:lnTo>
                <a:close/>
                <a:moveTo>
                  <a:pt x="2500151" y="1383904"/>
                </a:moveTo>
                <a:lnTo>
                  <a:pt x="2286006" y="1599723"/>
                </a:lnTo>
                <a:lnTo>
                  <a:pt x="2212395" y="1529457"/>
                </a:lnTo>
                <a:lnTo>
                  <a:pt x="2160530" y="1579647"/>
                </a:lnTo>
                <a:lnTo>
                  <a:pt x="2286006" y="1706796"/>
                </a:lnTo>
                <a:lnTo>
                  <a:pt x="2552015" y="1437440"/>
                </a:lnTo>
                <a:close/>
                <a:moveTo>
                  <a:pt x="2071860" y="1383904"/>
                </a:moveTo>
                <a:lnTo>
                  <a:pt x="2018324" y="1437440"/>
                </a:lnTo>
                <a:lnTo>
                  <a:pt x="2071860" y="1490977"/>
                </a:lnTo>
                <a:lnTo>
                  <a:pt x="2125396" y="1437440"/>
                </a:lnTo>
                <a:close/>
                <a:moveTo>
                  <a:pt x="495882" y="1383904"/>
                </a:moveTo>
                <a:lnTo>
                  <a:pt x="281736" y="1599723"/>
                </a:lnTo>
                <a:lnTo>
                  <a:pt x="211470" y="1529457"/>
                </a:lnTo>
                <a:lnTo>
                  <a:pt x="157933" y="1579647"/>
                </a:lnTo>
                <a:lnTo>
                  <a:pt x="281736" y="1706796"/>
                </a:lnTo>
                <a:lnTo>
                  <a:pt x="547746" y="1437440"/>
                </a:lnTo>
                <a:close/>
                <a:moveTo>
                  <a:pt x="67590" y="1383904"/>
                </a:moveTo>
                <a:lnTo>
                  <a:pt x="14054" y="1437440"/>
                </a:lnTo>
                <a:lnTo>
                  <a:pt x="67590" y="1490977"/>
                </a:lnTo>
                <a:lnTo>
                  <a:pt x="121127" y="1437440"/>
                </a:lnTo>
                <a:close/>
                <a:moveTo>
                  <a:pt x="12083169" y="1347098"/>
                </a:moveTo>
                <a:lnTo>
                  <a:pt x="12173512" y="1437440"/>
                </a:lnTo>
                <a:lnTo>
                  <a:pt x="12083169" y="1529457"/>
                </a:lnTo>
                <a:lnTo>
                  <a:pt x="11989480" y="1437440"/>
                </a:lnTo>
                <a:close/>
                <a:moveTo>
                  <a:pt x="10507189" y="1347098"/>
                </a:moveTo>
                <a:lnTo>
                  <a:pt x="10595860" y="1437440"/>
                </a:lnTo>
                <a:lnTo>
                  <a:pt x="10289698" y="1743600"/>
                </a:lnTo>
                <a:lnTo>
                  <a:pt x="10129088" y="1579647"/>
                </a:lnTo>
                <a:lnTo>
                  <a:pt x="10219431" y="1489304"/>
                </a:lnTo>
                <a:lnTo>
                  <a:pt x="10289698" y="1561243"/>
                </a:lnTo>
                <a:close/>
                <a:moveTo>
                  <a:pt x="10078900" y="1347098"/>
                </a:moveTo>
                <a:lnTo>
                  <a:pt x="10169242" y="1437440"/>
                </a:lnTo>
                <a:lnTo>
                  <a:pt x="10078900" y="1529457"/>
                </a:lnTo>
                <a:lnTo>
                  <a:pt x="9986885" y="1437440"/>
                </a:lnTo>
                <a:close/>
                <a:moveTo>
                  <a:pt x="8502922" y="1347098"/>
                </a:moveTo>
                <a:lnTo>
                  <a:pt x="8593264" y="1437440"/>
                </a:lnTo>
                <a:lnTo>
                  <a:pt x="8287102" y="1743600"/>
                </a:lnTo>
                <a:lnTo>
                  <a:pt x="8124821" y="1579647"/>
                </a:lnTo>
                <a:lnTo>
                  <a:pt x="8215163" y="1489304"/>
                </a:lnTo>
                <a:lnTo>
                  <a:pt x="8287102" y="1561243"/>
                </a:lnTo>
                <a:close/>
                <a:moveTo>
                  <a:pt x="8074630" y="1347098"/>
                </a:moveTo>
                <a:lnTo>
                  <a:pt x="8164973" y="1437440"/>
                </a:lnTo>
                <a:lnTo>
                  <a:pt x="8074630" y="1529457"/>
                </a:lnTo>
                <a:lnTo>
                  <a:pt x="7982616" y="1437440"/>
                </a:lnTo>
                <a:close/>
                <a:moveTo>
                  <a:pt x="6500326" y="1347098"/>
                </a:moveTo>
                <a:lnTo>
                  <a:pt x="6588995" y="1437440"/>
                </a:lnTo>
                <a:lnTo>
                  <a:pt x="6289527" y="1743600"/>
                </a:lnTo>
                <a:lnTo>
                  <a:pt x="6130589" y="1579647"/>
                </a:lnTo>
                <a:lnTo>
                  <a:pt x="6219258" y="1489304"/>
                </a:lnTo>
                <a:lnTo>
                  <a:pt x="6289527" y="1561243"/>
                </a:lnTo>
                <a:close/>
                <a:moveTo>
                  <a:pt x="6070361" y="1347098"/>
                </a:moveTo>
                <a:lnTo>
                  <a:pt x="6160704" y="1437440"/>
                </a:lnTo>
                <a:lnTo>
                  <a:pt x="6070361" y="1529457"/>
                </a:lnTo>
                <a:lnTo>
                  <a:pt x="5978346" y="1437440"/>
                </a:lnTo>
                <a:close/>
                <a:moveTo>
                  <a:pt x="4504421" y="1347098"/>
                </a:moveTo>
                <a:lnTo>
                  <a:pt x="4594764" y="1437440"/>
                </a:lnTo>
                <a:lnTo>
                  <a:pt x="4288603" y="1743600"/>
                </a:lnTo>
                <a:lnTo>
                  <a:pt x="4126320" y="1579647"/>
                </a:lnTo>
                <a:lnTo>
                  <a:pt x="4216663" y="1489304"/>
                </a:lnTo>
                <a:lnTo>
                  <a:pt x="4288603" y="1561243"/>
                </a:lnTo>
                <a:close/>
                <a:moveTo>
                  <a:pt x="4071111" y="1347098"/>
                </a:moveTo>
                <a:lnTo>
                  <a:pt x="4158108" y="1437440"/>
                </a:lnTo>
                <a:lnTo>
                  <a:pt x="4071111" y="1529457"/>
                </a:lnTo>
                <a:lnTo>
                  <a:pt x="3984115" y="1437440"/>
                </a:lnTo>
                <a:close/>
                <a:moveTo>
                  <a:pt x="2500151" y="1347098"/>
                </a:moveTo>
                <a:lnTo>
                  <a:pt x="2590494" y="1437440"/>
                </a:lnTo>
                <a:lnTo>
                  <a:pt x="2286006" y="1743600"/>
                </a:lnTo>
                <a:lnTo>
                  <a:pt x="2123722" y="1579647"/>
                </a:lnTo>
                <a:lnTo>
                  <a:pt x="2212393" y="1489304"/>
                </a:lnTo>
                <a:lnTo>
                  <a:pt x="2286006" y="1561243"/>
                </a:lnTo>
                <a:close/>
                <a:moveTo>
                  <a:pt x="2071858" y="1347098"/>
                </a:moveTo>
                <a:lnTo>
                  <a:pt x="2163875" y="1437440"/>
                </a:lnTo>
                <a:lnTo>
                  <a:pt x="2071858" y="1529457"/>
                </a:lnTo>
                <a:lnTo>
                  <a:pt x="1981515" y="1437440"/>
                </a:lnTo>
                <a:close/>
                <a:moveTo>
                  <a:pt x="495880" y="1347098"/>
                </a:moveTo>
                <a:lnTo>
                  <a:pt x="587897" y="1437440"/>
                </a:lnTo>
                <a:lnTo>
                  <a:pt x="281736" y="1743600"/>
                </a:lnTo>
                <a:lnTo>
                  <a:pt x="119453" y="1579647"/>
                </a:lnTo>
                <a:lnTo>
                  <a:pt x="211468" y="1489304"/>
                </a:lnTo>
                <a:lnTo>
                  <a:pt x="281736" y="1561243"/>
                </a:lnTo>
                <a:close/>
                <a:moveTo>
                  <a:pt x="67590" y="1347098"/>
                </a:moveTo>
                <a:lnTo>
                  <a:pt x="159607" y="1437440"/>
                </a:lnTo>
                <a:lnTo>
                  <a:pt x="67590" y="1529457"/>
                </a:lnTo>
                <a:lnTo>
                  <a:pt x="0" y="1460614"/>
                </a:lnTo>
                <a:lnTo>
                  <a:pt x="0" y="1414688"/>
                </a:lnTo>
                <a:close/>
                <a:moveTo>
                  <a:pt x="10868562" y="1306945"/>
                </a:moveTo>
                <a:lnTo>
                  <a:pt x="10736395" y="1432422"/>
                </a:lnTo>
                <a:lnTo>
                  <a:pt x="10789929" y="1485958"/>
                </a:lnTo>
                <a:lnTo>
                  <a:pt x="10922098" y="1368848"/>
                </a:lnTo>
                <a:close/>
                <a:moveTo>
                  <a:pt x="8869312" y="1306945"/>
                </a:moveTo>
                <a:lnTo>
                  <a:pt x="8743836" y="1432422"/>
                </a:lnTo>
                <a:lnTo>
                  <a:pt x="8795698" y="1485958"/>
                </a:lnTo>
                <a:lnTo>
                  <a:pt x="8921175" y="1368848"/>
                </a:lnTo>
                <a:close/>
                <a:moveTo>
                  <a:pt x="6866715" y="1306945"/>
                </a:moveTo>
                <a:lnTo>
                  <a:pt x="6739566" y="1432422"/>
                </a:lnTo>
                <a:lnTo>
                  <a:pt x="6791430" y="1485958"/>
                </a:lnTo>
                <a:lnTo>
                  <a:pt x="6918579" y="1368848"/>
                </a:lnTo>
                <a:close/>
                <a:moveTo>
                  <a:pt x="4862444" y="1306945"/>
                </a:moveTo>
                <a:lnTo>
                  <a:pt x="4735297" y="1432422"/>
                </a:lnTo>
                <a:lnTo>
                  <a:pt x="4787160" y="1485958"/>
                </a:lnTo>
                <a:lnTo>
                  <a:pt x="4914308" y="1368848"/>
                </a:lnTo>
                <a:close/>
                <a:moveTo>
                  <a:pt x="2858176" y="1306945"/>
                </a:moveTo>
                <a:lnTo>
                  <a:pt x="2731027" y="1432422"/>
                </a:lnTo>
                <a:lnTo>
                  <a:pt x="2782890" y="1485958"/>
                </a:lnTo>
                <a:lnTo>
                  <a:pt x="2910039" y="1368848"/>
                </a:lnTo>
                <a:close/>
                <a:moveTo>
                  <a:pt x="860599" y="1306945"/>
                </a:moveTo>
                <a:lnTo>
                  <a:pt x="726758" y="1432422"/>
                </a:lnTo>
                <a:lnTo>
                  <a:pt x="781968" y="1485958"/>
                </a:lnTo>
                <a:lnTo>
                  <a:pt x="914135" y="1368848"/>
                </a:lnTo>
                <a:close/>
                <a:moveTo>
                  <a:pt x="10868562" y="1265119"/>
                </a:moveTo>
                <a:lnTo>
                  <a:pt x="10962250" y="1368846"/>
                </a:lnTo>
                <a:lnTo>
                  <a:pt x="10789929" y="1529455"/>
                </a:lnTo>
                <a:lnTo>
                  <a:pt x="10697914" y="1432420"/>
                </a:lnTo>
                <a:close/>
                <a:moveTo>
                  <a:pt x="8869310" y="1265119"/>
                </a:moveTo>
                <a:lnTo>
                  <a:pt x="8959653" y="1368846"/>
                </a:lnTo>
                <a:lnTo>
                  <a:pt x="8795698" y="1529455"/>
                </a:lnTo>
                <a:lnTo>
                  <a:pt x="8705355" y="1432420"/>
                </a:lnTo>
                <a:close/>
                <a:moveTo>
                  <a:pt x="6866715" y="1265119"/>
                </a:moveTo>
                <a:lnTo>
                  <a:pt x="6955384" y="1368846"/>
                </a:lnTo>
                <a:lnTo>
                  <a:pt x="6791429" y="1529455"/>
                </a:lnTo>
                <a:lnTo>
                  <a:pt x="6701086" y="1432420"/>
                </a:lnTo>
                <a:close/>
                <a:moveTo>
                  <a:pt x="4862446" y="1265119"/>
                </a:moveTo>
                <a:lnTo>
                  <a:pt x="4951117" y="1368846"/>
                </a:lnTo>
                <a:lnTo>
                  <a:pt x="4787161" y="1529455"/>
                </a:lnTo>
                <a:lnTo>
                  <a:pt x="4696818" y="1432420"/>
                </a:lnTo>
                <a:close/>
                <a:moveTo>
                  <a:pt x="2858176" y="1265119"/>
                </a:moveTo>
                <a:lnTo>
                  <a:pt x="2946845" y="1368846"/>
                </a:lnTo>
                <a:lnTo>
                  <a:pt x="2782890" y="1529455"/>
                </a:lnTo>
                <a:lnTo>
                  <a:pt x="2692547" y="1432420"/>
                </a:lnTo>
                <a:close/>
                <a:moveTo>
                  <a:pt x="860597" y="1265119"/>
                </a:moveTo>
                <a:lnTo>
                  <a:pt x="952613" y="1368846"/>
                </a:lnTo>
                <a:lnTo>
                  <a:pt x="781966" y="1529455"/>
                </a:lnTo>
                <a:lnTo>
                  <a:pt x="688277" y="1432420"/>
                </a:lnTo>
                <a:close/>
                <a:moveTo>
                  <a:pt x="12193588" y="1235007"/>
                </a:moveTo>
                <a:lnTo>
                  <a:pt x="12193588" y="1273485"/>
                </a:lnTo>
                <a:lnTo>
                  <a:pt x="12171838" y="1295235"/>
                </a:lnTo>
                <a:lnTo>
                  <a:pt x="12193588" y="1316983"/>
                </a:lnTo>
                <a:lnTo>
                  <a:pt x="12193588" y="1357135"/>
                </a:lnTo>
                <a:lnTo>
                  <a:pt x="12133360" y="1295235"/>
                </a:lnTo>
                <a:close/>
                <a:moveTo>
                  <a:pt x="11435712" y="1171432"/>
                </a:moveTo>
                <a:lnTo>
                  <a:pt x="11382176" y="1224969"/>
                </a:lnTo>
                <a:lnTo>
                  <a:pt x="11526055" y="1367174"/>
                </a:lnTo>
                <a:lnTo>
                  <a:pt x="11437384" y="1460864"/>
                </a:lnTo>
                <a:lnTo>
                  <a:pt x="11367118" y="1385578"/>
                </a:lnTo>
                <a:lnTo>
                  <a:pt x="11310235" y="1437442"/>
                </a:lnTo>
                <a:lnTo>
                  <a:pt x="11437384" y="1562917"/>
                </a:lnTo>
                <a:lnTo>
                  <a:pt x="11633128" y="1367174"/>
                </a:lnTo>
                <a:close/>
                <a:moveTo>
                  <a:pt x="10435250" y="1171432"/>
                </a:moveTo>
                <a:lnTo>
                  <a:pt x="10289699" y="1315311"/>
                </a:lnTo>
                <a:lnTo>
                  <a:pt x="10219433" y="1243373"/>
                </a:lnTo>
                <a:lnTo>
                  <a:pt x="10165898" y="1296909"/>
                </a:lnTo>
                <a:lnTo>
                  <a:pt x="10289699" y="1420712"/>
                </a:lnTo>
                <a:lnTo>
                  <a:pt x="10485443" y="1224969"/>
                </a:lnTo>
                <a:close/>
                <a:moveTo>
                  <a:pt x="9436463" y="1171432"/>
                </a:moveTo>
                <a:lnTo>
                  <a:pt x="9384600" y="1224969"/>
                </a:lnTo>
                <a:lnTo>
                  <a:pt x="9526806" y="1367174"/>
                </a:lnTo>
                <a:lnTo>
                  <a:pt x="9438135" y="1460864"/>
                </a:lnTo>
                <a:lnTo>
                  <a:pt x="9371214" y="1385578"/>
                </a:lnTo>
                <a:lnTo>
                  <a:pt x="9316006" y="1437442"/>
                </a:lnTo>
                <a:lnTo>
                  <a:pt x="9438135" y="1562917"/>
                </a:lnTo>
                <a:lnTo>
                  <a:pt x="9630532" y="1367174"/>
                </a:lnTo>
                <a:close/>
                <a:moveTo>
                  <a:pt x="8430983" y="1171432"/>
                </a:moveTo>
                <a:lnTo>
                  <a:pt x="8287104" y="1315311"/>
                </a:lnTo>
                <a:lnTo>
                  <a:pt x="8215163" y="1243373"/>
                </a:lnTo>
                <a:lnTo>
                  <a:pt x="8161627" y="1296909"/>
                </a:lnTo>
                <a:lnTo>
                  <a:pt x="8287104" y="1420712"/>
                </a:lnTo>
                <a:lnTo>
                  <a:pt x="8484519" y="1224969"/>
                </a:lnTo>
                <a:close/>
                <a:moveTo>
                  <a:pt x="7433866" y="1171432"/>
                </a:moveTo>
                <a:lnTo>
                  <a:pt x="7382003" y="1224969"/>
                </a:lnTo>
                <a:lnTo>
                  <a:pt x="7524208" y="1367174"/>
                </a:lnTo>
                <a:lnTo>
                  <a:pt x="7437213" y="1460864"/>
                </a:lnTo>
                <a:lnTo>
                  <a:pt x="7366945" y="1385578"/>
                </a:lnTo>
                <a:lnTo>
                  <a:pt x="7311737" y="1437442"/>
                </a:lnTo>
                <a:lnTo>
                  <a:pt x="7437213" y="1562917"/>
                </a:lnTo>
                <a:lnTo>
                  <a:pt x="7626263" y="1367174"/>
                </a:lnTo>
                <a:close/>
                <a:moveTo>
                  <a:pt x="6430058" y="1171432"/>
                </a:moveTo>
                <a:lnTo>
                  <a:pt x="6287851" y="1315311"/>
                </a:lnTo>
                <a:lnTo>
                  <a:pt x="6219258" y="1243373"/>
                </a:lnTo>
                <a:lnTo>
                  <a:pt x="6167394" y="1296909"/>
                </a:lnTo>
                <a:lnTo>
                  <a:pt x="6287851" y="1420712"/>
                </a:lnTo>
                <a:lnTo>
                  <a:pt x="6480248" y="1224969"/>
                </a:lnTo>
                <a:close/>
                <a:moveTo>
                  <a:pt x="5429597" y="1171432"/>
                </a:moveTo>
                <a:lnTo>
                  <a:pt x="5377734" y="1224969"/>
                </a:lnTo>
                <a:lnTo>
                  <a:pt x="5519939" y="1367174"/>
                </a:lnTo>
                <a:lnTo>
                  <a:pt x="5432942" y="1460864"/>
                </a:lnTo>
                <a:lnTo>
                  <a:pt x="5364348" y="1385578"/>
                </a:lnTo>
                <a:lnTo>
                  <a:pt x="5310813" y="1437442"/>
                </a:lnTo>
                <a:lnTo>
                  <a:pt x="5432942" y="1562917"/>
                </a:lnTo>
                <a:lnTo>
                  <a:pt x="5623666" y="1367174"/>
                </a:lnTo>
                <a:close/>
                <a:moveTo>
                  <a:pt x="4434154" y="1171432"/>
                </a:moveTo>
                <a:lnTo>
                  <a:pt x="4288601" y="1315311"/>
                </a:lnTo>
                <a:lnTo>
                  <a:pt x="4216663" y="1243373"/>
                </a:lnTo>
                <a:lnTo>
                  <a:pt x="4164798" y="1296909"/>
                </a:lnTo>
                <a:lnTo>
                  <a:pt x="4288601" y="1420712"/>
                </a:lnTo>
                <a:lnTo>
                  <a:pt x="4486017" y="1224969"/>
                </a:lnTo>
                <a:close/>
                <a:moveTo>
                  <a:pt x="3428673" y="1171432"/>
                </a:moveTo>
                <a:lnTo>
                  <a:pt x="3375138" y="1224969"/>
                </a:lnTo>
                <a:lnTo>
                  <a:pt x="3522363" y="1367174"/>
                </a:lnTo>
                <a:lnTo>
                  <a:pt x="3432019" y="1460864"/>
                </a:lnTo>
                <a:lnTo>
                  <a:pt x="3361752" y="1385578"/>
                </a:lnTo>
                <a:lnTo>
                  <a:pt x="3306543" y="1437442"/>
                </a:lnTo>
                <a:lnTo>
                  <a:pt x="3432019" y="1562917"/>
                </a:lnTo>
                <a:lnTo>
                  <a:pt x="3627762" y="1367174"/>
                </a:lnTo>
                <a:close/>
                <a:moveTo>
                  <a:pt x="2429885" y="1171432"/>
                </a:moveTo>
                <a:lnTo>
                  <a:pt x="2286004" y="1315311"/>
                </a:lnTo>
                <a:lnTo>
                  <a:pt x="2214065" y="1243373"/>
                </a:lnTo>
                <a:lnTo>
                  <a:pt x="2160529" y="1296909"/>
                </a:lnTo>
                <a:lnTo>
                  <a:pt x="2286004" y="1420712"/>
                </a:lnTo>
                <a:lnTo>
                  <a:pt x="2481747" y="1224969"/>
                </a:lnTo>
                <a:close/>
                <a:moveTo>
                  <a:pt x="1424403" y="1171432"/>
                </a:moveTo>
                <a:lnTo>
                  <a:pt x="1374213" y="1224969"/>
                </a:lnTo>
                <a:lnTo>
                  <a:pt x="1518094" y="1367174"/>
                </a:lnTo>
                <a:lnTo>
                  <a:pt x="1427749" y="1460864"/>
                </a:lnTo>
                <a:lnTo>
                  <a:pt x="1357483" y="1385578"/>
                </a:lnTo>
                <a:lnTo>
                  <a:pt x="1302274" y="1437442"/>
                </a:lnTo>
                <a:lnTo>
                  <a:pt x="1427749" y="1562917"/>
                </a:lnTo>
                <a:lnTo>
                  <a:pt x="1623492" y="1367174"/>
                </a:lnTo>
                <a:close/>
                <a:moveTo>
                  <a:pt x="425615" y="1171432"/>
                </a:moveTo>
                <a:lnTo>
                  <a:pt x="283408" y="1315311"/>
                </a:lnTo>
                <a:lnTo>
                  <a:pt x="211470" y="1243373"/>
                </a:lnTo>
                <a:lnTo>
                  <a:pt x="157933" y="1296909"/>
                </a:lnTo>
                <a:lnTo>
                  <a:pt x="283408" y="1420712"/>
                </a:lnTo>
                <a:lnTo>
                  <a:pt x="479152" y="1224969"/>
                </a:lnTo>
                <a:close/>
                <a:moveTo>
                  <a:pt x="12002865" y="1166412"/>
                </a:moveTo>
                <a:lnTo>
                  <a:pt x="11601341" y="1579647"/>
                </a:lnTo>
                <a:lnTo>
                  <a:pt x="11651532" y="1633183"/>
                </a:lnTo>
                <a:lnTo>
                  <a:pt x="12053055" y="1223295"/>
                </a:lnTo>
                <a:close/>
                <a:moveTo>
                  <a:pt x="9998595" y="1166412"/>
                </a:moveTo>
                <a:lnTo>
                  <a:pt x="9597072" y="1579647"/>
                </a:lnTo>
                <a:lnTo>
                  <a:pt x="9648934" y="1633183"/>
                </a:lnTo>
                <a:lnTo>
                  <a:pt x="10050458" y="1223295"/>
                </a:lnTo>
                <a:close/>
                <a:moveTo>
                  <a:pt x="8002690" y="1166412"/>
                </a:moveTo>
                <a:lnTo>
                  <a:pt x="7594475" y="1579647"/>
                </a:lnTo>
                <a:lnTo>
                  <a:pt x="7648011" y="1633183"/>
                </a:lnTo>
                <a:lnTo>
                  <a:pt x="8056226" y="1223295"/>
                </a:lnTo>
                <a:close/>
                <a:moveTo>
                  <a:pt x="6000093" y="1166412"/>
                </a:moveTo>
                <a:lnTo>
                  <a:pt x="5590205" y="1579647"/>
                </a:lnTo>
                <a:lnTo>
                  <a:pt x="5643742" y="1633183"/>
                </a:lnTo>
                <a:lnTo>
                  <a:pt x="6051957" y="1223295"/>
                </a:lnTo>
                <a:close/>
                <a:moveTo>
                  <a:pt x="3995825" y="1166412"/>
                </a:moveTo>
                <a:lnTo>
                  <a:pt x="3585936" y="1579647"/>
                </a:lnTo>
                <a:lnTo>
                  <a:pt x="3639472" y="1633183"/>
                </a:lnTo>
                <a:lnTo>
                  <a:pt x="4049361" y="1223295"/>
                </a:lnTo>
                <a:close/>
                <a:moveTo>
                  <a:pt x="1991555" y="1166412"/>
                </a:moveTo>
                <a:lnTo>
                  <a:pt x="1590032" y="1579647"/>
                </a:lnTo>
                <a:lnTo>
                  <a:pt x="1641895" y="1633183"/>
                </a:lnTo>
                <a:lnTo>
                  <a:pt x="2043418" y="1223295"/>
                </a:lnTo>
                <a:close/>
                <a:moveTo>
                  <a:pt x="10728027" y="1163066"/>
                </a:moveTo>
                <a:lnTo>
                  <a:pt x="10594188" y="1295235"/>
                </a:lnTo>
                <a:lnTo>
                  <a:pt x="10649396" y="1348770"/>
                </a:lnTo>
                <a:lnTo>
                  <a:pt x="10781565" y="1216603"/>
                </a:lnTo>
                <a:close/>
                <a:moveTo>
                  <a:pt x="8725431" y="1163066"/>
                </a:moveTo>
                <a:lnTo>
                  <a:pt x="8598284" y="1295235"/>
                </a:lnTo>
                <a:lnTo>
                  <a:pt x="8650147" y="1348770"/>
                </a:lnTo>
                <a:lnTo>
                  <a:pt x="8777296" y="1216603"/>
                </a:lnTo>
                <a:close/>
                <a:moveTo>
                  <a:pt x="6722836" y="1163066"/>
                </a:moveTo>
                <a:lnTo>
                  <a:pt x="6595687" y="1295235"/>
                </a:lnTo>
                <a:lnTo>
                  <a:pt x="6647551" y="1348770"/>
                </a:lnTo>
                <a:lnTo>
                  <a:pt x="6774700" y="1216603"/>
                </a:lnTo>
                <a:close/>
                <a:moveTo>
                  <a:pt x="4718567" y="1163066"/>
                </a:moveTo>
                <a:lnTo>
                  <a:pt x="4591418" y="1295235"/>
                </a:lnTo>
                <a:lnTo>
                  <a:pt x="4643281" y="1348770"/>
                </a:lnTo>
                <a:lnTo>
                  <a:pt x="4770429" y="1216603"/>
                </a:lnTo>
                <a:close/>
                <a:moveTo>
                  <a:pt x="2714297" y="1163066"/>
                </a:moveTo>
                <a:lnTo>
                  <a:pt x="2588820" y="1295235"/>
                </a:lnTo>
                <a:lnTo>
                  <a:pt x="2639010" y="1348770"/>
                </a:lnTo>
                <a:lnTo>
                  <a:pt x="2766159" y="1216603"/>
                </a:lnTo>
                <a:close/>
                <a:moveTo>
                  <a:pt x="718392" y="1163066"/>
                </a:moveTo>
                <a:lnTo>
                  <a:pt x="586224" y="1295235"/>
                </a:lnTo>
                <a:lnTo>
                  <a:pt x="639761" y="1348770"/>
                </a:lnTo>
                <a:lnTo>
                  <a:pt x="770256" y="1216603"/>
                </a:lnTo>
                <a:close/>
                <a:moveTo>
                  <a:pt x="0" y="1136784"/>
                </a:moveTo>
                <a:lnTo>
                  <a:pt x="79302" y="1223295"/>
                </a:lnTo>
                <a:lnTo>
                  <a:pt x="0" y="1304104"/>
                </a:lnTo>
                <a:lnTo>
                  <a:pt x="0" y="1263425"/>
                </a:lnTo>
                <a:lnTo>
                  <a:pt x="39148" y="1223295"/>
                </a:lnTo>
                <a:lnTo>
                  <a:pt x="0" y="1180357"/>
                </a:lnTo>
                <a:close/>
                <a:moveTo>
                  <a:pt x="11435712" y="1132952"/>
                </a:moveTo>
                <a:lnTo>
                  <a:pt x="11674954" y="1367174"/>
                </a:lnTo>
                <a:lnTo>
                  <a:pt x="11437386" y="1601395"/>
                </a:lnTo>
                <a:lnTo>
                  <a:pt x="11268411" y="1437440"/>
                </a:lnTo>
                <a:lnTo>
                  <a:pt x="11367120" y="1348771"/>
                </a:lnTo>
                <a:lnTo>
                  <a:pt x="11437386" y="1415692"/>
                </a:lnTo>
                <a:lnTo>
                  <a:pt x="11489250" y="1367174"/>
                </a:lnTo>
                <a:lnTo>
                  <a:pt x="11343697" y="1224969"/>
                </a:lnTo>
                <a:close/>
                <a:moveTo>
                  <a:pt x="10435250" y="1132952"/>
                </a:moveTo>
                <a:lnTo>
                  <a:pt x="10525595" y="1224969"/>
                </a:lnTo>
                <a:lnTo>
                  <a:pt x="10289699" y="1459190"/>
                </a:lnTo>
                <a:lnTo>
                  <a:pt x="10129090" y="1296907"/>
                </a:lnTo>
                <a:lnTo>
                  <a:pt x="10219433" y="1204892"/>
                </a:lnTo>
                <a:lnTo>
                  <a:pt x="10289699" y="1275159"/>
                </a:lnTo>
                <a:close/>
                <a:moveTo>
                  <a:pt x="9436463" y="1132952"/>
                </a:moveTo>
                <a:lnTo>
                  <a:pt x="9670684" y="1367174"/>
                </a:lnTo>
                <a:lnTo>
                  <a:pt x="9438136" y="1601395"/>
                </a:lnTo>
                <a:lnTo>
                  <a:pt x="9274181" y="1437440"/>
                </a:lnTo>
                <a:lnTo>
                  <a:pt x="9371216" y="1348771"/>
                </a:lnTo>
                <a:lnTo>
                  <a:pt x="9438136" y="1415692"/>
                </a:lnTo>
                <a:lnTo>
                  <a:pt x="9489999" y="1367174"/>
                </a:lnTo>
                <a:lnTo>
                  <a:pt x="9347792" y="1224969"/>
                </a:lnTo>
                <a:close/>
                <a:moveTo>
                  <a:pt x="8430981" y="1132952"/>
                </a:moveTo>
                <a:lnTo>
                  <a:pt x="8521324" y="1224969"/>
                </a:lnTo>
                <a:lnTo>
                  <a:pt x="8287102" y="1459190"/>
                </a:lnTo>
                <a:lnTo>
                  <a:pt x="8124821" y="1296907"/>
                </a:lnTo>
                <a:lnTo>
                  <a:pt x="8215162" y="1204892"/>
                </a:lnTo>
                <a:lnTo>
                  <a:pt x="8287102" y="1275159"/>
                </a:lnTo>
                <a:close/>
                <a:moveTo>
                  <a:pt x="7433867" y="1132952"/>
                </a:moveTo>
                <a:lnTo>
                  <a:pt x="7666415" y="1367174"/>
                </a:lnTo>
                <a:lnTo>
                  <a:pt x="7437213" y="1601395"/>
                </a:lnTo>
                <a:lnTo>
                  <a:pt x="7269912" y="1437440"/>
                </a:lnTo>
                <a:lnTo>
                  <a:pt x="7366947" y="1348771"/>
                </a:lnTo>
                <a:lnTo>
                  <a:pt x="7437213" y="1415692"/>
                </a:lnTo>
                <a:lnTo>
                  <a:pt x="7485730" y="1367174"/>
                </a:lnTo>
                <a:lnTo>
                  <a:pt x="7343525" y="1224969"/>
                </a:lnTo>
                <a:close/>
                <a:moveTo>
                  <a:pt x="6430060" y="1132952"/>
                </a:moveTo>
                <a:lnTo>
                  <a:pt x="6517056" y="1224969"/>
                </a:lnTo>
                <a:lnTo>
                  <a:pt x="6287853" y="1459190"/>
                </a:lnTo>
                <a:lnTo>
                  <a:pt x="6130589" y="1296907"/>
                </a:lnTo>
                <a:lnTo>
                  <a:pt x="6219260" y="1204892"/>
                </a:lnTo>
                <a:lnTo>
                  <a:pt x="6287853" y="1275159"/>
                </a:lnTo>
                <a:close/>
                <a:moveTo>
                  <a:pt x="5429598" y="1132952"/>
                </a:moveTo>
                <a:lnTo>
                  <a:pt x="5663820" y="1367174"/>
                </a:lnTo>
                <a:lnTo>
                  <a:pt x="5432944" y="1601395"/>
                </a:lnTo>
                <a:lnTo>
                  <a:pt x="5265643" y="1437440"/>
                </a:lnTo>
                <a:lnTo>
                  <a:pt x="5364350" y="1348771"/>
                </a:lnTo>
                <a:lnTo>
                  <a:pt x="5432944" y="1415692"/>
                </a:lnTo>
                <a:lnTo>
                  <a:pt x="5481460" y="1367174"/>
                </a:lnTo>
                <a:lnTo>
                  <a:pt x="5340927" y="1224969"/>
                </a:lnTo>
                <a:close/>
                <a:moveTo>
                  <a:pt x="4434154" y="1132952"/>
                </a:moveTo>
                <a:lnTo>
                  <a:pt x="4524497" y="1224969"/>
                </a:lnTo>
                <a:lnTo>
                  <a:pt x="4288601" y="1459190"/>
                </a:lnTo>
                <a:lnTo>
                  <a:pt x="4126320" y="1296907"/>
                </a:lnTo>
                <a:lnTo>
                  <a:pt x="4216663" y="1204892"/>
                </a:lnTo>
                <a:lnTo>
                  <a:pt x="4288601" y="1275159"/>
                </a:lnTo>
                <a:close/>
                <a:moveTo>
                  <a:pt x="3428673" y="1132952"/>
                </a:moveTo>
                <a:lnTo>
                  <a:pt x="3669586" y="1367174"/>
                </a:lnTo>
                <a:lnTo>
                  <a:pt x="3432019" y="1601395"/>
                </a:lnTo>
                <a:lnTo>
                  <a:pt x="3263045" y="1437440"/>
                </a:lnTo>
                <a:lnTo>
                  <a:pt x="3361752" y="1348771"/>
                </a:lnTo>
                <a:lnTo>
                  <a:pt x="3432019" y="1415692"/>
                </a:lnTo>
                <a:lnTo>
                  <a:pt x="3482209" y="1367174"/>
                </a:lnTo>
                <a:lnTo>
                  <a:pt x="3338330" y="1224969"/>
                </a:lnTo>
                <a:close/>
                <a:moveTo>
                  <a:pt x="2429885" y="1132952"/>
                </a:moveTo>
                <a:lnTo>
                  <a:pt x="2520227" y="1224969"/>
                </a:lnTo>
                <a:lnTo>
                  <a:pt x="2286006" y="1459190"/>
                </a:lnTo>
                <a:lnTo>
                  <a:pt x="2123722" y="1296907"/>
                </a:lnTo>
                <a:lnTo>
                  <a:pt x="2214067" y="1204892"/>
                </a:lnTo>
                <a:lnTo>
                  <a:pt x="2286006" y="1275159"/>
                </a:lnTo>
                <a:close/>
                <a:moveTo>
                  <a:pt x="1424405" y="1132952"/>
                </a:moveTo>
                <a:lnTo>
                  <a:pt x="1665319" y="1367174"/>
                </a:lnTo>
                <a:lnTo>
                  <a:pt x="1427751" y="1601395"/>
                </a:lnTo>
                <a:lnTo>
                  <a:pt x="1258777" y="1437440"/>
                </a:lnTo>
                <a:lnTo>
                  <a:pt x="1357484" y="1348771"/>
                </a:lnTo>
                <a:lnTo>
                  <a:pt x="1427751" y="1415692"/>
                </a:lnTo>
                <a:lnTo>
                  <a:pt x="1477941" y="1367174"/>
                </a:lnTo>
                <a:lnTo>
                  <a:pt x="1334062" y="1224969"/>
                </a:lnTo>
                <a:close/>
                <a:moveTo>
                  <a:pt x="425615" y="1132952"/>
                </a:moveTo>
                <a:lnTo>
                  <a:pt x="515958" y="1224969"/>
                </a:lnTo>
                <a:lnTo>
                  <a:pt x="283408" y="1459190"/>
                </a:lnTo>
                <a:lnTo>
                  <a:pt x="119453" y="1296907"/>
                </a:lnTo>
                <a:lnTo>
                  <a:pt x="211470" y="1204892"/>
                </a:lnTo>
                <a:lnTo>
                  <a:pt x="283408" y="1275159"/>
                </a:lnTo>
                <a:close/>
                <a:moveTo>
                  <a:pt x="12002866" y="1122914"/>
                </a:moveTo>
                <a:lnTo>
                  <a:pt x="12091535" y="1223295"/>
                </a:lnTo>
                <a:lnTo>
                  <a:pt x="11651532" y="1671662"/>
                </a:lnTo>
                <a:lnTo>
                  <a:pt x="11562863" y="1579647"/>
                </a:lnTo>
                <a:close/>
                <a:moveTo>
                  <a:pt x="10728027" y="1122914"/>
                </a:moveTo>
                <a:lnTo>
                  <a:pt x="10820045" y="1216603"/>
                </a:lnTo>
                <a:lnTo>
                  <a:pt x="10649398" y="1387250"/>
                </a:lnTo>
                <a:lnTo>
                  <a:pt x="10555709" y="1295235"/>
                </a:lnTo>
                <a:close/>
                <a:moveTo>
                  <a:pt x="9998595" y="1122914"/>
                </a:moveTo>
                <a:lnTo>
                  <a:pt x="10087264" y="1223295"/>
                </a:lnTo>
                <a:lnTo>
                  <a:pt x="9648934" y="1671662"/>
                </a:lnTo>
                <a:lnTo>
                  <a:pt x="9558592" y="1579647"/>
                </a:lnTo>
                <a:close/>
                <a:moveTo>
                  <a:pt x="8725433" y="1122914"/>
                </a:moveTo>
                <a:lnTo>
                  <a:pt x="8815776" y="1216603"/>
                </a:lnTo>
                <a:lnTo>
                  <a:pt x="8650147" y="1387250"/>
                </a:lnTo>
                <a:lnTo>
                  <a:pt x="8561478" y="1295235"/>
                </a:lnTo>
                <a:close/>
                <a:moveTo>
                  <a:pt x="8002690" y="1122914"/>
                </a:moveTo>
                <a:lnTo>
                  <a:pt x="8094707" y="1223295"/>
                </a:lnTo>
                <a:lnTo>
                  <a:pt x="7648011" y="1671662"/>
                </a:lnTo>
                <a:lnTo>
                  <a:pt x="7554324" y="1579647"/>
                </a:lnTo>
                <a:close/>
                <a:moveTo>
                  <a:pt x="6722836" y="1122914"/>
                </a:moveTo>
                <a:lnTo>
                  <a:pt x="6813179" y="1216603"/>
                </a:lnTo>
                <a:lnTo>
                  <a:pt x="6647551" y="1387250"/>
                </a:lnTo>
                <a:lnTo>
                  <a:pt x="6558881" y="1295235"/>
                </a:lnTo>
                <a:close/>
                <a:moveTo>
                  <a:pt x="6000094" y="1122914"/>
                </a:moveTo>
                <a:lnTo>
                  <a:pt x="6090437" y="1223295"/>
                </a:lnTo>
                <a:lnTo>
                  <a:pt x="5643742" y="1671662"/>
                </a:lnTo>
                <a:lnTo>
                  <a:pt x="5551727" y="1579647"/>
                </a:lnTo>
                <a:close/>
                <a:moveTo>
                  <a:pt x="4718567" y="1122914"/>
                </a:moveTo>
                <a:lnTo>
                  <a:pt x="4808909" y="1216603"/>
                </a:lnTo>
                <a:lnTo>
                  <a:pt x="4643282" y="1387250"/>
                </a:lnTo>
                <a:lnTo>
                  <a:pt x="4554611" y="1295235"/>
                </a:lnTo>
                <a:close/>
                <a:moveTo>
                  <a:pt x="3995825" y="1122914"/>
                </a:moveTo>
                <a:lnTo>
                  <a:pt x="4086168" y="1223295"/>
                </a:lnTo>
                <a:lnTo>
                  <a:pt x="3639474" y="1671662"/>
                </a:lnTo>
                <a:lnTo>
                  <a:pt x="3547457" y="1579647"/>
                </a:lnTo>
                <a:close/>
                <a:moveTo>
                  <a:pt x="2714297" y="1122914"/>
                </a:moveTo>
                <a:lnTo>
                  <a:pt x="2804640" y="1216603"/>
                </a:lnTo>
                <a:lnTo>
                  <a:pt x="2639012" y="1387250"/>
                </a:lnTo>
                <a:lnTo>
                  <a:pt x="2550342" y="1295235"/>
                </a:lnTo>
                <a:close/>
                <a:moveTo>
                  <a:pt x="1991555" y="1122914"/>
                </a:moveTo>
                <a:lnTo>
                  <a:pt x="2081898" y="1223295"/>
                </a:lnTo>
                <a:lnTo>
                  <a:pt x="1641896" y="1671662"/>
                </a:lnTo>
                <a:lnTo>
                  <a:pt x="1553226" y="1579647"/>
                </a:lnTo>
                <a:close/>
                <a:moveTo>
                  <a:pt x="718392" y="1122914"/>
                </a:moveTo>
                <a:lnTo>
                  <a:pt x="810408" y="1216603"/>
                </a:lnTo>
                <a:lnTo>
                  <a:pt x="639761" y="1387250"/>
                </a:lnTo>
                <a:lnTo>
                  <a:pt x="546072" y="1295235"/>
                </a:lnTo>
                <a:close/>
                <a:moveTo>
                  <a:pt x="11221567" y="1099492"/>
                </a:moveTo>
                <a:lnTo>
                  <a:pt x="11077688" y="1243371"/>
                </a:lnTo>
                <a:lnTo>
                  <a:pt x="11012441" y="1174778"/>
                </a:lnTo>
                <a:lnTo>
                  <a:pt x="10960577" y="1226641"/>
                </a:lnTo>
                <a:lnTo>
                  <a:pt x="11154646" y="1420710"/>
                </a:lnTo>
                <a:lnTo>
                  <a:pt x="11281795" y="1296907"/>
                </a:lnTo>
                <a:lnTo>
                  <a:pt x="11211529" y="1224969"/>
                </a:lnTo>
                <a:lnTo>
                  <a:pt x="11278449" y="1151356"/>
                </a:lnTo>
                <a:close/>
                <a:moveTo>
                  <a:pt x="9218969" y="1099492"/>
                </a:moveTo>
                <a:lnTo>
                  <a:pt x="9073418" y="1243371"/>
                </a:lnTo>
                <a:lnTo>
                  <a:pt x="9008172" y="1174778"/>
                </a:lnTo>
                <a:lnTo>
                  <a:pt x="8959653" y="1226641"/>
                </a:lnTo>
                <a:lnTo>
                  <a:pt x="9150377" y="1420710"/>
                </a:lnTo>
                <a:lnTo>
                  <a:pt x="9277526" y="1296907"/>
                </a:lnTo>
                <a:lnTo>
                  <a:pt x="9207259" y="1224969"/>
                </a:lnTo>
                <a:lnTo>
                  <a:pt x="9274180" y="1151356"/>
                </a:lnTo>
                <a:close/>
                <a:moveTo>
                  <a:pt x="7214700" y="1099492"/>
                </a:moveTo>
                <a:lnTo>
                  <a:pt x="7070821" y="1243371"/>
                </a:lnTo>
                <a:lnTo>
                  <a:pt x="7003900" y="1174778"/>
                </a:lnTo>
                <a:lnTo>
                  <a:pt x="6955384" y="1226641"/>
                </a:lnTo>
                <a:lnTo>
                  <a:pt x="7146107" y="1420710"/>
                </a:lnTo>
                <a:lnTo>
                  <a:pt x="7273256" y="1296907"/>
                </a:lnTo>
                <a:lnTo>
                  <a:pt x="7204662" y="1224969"/>
                </a:lnTo>
                <a:lnTo>
                  <a:pt x="7271583" y="1151356"/>
                </a:lnTo>
                <a:close/>
                <a:moveTo>
                  <a:pt x="5208760" y="1099492"/>
                </a:moveTo>
                <a:lnTo>
                  <a:pt x="5066553" y="1243371"/>
                </a:lnTo>
                <a:lnTo>
                  <a:pt x="4999633" y="1174778"/>
                </a:lnTo>
                <a:lnTo>
                  <a:pt x="4951117" y="1226641"/>
                </a:lnTo>
                <a:lnTo>
                  <a:pt x="5143512" y="1420710"/>
                </a:lnTo>
                <a:lnTo>
                  <a:pt x="5268989" y="1296907"/>
                </a:lnTo>
                <a:lnTo>
                  <a:pt x="5198722" y="1224969"/>
                </a:lnTo>
                <a:lnTo>
                  <a:pt x="5267315" y="1151356"/>
                </a:lnTo>
                <a:close/>
                <a:moveTo>
                  <a:pt x="3204489" y="1099492"/>
                </a:moveTo>
                <a:lnTo>
                  <a:pt x="3063956" y="1243371"/>
                </a:lnTo>
                <a:lnTo>
                  <a:pt x="2995363" y="1174778"/>
                </a:lnTo>
                <a:lnTo>
                  <a:pt x="2946845" y="1226641"/>
                </a:lnTo>
                <a:lnTo>
                  <a:pt x="3139240" y="1420710"/>
                </a:lnTo>
                <a:lnTo>
                  <a:pt x="3264717" y="1296907"/>
                </a:lnTo>
                <a:lnTo>
                  <a:pt x="3194451" y="1224969"/>
                </a:lnTo>
                <a:lnTo>
                  <a:pt x="3263045" y="1151356"/>
                </a:lnTo>
                <a:close/>
                <a:moveTo>
                  <a:pt x="1208585" y="1099492"/>
                </a:moveTo>
                <a:lnTo>
                  <a:pt x="1063034" y="1243371"/>
                </a:lnTo>
                <a:lnTo>
                  <a:pt x="994440" y="1174778"/>
                </a:lnTo>
                <a:lnTo>
                  <a:pt x="944249" y="1226641"/>
                </a:lnTo>
                <a:lnTo>
                  <a:pt x="1141665" y="1420710"/>
                </a:lnTo>
                <a:lnTo>
                  <a:pt x="1268814" y="1296907"/>
                </a:lnTo>
                <a:lnTo>
                  <a:pt x="1200221" y="1224969"/>
                </a:lnTo>
                <a:lnTo>
                  <a:pt x="1267142" y="1151356"/>
                </a:lnTo>
                <a:close/>
                <a:moveTo>
                  <a:pt x="11221568" y="1061013"/>
                </a:moveTo>
                <a:lnTo>
                  <a:pt x="11316929" y="1151356"/>
                </a:lnTo>
                <a:lnTo>
                  <a:pt x="11251683" y="1224969"/>
                </a:lnTo>
                <a:lnTo>
                  <a:pt x="11318603" y="1296907"/>
                </a:lnTo>
                <a:lnTo>
                  <a:pt x="11157994" y="1459190"/>
                </a:lnTo>
                <a:lnTo>
                  <a:pt x="10922098" y="1226642"/>
                </a:lnTo>
                <a:lnTo>
                  <a:pt x="11012441" y="1137972"/>
                </a:lnTo>
                <a:lnTo>
                  <a:pt x="11077689" y="1204892"/>
                </a:lnTo>
                <a:close/>
                <a:moveTo>
                  <a:pt x="9218971" y="1061013"/>
                </a:moveTo>
                <a:lnTo>
                  <a:pt x="9312660" y="1151356"/>
                </a:lnTo>
                <a:lnTo>
                  <a:pt x="9247412" y="1224969"/>
                </a:lnTo>
                <a:lnTo>
                  <a:pt x="9314330" y="1296907"/>
                </a:lnTo>
                <a:lnTo>
                  <a:pt x="9153723" y="1459190"/>
                </a:lnTo>
                <a:lnTo>
                  <a:pt x="8917829" y="1226642"/>
                </a:lnTo>
                <a:lnTo>
                  <a:pt x="9008172" y="1137972"/>
                </a:lnTo>
                <a:lnTo>
                  <a:pt x="9073418" y="1204892"/>
                </a:lnTo>
                <a:close/>
                <a:moveTo>
                  <a:pt x="7214702" y="1061013"/>
                </a:moveTo>
                <a:lnTo>
                  <a:pt x="7310063" y="1151356"/>
                </a:lnTo>
                <a:lnTo>
                  <a:pt x="7243142" y="1224969"/>
                </a:lnTo>
                <a:lnTo>
                  <a:pt x="7311737" y="1296907"/>
                </a:lnTo>
                <a:lnTo>
                  <a:pt x="7149453" y="1459190"/>
                </a:lnTo>
                <a:lnTo>
                  <a:pt x="6913560" y="1226642"/>
                </a:lnTo>
                <a:lnTo>
                  <a:pt x="7003902" y="1137972"/>
                </a:lnTo>
                <a:lnTo>
                  <a:pt x="7070823" y="1204892"/>
                </a:lnTo>
                <a:close/>
                <a:moveTo>
                  <a:pt x="5208760" y="1061013"/>
                </a:moveTo>
                <a:lnTo>
                  <a:pt x="5304121" y="1151356"/>
                </a:lnTo>
                <a:lnTo>
                  <a:pt x="5237201" y="1224969"/>
                </a:lnTo>
                <a:lnTo>
                  <a:pt x="5307468" y="1296907"/>
                </a:lnTo>
                <a:lnTo>
                  <a:pt x="5145186" y="1459190"/>
                </a:lnTo>
                <a:lnTo>
                  <a:pt x="4910964" y="1226642"/>
                </a:lnTo>
                <a:lnTo>
                  <a:pt x="4999633" y="1137972"/>
                </a:lnTo>
                <a:lnTo>
                  <a:pt x="5066553" y="1204892"/>
                </a:lnTo>
                <a:close/>
                <a:moveTo>
                  <a:pt x="3204491" y="1061013"/>
                </a:moveTo>
                <a:lnTo>
                  <a:pt x="3299851" y="1151356"/>
                </a:lnTo>
                <a:lnTo>
                  <a:pt x="3234605" y="1224969"/>
                </a:lnTo>
                <a:lnTo>
                  <a:pt x="3303197" y="1296907"/>
                </a:lnTo>
                <a:lnTo>
                  <a:pt x="3140916" y="1459190"/>
                </a:lnTo>
                <a:lnTo>
                  <a:pt x="2906694" y="1226642"/>
                </a:lnTo>
                <a:lnTo>
                  <a:pt x="2995363" y="1137972"/>
                </a:lnTo>
                <a:lnTo>
                  <a:pt x="3063957" y="1204892"/>
                </a:lnTo>
                <a:close/>
                <a:moveTo>
                  <a:pt x="1208585" y="1061013"/>
                </a:moveTo>
                <a:lnTo>
                  <a:pt x="1305620" y="1151356"/>
                </a:lnTo>
                <a:lnTo>
                  <a:pt x="1238699" y="1224969"/>
                </a:lnTo>
                <a:lnTo>
                  <a:pt x="1308966" y="1296907"/>
                </a:lnTo>
                <a:lnTo>
                  <a:pt x="1143337" y="1459190"/>
                </a:lnTo>
                <a:lnTo>
                  <a:pt x="902423" y="1226642"/>
                </a:lnTo>
                <a:lnTo>
                  <a:pt x="994440" y="1137972"/>
                </a:lnTo>
                <a:lnTo>
                  <a:pt x="1063032" y="1204892"/>
                </a:lnTo>
                <a:close/>
                <a:moveTo>
                  <a:pt x="11581264" y="1027553"/>
                </a:moveTo>
                <a:lnTo>
                  <a:pt x="11529401" y="1079416"/>
                </a:lnTo>
                <a:lnTo>
                  <a:pt x="11726817" y="1276833"/>
                </a:lnTo>
                <a:lnTo>
                  <a:pt x="11778681" y="1224969"/>
                </a:lnTo>
                <a:close/>
                <a:moveTo>
                  <a:pt x="9576996" y="1027553"/>
                </a:moveTo>
                <a:lnTo>
                  <a:pt x="9525132" y="1079416"/>
                </a:lnTo>
                <a:lnTo>
                  <a:pt x="9724219" y="1276833"/>
                </a:lnTo>
                <a:lnTo>
                  <a:pt x="9776084" y="1224969"/>
                </a:lnTo>
                <a:close/>
                <a:moveTo>
                  <a:pt x="7574400" y="1027553"/>
                </a:moveTo>
                <a:lnTo>
                  <a:pt x="7522536" y="1079416"/>
                </a:lnTo>
                <a:lnTo>
                  <a:pt x="7719952" y="1276833"/>
                </a:lnTo>
                <a:lnTo>
                  <a:pt x="7771816" y="1224969"/>
                </a:lnTo>
                <a:close/>
                <a:moveTo>
                  <a:pt x="5573476" y="1027553"/>
                </a:moveTo>
                <a:lnTo>
                  <a:pt x="5519939" y="1079416"/>
                </a:lnTo>
                <a:lnTo>
                  <a:pt x="5724046" y="1276833"/>
                </a:lnTo>
                <a:lnTo>
                  <a:pt x="5777583" y="1224969"/>
                </a:lnTo>
                <a:close/>
                <a:moveTo>
                  <a:pt x="3569207" y="1027553"/>
                </a:moveTo>
                <a:lnTo>
                  <a:pt x="3515671" y="1079416"/>
                </a:lnTo>
                <a:lnTo>
                  <a:pt x="3719779" y="1276833"/>
                </a:lnTo>
                <a:lnTo>
                  <a:pt x="3773315" y="1224969"/>
                </a:lnTo>
                <a:close/>
                <a:moveTo>
                  <a:pt x="1573302" y="1027553"/>
                </a:moveTo>
                <a:lnTo>
                  <a:pt x="1521438" y="1079416"/>
                </a:lnTo>
                <a:lnTo>
                  <a:pt x="1718855" y="1276833"/>
                </a:lnTo>
                <a:lnTo>
                  <a:pt x="1770718" y="1224969"/>
                </a:lnTo>
                <a:close/>
                <a:moveTo>
                  <a:pt x="11581264" y="989073"/>
                </a:moveTo>
                <a:lnTo>
                  <a:pt x="11817159" y="1224967"/>
                </a:lnTo>
                <a:lnTo>
                  <a:pt x="11726817" y="1315311"/>
                </a:lnTo>
                <a:lnTo>
                  <a:pt x="11490921" y="1079416"/>
                </a:lnTo>
                <a:close/>
                <a:moveTo>
                  <a:pt x="9576996" y="989073"/>
                </a:moveTo>
                <a:lnTo>
                  <a:pt x="9812890" y="1224967"/>
                </a:lnTo>
                <a:lnTo>
                  <a:pt x="9724219" y="1315311"/>
                </a:lnTo>
                <a:lnTo>
                  <a:pt x="9488325" y="1079416"/>
                </a:lnTo>
                <a:close/>
                <a:moveTo>
                  <a:pt x="7574399" y="989073"/>
                </a:moveTo>
                <a:lnTo>
                  <a:pt x="7808621" y="1224967"/>
                </a:lnTo>
                <a:lnTo>
                  <a:pt x="7719952" y="1315311"/>
                </a:lnTo>
                <a:lnTo>
                  <a:pt x="7484056" y="1079416"/>
                </a:lnTo>
                <a:close/>
                <a:moveTo>
                  <a:pt x="5573476" y="989073"/>
                </a:moveTo>
                <a:lnTo>
                  <a:pt x="5816063" y="1224967"/>
                </a:lnTo>
                <a:lnTo>
                  <a:pt x="5724046" y="1315311"/>
                </a:lnTo>
                <a:lnTo>
                  <a:pt x="5479788" y="1079416"/>
                </a:lnTo>
                <a:close/>
                <a:moveTo>
                  <a:pt x="3569206" y="989073"/>
                </a:moveTo>
                <a:lnTo>
                  <a:pt x="3811794" y="1224967"/>
                </a:lnTo>
                <a:lnTo>
                  <a:pt x="3719777" y="1315311"/>
                </a:lnTo>
                <a:lnTo>
                  <a:pt x="3475519" y="1079416"/>
                </a:lnTo>
                <a:close/>
                <a:moveTo>
                  <a:pt x="1573302" y="989073"/>
                </a:moveTo>
                <a:lnTo>
                  <a:pt x="1807524" y="1224967"/>
                </a:lnTo>
                <a:lnTo>
                  <a:pt x="1718855" y="1315311"/>
                </a:lnTo>
                <a:lnTo>
                  <a:pt x="1482959" y="1079416"/>
                </a:lnTo>
                <a:close/>
                <a:moveTo>
                  <a:pt x="495882" y="955614"/>
                </a:moveTo>
                <a:lnTo>
                  <a:pt x="442345" y="1007475"/>
                </a:lnTo>
                <a:lnTo>
                  <a:pt x="566148" y="1124586"/>
                </a:lnTo>
                <a:lnTo>
                  <a:pt x="619685" y="1072724"/>
                </a:lnTo>
                <a:close/>
                <a:moveTo>
                  <a:pt x="211470" y="955614"/>
                </a:moveTo>
                <a:lnTo>
                  <a:pt x="85993" y="1081089"/>
                </a:lnTo>
                <a:lnTo>
                  <a:pt x="137857" y="1134626"/>
                </a:lnTo>
                <a:lnTo>
                  <a:pt x="211470" y="1062685"/>
                </a:lnTo>
                <a:lnTo>
                  <a:pt x="283408" y="1134626"/>
                </a:lnTo>
                <a:lnTo>
                  <a:pt x="335273" y="1081089"/>
                </a:lnTo>
                <a:close/>
                <a:moveTo>
                  <a:pt x="10507189" y="955613"/>
                </a:moveTo>
                <a:lnTo>
                  <a:pt x="10453653" y="1007475"/>
                </a:lnTo>
                <a:lnTo>
                  <a:pt x="10575784" y="1124586"/>
                </a:lnTo>
                <a:lnTo>
                  <a:pt x="10629320" y="1072724"/>
                </a:lnTo>
                <a:close/>
                <a:moveTo>
                  <a:pt x="10219433" y="955613"/>
                </a:moveTo>
                <a:lnTo>
                  <a:pt x="10095630" y="1081089"/>
                </a:lnTo>
                <a:lnTo>
                  <a:pt x="10149166" y="1134626"/>
                </a:lnTo>
                <a:lnTo>
                  <a:pt x="10219433" y="1062685"/>
                </a:lnTo>
                <a:lnTo>
                  <a:pt x="10291373" y="1134626"/>
                </a:lnTo>
                <a:lnTo>
                  <a:pt x="10343236" y="1081089"/>
                </a:lnTo>
                <a:close/>
                <a:moveTo>
                  <a:pt x="8502922" y="955613"/>
                </a:moveTo>
                <a:lnTo>
                  <a:pt x="8449385" y="1007475"/>
                </a:lnTo>
                <a:lnTo>
                  <a:pt x="8569842" y="1124586"/>
                </a:lnTo>
                <a:lnTo>
                  <a:pt x="8623378" y="1072724"/>
                </a:lnTo>
                <a:close/>
                <a:moveTo>
                  <a:pt x="8215162" y="955613"/>
                </a:moveTo>
                <a:lnTo>
                  <a:pt x="8091360" y="1081089"/>
                </a:lnTo>
                <a:lnTo>
                  <a:pt x="8143223" y="1134626"/>
                </a:lnTo>
                <a:lnTo>
                  <a:pt x="8215162" y="1062685"/>
                </a:lnTo>
                <a:lnTo>
                  <a:pt x="8287102" y="1134626"/>
                </a:lnTo>
                <a:lnTo>
                  <a:pt x="8340639" y="1081089"/>
                </a:lnTo>
                <a:close/>
                <a:moveTo>
                  <a:pt x="6505344" y="955613"/>
                </a:moveTo>
                <a:lnTo>
                  <a:pt x="6453480" y="1007475"/>
                </a:lnTo>
                <a:lnTo>
                  <a:pt x="6570591" y="1124586"/>
                </a:lnTo>
                <a:lnTo>
                  <a:pt x="6622455" y="1072724"/>
                </a:lnTo>
                <a:close/>
                <a:moveTo>
                  <a:pt x="6215912" y="955613"/>
                </a:moveTo>
                <a:lnTo>
                  <a:pt x="6095455" y="1081089"/>
                </a:lnTo>
                <a:lnTo>
                  <a:pt x="6147320" y="1134626"/>
                </a:lnTo>
                <a:lnTo>
                  <a:pt x="6215912" y="1062685"/>
                </a:lnTo>
                <a:lnTo>
                  <a:pt x="6286179" y="1134626"/>
                </a:lnTo>
                <a:lnTo>
                  <a:pt x="6336369" y="1081089"/>
                </a:lnTo>
                <a:close/>
                <a:moveTo>
                  <a:pt x="4501075" y="955613"/>
                </a:moveTo>
                <a:lnTo>
                  <a:pt x="4449211" y="1007475"/>
                </a:lnTo>
                <a:lnTo>
                  <a:pt x="4566322" y="1124586"/>
                </a:lnTo>
                <a:lnTo>
                  <a:pt x="4618186" y="1072724"/>
                </a:lnTo>
                <a:close/>
                <a:moveTo>
                  <a:pt x="4218337" y="955613"/>
                </a:moveTo>
                <a:lnTo>
                  <a:pt x="4092860" y="1081089"/>
                </a:lnTo>
                <a:lnTo>
                  <a:pt x="4146396" y="1134626"/>
                </a:lnTo>
                <a:lnTo>
                  <a:pt x="4218337" y="1062685"/>
                </a:lnTo>
                <a:lnTo>
                  <a:pt x="4288603" y="1134626"/>
                </a:lnTo>
                <a:lnTo>
                  <a:pt x="4342140" y="1081089"/>
                </a:lnTo>
                <a:close/>
                <a:moveTo>
                  <a:pt x="2496805" y="955613"/>
                </a:moveTo>
                <a:lnTo>
                  <a:pt x="2444941" y="1007475"/>
                </a:lnTo>
                <a:lnTo>
                  <a:pt x="2562052" y="1124586"/>
                </a:lnTo>
                <a:lnTo>
                  <a:pt x="2613916" y="1072724"/>
                </a:lnTo>
                <a:close/>
                <a:moveTo>
                  <a:pt x="2214065" y="955613"/>
                </a:moveTo>
                <a:lnTo>
                  <a:pt x="2088590" y="1081089"/>
                </a:lnTo>
                <a:lnTo>
                  <a:pt x="2142126" y="1134626"/>
                </a:lnTo>
                <a:lnTo>
                  <a:pt x="2214065" y="1062685"/>
                </a:lnTo>
                <a:lnTo>
                  <a:pt x="2287679" y="1134626"/>
                </a:lnTo>
                <a:lnTo>
                  <a:pt x="2339542" y="1081089"/>
                </a:lnTo>
                <a:close/>
                <a:moveTo>
                  <a:pt x="12193588" y="948921"/>
                </a:moveTo>
                <a:lnTo>
                  <a:pt x="12193588" y="987401"/>
                </a:lnTo>
                <a:lnTo>
                  <a:pt x="12099899" y="1081089"/>
                </a:lnTo>
                <a:lnTo>
                  <a:pt x="12153436" y="1134626"/>
                </a:lnTo>
                <a:lnTo>
                  <a:pt x="12193588" y="1092800"/>
                </a:lnTo>
                <a:lnTo>
                  <a:pt x="12193588" y="1132952"/>
                </a:lnTo>
                <a:lnTo>
                  <a:pt x="12153436" y="1173104"/>
                </a:lnTo>
                <a:lnTo>
                  <a:pt x="12061419" y="1081089"/>
                </a:lnTo>
                <a:close/>
                <a:moveTo>
                  <a:pt x="10507191" y="918806"/>
                </a:moveTo>
                <a:lnTo>
                  <a:pt x="10667800" y="1072724"/>
                </a:lnTo>
                <a:lnTo>
                  <a:pt x="10575784" y="1163066"/>
                </a:lnTo>
                <a:lnTo>
                  <a:pt x="10413502" y="1007475"/>
                </a:lnTo>
                <a:close/>
                <a:moveTo>
                  <a:pt x="10219433" y="918806"/>
                </a:moveTo>
                <a:lnTo>
                  <a:pt x="10383388" y="1081088"/>
                </a:lnTo>
                <a:lnTo>
                  <a:pt x="10291372" y="1173104"/>
                </a:lnTo>
                <a:lnTo>
                  <a:pt x="10219433" y="1099492"/>
                </a:lnTo>
                <a:lnTo>
                  <a:pt x="10149166" y="1173104"/>
                </a:lnTo>
                <a:lnTo>
                  <a:pt x="10057150" y="1081088"/>
                </a:lnTo>
                <a:close/>
                <a:moveTo>
                  <a:pt x="8502922" y="918806"/>
                </a:moveTo>
                <a:lnTo>
                  <a:pt x="8663531" y="1072724"/>
                </a:lnTo>
                <a:lnTo>
                  <a:pt x="8569842" y="1163066"/>
                </a:lnTo>
                <a:lnTo>
                  <a:pt x="8409233" y="1007475"/>
                </a:lnTo>
                <a:close/>
                <a:moveTo>
                  <a:pt x="8215163" y="918806"/>
                </a:moveTo>
                <a:lnTo>
                  <a:pt x="8379119" y="1081088"/>
                </a:lnTo>
                <a:lnTo>
                  <a:pt x="8287102" y="1173104"/>
                </a:lnTo>
                <a:lnTo>
                  <a:pt x="8215163" y="1099492"/>
                </a:lnTo>
                <a:lnTo>
                  <a:pt x="8143223" y="1173104"/>
                </a:lnTo>
                <a:lnTo>
                  <a:pt x="8052880" y="1081088"/>
                </a:lnTo>
                <a:close/>
                <a:moveTo>
                  <a:pt x="6505344" y="918806"/>
                </a:moveTo>
                <a:lnTo>
                  <a:pt x="6659262" y="1072724"/>
                </a:lnTo>
                <a:lnTo>
                  <a:pt x="6570591" y="1163066"/>
                </a:lnTo>
                <a:lnTo>
                  <a:pt x="6415002" y="1007475"/>
                </a:lnTo>
                <a:close/>
                <a:moveTo>
                  <a:pt x="6215912" y="918806"/>
                </a:moveTo>
                <a:lnTo>
                  <a:pt x="6374849" y="1081088"/>
                </a:lnTo>
                <a:lnTo>
                  <a:pt x="6286179" y="1173104"/>
                </a:lnTo>
                <a:lnTo>
                  <a:pt x="6215912" y="1099492"/>
                </a:lnTo>
                <a:lnTo>
                  <a:pt x="6147320" y="1173104"/>
                </a:lnTo>
                <a:lnTo>
                  <a:pt x="6060323" y="1081088"/>
                </a:lnTo>
                <a:close/>
                <a:moveTo>
                  <a:pt x="4501075" y="918806"/>
                </a:moveTo>
                <a:lnTo>
                  <a:pt x="4656665" y="1072724"/>
                </a:lnTo>
                <a:lnTo>
                  <a:pt x="4566322" y="1163066"/>
                </a:lnTo>
                <a:lnTo>
                  <a:pt x="4412404" y="1007475"/>
                </a:lnTo>
                <a:close/>
                <a:moveTo>
                  <a:pt x="4218335" y="918806"/>
                </a:moveTo>
                <a:lnTo>
                  <a:pt x="4380618" y="1081088"/>
                </a:lnTo>
                <a:lnTo>
                  <a:pt x="4288601" y="1173104"/>
                </a:lnTo>
                <a:lnTo>
                  <a:pt x="4218335" y="1099492"/>
                </a:lnTo>
                <a:lnTo>
                  <a:pt x="4146396" y="1173104"/>
                </a:lnTo>
                <a:lnTo>
                  <a:pt x="4056053" y="1081088"/>
                </a:lnTo>
                <a:close/>
                <a:moveTo>
                  <a:pt x="2496807" y="918806"/>
                </a:moveTo>
                <a:lnTo>
                  <a:pt x="2652396" y="1072724"/>
                </a:lnTo>
                <a:lnTo>
                  <a:pt x="2562054" y="1163066"/>
                </a:lnTo>
                <a:lnTo>
                  <a:pt x="2408136" y="1007475"/>
                </a:lnTo>
                <a:close/>
                <a:moveTo>
                  <a:pt x="2214065" y="918806"/>
                </a:moveTo>
                <a:lnTo>
                  <a:pt x="2378020" y="1081088"/>
                </a:lnTo>
                <a:lnTo>
                  <a:pt x="2287678" y="1173104"/>
                </a:lnTo>
                <a:lnTo>
                  <a:pt x="2214065" y="1099492"/>
                </a:lnTo>
                <a:lnTo>
                  <a:pt x="2142126" y="1173104"/>
                </a:lnTo>
                <a:lnTo>
                  <a:pt x="2051782" y="1081088"/>
                </a:lnTo>
                <a:close/>
                <a:moveTo>
                  <a:pt x="495880" y="918806"/>
                </a:moveTo>
                <a:lnTo>
                  <a:pt x="658163" y="1072724"/>
                </a:lnTo>
                <a:lnTo>
                  <a:pt x="566147" y="1163066"/>
                </a:lnTo>
                <a:lnTo>
                  <a:pt x="403865" y="1007475"/>
                </a:lnTo>
                <a:close/>
                <a:moveTo>
                  <a:pt x="211468" y="918806"/>
                </a:moveTo>
                <a:lnTo>
                  <a:pt x="373751" y="1081088"/>
                </a:lnTo>
                <a:lnTo>
                  <a:pt x="283408" y="1173104"/>
                </a:lnTo>
                <a:lnTo>
                  <a:pt x="211468" y="1099492"/>
                </a:lnTo>
                <a:lnTo>
                  <a:pt x="137857" y="1173104"/>
                </a:lnTo>
                <a:lnTo>
                  <a:pt x="47513" y="1081088"/>
                </a:lnTo>
                <a:close/>
                <a:moveTo>
                  <a:pt x="12083167" y="815081"/>
                </a:moveTo>
                <a:lnTo>
                  <a:pt x="11867350" y="1029225"/>
                </a:lnTo>
                <a:lnTo>
                  <a:pt x="11725143" y="887020"/>
                </a:lnTo>
                <a:lnTo>
                  <a:pt x="11673280" y="938884"/>
                </a:lnTo>
                <a:lnTo>
                  <a:pt x="11867350" y="1134626"/>
                </a:lnTo>
                <a:lnTo>
                  <a:pt x="12135032" y="866942"/>
                </a:lnTo>
                <a:close/>
                <a:moveTo>
                  <a:pt x="10078900" y="815081"/>
                </a:moveTo>
                <a:lnTo>
                  <a:pt x="9864754" y="1029225"/>
                </a:lnTo>
                <a:lnTo>
                  <a:pt x="9722547" y="887020"/>
                </a:lnTo>
                <a:lnTo>
                  <a:pt x="9669011" y="938884"/>
                </a:lnTo>
                <a:lnTo>
                  <a:pt x="9864754" y="1134626"/>
                </a:lnTo>
                <a:lnTo>
                  <a:pt x="10132436" y="866942"/>
                </a:lnTo>
                <a:close/>
                <a:moveTo>
                  <a:pt x="8076302" y="815081"/>
                </a:moveTo>
                <a:lnTo>
                  <a:pt x="7860485" y="1029225"/>
                </a:lnTo>
                <a:lnTo>
                  <a:pt x="7718278" y="887020"/>
                </a:lnTo>
                <a:lnTo>
                  <a:pt x="7664741" y="938884"/>
                </a:lnTo>
                <a:lnTo>
                  <a:pt x="7860485" y="1134626"/>
                </a:lnTo>
                <a:lnTo>
                  <a:pt x="8128167" y="866942"/>
                </a:lnTo>
                <a:close/>
                <a:moveTo>
                  <a:pt x="6072033" y="815081"/>
                </a:moveTo>
                <a:lnTo>
                  <a:pt x="5854541" y="1029225"/>
                </a:lnTo>
                <a:lnTo>
                  <a:pt x="5712336" y="887020"/>
                </a:lnTo>
                <a:lnTo>
                  <a:pt x="5660472" y="938884"/>
                </a:lnTo>
                <a:lnTo>
                  <a:pt x="5854541" y="1134626"/>
                </a:lnTo>
                <a:lnTo>
                  <a:pt x="6123897" y="866942"/>
                </a:lnTo>
                <a:close/>
                <a:moveTo>
                  <a:pt x="4069436" y="815081"/>
                </a:moveTo>
                <a:lnTo>
                  <a:pt x="3856964" y="1029225"/>
                </a:lnTo>
                <a:lnTo>
                  <a:pt x="3716431" y="887020"/>
                </a:lnTo>
                <a:lnTo>
                  <a:pt x="3664568" y="938884"/>
                </a:lnTo>
                <a:lnTo>
                  <a:pt x="3856964" y="1134626"/>
                </a:lnTo>
                <a:lnTo>
                  <a:pt x="4121300" y="866942"/>
                </a:lnTo>
                <a:close/>
                <a:moveTo>
                  <a:pt x="2073532" y="815081"/>
                </a:moveTo>
                <a:lnTo>
                  <a:pt x="1859386" y="1029225"/>
                </a:lnTo>
                <a:lnTo>
                  <a:pt x="1715507" y="887020"/>
                </a:lnTo>
                <a:lnTo>
                  <a:pt x="1661971" y="938884"/>
                </a:lnTo>
                <a:lnTo>
                  <a:pt x="1859386" y="1134626"/>
                </a:lnTo>
                <a:lnTo>
                  <a:pt x="2127068" y="866942"/>
                </a:lnTo>
                <a:close/>
                <a:moveTo>
                  <a:pt x="12083169" y="776601"/>
                </a:moveTo>
                <a:lnTo>
                  <a:pt x="12173512" y="866946"/>
                </a:lnTo>
                <a:lnTo>
                  <a:pt x="11867350" y="1173104"/>
                </a:lnTo>
                <a:lnTo>
                  <a:pt x="11634802" y="938884"/>
                </a:lnTo>
                <a:lnTo>
                  <a:pt x="11725144" y="846868"/>
                </a:lnTo>
                <a:lnTo>
                  <a:pt x="11867350" y="990747"/>
                </a:lnTo>
                <a:close/>
                <a:moveTo>
                  <a:pt x="10078900" y="776601"/>
                </a:moveTo>
                <a:lnTo>
                  <a:pt x="10169242" y="866946"/>
                </a:lnTo>
                <a:lnTo>
                  <a:pt x="9864754" y="1173104"/>
                </a:lnTo>
                <a:lnTo>
                  <a:pt x="9630532" y="938884"/>
                </a:lnTo>
                <a:lnTo>
                  <a:pt x="9722549" y="846868"/>
                </a:lnTo>
                <a:lnTo>
                  <a:pt x="9864754" y="990747"/>
                </a:lnTo>
                <a:close/>
                <a:moveTo>
                  <a:pt x="8076302" y="776601"/>
                </a:moveTo>
                <a:lnTo>
                  <a:pt x="8164973" y="866946"/>
                </a:lnTo>
                <a:lnTo>
                  <a:pt x="7860485" y="1173104"/>
                </a:lnTo>
                <a:lnTo>
                  <a:pt x="7626263" y="938884"/>
                </a:lnTo>
                <a:lnTo>
                  <a:pt x="7718280" y="846868"/>
                </a:lnTo>
                <a:lnTo>
                  <a:pt x="7860485" y="990747"/>
                </a:lnTo>
                <a:close/>
                <a:moveTo>
                  <a:pt x="6072035" y="776601"/>
                </a:moveTo>
                <a:lnTo>
                  <a:pt x="6160704" y="866946"/>
                </a:lnTo>
                <a:lnTo>
                  <a:pt x="5854543" y="1173104"/>
                </a:lnTo>
                <a:lnTo>
                  <a:pt x="5621994" y="938884"/>
                </a:lnTo>
                <a:lnTo>
                  <a:pt x="5712336" y="846868"/>
                </a:lnTo>
                <a:lnTo>
                  <a:pt x="5854543" y="990747"/>
                </a:lnTo>
                <a:close/>
                <a:moveTo>
                  <a:pt x="4069438" y="776601"/>
                </a:moveTo>
                <a:lnTo>
                  <a:pt x="4158108" y="866946"/>
                </a:lnTo>
                <a:lnTo>
                  <a:pt x="3856966" y="1173104"/>
                </a:lnTo>
                <a:lnTo>
                  <a:pt x="3627762" y="938884"/>
                </a:lnTo>
                <a:lnTo>
                  <a:pt x="3716432" y="846868"/>
                </a:lnTo>
                <a:lnTo>
                  <a:pt x="3856966" y="990747"/>
                </a:lnTo>
                <a:close/>
                <a:moveTo>
                  <a:pt x="2073532" y="776601"/>
                </a:moveTo>
                <a:lnTo>
                  <a:pt x="2163875" y="866946"/>
                </a:lnTo>
                <a:lnTo>
                  <a:pt x="1859386" y="1173104"/>
                </a:lnTo>
                <a:lnTo>
                  <a:pt x="1625165" y="938884"/>
                </a:lnTo>
                <a:lnTo>
                  <a:pt x="1715507" y="846868"/>
                </a:lnTo>
                <a:lnTo>
                  <a:pt x="1859386" y="990747"/>
                </a:lnTo>
                <a:close/>
                <a:moveTo>
                  <a:pt x="67590" y="776601"/>
                </a:moveTo>
                <a:lnTo>
                  <a:pt x="159607" y="866946"/>
                </a:lnTo>
                <a:lnTo>
                  <a:pt x="0" y="1027428"/>
                </a:lnTo>
                <a:lnTo>
                  <a:pt x="0" y="988833"/>
                </a:lnTo>
                <a:lnTo>
                  <a:pt x="121127" y="866946"/>
                </a:lnTo>
                <a:lnTo>
                  <a:pt x="67590" y="815081"/>
                </a:lnTo>
                <a:lnTo>
                  <a:pt x="0" y="883203"/>
                </a:lnTo>
                <a:lnTo>
                  <a:pt x="0" y="844724"/>
                </a:lnTo>
                <a:close/>
                <a:moveTo>
                  <a:pt x="11867351" y="739795"/>
                </a:moveTo>
                <a:lnTo>
                  <a:pt x="11813815" y="789987"/>
                </a:lnTo>
                <a:lnTo>
                  <a:pt x="11867351" y="840176"/>
                </a:lnTo>
                <a:lnTo>
                  <a:pt x="11920888" y="789987"/>
                </a:lnTo>
                <a:close/>
                <a:moveTo>
                  <a:pt x="9863080" y="739795"/>
                </a:moveTo>
                <a:lnTo>
                  <a:pt x="9809544" y="789987"/>
                </a:lnTo>
                <a:lnTo>
                  <a:pt x="9863080" y="840176"/>
                </a:lnTo>
                <a:lnTo>
                  <a:pt x="9916616" y="789987"/>
                </a:lnTo>
                <a:close/>
                <a:moveTo>
                  <a:pt x="7858813" y="739795"/>
                </a:moveTo>
                <a:lnTo>
                  <a:pt x="7806948" y="789987"/>
                </a:lnTo>
                <a:lnTo>
                  <a:pt x="7858813" y="840176"/>
                </a:lnTo>
                <a:lnTo>
                  <a:pt x="7912349" y="789987"/>
                </a:lnTo>
                <a:close/>
                <a:moveTo>
                  <a:pt x="5856215" y="739795"/>
                </a:moveTo>
                <a:lnTo>
                  <a:pt x="5802679" y="789987"/>
                </a:lnTo>
                <a:lnTo>
                  <a:pt x="5856215" y="840176"/>
                </a:lnTo>
                <a:lnTo>
                  <a:pt x="5908078" y="789987"/>
                </a:lnTo>
                <a:close/>
                <a:moveTo>
                  <a:pt x="3856966" y="739795"/>
                </a:moveTo>
                <a:lnTo>
                  <a:pt x="3808448" y="789987"/>
                </a:lnTo>
                <a:lnTo>
                  <a:pt x="3856966" y="840176"/>
                </a:lnTo>
                <a:lnTo>
                  <a:pt x="3907156" y="789987"/>
                </a:lnTo>
                <a:close/>
                <a:moveTo>
                  <a:pt x="1859386" y="739795"/>
                </a:moveTo>
                <a:lnTo>
                  <a:pt x="1805850" y="789987"/>
                </a:lnTo>
                <a:lnTo>
                  <a:pt x="1859386" y="840176"/>
                </a:lnTo>
                <a:lnTo>
                  <a:pt x="1911251" y="789987"/>
                </a:lnTo>
                <a:close/>
                <a:moveTo>
                  <a:pt x="11867350" y="704661"/>
                </a:moveTo>
                <a:lnTo>
                  <a:pt x="11959366" y="789987"/>
                </a:lnTo>
                <a:lnTo>
                  <a:pt x="11867350" y="876982"/>
                </a:lnTo>
                <a:lnTo>
                  <a:pt x="11777007" y="789987"/>
                </a:lnTo>
                <a:close/>
                <a:moveTo>
                  <a:pt x="9863080" y="704661"/>
                </a:moveTo>
                <a:lnTo>
                  <a:pt x="9955097" y="789987"/>
                </a:lnTo>
                <a:lnTo>
                  <a:pt x="9863080" y="876982"/>
                </a:lnTo>
                <a:lnTo>
                  <a:pt x="9772739" y="789987"/>
                </a:lnTo>
                <a:close/>
                <a:moveTo>
                  <a:pt x="7858811" y="704661"/>
                </a:moveTo>
                <a:lnTo>
                  <a:pt x="7952500" y="789987"/>
                </a:lnTo>
                <a:lnTo>
                  <a:pt x="7858811" y="876982"/>
                </a:lnTo>
                <a:lnTo>
                  <a:pt x="7768468" y="789987"/>
                </a:lnTo>
                <a:close/>
                <a:moveTo>
                  <a:pt x="5856215" y="704661"/>
                </a:moveTo>
                <a:lnTo>
                  <a:pt x="5948232" y="789987"/>
                </a:lnTo>
                <a:lnTo>
                  <a:pt x="5856215" y="876982"/>
                </a:lnTo>
                <a:lnTo>
                  <a:pt x="5764201" y="789987"/>
                </a:lnTo>
                <a:close/>
                <a:moveTo>
                  <a:pt x="3856964" y="704661"/>
                </a:moveTo>
                <a:lnTo>
                  <a:pt x="3943961" y="789987"/>
                </a:lnTo>
                <a:lnTo>
                  <a:pt x="3856964" y="876982"/>
                </a:lnTo>
                <a:lnTo>
                  <a:pt x="3771641" y="789987"/>
                </a:lnTo>
                <a:close/>
                <a:moveTo>
                  <a:pt x="1859388" y="704661"/>
                </a:moveTo>
                <a:lnTo>
                  <a:pt x="1949731" y="789987"/>
                </a:lnTo>
                <a:lnTo>
                  <a:pt x="1859388" y="876982"/>
                </a:lnTo>
                <a:lnTo>
                  <a:pt x="1767372" y="789987"/>
                </a:lnTo>
                <a:close/>
                <a:moveTo>
                  <a:pt x="10789929" y="671200"/>
                </a:moveTo>
                <a:lnTo>
                  <a:pt x="10599206" y="866944"/>
                </a:lnTo>
                <a:lnTo>
                  <a:pt x="10649396" y="917134"/>
                </a:lnTo>
                <a:lnTo>
                  <a:pt x="10789929" y="776601"/>
                </a:lnTo>
                <a:lnTo>
                  <a:pt x="10952212" y="938883"/>
                </a:lnTo>
                <a:lnTo>
                  <a:pt x="10863542" y="1034245"/>
                </a:lnTo>
                <a:lnTo>
                  <a:pt x="10789929" y="958959"/>
                </a:lnTo>
                <a:lnTo>
                  <a:pt x="10738065" y="1010823"/>
                </a:lnTo>
                <a:lnTo>
                  <a:pt x="10863542" y="1134626"/>
                </a:lnTo>
                <a:lnTo>
                  <a:pt x="11004075" y="990745"/>
                </a:lnTo>
                <a:lnTo>
                  <a:pt x="11074342" y="1062685"/>
                </a:lnTo>
                <a:lnTo>
                  <a:pt x="11127878" y="1010823"/>
                </a:lnTo>
                <a:close/>
                <a:moveTo>
                  <a:pt x="8792354" y="671200"/>
                </a:moveTo>
                <a:lnTo>
                  <a:pt x="8596610" y="866946"/>
                </a:lnTo>
                <a:lnTo>
                  <a:pt x="8646801" y="917134"/>
                </a:lnTo>
                <a:lnTo>
                  <a:pt x="8792354" y="776601"/>
                </a:lnTo>
                <a:lnTo>
                  <a:pt x="8954635" y="938884"/>
                </a:lnTo>
                <a:lnTo>
                  <a:pt x="8864292" y="1034245"/>
                </a:lnTo>
                <a:lnTo>
                  <a:pt x="8792354" y="958959"/>
                </a:lnTo>
                <a:lnTo>
                  <a:pt x="8738817" y="1010823"/>
                </a:lnTo>
                <a:lnTo>
                  <a:pt x="8864292" y="1134626"/>
                </a:lnTo>
                <a:lnTo>
                  <a:pt x="9008172" y="990745"/>
                </a:lnTo>
                <a:lnTo>
                  <a:pt x="9080112" y="1062685"/>
                </a:lnTo>
                <a:lnTo>
                  <a:pt x="9133648" y="1010823"/>
                </a:lnTo>
                <a:close/>
                <a:moveTo>
                  <a:pt x="6788083" y="671200"/>
                </a:moveTo>
                <a:lnTo>
                  <a:pt x="6592341" y="866946"/>
                </a:lnTo>
                <a:lnTo>
                  <a:pt x="6642531" y="917134"/>
                </a:lnTo>
                <a:lnTo>
                  <a:pt x="6788083" y="776601"/>
                </a:lnTo>
                <a:lnTo>
                  <a:pt x="6950366" y="938884"/>
                </a:lnTo>
                <a:lnTo>
                  <a:pt x="6860023" y="1034245"/>
                </a:lnTo>
                <a:lnTo>
                  <a:pt x="6788083" y="958959"/>
                </a:lnTo>
                <a:lnTo>
                  <a:pt x="6734546" y="1010823"/>
                </a:lnTo>
                <a:lnTo>
                  <a:pt x="6860023" y="1134626"/>
                </a:lnTo>
                <a:lnTo>
                  <a:pt x="7003900" y="990745"/>
                </a:lnTo>
                <a:lnTo>
                  <a:pt x="7075841" y="1062685"/>
                </a:lnTo>
                <a:lnTo>
                  <a:pt x="7129377" y="1010823"/>
                </a:lnTo>
                <a:close/>
                <a:moveTo>
                  <a:pt x="4788831" y="671200"/>
                </a:moveTo>
                <a:lnTo>
                  <a:pt x="4596436" y="866946"/>
                </a:lnTo>
                <a:lnTo>
                  <a:pt x="4644952" y="917134"/>
                </a:lnTo>
                <a:lnTo>
                  <a:pt x="4788831" y="776601"/>
                </a:lnTo>
                <a:lnTo>
                  <a:pt x="4949441" y="938884"/>
                </a:lnTo>
                <a:lnTo>
                  <a:pt x="4860772" y="1034245"/>
                </a:lnTo>
                <a:lnTo>
                  <a:pt x="4788831" y="958959"/>
                </a:lnTo>
                <a:lnTo>
                  <a:pt x="4736969" y="1010823"/>
                </a:lnTo>
                <a:lnTo>
                  <a:pt x="4860772" y="1134626"/>
                </a:lnTo>
                <a:lnTo>
                  <a:pt x="5002979" y="990745"/>
                </a:lnTo>
                <a:lnTo>
                  <a:pt x="5073244" y="1062685"/>
                </a:lnTo>
                <a:lnTo>
                  <a:pt x="5125108" y="1010823"/>
                </a:lnTo>
                <a:close/>
                <a:moveTo>
                  <a:pt x="2784563" y="671200"/>
                </a:moveTo>
                <a:lnTo>
                  <a:pt x="2592166" y="866946"/>
                </a:lnTo>
                <a:lnTo>
                  <a:pt x="2642356" y="917134"/>
                </a:lnTo>
                <a:lnTo>
                  <a:pt x="2784563" y="776601"/>
                </a:lnTo>
                <a:lnTo>
                  <a:pt x="2945173" y="938884"/>
                </a:lnTo>
                <a:lnTo>
                  <a:pt x="2856504" y="1034245"/>
                </a:lnTo>
                <a:lnTo>
                  <a:pt x="2784563" y="958959"/>
                </a:lnTo>
                <a:lnTo>
                  <a:pt x="2732701" y="1010823"/>
                </a:lnTo>
                <a:lnTo>
                  <a:pt x="2856504" y="1134626"/>
                </a:lnTo>
                <a:lnTo>
                  <a:pt x="2998709" y="990745"/>
                </a:lnTo>
                <a:lnTo>
                  <a:pt x="3070649" y="1062685"/>
                </a:lnTo>
                <a:lnTo>
                  <a:pt x="3122512" y="1010823"/>
                </a:lnTo>
                <a:close/>
                <a:moveTo>
                  <a:pt x="781966" y="671200"/>
                </a:moveTo>
                <a:lnTo>
                  <a:pt x="587897" y="866946"/>
                </a:lnTo>
                <a:lnTo>
                  <a:pt x="639761" y="917134"/>
                </a:lnTo>
                <a:lnTo>
                  <a:pt x="781966" y="776601"/>
                </a:lnTo>
                <a:lnTo>
                  <a:pt x="944247" y="938884"/>
                </a:lnTo>
                <a:lnTo>
                  <a:pt x="852233" y="1034245"/>
                </a:lnTo>
                <a:lnTo>
                  <a:pt x="781966" y="958959"/>
                </a:lnTo>
                <a:lnTo>
                  <a:pt x="728430" y="1010823"/>
                </a:lnTo>
                <a:lnTo>
                  <a:pt x="852233" y="1134626"/>
                </a:lnTo>
                <a:lnTo>
                  <a:pt x="994438" y="990745"/>
                </a:lnTo>
                <a:lnTo>
                  <a:pt x="1066378" y="1062685"/>
                </a:lnTo>
                <a:lnTo>
                  <a:pt x="1119915" y="1010823"/>
                </a:lnTo>
                <a:close/>
                <a:moveTo>
                  <a:pt x="11654876" y="669528"/>
                </a:moveTo>
                <a:lnTo>
                  <a:pt x="11370464" y="952268"/>
                </a:lnTo>
                <a:lnTo>
                  <a:pt x="11224913" y="811735"/>
                </a:lnTo>
                <a:lnTo>
                  <a:pt x="11174722" y="863598"/>
                </a:lnTo>
                <a:lnTo>
                  <a:pt x="11370464" y="1054321"/>
                </a:lnTo>
                <a:lnTo>
                  <a:pt x="11706740" y="721391"/>
                </a:lnTo>
                <a:close/>
                <a:moveTo>
                  <a:pt x="10219433" y="669528"/>
                </a:moveTo>
                <a:lnTo>
                  <a:pt x="10165896" y="721391"/>
                </a:lnTo>
                <a:lnTo>
                  <a:pt x="10361638" y="912116"/>
                </a:lnTo>
                <a:lnTo>
                  <a:pt x="10415174" y="861926"/>
                </a:lnTo>
                <a:close/>
                <a:moveTo>
                  <a:pt x="9652282" y="669528"/>
                </a:moveTo>
                <a:lnTo>
                  <a:pt x="9366196" y="952268"/>
                </a:lnTo>
                <a:lnTo>
                  <a:pt x="9223991" y="811735"/>
                </a:lnTo>
                <a:lnTo>
                  <a:pt x="9170454" y="863598"/>
                </a:lnTo>
                <a:lnTo>
                  <a:pt x="9366196" y="1054321"/>
                </a:lnTo>
                <a:lnTo>
                  <a:pt x="9704145" y="721391"/>
                </a:lnTo>
                <a:close/>
                <a:moveTo>
                  <a:pt x="8215163" y="669528"/>
                </a:moveTo>
                <a:lnTo>
                  <a:pt x="8161627" y="721391"/>
                </a:lnTo>
                <a:lnTo>
                  <a:pt x="8357369" y="912116"/>
                </a:lnTo>
                <a:lnTo>
                  <a:pt x="8410905" y="861926"/>
                </a:lnTo>
                <a:close/>
                <a:moveTo>
                  <a:pt x="7648011" y="669528"/>
                </a:moveTo>
                <a:lnTo>
                  <a:pt x="7361927" y="952268"/>
                </a:lnTo>
                <a:lnTo>
                  <a:pt x="7219720" y="811735"/>
                </a:lnTo>
                <a:lnTo>
                  <a:pt x="7166184" y="863598"/>
                </a:lnTo>
                <a:lnTo>
                  <a:pt x="7361927" y="1054321"/>
                </a:lnTo>
                <a:lnTo>
                  <a:pt x="7701548" y="721391"/>
                </a:lnTo>
                <a:close/>
                <a:moveTo>
                  <a:pt x="6219258" y="669528"/>
                </a:moveTo>
                <a:lnTo>
                  <a:pt x="6167396" y="721391"/>
                </a:lnTo>
                <a:lnTo>
                  <a:pt x="6358119" y="912116"/>
                </a:lnTo>
                <a:lnTo>
                  <a:pt x="6408310" y="861926"/>
                </a:lnTo>
                <a:close/>
                <a:moveTo>
                  <a:pt x="5643744" y="669528"/>
                </a:moveTo>
                <a:lnTo>
                  <a:pt x="5357658" y="952268"/>
                </a:lnTo>
                <a:lnTo>
                  <a:pt x="5215452" y="811735"/>
                </a:lnTo>
                <a:lnTo>
                  <a:pt x="5163589" y="863598"/>
                </a:lnTo>
                <a:lnTo>
                  <a:pt x="5357658" y="1054321"/>
                </a:lnTo>
                <a:lnTo>
                  <a:pt x="5697281" y="721391"/>
                </a:lnTo>
                <a:close/>
                <a:moveTo>
                  <a:pt x="4216664" y="669528"/>
                </a:moveTo>
                <a:lnTo>
                  <a:pt x="4164800" y="721391"/>
                </a:lnTo>
                <a:lnTo>
                  <a:pt x="4362216" y="912116"/>
                </a:lnTo>
                <a:lnTo>
                  <a:pt x="4415752" y="861926"/>
                </a:lnTo>
                <a:close/>
                <a:moveTo>
                  <a:pt x="3641144" y="669528"/>
                </a:moveTo>
                <a:lnTo>
                  <a:pt x="3353386" y="952268"/>
                </a:lnTo>
                <a:lnTo>
                  <a:pt x="3211181" y="811735"/>
                </a:lnTo>
                <a:lnTo>
                  <a:pt x="3159318" y="863598"/>
                </a:lnTo>
                <a:lnTo>
                  <a:pt x="3353386" y="1054321"/>
                </a:lnTo>
                <a:lnTo>
                  <a:pt x="3693009" y="721391"/>
                </a:lnTo>
                <a:close/>
                <a:moveTo>
                  <a:pt x="2214065" y="669528"/>
                </a:moveTo>
                <a:lnTo>
                  <a:pt x="2160529" y="721391"/>
                </a:lnTo>
                <a:lnTo>
                  <a:pt x="2357944" y="912116"/>
                </a:lnTo>
                <a:lnTo>
                  <a:pt x="2411481" y="861926"/>
                </a:lnTo>
                <a:close/>
                <a:moveTo>
                  <a:pt x="1638549" y="669528"/>
                </a:moveTo>
                <a:lnTo>
                  <a:pt x="1355810" y="952268"/>
                </a:lnTo>
                <a:lnTo>
                  <a:pt x="1215277" y="811735"/>
                </a:lnTo>
                <a:lnTo>
                  <a:pt x="1163413" y="863598"/>
                </a:lnTo>
                <a:lnTo>
                  <a:pt x="1355810" y="1054321"/>
                </a:lnTo>
                <a:lnTo>
                  <a:pt x="1690413" y="721391"/>
                </a:lnTo>
                <a:close/>
                <a:moveTo>
                  <a:pt x="211468" y="669528"/>
                </a:moveTo>
                <a:lnTo>
                  <a:pt x="157931" y="721393"/>
                </a:lnTo>
                <a:lnTo>
                  <a:pt x="353675" y="912116"/>
                </a:lnTo>
                <a:lnTo>
                  <a:pt x="407211" y="861926"/>
                </a:lnTo>
                <a:close/>
                <a:moveTo>
                  <a:pt x="12193588" y="664508"/>
                </a:moveTo>
                <a:lnTo>
                  <a:pt x="12193588" y="701315"/>
                </a:lnTo>
                <a:lnTo>
                  <a:pt x="12171838" y="719717"/>
                </a:lnTo>
                <a:lnTo>
                  <a:pt x="12193588" y="741467"/>
                </a:lnTo>
                <a:lnTo>
                  <a:pt x="12193588" y="776601"/>
                </a:lnTo>
                <a:lnTo>
                  <a:pt x="12133360" y="719717"/>
                </a:lnTo>
                <a:close/>
                <a:moveTo>
                  <a:pt x="211470" y="632722"/>
                </a:moveTo>
                <a:lnTo>
                  <a:pt x="444019" y="861926"/>
                </a:lnTo>
                <a:lnTo>
                  <a:pt x="353677" y="948921"/>
                </a:lnTo>
                <a:lnTo>
                  <a:pt x="119455" y="721389"/>
                </a:lnTo>
                <a:close/>
                <a:moveTo>
                  <a:pt x="11654878" y="632720"/>
                </a:moveTo>
                <a:lnTo>
                  <a:pt x="11745221" y="721389"/>
                </a:lnTo>
                <a:lnTo>
                  <a:pt x="11370466" y="1091126"/>
                </a:lnTo>
                <a:lnTo>
                  <a:pt x="11136244" y="863598"/>
                </a:lnTo>
                <a:lnTo>
                  <a:pt x="11224913" y="773253"/>
                </a:lnTo>
                <a:lnTo>
                  <a:pt x="11370466" y="915459"/>
                </a:lnTo>
                <a:close/>
                <a:moveTo>
                  <a:pt x="10789929" y="632720"/>
                </a:moveTo>
                <a:lnTo>
                  <a:pt x="11166358" y="1010821"/>
                </a:lnTo>
                <a:lnTo>
                  <a:pt x="11074342" y="1099490"/>
                </a:lnTo>
                <a:lnTo>
                  <a:pt x="11004077" y="1029225"/>
                </a:lnTo>
                <a:lnTo>
                  <a:pt x="10863544" y="1173104"/>
                </a:lnTo>
                <a:lnTo>
                  <a:pt x="10701260" y="1010821"/>
                </a:lnTo>
                <a:lnTo>
                  <a:pt x="10789929" y="917134"/>
                </a:lnTo>
                <a:lnTo>
                  <a:pt x="10863544" y="990745"/>
                </a:lnTo>
                <a:lnTo>
                  <a:pt x="10915406" y="938883"/>
                </a:lnTo>
                <a:lnTo>
                  <a:pt x="10789929" y="815081"/>
                </a:lnTo>
                <a:lnTo>
                  <a:pt x="10649396" y="955613"/>
                </a:lnTo>
                <a:lnTo>
                  <a:pt x="10555708" y="866942"/>
                </a:lnTo>
                <a:close/>
                <a:moveTo>
                  <a:pt x="10219433" y="632720"/>
                </a:moveTo>
                <a:lnTo>
                  <a:pt x="10453655" y="861926"/>
                </a:lnTo>
                <a:lnTo>
                  <a:pt x="10361638" y="948919"/>
                </a:lnTo>
                <a:lnTo>
                  <a:pt x="10129090" y="721389"/>
                </a:lnTo>
                <a:close/>
                <a:moveTo>
                  <a:pt x="9652280" y="632720"/>
                </a:moveTo>
                <a:lnTo>
                  <a:pt x="9742623" y="721389"/>
                </a:lnTo>
                <a:lnTo>
                  <a:pt x="9366194" y="1091126"/>
                </a:lnTo>
                <a:lnTo>
                  <a:pt x="9131972" y="863598"/>
                </a:lnTo>
                <a:lnTo>
                  <a:pt x="9223989" y="773253"/>
                </a:lnTo>
                <a:lnTo>
                  <a:pt x="9366194" y="915459"/>
                </a:lnTo>
                <a:close/>
                <a:moveTo>
                  <a:pt x="8792354" y="632720"/>
                </a:moveTo>
                <a:lnTo>
                  <a:pt x="9172127" y="1010821"/>
                </a:lnTo>
                <a:lnTo>
                  <a:pt x="9080110" y="1099490"/>
                </a:lnTo>
                <a:lnTo>
                  <a:pt x="9008172" y="1029225"/>
                </a:lnTo>
                <a:lnTo>
                  <a:pt x="8864292" y="1173104"/>
                </a:lnTo>
                <a:lnTo>
                  <a:pt x="8698665" y="1010821"/>
                </a:lnTo>
                <a:lnTo>
                  <a:pt x="8792354" y="917134"/>
                </a:lnTo>
                <a:lnTo>
                  <a:pt x="8864292" y="990745"/>
                </a:lnTo>
                <a:lnTo>
                  <a:pt x="8917829" y="938884"/>
                </a:lnTo>
                <a:lnTo>
                  <a:pt x="8792354" y="815081"/>
                </a:lnTo>
                <a:lnTo>
                  <a:pt x="8646801" y="955613"/>
                </a:lnTo>
                <a:lnTo>
                  <a:pt x="8551440" y="866942"/>
                </a:lnTo>
                <a:close/>
                <a:moveTo>
                  <a:pt x="8215163" y="632720"/>
                </a:moveTo>
                <a:lnTo>
                  <a:pt x="8449385" y="861926"/>
                </a:lnTo>
                <a:lnTo>
                  <a:pt x="8357369" y="948919"/>
                </a:lnTo>
                <a:lnTo>
                  <a:pt x="8124821" y="721389"/>
                </a:lnTo>
                <a:close/>
                <a:moveTo>
                  <a:pt x="7648013" y="632720"/>
                </a:moveTo>
                <a:lnTo>
                  <a:pt x="7738356" y="721389"/>
                </a:lnTo>
                <a:lnTo>
                  <a:pt x="7361927" y="1091126"/>
                </a:lnTo>
                <a:lnTo>
                  <a:pt x="7127705" y="863598"/>
                </a:lnTo>
                <a:lnTo>
                  <a:pt x="7219722" y="773253"/>
                </a:lnTo>
                <a:lnTo>
                  <a:pt x="7361927" y="915459"/>
                </a:lnTo>
                <a:close/>
                <a:moveTo>
                  <a:pt x="6788083" y="632720"/>
                </a:moveTo>
                <a:lnTo>
                  <a:pt x="7167857" y="1010821"/>
                </a:lnTo>
                <a:lnTo>
                  <a:pt x="7075841" y="1099490"/>
                </a:lnTo>
                <a:lnTo>
                  <a:pt x="7003902" y="1029225"/>
                </a:lnTo>
                <a:lnTo>
                  <a:pt x="6860023" y="1173104"/>
                </a:lnTo>
                <a:lnTo>
                  <a:pt x="6696068" y="1010821"/>
                </a:lnTo>
                <a:lnTo>
                  <a:pt x="6788083" y="917134"/>
                </a:lnTo>
                <a:lnTo>
                  <a:pt x="6860023" y="990745"/>
                </a:lnTo>
                <a:lnTo>
                  <a:pt x="6913560" y="938884"/>
                </a:lnTo>
                <a:lnTo>
                  <a:pt x="6788083" y="815081"/>
                </a:lnTo>
                <a:lnTo>
                  <a:pt x="6642531" y="955613"/>
                </a:lnTo>
                <a:lnTo>
                  <a:pt x="6548843" y="866942"/>
                </a:lnTo>
                <a:close/>
                <a:moveTo>
                  <a:pt x="6219258" y="632720"/>
                </a:moveTo>
                <a:lnTo>
                  <a:pt x="6446788" y="861926"/>
                </a:lnTo>
                <a:lnTo>
                  <a:pt x="6358119" y="948919"/>
                </a:lnTo>
                <a:lnTo>
                  <a:pt x="6130589" y="721389"/>
                </a:lnTo>
                <a:close/>
                <a:moveTo>
                  <a:pt x="5643742" y="632720"/>
                </a:moveTo>
                <a:lnTo>
                  <a:pt x="5734085" y="721389"/>
                </a:lnTo>
                <a:lnTo>
                  <a:pt x="5357656" y="1091126"/>
                </a:lnTo>
                <a:lnTo>
                  <a:pt x="5123434" y="863598"/>
                </a:lnTo>
                <a:lnTo>
                  <a:pt x="5215451" y="773253"/>
                </a:lnTo>
                <a:lnTo>
                  <a:pt x="5357656" y="915459"/>
                </a:lnTo>
                <a:close/>
                <a:moveTo>
                  <a:pt x="4788831" y="632720"/>
                </a:moveTo>
                <a:lnTo>
                  <a:pt x="5165260" y="1010821"/>
                </a:lnTo>
                <a:lnTo>
                  <a:pt x="5073244" y="1099490"/>
                </a:lnTo>
                <a:lnTo>
                  <a:pt x="5002979" y="1029225"/>
                </a:lnTo>
                <a:lnTo>
                  <a:pt x="4860772" y="1173104"/>
                </a:lnTo>
                <a:lnTo>
                  <a:pt x="4698490" y="1010821"/>
                </a:lnTo>
                <a:lnTo>
                  <a:pt x="4788831" y="917134"/>
                </a:lnTo>
                <a:lnTo>
                  <a:pt x="4860772" y="990745"/>
                </a:lnTo>
                <a:lnTo>
                  <a:pt x="4912634" y="938884"/>
                </a:lnTo>
                <a:lnTo>
                  <a:pt x="4788831" y="815081"/>
                </a:lnTo>
                <a:lnTo>
                  <a:pt x="4644952" y="955613"/>
                </a:lnTo>
                <a:lnTo>
                  <a:pt x="4554610" y="866942"/>
                </a:lnTo>
                <a:close/>
                <a:moveTo>
                  <a:pt x="4216663" y="632720"/>
                </a:moveTo>
                <a:lnTo>
                  <a:pt x="4452557" y="861926"/>
                </a:lnTo>
                <a:lnTo>
                  <a:pt x="4362214" y="948919"/>
                </a:lnTo>
                <a:lnTo>
                  <a:pt x="4126318" y="721389"/>
                </a:lnTo>
                <a:close/>
                <a:moveTo>
                  <a:pt x="3641146" y="632720"/>
                </a:moveTo>
                <a:lnTo>
                  <a:pt x="3729817" y="721389"/>
                </a:lnTo>
                <a:lnTo>
                  <a:pt x="3353388" y="1091126"/>
                </a:lnTo>
                <a:lnTo>
                  <a:pt x="3119166" y="863598"/>
                </a:lnTo>
                <a:lnTo>
                  <a:pt x="3211183" y="773253"/>
                </a:lnTo>
                <a:lnTo>
                  <a:pt x="3353388" y="915459"/>
                </a:lnTo>
                <a:close/>
                <a:moveTo>
                  <a:pt x="2784562" y="632720"/>
                </a:moveTo>
                <a:lnTo>
                  <a:pt x="3160990" y="1010821"/>
                </a:lnTo>
                <a:lnTo>
                  <a:pt x="3070648" y="1099490"/>
                </a:lnTo>
                <a:lnTo>
                  <a:pt x="2998709" y="1029225"/>
                </a:lnTo>
                <a:lnTo>
                  <a:pt x="2856502" y="1173104"/>
                </a:lnTo>
                <a:lnTo>
                  <a:pt x="2694221" y="1010821"/>
                </a:lnTo>
                <a:lnTo>
                  <a:pt x="2784562" y="917134"/>
                </a:lnTo>
                <a:lnTo>
                  <a:pt x="2856502" y="990745"/>
                </a:lnTo>
                <a:lnTo>
                  <a:pt x="2908366" y="938884"/>
                </a:lnTo>
                <a:lnTo>
                  <a:pt x="2784562" y="815081"/>
                </a:lnTo>
                <a:lnTo>
                  <a:pt x="2642356" y="955613"/>
                </a:lnTo>
                <a:lnTo>
                  <a:pt x="2550340" y="866942"/>
                </a:lnTo>
                <a:close/>
                <a:moveTo>
                  <a:pt x="2214065" y="632720"/>
                </a:moveTo>
                <a:lnTo>
                  <a:pt x="2448287" y="861926"/>
                </a:lnTo>
                <a:lnTo>
                  <a:pt x="2357944" y="948919"/>
                </a:lnTo>
                <a:lnTo>
                  <a:pt x="2123722" y="721389"/>
                </a:lnTo>
                <a:close/>
                <a:moveTo>
                  <a:pt x="1638549" y="632720"/>
                </a:moveTo>
                <a:lnTo>
                  <a:pt x="1727219" y="721389"/>
                </a:lnTo>
                <a:lnTo>
                  <a:pt x="1355810" y="1091126"/>
                </a:lnTo>
                <a:lnTo>
                  <a:pt x="1126607" y="863598"/>
                </a:lnTo>
                <a:lnTo>
                  <a:pt x="1215277" y="773253"/>
                </a:lnTo>
                <a:lnTo>
                  <a:pt x="1355810" y="915459"/>
                </a:lnTo>
                <a:close/>
                <a:moveTo>
                  <a:pt x="781966" y="632720"/>
                </a:moveTo>
                <a:lnTo>
                  <a:pt x="1156721" y="1010821"/>
                </a:lnTo>
                <a:lnTo>
                  <a:pt x="1066378" y="1099490"/>
                </a:lnTo>
                <a:lnTo>
                  <a:pt x="994438" y="1029225"/>
                </a:lnTo>
                <a:lnTo>
                  <a:pt x="852233" y="1173104"/>
                </a:lnTo>
                <a:lnTo>
                  <a:pt x="691623" y="1010821"/>
                </a:lnTo>
                <a:lnTo>
                  <a:pt x="781966" y="917134"/>
                </a:lnTo>
                <a:lnTo>
                  <a:pt x="852233" y="990745"/>
                </a:lnTo>
                <a:lnTo>
                  <a:pt x="904097" y="938884"/>
                </a:lnTo>
                <a:lnTo>
                  <a:pt x="781966" y="815081"/>
                </a:lnTo>
                <a:lnTo>
                  <a:pt x="639761" y="955613"/>
                </a:lnTo>
                <a:lnTo>
                  <a:pt x="546070" y="866942"/>
                </a:lnTo>
                <a:close/>
                <a:moveTo>
                  <a:pt x="12083169" y="518957"/>
                </a:moveTo>
                <a:lnTo>
                  <a:pt x="11956020" y="644434"/>
                </a:lnTo>
                <a:lnTo>
                  <a:pt x="12009557" y="697970"/>
                </a:lnTo>
                <a:lnTo>
                  <a:pt x="12133360" y="572494"/>
                </a:lnTo>
                <a:close/>
                <a:moveTo>
                  <a:pt x="10078900" y="518957"/>
                </a:moveTo>
                <a:lnTo>
                  <a:pt x="9955097" y="644434"/>
                </a:lnTo>
                <a:lnTo>
                  <a:pt x="10005285" y="697970"/>
                </a:lnTo>
                <a:lnTo>
                  <a:pt x="10132436" y="572494"/>
                </a:lnTo>
                <a:close/>
                <a:moveTo>
                  <a:pt x="8074630" y="518957"/>
                </a:moveTo>
                <a:lnTo>
                  <a:pt x="7950828" y="644434"/>
                </a:lnTo>
                <a:lnTo>
                  <a:pt x="8002690" y="697970"/>
                </a:lnTo>
                <a:lnTo>
                  <a:pt x="8128167" y="572494"/>
                </a:lnTo>
                <a:close/>
                <a:moveTo>
                  <a:pt x="6070361" y="518957"/>
                </a:moveTo>
                <a:lnTo>
                  <a:pt x="5946558" y="644434"/>
                </a:lnTo>
                <a:lnTo>
                  <a:pt x="6000094" y="697970"/>
                </a:lnTo>
                <a:lnTo>
                  <a:pt x="6123897" y="572494"/>
                </a:lnTo>
                <a:close/>
                <a:moveTo>
                  <a:pt x="4071110" y="518957"/>
                </a:moveTo>
                <a:lnTo>
                  <a:pt x="3950653" y="644434"/>
                </a:lnTo>
                <a:lnTo>
                  <a:pt x="4002515" y="697970"/>
                </a:lnTo>
                <a:lnTo>
                  <a:pt x="4121300" y="572494"/>
                </a:lnTo>
                <a:close/>
                <a:moveTo>
                  <a:pt x="2073532" y="518957"/>
                </a:moveTo>
                <a:lnTo>
                  <a:pt x="1948055" y="644434"/>
                </a:lnTo>
                <a:lnTo>
                  <a:pt x="2001592" y="697970"/>
                </a:lnTo>
                <a:lnTo>
                  <a:pt x="2127068" y="572494"/>
                </a:lnTo>
                <a:close/>
                <a:moveTo>
                  <a:pt x="12083169" y="480477"/>
                </a:moveTo>
                <a:lnTo>
                  <a:pt x="12173512" y="572494"/>
                </a:lnTo>
                <a:lnTo>
                  <a:pt x="12009557" y="734775"/>
                </a:lnTo>
                <a:lnTo>
                  <a:pt x="11919214" y="644432"/>
                </a:lnTo>
                <a:close/>
                <a:moveTo>
                  <a:pt x="10078900" y="480477"/>
                </a:moveTo>
                <a:lnTo>
                  <a:pt x="10169242" y="572494"/>
                </a:lnTo>
                <a:lnTo>
                  <a:pt x="10005285" y="734775"/>
                </a:lnTo>
                <a:lnTo>
                  <a:pt x="9914944" y="644432"/>
                </a:lnTo>
                <a:close/>
                <a:moveTo>
                  <a:pt x="8074630" y="480477"/>
                </a:moveTo>
                <a:lnTo>
                  <a:pt x="8164973" y="572494"/>
                </a:lnTo>
                <a:lnTo>
                  <a:pt x="8002692" y="734775"/>
                </a:lnTo>
                <a:lnTo>
                  <a:pt x="7910675" y="644432"/>
                </a:lnTo>
                <a:close/>
                <a:moveTo>
                  <a:pt x="6070361" y="480477"/>
                </a:moveTo>
                <a:lnTo>
                  <a:pt x="6160704" y="572494"/>
                </a:lnTo>
                <a:lnTo>
                  <a:pt x="6000094" y="734775"/>
                </a:lnTo>
                <a:lnTo>
                  <a:pt x="5906406" y="644432"/>
                </a:lnTo>
                <a:close/>
                <a:moveTo>
                  <a:pt x="4071111" y="480477"/>
                </a:moveTo>
                <a:lnTo>
                  <a:pt x="4158108" y="572494"/>
                </a:lnTo>
                <a:lnTo>
                  <a:pt x="4002517" y="734775"/>
                </a:lnTo>
                <a:lnTo>
                  <a:pt x="3913848" y="644432"/>
                </a:lnTo>
                <a:close/>
                <a:moveTo>
                  <a:pt x="2073532" y="480477"/>
                </a:moveTo>
                <a:lnTo>
                  <a:pt x="2163875" y="572494"/>
                </a:lnTo>
                <a:lnTo>
                  <a:pt x="2001592" y="734775"/>
                </a:lnTo>
                <a:lnTo>
                  <a:pt x="1909577" y="644432"/>
                </a:lnTo>
                <a:close/>
                <a:moveTo>
                  <a:pt x="67590" y="480477"/>
                </a:moveTo>
                <a:lnTo>
                  <a:pt x="159607" y="572495"/>
                </a:lnTo>
                <a:lnTo>
                  <a:pt x="0" y="730471"/>
                </a:lnTo>
                <a:lnTo>
                  <a:pt x="0" y="693620"/>
                </a:lnTo>
                <a:lnTo>
                  <a:pt x="121127" y="572495"/>
                </a:lnTo>
                <a:lnTo>
                  <a:pt x="67590" y="518959"/>
                </a:lnTo>
                <a:lnTo>
                  <a:pt x="0" y="587463"/>
                </a:lnTo>
                <a:lnTo>
                  <a:pt x="0" y="548765"/>
                </a:lnTo>
                <a:close/>
                <a:moveTo>
                  <a:pt x="10579130" y="448691"/>
                </a:moveTo>
                <a:lnTo>
                  <a:pt x="10527267" y="502227"/>
                </a:lnTo>
                <a:lnTo>
                  <a:pt x="10597534" y="574166"/>
                </a:lnTo>
                <a:lnTo>
                  <a:pt x="10462019" y="713025"/>
                </a:lnTo>
                <a:lnTo>
                  <a:pt x="10513883" y="766561"/>
                </a:lnTo>
                <a:lnTo>
                  <a:pt x="10701260" y="574166"/>
                </a:lnTo>
                <a:close/>
                <a:moveTo>
                  <a:pt x="8574860" y="448691"/>
                </a:moveTo>
                <a:lnTo>
                  <a:pt x="8522998" y="502227"/>
                </a:lnTo>
                <a:lnTo>
                  <a:pt x="8593264" y="574166"/>
                </a:lnTo>
                <a:lnTo>
                  <a:pt x="8457749" y="713025"/>
                </a:lnTo>
                <a:lnTo>
                  <a:pt x="8509614" y="766561"/>
                </a:lnTo>
                <a:lnTo>
                  <a:pt x="8696991" y="574166"/>
                </a:lnTo>
                <a:close/>
                <a:moveTo>
                  <a:pt x="6575611" y="448691"/>
                </a:moveTo>
                <a:lnTo>
                  <a:pt x="6522074" y="502227"/>
                </a:lnTo>
                <a:lnTo>
                  <a:pt x="6595687" y="574166"/>
                </a:lnTo>
                <a:lnTo>
                  <a:pt x="6455154" y="713025"/>
                </a:lnTo>
                <a:lnTo>
                  <a:pt x="6508690" y="766561"/>
                </a:lnTo>
                <a:lnTo>
                  <a:pt x="6701088" y="574166"/>
                </a:lnTo>
                <a:close/>
                <a:moveTo>
                  <a:pt x="4571341" y="448691"/>
                </a:moveTo>
                <a:lnTo>
                  <a:pt x="4517805" y="502227"/>
                </a:lnTo>
                <a:lnTo>
                  <a:pt x="4591418" y="574166"/>
                </a:lnTo>
                <a:lnTo>
                  <a:pt x="4450885" y="713025"/>
                </a:lnTo>
                <a:lnTo>
                  <a:pt x="4504421" y="766561"/>
                </a:lnTo>
                <a:lnTo>
                  <a:pt x="4698490" y="574166"/>
                </a:lnTo>
                <a:close/>
                <a:moveTo>
                  <a:pt x="2572092" y="448691"/>
                </a:moveTo>
                <a:lnTo>
                  <a:pt x="2520227" y="502227"/>
                </a:lnTo>
                <a:lnTo>
                  <a:pt x="2592166" y="574166"/>
                </a:lnTo>
                <a:lnTo>
                  <a:pt x="2454981" y="713025"/>
                </a:lnTo>
                <a:lnTo>
                  <a:pt x="2506843" y="766561"/>
                </a:lnTo>
                <a:lnTo>
                  <a:pt x="2694221" y="574166"/>
                </a:lnTo>
                <a:close/>
                <a:moveTo>
                  <a:pt x="567820" y="448691"/>
                </a:moveTo>
                <a:lnTo>
                  <a:pt x="515958" y="502227"/>
                </a:lnTo>
                <a:lnTo>
                  <a:pt x="587898" y="574166"/>
                </a:lnTo>
                <a:lnTo>
                  <a:pt x="450710" y="713027"/>
                </a:lnTo>
                <a:lnTo>
                  <a:pt x="502574" y="766563"/>
                </a:lnTo>
                <a:lnTo>
                  <a:pt x="693297" y="574166"/>
                </a:lnTo>
                <a:close/>
                <a:moveTo>
                  <a:pt x="0" y="411216"/>
                </a:moveTo>
                <a:lnTo>
                  <a:pt x="17400" y="428616"/>
                </a:lnTo>
                <a:lnTo>
                  <a:pt x="0" y="446140"/>
                </a:lnTo>
                <a:close/>
                <a:moveTo>
                  <a:pt x="10579130" y="408538"/>
                </a:moveTo>
                <a:lnTo>
                  <a:pt x="10739739" y="574166"/>
                </a:lnTo>
                <a:lnTo>
                  <a:pt x="10513881" y="806715"/>
                </a:lnTo>
                <a:lnTo>
                  <a:pt x="10423539" y="713027"/>
                </a:lnTo>
                <a:lnTo>
                  <a:pt x="10560727" y="574166"/>
                </a:lnTo>
                <a:lnTo>
                  <a:pt x="10488787" y="502227"/>
                </a:lnTo>
                <a:close/>
                <a:moveTo>
                  <a:pt x="8574862" y="408538"/>
                </a:moveTo>
                <a:lnTo>
                  <a:pt x="8735471" y="574166"/>
                </a:lnTo>
                <a:lnTo>
                  <a:pt x="8509614" y="806715"/>
                </a:lnTo>
                <a:lnTo>
                  <a:pt x="8419271" y="713027"/>
                </a:lnTo>
                <a:lnTo>
                  <a:pt x="8556460" y="574166"/>
                </a:lnTo>
                <a:lnTo>
                  <a:pt x="8486192" y="502227"/>
                </a:lnTo>
                <a:close/>
                <a:moveTo>
                  <a:pt x="6575613" y="408538"/>
                </a:moveTo>
                <a:lnTo>
                  <a:pt x="6741240" y="574166"/>
                </a:lnTo>
                <a:lnTo>
                  <a:pt x="6508692" y="806715"/>
                </a:lnTo>
                <a:lnTo>
                  <a:pt x="6415002" y="713027"/>
                </a:lnTo>
                <a:lnTo>
                  <a:pt x="6557209" y="574166"/>
                </a:lnTo>
                <a:lnTo>
                  <a:pt x="6485268" y="502227"/>
                </a:lnTo>
                <a:close/>
                <a:moveTo>
                  <a:pt x="4571341" y="408538"/>
                </a:moveTo>
                <a:lnTo>
                  <a:pt x="4736969" y="574166"/>
                </a:lnTo>
                <a:lnTo>
                  <a:pt x="4504421" y="806715"/>
                </a:lnTo>
                <a:lnTo>
                  <a:pt x="4412404" y="713027"/>
                </a:lnTo>
                <a:lnTo>
                  <a:pt x="4552938" y="574166"/>
                </a:lnTo>
                <a:lnTo>
                  <a:pt x="4480999" y="502227"/>
                </a:lnTo>
                <a:close/>
                <a:moveTo>
                  <a:pt x="2572090" y="408538"/>
                </a:moveTo>
                <a:lnTo>
                  <a:pt x="2732699" y="574166"/>
                </a:lnTo>
                <a:lnTo>
                  <a:pt x="2506842" y="806715"/>
                </a:lnTo>
                <a:lnTo>
                  <a:pt x="2418173" y="713027"/>
                </a:lnTo>
                <a:lnTo>
                  <a:pt x="2553686" y="574166"/>
                </a:lnTo>
                <a:lnTo>
                  <a:pt x="2483419" y="502227"/>
                </a:lnTo>
                <a:close/>
                <a:moveTo>
                  <a:pt x="567820" y="408538"/>
                </a:moveTo>
                <a:lnTo>
                  <a:pt x="730104" y="574166"/>
                </a:lnTo>
                <a:lnTo>
                  <a:pt x="502574" y="806717"/>
                </a:lnTo>
                <a:lnTo>
                  <a:pt x="413905" y="713027"/>
                </a:lnTo>
                <a:lnTo>
                  <a:pt x="549418" y="574166"/>
                </a:lnTo>
                <a:lnTo>
                  <a:pt x="479152" y="502227"/>
                </a:lnTo>
                <a:close/>
                <a:moveTo>
                  <a:pt x="11370466" y="376752"/>
                </a:moveTo>
                <a:lnTo>
                  <a:pt x="11030843" y="714699"/>
                </a:lnTo>
                <a:lnTo>
                  <a:pt x="11082707" y="766565"/>
                </a:lnTo>
                <a:lnTo>
                  <a:pt x="11224913" y="624356"/>
                </a:lnTo>
                <a:lnTo>
                  <a:pt x="11370466" y="766565"/>
                </a:lnTo>
                <a:lnTo>
                  <a:pt x="11422328" y="714699"/>
                </a:lnTo>
                <a:lnTo>
                  <a:pt x="11278449" y="572494"/>
                </a:lnTo>
                <a:lnTo>
                  <a:pt x="11370466" y="480477"/>
                </a:lnTo>
                <a:lnTo>
                  <a:pt x="11512671" y="624356"/>
                </a:lnTo>
                <a:lnTo>
                  <a:pt x="11564535" y="572494"/>
                </a:lnTo>
                <a:close/>
                <a:moveTo>
                  <a:pt x="10361638" y="376752"/>
                </a:moveTo>
                <a:lnTo>
                  <a:pt x="10237835" y="502227"/>
                </a:lnTo>
                <a:lnTo>
                  <a:pt x="10361638" y="626030"/>
                </a:lnTo>
                <a:lnTo>
                  <a:pt x="10415174" y="572494"/>
                </a:lnTo>
                <a:lnTo>
                  <a:pt x="10343236" y="502227"/>
                </a:lnTo>
                <a:lnTo>
                  <a:pt x="10415174" y="428613"/>
                </a:lnTo>
                <a:close/>
                <a:moveTo>
                  <a:pt x="9366196" y="376752"/>
                </a:moveTo>
                <a:lnTo>
                  <a:pt x="9026574" y="714699"/>
                </a:lnTo>
                <a:lnTo>
                  <a:pt x="9078438" y="766565"/>
                </a:lnTo>
                <a:lnTo>
                  <a:pt x="9223989" y="624356"/>
                </a:lnTo>
                <a:lnTo>
                  <a:pt x="9366196" y="766565"/>
                </a:lnTo>
                <a:lnTo>
                  <a:pt x="9418059" y="714699"/>
                </a:lnTo>
                <a:lnTo>
                  <a:pt x="9274180" y="572494"/>
                </a:lnTo>
                <a:lnTo>
                  <a:pt x="9366196" y="480477"/>
                </a:lnTo>
                <a:lnTo>
                  <a:pt x="9508402" y="624356"/>
                </a:lnTo>
                <a:lnTo>
                  <a:pt x="9560266" y="572494"/>
                </a:lnTo>
                <a:close/>
                <a:moveTo>
                  <a:pt x="8357369" y="376752"/>
                </a:moveTo>
                <a:lnTo>
                  <a:pt x="8233566" y="502227"/>
                </a:lnTo>
                <a:lnTo>
                  <a:pt x="8357369" y="626030"/>
                </a:lnTo>
                <a:lnTo>
                  <a:pt x="8410905" y="572494"/>
                </a:lnTo>
                <a:lnTo>
                  <a:pt x="8338966" y="502227"/>
                </a:lnTo>
                <a:lnTo>
                  <a:pt x="8410905" y="428613"/>
                </a:lnTo>
                <a:close/>
                <a:moveTo>
                  <a:pt x="7361927" y="376752"/>
                </a:moveTo>
                <a:lnTo>
                  <a:pt x="7022306" y="714699"/>
                </a:lnTo>
                <a:lnTo>
                  <a:pt x="7075843" y="766565"/>
                </a:lnTo>
                <a:lnTo>
                  <a:pt x="7219722" y="624356"/>
                </a:lnTo>
                <a:lnTo>
                  <a:pt x="7361927" y="766565"/>
                </a:lnTo>
                <a:lnTo>
                  <a:pt x="7413789" y="714699"/>
                </a:lnTo>
                <a:lnTo>
                  <a:pt x="7271584" y="572494"/>
                </a:lnTo>
                <a:lnTo>
                  <a:pt x="7361927" y="480477"/>
                </a:lnTo>
                <a:lnTo>
                  <a:pt x="7504134" y="624356"/>
                </a:lnTo>
                <a:lnTo>
                  <a:pt x="7555996" y="572494"/>
                </a:lnTo>
                <a:close/>
                <a:moveTo>
                  <a:pt x="6359791" y="376752"/>
                </a:moveTo>
                <a:lnTo>
                  <a:pt x="6237662" y="502227"/>
                </a:lnTo>
                <a:lnTo>
                  <a:pt x="6359791" y="626030"/>
                </a:lnTo>
                <a:lnTo>
                  <a:pt x="6408310" y="572494"/>
                </a:lnTo>
                <a:lnTo>
                  <a:pt x="6339715" y="502227"/>
                </a:lnTo>
                <a:lnTo>
                  <a:pt x="6408310" y="428613"/>
                </a:lnTo>
                <a:close/>
                <a:moveTo>
                  <a:pt x="5357658" y="376752"/>
                </a:moveTo>
                <a:lnTo>
                  <a:pt x="5018037" y="714699"/>
                </a:lnTo>
                <a:lnTo>
                  <a:pt x="5071573" y="766565"/>
                </a:lnTo>
                <a:lnTo>
                  <a:pt x="5215452" y="624356"/>
                </a:lnTo>
                <a:lnTo>
                  <a:pt x="5357658" y="766565"/>
                </a:lnTo>
                <a:lnTo>
                  <a:pt x="5411194" y="714699"/>
                </a:lnTo>
                <a:lnTo>
                  <a:pt x="5267315" y="572494"/>
                </a:lnTo>
                <a:lnTo>
                  <a:pt x="5357658" y="480477"/>
                </a:lnTo>
                <a:lnTo>
                  <a:pt x="5499864" y="624356"/>
                </a:lnTo>
                <a:lnTo>
                  <a:pt x="5553401" y="572494"/>
                </a:lnTo>
                <a:close/>
                <a:moveTo>
                  <a:pt x="4362216" y="376752"/>
                </a:moveTo>
                <a:lnTo>
                  <a:pt x="4236739" y="502227"/>
                </a:lnTo>
                <a:lnTo>
                  <a:pt x="4362216" y="626030"/>
                </a:lnTo>
                <a:lnTo>
                  <a:pt x="4415752" y="572494"/>
                </a:lnTo>
                <a:lnTo>
                  <a:pt x="4342140" y="502227"/>
                </a:lnTo>
                <a:lnTo>
                  <a:pt x="4415752" y="428613"/>
                </a:lnTo>
                <a:close/>
                <a:moveTo>
                  <a:pt x="3353386" y="376752"/>
                </a:moveTo>
                <a:lnTo>
                  <a:pt x="3017111" y="714699"/>
                </a:lnTo>
                <a:lnTo>
                  <a:pt x="3068974" y="766565"/>
                </a:lnTo>
                <a:lnTo>
                  <a:pt x="3211181" y="624356"/>
                </a:lnTo>
                <a:lnTo>
                  <a:pt x="3353386" y="766565"/>
                </a:lnTo>
                <a:lnTo>
                  <a:pt x="3406922" y="714699"/>
                </a:lnTo>
                <a:lnTo>
                  <a:pt x="3264717" y="572494"/>
                </a:lnTo>
                <a:lnTo>
                  <a:pt x="3353386" y="480477"/>
                </a:lnTo>
                <a:lnTo>
                  <a:pt x="3497267" y="624356"/>
                </a:lnTo>
                <a:lnTo>
                  <a:pt x="3549129" y="572494"/>
                </a:lnTo>
                <a:close/>
                <a:moveTo>
                  <a:pt x="2357944" y="376752"/>
                </a:moveTo>
                <a:lnTo>
                  <a:pt x="2234141" y="502227"/>
                </a:lnTo>
                <a:lnTo>
                  <a:pt x="2357944" y="626030"/>
                </a:lnTo>
                <a:lnTo>
                  <a:pt x="2411481" y="572494"/>
                </a:lnTo>
                <a:lnTo>
                  <a:pt x="2339542" y="502227"/>
                </a:lnTo>
                <a:lnTo>
                  <a:pt x="2411481" y="428613"/>
                </a:lnTo>
                <a:close/>
                <a:moveTo>
                  <a:pt x="1350792" y="376752"/>
                </a:moveTo>
                <a:lnTo>
                  <a:pt x="1012844" y="714699"/>
                </a:lnTo>
                <a:lnTo>
                  <a:pt x="1064706" y="766565"/>
                </a:lnTo>
                <a:lnTo>
                  <a:pt x="1206913" y="624356"/>
                </a:lnTo>
                <a:lnTo>
                  <a:pt x="1350792" y="766565"/>
                </a:lnTo>
                <a:lnTo>
                  <a:pt x="1402655" y="714699"/>
                </a:lnTo>
                <a:lnTo>
                  <a:pt x="1260450" y="572494"/>
                </a:lnTo>
                <a:lnTo>
                  <a:pt x="1350792" y="480477"/>
                </a:lnTo>
                <a:lnTo>
                  <a:pt x="1494671" y="624356"/>
                </a:lnTo>
                <a:lnTo>
                  <a:pt x="1546534" y="572494"/>
                </a:lnTo>
                <a:close/>
                <a:moveTo>
                  <a:pt x="353675" y="376752"/>
                </a:moveTo>
                <a:lnTo>
                  <a:pt x="229872" y="502227"/>
                </a:lnTo>
                <a:lnTo>
                  <a:pt x="353675" y="626032"/>
                </a:lnTo>
                <a:lnTo>
                  <a:pt x="407211" y="572495"/>
                </a:lnTo>
                <a:lnTo>
                  <a:pt x="335273" y="502227"/>
                </a:lnTo>
                <a:lnTo>
                  <a:pt x="407211" y="428615"/>
                </a:lnTo>
                <a:close/>
                <a:moveTo>
                  <a:pt x="353677" y="338274"/>
                </a:moveTo>
                <a:lnTo>
                  <a:pt x="444019" y="428616"/>
                </a:lnTo>
                <a:lnTo>
                  <a:pt x="373753" y="502227"/>
                </a:lnTo>
                <a:lnTo>
                  <a:pt x="444019" y="572495"/>
                </a:lnTo>
                <a:lnTo>
                  <a:pt x="353677" y="664510"/>
                </a:lnTo>
                <a:lnTo>
                  <a:pt x="189721" y="502227"/>
                </a:lnTo>
                <a:close/>
                <a:moveTo>
                  <a:pt x="11370466" y="338272"/>
                </a:moveTo>
                <a:lnTo>
                  <a:pt x="11603015" y="572494"/>
                </a:lnTo>
                <a:lnTo>
                  <a:pt x="11512673" y="662836"/>
                </a:lnTo>
                <a:lnTo>
                  <a:pt x="11370466" y="518957"/>
                </a:lnTo>
                <a:lnTo>
                  <a:pt x="11316929" y="572494"/>
                </a:lnTo>
                <a:lnTo>
                  <a:pt x="11459136" y="714701"/>
                </a:lnTo>
                <a:lnTo>
                  <a:pt x="11370466" y="806715"/>
                </a:lnTo>
                <a:lnTo>
                  <a:pt x="11224914" y="662836"/>
                </a:lnTo>
                <a:lnTo>
                  <a:pt x="11082707" y="806715"/>
                </a:lnTo>
                <a:lnTo>
                  <a:pt x="10994039" y="714701"/>
                </a:lnTo>
                <a:close/>
                <a:moveTo>
                  <a:pt x="10361638" y="338272"/>
                </a:moveTo>
                <a:lnTo>
                  <a:pt x="10453655" y="428616"/>
                </a:lnTo>
                <a:lnTo>
                  <a:pt x="10381714" y="502227"/>
                </a:lnTo>
                <a:lnTo>
                  <a:pt x="10453655" y="572494"/>
                </a:lnTo>
                <a:lnTo>
                  <a:pt x="10361638" y="664510"/>
                </a:lnTo>
                <a:lnTo>
                  <a:pt x="10199357" y="502227"/>
                </a:lnTo>
                <a:close/>
                <a:moveTo>
                  <a:pt x="9366196" y="338272"/>
                </a:moveTo>
                <a:lnTo>
                  <a:pt x="9600418" y="572494"/>
                </a:lnTo>
                <a:lnTo>
                  <a:pt x="9508402" y="662836"/>
                </a:lnTo>
                <a:lnTo>
                  <a:pt x="9366196" y="518957"/>
                </a:lnTo>
                <a:lnTo>
                  <a:pt x="9312660" y="572494"/>
                </a:lnTo>
                <a:lnTo>
                  <a:pt x="9454867" y="714701"/>
                </a:lnTo>
                <a:lnTo>
                  <a:pt x="9366196" y="806715"/>
                </a:lnTo>
                <a:lnTo>
                  <a:pt x="9223989" y="662836"/>
                </a:lnTo>
                <a:lnTo>
                  <a:pt x="9078438" y="806715"/>
                </a:lnTo>
                <a:lnTo>
                  <a:pt x="8989768" y="714701"/>
                </a:lnTo>
                <a:close/>
                <a:moveTo>
                  <a:pt x="8357369" y="338272"/>
                </a:moveTo>
                <a:lnTo>
                  <a:pt x="8449385" y="428616"/>
                </a:lnTo>
                <a:lnTo>
                  <a:pt x="8379119" y="502227"/>
                </a:lnTo>
                <a:lnTo>
                  <a:pt x="8449385" y="572494"/>
                </a:lnTo>
                <a:lnTo>
                  <a:pt x="8357369" y="664510"/>
                </a:lnTo>
                <a:lnTo>
                  <a:pt x="8195087" y="502227"/>
                </a:lnTo>
                <a:close/>
                <a:moveTo>
                  <a:pt x="7361927" y="338272"/>
                </a:moveTo>
                <a:lnTo>
                  <a:pt x="7596149" y="572494"/>
                </a:lnTo>
                <a:lnTo>
                  <a:pt x="7504132" y="662836"/>
                </a:lnTo>
                <a:lnTo>
                  <a:pt x="7361927" y="518957"/>
                </a:lnTo>
                <a:lnTo>
                  <a:pt x="7310063" y="572494"/>
                </a:lnTo>
                <a:lnTo>
                  <a:pt x="7452270" y="714701"/>
                </a:lnTo>
                <a:lnTo>
                  <a:pt x="7361927" y="806715"/>
                </a:lnTo>
                <a:lnTo>
                  <a:pt x="7219720" y="662836"/>
                </a:lnTo>
                <a:lnTo>
                  <a:pt x="7075841" y="806715"/>
                </a:lnTo>
                <a:lnTo>
                  <a:pt x="6985498" y="714701"/>
                </a:lnTo>
                <a:close/>
                <a:moveTo>
                  <a:pt x="6359791" y="338272"/>
                </a:moveTo>
                <a:lnTo>
                  <a:pt x="6446788" y="428616"/>
                </a:lnTo>
                <a:lnTo>
                  <a:pt x="6378194" y="502227"/>
                </a:lnTo>
                <a:lnTo>
                  <a:pt x="6446788" y="572494"/>
                </a:lnTo>
                <a:lnTo>
                  <a:pt x="6359791" y="664510"/>
                </a:lnTo>
                <a:lnTo>
                  <a:pt x="6202528" y="502227"/>
                </a:lnTo>
                <a:close/>
                <a:moveTo>
                  <a:pt x="5357658" y="338272"/>
                </a:moveTo>
                <a:lnTo>
                  <a:pt x="5591879" y="572494"/>
                </a:lnTo>
                <a:lnTo>
                  <a:pt x="5499863" y="662836"/>
                </a:lnTo>
                <a:lnTo>
                  <a:pt x="5357658" y="518957"/>
                </a:lnTo>
                <a:lnTo>
                  <a:pt x="5305793" y="572494"/>
                </a:lnTo>
                <a:lnTo>
                  <a:pt x="5449672" y="714701"/>
                </a:lnTo>
                <a:lnTo>
                  <a:pt x="5357658" y="806715"/>
                </a:lnTo>
                <a:lnTo>
                  <a:pt x="5215451" y="662836"/>
                </a:lnTo>
                <a:lnTo>
                  <a:pt x="5071571" y="806715"/>
                </a:lnTo>
                <a:lnTo>
                  <a:pt x="4981229" y="714701"/>
                </a:lnTo>
                <a:close/>
                <a:moveTo>
                  <a:pt x="4362214" y="338272"/>
                </a:moveTo>
                <a:lnTo>
                  <a:pt x="4452557" y="428616"/>
                </a:lnTo>
                <a:lnTo>
                  <a:pt x="4380618" y="502227"/>
                </a:lnTo>
                <a:lnTo>
                  <a:pt x="4452557" y="572494"/>
                </a:lnTo>
                <a:lnTo>
                  <a:pt x="4362214" y="664510"/>
                </a:lnTo>
                <a:lnTo>
                  <a:pt x="4198259" y="502227"/>
                </a:lnTo>
                <a:close/>
                <a:moveTo>
                  <a:pt x="3353388" y="338272"/>
                </a:moveTo>
                <a:lnTo>
                  <a:pt x="3587610" y="572494"/>
                </a:lnTo>
                <a:lnTo>
                  <a:pt x="3497267" y="662836"/>
                </a:lnTo>
                <a:lnTo>
                  <a:pt x="3353388" y="518957"/>
                </a:lnTo>
                <a:lnTo>
                  <a:pt x="3301525" y="572494"/>
                </a:lnTo>
                <a:lnTo>
                  <a:pt x="3445403" y="714701"/>
                </a:lnTo>
                <a:lnTo>
                  <a:pt x="3353388" y="806715"/>
                </a:lnTo>
                <a:lnTo>
                  <a:pt x="3211181" y="662836"/>
                </a:lnTo>
                <a:lnTo>
                  <a:pt x="3068976" y="806715"/>
                </a:lnTo>
                <a:lnTo>
                  <a:pt x="2976959" y="714701"/>
                </a:lnTo>
                <a:close/>
                <a:moveTo>
                  <a:pt x="2357944" y="338272"/>
                </a:moveTo>
                <a:lnTo>
                  <a:pt x="2448287" y="428616"/>
                </a:lnTo>
                <a:lnTo>
                  <a:pt x="2376348" y="502227"/>
                </a:lnTo>
                <a:lnTo>
                  <a:pt x="2448287" y="572494"/>
                </a:lnTo>
                <a:lnTo>
                  <a:pt x="2357944" y="664510"/>
                </a:lnTo>
                <a:lnTo>
                  <a:pt x="2193989" y="502227"/>
                </a:lnTo>
                <a:close/>
                <a:moveTo>
                  <a:pt x="1350792" y="338272"/>
                </a:moveTo>
                <a:lnTo>
                  <a:pt x="1583340" y="572494"/>
                </a:lnTo>
                <a:lnTo>
                  <a:pt x="1494671" y="662836"/>
                </a:lnTo>
                <a:lnTo>
                  <a:pt x="1350792" y="518957"/>
                </a:lnTo>
                <a:lnTo>
                  <a:pt x="1297256" y="572494"/>
                </a:lnTo>
                <a:lnTo>
                  <a:pt x="1441133" y="714701"/>
                </a:lnTo>
                <a:lnTo>
                  <a:pt x="1350792" y="806715"/>
                </a:lnTo>
                <a:lnTo>
                  <a:pt x="1206911" y="662836"/>
                </a:lnTo>
                <a:lnTo>
                  <a:pt x="1064706" y="806715"/>
                </a:lnTo>
                <a:lnTo>
                  <a:pt x="974363" y="714701"/>
                </a:lnTo>
                <a:close/>
                <a:moveTo>
                  <a:pt x="10726356" y="313176"/>
                </a:moveTo>
                <a:lnTo>
                  <a:pt x="10674492" y="365040"/>
                </a:lnTo>
                <a:lnTo>
                  <a:pt x="10935484" y="626030"/>
                </a:lnTo>
                <a:lnTo>
                  <a:pt x="10987347" y="574166"/>
                </a:lnTo>
                <a:close/>
                <a:moveTo>
                  <a:pt x="8722087" y="313176"/>
                </a:moveTo>
                <a:lnTo>
                  <a:pt x="8670223" y="365040"/>
                </a:lnTo>
                <a:lnTo>
                  <a:pt x="8931213" y="626030"/>
                </a:lnTo>
                <a:lnTo>
                  <a:pt x="8983077" y="574166"/>
                </a:lnTo>
                <a:close/>
                <a:moveTo>
                  <a:pt x="6721162" y="313176"/>
                </a:moveTo>
                <a:lnTo>
                  <a:pt x="6667626" y="365040"/>
                </a:lnTo>
                <a:lnTo>
                  <a:pt x="6935308" y="626030"/>
                </a:lnTo>
                <a:lnTo>
                  <a:pt x="6988844" y="574166"/>
                </a:lnTo>
                <a:close/>
                <a:moveTo>
                  <a:pt x="4716895" y="313176"/>
                </a:moveTo>
                <a:lnTo>
                  <a:pt x="4663359" y="365040"/>
                </a:lnTo>
                <a:lnTo>
                  <a:pt x="4931040" y="626030"/>
                </a:lnTo>
                <a:lnTo>
                  <a:pt x="4984577" y="574166"/>
                </a:lnTo>
                <a:close/>
                <a:moveTo>
                  <a:pt x="2720987" y="313176"/>
                </a:moveTo>
                <a:lnTo>
                  <a:pt x="2670797" y="365040"/>
                </a:lnTo>
                <a:lnTo>
                  <a:pt x="2928443" y="626030"/>
                </a:lnTo>
                <a:lnTo>
                  <a:pt x="2980305" y="574166"/>
                </a:lnTo>
                <a:close/>
                <a:moveTo>
                  <a:pt x="718392" y="313176"/>
                </a:moveTo>
                <a:lnTo>
                  <a:pt x="666527" y="365040"/>
                </a:lnTo>
                <a:lnTo>
                  <a:pt x="924173" y="626030"/>
                </a:lnTo>
                <a:lnTo>
                  <a:pt x="976036" y="574166"/>
                </a:lnTo>
                <a:close/>
                <a:moveTo>
                  <a:pt x="10726355" y="276371"/>
                </a:moveTo>
                <a:lnTo>
                  <a:pt x="11024151" y="574166"/>
                </a:lnTo>
                <a:lnTo>
                  <a:pt x="10935482" y="664508"/>
                </a:lnTo>
                <a:lnTo>
                  <a:pt x="10637686" y="365040"/>
                </a:lnTo>
                <a:close/>
                <a:moveTo>
                  <a:pt x="8722087" y="276371"/>
                </a:moveTo>
                <a:lnTo>
                  <a:pt x="9019884" y="574166"/>
                </a:lnTo>
                <a:lnTo>
                  <a:pt x="8931213" y="664508"/>
                </a:lnTo>
                <a:lnTo>
                  <a:pt x="8633416" y="365040"/>
                </a:lnTo>
                <a:close/>
                <a:moveTo>
                  <a:pt x="6721164" y="276371"/>
                </a:moveTo>
                <a:lnTo>
                  <a:pt x="7025652" y="574166"/>
                </a:lnTo>
                <a:lnTo>
                  <a:pt x="6935310" y="664508"/>
                </a:lnTo>
                <a:lnTo>
                  <a:pt x="6629147" y="365040"/>
                </a:lnTo>
                <a:close/>
                <a:moveTo>
                  <a:pt x="4716893" y="276371"/>
                </a:moveTo>
                <a:lnTo>
                  <a:pt x="5021381" y="574166"/>
                </a:lnTo>
                <a:lnTo>
                  <a:pt x="4931039" y="664508"/>
                </a:lnTo>
                <a:lnTo>
                  <a:pt x="4624878" y="365040"/>
                </a:lnTo>
                <a:close/>
                <a:moveTo>
                  <a:pt x="2720989" y="276371"/>
                </a:moveTo>
                <a:lnTo>
                  <a:pt x="3018785" y="574166"/>
                </a:lnTo>
                <a:lnTo>
                  <a:pt x="2928443" y="664508"/>
                </a:lnTo>
                <a:lnTo>
                  <a:pt x="2632320" y="365040"/>
                </a:lnTo>
                <a:close/>
                <a:moveTo>
                  <a:pt x="718392" y="276371"/>
                </a:moveTo>
                <a:lnTo>
                  <a:pt x="1014516" y="574166"/>
                </a:lnTo>
                <a:lnTo>
                  <a:pt x="924173" y="664508"/>
                </a:lnTo>
                <a:lnTo>
                  <a:pt x="628051" y="365040"/>
                </a:lnTo>
                <a:close/>
                <a:moveTo>
                  <a:pt x="11510997" y="232873"/>
                </a:moveTo>
                <a:lnTo>
                  <a:pt x="11457461" y="284735"/>
                </a:lnTo>
                <a:lnTo>
                  <a:pt x="11797083" y="626030"/>
                </a:lnTo>
                <a:lnTo>
                  <a:pt x="11991153" y="428613"/>
                </a:lnTo>
                <a:lnTo>
                  <a:pt x="11939290" y="376752"/>
                </a:lnTo>
                <a:lnTo>
                  <a:pt x="11797083" y="520629"/>
                </a:lnTo>
                <a:close/>
                <a:moveTo>
                  <a:pt x="9506729" y="232873"/>
                </a:moveTo>
                <a:lnTo>
                  <a:pt x="9453193" y="284735"/>
                </a:lnTo>
                <a:lnTo>
                  <a:pt x="9792815" y="626030"/>
                </a:lnTo>
                <a:lnTo>
                  <a:pt x="9988557" y="428613"/>
                </a:lnTo>
                <a:lnTo>
                  <a:pt x="9935020" y="376752"/>
                </a:lnTo>
                <a:lnTo>
                  <a:pt x="9792815" y="520629"/>
                </a:lnTo>
                <a:close/>
                <a:moveTo>
                  <a:pt x="7502460" y="232873"/>
                </a:moveTo>
                <a:lnTo>
                  <a:pt x="7450598" y="284735"/>
                </a:lnTo>
                <a:lnTo>
                  <a:pt x="7788546" y="626030"/>
                </a:lnTo>
                <a:lnTo>
                  <a:pt x="7984288" y="428613"/>
                </a:lnTo>
                <a:lnTo>
                  <a:pt x="7930751" y="376752"/>
                </a:lnTo>
                <a:lnTo>
                  <a:pt x="7788546" y="520629"/>
                </a:lnTo>
                <a:close/>
                <a:moveTo>
                  <a:pt x="5498191" y="232873"/>
                </a:moveTo>
                <a:lnTo>
                  <a:pt x="5448000" y="284735"/>
                </a:lnTo>
                <a:lnTo>
                  <a:pt x="5784275" y="626030"/>
                </a:lnTo>
                <a:lnTo>
                  <a:pt x="5980018" y="428613"/>
                </a:lnTo>
                <a:lnTo>
                  <a:pt x="5929828" y="376752"/>
                </a:lnTo>
                <a:lnTo>
                  <a:pt x="5784275" y="520629"/>
                </a:lnTo>
                <a:close/>
                <a:moveTo>
                  <a:pt x="3495593" y="232873"/>
                </a:moveTo>
                <a:lnTo>
                  <a:pt x="3443730" y="284735"/>
                </a:lnTo>
                <a:lnTo>
                  <a:pt x="3781679" y="626030"/>
                </a:lnTo>
                <a:lnTo>
                  <a:pt x="3977421" y="428613"/>
                </a:lnTo>
                <a:lnTo>
                  <a:pt x="3925557" y="376752"/>
                </a:lnTo>
                <a:lnTo>
                  <a:pt x="3781679" y="520629"/>
                </a:lnTo>
                <a:close/>
                <a:moveTo>
                  <a:pt x="1503036" y="232873"/>
                </a:moveTo>
                <a:lnTo>
                  <a:pt x="1449499" y="284735"/>
                </a:lnTo>
                <a:lnTo>
                  <a:pt x="1787448" y="626030"/>
                </a:lnTo>
                <a:lnTo>
                  <a:pt x="1984863" y="428613"/>
                </a:lnTo>
                <a:lnTo>
                  <a:pt x="1931327" y="376752"/>
                </a:lnTo>
                <a:lnTo>
                  <a:pt x="1787448" y="520629"/>
                </a:lnTo>
                <a:close/>
                <a:moveTo>
                  <a:pt x="11510999" y="194393"/>
                </a:moveTo>
                <a:lnTo>
                  <a:pt x="11797085" y="482153"/>
                </a:lnTo>
                <a:lnTo>
                  <a:pt x="11939290" y="338272"/>
                </a:lnTo>
                <a:lnTo>
                  <a:pt x="12031307" y="428616"/>
                </a:lnTo>
                <a:lnTo>
                  <a:pt x="11797085" y="664510"/>
                </a:lnTo>
                <a:lnTo>
                  <a:pt x="11420656" y="284735"/>
                </a:lnTo>
                <a:close/>
                <a:moveTo>
                  <a:pt x="9506728" y="194393"/>
                </a:moveTo>
                <a:lnTo>
                  <a:pt x="9792814" y="482153"/>
                </a:lnTo>
                <a:lnTo>
                  <a:pt x="9935019" y="338272"/>
                </a:lnTo>
                <a:lnTo>
                  <a:pt x="10027036" y="428616"/>
                </a:lnTo>
                <a:lnTo>
                  <a:pt x="9792814" y="664510"/>
                </a:lnTo>
                <a:lnTo>
                  <a:pt x="9416385" y="284735"/>
                </a:lnTo>
                <a:close/>
                <a:moveTo>
                  <a:pt x="7502460" y="194393"/>
                </a:moveTo>
                <a:lnTo>
                  <a:pt x="7788544" y="482153"/>
                </a:lnTo>
                <a:lnTo>
                  <a:pt x="7930750" y="338272"/>
                </a:lnTo>
                <a:lnTo>
                  <a:pt x="8022766" y="428616"/>
                </a:lnTo>
                <a:lnTo>
                  <a:pt x="7788544" y="664510"/>
                </a:lnTo>
                <a:lnTo>
                  <a:pt x="7412117" y="284735"/>
                </a:lnTo>
                <a:close/>
                <a:moveTo>
                  <a:pt x="5498189" y="194393"/>
                </a:moveTo>
                <a:lnTo>
                  <a:pt x="5784275" y="482153"/>
                </a:lnTo>
                <a:lnTo>
                  <a:pt x="5929828" y="338272"/>
                </a:lnTo>
                <a:lnTo>
                  <a:pt x="6018497" y="428616"/>
                </a:lnTo>
                <a:lnTo>
                  <a:pt x="5784275" y="664510"/>
                </a:lnTo>
                <a:lnTo>
                  <a:pt x="5409520" y="284735"/>
                </a:lnTo>
                <a:close/>
                <a:moveTo>
                  <a:pt x="3495593" y="194393"/>
                </a:moveTo>
                <a:lnTo>
                  <a:pt x="3781679" y="482153"/>
                </a:lnTo>
                <a:lnTo>
                  <a:pt x="3925558" y="338272"/>
                </a:lnTo>
                <a:lnTo>
                  <a:pt x="4015901" y="428616"/>
                </a:lnTo>
                <a:lnTo>
                  <a:pt x="3781679" y="664510"/>
                </a:lnTo>
                <a:lnTo>
                  <a:pt x="3405250" y="284735"/>
                </a:lnTo>
                <a:close/>
                <a:moveTo>
                  <a:pt x="1503036" y="194393"/>
                </a:moveTo>
                <a:lnTo>
                  <a:pt x="1787448" y="482153"/>
                </a:lnTo>
                <a:lnTo>
                  <a:pt x="1931327" y="338272"/>
                </a:lnTo>
                <a:lnTo>
                  <a:pt x="2021670" y="428616"/>
                </a:lnTo>
                <a:lnTo>
                  <a:pt x="1787448" y="664510"/>
                </a:lnTo>
                <a:lnTo>
                  <a:pt x="1411019" y="284735"/>
                </a:lnTo>
                <a:close/>
                <a:moveTo>
                  <a:pt x="11291833" y="162607"/>
                </a:moveTo>
                <a:lnTo>
                  <a:pt x="11029171" y="428613"/>
                </a:lnTo>
                <a:lnTo>
                  <a:pt x="11081034" y="482149"/>
                </a:lnTo>
                <a:lnTo>
                  <a:pt x="11343697" y="216143"/>
                </a:lnTo>
                <a:close/>
                <a:moveTo>
                  <a:pt x="9295930" y="162607"/>
                </a:moveTo>
                <a:lnTo>
                  <a:pt x="9026574" y="428613"/>
                </a:lnTo>
                <a:lnTo>
                  <a:pt x="9080110" y="482149"/>
                </a:lnTo>
                <a:lnTo>
                  <a:pt x="9347792" y="216143"/>
                </a:lnTo>
                <a:close/>
                <a:moveTo>
                  <a:pt x="7291660" y="162607"/>
                </a:moveTo>
                <a:lnTo>
                  <a:pt x="7022304" y="428613"/>
                </a:lnTo>
                <a:lnTo>
                  <a:pt x="7075841" y="482149"/>
                </a:lnTo>
                <a:lnTo>
                  <a:pt x="7345197" y="216143"/>
                </a:lnTo>
                <a:close/>
                <a:moveTo>
                  <a:pt x="5287391" y="162607"/>
                </a:moveTo>
                <a:lnTo>
                  <a:pt x="5019709" y="428613"/>
                </a:lnTo>
                <a:lnTo>
                  <a:pt x="5071571" y="482149"/>
                </a:lnTo>
                <a:lnTo>
                  <a:pt x="5340927" y="216143"/>
                </a:lnTo>
                <a:close/>
                <a:moveTo>
                  <a:pt x="3284795" y="162607"/>
                </a:moveTo>
                <a:lnTo>
                  <a:pt x="3017113" y="428613"/>
                </a:lnTo>
                <a:lnTo>
                  <a:pt x="3068976" y="482149"/>
                </a:lnTo>
                <a:lnTo>
                  <a:pt x="3336658" y="216143"/>
                </a:lnTo>
                <a:close/>
                <a:moveTo>
                  <a:pt x="1278852" y="162607"/>
                </a:moveTo>
                <a:lnTo>
                  <a:pt x="1012844" y="428613"/>
                </a:lnTo>
                <a:lnTo>
                  <a:pt x="1064706" y="482149"/>
                </a:lnTo>
                <a:lnTo>
                  <a:pt x="1330716" y="216143"/>
                </a:lnTo>
                <a:close/>
                <a:moveTo>
                  <a:pt x="0" y="126814"/>
                </a:moveTo>
                <a:lnTo>
                  <a:pt x="231546" y="358350"/>
                </a:lnTo>
                <a:lnTo>
                  <a:pt x="139529" y="450365"/>
                </a:lnTo>
                <a:lnTo>
                  <a:pt x="0" y="309745"/>
                </a:lnTo>
                <a:lnTo>
                  <a:pt x="0" y="270680"/>
                </a:lnTo>
                <a:lnTo>
                  <a:pt x="139531" y="410212"/>
                </a:lnTo>
                <a:lnTo>
                  <a:pt x="191393" y="358350"/>
                </a:lnTo>
                <a:lnTo>
                  <a:pt x="0" y="166956"/>
                </a:lnTo>
                <a:close/>
                <a:moveTo>
                  <a:pt x="3284795" y="124133"/>
                </a:moveTo>
                <a:lnTo>
                  <a:pt x="3373464" y="216143"/>
                </a:lnTo>
                <a:lnTo>
                  <a:pt x="3068976" y="520629"/>
                </a:lnTo>
                <a:lnTo>
                  <a:pt x="2976959" y="428613"/>
                </a:lnTo>
                <a:close/>
                <a:moveTo>
                  <a:pt x="1278850" y="124133"/>
                </a:moveTo>
                <a:lnTo>
                  <a:pt x="1370867" y="216143"/>
                </a:lnTo>
                <a:lnTo>
                  <a:pt x="1064706" y="520629"/>
                </a:lnTo>
                <a:lnTo>
                  <a:pt x="974363" y="428613"/>
                </a:lnTo>
                <a:close/>
                <a:moveTo>
                  <a:pt x="5287391" y="124132"/>
                </a:moveTo>
                <a:lnTo>
                  <a:pt x="5377734" y="216143"/>
                </a:lnTo>
                <a:lnTo>
                  <a:pt x="5071571" y="520629"/>
                </a:lnTo>
                <a:lnTo>
                  <a:pt x="4981229" y="428613"/>
                </a:lnTo>
                <a:close/>
                <a:moveTo>
                  <a:pt x="7291660" y="124130"/>
                </a:moveTo>
                <a:lnTo>
                  <a:pt x="7382003" y="216143"/>
                </a:lnTo>
                <a:lnTo>
                  <a:pt x="7075843" y="520629"/>
                </a:lnTo>
                <a:lnTo>
                  <a:pt x="6985500" y="428613"/>
                </a:lnTo>
                <a:close/>
                <a:moveTo>
                  <a:pt x="9295930" y="124128"/>
                </a:moveTo>
                <a:lnTo>
                  <a:pt x="9386272" y="216143"/>
                </a:lnTo>
                <a:lnTo>
                  <a:pt x="9080110" y="520629"/>
                </a:lnTo>
                <a:lnTo>
                  <a:pt x="8989769" y="428613"/>
                </a:lnTo>
                <a:close/>
                <a:moveTo>
                  <a:pt x="11291833" y="124125"/>
                </a:moveTo>
                <a:lnTo>
                  <a:pt x="11380504" y="216143"/>
                </a:lnTo>
                <a:lnTo>
                  <a:pt x="11081034" y="520629"/>
                </a:lnTo>
                <a:lnTo>
                  <a:pt x="10994039" y="428613"/>
                </a:lnTo>
                <a:close/>
                <a:moveTo>
                  <a:pt x="11653204" y="92340"/>
                </a:moveTo>
                <a:lnTo>
                  <a:pt x="11603014" y="144204"/>
                </a:lnTo>
                <a:lnTo>
                  <a:pt x="11653204" y="197737"/>
                </a:lnTo>
                <a:lnTo>
                  <a:pt x="11706740" y="144204"/>
                </a:lnTo>
                <a:close/>
                <a:moveTo>
                  <a:pt x="10361640" y="92340"/>
                </a:moveTo>
                <a:lnTo>
                  <a:pt x="10237837" y="216143"/>
                </a:lnTo>
                <a:lnTo>
                  <a:pt x="10289699" y="268007"/>
                </a:lnTo>
                <a:lnTo>
                  <a:pt x="10361640" y="196065"/>
                </a:lnTo>
                <a:lnTo>
                  <a:pt x="10505519" y="339946"/>
                </a:lnTo>
                <a:lnTo>
                  <a:pt x="10559055" y="286409"/>
                </a:lnTo>
                <a:close/>
                <a:moveTo>
                  <a:pt x="9935020" y="92340"/>
                </a:moveTo>
                <a:lnTo>
                  <a:pt x="9739279" y="286409"/>
                </a:lnTo>
                <a:lnTo>
                  <a:pt x="9791142" y="339946"/>
                </a:lnTo>
                <a:lnTo>
                  <a:pt x="9935020" y="196065"/>
                </a:lnTo>
                <a:lnTo>
                  <a:pt x="10150840" y="410211"/>
                </a:lnTo>
                <a:lnTo>
                  <a:pt x="10202703" y="358350"/>
                </a:lnTo>
                <a:close/>
                <a:moveTo>
                  <a:pt x="9650608" y="92340"/>
                </a:moveTo>
                <a:lnTo>
                  <a:pt x="9598744" y="144204"/>
                </a:lnTo>
                <a:lnTo>
                  <a:pt x="9650608" y="197737"/>
                </a:lnTo>
                <a:lnTo>
                  <a:pt x="9704145" y="144204"/>
                </a:lnTo>
                <a:close/>
                <a:moveTo>
                  <a:pt x="8357369" y="92340"/>
                </a:moveTo>
                <a:lnTo>
                  <a:pt x="8233566" y="216143"/>
                </a:lnTo>
                <a:lnTo>
                  <a:pt x="8285428" y="268007"/>
                </a:lnTo>
                <a:lnTo>
                  <a:pt x="8357369" y="196065"/>
                </a:lnTo>
                <a:lnTo>
                  <a:pt x="8502920" y="339946"/>
                </a:lnTo>
                <a:lnTo>
                  <a:pt x="8554784" y="286409"/>
                </a:lnTo>
                <a:close/>
                <a:moveTo>
                  <a:pt x="7930751" y="92340"/>
                </a:moveTo>
                <a:lnTo>
                  <a:pt x="7735010" y="286409"/>
                </a:lnTo>
                <a:lnTo>
                  <a:pt x="7786872" y="339946"/>
                </a:lnTo>
                <a:lnTo>
                  <a:pt x="7930751" y="196065"/>
                </a:lnTo>
                <a:lnTo>
                  <a:pt x="8146571" y="410211"/>
                </a:lnTo>
                <a:lnTo>
                  <a:pt x="8198433" y="358350"/>
                </a:lnTo>
                <a:close/>
                <a:moveTo>
                  <a:pt x="7648011" y="92340"/>
                </a:moveTo>
                <a:lnTo>
                  <a:pt x="7594477" y="144204"/>
                </a:lnTo>
                <a:lnTo>
                  <a:pt x="7648011" y="197737"/>
                </a:lnTo>
                <a:lnTo>
                  <a:pt x="7699876" y="144204"/>
                </a:lnTo>
                <a:close/>
                <a:moveTo>
                  <a:pt x="6361465" y="92340"/>
                </a:moveTo>
                <a:lnTo>
                  <a:pt x="6239336" y="216143"/>
                </a:lnTo>
                <a:lnTo>
                  <a:pt x="6289527" y="268007"/>
                </a:lnTo>
                <a:lnTo>
                  <a:pt x="6361465" y="196065"/>
                </a:lnTo>
                <a:lnTo>
                  <a:pt x="6500326" y="339946"/>
                </a:lnTo>
                <a:lnTo>
                  <a:pt x="6552189" y="286409"/>
                </a:lnTo>
                <a:close/>
                <a:moveTo>
                  <a:pt x="5928154" y="92340"/>
                </a:moveTo>
                <a:lnTo>
                  <a:pt x="5730739" y="286409"/>
                </a:lnTo>
                <a:lnTo>
                  <a:pt x="5784275" y="339946"/>
                </a:lnTo>
                <a:lnTo>
                  <a:pt x="5928154" y="196065"/>
                </a:lnTo>
                <a:lnTo>
                  <a:pt x="6142300" y="410211"/>
                </a:lnTo>
                <a:lnTo>
                  <a:pt x="6195836" y="358350"/>
                </a:lnTo>
                <a:close/>
                <a:moveTo>
                  <a:pt x="5643744" y="92340"/>
                </a:moveTo>
                <a:lnTo>
                  <a:pt x="5590207" y="144204"/>
                </a:lnTo>
                <a:lnTo>
                  <a:pt x="5643744" y="197737"/>
                </a:lnTo>
                <a:lnTo>
                  <a:pt x="5697281" y="144204"/>
                </a:lnTo>
                <a:close/>
                <a:moveTo>
                  <a:pt x="4362214" y="92340"/>
                </a:moveTo>
                <a:lnTo>
                  <a:pt x="4236739" y="216143"/>
                </a:lnTo>
                <a:lnTo>
                  <a:pt x="4288601" y="268007"/>
                </a:lnTo>
                <a:lnTo>
                  <a:pt x="4362214" y="196065"/>
                </a:lnTo>
                <a:lnTo>
                  <a:pt x="4504421" y="339946"/>
                </a:lnTo>
                <a:lnTo>
                  <a:pt x="4557957" y="286409"/>
                </a:lnTo>
                <a:close/>
                <a:moveTo>
                  <a:pt x="3933923" y="92340"/>
                </a:moveTo>
                <a:lnTo>
                  <a:pt x="3736507" y="286409"/>
                </a:lnTo>
                <a:lnTo>
                  <a:pt x="3790043" y="339946"/>
                </a:lnTo>
                <a:lnTo>
                  <a:pt x="3933923" y="196065"/>
                </a:lnTo>
                <a:lnTo>
                  <a:pt x="4148068" y="410211"/>
                </a:lnTo>
                <a:lnTo>
                  <a:pt x="4199933" y="358350"/>
                </a:lnTo>
                <a:close/>
                <a:moveTo>
                  <a:pt x="3639472" y="92340"/>
                </a:moveTo>
                <a:lnTo>
                  <a:pt x="3585936" y="144204"/>
                </a:lnTo>
                <a:lnTo>
                  <a:pt x="3639472" y="197737"/>
                </a:lnTo>
                <a:lnTo>
                  <a:pt x="3693009" y="144204"/>
                </a:lnTo>
                <a:close/>
                <a:moveTo>
                  <a:pt x="2356272" y="92340"/>
                </a:moveTo>
                <a:lnTo>
                  <a:pt x="2234143" y="216143"/>
                </a:lnTo>
                <a:lnTo>
                  <a:pt x="2286006" y="268007"/>
                </a:lnTo>
                <a:lnTo>
                  <a:pt x="2356272" y="196065"/>
                </a:lnTo>
                <a:lnTo>
                  <a:pt x="2500151" y="339946"/>
                </a:lnTo>
                <a:lnTo>
                  <a:pt x="2552015" y="286409"/>
                </a:lnTo>
                <a:close/>
                <a:moveTo>
                  <a:pt x="1929653" y="92340"/>
                </a:moveTo>
                <a:lnTo>
                  <a:pt x="1733911" y="286409"/>
                </a:lnTo>
                <a:lnTo>
                  <a:pt x="1785774" y="339946"/>
                </a:lnTo>
                <a:lnTo>
                  <a:pt x="1929653" y="196065"/>
                </a:lnTo>
                <a:lnTo>
                  <a:pt x="2143799" y="410211"/>
                </a:lnTo>
                <a:lnTo>
                  <a:pt x="2195663" y="358350"/>
                </a:lnTo>
                <a:close/>
                <a:moveTo>
                  <a:pt x="1640223" y="92340"/>
                </a:moveTo>
                <a:lnTo>
                  <a:pt x="1590032" y="144204"/>
                </a:lnTo>
                <a:lnTo>
                  <a:pt x="1640223" y="197737"/>
                </a:lnTo>
                <a:lnTo>
                  <a:pt x="1690413" y="144204"/>
                </a:lnTo>
                <a:close/>
                <a:moveTo>
                  <a:pt x="353677" y="92340"/>
                </a:moveTo>
                <a:lnTo>
                  <a:pt x="229874" y="216143"/>
                </a:lnTo>
                <a:lnTo>
                  <a:pt x="281736" y="268007"/>
                </a:lnTo>
                <a:lnTo>
                  <a:pt x="353677" y="196065"/>
                </a:lnTo>
                <a:lnTo>
                  <a:pt x="495882" y="339946"/>
                </a:lnTo>
                <a:lnTo>
                  <a:pt x="547746" y="286409"/>
                </a:lnTo>
                <a:close/>
                <a:moveTo>
                  <a:pt x="353675" y="52202"/>
                </a:moveTo>
                <a:lnTo>
                  <a:pt x="587897" y="286409"/>
                </a:lnTo>
                <a:lnTo>
                  <a:pt x="495880" y="378424"/>
                </a:lnTo>
                <a:lnTo>
                  <a:pt x="353675" y="234547"/>
                </a:lnTo>
                <a:lnTo>
                  <a:pt x="281736" y="304813"/>
                </a:lnTo>
                <a:lnTo>
                  <a:pt x="189720" y="216143"/>
                </a:lnTo>
                <a:close/>
                <a:moveTo>
                  <a:pt x="2356272" y="52200"/>
                </a:moveTo>
                <a:lnTo>
                  <a:pt x="2590494" y="286409"/>
                </a:lnTo>
                <a:lnTo>
                  <a:pt x="2500151" y="378424"/>
                </a:lnTo>
                <a:lnTo>
                  <a:pt x="2356272" y="234547"/>
                </a:lnTo>
                <a:lnTo>
                  <a:pt x="2286006" y="304813"/>
                </a:lnTo>
                <a:lnTo>
                  <a:pt x="2193989" y="216143"/>
                </a:lnTo>
                <a:close/>
                <a:moveTo>
                  <a:pt x="1929655" y="52200"/>
                </a:moveTo>
                <a:lnTo>
                  <a:pt x="2235815" y="358350"/>
                </a:lnTo>
                <a:lnTo>
                  <a:pt x="2143799" y="450363"/>
                </a:lnTo>
                <a:lnTo>
                  <a:pt x="1929655" y="234547"/>
                </a:lnTo>
                <a:lnTo>
                  <a:pt x="1785776" y="378424"/>
                </a:lnTo>
                <a:lnTo>
                  <a:pt x="1695433" y="286409"/>
                </a:lnTo>
                <a:close/>
                <a:moveTo>
                  <a:pt x="1640223" y="52200"/>
                </a:moveTo>
                <a:lnTo>
                  <a:pt x="1727219" y="144204"/>
                </a:lnTo>
                <a:lnTo>
                  <a:pt x="1640223" y="236217"/>
                </a:lnTo>
                <a:lnTo>
                  <a:pt x="1553226" y="144204"/>
                </a:lnTo>
                <a:close/>
                <a:moveTo>
                  <a:pt x="4362216" y="52196"/>
                </a:moveTo>
                <a:lnTo>
                  <a:pt x="4594764" y="286409"/>
                </a:lnTo>
                <a:lnTo>
                  <a:pt x="4504421" y="378424"/>
                </a:lnTo>
                <a:lnTo>
                  <a:pt x="4362216" y="234547"/>
                </a:lnTo>
                <a:lnTo>
                  <a:pt x="4288603" y="304813"/>
                </a:lnTo>
                <a:lnTo>
                  <a:pt x="4198260" y="216143"/>
                </a:lnTo>
                <a:close/>
                <a:moveTo>
                  <a:pt x="3933923" y="52196"/>
                </a:moveTo>
                <a:lnTo>
                  <a:pt x="4238411" y="358350"/>
                </a:lnTo>
                <a:lnTo>
                  <a:pt x="4148068" y="450363"/>
                </a:lnTo>
                <a:lnTo>
                  <a:pt x="3933923" y="234547"/>
                </a:lnTo>
                <a:lnTo>
                  <a:pt x="3790043" y="378424"/>
                </a:lnTo>
                <a:lnTo>
                  <a:pt x="3699701" y="286409"/>
                </a:lnTo>
                <a:close/>
                <a:moveTo>
                  <a:pt x="3639474" y="52196"/>
                </a:moveTo>
                <a:lnTo>
                  <a:pt x="3729817" y="144204"/>
                </a:lnTo>
                <a:lnTo>
                  <a:pt x="3639474" y="236217"/>
                </a:lnTo>
                <a:lnTo>
                  <a:pt x="3547459" y="144204"/>
                </a:lnTo>
                <a:close/>
                <a:moveTo>
                  <a:pt x="6361465" y="52193"/>
                </a:moveTo>
                <a:lnTo>
                  <a:pt x="6588995" y="286409"/>
                </a:lnTo>
                <a:lnTo>
                  <a:pt x="6500326" y="378424"/>
                </a:lnTo>
                <a:lnTo>
                  <a:pt x="6361465" y="234547"/>
                </a:lnTo>
                <a:lnTo>
                  <a:pt x="6289527" y="304813"/>
                </a:lnTo>
                <a:lnTo>
                  <a:pt x="6202528" y="216143"/>
                </a:lnTo>
                <a:close/>
                <a:moveTo>
                  <a:pt x="5928156" y="52193"/>
                </a:moveTo>
                <a:lnTo>
                  <a:pt x="6232644" y="358350"/>
                </a:lnTo>
                <a:lnTo>
                  <a:pt x="6142301" y="450363"/>
                </a:lnTo>
                <a:lnTo>
                  <a:pt x="5928156" y="234547"/>
                </a:lnTo>
                <a:lnTo>
                  <a:pt x="5784277" y="378424"/>
                </a:lnTo>
                <a:lnTo>
                  <a:pt x="5693934" y="286409"/>
                </a:lnTo>
                <a:close/>
                <a:moveTo>
                  <a:pt x="5643742" y="52193"/>
                </a:moveTo>
                <a:lnTo>
                  <a:pt x="5734085" y="144204"/>
                </a:lnTo>
                <a:lnTo>
                  <a:pt x="5643742" y="236217"/>
                </a:lnTo>
                <a:lnTo>
                  <a:pt x="5551727" y="144204"/>
                </a:lnTo>
                <a:close/>
                <a:moveTo>
                  <a:pt x="8357369" y="52191"/>
                </a:moveTo>
                <a:lnTo>
                  <a:pt x="8593264" y="286409"/>
                </a:lnTo>
                <a:lnTo>
                  <a:pt x="8502922" y="378424"/>
                </a:lnTo>
                <a:lnTo>
                  <a:pt x="8357369" y="234547"/>
                </a:lnTo>
                <a:lnTo>
                  <a:pt x="8285430" y="304813"/>
                </a:lnTo>
                <a:lnTo>
                  <a:pt x="8195087" y="216143"/>
                </a:lnTo>
                <a:close/>
                <a:moveTo>
                  <a:pt x="7930750" y="52191"/>
                </a:moveTo>
                <a:lnTo>
                  <a:pt x="8236912" y="358350"/>
                </a:lnTo>
                <a:lnTo>
                  <a:pt x="8146569" y="450363"/>
                </a:lnTo>
                <a:lnTo>
                  <a:pt x="7930750" y="234547"/>
                </a:lnTo>
                <a:lnTo>
                  <a:pt x="7786872" y="378424"/>
                </a:lnTo>
                <a:lnTo>
                  <a:pt x="7698202" y="286409"/>
                </a:lnTo>
                <a:close/>
                <a:moveTo>
                  <a:pt x="7648013" y="52191"/>
                </a:moveTo>
                <a:lnTo>
                  <a:pt x="7738356" y="144204"/>
                </a:lnTo>
                <a:lnTo>
                  <a:pt x="7648013" y="236217"/>
                </a:lnTo>
                <a:lnTo>
                  <a:pt x="7554324" y="144204"/>
                </a:lnTo>
                <a:close/>
                <a:moveTo>
                  <a:pt x="10361638" y="52189"/>
                </a:moveTo>
                <a:lnTo>
                  <a:pt x="10595860" y="286409"/>
                </a:lnTo>
                <a:lnTo>
                  <a:pt x="10505517" y="378424"/>
                </a:lnTo>
                <a:lnTo>
                  <a:pt x="10361638" y="234547"/>
                </a:lnTo>
                <a:lnTo>
                  <a:pt x="10289698" y="304813"/>
                </a:lnTo>
                <a:lnTo>
                  <a:pt x="10199357" y="216143"/>
                </a:lnTo>
                <a:close/>
                <a:moveTo>
                  <a:pt x="9935020" y="52189"/>
                </a:moveTo>
                <a:lnTo>
                  <a:pt x="10241183" y="358350"/>
                </a:lnTo>
                <a:lnTo>
                  <a:pt x="10150840" y="450363"/>
                </a:lnTo>
                <a:lnTo>
                  <a:pt x="9935020" y="234547"/>
                </a:lnTo>
                <a:lnTo>
                  <a:pt x="9791142" y="378424"/>
                </a:lnTo>
                <a:lnTo>
                  <a:pt x="9700799" y="286409"/>
                </a:lnTo>
                <a:close/>
                <a:moveTo>
                  <a:pt x="9650605" y="52189"/>
                </a:moveTo>
                <a:lnTo>
                  <a:pt x="9742623" y="144204"/>
                </a:lnTo>
                <a:lnTo>
                  <a:pt x="9650605" y="236217"/>
                </a:lnTo>
                <a:lnTo>
                  <a:pt x="9558592" y="144204"/>
                </a:lnTo>
                <a:close/>
                <a:moveTo>
                  <a:pt x="11939290" y="52186"/>
                </a:moveTo>
                <a:lnTo>
                  <a:pt x="12193588" y="308158"/>
                </a:lnTo>
                <a:lnTo>
                  <a:pt x="12193588" y="346638"/>
                </a:lnTo>
                <a:lnTo>
                  <a:pt x="11939290" y="92340"/>
                </a:lnTo>
                <a:lnTo>
                  <a:pt x="11743547" y="286409"/>
                </a:lnTo>
                <a:lnTo>
                  <a:pt x="11797083" y="339946"/>
                </a:lnTo>
                <a:lnTo>
                  <a:pt x="11939290" y="196065"/>
                </a:lnTo>
                <a:lnTo>
                  <a:pt x="12153436" y="410211"/>
                </a:lnTo>
                <a:lnTo>
                  <a:pt x="12193588" y="370060"/>
                </a:lnTo>
                <a:lnTo>
                  <a:pt x="12193588" y="408538"/>
                </a:lnTo>
                <a:lnTo>
                  <a:pt x="12153436" y="450363"/>
                </a:lnTo>
                <a:lnTo>
                  <a:pt x="11939290" y="234547"/>
                </a:lnTo>
                <a:lnTo>
                  <a:pt x="11797083" y="378424"/>
                </a:lnTo>
                <a:lnTo>
                  <a:pt x="11705068" y="286409"/>
                </a:lnTo>
                <a:close/>
                <a:moveTo>
                  <a:pt x="11653204" y="52186"/>
                </a:moveTo>
                <a:lnTo>
                  <a:pt x="11745221" y="144204"/>
                </a:lnTo>
                <a:lnTo>
                  <a:pt x="11653204" y="236217"/>
                </a:lnTo>
                <a:lnTo>
                  <a:pt x="11562861" y="144204"/>
                </a:lnTo>
                <a:close/>
                <a:moveTo>
                  <a:pt x="852233" y="28776"/>
                </a:moveTo>
                <a:lnTo>
                  <a:pt x="803716" y="77293"/>
                </a:lnTo>
                <a:lnTo>
                  <a:pt x="870637" y="144204"/>
                </a:lnTo>
                <a:lnTo>
                  <a:pt x="800368" y="217815"/>
                </a:lnTo>
                <a:lnTo>
                  <a:pt x="922499" y="339946"/>
                </a:lnTo>
                <a:lnTo>
                  <a:pt x="1042956" y="217815"/>
                </a:lnTo>
                <a:close/>
                <a:moveTo>
                  <a:pt x="2856502" y="28774"/>
                </a:moveTo>
                <a:lnTo>
                  <a:pt x="2806312" y="77293"/>
                </a:lnTo>
                <a:lnTo>
                  <a:pt x="2874906" y="144204"/>
                </a:lnTo>
                <a:lnTo>
                  <a:pt x="2804638" y="217815"/>
                </a:lnTo>
                <a:lnTo>
                  <a:pt x="2926769" y="339946"/>
                </a:lnTo>
                <a:lnTo>
                  <a:pt x="3047226" y="217815"/>
                </a:lnTo>
                <a:close/>
                <a:moveTo>
                  <a:pt x="4860774" y="28772"/>
                </a:moveTo>
                <a:lnTo>
                  <a:pt x="4810583" y="77291"/>
                </a:lnTo>
                <a:lnTo>
                  <a:pt x="4879176" y="144204"/>
                </a:lnTo>
                <a:lnTo>
                  <a:pt x="4808909" y="217815"/>
                </a:lnTo>
                <a:lnTo>
                  <a:pt x="4931040" y="339946"/>
                </a:lnTo>
                <a:lnTo>
                  <a:pt x="5051497" y="217815"/>
                </a:lnTo>
                <a:close/>
                <a:moveTo>
                  <a:pt x="6863367" y="28769"/>
                </a:moveTo>
                <a:lnTo>
                  <a:pt x="6813177" y="77289"/>
                </a:lnTo>
                <a:lnTo>
                  <a:pt x="6881771" y="144204"/>
                </a:lnTo>
                <a:lnTo>
                  <a:pt x="6811505" y="217815"/>
                </a:lnTo>
                <a:lnTo>
                  <a:pt x="6935308" y="339946"/>
                </a:lnTo>
                <a:lnTo>
                  <a:pt x="7055765" y="217815"/>
                </a:lnTo>
                <a:close/>
                <a:moveTo>
                  <a:pt x="8860946" y="28767"/>
                </a:moveTo>
                <a:lnTo>
                  <a:pt x="8809082" y="77286"/>
                </a:lnTo>
                <a:lnTo>
                  <a:pt x="8879348" y="144204"/>
                </a:lnTo>
                <a:lnTo>
                  <a:pt x="8807410" y="217815"/>
                </a:lnTo>
                <a:lnTo>
                  <a:pt x="8932885" y="339946"/>
                </a:lnTo>
                <a:lnTo>
                  <a:pt x="9058362" y="217815"/>
                </a:lnTo>
                <a:close/>
                <a:moveTo>
                  <a:pt x="10865216" y="28764"/>
                </a:moveTo>
                <a:lnTo>
                  <a:pt x="10813353" y="77282"/>
                </a:lnTo>
                <a:lnTo>
                  <a:pt x="10883620" y="144204"/>
                </a:lnTo>
                <a:lnTo>
                  <a:pt x="10811679" y="217815"/>
                </a:lnTo>
                <a:lnTo>
                  <a:pt x="10937156" y="339946"/>
                </a:lnTo>
                <a:lnTo>
                  <a:pt x="11060959" y="217815"/>
                </a:lnTo>
                <a:close/>
                <a:moveTo>
                  <a:pt x="12133500" y="0"/>
                </a:moveTo>
                <a:lnTo>
                  <a:pt x="12173835" y="0"/>
                </a:lnTo>
                <a:lnTo>
                  <a:pt x="12153436" y="20400"/>
                </a:lnTo>
                <a:close/>
                <a:moveTo>
                  <a:pt x="11989808" y="0"/>
                </a:moveTo>
                <a:lnTo>
                  <a:pt x="12029944" y="0"/>
                </a:lnTo>
                <a:lnTo>
                  <a:pt x="12029633" y="322"/>
                </a:lnTo>
                <a:lnTo>
                  <a:pt x="12153436" y="125798"/>
                </a:lnTo>
                <a:lnTo>
                  <a:pt x="12193588" y="85648"/>
                </a:lnTo>
                <a:lnTo>
                  <a:pt x="12193588" y="124125"/>
                </a:lnTo>
                <a:lnTo>
                  <a:pt x="12153436" y="164279"/>
                </a:lnTo>
                <a:lnTo>
                  <a:pt x="11989480" y="322"/>
                </a:lnTo>
                <a:close/>
                <a:moveTo>
                  <a:pt x="11707065" y="0"/>
                </a:moveTo>
                <a:lnTo>
                  <a:pt x="11745562" y="0"/>
                </a:lnTo>
                <a:lnTo>
                  <a:pt x="11743548" y="1997"/>
                </a:lnTo>
                <a:lnTo>
                  <a:pt x="11797085" y="53862"/>
                </a:lnTo>
                <a:lnTo>
                  <a:pt x="11850946" y="0"/>
                </a:lnTo>
                <a:lnTo>
                  <a:pt x="11891099" y="0"/>
                </a:lnTo>
                <a:lnTo>
                  <a:pt x="11797085" y="94014"/>
                </a:lnTo>
                <a:lnTo>
                  <a:pt x="11705068" y="1997"/>
                </a:lnTo>
                <a:close/>
                <a:moveTo>
                  <a:pt x="11416985" y="0"/>
                </a:moveTo>
                <a:lnTo>
                  <a:pt x="11461135" y="0"/>
                </a:lnTo>
                <a:lnTo>
                  <a:pt x="11439060" y="22075"/>
                </a:lnTo>
                <a:close/>
                <a:moveTo>
                  <a:pt x="11275681" y="0"/>
                </a:moveTo>
                <a:lnTo>
                  <a:pt x="11314050" y="0"/>
                </a:lnTo>
                <a:lnTo>
                  <a:pt x="11439058" y="125798"/>
                </a:lnTo>
                <a:lnTo>
                  <a:pt x="11564195" y="0"/>
                </a:lnTo>
                <a:lnTo>
                  <a:pt x="11604108" y="0"/>
                </a:lnTo>
                <a:lnTo>
                  <a:pt x="11439058" y="164279"/>
                </a:lnTo>
                <a:close/>
                <a:moveTo>
                  <a:pt x="10981099" y="0"/>
                </a:moveTo>
                <a:lnTo>
                  <a:pt x="11020482" y="0"/>
                </a:lnTo>
                <a:lnTo>
                  <a:pt x="11146282" y="125798"/>
                </a:lnTo>
                <a:lnTo>
                  <a:pt x="11198146" y="75610"/>
                </a:lnTo>
                <a:lnTo>
                  <a:pt x="11123009" y="0"/>
                </a:lnTo>
                <a:lnTo>
                  <a:pt x="11161960" y="0"/>
                </a:lnTo>
                <a:lnTo>
                  <a:pt x="11236625" y="75610"/>
                </a:lnTo>
                <a:lnTo>
                  <a:pt x="11146282" y="164279"/>
                </a:lnTo>
                <a:close/>
                <a:moveTo>
                  <a:pt x="10856229" y="0"/>
                </a:moveTo>
                <a:lnTo>
                  <a:pt x="10873734" y="0"/>
                </a:lnTo>
                <a:lnTo>
                  <a:pt x="11104458" y="217815"/>
                </a:lnTo>
                <a:lnTo>
                  <a:pt x="10937156" y="378424"/>
                </a:lnTo>
                <a:lnTo>
                  <a:pt x="10771525" y="217815"/>
                </a:lnTo>
                <a:lnTo>
                  <a:pt x="10843468" y="144204"/>
                </a:lnTo>
                <a:lnTo>
                  <a:pt x="10769855" y="77282"/>
                </a:lnTo>
                <a:close/>
                <a:moveTo>
                  <a:pt x="10696092" y="0"/>
                </a:moveTo>
                <a:lnTo>
                  <a:pt x="10740472" y="0"/>
                </a:lnTo>
                <a:lnTo>
                  <a:pt x="10717991" y="22072"/>
                </a:lnTo>
                <a:close/>
                <a:moveTo>
                  <a:pt x="10413831" y="0"/>
                </a:moveTo>
                <a:lnTo>
                  <a:pt x="10452310" y="0"/>
                </a:lnTo>
                <a:lnTo>
                  <a:pt x="10451981" y="329"/>
                </a:lnTo>
                <a:lnTo>
                  <a:pt x="10649396" y="197741"/>
                </a:lnTo>
                <a:lnTo>
                  <a:pt x="10701260" y="145876"/>
                </a:lnTo>
                <a:lnTo>
                  <a:pt x="10557833" y="0"/>
                </a:lnTo>
                <a:lnTo>
                  <a:pt x="10594896" y="0"/>
                </a:lnTo>
                <a:lnTo>
                  <a:pt x="10739739" y="145876"/>
                </a:lnTo>
                <a:lnTo>
                  <a:pt x="10649396" y="236217"/>
                </a:lnTo>
                <a:lnTo>
                  <a:pt x="10413500" y="325"/>
                </a:lnTo>
                <a:close/>
                <a:moveTo>
                  <a:pt x="10128763" y="0"/>
                </a:moveTo>
                <a:lnTo>
                  <a:pt x="10173089" y="0"/>
                </a:lnTo>
                <a:lnTo>
                  <a:pt x="10150840" y="22077"/>
                </a:lnTo>
                <a:close/>
                <a:moveTo>
                  <a:pt x="9988959" y="0"/>
                </a:moveTo>
                <a:lnTo>
                  <a:pt x="10027427" y="0"/>
                </a:lnTo>
                <a:lnTo>
                  <a:pt x="10025363" y="1999"/>
                </a:lnTo>
                <a:lnTo>
                  <a:pt x="10150840" y="125798"/>
                </a:lnTo>
                <a:lnTo>
                  <a:pt x="10278193" y="0"/>
                </a:lnTo>
                <a:lnTo>
                  <a:pt x="10316896" y="0"/>
                </a:lnTo>
                <a:lnTo>
                  <a:pt x="10150840" y="164279"/>
                </a:lnTo>
                <a:lnTo>
                  <a:pt x="9986885" y="1999"/>
                </a:lnTo>
                <a:close/>
                <a:moveTo>
                  <a:pt x="9702779" y="0"/>
                </a:moveTo>
                <a:lnTo>
                  <a:pt x="9741293" y="0"/>
                </a:lnTo>
                <a:lnTo>
                  <a:pt x="9739277" y="1999"/>
                </a:lnTo>
                <a:lnTo>
                  <a:pt x="9791140" y="53863"/>
                </a:lnTo>
                <a:lnTo>
                  <a:pt x="9845468" y="0"/>
                </a:lnTo>
                <a:lnTo>
                  <a:pt x="9885828" y="0"/>
                </a:lnTo>
                <a:lnTo>
                  <a:pt x="9791140" y="94016"/>
                </a:lnTo>
                <a:lnTo>
                  <a:pt x="9700797" y="1999"/>
                </a:lnTo>
                <a:close/>
                <a:moveTo>
                  <a:pt x="9414386" y="0"/>
                </a:moveTo>
                <a:lnTo>
                  <a:pt x="9458540" y="0"/>
                </a:lnTo>
                <a:lnTo>
                  <a:pt x="9436463" y="22077"/>
                </a:lnTo>
                <a:close/>
                <a:moveTo>
                  <a:pt x="9272180" y="0"/>
                </a:moveTo>
                <a:lnTo>
                  <a:pt x="9310661" y="0"/>
                </a:lnTo>
                <a:lnTo>
                  <a:pt x="9436461" y="125798"/>
                </a:lnTo>
                <a:lnTo>
                  <a:pt x="9561600" y="0"/>
                </a:lnTo>
                <a:lnTo>
                  <a:pt x="9600742" y="0"/>
                </a:lnTo>
                <a:lnTo>
                  <a:pt x="9436461" y="164279"/>
                </a:lnTo>
                <a:close/>
                <a:moveTo>
                  <a:pt x="8987769" y="0"/>
                </a:moveTo>
                <a:lnTo>
                  <a:pt x="9026249" y="0"/>
                </a:lnTo>
                <a:lnTo>
                  <a:pt x="9152049" y="125798"/>
                </a:lnTo>
                <a:lnTo>
                  <a:pt x="9203913" y="75613"/>
                </a:lnTo>
                <a:lnTo>
                  <a:pt x="9128772" y="0"/>
                </a:lnTo>
                <a:lnTo>
                  <a:pt x="9169397" y="0"/>
                </a:lnTo>
                <a:lnTo>
                  <a:pt x="9244065" y="75613"/>
                </a:lnTo>
                <a:lnTo>
                  <a:pt x="9152049" y="164279"/>
                </a:lnTo>
                <a:close/>
                <a:moveTo>
                  <a:pt x="8851963" y="0"/>
                </a:moveTo>
                <a:lnTo>
                  <a:pt x="8869519" y="0"/>
                </a:lnTo>
                <a:lnTo>
                  <a:pt x="9101860" y="217815"/>
                </a:lnTo>
                <a:lnTo>
                  <a:pt x="8932887" y="378424"/>
                </a:lnTo>
                <a:lnTo>
                  <a:pt x="8767258" y="217815"/>
                </a:lnTo>
                <a:lnTo>
                  <a:pt x="8839198" y="144204"/>
                </a:lnTo>
                <a:lnTo>
                  <a:pt x="8765586" y="77286"/>
                </a:lnTo>
                <a:close/>
                <a:moveTo>
                  <a:pt x="8693318" y="0"/>
                </a:moveTo>
                <a:lnTo>
                  <a:pt x="8737469" y="0"/>
                </a:lnTo>
                <a:lnTo>
                  <a:pt x="8715393" y="22075"/>
                </a:lnTo>
                <a:close/>
                <a:moveTo>
                  <a:pt x="8409568" y="0"/>
                </a:moveTo>
                <a:lnTo>
                  <a:pt x="8448041" y="0"/>
                </a:lnTo>
                <a:lnTo>
                  <a:pt x="8447711" y="330"/>
                </a:lnTo>
                <a:lnTo>
                  <a:pt x="8643454" y="197741"/>
                </a:lnTo>
                <a:lnTo>
                  <a:pt x="8695317" y="145876"/>
                </a:lnTo>
                <a:lnTo>
                  <a:pt x="8553115" y="0"/>
                </a:lnTo>
                <a:lnTo>
                  <a:pt x="8590626" y="0"/>
                </a:lnTo>
                <a:lnTo>
                  <a:pt x="8735471" y="145876"/>
                </a:lnTo>
                <a:lnTo>
                  <a:pt x="8643454" y="236217"/>
                </a:lnTo>
                <a:lnTo>
                  <a:pt x="8409233" y="329"/>
                </a:lnTo>
                <a:close/>
                <a:moveTo>
                  <a:pt x="8124489" y="0"/>
                </a:moveTo>
                <a:lnTo>
                  <a:pt x="8168822" y="0"/>
                </a:lnTo>
                <a:lnTo>
                  <a:pt x="8146569" y="22080"/>
                </a:lnTo>
                <a:close/>
                <a:moveTo>
                  <a:pt x="7984692" y="0"/>
                </a:moveTo>
                <a:lnTo>
                  <a:pt x="8023161" y="0"/>
                </a:lnTo>
                <a:lnTo>
                  <a:pt x="8021094" y="2003"/>
                </a:lnTo>
                <a:lnTo>
                  <a:pt x="8146569" y="125798"/>
                </a:lnTo>
                <a:lnTo>
                  <a:pt x="8273924" y="0"/>
                </a:lnTo>
                <a:lnTo>
                  <a:pt x="8313515" y="0"/>
                </a:lnTo>
                <a:lnTo>
                  <a:pt x="8146569" y="164279"/>
                </a:lnTo>
                <a:lnTo>
                  <a:pt x="7982614" y="2003"/>
                </a:lnTo>
                <a:close/>
                <a:moveTo>
                  <a:pt x="7700204" y="0"/>
                </a:moveTo>
                <a:lnTo>
                  <a:pt x="7737027" y="0"/>
                </a:lnTo>
                <a:lnTo>
                  <a:pt x="7735008" y="2003"/>
                </a:lnTo>
                <a:lnTo>
                  <a:pt x="7788544" y="53867"/>
                </a:lnTo>
                <a:lnTo>
                  <a:pt x="7842875" y="0"/>
                </a:lnTo>
                <a:lnTo>
                  <a:pt x="7882562" y="0"/>
                </a:lnTo>
                <a:lnTo>
                  <a:pt x="7788544" y="94017"/>
                </a:lnTo>
                <a:lnTo>
                  <a:pt x="7698202" y="2003"/>
                </a:lnTo>
                <a:close/>
                <a:moveTo>
                  <a:pt x="7410286" y="0"/>
                </a:moveTo>
                <a:lnTo>
                  <a:pt x="7454274" y="0"/>
                </a:lnTo>
                <a:lnTo>
                  <a:pt x="7432194" y="22080"/>
                </a:lnTo>
                <a:close/>
                <a:moveTo>
                  <a:pt x="7267911" y="0"/>
                </a:moveTo>
                <a:lnTo>
                  <a:pt x="7306392" y="0"/>
                </a:lnTo>
                <a:lnTo>
                  <a:pt x="7432194" y="125798"/>
                </a:lnTo>
                <a:lnTo>
                  <a:pt x="7557333" y="0"/>
                </a:lnTo>
                <a:lnTo>
                  <a:pt x="7596475" y="0"/>
                </a:lnTo>
                <a:lnTo>
                  <a:pt x="7432194" y="164279"/>
                </a:lnTo>
                <a:close/>
                <a:moveTo>
                  <a:pt x="6983498" y="0"/>
                </a:moveTo>
                <a:lnTo>
                  <a:pt x="7021187" y="0"/>
                </a:lnTo>
                <a:lnTo>
                  <a:pt x="7147780" y="125798"/>
                </a:lnTo>
                <a:lnTo>
                  <a:pt x="7201318" y="75615"/>
                </a:lnTo>
                <a:lnTo>
                  <a:pt x="7125703" y="0"/>
                </a:lnTo>
                <a:lnTo>
                  <a:pt x="7164654" y="0"/>
                </a:lnTo>
                <a:lnTo>
                  <a:pt x="7239796" y="75615"/>
                </a:lnTo>
                <a:lnTo>
                  <a:pt x="7147780" y="164279"/>
                </a:lnTo>
                <a:close/>
                <a:moveTo>
                  <a:pt x="6854705" y="0"/>
                </a:moveTo>
                <a:lnTo>
                  <a:pt x="6871701" y="0"/>
                </a:lnTo>
                <a:lnTo>
                  <a:pt x="7097591" y="217815"/>
                </a:lnTo>
                <a:lnTo>
                  <a:pt x="6935310" y="378424"/>
                </a:lnTo>
                <a:lnTo>
                  <a:pt x="6773026" y="217815"/>
                </a:lnTo>
                <a:lnTo>
                  <a:pt x="6844965" y="144204"/>
                </a:lnTo>
                <a:lnTo>
                  <a:pt x="6771353" y="77289"/>
                </a:lnTo>
                <a:close/>
                <a:moveTo>
                  <a:pt x="6699086" y="0"/>
                </a:moveTo>
                <a:lnTo>
                  <a:pt x="6743649" y="0"/>
                </a:lnTo>
                <a:lnTo>
                  <a:pt x="6721162" y="22077"/>
                </a:lnTo>
                <a:close/>
                <a:moveTo>
                  <a:pt x="6415338" y="0"/>
                </a:moveTo>
                <a:lnTo>
                  <a:pt x="6455475" y="0"/>
                </a:lnTo>
                <a:lnTo>
                  <a:pt x="6455154" y="332"/>
                </a:lnTo>
                <a:lnTo>
                  <a:pt x="6649223" y="197741"/>
                </a:lnTo>
                <a:lnTo>
                  <a:pt x="6702760" y="145876"/>
                </a:lnTo>
                <a:lnTo>
                  <a:pt x="6559330" y="0"/>
                </a:lnTo>
                <a:lnTo>
                  <a:pt x="6596394" y="0"/>
                </a:lnTo>
                <a:lnTo>
                  <a:pt x="6741240" y="145876"/>
                </a:lnTo>
                <a:lnTo>
                  <a:pt x="6649223" y="236217"/>
                </a:lnTo>
                <a:lnTo>
                  <a:pt x="6415002" y="330"/>
                </a:lnTo>
                <a:close/>
                <a:moveTo>
                  <a:pt x="6120219" y="0"/>
                </a:moveTo>
                <a:lnTo>
                  <a:pt x="6164728" y="0"/>
                </a:lnTo>
                <a:lnTo>
                  <a:pt x="6142301" y="22082"/>
                </a:lnTo>
                <a:close/>
                <a:moveTo>
                  <a:pt x="5980426" y="0"/>
                </a:moveTo>
                <a:lnTo>
                  <a:pt x="6020503" y="0"/>
                </a:lnTo>
                <a:lnTo>
                  <a:pt x="6018498" y="2004"/>
                </a:lnTo>
                <a:lnTo>
                  <a:pt x="6142301" y="125798"/>
                </a:lnTo>
                <a:lnTo>
                  <a:pt x="6269657" y="0"/>
                </a:lnTo>
                <a:lnTo>
                  <a:pt x="6309248" y="0"/>
                </a:lnTo>
                <a:lnTo>
                  <a:pt x="6142301" y="164279"/>
                </a:lnTo>
                <a:lnTo>
                  <a:pt x="5978346" y="2004"/>
                </a:lnTo>
                <a:close/>
                <a:moveTo>
                  <a:pt x="5695937" y="0"/>
                </a:moveTo>
                <a:lnTo>
                  <a:pt x="5732778" y="0"/>
                </a:lnTo>
                <a:lnTo>
                  <a:pt x="5730739" y="2004"/>
                </a:lnTo>
                <a:lnTo>
                  <a:pt x="5784275" y="53869"/>
                </a:lnTo>
                <a:lnTo>
                  <a:pt x="5838608" y="0"/>
                </a:lnTo>
                <a:lnTo>
                  <a:pt x="5878295" y="0"/>
                </a:lnTo>
                <a:lnTo>
                  <a:pt x="5784275" y="94019"/>
                </a:lnTo>
                <a:lnTo>
                  <a:pt x="5693932" y="2004"/>
                </a:lnTo>
                <a:close/>
                <a:moveTo>
                  <a:pt x="5406015" y="0"/>
                </a:moveTo>
                <a:lnTo>
                  <a:pt x="5450006" y="0"/>
                </a:lnTo>
                <a:lnTo>
                  <a:pt x="5427924" y="22082"/>
                </a:lnTo>
                <a:close/>
                <a:moveTo>
                  <a:pt x="5263640" y="0"/>
                </a:moveTo>
                <a:lnTo>
                  <a:pt x="5302912" y="0"/>
                </a:lnTo>
                <a:lnTo>
                  <a:pt x="5427924" y="125798"/>
                </a:lnTo>
                <a:lnTo>
                  <a:pt x="5553064" y="0"/>
                </a:lnTo>
                <a:lnTo>
                  <a:pt x="5592206" y="0"/>
                </a:lnTo>
                <a:lnTo>
                  <a:pt x="5427924" y="164279"/>
                </a:lnTo>
                <a:close/>
                <a:moveTo>
                  <a:pt x="4980000" y="0"/>
                </a:moveTo>
                <a:lnTo>
                  <a:pt x="5017800" y="0"/>
                </a:lnTo>
                <a:lnTo>
                  <a:pt x="5145186" y="125798"/>
                </a:lnTo>
                <a:lnTo>
                  <a:pt x="5198722" y="75619"/>
                </a:lnTo>
                <a:lnTo>
                  <a:pt x="5122631" y="0"/>
                </a:lnTo>
                <a:lnTo>
                  <a:pt x="5160383" y="0"/>
                </a:lnTo>
                <a:lnTo>
                  <a:pt x="5235528" y="75619"/>
                </a:lnTo>
                <a:lnTo>
                  <a:pt x="5145186" y="164279"/>
                </a:lnTo>
                <a:close/>
                <a:moveTo>
                  <a:pt x="4851954" y="0"/>
                </a:moveTo>
                <a:lnTo>
                  <a:pt x="4869044" y="0"/>
                </a:lnTo>
                <a:lnTo>
                  <a:pt x="5093321" y="217815"/>
                </a:lnTo>
                <a:lnTo>
                  <a:pt x="4931039" y="378424"/>
                </a:lnTo>
                <a:lnTo>
                  <a:pt x="4768757" y="217815"/>
                </a:lnTo>
                <a:lnTo>
                  <a:pt x="4842370" y="144204"/>
                </a:lnTo>
                <a:lnTo>
                  <a:pt x="4767083" y="77291"/>
                </a:lnTo>
                <a:close/>
                <a:moveTo>
                  <a:pt x="4696314" y="0"/>
                </a:moveTo>
                <a:lnTo>
                  <a:pt x="4740648" y="0"/>
                </a:lnTo>
                <a:lnTo>
                  <a:pt x="4718567" y="22080"/>
                </a:lnTo>
                <a:close/>
                <a:moveTo>
                  <a:pt x="4412737" y="0"/>
                </a:moveTo>
                <a:lnTo>
                  <a:pt x="4449546" y="0"/>
                </a:lnTo>
                <a:lnTo>
                  <a:pt x="4449212" y="334"/>
                </a:lnTo>
                <a:lnTo>
                  <a:pt x="4644954" y="197741"/>
                </a:lnTo>
                <a:lnTo>
                  <a:pt x="4698490" y="145876"/>
                </a:lnTo>
                <a:lnTo>
                  <a:pt x="4555057" y="0"/>
                </a:lnTo>
                <a:lnTo>
                  <a:pt x="4592121" y="0"/>
                </a:lnTo>
                <a:lnTo>
                  <a:pt x="4736969" y="145876"/>
                </a:lnTo>
                <a:lnTo>
                  <a:pt x="4644952" y="236217"/>
                </a:lnTo>
                <a:lnTo>
                  <a:pt x="4412404" y="332"/>
                </a:lnTo>
                <a:close/>
                <a:moveTo>
                  <a:pt x="4123152" y="0"/>
                </a:moveTo>
                <a:lnTo>
                  <a:pt x="4166806" y="0"/>
                </a:lnTo>
                <a:lnTo>
                  <a:pt x="4144722" y="22084"/>
                </a:lnTo>
                <a:close/>
                <a:moveTo>
                  <a:pt x="3986159" y="0"/>
                </a:moveTo>
                <a:lnTo>
                  <a:pt x="4022992" y="0"/>
                </a:lnTo>
                <a:lnTo>
                  <a:pt x="4020919" y="2008"/>
                </a:lnTo>
                <a:lnTo>
                  <a:pt x="4144722" y="125798"/>
                </a:lnTo>
                <a:lnTo>
                  <a:pt x="4269750" y="0"/>
                </a:lnTo>
                <a:lnTo>
                  <a:pt x="4308119" y="0"/>
                </a:lnTo>
                <a:lnTo>
                  <a:pt x="4144722" y="164279"/>
                </a:lnTo>
                <a:lnTo>
                  <a:pt x="3984113" y="2008"/>
                </a:lnTo>
                <a:close/>
                <a:moveTo>
                  <a:pt x="3701657" y="0"/>
                </a:moveTo>
                <a:lnTo>
                  <a:pt x="3738480" y="0"/>
                </a:lnTo>
                <a:lnTo>
                  <a:pt x="3736507" y="2008"/>
                </a:lnTo>
                <a:lnTo>
                  <a:pt x="3786697" y="53870"/>
                </a:lnTo>
                <a:lnTo>
                  <a:pt x="3840104" y="0"/>
                </a:lnTo>
                <a:lnTo>
                  <a:pt x="3878704" y="0"/>
                </a:lnTo>
                <a:lnTo>
                  <a:pt x="3786697" y="94019"/>
                </a:lnTo>
                <a:lnTo>
                  <a:pt x="3699701" y="2008"/>
                </a:lnTo>
                <a:close/>
                <a:moveTo>
                  <a:pt x="3404917" y="0"/>
                </a:moveTo>
                <a:lnTo>
                  <a:pt x="3449312" y="0"/>
                </a:lnTo>
                <a:lnTo>
                  <a:pt x="3427000" y="22084"/>
                </a:lnTo>
                <a:close/>
                <a:moveTo>
                  <a:pt x="3260908" y="0"/>
                </a:moveTo>
                <a:lnTo>
                  <a:pt x="3300404" y="0"/>
                </a:lnTo>
                <a:lnTo>
                  <a:pt x="3426999" y="125798"/>
                </a:lnTo>
                <a:lnTo>
                  <a:pt x="3553465" y="0"/>
                </a:lnTo>
                <a:lnTo>
                  <a:pt x="3592826" y="0"/>
                </a:lnTo>
                <a:lnTo>
                  <a:pt x="3426999" y="164279"/>
                </a:lnTo>
                <a:close/>
                <a:moveTo>
                  <a:pt x="2975726" y="0"/>
                </a:moveTo>
                <a:lnTo>
                  <a:pt x="3014319" y="0"/>
                </a:lnTo>
                <a:lnTo>
                  <a:pt x="3140914" y="125798"/>
                </a:lnTo>
                <a:lnTo>
                  <a:pt x="3194451" y="75620"/>
                </a:lnTo>
                <a:lnTo>
                  <a:pt x="3118358" y="0"/>
                </a:lnTo>
                <a:lnTo>
                  <a:pt x="3156582" y="0"/>
                </a:lnTo>
                <a:lnTo>
                  <a:pt x="3231257" y="75620"/>
                </a:lnTo>
                <a:lnTo>
                  <a:pt x="3140914" y="164279"/>
                </a:lnTo>
                <a:close/>
                <a:moveTo>
                  <a:pt x="2847844" y="0"/>
                </a:moveTo>
                <a:lnTo>
                  <a:pt x="2864773" y="0"/>
                </a:lnTo>
                <a:lnTo>
                  <a:pt x="3089052" y="217815"/>
                </a:lnTo>
                <a:lnTo>
                  <a:pt x="2926769" y="378424"/>
                </a:lnTo>
                <a:lnTo>
                  <a:pt x="2767833" y="217815"/>
                </a:lnTo>
                <a:lnTo>
                  <a:pt x="2838100" y="144204"/>
                </a:lnTo>
                <a:lnTo>
                  <a:pt x="2764487" y="77293"/>
                </a:lnTo>
                <a:close/>
                <a:moveTo>
                  <a:pt x="2692215" y="0"/>
                </a:moveTo>
                <a:lnTo>
                  <a:pt x="2736380" y="0"/>
                </a:lnTo>
                <a:lnTo>
                  <a:pt x="2714297" y="22082"/>
                </a:lnTo>
                <a:close/>
                <a:moveTo>
                  <a:pt x="2408469" y="0"/>
                </a:moveTo>
                <a:lnTo>
                  <a:pt x="2445279" y="0"/>
                </a:lnTo>
                <a:lnTo>
                  <a:pt x="2444941" y="337"/>
                </a:lnTo>
                <a:lnTo>
                  <a:pt x="2640684" y="197741"/>
                </a:lnTo>
                <a:lnTo>
                  <a:pt x="2694221" y="145876"/>
                </a:lnTo>
                <a:lnTo>
                  <a:pt x="2550786" y="0"/>
                </a:lnTo>
                <a:lnTo>
                  <a:pt x="2587849" y="0"/>
                </a:lnTo>
                <a:lnTo>
                  <a:pt x="2732699" y="145876"/>
                </a:lnTo>
                <a:lnTo>
                  <a:pt x="2640683" y="236217"/>
                </a:lnTo>
                <a:lnTo>
                  <a:pt x="2408135" y="334"/>
                </a:lnTo>
                <a:close/>
                <a:moveTo>
                  <a:pt x="2118879" y="0"/>
                </a:moveTo>
                <a:lnTo>
                  <a:pt x="2162540" y="0"/>
                </a:lnTo>
                <a:lnTo>
                  <a:pt x="2140453" y="22087"/>
                </a:lnTo>
                <a:close/>
                <a:moveTo>
                  <a:pt x="1983525" y="0"/>
                </a:moveTo>
                <a:lnTo>
                  <a:pt x="2020332" y="0"/>
                </a:lnTo>
                <a:lnTo>
                  <a:pt x="2018322" y="2010"/>
                </a:lnTo>
                <a:lnTo>
                  <a:pt x="2140453" y="125798"/>
                </a:lnTo>
                <a:lnTo>
                  <a:pt x="2266258" y="0"/>
                </a:lnTo>
                <a:lnTo>
                  <a:pt x="2303851" y="0"/>
                </a:lnTo>
                <a:lnTo>
                  <a:pt x="2140453" y="164279"/>
                </a:lnTo>
                <a:lnTo>
                  <a:pt x="1981515" y="2010"/>
                </a:lnTo>
                <a:close/>
                <a:moveTo>
                  <a:pt x="1697441" y="0"/>
                </a:moveTo>
                <a:lnTo>
                  <a:pt x="1735955" y="0"/>
                </a:lnTo>
                <a:lnTo>
                  <a:pt x="1733911" y="2010"/>
                </a:lnTo>
                <a:lnTo>
                  <a:pt x="1785776" y="53874"/>
                </a:lnTo>
                <a:lnTo>
                  <a:pt x="1840579" y="0"/>
                </a:lnTo>
                <a:lnTo>
                  <a:pt x="1880469" y="0"/>
                </a:lnTo>
                <a:lnTo>
                  <a:pt x="1785776" y="94019"/>
                </a:lnTo>
                <a:lnTo>
                  <a:pt x="1695431" y="2010"/>
                </a:lnTo>
                <a:close/>
                <a:moveTo>
                  <a:pt x="1407334" y="0"/>
                </a:moveTo>
                <a:lnTo>
                  <a:pt x="1451509" y="0"/>
                </a:lnTo>
                <a:lnTo>
                  <a:pt x="1429421" y="22087"/>
                </a:lnTo>
                <a:close/>
                <a:moveTo>
                  <a:pt x="1266041" y="0"/>
                </a:moveTo>
                <a:lnTo>
                  <a:pt x="1303618" y="0"/>
                </a:lnTo>
                <a:lnTo>
                  <a:pt x="1429423" y="125798"/>
                </a:lnTo>
                <a:lnTo>
                  <a:pt x="1554565" y="0"/>
                </a:lnTo>
                <a:lnTo>
                  <a:pt x="1593709" y="0"/>
                </a:lnTo>
                <a:lnTo>
                  <a:pt x="1429423" y="164279"/>
                </a:lnTo>
                <a:close/>
                <a:moveTo>
                  <a:pt x="972227" y="0"/>
                </a:moveTo>
                <a:lnTo>
                  <a:pt x="1010931" y="0"/>
                </a:lnTo>
                <a:lnTo>
                  <a:pt x="1138319" y="125798"/>
                </a:lnTo>
                <a:lnTo>
                  <a:pt x="1190183" y="75624"/>
                </a:lnTo>
                <a:lnTo>
                  <a:pt x="1114087" y="0"/>
                </a:lnTo>
                <a:lnTo>
                  <a:pt x="1153511" y="0"/>
                </a:lnTo>
                <a:lnTo>
                  <a:pt x="1228661" y="75624"/>
                </a:lnTo>
                <a:lnTo>
                  <a:pt x="1138319" y="164279"/>
                </a:lnTo>
                <a:close/>
                <a:moveTo>
                  <a:pt x="843575" y="0"/>
                </a:moveTo>
                <a:lnTo>
                  <a:pt x="860500" y="0"/>
                </a:lnTo>
                <a:lnTo>
                  <a:pt x="1084782" y="217815"/>
                </a:lnTo>
                <a:lnTo>
                  <a:pt x="922499" y="378424"/>
                </a:lnTo>
                <a:lnTo>
                  <a:pt x="763564" y="217815"/>
                </a:lnTo>
                <a:lnTo>
                  <a:pt x="833830" y="144204"/>
                </a:lnTo>
                <a:lnTo>
                  <a:pt x="760218" y="77293"/>
                </a:lnTo>
                <a:close/>
                <a:moveTo>
                  <a:pt x="689445" y="0"/>
                </a:moveTo>
                <a:lnTo>
                  <a:pt x="733377" y="0"/>
                </a:lnTo>
                <a:lnTo>
                  <a:pt x="711701" y="22084"/>
                </a:lnTo>
                <a:close/>
                <a:moveTo>
                  <a:pt x="404203" y="0"/>
                </a:moveTo>
                <a:lnTo>
                  <a:pt x="441010" y="0"/>
                </a:lnTo>
                <a:lnTo>
                  <a:pt x="440671" y="339"/>
                </a:lnTo>
                <a:lnTo>
                  <a:pt x="639761" y="197741"/>
                </a:lnTo>
                <a:lnTo>
                  <a:pt x="691623" y="145883"/>
                </a:lnTo>
                <a:lnTo>
                  <a:pt x="546960" y="0"/>
                </a:lnTo>
                <a:lnTo>
                  <a:pt x="584220" y="0"/>
                </a:lnTo>
                <a:lnTo>
                  <a:pt x="730104" y="145876"/>
                </a:lnTo>
                <a:lnTo>
                  <a:pt x="639761" y="236219"/>
                </a:lnTo>
                <a:lnTo>
                  <a:pt x="403865" y="337"/>
                </a:lnTo>
                <a:close/>
                <a:moveTo>
                  <a:pt x="114611" y="0"/>
                </a:moveTo>
                <a:lnTo>
                  <a:pt x="158273" y="0"/>
                </a:lnTo>
                <a:lnTo>
                  <a:pt x="136185" y="22087"/>
                </a:lnTo>
                <a:close/>
                <a:moveTo>
                  <a:pt x="0" y="0"/>
                </a:moveTo>
                <a:lnTo>
                  <a:pt x="16067" y="0"/>
                </a:lnTo>
                <a:lnTo>
                  <a:pt x="14054" y="2013"/>
                </a:lnTo>
                <a:lnTo>
                  <a:pt x="136185" y="125798"/>
                </a:lnTo>
                <a:lnTo>
                  <a:pt x="261991" y="0"/>
                </a:lnTo>
                <a:lnTo>
                  <a:pt x="299584" y="0"/>
                </a:lnTo>
                <a:lnTo>
                  <a:pt x="136185" y="164280"/>
                </a:lnTo>
                <a:lnTo>
                  <a:pt x="0" y="25242"/>
                </a:lnTo>
                <a:close/>
              </a:path>
            </a:pathLst>
          </a:custGeom>
          <a:solidFill>
            <a:schemeClr val="tx1">
              <a:lumMod val="75000"/>
              <a:lumOff val="25000"/>
              <a:alpha val="20000"/>
            </a:schemeClr>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D">
              <a:solidFill>
                <a:schemeClr val="tx1"/>
              </a:solidFill>
            </a:endParaRPr>
          </a:p>
        </p:txBody>
      </p:sp>
    </p:spTree>
    <p:extLst>
      <p:ext uri="{BB962C8B-B14F-4D97-AF65-F5344CB8AC3E}">
        <p14:creationId xmlns:p14="http://schemas.microsoft.com/office/powerpoint/2010/main" val="124538324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065"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517" indent="-228517" algn="l" defTabSz="9140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548" indent="-228517" algn="l" defTabSz="9140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595" indent="-228517" algn="l" defTabSz="9140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640" indent="-228517" algn="l" defTabSz="9140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672" indent="-228517" algn="l" defTabSz="9140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760" indent="-228517" algn="l" defTabSz="9140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789" indent="-228517" algn="l" defTabSz="9140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822" indent="-228517" algn="l" defTabSz="9140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855" indent="-228517" algn="l" defTabSz="9140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065" rtl="0" eaLnBrk="1" latinLnBrk="0" hangingPunct="1">
        <a:defRPr sz="1800" kern="1200">
          <a:solidFill>
            <a:schemeClr val="tx1"/>
          </a:solidFill>
          <a:latin typeface="+mn-lt"/>
          <a:ea typeface="+mn-ea"/>
          <a:cs typeface="+mn-cs"/>
        </a:defRPr>
      </a:lvl1pPr>
      <a:lvl2pPr marL="457032" algn="l" defTabSz="914065" rtl="0" eaLnBrk="1" latinLnBrk="0" hangingPunct="1">
        <a:defRPr sz="1800" kern="1200">
          <a:solidFill>
            <a:schemeClr val="tx1"/>
          </a:solidFill>
          <a:latin typeface="+mn-lt"/>
          <a:ea typeface="+mn-ea"/>
          <a:cs typeface="+mn-cs"/>
        </a:defRPr>
      </a:lvl2pPr>
      <a:lvl3pPr marL="914065" algn="l" defTabSz="914065" rtl="0" eaLnBrk="1" latinLnBrk="0" hangingPunct="1">
        <a:defRPr sz="1800" kern="1200">
          <a:solidFill>
            <a:schemeClr val="tx1"/>
          </a:solidFill>
          <a:latin typeface="+mn-lt"/>
          <a:ea typeface="+mn-ea"/>
          <a:cs typeface="+mn-cs"/>
        </a:defRPr>
      </a:lvl3pPr>
      <a:lvl4pPr marL="1371098" algn="l" defTabSz="914065" rtl="0" eaLnBrk="1" latinLnBrk="0" hangingPunct="1">
        <a:defRPr sz="1800" kern="1200">
          <a:solidFill>
            <a:schemeClr val="tx1"/>
          </a:solidFill>
          <a:latin typeface="+mn-lt"/>
          <a:ea typeface="+mn-ea"/>
          <a:cs typeface="+mn-cs"/>
        </a:defRPr>
      </a:lvl4pPr>
      <a:lvl5pPr marL="1828131" algn="l" defTabSz="914065" rtl="0" eaLnBrk="1" latinLnBrk="0" hangingPunct="1">
        <a:defRPr sz="1800" kern="1200">
          <a:solidFill>
            <a:schemeClr val="tx1"/>
          </a:solidFill>
          <a:latin typeface="+mn-lt"/>
          <a:ea typeface="+mn-ea"/>
          <a:cs typeface="+mn-cs"/>
        </a:defRPr>
      </a:lvl5pPr>
      <a:lvl6pPr marL="2285160" algn="l" defTabSz="914065" rtl="0" eaLnBrk="1" latinLnBrk="0" hangingPunct="1">
        <a:defRPr sz="1800" kern="1200">
          <a:solidFill>
            <a:schemeClr val="tx1"/>
          </a:solidFill>
          <a:latin typeface="+mn-lt"/>
          <a:ea typeface="+mn-ea"/>
          <a:cs typeface="+mn-cs"/>
        </a:defRPr>
      </a:lvl6pPr>
      <a:lvl7pPr marL="2742221" algn="l" defTabSz="914065" rtl="0" eaLnBrk="1" latinLnBrk="0" hangingPunct="1">
        <a:defRPr sz="1800" kern="1200">
          <a:solidFill>
            <a:schemeClr val="tx1"/>
          </a:solidFill>
          <a:latin typeface="+mn-lt"/>
          <a:ea typeface="+mn-ea"/>
          <a:cs typeface="+mn-cs"/>
        </a:defRPr>
      </a:lvl7pPr>
      <a:lvl8pPr marL="3199280" algn="l" defTabSz="914065" rtl="0" eaLnBrk="1" latinLnBrk="0" hangingPunct="1">
        <a:defRPr sz="1800" kern="1200">
          <a:solidFill>
            <a:schemeClr val="tx1"/>
          </a:solidFill>
          <a:latin typeface="+mn-lt"/>
          <a:ea typeface="+mn-ea"/>
          <a:cs typeface="+mn-cs"/>
        </a:defRPr>
      </a:lvl8pPr>
      <a:lvl9pPr marL="3656312" algn="l" defTabSz="91406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42">
          <p15:clr>
            <a:srgbClr val="F26B43"/>
          </p15:clr>
        </p15:guide>
        <p15:guide id="2" pos="280">
          <p15:clr>
            <a:srgbClr val="F26B43"/>
          </p15:clr>
        </p15:guide>
        <p15:guide id="3" pos="7401">
          <p15:clr>
            <a:srgbClr val="F26B43"/>
          </p15:clr>
        </p15:guide>
        <p15:guide id="4" orient="horz" pos="27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DAF189A-0EFC-4FB0-9B40-DA5CFFE5E3D0}"/>
              </a:ext>
            </a:extLst>
          </p:cNvPr>
          <p:cNvGrpSpPr/>
          <p:nvPr userDrawn="1"/>
        </p:nvGrpSpPr>
        <p:grpSpPr>
          <a:xfrm>
            <a:off x="479294" y="6262544"/>
            <a:ext cx="689273" cy="116678"/>
            <a:chOff x="3386625" y="3424718"/>
            <a:chExt cx="5399693" cy="914162"/>
          </a:xfrm>
          <a:gradFill>
            <a:gsLst>
              <a:gs pos="0">
                <a:schemeClr val="accent1">
                  <a:alpha val="78000"/>
                </a:schemeClr>
              </a:gs>
              <a:gs pos="100000">
                <a:schemeClr val="accent2"/>
              </a:gs>
            </a:gsLst>
            <a:lin ang="6600000" scaled="0"/>
          </a:gradFill>
        </p:grpSpPr>
        <p:sp>
          <p:nvSpPr>
            <p:cNvPr id="8" name="Freeform: Shape 7">
              <a:extLst>
                <a:ext uri="{FF2B5EF4-FFF2-40B4-BE49-F238E27FC236}">
                  <a16:creationId xmlns:a16="http://schemas.microsoft.com/office/drawing/2014/main" id="{DEEC96EF-B96F-45BB-BFCF-F4880AC2A72B}"/>
                </a:ext>
              </a:extLst>
            </p:cNvPr>
            <p:cNvSpPr/>
            <p:nvPr/>
          </p:nvSpPr>
          <p:spPr>
            <a:xfrm>
              <a:off x="3386625" y="3425217"/>
              <a:ext cx="676522" cy="913011"/>
            </a:xfrm>
            <a:custGeom>
              <a:avLst/>
              <a:gdLst>
                <a:gd name="connsiteX0" fmla="*/ 416904 w 676522"/>
                <a:gd name="connsiteY0" fmla="*/ 156713 h 913011"/>
                <a:gd name="connsiteX1" fmla="*/ 252340 w 676522"/>
                <a:gd name="connsiteY1" fmla="*/ 236640 h 913011"/>
                <a:gd name="connsiteX2" fmla="*/ 193822 w 676522"/>
                <a:gd name="connsiteY2" fmla="*/ 459222 h 913011"/>
                <a:gd name="connsiteX3" fmla="*/ 416690 w 676522"/>
                <a:gd name="connsiteY3" fmla="*/ 756235 h 913011"/>
                <a:gd name="connsiteX4" fmla="*/ 643268 w 676522"/>
                <a:gd name="connsiteY4" fmla="*/ 709493 h 913011"/>
                <a:gd name="connsiteX5" fmla="*/ 643268 w 676522"/>
                <a:gd name="connsiteY5" fmla="*/ 867419 h 913011"/>
                <a:gd name="connsiteX6" fmla="*/ 399134 w 676522"/>
                <a:gd name="connsiteY6" fmla="*/ 912949 h 913011"/>
                <a:gd name="connsiteX7" fmla="*/ 102692 w 676522"/>
                <a:gd name="connsiteY7" fmla="*/ 795414 h 913011"/>
                <a:gd name="connsiteX8" fmla="*/ 0 w 676522"/>
                <a:gd name="connsiteY8" fmla="*/ 458009 h 913011"/>
                <a:gd name="connsiteX9" fmla="*/ 50454 w 676522"/>
                <a:gd name="connsiteY9" fmla="*/ 215374 h 913011"/>
                <a:gd name="connsiteX10" fmla="*/ 195321 w 676522"/>
                <a:gd name="connsiteY10" fmla="*/ 55592 h 913011"/>
                <a:gd name="connsiteX11" fmla="*/ 416547 w 676522"/>
                <a:gd name="connsiteY11" fmla="*/ 0 h 913011"/>
                <a:gd name="connsiteX12" fmla="*/ 676523 w 676522"/>
                <a:gd name="connsiteY12" fmla="*/ 62585 h 913011"/>
                <a:gd name="connsiteX13" fmla="*/ 615793 w 676522"/>
                <a:gd name="connsiteY13" fmla="*/ 215659 h 913011"/>
                <a:gd name="connsiteX14" fmla="*/ 515884 w 676522"/>
                <a:gd name="connsiteY14" fmla="*/ 174340 h 913011"/>
                <a:gd name="connsiteX15" fmla="*/ 416904 w 676522"/>
                <a:gd name="connsiteY15" fmla="*/ 156713 h 91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76522" h="913011">
                  <a:moveTo>
                    <a:pt x="416904" y="156713"/>
                  </a:moveTo>
                  <a:cubicBezTo>
                    <a:pt x="346061" y="156713"/>
                    <a:pt x="291212" y="183353"/>
                    <a:pt x="252340" y="236640"/>
                  </a:cubicBezTo>
                  <a:cubicBezTo>
                    <a:pt x="213469" y="289927"/>
                    <a:pt x="193965" y="364116"/>
                    <a:pt x="193822" y="459222"/>
                  </a:cubicBezTo>
                  <a:cubicBezTo>
                    <a:pt x="193822" y="657276"/>
                    <a:pt x="268111" y="756286"/>
                    <a:pt x="416690" y="756235"/>
                  </a:cubicBezTo>
                  <a:cubicBezTo>
                    <a:pt x="479061" y="756235"/>
                    <a:pt x="554585" y="740657"/>
                    <a:pt x="643268" y="709493"/>
                  </a:cubicBezTo>
                  <a:lnTo>
                    <a:pt x="643268" y="867419"/>
                  </a:lnTo>
                  <a:cubicBezTo>
                    <a:pt x="565717" y="898648"/>
                    <a:pt x="482729" y="914126"/>
                    <a:pt x="399134" y="912949"/>
                  </a:cubicBezTo>
                  <a:cubicBezTo>
                    <a:pt x="269874" y="912949"/>
                    <a:pt x="171058" y="873770"/>
                    <a:pt x="102692" y="795414"/>
                  </a:cubicBezTo>
                  <a:cubicBezTo>
                    <a:pt x="34326" y="717057"/>
                    <a:pt x="93" y="604589"/>
                    <a:pt x="0" y="458009"/>
                  </a:cubicBezTo>
                  <a:cubicBezTo>
                    <a:pt x="0" y="365665"/>
                    <a:pt x="16820" y="284789"/>
                    <a:pt x="50454" y="215374"/>
                  </a:cubicBezTo>
                  <a:cubicBezTo>
                    <a:pt x="81490" y="148699"/>
                    <a:pt x="132001" y="92993"/>
                    <a:pt x="195321" y="55592"/>
                  </a:cubicBezTo>
                  <a:cubicBezTo>
                    <a:pt x="258263" y="18576"/>
                    <a:pt x="332003" y="50"/>
                    <a:pt x="416547" y="0"/>
                  </a:cubicBezTo>
                  <a:cubicBezTo>
                    <a:pt x="502803" y="0"/>
                    <a:pt x="589460" y="20859"/>
                    <a:pt x="676523" y="62585"/>
                  </a:cubicBezTo>
                  <a:lnTo>
                    <a:pt x="615793" y="215659"/>
                  </a:lnTo>
                  <a:cubicBezTo>
                    <a:pt x="583244" y="200124"/>
                    <a:pt x="549896" y="186329"/>
                    <a:pt x="515884" y="174340"/>
                  </a:cubicBezTo>
                  <a:cubicBezTo>
                    <a:pt x="484113" y="162944"/>
                    <a:pt x="450651" y="156985"/>
                    <a:pt x="416904" y="156713"/>
                  </a:cubicBezTo>
                  <a:close/>
                </a:path>
              </a:pathLst>
            </a:custGeom>
            <a:grpFill/>
            <a:ln w="7133" cap="flat">
              <a:noFill/>
              <a:prstDash val="solid"/>
              <a:miter/>
            </a:ln>
          </p:spPr>
          <p:txBody>
            <a:bodyPr rtlCol="0" anchor="ctr"/>
            <a:lstStyle/>
            <a:p>
              <a:endParaRPr lang="en-ID" sz="1800"/>
            </a:p>
          </p:txBody>
        </p:sp>
        <p:sp>
          <p:nvSpPr>
            <p:cNvPr id="9" name="Freeform: Shape 8">
              <a:extLst>
                <a:ext uri="{FF2B5EF4-FFF2-40B4-BE49-F238E27FC236}">
                  <a16:creationId xmlns:a16="http://schemas.microsoft.com/office/drawing/2014/main" id="{7E3FE5B8-DAE4-41EB-A28F-B894AE8D53F7}"/>
                </a:ext>
              </a:extLst>
            </p:cNvPr>
            <p:cNvSpPr/>
            <p:nvPr/>
          </p:nvSpPr>
          <p:spPr>
            <a:xfrm>
              <a:off x="4241699" y="3424718"/>
              <a:ext cx="845510" cy="914162"/>
            </a:xfrm>
            <a:custGeom>
              <a:avLst/>
              <a:gdLst>
                <a:gd name="connsiteX0" fmla="*/ 845511 w 845510"/>
                <a:gd name="connsiteY0" fmla="*/ 456653 h 914162"/>
                <a:gd name="connsiteX1" fmla="*/ 736182 w 845510"/>
                <a:gd name="connsiteY1" fmla="*/ 795628 h 914162"/>
                <a:gd name="connsiteX2" fmla="*/ 422755 w 845510"/>
                <a:gd name="connsiteY2" fmla="*/ 914162 h 914162"/>
                <a:gd name="connsiteX3" fmla="*/ 109328 w 845510"/>
                <a:gd name="connsiteY3" fmla="*/ 795700 h 914162"/>
                <a:gd name="connsiteX4" fmla="*/ 0 w 845510"/>
                <a:gd name="connsiteY4" fmla="*/ 455511 h 914162"/>
                <a:gd name="connsiteX5" fmla="*/ 109685 w 845510"/>
                <a:gd name="connsiteY5" fmla="*/ 116893 h 914162"/>
                <a:gd name="connsiteX6" fmla="*/ 423683 w 845510"/>
                <a:gd name="connsiteY6" fmla="*/ 0 h 914162"/>
                <a:gd name="connsiteX7" fmla="*/ 736825 w 845510"/>
                <a:gd name="connsiteY7" fmla="*/ 117821 h 914162"/>
                <a:gd name="connsiteX8" fmla="*/ 845511 w 845510"/>
                <a:gd name="connsiteY8" fmla="*/ 456653 h 914162"/>
                <a:gd name="connsiteX9" fmla="*/ 197462 w 845510"/>
                <a:gd name="connsiteY9" fmla="*/ 456653 h 914162"/>
                <a:gd name="connsiteX10" fmla="*/ 253910 w 845510"/>
                <a:gd name="connsiteY10" fmla="*/ 680805 h 914162"/>
                <a:gd name="connsiteX11" fmla="*/ 422755 w 845510"/>
                <a:gd name="connsiteY11" fmla="*/ 756164 h 914162"/>
                <a:gd name="connsiteX12" fmla="*/ 648120 w 845510"/>
                <a:gd name="connsiteY12" fmla="*/ 456439 h 914162"/>
                <a:gd name="connsiteX13" fmla="*/ 423969 w 845510"/>
                <a:gd name="connsiteY13" fmla="*/ 156713 h 914162"/>
                <a:gd name="connsiteX14" fmla="*/ 254552 w 845510"/>
                <a:gd name="connsiteY14" fmla="*/ 232359 h 914162"/>
                <a:gd name="connsiteX15" fmla="*/ 197462 w 845510"/>
                <a:gd name="connsiteY15" fmla="*/ 456653 h 91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5510" h="914162">
                  <a:moveTo>
                    <a:pt x="845511" y="456653"/>
                  </a:moveTo>
                  <a:cubicBezTo>
                    <a:pt x="845511" y="603661"/>
                    <a:pt x="809066" y="716650"/>
                    <a:pt x="736182" y="795628"/>
                  </a:cubicBezTo>
                  <a:cubicBezTo>
                    <a:pt x="663299" y="874605"/>
                    <a:pt x="558824" y="914112"/>
                    <a:pt x="422755" y="914162"/>
                  </a:cubicBezTo>
                  <a:cubicBezTo>
                    <a:pt x="286737" y="914162"/>
                    <a:pt x="182262" y="874677"/>
                    <a:pt x="109328" y="795700"/>
                  </a:cubicBezTo>
                  <a:cubicBezTo>
                    <a:pt x="36395" y="716722"/>
                    <a:pt x="-50" y="603326"/>
                    <a:pt x="0" y="455511"/>
                  </a:cubicBezTo>
                  <a:cubicBezTo>
                    <a:pt x="0" y="307697"/>
                    <a:pt x="36559" y="194822"/>
                    <a:pt x="109685" y="116893"/>
                  </a:cubicBezTo>
                  <a:cubicBezTo>
                    <a:pt x="182811" y="38964"/>
                    <a:pt x="287472" y="0"/>
                    <a:pt x="423683" y="0"/>
                  </a:cubicBezTo>
                  <a:cubicBezTo>
                    <a:pt x="560180" y="0"/>
                    <a:pt x="664555" y="39271"/>
                    <a:pt x="736825" y="117821"/>
                  </a:cubicBezTo>
                  <a:cubicBezTo>
                    <a:pt x="809094" y="196370"/>
                    <a:pt x="845318" y="309309"/>
                    <a:pt x="845511" y="456653"/>
                  </a:cubicBezTo>
                  <a:close/>
                  <a:moveTo>
                    <a:pt x="197462" y="456653"/>
                  </a:moveTo>
                  <a:cubicBezTo>
                    <a:pt x="197462" y="555898"/>
                    <a:pt x="216280" y="630615"/>
                    <a:pt x="253910" y="680805"/>
                  </a:cubicBezTo>
                  <a:cubicBezTo>
                    <a:pt x="291540" y="730994"/>
                    <a:pt x="347824" y="756114"/>
                    <a:pt x="422755" y="756164"/>
                  </a:cubicBezTo>
                  <a:cubicBezTo>
                    <a:pt x="573046" y="756164"/>
                    <a:pt x="648170" y="656256"/>
                    <a:pt x="648120" y="456439"/>
                  </a:cubicBezTo>
                  <a:cubicBezTo>
                    <a:pt x="648070" y="256622"/>
                    <a:pt x="573353" y="156713"/>
                    <a:pt x="423969" y="156713"/>
                  </a:cubicBezTo>
                  <a:cubicBezTo>
                    <a:pt x="349087" y="156713"/>
                    <a:pt x="292610" y="181926"/>
                    <a:pt x="254552" y="232359"/>
                  </a:cubicBezTo>
                  <a:cubicBezTo>
                    <a:pt x="216495" y="282791"/>
                    <a:pt x="197462" y="357551"/>
                    <a:pt x="197462" y="456653"/>
                  </a:cubicBezTo>
                  <a:close/>
                </a:path>
              </a:pathLst>
            </a:custGeom>
            <a:grpFill/>
            <a:ln w="7133" cap="flat">
              <a:noFill/>
              <a:prstDash val="solid"/>
              <a:miter/>
            </a:ln>
          </p:spPr>
          <p:txBody>
            <a:bodyPr rtlCol="0" anchor="ctr"/>
            <a:lstStyle/>
            <a:p>
              <a:endParaRPr lang="en-ID" sz="1800"/>
            </a:p>
          </p:txBody>
        </p:sp>
        <p:sp>
          <p:nvSpPr>
            <p:cNvPr id="10" name="Freeform: Shape 9">
              <a:extLst>
                <a:ext uri="{FF2B5EF4-FFF2-40B4-BE49-F238E27FC236}">
                  <a16:creationId xmlns:a16="http://schemas.microsoft.com/office/drawing/2014/main" id="{C955BA18-20FE-4FC9-B737-5CD5D1CFFDC6}"/>
                </a:ext>
              </a:extLst>
            </p:cNvPr>
            <p:cNvSpPr/>
            <p:nvPr/>
          </p:nvSpPr>
          <p:spPr>
            <a:xfrm>
              <a:off x="5333484" y="3437706"/>
              <a:ext cx="736753" cy="888043"/>
            </a:xfrm>
            <a:custGeom>
              <a:avLst/>
              <a:gdLst>
                <a:gd name="connsiteX0" fmla="*/ 736753 w 736753"/>
                <a:gd name="connsiteY0" fmla="*/ 435529 h 888043"/>
                <a:gd name="connsiteX1" fmla="*/ 611939 w 736753"/>
                <a:gd name="connsiteY1" fmla="*/ 771364 h 888043"/>
                <a:gd name="connsiteX2" fmla="*/ 251484 w 736753"/>
                <a:gd name="connsiteY2" fmla="*/ 888043 h 888043"/>
                <a:gd name="connsiteX3" fmla="*/ 0 w 736753"/>
                <a:gd name="connsiteY3" fmla="*/ 888043 h 888043"/>
                <a:gd name="connsiteX4" fmla="*/ 0 w 736753"/>
                <a:gd name="connsiteY4" fmla="*/ 0 h 888043"/>
                <a:gd name="connsiteX5" fmla="*/ 278816 w 736753"/>
                <a:gd name="connsiteY5" fmla="*/ 0 h 888043"/>
                <a:gd name="connsiteX6" fmla="*/ 616506 w 736753"/>
                <a:gd name="connsiteY6" fmla="*/ 114823 h 888043"/>
                <a:gd name="connsiteX7" fmla="*/ 736753 w 736753"/>
                <a:gd name="connsiteY7" fmla="*/ 435529 h 888043"/>
                <a:gd name="connsiteX8" fmla="*/ 541218 w 736753"/>
                <a:gd name="connsiteY8" fmla="*/ 440382 h 888043"/>
                <a:gd name="connsiteX9" fmla="*/ 288521 w 736753"/>
                <a:gd name="connsiteY9" fmla="*/ 154287 h 888043"/>
                <a:gd name="connsiteX10" fmla="*/ 188042 w 736753"/>
                <a:gd name="connsiteY10" fmla="*/ 154287 h 888043"/>
                <a:gd name="connsiteX11" fmla="*/ 188042 w 736753"/>
                <a:gd name="connsiteY11" fmla="*/ 732329 h 888043"/>
                <a:gd name="connsiteX12" fmla="*/ 268825 w 736753"/>
                <a:gd name="connsiteY12" fmla="*/ 732329 h 888043"/>
                <a:gd name="connsiteX13" fmla="*/ 541218 w 736753"/>
                <a:gd name="connsiteY13" fmla="*/ 440382 h 888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753" h="888043">
                  <a:moveTo>
                    <a:pt x="736753" y="435529"/>
                  </a:moveTo>
                  <a:cubicBezTo>
                    <a:pt x="736753" y="581681"/>
                    <a:pt x="695149" y="693629"/>
                    <a:pt x="611939" y="771364"/>
                  </a:cubicBezTo>
                  <a:cubicBezTo>
                    <a:pt x="528730" y="849100"/>
                    <a:pt x="408576" y="887993"/>
                    <a:pt x="251484" y="888043"/>
                  </a:cubicBezTo>
                  <a:lnTo>
                    <a:pt x="0" y="888043"/>
                  </a:lnTo>
                  <a:lnTo>
                    <a:pt x="0" y="0"/>
                  </a:lnTo>
                  <a:lnTo>
                    <a:pt x="278816" y="0"/>
                  </a:lnTo>
                  <a:cubicBezTo>
                    <a:pt x="423733" y="0"/>
                    <a:pt x="536294" y="38272"/>
                    <a:pt x="616506" y="114823"/>
                  </a:cubicBezTo>
                  <a:cubicBezTo>
                    <a:pt x="696719" y="191375"/>
                    <a:pt x="736803" y="298277"/>
                    <a:pt x="736753" y="435529"/>
                  </a:cubicBezTo>
                  <a:close/>
                  <a:moveTo>
                    <a:pt x="541218" y="440382"/>
                  </a:moveTo>
                  <a:cubicBezTo>
                    <a:pt x="541218" y="249650"/>
                    <a:pt x="456988" y="154287"/>
                    <a:pt x="288521" y="154287"/>
                  </a:cubicBezTo>
                  <a:lnTo>
                    <a:pt x="188042" y="154287"/>
                  </a:lnTo>
                  <a:lnTo>
                    <a:pt x="188042" y="732329"/>
                  </a:lnTo>
                  <a:lnTo>
                    <a:pt x="268825" y="732329"/>
                  </a:lnTo>
                  <a:cubicBezTo>
                    <a:pt x="450423" y="732471"/>
                    <a:pt x="541218" y="635154"/>
                    <a:pt x="541218" y="440382"/>
                  </a:cubicBezTo>
                  <a:close/>
                </a:path>
              </a:pathLst>
            </a:custGeom>
            <a:grpFill/>
            <a:ln w="7133" cap="flat">
              <a:noFill/>
              <a:prstDash val="solid"/>
              <a:miter/>
            </a:ln>
          </p:spPr>
          <p:txBody>
            <a:bodyPr rtlCol="0" anchor="ctr"/>
            <a:lstStyle/>
            <a:p>
              <a:endParaRPr lang="en-ID" sz="1800"/>
            </a:p>
          </p:txBody>
        </p:sp>
        <p:sp>
          <p:nvSpPr>
            <p:cNvPr id="11" name="Freeform: Shape 10">
              <a:extLst>
                <a:ext uri="{FF2B5EF4-FFF2-40B4-BE49-F238E27FC236}">
                  <a16:creationId xmlns:a16="http://schemas.microsoft.com/office/drawing/2014/main" id="{8C74D486-20C5-43F1-9C91-52F98D944A2F}"/>
                </a:ext>
              </a:extLst>
            </p:cNvPr>
            <p:cNvSpPr/>
            <p:nvPr/>
          </p:nvSpPr>
          <p:spPr>
            <a:xfrm>
              <a:off x="7317808" y="3437706"/>
              <a:ext cx="511388" cy="888043"/>
            </a:xfrm>
            <a:custGeom>
              <a:avLst/>
              <a:gdLst>
                <a:gd name="connsiteX0" fmla="*/ 511388 w 511388"/>
                <a:gd name="connsiteY0" fmla="*/ 888043 h 888043"/>
                <a:gd name="connsiteX1" fmla="*/ 0 w 511388"/>
                <a:gd name="connsiteY1" fmla="*/ 888043 h 888043"/>
                <a:gd name="connsiteX2" fmla="*/ 0 w 511388"/>
                <a:gd name="connsiteY2" fmla="*/ 0 h 888043"/>
                <a:gd name="connsiteX3" fmla="*/ 511388 w 511388"/>
                <a:gd name="connsiteY3" fmla="*/ 0 h 888043"/>
                <a:gd name="connsiteX4" fmla="*/ 511388 w 511388"/>
                <a:gd name="connsiteY4" fmla="*/ 154287 h 888043"/>
                <a:gd name="connsiteX5" fmla="*/ 188256 w 511388"/>
                <a:gd name="connsiteY5" fmla="*/ 154287 h 888043"/>
                <a:gd name="connsiteX6" fmla="*/ 188256 w 511388"/>
                <a:gd name="connsiteY6" fmla="*/ 349251 h 888043"/>
                <a:gd name="connsiteX7" fmla="*/ 488980 w 511388"/>
                <a:gd name="connsiteY7" fmla="*/ 349251 h 888043"/>
                <a:gd name="connsiteX8" fmla="*/ 488980 w 511388"/>
                <a:gd name="connsiteY8" fmla="*/ 503539 h 888043"/>
                <a:gd name="connsiteX9" fmla="*/ 188256 w 511388"/>
                <a:gd name="connsiteY9" fmla="*/ 503539 h 888043"/>
                <a:gd name="connsiteX10" fmla="*/ 188256 w 511388"/>
                <a:gd name="connsiteY10" fmla="*/ 732543 h 888043"/>
                <a:gd name="connsiteX11" fmla="*/ 511388 w 511388"/>
                <a:gd name="connsiteY11" fmla="*/ 732543 h 888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1388" h="888043">
                  <a:moveTo>
                    <a:pt x="511388" y="888043"/>
                  </a:moveTo>
                  <a:lnTo>
                    <a:pt x="0" y="888043"/>
                  </a:lnTo>
                  <a:lnTo>
                    <a:pt x="0" y="0"/>
                  </a:lnTo>
                  <a:lnTo>
                    <a:pt x="511388" y="0"/>
                  </a:lnTo>
                  <a:lnTo>
                    <a:pt x="511388" y="154287"/>
                  </a:lnTo>
                  <a:lnTo>
                    <a:pt x="188256" y="154287"/>
                  </a:lnTo>
                  <a:lnTo>
                    <a:pt x="188256" y="349251"/>
                  </a:lnTo>
                  <a:lnTo>
                    <a:pt x="488980" y="349251"/>
                  </a:lnTo>
                  <a:lnTo>
                    <a:pt x="488980" y="503539"/>
                  </a:lnTo>
                  <a:lnTo>
                    <a:pt x="188256" y="503539"/>
                  </a:lnTo>
                  <a:lnTo>
                    <a:pt x="188256" y="732543"/>
                  </a:lnTo>
                  <a:lnTo>
                    <a:pt x="511388" y="732543"/>
                  </a:lnTo>
                  <a:close/>
                </a:path>
              </a:pathLst>
            </a:custGeom>
            <a:grpFill/>
            <a:ln w="7133" cap="flat">
              <a:noFill/>
              <a:prstDash val="solid"/>
              <a:miter/>
            </a:ln>
          </p:spPr>
          <p:txBody>
            <a:bodyPr rtlCol="0" anchor="ctr"/>
            <a:lstStyle/>
            <a:p>
              <a:endParaRPr lang="en-ID" sz="1800"/>
            </a:p>
          </p:txBody>
        </p:sp>
        <p:sp>
          <p:nvSpPr>
            <p:cNvPr id="12" name="Freeform: Shape 11">
              <a:extLst>
                <a:ext uri="{FF2B5EF4-FFF2-40B4-BE49-F238E27FC236}">
                  <a16:creationId xmlns:a16="http://schemas.microsoft.com/office/drawing/2014/main" id="{363A5CA8-D724-410F-B2D0-573845AC9809}"/>
                </a:ext>
              </a:extLst>
            </p:cNvPr>
            <p:cNvSpPr/>
            <p:nvPr/>
          </p:nvSpPr>
          <p:spPr>
            <a:xfrm>
              <a:off x="8076683" y="3437706"/>
              <a:ext cx="709635" cy="888043"/>
            </a:xfrm>
            <a:custGeom>
              <a:avLst/>
              <a:gdLst>
                <a:gd name="connsiteX0" fmla="*/ 188327 w 709635"/>
                <a:gd name="connsiteY0" fmla="*/ 547284 h 888043"/>
                <a:gd name="connsiteX1" fmla="*/ 188327 w 709635"/>
                <a:gd name="connsiteY1" fmla="*/ 888043 h 888043"/>
                <a:gd name="connsiteX2" fmla="*/ 0 w 709635"/>
                <a:gd name="connsiteY2" fmla="*/ 888043 h 888043"/>
                <a:gd name="connsiteX3" fmla="*/ 0 w 709635"/>
                <a:gd name="connsiteY3" fmla="*/ 0 h 888043"/>
                <a:gd name="connsiteX4" fmla="*/ 258763 w 709635"/>
                <a:gd name="connsiteY4" fmla="*/ 0 h 888043"/>
                <a:gd name="connsiteX5" fmla="*/ 526589 w 709635"/>
                <a:gd name="connsiteY5" fmla="*/ 65868 h 888043"/>
                <a:gd name="connsiteX6" fmla="*/ 613366 w 709635"/>
                <a:gd name="connsiteY6" fmla="*/ 266042 h 888043"/>
                <a:gd name="connsiteX7" fmla="*/ 570549 w 709635"/>
                <a:gd name="connsiteY7" fmla="*/ 405414 h 888043"/>
                <a:gd name="connsiteX8" fmla="*/ 448518 w 709635"/>
                <a:gd name="connsiteY8" fmla="*/ 501112 h 888043"/>
                <a:gd name="connsiteX9" fmla="*/ 709635 w 709635"/>
                <a:gd name="connsiteY9" fmla="*/ 888043 h 888043"/>
                <a:gd name="connsiteX10" fmla="*/ 500470 w 709635"/>
                <a:gd name="connsiteY10" fmla="*/ 888043 h 888043"/>
                <a:gd name="connsiteX11" fmla="*/ 288521 w 709635"/>
                <a:gd name="connsiteY11" fmla="*/ 547284 h 888043"/>
                <a:gd name="connsiteX12" fmla="*/ 188327 w 709635"/>
                <a:gd name="connsiteY12" fmla="*/ 394210 h 888043"/>
                <a:gd name="connsiteX13" fmla="*/ 249414 w 709635"/>
                <a:gd name="connsiteY13" fmla="*/ 394210 h 888043"/>
                <a:gd name="connsiteX14" fmla="*/ 381222 w 709635"/>
                <a:gd name="connsiteY14" fmla="*/ 364452 h 888043"/>
                <a:gd name="connsiteX15" fmla="*/ 424040 w 709635"/>
                <a:gd name="connsiteY15" fmla="*/ 270895 h 888043"/>
                <a:gd name="connsiteX16" fmla="*/ 380651 w 709635"/>
                <a:gd name="connsiteY16" fmla="*/ 180977 h 888043"/>
                <a:gd name="connsiteX17" fmla="*/ 246131 w 709635"/>
                <a:gd name="connsiteY17" fmla="*/ 154287 h 888043"/>
                <a:gd name="connsiteX18" fmla="*/ 189041 w 709635"/>
                <a:gd name="connsiteY18" fmla="*/ 154287 h 888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9635" h="888043">
                  <a:moveTo>
                    <a:pt x="188327" y="547284"/>
                  </a:moveTo>
                  <a:lnTo>
                    <a:pt x="188327" y="888043"/>
                  </a:lnTo>
                  <a:lnTo>
                    <a:pt x="0" y="888043"/>
                  </a:lnTo>
                  <a:lnTo>
                    <a:pt x="0" y="0"/>
                  </a:lnTo>
                  <a:lnTo>
                    <a:pt x="258763" y="0"/>
                  </a:lnTo>
                  <a:cubicBezTo>
                    <a:pt x="379460" y="0"/>
                    <a:pt x="468735" y="21958"/>
                    <a:pt x="526589" y="65868"/>
                  </a:cubicBezTo>
                  <a:cubicBezTo>
                    <a:pt x="584443" y="109778"/>
                    <a:pt x="613366" y="176503"/>
                    <a:pt x="613366" y="266042"/>
                  </a:cubicBezTo>
                  <a:cubicBezTo>
                    <a:pt x="614195" y="315861"/>
                    <a:pt x="599208" y="364658"/>
                    <a:pt x="570549" y="405414"/>
                  </a:cubicBezTo>
                  <a:cubicBezTo>
                    <a:pt x="542003" y="446184"/>
                    <a:pt x="501326" y="478083"/>
                    <a:pt x="448518" y="501112"/>
                  </a:cubicBezTo>
                  <a:cubicBezTo>
                    <a:pt x="582109" y="700929"/>
                    <a:pt x="669151" y="829904"/>
                    <a:pt x="709635" y="888043"/>
                  </a:cubicBezTo>
                  <a:lnTo>
                    <a:pt x="500470" y="888043"/>
                  </a:lnTo>
                  <a:lnTo>
                    <a:pt x="288521" y="547284"/>
                  </a:lnTo>
                  <a:close/>
                  <a:moveTo>
                    <a:pt x="188327" y="394210"/>
                  </a:moveTo>
                  <a:lnTo>
                    <a:pt x="249414" y="394210"/>
                  </a:lnTo>
                  <a:cubicBezTo>
                    <a:pt x="308931" y="394210"/>
                    <a:pt x="352870" y="384291"/>
                    <a:pt x="381222" y="364452"/>
                  </a:cubicBezTo>
                  <a:cubicBezTo>
                    <a:pt x="409575" y="344613"/>
                    <a:pt x="423847" y="313427"/>
                    <a:pt x="424040" y="270895"/>
                  </a:cubicBezTo>
                  <a:cubicBezTo>
                    <a:pt x="424040" y="228791"/>
                    <a:pt x="409575" y="198818"/>
                    <a:pt x="380651" y="180977"/>
                  </a:cubicBezTo>
                  <a:cubicBezTo>
                    <a:pt x="351728" y="163136"/>
                    <a:pt x="306883" y="154237"/>
                    <a:pt x="246131" y="154287"/>
                  </a:cubicBezTo>
                  <a:lnTo>
                    <a:pt x="189041" y="154287"/>
                  </a:lnTo>
                  <a:close/>
                </a:path>
              </a:pathLst>
            </a:custGeom>
            <a:grpFill/>
            <a:ln w="7133" cap="flat">
              <a:noFill/>
              <a:prstDash val="solid"/>
              <a:miter/>
            </a:ln>
          </p:spPr>
          <p:txBody>
            <a:bodyPr rtlCol="0" anchor="ctr"/>
            <a:lstStyle/>
            <a:p>
              <a:endParaRPr lang="en-ID" sz="1800"/>
            </a:p>
          </p:txBody>
        </p:sp>
        <p:sp>
          <p:nvSpPr>
            <p:cNvPr id="13" name="Freeform: Shape 12">
              <a:extLst>
                <a:ext uri="{FF2B5EF4-FFF2-40B4-BE49-F238E27FC236}">
                  <a16:creationId xmlns:a16="http://schemas.microsoft.com/office/drawing/2014/main" id="{9AD1BC94-C3FD-4AB3-A30A-5342F215F341}"/>
                </a:ext>
              </a:extLst>
            </p:cNvPr>
            <p:cNvSpPr/>
            <p:nvPr/>
          </p:nvSpPr>
          <p:spPr>
            <a:xfrm>
              <a:off x="6439684" y="3425431"/>
              <a:ext cx="513244" cy="912735"/>
            </a:xfrm>
            <a:custGeom>
              <a:avLst/>
              <a:gdLst>
                <a:gd name="connsiteX0" fmla="*/ 513244 w 513244"/>
                <a:gd name="connsiteY0" fmla="*/ 0 h 912735"/>
                <a:gd name="connsiteX1" fmla="*/ 172913 w 513244"/>
                <a:gd name="connsiteY1" fmla="*/ 912735 h 912735"/>
                <a:gd name="connsiteX2" fmla="*/ 0 w 513244"/>
                <a:gd name="connsiteY2" fmla="*/ 912735 h 912735"/>
                <a:gd name="connsiteX3" fmla="*/ 340331 w 513244"/>
                <a:gd name="connsiteY3" fmla="*/ 0 h 912735"/>
              </a:gdLst>
              <a:ahLst/>
              <a:cxnLst>
                <a:cxn ang="0">
                  <a:pos x="connsiteX0" y="connsiteY0"/>
                </a:cxn>
                <a:cxn ang="0">
                  <a:pos x="connsiteX1" y="connsiteY1"/>
                </a:cxn>
                <a:cxn ang="0">
                  <a:pos x="connsiteX2" y="connsiteY2"/>
                </a:cxn>
                <a:cxn ang="0">
                  <a:pos x="connsiteX3" y="connsiteY3"/>
                </a:cxn>
              </a:cxnLst>
              <a:rect l="l" t="t" r="r" b="b"/>
              <a:pathLst>
                <a:path w="513244" h="912735">
                  <a:moveTo>
                    <a:pt x="513244" y="0"/>
                  </a:moveTo>
                  <a:lnTo>
                    <a:pt x="172913" y="912735"/>
                  </a:lnTo>
                  <a:lnTo>
                    <a:pt x="0" y="912735"/>
                  </a:lnTo>
                  <a:lnTo>
                    <a:pt x="340331" y="0"/>
                  </a:lnTo>
                  <a:close/>
                </a:path>
              </a:pathLst>
            </a:custGeom>
            <a:grpFill/>
            <a:ln w="7133" cap="flat">
              <a:noFill/>
              <a:prstDash val="solid"/>
              <a:miter/>
            </a:ln>
          </p:spPr>
          <p:txBody>
            <a:bodyPr rtlCol="0" anchor="ctr"/>
            <a:lstStyle/>
            <a:p>
              <a:endParaRPr lang="en-ID" sz="1800"/>
            </a:p>
          </p:txBody>
        </p:sp>
      </p:grpSp>
      <p:sp>
        <p:nvSpPr>
          <p:cNvPr id="15" name="Footer Placeholder 4">
            <a:extLst>
              <a:ext uri="{FF2B5EF4-FFF2-40B4-BE49-F238E27FC236}">
                <a16:creationId xmlns:a16="http://schemas.microsoft.com/office/drawing/2014/main" id="{EF617896-20EC-414B-9AB4-77CA5CE2EE66}"/>
              </a:ext>
            </a:extLst>
          </p:cNvPr>
          <p:cNvSpPr>
            <a:spLocks noGrp="1"/>
          </p:cNvSpPr>
          <p:nvPr>
            <p:ph type="ftr" sz="quarter" idx="3"/>
          </p:nvPr>
        </p:nvSpPr>
        <p:spPr>
          <a:xfrm>
            <a:off x="1245680" y="6197106"/>
            <a:ext cx="2650172" cy="246888"/>
          </a:xfrm>
          <a:prstGeom prst="rect">
            <a:avLst/>
          </a:prstGeom>
        </p:spPr>
        <p:txBody>
          <a:bodyPr vert="horz" lIns="91440" tIns="45720" rIns="91440" bIns="45720" rtlCol="0" anchor="ctr"/>
          <a:lstStyle>
            <a:lvl1pPr algn="l">
              <a:defRPr sz="1000">
                <a:solidFill>
                  <a:schemeClr val="bg2">
                    <a:lumMod val="85000"/>
                  </a:schemeClr>
                </a:solidFill>
              </a:defRPr>
            </a:lvl1pPr>
          </a:lstStyle>
          <a:p>
            <a:r>
              <a:rPr lang="en-ID"/>
              <a:t>Developer Presentation Template</a:t>
            </a:r>
            <a:endParaRPr lang="en-ID" dirty="0"/>
          </a:p>
        </p:txBody>
      </p:sp>
      <p:sp>
        <p:nvSpPr>
          <p:cNvPr id="19" name="Freeform: Shape 18">
            <a:extLst>
              <a:ext uri="{FF2B5EF4-FFF2-40B4-BE49-F238E27FC236}">
                <a16:creationId xmlns:a16="http://schemas.microsoft.com/office/drawing/2014/main" id="{49CA96E2-62EC-4FAC-9FD2-F07FBECEBCF9}"/>
              </a:ext>
            </a:extLst>
          </p:cNvPr>
          <p:cNvSpPr/>
          <p:nvPr userDrawn="1"/>
        </p:nvSpPr>
        <p:spPr>
          <a:xfrm>
            <a:off x="9592373" y="3528804"/>
            <a:ext cx="1339935" cy="3745757"/>
          </a:xfrm>
          <a:custGeom>
            <a:avLst/>
            <a:gdLst>
              <a:gd name="connsiteX0" fmla="*/ 0 w 988165"/>
              <a:gd name="connsiteY0" fmla="*/ 1208535 h 2762753"/>
              <a:gd name="connsiteX1" fmla="*/ 326273 w 988165"/>
              <a:gd name="connsiteY1" fmla="*/ 903529 h 2762753"/>
              <a:gd name="connsiteX2" fmla="*/ 326273 w 988165"/>
              <a:gd name="connsiteY2" fmla="*/ 556633 h 2762753"/>
              <a:gd name="connsiteX3" fmla="*/ 888971 w 988165"/>
              <a:gd name="connsiteY3" fmla="*/ 0 h 2762753"/>
              <a:gd name="connsiteX4" fmla="*/ 988166 w 988165"/>
              <a:gd name="connsiteY4" fmla="*/ 0 h 2762753"/>
              <a:gd name="connsiteX5" fmla="*/ 988166 w 988165"/>
              <a:gd name="connsiteY5" fmla="*/ 306433 h 2762753"/>
              <a:gd name="connsiteX6" fmla="*/ 946633 w 988165"/>
              <a:gd name="connsiteY6" fmla="*/ 306433 h 2762753"/>
              <a:gd name="connsiteX7" fmla="*/ 720911 w 988165"/>
              <a:gd name="connsiteY7" fmla="*/ 588318 h 2762753"/>
              <a:gd name="connsiteX8" fmla="*/ 720911 w 988165"/>
              <a:gd name="connsiteY8" fmla="*/ 902316 h 2762753"/>
              <a:gd name="connsiteX9" fmla="*/ 381936 w 988165"/>
              <a:gd name="connsiteY9" fmla="*/ 1372385 h 2762753"/>
              <a:gd name="connsiteX10" fmla="*/ 720911 w 988165"/>
              <a:gd name="connsiteY10" fmla="*/ 1850518 h 2762753"/>
              <a:gd name="connsiteX11" fmla="*/ 720911 w 988165"/>
              <a:gd name="connsiteY11" fmla="*/ 2164873 h 2762753"/>
              <a:gd name="connsiteX12" fmla="*/ 955053 w 988165"/>
              <a:gd name="connsiteY12" fmla="*/ 2456320 h 2762753"/>
              <a:gd name="connsiteX13" fmla="*/ 988166 w 988165"/>
              <a:gd name="connsiteY13" fmla="*/ 2456320 h 2762753"/>
              <a:gd name="connsiteX14" fmla="*/ 988166 w 988165"/>
              <a:gd name="connsiteY14" fmla="*/ 2762754 h 2762753"/>
              <a:gd name="connsiteX15" fmla="*/ 888971 w 988165"/>
              <a:gd name="connsiteY15" fmla="*/ 2762754 h 2762753"/>
              <a:gd name="connsiteX16" fmla="*/ 326273 w 988165"/>
              <a:gd name="connsiteY16" fmla="*/ 2211330 h 2762753"/>
              <a:gd name="connsiteX17" fmla="*/ 326273 w 988165"/>
              <a:gd name="connsiteY17" fmla="*/ 1850590 h 2762753"/>
              <a:gd name="connsiteX18" fmla="*/ 0 w 988165"/>
              <a:gd name="connsiteY18" fmla="*/ 1548295 h 2762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8165" h="2762753">
                <a:moveTo>
                  <a:pt x="0" y="1208535"/>
                </a:moveTo>
                <a:cubicBezTo>
                  <a:pt x="285881" y="1208535"/>
                  <a:pt x="326273" y="1100777"/>
                  <a:pt x="326273" y="903529"/>
                </a:cubicBezTo>
                <a:lnTo>
                  <a:pt x="326273" y="556633"/>
                </a:lnTo>
                <a:cubicBezTo>
                  <a:pt x="326273" y="171272"/>
                  <a:pt x="575473" y="0"/>
                  <a:pt x="888971" y="0"/>
                </a:cubicBezTo>
                <a:lnTo>
                  <a:pt x="988166" y="0"/>
                </a:lnTo>
                <a:lnTo>
                  <a:pt x="988166" y="306433"/>
                </a:lnTo>
                <a:lnTo>
                  <a:pt x="946633" y="306433"/>
                </a:lnTo>
                <a:cubicBezTo>
                  <a:pt x="766369" y="306433"/>
                  <a:pt x="720911" y="416261"/>
                  <a:pt x="720911" y="588318"/>
                </a:cubicBezTo>
                <a:lnTo>
                  <a:pt x="720911" y="902316"/>
                </a:lnTo>
                <a:cubicBezTo>
                  <a:pt x="720911" y="1152729"/>
                  <a:pt x="626640" y="1332279"/>
                  <a:pt x="381936" y="1372385"/>
                </a:cubicBezTo>
                <a:cubicBezTo>
                  <a:pt x="635061" y="1413490"/>
                  <a:pt x="720911" y="1592469"/>
                  <a:pt x="720911" y="1850518"/>
                </a:cubicBezTo>
                <a:lnTo>
                  <a:pt x="720911" y="2164873"/>
                </a:lnTo>
                <a:cubicBezTo>
                  <a:pt x="720911" y="2339499"/>
                  <a:pt x="785138" y="2456320"/>
                  <a:pt x="955053" y="2456320"/>
                </a:cubicBezTo>
                <a:lnTo>
                  <a:pt x="988166" y="2456320"/>
                </a:lnTo>
                <a:lnTo>
                  <a:pt x="988166" y="2762754"/>
                </a:lnTo>
                <a:lnTo>
                  <a:pt x="888971" y="2762754"/>
                </a:lnTo>
                <a:cubicBezTo>
                  <a:pt x="605516" y="2762754"/>
                  <a:pt x="326273" y="2621883"/>
                  <a:pt x="326273" y="2211330"/>
                </a:cubicBezTo>
                <a:lnTo>
                  <a:pt x="326273" y="1850590"/>
                </a:lnTo>
                <a:cubicBezTo>
                  <a:pt x="326273" y="1665545"/>
                  <a:pt x="287665" y="1550864"/>
                  <a:pt x="0" y="1548295"/>
                </a:cubicBezTo>
                <a:close/>
              </a:path>
            </a:pathLst>
          </a:custGeom>
          <a:solidFill>
            <a:schemeClr val="tx1">
              <a:alpha val="4000"/>
            </a:schemeClr>
          </a:solidFill>
          <a:ln w="12700" cap="flat">
            <a:noFill/>
            <a:prstDash val="solid"/>
            <a:miter/>
          </a:ln>
        </p:spPr>
        <p:txBody>
          <a:bodyPr rtlCol="0" anchor="ctr"/>
          <a:lstStyle/>
          <a:p>
            <a:endParaRPr lang="en-ID" sz="1800"/>
          </a:p>
        </p:txBody>
      </p:sp>
      <p:sp>
        <p:nvSpPr>
          <p:cNvPr id="4" name="Rectangle 3">
            <a:extLst>
              <a:ext uri="{FF2B5EF4-FFF2-40B4-BE49-F238E27FC236}">
                <a16:creationId xmlns:a16="http://schemas.microsoft.com/office/drawing/2014/main" id="{E66CDE2F-4B83-4B79-81F6-1E3640559167}"/>
              </a:ext>
            </a:extLst>
          </p:cNvPr>
          <p:cNvSpPr/>
          <p:nvPr userDrawn="1"/>
        </p:nvSpPr>
        <p:spPr>
          <a:xfrm>
            <a:off x="0" y="0"/>
            <a:ext cx="731615" cy="731520"/>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Tree>
    <p:extLst>
      <p:ext uri="{BB962C8B-B14F-4D97-AF65-F5344CB8AC3E}">
        <p14:creationId xmlns:p14="http://schemas.microsoft.com/office/powerpoint/2010/main" val="368363346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animBg="1"/>
      <p:bldP spid="4" grpId="0" animBg="1"/>
    </p:bld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 Id="rId5" Type="http://schemas.openxmlformats.org/officeDocument/2006/relationships/image" Target="../media/image20.png"/><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8" Type="http://schemas.openxmlformats.org/officeDocument/2006/relationships/hyperlink" Target="https://msdn.microsoft.com/tr-tr/library/system.web.mvc.redirecttorouteresult(v=vs.100).aspx" TargetMode="External"/><Relationship Id="rId13" Type="http://schemas.openxmlformats.org/officeDocument/2006/relationships/hyperlink" Target="https://msdn.microsoft.com/tr-tr/library/system.web.mvc.jsonresult(v=vs.100).aspx" TargetMode="External"/><Relationship Id="rId18" Type="http://schemas.openxmlformats.org/officeDocument/2006/relationships/hyperlink" Target="https://msdn.microsoft.com/tr-tr/library/system.web.mvc.controller.file(v=vs.100).aspx" TargetMode="External"/><Relationship Id="rId3" Type="http://schemas.openxmlformats.org/officeDocument/2006/relationships/hyperlink" Target="https://msdn.microsoft.com/tr-tr/library/system.web.mvc.controller.view(v=vs.100).aspx" TargetMode="External"/><Relationship Id="rId7" Type="http://schemas.openxmlformats.org/officeDocument/2006/relationships/hyperlink" Target="https://msdn.microsoft.com/tr-tr/library/dd492671(v=vs.100).aspx" TargetMode="External"/><Relationship Id="rId12" Type="http://schemas.openxmlformats.org/officeDocument/2006/relationships/hyperlink" Target="https://msdn.microsoft.com/tr-tr/library/system.web.mvc.controller.content(v=vs.100).aspx" TargetMode="External"/><Relationship Id="rId17" Type="http://schemas.openxmlformats.org/officeDocument/2006/relationships/hyperlink" Target="https://msdn.microsoft.com/tr-tr/library/system.web.mvc.fileresult(v=vs.100).aspx" TargetMode="External"/><Relationship Id="rId2" Type="http://schemas.openxmlformats.org/officeDocument/2006/relationships/hyperlink" Target="https://msdn.microsoft.com/tr-tr/library/system.web.mvc.viewresult(v=vs.100).aspx" TargetMode="External"/><Relationship Id="rId16" Type="http://schemas.openxmlformats.org/officeDocument/2006/relationships/hyperlink" Target="https://msdn.microsoft.com/tr-tr/library/dd505087(v=vs.100).aspx" TargetMode="External"/><Relationship Id="rId1" Type="http://schemas.openxmlformats.org/officeDocument/2006/relationships/slideLayout" Target="../slideLayouts/slideLayout11.xml"/><Relationship Id="rId6" Type="http://schemas.openxmlformats.org/officeDocument/2006/relationships/hyperlink" Target="https://msdn.microsoft.com/tr-tr/library/system.web.mvc.redirectresult(v=vs.100).aspx" TargetMode="External"/><Relationship Id="rId11" Type="http://schemas.openxmlformats.org/officeDocument/2006/relationships/hyperlink" Target="https://msdn.microsoft.com/tr-tr/library/system.web.mvc.contentresult(v=vs.100).aspx" TargetMode="External"/><Relationship Id="rId5" Type="http://schemas.openxmlformats.org/officeDocument/2006/relationships/hyperlink" Target="https://msdn.microsoft.com/tr-tr/library/system.web.mvc.controller.partialview(v=vs.100).aspx" TargetMode="External"/><Relationship Id="rId15" Type="http://schemas.openxmlformats.org/officeDocument/2006/relationships/hyperlink" Target="https://msdn.microsoft.com/tr-tr/library/system.web.mvc.javascriptresult(v=vs.100).aspx" TargetMode="External"/><Relationship Id="rId10" Type="http://schemas.openxmlformats.org/officeDocument/2006/relationships/hyperlink" Target="https://msdn.microsoft.com/tr-tr/library/system.web.mvc.controller.redirecttoroute(v=vs.100).aspx" TargetMode="External"/><Relationship Id="rId19" Type="http://schemas.openxmlformats.org/officeDocument/2006/relationships/hyperlink" Target="https://msdn.microsoft.com/tr-tr/library/system.web.mvc.emptyresult(v=vs.100).aspx" TargetMode="External"/><Relationship Id="rId4" Type="http://schemas.openxmlformats.org/officeDocument/2006/relationships/hyperlink" Target="https://msdn.microsoft.com/tr-tr/library/system.web.mvc.partialviewresult(v=vs.100).aspx" TargetMode="External"/><Relationship Id="rId9" Type="http://schemas.openxmlformats.org/officeDocument/2006/relationships/hyperlink" Target="https://msdn.microsoft.com/tr-tr/library/system.web.mvc.controller.redirecttoaction(v=vs.100).aspx" TargetMode="External"/><Relationship Id="rId14" Type="http://schemas.openxmlformats.org/officeDocument/2006/relationships/hyperlink" Target="https://msdn.microsoft.com/tr-tr/library/system.web.mvc.controller.json(v=vs.100).aspx"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2" name="TextBox 4531">
            <a:extLst>
              <a:ext uri="{FF2B5EF4-FFF2-40B4-BE49-F238E27FC236}">
                <a16:creationId xmlns:a16="http://schemas.microsoft.com/office/drawing/2014/main" id="{F1E8A3E7-B430-4F9B-BDA1-F7EB1FF7FDBE}"/>
              </a:ext>
            </a:extLst>
          </p:cNvPr>
          <p:cNvSpPr txBox="1"/>
          <p:nvPr/>
        </p:nvSpPr>
        <p:spPr>
          <a:xfrm>
            <a:off x="0" y="274420"/>
            <a:ext cx="12193588" cy="1569660"/>
          </a:xfrm>
          <a:prstGeom prst="rect">
            <a:avLst/>
          </a:prstGeom>
          <a:noFill/>
        </p:spPr>
        <p:txBody>
          <a:bodyPr wrap="square" rtlCol="0">
            <a:spAutoFit/>
          </a:bodyPr>
          <a:lstStyle/>
          <a:p>
            <a:pPr algn="ctr"/>
            <a:r>
              <a:rPr lang="en-US" sz="4800" b="1" dirty="0">
                <a:gradFill>
                  <a:gsLst>
                    <a:gs pos="0">
                      <a:schemeClr val="accent1"/>
                    </a:gs>
                    <a:gs pos="100000">
                      <a:schemeClr val="accent2"/>
                    </a:gs>
                  </a:gsLst>
                  <a:lin ang="0" scaled="1"/>
                </a:gradFill>
              </a:rPr>
              <a:t>Clean Architecture in .NET Core MVC 2023 [.NET8]</a:t>
            </a:r>
          </a:p>
        </p:txBody>
      </p:sp>
      <p:grpSp>
        <p:nvGrpSpPr>
          <p:cNvPr id="4556" name="Group 4555">
            <a:extLst>
              <a:ext uri="{FF2B5EF4-FFF2-40B4-BE49-F238E27FC236}">
                <a16:creationId xmlns:a16="http://schemas.microsoft.com/office/drawing/2014/main" id="{1D286C87-6E8D-4396-AD2A-B1A551647D2E}"/>
              </a:ext>
            </a:extLst>
          </p:cNvPr>
          <p:cNvGrpSpPr/>
          <p:nvPr/>
        </p:nvGrpSpPr>
        <p:grpSpPr>
          <a:xfrm>
            <a:off x="5005470" y="6458562"/>
            <a:ext cx="2058423" cy="276999"/>
            <a:chOff x="3028834" y="4718541"/>
            <a:chExt cx="2058423" cy="276999"/>
          </a:xfrm>
        </p:grpSpPr>
        <p:sp>
          <p:nvSpPr>
            <p:cNvPr id="4539" name="Freeform 5">
              <a:extLst>
                <a:ext uri="{FF2B5EF4-FFF2-40B4-BE49-F238E27FC236}">
                  <a16:creationId xmlns:a16="http://schemas.microsoft.com/office/drawing/2014/main" id="{D84BA55B-4CCD-4E7A-9F1D-89BEFB5C557C}"/>
                </a:ext>
              </a:extLst>
            </p:cNvPr>
            <p:cNvSpPr>
              <a:spLocks noEditPoints="1"/>
            </p:cNvSpPr>
            <p:nvPr/>
          </p:nvSpPr>
          <p:spPr bwMode="auto">
            <a:xfrm>
              <a:off x="3028834" y="4720060"/>
              <a:ext cx="273960" cy="273960"/>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gradFill>
              <a:gsLst>
                <a:gs pos="0">
                  <a:schemeClr val="accent1"/>
                </a:gs>
                <a:gs pos="100000">
                  <a:schemeClr val="accent2"/>
                </a:gs>
              </a:gsLst>
              <a:lin ang="0" scaled="1"/>
            </a:gradFill>
            <a:ln w="10796" cap="flat">
              <a:noFill/>
              <a:prstDash val="solid"/>
              <a:miter/>
            </a:ln>
          </p:spPr>
          <p:txBody>
            <a:bodyPr rtlCol="0" anchor="ctr"/>
            <a:lstStyle/>
            <a:p>
              <a:endParaRPr lang="id-ID"/>
            </a:p>
          </p:txBody>
        </p:sp>
        <p:sp>
          <p:nvSpPr>
            <p:cNvPr id="4540" name="TextBox 4539">
              <a:extLst>
                <a:ext uri="{FF2B5EF4-FFF2-40B4-BE49-F238E27FC236}">
                  <a16:creationId xmlns:a16="http://schemas.microsoft.com/office/drawing/2014/main" id="{03FC843A-C404-4561-BEDC-075EA0260CD6}"/>
                </a:ext>
              </a:extLst>
            </p:cNvPr>
            <p:cNvSpPr txBox="1"/>
            <p:nvPr/>
          </p:nvSpPr>
          <p:spPr>
            <a:xfrm>
              <a:off x="3302794" y="4718541"/>
              <a:ext cx="1784463" cy="276999"/>
            </a:xfrm>
            <a:prstGeom prst="rect">
              <a:avLst/>
            </a:prstGeom>
            <a:noFill/>
          </p:spPr>
          <p:txBody>
            <a:bodyPr wrap="none" rtlCol="0">
              <a:spAutoFit/>
            </a:bodyPr>
            <a:lstStyle/>
            <a:p>
              <a:r>
                <a:rPr lang="en-US" sz="1200" b="1" dirty="0">
                  <a:solidFill>
                    <a:schemeClr val="bg1"/>
                  </a:solidFill>
                  <a:latin typeface="+mj-lt"/>
                </a:rPr>
                <a:t>dotnetmastery.com</a:t>
              </a:r>
              <a:endParaRPr lang="id-ID" sz="1200" b="1" dirty="0">
                <a:solidFill>
                  <a:schemeClr val="bg1"/>
                </a:solidFill>
                <a:latin typeface="+mj-lt"/>
              </a:endParaRPr>
            </a:p>
          </p:txBody>
        </p:sp>
      </p:grpSp>
      <p:pic>
        <p:nvPicPr>
          <p:cNvPr id="3" name="Picture 2">
            <a:extLst>
              <a:ext uri="{FF2B5EF4-FFF2-40B4-BE49-F238E27FC236}">
                <a16:creationId xmlns:a16="http://schemas.microsoft.com/office/drawing/2014/main" id="{1090C23F-F789-87C3-97C8-ADEF37027EFD}"/>
              </a:ext>
            </a:extLst>
          </p:cNvPr>
          <p:cNvPicPr>
            <a:picLocks noChangeAspect="1"/>
          </p:cNvPicPr>
          <p:nvPr/>
        </p:nvPicPr>
        <p:blipFill>
          <a:blip r:embed="rId2"/>
          <a:stretch>
            <a:fillRect/>
          </a:stretch>
        </p:blipFill>
        <p:spPr>
          <a:xfrm>
            <a:off x="2472530" y="2154553"/>
            <a:ext cx="7096919" cy="3992017"/>
          </a:xfrm>
          <a:prstGeom prst="rect">
            <a:avLst/>
          </a:prstGeom>
        </p:spPr>
      </p:pic>
    </p:spTree>
    <p:extLst>
      <p:ext uri="{BB962C8B-B14F-4D97-AF65-F5344CB8AC3E}">
        <p14:creationId xmlns:p14="http://schemas.microsoft.com/office/powerpoint/2010/main" val="1341749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2AF4E7B-E78B-4424-AFF2-7F05DFAE6B5F}"/>
              </a:ext>
            </a:extLst>
          </p:cNvPr>
          <p:cNvSpPr txBox="1"/>
          <p:nvPr/>
        </p:nvSpPr>
        <p:spPr>
          <a:xfrm>
            <a:off x="1192651" y="809303"/>
            <a:ext cx="3949799" cy="677108"/>
          </a:xfrm>
          <a:prstGeom prst="rect">
            <a:avLst/>
          </a:prstGeom>
          <a:noFill/>
        </p:spPr>
        <p:txBody>
          <a:bodyPr wrap="none" lIns="0" tIns="0" rIns="0" bIns="0" rtlCol="0">
            <a:spAutoFit/>
          </a:bodyPr>
          <a:lstStyle/>
          <a:p>
            <a:r>
              <a:rPr lang="en-US" sz="4400" b="1" dirty="0">
                <a:gradFill>
                  <a:gsLst>
                    <a:gs pos="0">
                      <a:schemeClr val="accent1"/>
                    </a:gs>
                    <a:gs pos="85000">
                      <a:schemeClr val="accent2"/>
                    </a:gs>
                  </a:gsLst>
                  <a:lin ang="0" scaled="1"/>
                </a:gradFill>
                <a:latin typeface="+mj-lt"/>
              </a:rPr>
              <a:t>ASSIGNMENT</a:t>
            </a:r>
            <a:endParaRPr lang="en-ID" sz="4400" b="1" dirty="0">
              <a:gradFill>
                <a:gsLst>
                  <a:gs pos="0">
                    <a:schemeClr val="accent1"/>
                  </a:gs>
                  <a:gs pos="85000">
                    <a:schemeClr val="accent2"/>
                  </a:gs>
                </a:gsLst>
                <a:lin ang="0" scaled="1"/>
              </a:gradFill>
              <a:latin typeface="+mj-lt"/>
            </a:endParaRPr>
          </a:p>
        </p:txBody>
      </p:sp>
      <p:sp>
        <p:nvSpPr>
          <p:cNvPr id="76" name="TextBox 75">
            <a:extLst>
              <a:ext uri="{FF2B5EF4-FFF2-40B4-BE49-F238E27FC236}">
                <a16:creationId xmlns:a16="http://schemas.microsoft.com/office/drawing/2014/main" id="{B9FA120A-34E4-40B8-8259-D734B79DE886}"/>
              </a:ext>
            </a:extLst>
          </p:cNvPr>
          <p:cNvSpPr txBox="1"/>
          <p:nvPr/>
        </p:nvSpPr>
        <p:spPr>
          <a:xfrm>
            <a:off x="979589" y="1720840"/>
            <a:ext cx="6841105" cy="3416320"/>
          </a:xfrm>
          <a:prstGeom prst="rect">
            <a:avLst/>
          </a:prstGeom>
          <a:noFill/>
        </p:spPr>
        <p:txBody>
          <a:bodyPr wrap="square" rtlCol="0">
            <a:spAutoFit/>
          </a:bodyPr>
          <a:lstStyle/>
          <a:p>
            <a:pPr lvl="1"/>
            <a:endParaRPr lang="en-US" dirty="0">
              <a:solidFill>
                <a:schemeClr val="accent1">
                  <a:lumMod val="50000"/>
                </a:schemeClr>
              </a:solidFill>
            </a:endParaRPr>
          </a:p>
          <a:p>
            <a:pPr marL="285750" indent="-285750">
              <a:buFont typeface="Courier New" panose="02070309020205020404" pitchFamily="49" charset="0"/>
              <a:buChar char="o"/>
            </a:pPr>
            <a:r>
              <a:rPr lang="en-US" dirty="0">
                <a:solidFill>
                  <a:schemeClr val="accent2"/>
                </a:solidFill>
              </a:rPr>
              <a:t>Create Amenity Model / Table</a:t>
            </a:r>
          </a:p>
          <a:p>
            <a:pPr marL="742950" lvl="1" indent="-285750">
              <a:buFont typeface="Arial" panose="020B0604020202020204" pitchFamily="34" charset="0"/>
              <a:buChar char="•"/>
            </a:pPr>
            <a:r>
              <a:rPr lang="en-US" dirty="0">
                <a:solidFill>
                  <a:schemeClr val="accent3"/>
                </a:solidFill>
              </a:rPr>
              <a:t>Id [Key]</a:t>
            </a:r>
          </a:p>
          <a:p>
            <a:pPr marL="742950" lvl="1" indent="-285750">
              <a:buFont typeface="Arial" panose="020B0604020202020204" pitchFamily="34" charset="0"/>
              <a:buChar char="•"/>
            </a:pPr>
            <a:r>
              <a:rPr lang="en-US" dirty="0">
                <a:solidFill>
                  <a:schemeClr val="accent3"/>
                </a:solidFill>
              </a:rPr>
              <a:t>Name [Required]</a:t>
            </a:r>
          </a:p>
          <a:p>
            <a:pPr marL="742950" lvl="1" indent="-285750">
              <a:buFont typeface="Arial" panose="020B0604020202020204" pitchFamily="34" charset="0"/>
              <a:buChar char="•"/>
            </a:pPr>
            <a:r>
              <a:rPr lang="en-US" dirty="0">
                <a:solidFill>
                  <a:schemeClr val="accent3"/>
                </a:solidFill>
              </a:rPr>
              <a:t>Description</a:t>
            </a:r>
          </a:p>
          <a:p>
            <a:pPr marL="742950" lvl="1" indent="-285750">
              <a:buFont typeface="Arial" panose="020B0604020202020204" pitchFamily="34" charset="0"/>
              <a:buChar char="•"/>
            </a:pPr>
            <a:r>
              <a:rPr lang="en-US" dirty="0" err="1">
                <a:solidFill>
                  <a:schemeClr val="accent3"/>
                </a:solidFill>
              </a:rPr>
              <a:t>VillaId</a:t>
            </a:r>
            <a:r>
              <a:rPr lang="en-US" dirty="0">
                <a:solidFill>
                  <a:schemeClr val="accent3"/>
                </a:solidFill>
              </a:rPr>
              <a:t> (Foreign Key)</a:t>
            </a:r>
          </a:p>
          <a:p>
            <a:pPr marL="742950" lvl="1" indent="-285750">
              <a:buFont typeface="Courier New" panose="02070309020205020404" pitchFamily="49" charset="0"/>
              <a:buChar char="o"/>
            </a:pPr>
            <a:endParaRPr lang="en-US" dirty="0">
              <a:solidFill>
                <a:srgbClr val="FF3399"/>
              </a:solidFill>
            </a:endParaRPr>
          </a:p>
          <a:p>
            <a:pPr marL="285750" indent="-285750">
              <a:buFont typeface="Courier New" panose="02070309020205020404" pitchFamily="49" charset="0"/>
              <a:buChar char="o"/>
            </a:pPr>
            <a:r>
              <a:rPr lang="en-US" dirty="0">
                <a:solidFill>
                  <a:schemeClr val="accent2"/>
                </a:solidFill>
              </a:rPr>
              <a:t>Add Amenity to Repository and </a:t>
            </a:r>
            <a:r>
              <a:rPr lang="en-US" dirty="0" err="1">
                <a:solidFill>
                  <a:schemeClr val="accent2"/>
                </a:solidFill>
              </a:rPr>
              <a:t>UnitOfWork</a:t>
            </a:r>
            <a:endParaRPr lang="en-US" dirty="0">
              <a:solidFill>
                <a:schemeClr val="accent2"/>
              </a:solidFill>
            </a:endParaRPr>
          </a:p>
          <a:p>
            <a:pPr marL="285750" indent="-285750" algn="l">
              <a:buFont typeface="Courier New" panose="02070309020205020404" pitchFamily="49" charset="0"/>
              <a:buChar char="o"/>
            </a:pPr>
            <a:endParaRPr lang="en-US" dirty="0">
              <a:solidFill>
                <a:srgbClr val="FF3399"/>
              </a:solidFill>
            </a:endParaRPr>
          </a:p>
          <a:p>
            <a:pPr marL="285750" indent="-285750" algn="l">
              <a:buFont typeface="Courier New" panose="02070309020205020404" pitchFamily="49" charset="0"/>
              <a:buChar char="o"/>
            </a:pPr>
            <a:r>
              <a:rPr lang="en-US" dirty="0">
                <a:solidFill>
                  <a:schemeClr val="accent2"/>
                </a:solidFill>
              </a:rPr>
              <a:t>Perform CRUD Operations on Amenity</a:t>
            </a:r>
          </a:p>
          <a:p>
            <a:pPr marL="742950" lvl="1" indent="-285750">
              <a:buFont typeface="Courier New" panose="02070309020205020404" pitchFamily="49" charset="0"/>
              <a:buChar char="o"/>
            </a:pPr>
            <a:r>
              <a:rPr lang="en-US" dirty="0">
                <a:solidFill>
                  <a:schemeClr val="accent2"/>
                </a:solidFill>
              </a:rPr>
              <a:t>There should be dropdown for Villa</a:t>
            </a:r>
          </a:p>
          <a:p>
            <a:pPr marL="742950" lvl="1" indent="-285750">
              <a:buFont typeface="Arial" panose="020B0604020202020204" pitchFamily="34" charset="0"/>
              <a:buChar char="•"/>
            </a:pPr>
            <a:endParaRPr lang="en-US" dirty="0"/>
          </a:p>
        </p:txBody>
      </p:sp>
      <p:sp>
        <p:nvSpPr>
          <p:cNvPr id="2" name="Picture Placeholder 1">
            <a:extLst>
              <a:ext uri="{FF2B5EF4-FFF2-40B4-BE49-F238E27FC236}">
                <a16:creationId xmlns:a16="http://schemas.microsoft.com/office/drawing/2014/main" id="{8B6DC991-6B28-D7F1-3227-B7D64AC171B0}"/>
              </a:ext>
            </a:extLst>
          </p:cNvPr>
          <p:cNvSpPr>
            <a:spLocks noGrp="1"/>
          </p:cNvSpPr>
          <p:nvPr>
            <p:ph type="pic" sz="quarter" idx="10"/>
          </p:nvPr>
        </p:nvSpPr>
        <p:spPr>
          <a:xfrm>
            <a:off x="10054881" y="0"/>
            <a:ext cx="2138707" cy="3697373"/>
          </a:xfrm>
          <a:custGeom>
            <a:avLst/>
            <a:gdLst>
              <a:gd name="connsiteX0" fmla="*/ 267255 w 988166"/>
              <a:gd name="connsiteY0" fmla="*/ 0 h 1890401"/>
              <a:gd name="connsiteX1" fmla="*/ 661893 w 988166"/>
              <a:gd name="connsiteY1" fmla="*/ 0 h 1890401"/>
              <a:gd name="connsiteX2" fmla="*/ 661893 w 988166"/>
              <a:gd name="connsiteY2" fmla="*/ 39812 h 1890401"/>
              <a:gd name="connsiteX3" fmla="*/ 988166 w 988166"/>
              <a:gd name="connsiteY3" fmla="*/ 342106 h 1890401"/>
              <a:gd name="connsiteX4" fmla="*/ 988166 w 988166"/>
              <a:gd name="connsiteY4" fmla="*/ 681937 h 1890401"/>
              <a:gd name="connsiteX5" fmla="*/ 661893 w 988166"/>
              <a:gd name="connsiteY5" fmla="*/ 986872 h 1890401"/>
              <a:gd name="connsiteX6" fmla="*/ 661893 w 988166"/>
              <a:gd name="connsiteY6" fmla="*/ 1333769 h 1890401"/>
              <a:gd name="connsiteX7" fmla="*/ 99195 w 988166"/>
              <a:gd name="connsiteY7" fmla="*/ 1890401 h 1890401"/>
              <a:gd name="connsiteX8" fmla="*/ 0 w 988166"/>
              <a:gd name="connsiteY8" fmla="*/ 1890401 h 1890401"/>
              <a:gd name="connsiteX9" fmla="*/ 0 w 988166"/>
              <a:gd name="connsiteY9" fmla="*/ 1583754 h 1890401"/>
              <a:gd name="connsiteX10" fmla="*/ 41533 w 988166"/>
              <a:gd name="connsiteY10" fmla="*/ 1583754 h 1890401"/>
              <a:gd name="connsiteX11" fmla="*/ 267255 w 988166"/>
              <a:gd name="connsiteY11" fmla="*/ 1301869 h 1890401"/>
              <a:gd name="connsiteX12" fmla="*/ 267255 w 988166"/>
              <a:gd name="connsiteY12" fmla="*/ 987871 h 1890401"/>
              <a:gd name="connsiteX13" fmla="*/ 606230 w 988166"/>
              <a:gd name="connsiteY13" fmla="*/ 517802 h 1890401"/>
              <a:gd name="connsiteX14" fmla="*/ 267255 w 988166"/>
              <a:gd name="connsiteY14" fmla="*/ 39669 h 1890401"/>
              <a:gd name="connsiteX15" fmla="*/ 267255 w 988166"/>
              <a:gd name="connsiteY15" fmla="*/ 0 h 189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88166" h="1890401">
                <a:moveTo>
                  <a:pt x="267255" y="0"/>
                </a:moveTo>
                <a:lnTo>
                  <a:pt x="661893" y="0"/>
                </a:lnTo>
                <a:lnTo>
                  <a:pt x="661893" y="39812"/>
                </a:lnTo>
                <a:cubicBezTo>
                  <a:pt x="661893" y="224856"/>
                  <a:pt x="700501" y="339537"/>
                  <a:pt x="988166" y="342106"/>
                </a:cubicBezTo>
                <a:lnTo>
                  <a:pt x="988166" y="681937"/>
                </a:lnTo>
                <a:cubicBezTo>
                  <a:pt x="702285" y="681937"/>
                  <a:pt x="661893" y="789624"/>
                  <a:pt x="661893" y="986872"/>
                </a:cubicBezTo>
                <a:lnTo>
                  <a:pt x="661893" y="1333769"/>
                </a:lnTo>
                <a:cubicBezTo>
                  <a:pt x="661893" y="1719130"/>
                  <a:pt x="412622" y="1890401"/>
                  <a:pt x="99195" y="1890401"/>
                </a:cubicBezTo>
                <a:lnTo>
                  <a:pt x="0" y="1890401"/>
                </a:lnTo>
                <a:lnTo>
                  <a:pt x="0" y="1583754"/>
                </a:lnTo>
                <a:lnTo>
                  <a:pt x="41533" y="1583754"/>
                </a:lnTo>
                <a:cubicBezTo>
                  <a:pt x="221797" y="1583754"/>
                  <a:pt x="267255" y="1473997"/>
                  <a:pt x="267255" y="1301869"/>
                </a:cubicBezTo>
                <a:lnTo>
                  <a:pt x="267255" y="987871"/>
                </a:lnTo>
                <a:cubicBezTo>
                  <a:pt x="267255" y="737458"/>
                  <a:pt x="361526" y="557837"/>
                  <a:pt x="606230" y="517802"/>
                </a:cubicBezTo>
                <a:cubicBezTo>
                  <a:pt x="353105" y="476626"/>
                  <a:pt x="267255" y="297647"/>
                  <a:pt x="267255" y="39669"/>
                </a:cubicBezTo>
                <a:lnTo>
                  <a:pt x="267255" y="0"/>
                </a:lnTo>
                <a:close/>
              </a:path>
            </a:pathLst>
          </a:cu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400"/>
            <a:endParaRPr lang="en-ID">
              <a:solidFill>
                <a:srgbClr val="3C3C3C"/>
              </a:solidFill>
              <a:latin typeface="Open Sans"/>
            </a:endParaRPr>
          </a:p>
        </p:txBody>
      </p:sp>
      <p:grpSp>
        <p:nvGrpSpPr>
          <p:cNvPr id="4" name="Group 3">
            <a:extLst>
              <a:ext uri="{FF2B5EF4-FFF2-40B4-BE49-F238E27FC236}">
                <a16:creationId xmlns:a16="http://schemas.microsoft.com/office/drawing/2014/main" id="{B04C67CE-2401-5B58-F97A-D5A99ABDDBCF}"/>
              </a:ext>
            </a:extLst>
          </p:cNvPr>
          <p:cNvGrpSpPr/>
          <p:nvPr/>
        </p:nvGrpSpPr>
        <p:grpSpPr>
          <a:xfrm>
            <a:off x="5005470" y="6458562"/>
            <a:ext cx="2058423" cy="276999"/>
            <a:chOff x="3028834" y="4718541"/>
            <a:chExt cx="2058423" cy="276999"/>
          </a:xfrm>
        </p:grpSpPr>
        <p:sp>
          <p:nvSpPr>
            <p:cNvPr id="5" name="Freeform 5">
              <a:extLst>
                <a:ext uri="{FF2B5EF4-FFF2-40B4-BE49-F238E27FC236}">
                  <a16:creationId xmlns:a16="http://schemas.microsoft.com/office/drawing/2014/main" id="{E4675788-8B93-CFED-7A9B-D31FE7A3F708}"/>
                </a:ext>
              </a:extLst>
            </p:cNvPr>
            <p:cNvSpPr>
              <a:spLocks noEditPoints="1"/>
            </p:cNvSpPr>
            <p:nvPr/>
          </p:nvSpPr>
          <p:spPr bwMode="auto">
            <a:xfrm>
              <a:off x="3028834" y="4720060"/>
              <a:ext cx="273960" cy="273960"/>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gradFill>
              <a:gsLst>
                <a:gs pos="0">
                  <a:schemeClr val="accent1"/>
                </a:gs>
                <a:gs pos="100000">
                  <a:schemeClr val="accent2"/>
                </a:gs>
              </a:gsLst>
              <a:lin ang="0" scaled="1"/>
            </a:gradFill>
            <a:ln w="10796" cap="flat">
              <a:noFill/>
              <a:prstDash val="solid"/>
              <a:miter/>
            </a:ln>
          </p:spPr>
          <p:txBody>
            <a:bodyPr rtlCol="0" anchor="ctr"/>
            <a:lstStyle/>
            <a:p>
              <a:endParaRPr lang="id-ID"/>
            </a:p>
          </p:txBody>
        </p:sp>
        <p:sp>
          <p:nvSpPr>
            <p:cNvPr id="6" name="TextBox 5">
              <a:extLst>
                <a:ext uri="{FF2B5EF4-FFF2-40B4-BE49-F238E27FC236}">
                  <a16:creationId xmlns:a16="http://schemas.microsoft.com/office/drawing/2014/main" id="{DD4A03BF-B59D-6078-F6C0-415745CC5A84}"/>
                </a:ext>
              </a:extLst>
            </p:cNvPr>
            <p:cNvSpPr txBox="1"/>
            <p:nvPr/>
          </p:nvSpPr>
          <p:spPr>
            <a:xfrm>
              <a:off x="3302794" y="4718541"/>
              <a:ext cx="1784463" cy="276999"/>
            </a:xfrm>
            <a:prstGeom prst="rect">
              <a:avLst/>
            </a:prstGeom>
            <a:noFill/>
          </p:spPr>
          <p:txBody>
            <a:bodyPr wrap="none" rtlCol="0">
              <a:spAutoFit/>
            </a:bodyPr>
            <a:lstStyle/>
            <a:p>
              <a:r>
                <a:rPr lang="en-US" sz="1200" b="1" dirty="0">
                  <a:solidFill>
                    <a:schemeClr val="bg1"/>
                  </a:solidFill>
                  <a:latin typeface="+mj-lt"/>
                </a:rPr>
                <a:t>dotnetmastery.com</a:t>
              </a:r>
              <a:endParaRPr lang="id-ID" sz="1200" b="1" dirty="0">
                <a:solidFill>
                  <a:schemeClr val="bg1"/>
                </a:solidFill>
                <a:latin typeface="+mj-lt"/>
              </a:endParaRPr>
            </a:p>
          </p:txBody>
        </p:sp>
      </p:grpSp>
      <p:sp>
        <p:nvSpPr>
          <p:cNvPr id="7" name="TextBox 6">
            <a:extLst>
              <a:ext uri="{FF2B5EF4-FFF2-40B4-BE49-F238E27FC236}">
                <a16:creationId xmlns:a16="http://schemas.microsoft.com/office/drawing/2014/main" id="{29F9D4CA-DAE8-B7CC-B89E-33BE34414F71}"/>
              </a:ext>
            </a:extLst>
          </p:cNvPr>
          <p:cNvSpPr txBox="1"/>
          <p:nvPr/>
        </p:nvSpPr>
        <p:spPr>
          <a:xfrm>
            <a:off x="5279430" y="800271"/>
            <a:ext cx="3060133" cy="677108"/>
          </a:xfrm>
          <a:prstGeom prst="rect">
            <a:avLst/>
          </a:prstGeom>
          <a:noFill/>
        </p:spPr>
        <p:txBody>
          <a:bodyPr wrap="none" lIns="0" tIns="0" rIns="0" bIns="0" rtlCol="0">
            <a:spAutoFit/>
          </a:bodyPr>
          <a:lstStyle/>
          <a:p>
            <a:r>
              <a:rPr lang="en-US" sz="4400" b="1" dirty="0">
                <a:solidFill>
                  <a:schemeClr val="bg1">
                    <a:lumMod val="75000"/>
                  </a:schemeClr>
                </a:solidFill>
                <a:latin typeface="+mj-lt"/>
              </a:rPr>
              <a:t> - Amenity</a:t>
            </a:r>
            <a:endParaRPr lang="en-ID" sz="4400" b="1" dirty="0">
              <a:solidFill>
                <a:schemeClr val="bg1">
                  <a:lumMod val="75000"/>
                </a:schemeClr>
              </a:solidFill>
              <a:latin typeface="+mj-lt"/>
            </a:endParaRPr>
          </a:p>
        </p:txBody>
      </p:sp>
      <p:sp>
        <p:nvSpPr>
          <p:cNvPr id="9" name="Oval 8">
            <a:extLst>
              <a:ext uri="{FF2B5EF4-FFF2-40B4-BE49-F238E27FC236}">
                <a16:creationId xmlns:a16="http://schemas.microsoft.com/office/drawing/2014/main" id="{BAD35B99-9079-2143-C9AE-0BDB47853CA7}"/>
              </a:ext>
            </a:extLst>
          </p:cNvPr>
          <p:cNvSpPr/>
          <p:nvPr/>
        </p:nvSpPr>
        <p:spPr>
          <a:xfrm>
            <a:off x="-322357" y="5843100"/>
            <a:ext cx="1230923" cy="1230923"/>
          </a:xfrm>
          <a:prstGeom prst="ellipse">
            <a:avLst/>
          </a:prstGeom>
          <a:gradFill flip="none" rotWithShape="1">
            <a:gsLst>
              <a:gs pos="100000">
                <a:schemeClr val="accent1"/>
              </a:gs>
              <a:gs pos="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b="1">
              <a:solidFill>
                <a:schemeClr val="bg1"/>
              </a:solidFill>
              <a:latin typeface="+mj-lt"/>
            </a:endParaRPr>
          </a:p>
        </p:txBody>
      </p:sp>
      <p:sp>
        <p:nvSpPr>
          <p:cNvPr id="10" name="Oval 9">
            <a:extLst>
              <a:ext uri="{FF2B5EF4-FFF2-40B4-BE49-F238E27FC236}">
                <a16:creationId xmlns:a16="http://schemas.microsoft.com/office/drawing/2014/main" id="{DA2B6D50-B1FE-4CAD-FFDB-3E85ABDB946F}"/>
              </a:ext>
            </a:extLst>
          </p:cNvPr>
          <p:cNvSpPr/>
          <p:nvPr/>
        </p:nvSpPr>
        <p:spPr>
          <a:xfrm>
            <a:off x="11451776" y="3813272"/>
            <a:ext cx="471856" cy="471856"/>
          </a:xfrm>
          <a:prstGeom prst="ellipse">
            <a:avLst/>
          </a:prstGeom>
          <a:gradFill flip="none" rotWithShape="1">
            <a:gsLst>
              <a:gs pos="100000">
                <a:schemeClr val="accent1"/>
              </a:gs>
              <a:gs pos="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b="1">
              <a:solidFill>
                <a:schemeClr val="bg1"/>
              </a:solidFill>
              <a:latin typeface="+mj-lt"/>
            </a:endParaRPr>
          </a:p>
        </p:txBody>
      </p:sp>
    </p:spTree>
    <p:extLst>
      <p:ext uri="{BB962C8B-B14F-4D97-AF65-F5344CB8AC3E}">
        <p14:creationId xmlns:p14="http://schemas.microsoft.com/office/powerpoint/2010/main" val="245849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6">
                                            <p:txEl>
                                              <p:pRg st="1" end="1"/>
                                            </p:txEl>
                                          </p:spTgt>
                                        </p:tgtEl>
                                        <p:attrNameLst>
                                          <p:attrName>style.visibility</p:attrName>
                                        </p:attrNameLst>
                                      </p:cBhvr>
                                      <p:to>
                                        <p:strVal val="visible"/>
                                      </p:to>
                                    </p:set>
                                    <p:animEffect transition="in" filter="randombar(horizontal)">
                                      <p:cBhvr>
                                        <p:cTn id="12" dur="500"/>
                                        <p:tgtEl>
                                          <p:spTgt spid="76">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76">
                                            <p:txEl>
                                              <p:pRg st="2" end="2"/>
                                            </p:txEl>
                                          </p:spTgt>
                                        </p:tgtEl>
                                        <p:attrNameLst>
                                          <p:attrName>style.visibility</p:attrName>
                                        </p:attrNameLst>
                                      </p:cBhvr>
                                      <p:to>
                                        <p:strVal val="visible"/>
                                      </p:to>
                                    </p:set>
                                    <p:animEffect transition="in" filter="randombar(horizontal)">
                                      <p:cBhvr>
                                        <p:cTn id="15" dur="500"/>
                                        <p:tgtEl>
                                          <p:spTgt spid="76">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76">
                                            <p:txEl>
                                              <p:pRg st="3" end="3"/>
                                            </p:txEl>
                                          </p:spTgt>
                                        </p:tgtEl>
                                        <p:attrNameLst>
                                          <p:attrName>style.visibility</p:attrName>
                                        </p:attrNameLst>
                                      </p:cBhvr>
                                      <p:to>
                                        <p:strVal val="visible"/>
                                      </p:to>
                                    </p:set>
                                    <p:animEffect transition="in" filter="randombar(horizontal)">
                                      <p:cBhvr>
                                        <p:cTn id="18" dur="500"/>
                                        <p:tgtEl>
                                          <p:spTgt spid="76">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76">
                                            <p:txEl>
                                              <p:pRg st="4" end="4"/>
                                            </p:txEl>
                                          </p:spTgt>
                                        </p:tgtEl>
                                        <p:attrNameLst>
                                          <p:attrName>style.visibility</p:attrName>
                                        </p:attrNameLst>
                                      </p:cBhvr>
                                      <p:to>
                                        <p:strVal val="visible"/>
                                      </p:to>
                                    </p:set>
                                    <p:animEffect transition="in" filter="randombar(horizontal)">
                                      <p:cBhvr>
                                        <p:cTn id="21" dur="500"/>
                                        <p:tgtEl>
                                          <p:spTgt spid="76">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76">
                                            <p:txEl>
                                              <p:pRg st="5" end="5"/>
                                            </p:txEl>
                                          </p:spTgt>
                                        </p:tgtEl>
                                        <p:attrNameLst>
                                          <p:attrName>style.visibility</p:attrName>
                                        </p:attrNameLst>
                                      </p:cBhvr>
                                      <p:to>
                                        <p:strVal val="visible"/>
                                      </p:to>
                                    </p:set>
                                    <p:animEffect transition="in" filter="randombar(horizontal)">
                                      <p:cBhvr>
                                        <p:cTn id="24" dur="500"/>
                                        <p:tgtEl>
                                          <p:spTgt spid="76">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76">
                                            <p:txEl>
                                              <p:pRg st="7" end="7"/>
                                            </p:txEl>
                                          </p:spTgt>
                                        </p:tgtEl>
                                        <p:attrNameLst>
                                          <p:attrName>style.visibility</p:attrName>
                                        </p:attrNameLst>
                                      </p:cBhvr>
                                      <p:to>
                                        <p:strVal val="visible"/>
                                      </p:to>
                                    </p:set>
                                    <p:animEffect transition="in" filter="randombar(horizontal)">
                                      <p:cBhvr>
                                        <p:cTn id="29" dur="500"/>
                                        <p:tgtEl>
                                          <p:spTgt spid="76">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76">
                                            <p:txEl>
                                              <p:pRg st="9" end="9"/>
                                            </p:txEl>
                                          </p:spTgt>
                                        </p:tgtEl>
                                        <p:attrNameLst>
                                          <p:attrName>style.visibility</p:attrName>
                                        </p:attrNameLst>
                                      </p:cBhvr>
                                      <p:to>
                                        <p:strVal val="visible"/>
                                      </p:to>
                                    </p:set>
                                    <p:animEffect transition="in" filter="randombar(horizontal)">
                                      <p:cBhvr>
                                        <p:cTn id="34" dur="500"/>
                                        <p:tgtEl>
                                          <p:spTgt spid="76">
                                            <p:txEl>
                                              <p:pRg st="9" end="9"/>
                                            </p:txEl>
                                          </p:spTgt>
                                        </p:tgtEl>
                                      </p:cBhvr>
                                    </p:animEffect>
                                  </p:childTnLst>
                                </p:cTn>
                              </p:par>
                              <p:par>
                                <p:cTn id="35" presetID="14" presetClass="entr" presetSubtype="10" fill="hold" nodeType="withEffect">
                                  <p:stCondLst>
                                    <p:cond delay="0"/>
                                  </p:stCondLst>
                                  <p:childTnLst>
                                    <p:set>
                                      <p:cBhvr>
                                        <p:cTn id="36" dur="1" fill="hold">
                                          <p:stCondLst>
                                            <p:cond delay="0"/>
                                          </p:stCondLst>
                                        </p:cTn>
                                        <p:tgtEl>
                                          <p:spTgt spid="76">
                                            <p:txEl>
                                              <p:pRg st="10" end="10"/>
                                            </p:txEl>
                                          </p:spTgt>
                                        </p:tgtEl>
                                        <p:attrNameLst>
                                          <p:attrName>style.visibility</p:attrName>
                                        </p:attrNameLst>
                                      </p:cBhvr>
                                      <p:to>
                                        <p:strVal val="visible"/>
                                      </p:to>
                                    </p:set>
                                    <p:animEffect transition="in" filter="randombar(horizontal)">
                                      <p:cBhvr>
                                        <p:cTn id="37" dur="500"/>
                                        <p:tgtEl>
                                          <p:spTgt spid="7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2AF4E7B-E78B-4424-AFF2-7F05DFAE6B5F}"/>
              </a:ext>
            </a:extLst>
          </p:cNvPr>
          <p:cNvSpPr txBox="1"/>
          <p:nvPr/>
        </p:nvSpPr>
        <p:spPr>
          <a:xfrm>
            <a:off x="1192651" y="552128"/>
            <a:ext cx="2048638" cy="677108"/>
          </a:xfrm>
          <a:prstGeom prst="rect">
            <a:avLst/>
          </a:prstGeom>
          <a:noFill/>
        </p:spPr>
        <p:txBody>
          <a:bodyPr wrap="none" lIns="0" tIns="0" rIns="0" bIns="0" rtlCol="0">
            <a:spAutoFit/>
          </a:bodyPr>
          <a:lstStyle/>
          <a:p>
            <a:r>
              <a:rPr lang="en-US" sz="4400" b="1" dirty="0">
                <a:gradFill>
                  <a:gsLst>
                    <a:gs pos="0">
                      <a:schemeClr val="accent1"/>
                    </a:gs>
                    <a:gs pos="85000">
                      <a:schemeClr val="accent2"/>
                    </a:gs>
                  </a:gsLst>
                  <a:lin ang="0" scaled="1"/>
                </a:gradFill>
                <a:latin typeface="+mj-lt"/>
              </a:rPr>
              <a:t>AZURE</a:t>
            </a:r>
            <a:endParaRPr lang="en-ID" sz="4400" b="1" dirty="0">
              <a:gradFill>
                <a:gsLst>
                  <a:gs pos="0">
                    <a:schemeClr val="accent1"/>
                  </a:gs>
                  <a:gs pos="85000">
                    <a:schemeClr val="accent2"/>
                  </a:gs>
                </a:gsLst>
                <a:lin ang="0" scaled="1"/>
              </a:gradFill>
              <a:latin typeface="+mj-lt"/>
            </a:endParaRPr>
          </a:p>
        </p:txBody>
      </p:sp>
      <p:sp>
        <p:nvSpPr>
          <p:cNvPr id="76" name="TextBox 75">
            <a:extLst>
              <a:ext uri="{FF2B5EF4-FFF2-40B4-BE49-F238E27FC236}">
                <a16:creationId xmlns:a16="http://schemas.microsoft.com/office/drawing/2014/main" id="{B9FA120A-34E4-40B8-8259-D734B79DE886}"/>
              </a:ext>
            </a:extLst>
          </p:cNvPr>
          <p:cNvSpPr txBox="1"/>
          <p:nvPr/>
        </p:nvSpPr>
        <p:spPr>
          <a:xfrm>
            <a:off x="1192651" y="1365538"/>
            <a:ext cx="6841105" cy="4955203"/>
          </a:xfrm>
          <a:prstGeom prst="rect">
            <a:avLst/>
          </a:prstGeom>
          <a:noFill/>
        </p:spPr>
        <p:txBody>
          <a:bodyPr wrap="square" rtlCol="0">
            <a:spAutoFit/>
          </a:bodyPr>
          <a:lstStyle/>
          <a:p>
            <a:pPr marL="285750" indent="-285750">
              <a:buFont typeface="Courier New" panose="02070309020205020404" pitchFamily="49" charset="0"/>
              <a:buChar char="o"/>
            </a:pPr>
            <a:r>
              <a:rPr lang="en-US" sz="2000" dirty="0">
                <a:solidFill>
                  <a:schemeClr val="accent2"/>
                </a:solidFill>
              </a:rPr>
              <a:t>App Services</a:t>
            </a:r>
          </a:p>
          <a:p>
            <a:pPr marL="285750" indent="-285750">
              <a:buFont typeface="Courier New" panose="02070309020205020404" pitchFamily="49" charset="0"/>
              <a:buChar char="o"/>
            </a:pPr>
            <a:endParaRPr lang="en-US" sz="2000" dirty="0">
              <a:solidFill>
                <a:schemeClr val="accent2"/>
              </a:solidFill>
            </a:endParaRPr>
          </a:p>
          <a:p>
            <a:pPr marL="285750" indent="-285750">
              <a:buFont typeface="Courier New" panose="02070309020205020404" pitchFamily="49" charset="0"/>
              <a:buChar char="o"/>
            </a:pPr>
            <a:r>
              <a:rPr lang="en-US" sz="2000" dirty="0">
                <a:solidFill>
                  <a:schemeClr val="accent2"/>
                </a:solidFill>
              </a:rPr>
              <a:t>Azure SQL Database / Server</a:t>
            </a:r>
          </a:p>
          <a:p>
            <a:pPr marL="285750" indent="-285750">
              <a:buFont typeface="Courier New" panose="02070309020205020404" pitchFamily="49" charset="0"/>
              <a:buChar char="o"/>
            </a:pPr>
            <a:endParaRPr lang="en-US" sz="2000" dirty="0">
              <a:solidFill>
                <a:schemeClr val="accent2"/>
              </a:solidFill>
            </a:endParaRPr>
          </a:p>
          <a:p>
            <a:pPr marL="285750" indent="-285750">
              <a:buFont typeface="Courier New" panose="02070309020205020404" pitchFamily="49" charset="0"/>
              <a:buChar char="o"/>
            </a:pPr>
            <a:r>
              <a:rPr lang="en-US" sz="2000" dirty="0">
                <a:solidFill>
                  <a:schemeClr val="accent2"/>
                </a:solidFill>
              </a:rPr>
              <a:t>Azure Storage</a:t>
            </a:r>
          </a:p>
          <a:p>
            <a:pPr marL="285750" indent="-285750">
              <a:buFont typeface="Courier New" panose="02070309020205020404" pitchFamily="49" charset="0"/>
              <a:buChar char="o"/>
            </a:pPr>
            <a:endParaRPr lang="en-US" sz="2000" dirty="0">
              <a:solidFill>
                <a:schemeClr val="accent2"/>
              </a:solidFill>
            </a:endParaRPr>
          </a:p>
          <a:p>
            <a:pPr marL="285750" indent="-285750">
              <a:buFont typeface="Courier New" panose="02070309020205020404" pitchFamily="49" charset="0"/>
              <a:buChar char="o"/>
            </a:pPr>
            <a:r>
              <a:rPr lang="en-US" sz="2000" dirty="0">
                <a:solidFill>
                  <a:schemeClr val="accent2"/>
                </a:solidFill>
              </a:rPr>
              <a:t>Azure Functions</a:t>
            </a:r>
          </a:p>
          <a:p>
            <a:pPr marL="285750" indent="-285750">
              <a:buFont typeface="Courier New" panose="02070309020205020404" pitchFamily="49" charset="0"/>
              <a:buChar char="o"/>
            </a:pPr>
            <a:endParaRPr lang="en-US" sz="2000" dirty="0">
              <a:solidFill>
                <a:schemeClr val="accent2"/>
              </a:solidFill>
            </a:endParaRPr>
          </a:p>
          <a:p>
            <a:pPr marL="285750" indent="-285750">
              <a:buFont typeface="Courier New" panose="02070309020205020404" pitchFamily="49" charset="0"/>
              <a:buChar char="o"/>
            </a:pPr>
            <a:r>
              <a:rPr lang="en-US" sz="2000" dirty="0">
                <a:solidFill>
                  <a:schemeClr val="accent2"/>
                </a:solidFill>
              </a:rPr>
              <a:t>Logic Apps</a:t>
            </a:r>
          </a:p>
          <a:p>
            <a:pPr marL="285750" indent="-285750">
              <a:buFont typeface="Courier New" panose="02070309020205020404" pitchFamily="49" charset="0"/>
              <a:buChar char="o"/>
            </a:pPr>
            <a:endParaRPr lang="en-US" sz="2000" dirty="0">
              <a:solidFill>
                <a:schemeClr val="accent2"/>
              </a:solidFill>
            </a:endParaRPr>
          </a:p>
          <a:p>
            <a:pPr marL="285750" indent="-285750">
              <a:buFont typeface="Courier New" panose="02070309020205020404" pitchFamily="49" charset="0"/>
              <a:buChar char="o"/>
            </a:pPr>
            <a:r>
              <a:rPr lang="en-US" sz="2000" dirty="0">
                <a:solidFill>
                  <a:schemeClr val="accent2"/>
                </a:solidFill>
              </a:rPr>
              <a:t>Redis Cache</a:t>
            </a:r>
          </a:p>
          <a:p>
            <a:pPr marL="285750" indent="-285750">
              <a:buFont typeface="Courier New" panose="02070309020205020404" pitchFamily="49" charset="0"/>
              <a:buChar char="o"/>
            </a:pPr>
            <a:endParaRPr lang="en-US" sz="2000" dirty="0">
              <a:solidFill>
                <a:schemeClr val="accent2"/>
              </a:solidFill>
            </a:endParaRPr>
          </a:p>
          <a:p>
            <a:pPr marL="285750" indent="-285750">
              <a:buFont typeface="Courier New" panose="02070309020205020404" pitchFamily="49" charset="0"/>
              <a:buChar char="o"/>
            </a:pPr>
            <a:r>
              <a:rPr lang="en-US" sz="2000" dirty="0">
                <a:solidFill>
                  <a:schemeClr val="accent2"/>
                </a:solidFill>
              </a:rPr>
              <a:t>Azure DevOps</a:t>
            </a:r>
          </a:p>
          <a:p>
            <a:pPr marL="742950" lvl="1" indent="-285750">
              <a:buFont typeface="Courier New" panose="02070309020205020404" pitchFamily="49" charset="0"/>
              <a:buChar char="o"/>
            </a:pPr>
            <a:r>
              <a:rPr lang="en-US" sz="1400" dirty="0">
                <a:solidFill>
                  <a:schemeClr val="bg2"/>
                </a:solidFill>
              </a:rPr>
              <a:t>Multiple Environments</a:t>
            </a:r>
          </a:p>
          <a:p>
            <a:pPr marL="742950" lvl="1" indent="-285750">
              <a:buFont typeface="Courier New" panose="02070309020205020404" pitchFamily="49" charset="0"/>
              <a:buChar char="o"/>
            </a:pPr>
            <a:r>
              <a:rPr lang="en-US" sz="1400" dirty="0">
                <a:solidFill>
                  <a:schemeClr val="bg2"/>
                </a:solidFill>
              </a:rPr>
              <a:t>Ticket Tracking</a:t>
            </a:r>
          </a:p>
          <a:p>
            <a:pPr marL="742950" lvl="1" indent="-285750">
              <a:buFont typeface="Courier New" panose="02070309020205020404" pitchFamily="49" charset="0"/>
              <a:buChar char="o"/>
            </a:pPr>
            <a:r>
              <a:rPr lang="en-US" sz="1400" dirty="0">
                <a:solidFill>
                  <a:schemeClr val="bg2"/>
                </a:solidFill>
              </a:rPr>
              <a:t>Repository Management</a:t>
            </a:r>
          </a:p>
          <a:p>
            <a:pPr marL="742950" lvl="1" indent="-285750">
              <a:buFont typeface="Courier New" panose="02070309020205020404" pitchFamily="49" charset="0"/>
              <a:buChar char="o"/>
            </a:pPr>
            <a:r>
              <a:rPr lang="en-US" sz="1400" dirty="0">
                <a:solidFill>
                  <a:schemeClr val="bg2"/>
                </a:solidFill>
              </a:rPr>
              <a:t>CI/CD pipelines</a:t>
            </a:r>
          </a:p>
        </p:txBody>
      </p:sp>
      <p:pic>
        <p:nvPicPr>
          <p:cNvPr id="19" name="Picture Placeholder 18" descr="A computer screen with text&#10;&#10;Description automatically generated">
            <a:extLst>
              <a:ext uri="{FF2B5EF4-FFF2-40B4-BE49-F238E27FC236}">
                <a16:creationId xmlns:a16="http://schemas.microsoft.com/office/drawing/2014/main" id="{F656F88C-86C6-14BD-663E-F913829CABD0}"/>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1082" r="21082"/>
          <a:stretch>
            <a:fillRect/>
          </a:stretch>
        </p:blipFill>
        <p:spPr>
          <a:xfrm>
            <a:off x="10055225" y="0"/>
            <a:ext cx="2138363" cy="3697288"/>
          </a:xfrm>
          <a:custGeom>
            <a:avLst/>
            <a:gdLst>
              <a:gd name="connsiteX0" fmla="*/ 267255 w 988166"/>
              <a:gd name="connsiteY0" fmla="*/ 0 h 1890401"/>
              <a:gd name="connsiteX1" fmla="*/ 661893 w 988166"/>
              <a:gd name="connsiteY1" fmla="*/ 0 h 1890401"/>
              <a:gd name="connsiteX2" fmla="*/ 661893 w 988166"/>
              <a:gd name="connsiteY2" fmla="*/ 39812 h 1890401"/>
              <a:gd name="connsiteX3" fmla="*/ 988166 w 988166"/>
              <a:gd name="connsiteY3" fmla="*/ 342106 h 1890401"/>
              <a:gd name="connsiteX4" fmla="*/ 988166 w 988166"/>
              <a:gd name="connsiteY4" fmla="*/ 681937 h 1890401"/>
              <a:gd name="connsiteX5" fmla="*/ 661893 w 988166"/>
              <a:gd name="connsiteY5" fmla="*/ 986872 h 1890401"/>
              <a:gd name="connsiteX6" fmla="*/ 661893 w 988166"/>
              <a:gd name="connsiteY6" fmla="*/ 1333769 h 1890401"/>
              <a:gd name="connsiteX7" fmla="*/ 99195 w 988166"/>
              <a:gd name="connsiteY7" fmla="*/ 1890401 h 1890401"/>
              <a:gd name="connsiteX8" fmla="*/ 0 w 988166"/>
              <a:gd name="connsiteY8" fmla="*/ 1890401 h 1890401"/>
              <a:gd name="connsiteX9" fmla="*/ 0 w 988166"/>
              <a:gd name="connsiteY9" fmla="*/ 1583754 h 1890401"/>
              <a:gd name="connsiteX10" fmla="*/ 41533 w 988166"/>
              <a:gd name="connsiteY10" fmla="*/ 1583754 h 1890401"/>
              <a:gd name="connsiteX11" fmla="*/ 267255 w 988166"/>
              <a:gd name="connsiteY11" fmla="*/ 1301869 h 1890401"/>
              <a:gd name="connsiteX12" fmla="*/ 267255 w 988166"/>
              <a:gd name="connsiteY12" fmla="*/ 987871 h 1890401"/>
              <a:gd name="connsiteX13" fmla="*/ 606230 w 988166"/>
              <a:gd name="connsiteY13" fmla="*/ 517802 h 1890401"/>
              <a:gd name="connsiteX14" fmla="*/ 267255 w 988166"/>
              <a:gd name="connsiteY14" fmla="*/ 39669 h 1890401"/>
              <a:gd name="connsiteX15" fmla="*/ 267255 w 988166"/>
              <a:gd name="connsiteY15" fmla="*/ 0 h 189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88166" h="1890401">
                <a:moveTo>
                  <a:pt x="267255" y="0"/>
                </a:moveTo>
                <a:lnTo>
                  <a:pt x="661893" y="0"/>
                </a:lnTo>
                <a:lnTo>
                  <a:pt x="661893" y="39812"/>
                </a:lnTo>
                <a:cubicBezTo>
                  <a:pt x="661893" y="224856"/>
                  <a:pt x="700501" y="339537"/>
                  <a:pt x="988166" y="342106"/>
                </a:cubicBezTo>
                <a:lnTo>
                  <a:pt x="988166" y="681937"/>
                </a:lnTo>
                <a:cubicBezTo>
                  <a:pt x="702285" y="681937"/>
                  <a:pt x="661893" y="789624"/>
                  <a:pt x="661893" y="986872"/>
                </a:cubicBezTo>
                <a:lnTo>
                  <a:pt x="661893" y="1333769"/>
                </a:lnTo>
                <a:cubicBezTo>
                  <a:pt x="661893" y="1719130"/>
                  <a:pt x="412622" y="1890401"/>
                  <a:pt x="99195" y="1890401"/>
                </a:cubicBezTo>
                <a:lnTo>
                  <a:pt x="0" y="1890401"/>
                </a:lnTo>
                <a:lnTo>
                  <a:pt x="0" y="1583754"/>
                </a:lnTo>
                <a:lnTo>
                  <a:pt x="41533" y="1583754"/>
                </a:lnTo>
                <a:cubicBezTo>
                  <a:pt x="221797" y="1583754"/>
                  <a:pt x="267255" y="1473997"/>
                  <a:pt x="267255" y="1301869"/>
                </a:cubicBezTo>
                <a:lnTo>
                  <a:pt x="267255" y="987871"/>
                </a:lnTo>
                <a:cubicBezTo>
                  <a:pt x="267255" y="737458"/>
                  <a:pt x="361526" y="557837"/>
                  <a:pt x="606230" y="517802"/>
                </a:cubicBezTo>
                <a:cubicBezTo>
                  <a:pt x="353105" y="476626"/>
                  <a:pt x="267255" y="297647"/>
                  <a:pt x="267255" y="39669"/>
                </a:cubicBezTo>
                <a:lnTo>
                  <a:pt x="267255" y="0"/>
                </a:lnTo>
                <a:close/>
              </a:path>
            </a:pathLst>
          </a:cu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pic>
      <p:grpSp>
        <p:nvGrpSpPr>
          <p:cNvPr id="4" name="Group 3">
            <a:extLst>
              <a:ext uri="{FF2B5EF4-FFF2-40B4-BE49-F238E27FC236}">
                <a16:creationId xmlns:a16="http://schemas.microsoft.com/office/drawing/2014/main" id="{B04C67CE-2401-5B58-F97A-D5A99ABDDBCF}"/>
              </a:ext>
            </a:extLst>
          </p:cNvPr>
          <p:cNvGrpSpPr/>
          <p:nvPr/>
        </p:nvGrpSpPr>
        <p:grpSpPr>
          <a:xfrm>
            <a:off x="5005470" y="6458562"/>
            <a:ext cx="2058423" cy="276999"/>
            <a:chOff x="3028834" y="4718541"/>
            <a:chExt cx="2058423" cy="276999"/>
          </a:xfrm>
        </p:grpSpPr>
        <p:sp>
          <p:nvSpPr>
            <p:cNvPr id="5" name="Freeform 5">
              <a:extLst>
                <a:ext uri="{FF2B5EF4-FFF2-40B4-BE49-F238E27FC236}">
                  <a16:creationId xmlns:a16="http://schemas.microsoft.com/office/drawing/2014/main" id="{E4675788-8B93-CFED-7A9B-D31FE7A3F708}"/>
                </a:ext>
              </a:extLst>
            </p:cNvPr>
            <p:cNvSpPr>
              <a:spLocks noEditPoints="1"/>
            </p:cNvSpPr>
            <p:nvPr/>
          </p:nvSpPr>
          <p:spPr bwMode="auto">
            <a:xfrm>
              <a:off x="3028834" y="4720060"/>
              <a:ext cx="273960" cy="273960"/>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gradFill>
              <a:gsLst>
                <a:gs pos="0">
                  <a:schemeClr val="accent1"/>
                </a:gs>
                <a:gs pos="100000">
                  <a:schemeClr val="accent2"/>
                </a:gs>
              </a:gsLst>
              <a:lin ang="0" scaled="1"/>
            </a:gradFill>
            <a:ln w="10796" cap="flat">
              <a:noFill/>
              <a:prstDash val="solid"/>
              <a:miter/>
            </a:ln>
          </p:spPr>
          <p:txBody>
            <a:bodyPr rtlCol="0" anchor="ctr"/>
            <a:lstStyle/>
            <a:p>
              <a:endParaRPr lang="id-ID"/>
            </a:p>
          </p:txBody>
        </p:sp>
        <p:sp>
          <p:nvSpPr>
            <p:cNvPr id="6" name="TextBox 5">
              <a:extLst>
                <a:ext uri="{FF2B5EF4-FFF2-40B4-BE49-F238E27FC236}">
                  <a16:creationId xmlns:a16="http://schemas.microsoft.com/office/drawing/2014/main" id="{DD4A03BF-B59D-6078-F6C0-415745CC5A84}"/>
                </a:ext>
              </a:extLst>
            </p:cNvPr>
            <p:cNvSpPr txBox="1"/>
            <p:nvPr/>
          </p:nvSpPr>
          <p:spPr>
            <a:xfrm>
              <a:off x="3302794" y="4718541"/>
              <a:ext cx="1784463" cy="276999"/>
            </a:xfrm>
            <a:prstGeom prst="rect">
              <a:avLst/>
            </a:prstGeom>
            <a:noFill/>
          </p:spPr>
          <p:txBody>
            <a:bodyPr wrap="none" rtlCol="0">
              <a:spAutoFit/>
            </a:bodyPr>
            <a:lstStyle/>
            <a:p>
              <a:r>
                <a:rPr lang="en-US" sz="1200" b="1" dirty="0">
                  <a:solidFill>
                    <a:schemeClr val="bg1"/>
                  </a:solidFill>
                  <a:latin typeface="+mj-lt"/>
                </a:rPr>
                <a:t>dotnetmastery.com</a:t>
              </a:r>
              <a:endParaRPr lang="id-ID" sz="1200" b="1" dirty="0">
                <a:solidFill>
                  <a:schemeClr val="bg1"/>
                </a:solidFill>
                <a:latin typeface="+mj-lt"/>
              </a:endParaRPr>
            </a:p>
          </p:txBody>
        </p:sp>
      </p:grpSp>
      <p:sp>
        <p:nvSpPr>
          <p:cNvPr id="7" name="TextBox 6">
            <a:extLst>
              <a:ext uri="{FF2B5EF4-FFF2-40B4-BE49-F238E27FC236}">
                <a16:creationId xmlns:a16="http://schemas.microsoft.com/office/drawing/2014/main" id="{29F9D4CA-DAE8-B7CC-B89E-33BE34414F71}"/>
              </a:ext>
            </a:extLst>
          </p:cNvPr>
          <p:cNvSpPr txBox="1"/>
          <p:nvPr/>
        </p:nvSpPr>
        <p:spPr>
          <a:xfrm>
            <a:off x="3321234" y="552128"/>
            <a:ext cx="6065763" cy="677108"/>
          </a:xfrm>
          <a:prstGeom prst="rect">
            <a:avLst/>
          </a:prstGeom>
          <a:noFill/>
        </p:spPr>
        <p:txBody>
          <a:bodyPr wrap="none" lIns="0" tIns="0" rIns="0" bIns="0" rtlCol="0">
            <a:spAutoFit/>
          </a:bodyPr>
          <a:lstStyle/>
          <a:p>
            <a:r>
              <a:rPr lang="en-US" sz="4400" b="1" dirty="0">
                <a:solidFill>
                  <a:schemeClr val="bg1">
                    <a:lumMod val="75000"/>
                  </a:schemeClr>
                </a:solidFill>
                <a:latin typeface="+mj-lt"/>
              </a:rPr>
              <a:t> - for .NET Developer</a:t>
            </a:r>
            <a:endParaRPr lang="en-ID" sz="4400" b="1" dirty="0">
              <a:solidFill>
                <a:schemeClr val="bg1">
                  <a:lumMod val="75000"/>
                </a:schemeClr>
              </a:solidFill>
              <a:latin typeface="+mj-lt"/>
            </a:endParaRPr>
          </a:p>
        </p:txBody>
      </p:sp>
      <p:sp>
        <p:nvSpPr>
          <p:cNvPr id="9" name="Oval 8">
            <a:extLst>
              <a:ext uri="{FF2B5EF4-FFF2-40B4-BE49-F238E27FC236}">
                <a16:creationId xmlns:a16="http://schemas.microsoft.com/office/drawing/2014/main" id="{BAD35B99-9079-2143-C9AE-0BDB47853CA7}"/>
              </a:ext>
            </a:extLst>
          </p:cNvPr>
          <p:cNvSpPr/>
          <p:nvPr/>
        </p:nvSpPr>
        <p:spPr>
          <a:xfrm>
            <a:off x="-322357" y="5843100"/>
            <a:ext cx="1230923" cy="1230923"/>
          </a:xfrm>
          <a:prstGeom prst="ellipse">
            <a:avLst/>
          </a:prstGeom>
          <a:gradFill flip="none" rotWithShape="1">
            <a:gsLst>
              <a:gs pos="100000">
                <a:schemeClr val="accent1"/>
              </a:gs>
              <a:gs pos="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b="1">
              <a:solidFill>
                <a:schemeClr val="bg1"/>
              </a:solidFill>
              <a:latin typeface="+mj-lt"/>
            </a:endParaRPr>
          </a:p>
        </p:txBody>
      </p:sp>
      <p:sp>
        <p:nvSpPr>
          <p:cNvPr id="10" name="Oval 9">
            <a:extLst>
              <a:ext uri="{FF2B5EF4-FFF2-40B4-BE49-F238E27FC236}">
                <a16:creationId xmlns:a16="http://schemas.microsoft.com/office/drawing/2014/main" id="{DA2B6D50-B1FE-4CAD-FFDB-3E85ABDB946F}"/>
              </a:ext>
            </a:extLst>
          </p:cNvPr>
          <p:cNvSpPr/>
          <p:nvPr/>
        </p:nvSpPr>
        <p:spPr>
          <a:xfrm>
            <a:off x="11451776" y="3813272"/>
            <a:ext cx="471856" cy="471856"/>
          </a:xfrm>
          <a:prstGeom prst="ellipse">
            <a:avLst/>
          </a:prstGeom>
          <a:gradFill flip="none" rotWithShape="1">
            <a:gsLst>
              <a:gs pos="100000">
                <a:schemeClr val="accent1"/>
              </a:gs>
              <a:gs pos="0">
                <a:schemeClr val="accent2"/>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b="1">
              <a:solidFill>
                <a:schemeClr val="bg1"/>
              </a:solidFill>
              <a:latin typeface="+mj-lt"/>
            </a:endParaRPr>
          </a:p>
        </p:txBody>
      </p:sp>
    </p:spTree>
    <p:extLst>
      <p:ext uri="{BB962C8B-B14F-4D97-AF65-F5344CB8AC3E}">
        <p14:creationId xmlns:p14="http://schemas.microsoft.com/office/powerpoint/2010/main" val="364826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randombar(horizontal)">
                                      <p:cBhvr>
                                        <p:cTn id="7" dur="500"/>
                                        <p:tgtEl>
                                          <p:spTgt spid="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6">
                                            <p:txEl>
                                              <p:pRg st="2" end="2"/>
                                            </p:txEl>
                                          </p:spTgt>
                                        </p:tgtEl>
                                        <p:attrNameLst>
                                          <p:attrName>style.visibility</p:attrName>
                                        </p:attrNameLst>
                                      </p:cBhvr>
                                      <p:to>
                                        <p:strVal val="visible"/>
                                      </p:to>
                                    </p:set>
                                    <p:animEffect transition="in" filter="randombar(horizontal)">
                                      <p:cBhvr>
                                        <p:cTn id="12" dur="500"/>
                                        <p:tgtEl>
                                          <p:spTgt spid="7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6">
                                            <p:txEl>
                                              <p:pRg st="4" end="4"/>
                                            </p:txEl>
                                          </p:spTgt>
                                        </p:tgtEl>
                                        <p:attrNameLst>
                                          <p:attrName>style.visibility</p:attrName>
                                        </p:attrNameLst>
                                      </p:cBhvr>
                                      <p:to>
                                        <p:strVal val="visible"/>
                                      </p:to>
                                    </p:set>
                                    <p:animEffect transition="in" filter="randombar(horizontal)">
                                      <p:cBhvr>
                                        <p:cTn id="17" dur="500"/>
                                        <p:tgtEl>
                                          <p:spTgt spid="7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76">
                                            <p:txEl>
                                              <p:pRg st="6" end="6"/>
                                            </p:txEl>
                                          </p:spTgt>
                                        </p:tgtEl>
                                        <p:attrNameLst>
                                          <p:attrName>style.visibility</p:attrName>
                                        </p:attrNameLst>
                                      </p:cBhvr>
                                      <p:to>
                                        <p:strVal val="visible"/>
                                      </p:to>
                                    </p:set>
                                    <p:animEffect transition="in" filter="randombar(horizontal)">
                                      <p:cBhvr>
                                        <p:cTn id="22" dur="500"/>
                                        <p:tgtEl>
                                          <p:spTgt spid="7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6">
                                            <p:txEl>
                                              <p:pRg st="8" end="8"/>
                                            </p:txEl>
                                          </p:spTgt>
                                        </p:tgtEl>
                                        <p:attrNameLst>
                                          <p:attrName>style.visibility</p:attrName>
                                        </p:attrNameLst>
                                      </p:cBhvr>
                                      <p:to>
                                        <p:strVal val="visible"/>
                                      </p:to>
                                    </p:set>
                                    <p:animEffect transition="in" filter="randombar(horizontal)">
                                      <p:cBhvr>
                                        <p:cTn id="27" dur="500"/>
                                        <p:tgtEl>
                                          <p:spTgt spid="7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76">
                                            <p:txEl>
                                              <p:pRg st="10" end="10"/>
                                            </p:txEl>
                                          </p:spTgt>
                                        </p:tgtEl>
                                        <p:attrNameLst>
                                          <p:attrName>style.visibility</p:attrName>
                                        </p:attrNameLst>
                                      </p:cBhvr>
                                      <p:to>
                                        <p:strVal val="visible"/>
                                      </p:to>
                                    </p:set>
                                    <p:animEffect transition="in" filter="randombar(horizontal)">
                                      <p:cBhvr>
                                        <p:cTn id="32" dur="500"/>
                                        <p:tgtEl>
                                          <p:spTgt spid="76">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76">
                                            <p:txEl>
                                              <p:pRg st="12" end="12"/>
                                            </p:txEl>
                                          </p:spTgt>
                                        </p:tgtEl>
                                        <p:attrNameLst>
                                          <p:attrName>style.visibility</p:attrName>
                                        </p:attrNameLst>
                                      </p:cBhvr>
                                      <p:to>
                                        <p:strVal val="visible"/>
                                      </p:to>
                                    </p:set>
                                    <p:animEffect transition="in" filter="randombar(horizontal)">
                                      <p:cBhvr>
                                        <p:cTn id="37" dur="500"/>
                                        <p:tgtEl>
                                          <p:spTgt spid="76">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76">
                                            <p:txEl>
                                              <p:pRg st="13" end="13"/>
                                            </p:txEl>
                                          </p:spTgt>
                                        </p:tgtEl>
                                        <p:attrNameLst>
                                          <p:attrName>style.visibility</p:attrName>
                                        </p:attrNameLst>
                                      </p:cBhvr>
                                      <p:to>
                                        <p:strVal val="visible"/>
                                      </p:to>
                                    </p:set>
                                    <p:animEffect transition="in" filter="randombar(horizontal)">
                                      <p:cBhvr>
                                        <p:cTn id="42" dur="500"/>
                                        <p:tgtEl>
                                          <p:spTgt spid="76">
                                            <p:txEl>
                                              <p:pRg st="13" end="1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76">
                                            <p:txEl>
                                              <p:pRg st="14" end="14"/>
                                            </p:txEl>
                                          </p:spTgt>
                                        </p:tgtEl>
                                        <p:attrNameLst>
                                          <p:attrName>style.visibility</p:attrName>
                                        </p:attrNameLst>
                                      </p:cBhvr>
                                      <p:to>
                                        <p:strVal val="visible"/>
                                      </p:to>
                                    </p:set>
                                    <p:animEffect transition="in" filter="randombar(horizontal)">
                                      <p:cBhvr>
                                        <p:cTn id="47" dur="500"/>
                                        <p:tgtEl>
                                          <p:spTgt spid="76">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76">
                                            <p:txEl>
                                              <p:pRg st="15" end="15"/>
                                            </p:txEl>
                                          </p:spTgt>
                                        </p:tgtEl>
                                        <p:attrNameLst>
                                          <p:attrName>style.visibility</p:attrName>
                                        </p:attrNameLst>
                                      </p:cBhvr>
                                      <p:to>
                                        <p:strVal val="visible"/>
                                      </p:to>
                                    </p:set>
                                    <p:animEffect transition="in" filter="randombar(horizontal)">
                                      <p:cBhvr>
                                        <p:cTn id="52" dur="500"/>
                                        <p:tgtEl>
                                          <p:spTgt spid="76">
                                            <p:txEl>
                                              <p:pRg st="15" end="1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76">
                                            <p:txEl>
                                              <p:pRg st="16" end="16"/>
                                            </p:txEl>
                                          </p:spTgt>
                                        </p:tgtEl>
                                        <p:attrNameLst>
                                          <p:attrName>style.visibility</p:attrName>
                                        </p:attrNameLst>
                                      </p:cBhvr>
                                      <p:to>
                                        <p:strVal val="visible"/>
                                      </p:to>
                                    </p:set>
                                    <p:animEffect transition="in" filter="randombar(horizontal)">
                                      <p:cBhvr>
                                        <p:cTn id="57" dur="500"/>
                                        <p:tgtEl>
                                          <p:spTgt spid="7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17" name="Rectangle 16">
            <a:extLst>
              <a:ext uri="{FF2B5EF4-FFF2-40B4-BE49-F238E27FC236}">
                <a16:creationId xmlns:a16="http://schemas.microsoft.com/office/drawing/2014/main" id="{FD6D5B40-4E5E-4330-98DB-3154E099AF85}"/>
              </a:ext>
            </a:extLst>
          </p:cNvPr>
          <p:cNvSpPr/>
          <p:nvPr/>
        </p:nvSpPr>
        <p:spPr>
          <a:xfrm>
            <a:off x="162310" y="1291907"/>
            <a:ext cx="11570777" cy="538682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63" name="Google Shape;763;p33"/>
          <p:cNvSpPr txBox="1">
            <a:spLocks noGrp="1"/>
          </p:cNvSpPr>
          <p:nvPr>
            <p:ph type="title" idx="15"/>
          </p:nvPr>
        </p:nvSpPr>
        <p:spPr>
          <a:xfrm>
            <a:off x="794" y="280436"/>
            <a:ext cx="12192000" cy="763600"/>
          </a:xfrm>
          <a:prstGeom prst="rect">
            <a:avLst/>
          </a:prstGeom>
        </p:spPr>
        <p:txBody>
          <a:bodyPr spcFirstLastPara="1" wrap="square" lIns="121900" tIns="121900" rIns="121900" bIns="121900" anchor="ctr" anchorCtr="0">
            <a:noAutofit/>
          </a:bodyPr>
          <a:lstStyle/>
          <a:p>
            <a:r>
              <a:rPr lang="en-US" sz="5867" u="sng" dirty="0">
                <a:solidFill>
                  <a:srgbClr val="C00000"/>
                </a:solidFill>
                <a:latin typeface="Nixie One" panose="02000503080000020004" pitchFamily="50" charset="0"/>
              </a:rPr>
              <a:t>TOPICS COVERED</a:t>
            </a:r>
            <a:endParaRPr sz="5867" u="sng" dirty="0">
              <a:solidFill>
                <a:srgbClr val="C00000"/>
              </a:solidFill>
              <a:latin typeface="Nixie One" panose="02000503080000020004" pitchFamily="50" charset="0"/>
            </a:endParaRPr>
          </a:p>
        </p:txBody>
      </p:sp>
      <p:sp>
        <p:nvSpPr>
          <p:cNvPr id="764" name="Google Shape;764;p33"/>
          <p:cNvSpPr txBox="1">
            <a:spLocks noGrp="1"/>
          </p:cNvSpPr>
          <p:nvPr>
            <p:ph type="ctrTitle" idx="4"/>
          </p:nvPr>
        </p:nvSpPr>
        <p:spPr>
          <a:xfrm>
            <a:off x="536264" y="5472707"/>
            <a:ext cx="3110885" cy="770400"/>
          </a:xfrm>
          <a:prstGeom prst="rect">
            <a:avLst/>
          </a:prstGeom>
        </p:spPr>
        <p:txBody>
          <a:bodyPr spcFirstLastPara="1" wrap="square" lIns="121900" tIns="121900" rIns="121900" bIns="121900" anchor="b" anchorCtr="0">
            <a:noAutofit/>
          </a:bodyPr>
          <a:lstStyle/>
          <a:p>
            <a:r>
              <a:rPr lang="en-US" sz="2667" dirty="0">
                <a:solidFill>
                  <a:srgbClr val="00B050"/>
                </a:solidFill>
              </a:rPr>
              <a:t>CHANGES IN .NET 7</a:t>
            </a:r>
            <a:endParaRPr sz="2667" dirty="0">
              <a:solidFill>
                <a:srgbClr val="00B050"/>
              </a:solidFill>
            </a:endParaRPr>
          </a:p>
        </p:txBody>
      </p:sp>
      <p:sp>
        <p:nvSpPr>
          <p:cNvPr id="765" name="Google Shape;765;p33"/>
          <p:cNvSpPr txBox="1">
            <a:spLocks noGrp="1"/>
          </p:cNvSpPr>
          <p:nvPr>
            <p:ph type="ctrTitle"/>
          </p:nvPr>
        </p:nvSpPr>
        <p:spPr>
          <a:xfrm>
            <a:off x="8446283" y="2246145"/>
            <a:ext cx="2848000" cy="770400"/>
          </a:xfrm>
          <a:prstGeom prst="rect">
            <a:avLst/>
          </a:prstGeom>
        </p:spPr>
        <p:txBody>
          <a:bodyPr spcFirstLastPara="1" wrap="square" lIns="121900" tIns="121900" rIns="121900" bIns="121900" anchor="b" anchorCtr="0">
            <a:noAutofit/>
          </a:bodyPr>
          <a:lstStyle/>
          <a:p>
            <a:r>
              <a:rPr lang="en-US" sz="2667" dirty="0">
                <a:solidFill>
                  <a:schemeClr val="accent3">
                    <a:lumMod val="25000"/>
                  </a:schemeClr>
                </a:solidFill>
              </a:rPr>
              <a:t>CRUD OPERATIONS</a:t>
            </a:r>
            <a:endParaRPr sz="2667" dirty="0">
              <a:solidFill>
                <a:schemeClr val="accent3">
                  <a:lumMod val="25000"/>
                </a:schemeClr>
              </a:solidFill>
            </a:endParaRPr>
          </a:p>
        </p:txBody>
      </p:sp>
      <p:sp>
        <p:nvSpPr>
          <p:cNvPr id="770" name="Google Shape;770;p33"/>
          <p:cNvSpPr txBox="1">
            <a:spLocks noGrp="1"/>
          </p:cNvSpPr>
          <p:nvPr>
            <p:ph type="ctrTitle" idx="6"/>
          </p:nvPr>
        </p:nvSpPr>
        <p:spPr>
          <a:xfrm>
            <a:off x="5291083" y="5541592"/>
            <a:ext cx="2848000" cy="770400"/>
          </a:xfrm>
          <a:prstGeom prst="rect">
            <a:avLst/>
          </a:prstGeom>
        </p:spPr>
        <p:txBody>
          <a:bodyPr spcFirstLastPara="1" wrap="square" lIns="121900" tIns="121900" rIns="121900" bIns="121900" anchor="b" anchorCtr="0">
            <a:noAutofit/>
          </a:bodyPr>
          <a:lstStyle/>
          <a:p>
            <a:r>
              <a:rPr lang="en-US" sz="2667" dirty="0">
                <a:solidFill>
                  <a:schemeClr val="accent1">
                    <a:lumMod val="50000"/>
                  </a:schemeClr>
                </a:solidFill>
              </a:rPr>
              <a:t>MVC/Razor Pages</a:t>
            </a:r>
            <a:endParaRPr sz="2667" dirty="0">
              <a:solidFill>
                <a:schemeClr val="accent1">
                  <a:lumMod val="50000"/>
                </a:schemeClr>
              </a:solidFill>
            </a:endParaRPr>
          </a:p>
        </p:txBody>
      </p:sp>
      <p:sp>
        <p:nvSpPr>
          <p:cNvPr id="772" name="Google Shape;772;p33"/>
          <p:cNvSpPr txBox="1">
            <a:spLocks noGrp="1"/>
          </p:cNvSpPr>
          <p:nvPr>
            <p:ph type="ctrTitle" idx="8"/>
          </p:nvPr>
        </p:nvSpPr>
        <p:spPr>
          <a:xfrm>
            <a:off x="360077" y="2672320"/>
            <a:ext cx="2934400" cy="770400"/>
          </a:xfrm>
          <a:prstGeom prst="rect">
            <a:avLst/>
          </a:prstGeom>
        </p:spPr>
        <p:txBody>
          <a:bodyPr spcFirstLastPara="1" wrap="square" lIns="121900" tIns="121900" rIns="121900" bIns="121900" anchor="b" anchorCtr="0">
            <a:noAutofit/>
          </a:bodyPr>
          <a:lstStyle/>
          <a:p>
            <a:r>
              <a:rPr lang="en-US" sz="2667" dirty="0">
                <a:solidFill>
                  <a:srgbClr val="FF3399"/>
                </a:solidFill>
              </a:rPr>
              <a:t>Fundamentals of ASP.NET Core</a:t>
            </a:r>
            <a:endParaRPr sz="2667" dirty="0">
              <a:solidFill>
                <a:srgbClr val="FF3399"/>
              </a:solidFill>
            </a:endParaRPr>
          </a:p>
        </p:txBody>
      </p:sp>
      <p:sp>
        <p:nvSpPr>
          <p:cNvPr id="774" name="Google Shape;774;p33"/>
          <p:cNvSpPr txBox="1">
            <a:spLocks noGrp="1"/>
          </p:cNvSpPr>
          <p:nvPr>
            <p:ph type="ctrTitle" idx="13"/>
          </p:nvPr>
        </p:nvSpPr>
        <p:spPr>
          <a:xfrm>
            <a:off x="4523697" y="2428281"/>
            <a:ext cx="2848000" cy="770400"/>
          </a:xfrm>
          <a:prstGeom prst="rect">
            <a:avLst/>
          </a:prstGeom>
        </p:spPr>
        <p:txBody>
          <a:bodyPr spcFirstLastPara="1" wrap="square" lIns="121900" tIns="121900" rIns="121900" bIns="121900" anchor="b" anchorCtr="0">
            <a:noAutofit/>
          </a:bodyPr>
          <a:lstStyle/>
          <a:p>
            <a:r>
              <a:rPr lang="en-US" sz="2667" dirty="0">
                <a:solidFill>
                  <a:schemeClr val="accent2">
                    <a:lumMod val="50000"/>
                  </a:schemeClr>
                </a:solidFill>
              </a:rPr>
              <a:t>Entity Framework Core</a:t>
            </a:r>
            <a:endParaRPr sz="2667" dirty="0">
              <a:solidFill>
                <a:schemeClr val="accent2">
                  <a:lumMod val="50000"/>
                </a:schemeClr>
              </a:solidFill>
            </a:endParaRPr>
          </a:p>
        </p:txBody>
      </p:sp>
      <p:grpSp>
        <p:nvGrpSpPr>
          <p:cNvPr id="776" name="Google Shape;776;p33"/>
          <p:cNvGrpSpPr/>
          <p:nvPr/>
        </p:nvGrpSpPr>
        <p:grpSpPr>
          <a:xfrm>
            <a:off x="9575701" y="1892222"/>
            <a:ext cx="464749" cy="541757"/>
            <a:chOff x="5261825" y="2163150"/>
            <a:chExt cx="266750" cy="310950"/>
          </a:xfrm>
          <a:solidFill>
            <a:schemeClr val="tx2">
              <a:lumMod val="75000"/>
            </a:schemeClr>
          </a:solidFill>
        </p:grpSpPr>
        <p:sp>
          <p:nvSpPr>
            <p:cNvPr id="777" name="Google Shape;777;p33"/>
            <p:cNvSpPr/>
            <p:nvPr/>
          </p:nvSpPr>
          <p:spPr>
            <a:xfrm>
              <a:off x="5307500" y="2289950"/>
              <a:ext cx="206475" cy="184150"/>
            </a:xfrm>
            <a:custGeom>
              <a:avLst/>
              <a:gdLst/>
              <a:ahLst/>
              <a:cxnLst/>
              <a:rect l="l" t="t" r="r" b="b"/>
              <a:pathLst>
                <a:path w="8259" h="7366" extrusionOk="0">
                  <a:moveTo>
                    <a:pt x="4177" y="4993"/>
                  </a:moveTo>
                  <a:lnTo>
                    <a:pt x="4177" y="4993"/>
                  </a:lnTo>
                  <a:cubicBezTo>
                    <a:pt x="4081" y="5127"/>
                    <a:pt x="4005" y="5261"/>
                    <a:pt x="3918" y="5395"/>
                  </a:cubicBezTo>
                  <a:cubicBezTo>
                    <a:pt x="3871" y="5338"/>
                    <a:pt x="3823" y="5271"/>
                    <a:pt x="3765" y="5204"/>
                  </a:cubicBezTo>
                  <a:cubicBezTo>
                    <a:pt x="3918" y="5175"/>
                    <a:pt x="4062" y="5098"/>
                    <a:pt x="4177" y="4993"/>
                  </a:cubicBezTo>
                  <a:close/>
                  <a:moveTo>
                    <a:pt x="4323" y="0"/>
                  </a:moveTo>
                  <a:cubicBezTo>
                    <a:pt x="3654" y="0"/>
                    <a:pt x="2913" y="207"/>
                    <a:pt x="2462" y="433"/>
                  </a:cubicBezTo>
                  <a:cubicBezTo>
                    <a:pt x="2223" y="548"/>
                    <a:pt x="2194" y="864"/>
                    <a:pt x="2319" y="1065"/>
                  </a:cubicBezTo>
                  <a:cubicBezTo>
                    <a:pt x="2309" y="1113"/>
                    <a:pt x="2299" y="1151"/>
                    <a:pt x="2299" y="1189"/>
                  </a:cubicBezTo>
                  <a:cubicBezTo>
                    <a:pt x="2280" y="1295"/>
                    <a:pt x="2271" y="1400"/>
                    <a:pt x="2271" y="1506"/>
                  </a:cubicBezTo>
                  <a:cubicBezTo>
                    <a:pt x="2146" y="1525"/>
                    <a:pt x="1964" y="1573"/>
                    <a:pt x="1907" y="1582"/>
                  </a:cubicBezTo>
                  <a:cubicBezTo>
                    <a:pt x="1581" y="1611"/>
                    <a:pt x="1255" y="1640"/>
                    <a:pt x="929" y="1659"/>
                  </a:cubicBezTo>
                  <a:cubicBezTo>
                    <a:pt x="422" y="1707"/>
                    <a:pt x="0" y="2243"/>
                    <a:pt x="316" y="2732"/>
                  </a:cubicBezTo>
                  <a:cubicBezTo>
                    <a:pt x="1293" y="4265"/>
                    <a:pt x="2366" y="5740"/>
                    <a:pt x="3506" y="7158"/>
                  </a:cubicBezTo>
                  <a:cubicBezTo>
                    <a:pt x="3623" y="7302"/>
                    <a:pt x="3797" y="7365"/>
                    <a:pt x="3976" y="7365"/>
                  </a:cubicBezTo>
                  <a:cubicBezTo>
                    <a:pt x="4237" y="7365"/>
                    <a:pt x="4508" y="7230"/>
                    <a:pt x="4627" y="7014"/>
                  </a:cubicBezTo>
                  <a:cubicBezTo>
                    <a:pt x="5461" y="5491"/>
                    <a:pt x="6524" y="4102"/>
                    <a:pt x="7770" y="2885"/>
                  </a:cubicBezTo>
                  <a:cubicBezTo>
                    <a:pt x="8259" y="2404"/>
                    <a:pt x="7815" y="1674"/>
                    <a:pt x="7247" y="1674"/>
                  </a:cubicBezTo>
                  <a:cubicBezTo>
                    <a:pt x="7136" y="1674"/>
                    <a:pt x="7021" y="1702"/>
                    <a:pt x="6907" y="1764"/>
                  </a:cubicBezTo>
                  <a:cubicBezTo>
                    <a:pt x="6743" y="1858"/>
                    <a:pt x="6544" y="1882"/>
                    <a:pt x="6333" y="1882"/>
                  </a:cubicBezTo>
                  <a:cubicBezTo>
                    <a:pt x="6176" y="1882"/>
                    <a:pt x="6013" y="1868"/>
                    <a:pt x="5854" y="1860"/>
                  </a:cubicBezTo>
                  <a:cubicBezTo>
                    <a:pt x="5902" y="1228"/>
                    <a:pt x="5834" y="595"/>
                    <a:pt x="5394" y="279"/>
                  </a:cubicBezTo>
                  <a:cubicBezTo>
                    <a:pt x="5120" y="79"/>
                    <a:pt x="4735" y="0"/>
                    <a:pt x="4323" y="0"/>
                  </a:cubicBezTo>
                  <a:close/>
                </a:path>
              </a:pathLst>
            </a:custGeom>
            <a:grpFill/>
            <a:ln>
              <a:noFill/>
            </a:ln>
          </p:spPr>
          <p:txBody>
            <a:bodyPr spcFirstLastPara="1" wrap="square" lIns="121900" tIns="121900" rIns="121900" bIns="121900" anchor="ctr" anchorCtr="0">
              <a:noAutofit/>
            </a:bodyPr>
            <a:lstStyle/>
            <a:p>
              <a:endParaRPr sz="1600"/>
            </a:p>
          </p:txBody>
        </p:sp>
        <p:sp>
          <p:nvSpPr>
            <p:cNvPr id="778" name="Google Shape;778;p33"/>
            <p:cNvSpPr/>
            <p:nvPr/>
          </p:nvSpPr>
          <p:spPr>
            <a:xfrm>
              <a:off x="5261825" y="2163150"/>
              <a:ext cx="266750" cy="301700"/>
            </a:xfrm>
            <a:custGeom>
              <a:avLst/>
              <a:gdLst/>
              <a:ahLst/>
              <a:cxnLst/>
              <a:rect l="l" t="t" r="r" b="b"/>
              <a:pathLst>
                <a:path w="10670" h="12068" extrusionOk="0">
                  <a:moveTo>
                    <a:pt x="5075" y="540"/>
                  </a:moveTo>
                  <a:cubicBezTo>
                    <a:pt x="5820" y="540"/>
                    <a:pt x="6546" y="829"/>
                    <a:pt x="6598" y="1701"/>
                  </a:cubicBezTo>
                  <a:cubicBezTo>
                    <a:pt x="6742" y="1922"/>
                    <a:pt x="6972" y="2075"/>
                    <a:pt x="7230" y="2132"/>
                  </a:cubicBezTo>
                  <a:cubicBezTo>
                    <a:pt x="7550" y="1975"/>
                    <a:pt x="7906" y="1883"/>
                    <a:pt x="8259" y="1883"/>
                  </a:cubicBezTo>
                  <a:cubicBezTo>
                    <a:pt x="8593" y="1883"/>
                    <a:pt x="8925" y="1965"/>
                    <a:pt x="9223" y="2151"/>
                  </a:cubicBezTo>
                  <a:cubicBezTo>
                    <a:pt x="9597" y="2391"/>
                    <a:pt x="9875" y="2755"/>
                    <a:pt x="9999" y="3177"/>
                  </a:cubicBezTo>
                  <a:cubicBezTo>
                    <a:pt x="10181" y="3751"/>
                    <a:pt x="10181" y="4058"/>
                    <a:pt x="9693" y="4412"/>
                  </a:cubicBezTo>
                  <a:cubicBezTo>
                    <a:pt x="8878" y="5006"/>
                    <a:pt x="7374" y="4872"/>
                    <a:pt x="6368" y="4968"/>
                  </a:cubicBezTo>
                  <a:cubicBezTo>
                    <a:pt x="5401" y="5054"/>
                    <a:pt x="4423" y="5141"/>
                    <a:pt x="3456" y="5150"/>
                  </a:cubicBezTo>
                  <a:cubicBezTo>
                    <a:pt x="3212" y="5150"/>
                    <a:pt x="2937" y="5167"/>
                    <a:pt x="2663" y="5167"/>
                  </a:cubicBezTo>
                  <a:cubicBezTo>
                    <a:pt x="2354" y="5167"/>
                    <a:pt x="2047" y="5146"/>
                    <a:pt x="1789" y="5054"/>
                  </a:cubicBezTo>
                  <a:cubicBezTo>
                    <a:pt x="1367" y="4911"/>
                    <a:pt x="898" y="4470"/>
                    <a:pt x="927" y="4020"/>
                  </a:cubicBezTo>
                  <a:cubicBezTo>
                    <a:pt x="963" y="3410"/>
                    <a:pt x="1516" y="2932"/>
                    <a:pt x="2107" y="2932"/>
                  </a:cubicBezTo>
                  <a:cubicBezTo>
                    <a:pt x="2296" y="2932"/>
                    <a:pt x="2489" y="2981"/>
                    <a:pt x="2670" y="3090"/>
                  </a:cubicBezTo>
                  <a:cubicBezTo>
                    <a:pt x="2692" y="3101"/>
                    <a:pt x="2715" y="3106"/>
                    <a:pt x="2737" y="3106"/>
                  </a:cubicBezTo>
                  <a:cubicBezTo>
                    <a:pt x="2827" y="3106"/>
                    <a:pt x="2902" y="3018"/>
                    <a:pt x="2871" y="2918"/>
                  </a:cubicBezTo>
                  <a:cubicBezTo>
                    <a:pt x="2871" y="2908"/>
                    <a:pt x="2871" y="2899"/>
                    <a:pt x="2871" y="2899"/>
                  </a:cubicBezTo>
                  <a:cubicBezTo>
                    <a:pt x="2833" y="2420"/>
                    <a:pt x="2728" y="1893"/>
                    <a:pt x="2996" y="1443"/>
                  </a:cubicBezTo>
                  <a:cubicBezTo>
                    <a:pt x="3235" y="1031"/>
                    <a:pt x="3676" y="829"/>
                    <a:pt x="4098" y="695"/>
                  </a:cubicBezTo>
                  <a:cubicBezTo>
                    <a:pt x="4385" y="602"/>
                    <a:pt x="4732" y="540"/>
                    <a:pt x="5075" y="540"/>
                  </a:cubicBezTo>
                  <a:close/>
                  <a:moveTo>
                    <a:pt x="7259" y="5409"/>
                  </a:moveTo>
                  <a:cubicBezTo>
                    <a:pt x="7173" y="5917"/>
                    <a:pt x="7182" y="6463"/>
                    <a:pt x="7192" y="6970"/>
                  </a:cubicBezTo>
                  <a:cubicBezTo>
                    <a:pt x="7192" y="7028"/>
                    <a:pt x="7211" y="7085"/>
                    <a:pt x="7259" y="7124"/>
                  </a:cubicBezTo>
                  <a:cubicBezTo>
                    <a:pt x="7240" y="7210"/>
                    <a:pt x="7297" y="7296"/>
                    <a:pt x="7384" y="7306"/>
                  </a:cubicBezTo>
                  <a:cubicBezTo>
                    <a:pt x="7623" y="7330"/>
                    <a:pt x="7865" y="7342"/>
                    <a:pt x="8107" y="7342"/>
                  </a:cubicBezTo>
                  <a:cubicBezTo>
                    <a:pt x="8349" y="7342"/>
                    <a:pt x="8591" y="7330"/>
                    <a:pt x="8830" y="7306"/>
                  </a:cubicBezTo>
                  <a:lnTo>
                    <a:pt x="8830" y="7306"/>
                  </a:lnTo>
                  <a:cubicBezTo>
                    <a:pt x="7767" y="8580"/>
                    <a:pt x="6857" y="10026"/>
                    <a:pt x="5927" y="11396"/>
                  </a:cubicBezTo>
                  <a:cubicBezTo>
                    <a:pt x="4787" y="10007"/>
                    <a:pt x="3686" y="8513"/>
                    <a:pt x="2364" y="7296"/>
                  </a:cubicBezTo>
                  <a:lnTo>
                    <a:pt x="2383" y="7296"/>
                  </a:lnTo>
                  <a:cubicBezTo>
                    <a:pt x="2787" y="7365"/>
                    <a:pt x="3200" y="7399"/>
                    <a:pt x="3613" y="7399"/>
                  </a:cubicBezTo>
                  <a:cubicBezTo>
                    <a:pt x="3778" y="7399"/>
                    <a:pt x="3943" y="7393"/>
                    <a:pt x="4107" y="7382"/>
                  </a:cubicBezTo>
                  <a:cubicBezTo>
                    <a:pt x="4270" y="7382"/>
                    <a:pt x="4366" y="7191"/>
                    <a:pt x="4280" y="7057"/>
                  </a:cubicBezTo>
                  <a:cubicBezTo>
                    <a:pt x="4299" y="7028"/>
                    <a:pt x="4308" y="6999"/>
                    <a:pt x="4308" y="6961"/>
                  </a:cubicBezTo>
                  <a:cubicBezTo>
                    <a:pt x="4251" y="6520"/>
                    <a:pt x="4184" y="6070"/>
                    <a:pt x="4136" y="5620"/>
                  </a:cubicBezTo>
                  <a:cubicBezTo>
                    <a:pt x="4826" y="5591"/>
                    <a:pt x="5506" y="5533"/>
                    <a:pt x="6186" y="5476"/>
                  </a:cubicBezTo>
                  <a:cubicBezTo>
                    <a:pt x="6531" y="5438"/>
                    <a:pt x="6895" y="5428"/>
                    <a:pt x="7259" y="5409"/>
                  </a:cubicBezTo>
                  <a:close/>
                  <a:moveTo>
                    <a:pt x="5044" y="0"/>
                  </a:moveTo>
                  <a:cubicBezTo>
                    <a:pt x="3602" y="0"/>
                    <a:pt x="2024" y="997"/>
                    <a:pt x="2479" y="2640"/>
                  </a:cubicBezTo>
                  <a:cubicBezTo>
                    <a:pt x="2311" y="2565"/>
                    <a:pt x="2140" y="2530"/>
                    <a:pt x="1970" y="2530"/>
                  </a:cubicBezTo>
                  <a:cubicBezTo>
                    <a:pt x="951" y="2530"/>
                    <a:pt x="0" y="3765"/>
                    <a:pt x="534" y="4824"/>
                  </a:cubicBezTo>
                  <a:cubicBezTo>
                    <a:pt x="812" y="5380"/>
                    <a:pt x="1434" y="5514"/>
                    <a:pt x="2000" y="5581"/>
                  </a:cubicBezTo>
                  <a:cubicBezTo>
                    <a:pt x="2455" y="5623"/>
                    <a:pt x="2911" y="5650"/>
                    <a:pt x="3371" y="5650"/>
                  </a:cubicBezTo>
                  <a:cubicBezTo>
                    <a:pt x="3539" y="5650"/>
                    <a:pt x="3708" y="5646"/>
                    <a:pt x="3877" y="5639"/>
                  </a:cubicBezTo>
                  <a:lnTo>
                    <a:pt x="3877" y="5639"/>
                  </a:lnTo>
                  <a:cubicBezTo>
                    <a:pt x="3849" y="6079"/>
                    <a:pt x="3877" y="6520"/>
                    <a:pt x="3944" y="6961"/>
                  </a:cubicBezTo>
                  <a:cubicBezTo>
                    <a:pt x="3843" y="6957"/>
                    <a:pt x="3741" y="6955"/>
                    <a:pt x="3639" y="6955"/>
                  </a:cubicBezTo>
                  <a:cubicBezTo>
                    <a:pt x="3221" y="6955"/>
                    <a:pt x="2801" y="6987"/>
                    <a:pt x="2392" y="7057"/>
                  </a:cubicBezTo>
                  <a:cubicBezTo>
                    <a:pt x="2306" y="7076"/>
                    <a:pt x="2268" y="7162"/>
                    <a:pt x="2306" y="7239"/>
                  </a:cubicBezTo>
                  <a:lnTo>
                    <a:pt x="2287" y="7219"/>
                  </a:lnTo>
                  <a:cubicBezTo>
                    <a:pt x="2266" y="7198"/>
                    <a:pt x="2240" y="7189"/>
                    <a:pt x="2215" y="7189"/>
                  </a:cubicBezTo>
                  <a:cubicBezTo>
                    <a:pt x="2139" y="7189"/>
                    <a:pt x="2064" y="7274"/>
                    <a:pt x="2115" y="7354"/>
                  </a:cubicBezTo>
                  <a:cubicBezTo>
                    <a:pt x="3140" y="9021"/>
                    <a:pt x="4529" y="10486"/>
                    <a:pt x="5774" y="11990"/>
                  </a:cubicBezTo>
                  <a:cubicBezTo>
                    <a:pt x="5817" y="12044"/>
                    <a:pt x="5875" y="12067"/>
                    <a:pt x="5934" y="12067"/>
                  </a:cubicBezTo>
                  <a:cubicBezTo>
                    <a:pt x="6021" y="12067"/>
                    <a:pt x="6112" y="12017"/>
                    <a:pt x="6157" y="11943"/>
                  </a:cubicBezTo>
                  <a:cubicBezTo>
                    <a:pt x="7211" y="10438"/>
                    <a:pt x="8390" y="8944"/>
                    <a:pt x="9271" y="7334"/>
                  </a:cubicBezTo>
                  <a:cubicBezTo>
                    <a:pt x="9290" y="7306"/>
                    <a:pt x="9300" y="7277"/>
                    <a:pt x="9290" y="7248"/>
                  </a:cubicBezTo>
                  <a:cubicBezTo>
                    <a:pt x="9450" y="7135"/>
                    <a:pt x="9434" y="6846"/>
                    <a:pt x="9196" y="6846"/>
                  </a:cubicBezTo>
                  <a:cubicBezTo>
                    <a:pt x="9193" y="6846"/>
                    <a:pt x="9189" y="6846"/>
                    <a:pt x="9185" y="6846"/>
                  </a:cubicBezTo>
                  <a:cubicBezTo>
                    <a:pt x="8648" y="6855"/>
                    <a:pt x="8121" y="6913"/>
                    <a:pt x="7594" y="7009"/>
                  </a:cubicBezTo>
                  <a:cubicBezTo>
                    <a:pt x="7594" y="6999"/>
                    <a:pt x="7594" y="6990"/>
                    <a:pt x="7594" y="6980"/>
                  </a:cubicBezTo>
                  <a:cubicBezTo>
                    <a:pt x="7594" y="6472"/>
                    <a:pt x="7614" y="5926"/>
                    <a:pt x="7508" y="5418"/>
                  </a:cubicBezTo>
                  <a:cubicBezTo>
                    <a:pt x="8265" y="5380"/>
                    <a:pt x="9022" y="5342"/>
                    <a:pt x="9712" y="5160"/>
                  </a:cubicBezTo>
                  <a:cubicBezTo>
                    <a:pt x="10401" y="4978"/>
                    <a:pt x="10670" y="4336"/>
                    <a:pt x="10641" y="3656"/>
                  </a:cubicBezTo>
                  <a:cubicBezTo>
                    <a:pt x="10567" y="2254"/>
                    <a:pt x="9425" y="1398"/>
                    <a:pt x="8202" y="1398"/>
                  </a:cubicBezTo>
                  <a:cubicBezTo>
                    <a:pt x="7845" y="1398"/>
                    <a:pt x="7481" y="1471"/>
                    <a:pt x="7135" y="1625"/>
                  </a:cubicBezTo>
                  <a:cubicBezTo>
                    <a:pt x="7019" y="500"/>
                    <a:pt x="6066" y="0"/>
                    <a:pt x="5044" y="0"/>
                  </a:cubicBezTo>
                  <a:close/>
                </a:path>
              </a:pathLst>
            </a:custGeom>
            <a:grpFill/>
            <a:ln>
              <a:noFill/>
            </a:ln>
          </p:spPr>
          <p:txBody>
            <a:bodyPr spcFirstLastPara="1" wrap="square" lIns="121900" tIns="121900" rIns="121900" bIns="121900" anchor="ctr" anchorCtr="0">
              <a:noAutofit/>
            </a:bodyPr>
            <a:lstStyle/>
            <a:p>
              <a:endParaRPr sz="1600"/>
            </a:p>
          </p:txBody>
        </p:sp>
      </p:grpSp>
      <p:grpSp>
        <p:nvGrpSpPr>
          <p:cNvPr id="779" name="Google Shape;779;p33"/>
          <p:cNvGrpSpPr/>
          <p:nvPr/>
        </p:nvGrpSpPr>
        <p:grpSpPr>
          <a:xfrm>
            <a:off x="5630735" y="1855945"/>
            <a:ext cx="633924" cy="356599"/>
            <a:chOff x="3530100" y="2221475"/>
            <a:chExt cx="363850" cy="204675"/>
          </a:xfrm>
        </p:grpSpPr>
        <p:grpSp>
          <p:nvGrpSpPr>
            <p:cNvPr id="780" name="Google Shape;780;p33"/>
            <p:cNvGrpSpPr/>
            <p:nvPr/>
          </p:nvGrpSpPr>
          <p:grpSpPr>
            <a:xfrm>
              <a:off x="3530100" y="2221475"/>
              <a:ext cx="363850" cy="204675"/>
              <a:chOff x="3530100" y="2221475"/>
              <a:chExt cx="363850" cy="204675"/>
            </a:xfrm>
          </p:grpSpPr>
          <p:sp>
            <p:nvSpPr>
              <p:cNvPr id="781" name="Google Shape;781;p33"/>
              <p:cNvSpPr/>
              <p:nvPr/>
            </p:nvSpPr>
            <p:spPr>
              <a:xfrm>
                <a:off x="3543775" y="2232650"/>
                <a:ext cx="338225" cy="191575"/>
              </a:xfrm>
              <a:custGeom>
                <a:avLst/>
                <a:gdLst/>
                <a:ahLst/>
                <a:cxnLst/>
                <a:rect l="l" t="t" r="r" b="b"/>
                <a:pathLst>
                  <a:path w="13529" h="7663" extrusionOk="0">
                    <a:moveTo>
                      <a:pt x="3709" y="1426"/>
                    </a:moveTo>
                    <a:cubicBezTo>
                      <a:pt x="4679" y="1426"/>
                      <a:pt x="5482" y="2150"/>
                      <a:pt x="5700" y="3117"/>
                    </a:cubicBezTo>
                    <a:cubicBezTo>
                      <a:pt x="5997" y="4372"/>
                      <a:pt x="5240" y="5311"/>
                      <a:pt x="4321" y="6039"/>
                    </a:cubicBezTo>
                    <a:cubicBezTo>
                      <a:pt x="4299" y="6040"/>
                      <a:pt x="4277" y="6040"/>
                      <a:pt x="4255" y="6040"/>
                    </a:cubicBezTo>
                    <a:cubicBezTo>
                      <a:pt x="3237" y="6040"/>
                      <a:pt x="2330" y="5386"/>
                      <a:pt x="1993" y="4420"/>
                    </a:cubicBezTo>
                    <a:cubicBezTo>
                      <a:pt x="1600" y="3271"/>
                      <a:pt x="1964" y="1747"/>
                      <a:pt x="3296" y="1470"/>
                    </a:cubicBezTo>
                    <a:cubicBezTo>
                      <a:pt x="3436" y="1440"/>
                      <a:pt x="3574" y="1426"/>
                      <a:pt x="3709" y="1426"/>
                    </a:cubicBezTo>
                    <a:close/>
                    <a:moveTo>
                      <a:pt x="3701" y="1"/>
                    </a:moveTo>
                    <a:cubicBezTo>
                      <a:pt x="3337" y="1"/>
                      <a:pt x="2965" y="63"/>
                      <a:pt x="2596" y="195"/>
                    </a:cubicBezTo>
                    <a:cubicBezTo>
                      <a:pt x="680" y="885"/>
                      <a:pt x="0" y="3156"/>
                      <a:pt x="690" y="4966"/>
                    </a:cubicBezTo>
                    <a:cubicBezTo>
                      <a:pt x="1025" y="5877"/>
                      <a:pt x="1686" y="6672"/>
                      <a:pt x="2577" y="7064"/>
                    </a:cubicBezTo>
                    <a:cubicBezTo>
                      <a:pt x="3009" y="7257"/>
                      <a:pt x="3466" y="7362"/>
                      <a:pt x="3934" y="7362"/>
                    </a:cubicBezTo>
                    <a:cubicBezTo>
                      <a:pt x="3954" y="7362"/>
                      <a:pt x="3975" y="7362"/>
                      <a:pt x="3995" y="7361"/>
                    </a:cubicBezTo>
                    <a:cubicBezTo>
                      <a:pt x="4206" y="7361"/>
                      <a:pt x="4426" y="7323"/>
                      <a:pt x="4627" y="7246"/>
                    </a:cubicBezTo>
                    <a:cubicBezTo>
                      <a:pt x="4682" y="7259"/>
                      <a:pt x="4737" y="7266"/>
                      <a:pt x="4792" y="7266"/>
                    </a:cubicBezTo>
                    <a:cubicBezTo>
                      <a:pt x="4902" y="7266"/>
                      <a:pt x="5011" y="7240"/>
                      <a:pt x="5106" y="7189"/>
                    </a:cubicBezTo>
                    <a:cubicBezTo>
                      <a:pt x="5787" y="6835"/>
                      <a:pt x="6333" y="6269"/>
                      <a:pt x="6687" y="5589"/>
                    </a:cubicBezTo>
                    <a:cubicBezTo>
                      <a:pt x="7013" y="5829"/>
                      <a:pt x="7415" y="5934"/>
                      <a:pt x="7789" y="6078"/>
                    </a:cubicBezTo>
                    <a:cubicBezTo>
                      <a:pt x="8297" y="6269"/>
                      <a:pt x="8804" y="6451"/>
                      <a:pt x="9312" y="6624"/>
                    </a:cubicBezTo>
                    <a:cubicBezTo>
                      <a:pt x="10328" y="6978"/>
                      <a:pt x="11343" y="7333"/>
                      <a:pt x="12368" y="7630"/>
                    </a:cubicBezTo>
                    <a:cubicBezTo>
                      <a:pt x="12446" y="7652"/>
                      <a:pt x="12520" y="7663"/>
                      <a:pt x="12590" y="7663"/>
                    </a:cubicBezTo>
                    <a:cubicBezTo>
                      <a:pt x="13310" y="7663"/>
                      <a:pt x="13528" y="6532"/>
                      <a:pt x="12742" y="6269"/>
                    </a:cubicBezTo>
                    <a:cubicBezTo>
                      <a:pt x="11765" y="5934"/>
                      <a:pt x="10778" y="5637"/>
                      <a:pt x="9791" y="5302"/>
                    </a:cubicBezTo>
                    <a:cubicBezTo>
                      <a:pt x="9322" y="5139"/>
                      <a:pt x="8852" y="4966"/>
                      <a:pt x="8383" y="4804"/>
                    </a:cubicBezTo>
                    <a:cubicBezTo>
                      <a:pt x="7971" y="4669"/>
                      <a:pt x="7540" y="4449"/>
                      <a:pt x="7099" y="4420"/>
                    </a:cubicBezTo>
                    <a:cubicBezTo>
                      <a:pt x="7243" y="3721"/>
                      <a:pt x="7195" y="3002"/>
                      <a:pt x="6955" y="2332"/>
                    </a:cubicBezTo>
                    <a:cubicBezTo>
                      <a:pt x="6436" y="951"/>
                      <a:pt x="5127" y="1"/>
                      <a:pt x="3701" y="1"/>
                    </a:cubicBezTo>
                    <a:close/>
                  </a:path>
                </a:pathLst>
              </a:custGeom>
              <a:solidFill>
                <a:srgbClr val="FEDD67"/>
              </a:solidFill>
              <a:ln>
                <a:noFill/>
              </a:ln>
            </p:spPr>
            <p:txBody>
              <a:bodyPr spcFirstLastPara="1" wrap="square" lIns="121900" tIns="121900" rIns="121900" bIns="121900" anchor="ctr" anchorCtr="0">
                <a:noAutofit/>
              </a:bodyPr>
              <a:lstStyle/>
              <a:p>
                <a:endParaRPr sz="1600"/>
              </a:p>
            </p:txBody>
          </p:sp>
          <p:sp>
            <p:nvSpPr>
              <p:cNvPr id="782" name="Google Shape;782;p33"/>
              <p:cNvSpPr/>
              <p:nvPr/>
            </p:nvSpPr>
            <p:spPr>
              <a:xfrm>
                <a:off x="3530100" y="2221475"/>
                <a:ext cx="363850" cy="204675"/>
              </a:xfrm>
              <a:custGeom>
                <a:avLst/>
                <a:gdLst/>
                <a:ahLst/>
                <a:cxnLst/>
                <a:rect l="l" t="t" r="r" b="b"/>
                <a:pathLst>
                  <a:path w="14554" h="8187" extrusionOk="0">
                    <a:moveTo>
                      <a:pt x="4418" y="540"/>
                    </a:moveTo>
                    <a:cubicBezTo>
                      <a:pt x="4930" y="540"/>
                      <a:pt x="5444" y="659"/>
                      <a:pt x="5912" y="911"/>
                    </a:cubicBezTo>
                    <a:cubicBezTo>
                      <a:pt x="7742" y="1888"/>
                      <a:pt x="8135" y="4072"/>
                      <a:pt x="7454" y="5883"/>
                    </a:cubicBezTo>
                    <a:cubicBezTo>
                      <a:pt x="6735" y="6919"/>
                      <a:pt x="5738" y="7353"/>
                      <a:pt x="4744" y="7353"/>
                    </a:cubicBezTo>
                    <a:cubicBezTo>
                      <a:pt x="2366" y="7353"/>
                      <a:pt x="5" y="4866"/>
                      <a:pt x="1505" y="2204"/>
                    </a:cubicBezTo>
                    <a:cubicBezTo>
                      <a:pt x="2097" y="1153"/>
                      <a:pt x="3253" y="540"/>
                      <a:pt x="4418" y="540"/>
                    </a:cubicBezTo>
                    <a:close/>
                    <a:moveTo>
                      <a:pt x="8221" y="5298"/>
                    </a:moveTo>
                    <a:cubicBezTo>
                      <a:pt x="8240" y="5318"/>
                      <a:pt x="8269" y="5327"/>
                      <a:pt x="8307" y="5337"/>
                    </a:cubicBezTo>
                    <a:cubicBezTo>
                      <a:pt x="9083" y="5528"/>
                      <a:pt x="9869" y="5739"/>
                      <a:pt x="10645" y="5969"/>
                    </a:cubicBezTo>
                    <a:cubicBezTo>
                      <a:pt x="11114" y="6113"/>
                      <a:pt x="11584" y="6247"/>
                      <a:pt x="12043" y="6419"/>
                    </a:cubicBezTo>
                    <a:cubicBezTo>
                      <a:pt x="12398" y="6563"/>
                      <a:pt x="13902" y="7128"/>
                      <a:pt x="12522" y="7665"/>
                    </a:cubicBezTo>
                    <a:cubicBezTo>
                      <a:pt x="12488" y="7679"/>
                      <a:pt x="12448" y="7686"/>
                      <a:pt x="12404" y="7686"/>
                    </a:cubicBezTo>
                    <a:cubicBezTo>
                      <a:pt x="12098" y="7686"/>
                      <a:pt x="11604" y="7373"/>
                      <a:pt x="11344" y="7272"/>
                    </a:cubicBezTo>
                    <a:cubicBezTo>
                      <a:pt x="10865" y="7100"/>
                      <a:pt x="10386" y="6908"/>
                      <a:pt x="9907" y="6726"/>
                    </a:cubicBezTo>
                    <a:cubicBezTo>
                      <a:pt x="9265" y="6486"/>
                      <a:pt x="8623" y="6256"/>
                      <a:pt x="7981" y="6046"/>
                    </a:cubicBezTo>
                    <a:cubicBezTo>
                      <a:pt x="8077" y="5806"/>
                      <a:pt x="8154" y="5557"/>
                      <a:pt x="8221" y="5298"/>
                    </a:cubicBezTo>
                    <a:close/>
                    <a:moveTo>
                      <a:pt x="4436" y="1"/>
                    </a:moveTo>
                    <a:cubicBezTo>
                      <a:pt x="3017" y="1"/>
                      <a:pt x="1614" y="774"/>
                      <a:pt x="949" y="2089"/>
                    </a:cubicBezTo>
                    <a:cubicBezTo>
                      <a:pt x="1" y="4005"/>
                      <a:pt x="700" y="6324"/>
                      <a:pt x="2559" y="7397"/>
                    </a:cubicBezTo>
                    <a:cubicBezTo>
                      <a:pt x="3160" y="7745"/>
                      <a:pt x="3892" y="7928"/>
                      <a:pt x="4618" y="7928"/>
                    </a:cubicBezTo>
                    <a:cubicBezTo>
                      <a:pt x="5849" y="7928"/>
                      <a:pt x="7061" y="7401"/>
                      <a:pt x="7579" y="6256"/>
                    </a:cubicBezTo>
                    <a:cubicBezTo>
                      <a:pt x="7623" y="6286"/>
                      <a:pt x="7678" y="6298"/>
                      <a:pt x="7731" y="6298"/>
                    </a:cubicBezTo>
                    <a:cubicBezTo>
                      <a:pt x="7748" y="6298"/>
                      <a:pt x="7764" y="6297"/>
                      <a:pt x="7780" y="6295"/>
                    </a:cubicBezTo>
                    <a:cubicBezTo>
                      <a:pt x="9093" y="6927"/>
                      <a:pt x="10434" y="7483"/>
                      <a:pt x="11813" y="7971"/>
                    </a:cubicBezTo>
                    <a:cubicBezTo>
                      <a:pt x="12087" y="8061"/>
                      <a:pt x="12532" y="8186"/>
                      <a:pt x="12941" y="8186"/>
                    </a:cubicBezTo>
                    <a:cubicBezTo>
                      <a:pt x="13320" y="8186"/>
                      <a:pt x="13668" y="8078"/>
                      <a:pt x="13816" y="7732"/>
                    </a:cubicBezTo>
                    <a:cubicBezTo>
                      <a:pt x="14553" y="5969"/>
                      <a:pt x="9265" y="5011"/>
                      <a:pt x="8403" y="4800"/>
                    </a:cubicBezTo>
                    <a:cubicBezTo>
                      <a:pt x="8384" y="4795"/>
                      <a:pt x="8367" y="4793"/>
                      <a:pt x="8350" y="4793"/>
                    </a:cubicBezTo>
                    <a:cubicBezTo>
                      <a:pt x="8333" y="4793"/>
                      <a:pt x="8317" y="4795"/>
                      <a:pt x="8297" y="4800"/>
                    </a:cubicBezTo>
                    <a:cubicBezTo>
                      <a:pt x="8518" y="3066"/>
                      <a:pt x="7818" y="1275"/>
                      <a:pt x="6151" y="412"/>
                    </a:cubicBezTo>
                    <a:cubicBezTo>
                      <a:pt x="5611" y="132"/>
                      <a:pt x="5022" y="1"/>
                      <a:pt x="4436" y="1"/>
                    </a:cubicBezTo>
                    <a:close/>
                  </a:path>
                </a:pathLst>
              </a:custGeom>
              <a:solidFill>
                <a:srgbClr val="1E1E1C"/>
              </a:solidFill>
              <a:ln>
                <a:noFill/>
              </a:ln>
            </p:spPr>
            <p:txBody>
              <a:bodyPr spcFirstLastPara="1" wrap="square" lIns="121900" tIns="121900" rIns="121900" bIns="121900" anchor="ctr" anchorCtr="0">
                <a:noAutofit/>
              </a:bodyPr>
              <a:lstStyle/>
              <a:p>
                <a:endParaRPr sz="1600"/>
              </a:p>
            </p:txBody>
          </p:sp>
        </p:grpSp>
        <p:sp>
          <p:nvSpPr>
            <p:cNvPr id="783" name="Google Shape;783;p33"/>
            <p:cNvSpPr/>
            <p:nvPr/>
          </p:nvSpPr>
          <p:spPr>
            <a:xfrm>
              <a:off x="3563175" y="2255675"/>
              <a:ext cx="143725" cy="132475"/>
            </a:xfrm>
            <a:custGeom>
              <a:avLst/>
              <a:gdLst/>
              <a:ahLst/>
              <a:cxnLst/>
              <a:rect l="l" t="t" r="r" b="b"/>
              <a:pathLst>
                <a:path w="5749" h="5299" extrusionOk="0">
                  <a:moveTo>
                    <a:pt x="2859" y="434"/>
                  </a:moveTo>
                  <a:cubicBezTo>
                    <a:pt x="3196" y="434"/>
                    <a:pt x="3540" y="514"/>
                    <a:pt x="3861" y="683"/>
                  </a:cubicBezTo>
                  <a:cubicBezTo>
                    <a:pt x="4972" y="1258"/>
                    <a:pt x="5250" y="2704"/>
                    <a:pt x="4819" y="3806"/>
                  </a:cubicBezTo>
                  <a:cubicBezTo>
                    <a:pt x="4771" y="3930"/>
                    <a:pt x="4828" y="4074"/>
                    <a:pt x="4943" y="4132"/>
                  </a:cubicBezTo>
                  <a:cubicBezTo>
                    <a:pt x="4484" y="4588"/>
                    <a:pt x="3897" y="4789"/>
                    <a:pt x="3311" y="4789"/>
                  </a:cubicBezTo>
                  <a:cubicBezTo>
                    <a:pt x="1816" y="4789"/>
                    <a:pt x="322" y="3482"/>
                    <a:pt x="948" y="1756"/>
                  </a:cubicBezTo>
                  <a:cubicBezTo>
                    <a:pt x="1248" y="918"/>
                    <a:pt x="2032" y="434"/>
                    <a:pt x="2859" y="434"/>
                  </a:cubicBezTo>
                  <a:close/>
                  <a:moveTo>
                    <a:pt x="2868" y="0"/>
                  </a:moveTo>
                  <a:cubicBezTo>
                    <a:pt x="1906" y="0"/>
                    <a:pt x="974" y="522"/>
                    <a:pt x="575" y="1468"/>
                  </a:cubicBezTo>
                  <a:cubicBezTo>
                    <a:pt x="0" y="2867"/>
                    <a:pt x="757" y="4429"/>
                    <a:pt x="2098" y="5042"/>
                  </a:cubicBezTo>
                  <a:cubicBezTo>
                    <a:pt x="2456" y="5210"/>
                    <a:pt x="2871" y="5298"/>
                    <a:pt x="3284" y="5298"/>
                  </a:cubicBezTo>
                  <a:cubicBezTo>
                    <a:pt x="4188" y="5298"/>
                    <a:pt x="5083" y="4877"/>
                    <a:pt x="5346" y="3950"/>
                  </a:cubicBezTo>
                  <a:cubicBezTo>
                    <a:pt x="5365" y="3921"/>
                    <a:pt x="5346" y="3883"/>
                    <a:pt x="5317" y="3863"/>
                  </a:cubicBezTo>
                  <a:cubicBezTo>
                    <a:pt x="5748" y="2532"/>
                    <a:pt x="5375" y="951"/>
                    <a:pt x="4052" y="280"/>
                  </a:cubicBezTo>
                  <a:cubicBezTo>
                    <a:pt x="3677" y="91"/>
                    <a:pt x="3270" y="0"/>
                    <a:pt x="2868" y="0"/>
                  </a:cubicBezTo>
                  <a:close/>
                </a:path>
              </a:pathLst>
            </a:custGeom>
            <a:solidFill>
              <a:srgbClr val="1E1E1C"/>
            </a:solidFill>
            <a:ln>
              <a:noFill/>
            </a:ln>
          </p:spPr>
          <p:txBody>
            <a:bodyPr spcFirstLastPara="1" wrap="square" lIns="121900" tIns="121900" rIns="121900" bIns="121900" anchor="ctr" anchorCtr="0">
              <a:noAutofit/>
            </a:bodyPr>
            <a:lstStyle/>
            <a:p>
              <a:endParaRPr sz="1600"/>
            </a:p>
          </p:txBody>
        </p:sp>
      </p:grpSp>
      <p:grpSp>
        <p:nvGrpSpPr>
          <p:cNvPr id="784" name="Google Shape;784;p33"/>
          <p:cNvGrpSpPr/>
          <p:nvPr/>
        </p:nvGrpSpPr>
        <p:grpSpPr>
          <a:xfrm>
            <a:off x="6441427" y="5292097"/>
            <a:ext cx="527123" cy="285471"/>
            <a:chOff x="4181100" y="3838875"/>
            <a:chExt cx="302550" cy="163850"/>
          </a:xfrm>
        </p:grpSpPr>
        <p:sp>
          <p:nvSpPr>
            <p:cNvPr id="785" name="Google Shape;785;p33"/>
            <p:cNvSpPr/>
            <p:nvPr/>
          </p:nvSpPr>
          <p:spPr>
            <a:xfrm>
              <a:off x="4191150" y="3932050"/>
              <a:ext cx="236900" cy="61250"/>
            </a:xfrm>
            <a:custGeom>
              <a:avLst/>
              <a:gdLst/>
              <a:ahLst/>
              <a:cxnLst/>
              <a:rect l="l" t="t" r="r" b="b"/>
              <a:pathLst>
                <a:path w="9476" h="2450" extrusionOk="0">
                  <a:moveTo>
                    <a:pt x="2041" y="0"/>
                  </a:moveTo>
                  <a:cubicBezTo>
                    <a:pt x="1466" y="48"/>
                    <a:pt x="844" y="96"/>
                    <a:pt x="422" y="527"/>
                  </a:cubicBezTo>
                  <a:cubicBezTo>
                    <a:pt x="0" y="968"/>
                    <a:pt x="20" y="1648"/>
                    <a:pt x="594" y="1935"/>
                  </a:cubicBezTo>
                  <a:cubicBezTo>
                    <a:pt x="623" y="1945"/>
                    <a:pt x="642" y="1974"/>
                    <a:pt x="662" y="2012"/>
                  </a:cubicBezTo>
                  <a:cubicBezTo>
                    <a:pt x="1348" y="2364"/>
                    <a:pt x="2206" y="2450"/>
                    <a:pt x="3044" y="2450"/>
                  </a:cubicBezTo>
                  <a:cubicBezTo>
                    <a:pt x="3621" y="2450"/>
                    <a:pt x="4189" y="2409"/>
                    <a:pt x="4685" y="2386"/>
                  </a:cubicBezTo>
                  <a:cubicBezTo>
                    <a:pt x="5433" y="2357"/>
                    <a:pt x="6161" y="2290"/>
                    <a:pt x="6898" y="2213"/>
                  </a:cubicBezTo>
                  <a:cubicBezTo>
                    <a:pt x="7674" y="2136"/>
                    <a:pt x="9284" y="2232"/>
                    <a:pt x="9475" y="1236"/>
                  </a:cubicBezTo>
                  <a:cubicBezTo>
                    <a:pt x="9456" y="1217"/>
                    <a:pt x="9437" y="1198"/>
                    <a:pt x="9447" y="1169"/>
                  </a:cubicBezTo>
                  <a:cubicBezTo>
                    <a:pt x="9475" y="307"/>
                    <a:pt x="8096" y="393"/>
                    <a:pt x="7435" y="316"/>
                  </a:cubicBezTo>
                  <a:cubicBezTo>
                    <a:pt x="6764" y="786"/>
                    <a:pt x="5988" y="1073"/>
                    <a:pt x="5174" y="1169"/>
                  </a:cubicBezTo>
                  <a:cubicBezTo>
                    <a:pt x="5026" y="1187"/>
                    <a:pt x="4877" y="1196"/>
                    <a:pt x="4730" y="1196"/>
                  </a:cubicBezTo>
                  <a:cubicBezTo>
                    <a:pt x="3713" y="1196"/>
                    <a:pt x="2727" y="770"/>
                    <a:pt x="2041" y="0"/>
                  </a:cubicBezTo>
                  <a:close/>
                </a:path>
              </a:pathLst>
            </a:custGeom>
            <a:solidFill>
              <a:srgbClr val="67C6EA"/>
            </a:solidFill>
            <a:ln>
              <a:noFill/>
            </a:ln>
          </p:spPr>
          <p:txBody>
            <a:bodyPr spcFirstLastPara="1" wrap="square" lIns="121900" tIns="121900" rIns="121900" bIns="121900" anchor="ctr" anchorCtr="0">
              <a:noAutofit/>
            </a:bodyPr>
            <a:lstStyle/>
            <a:p>
              <a:endParaRPr sz="1600"/>
            </a:p>
          </p:txBody>
        </p:sp>
        <p:sp>
          <p:nvSpPr>
            <p:cNvPr id="786" name="Google Shape;786;p33"/>
            <p:cNvSpPr/>
            <p:nvPr/>
          </p:nvSpPr>
          <p:spPr>
            <a:xfrm>
              <a:off x="4406700" y="3860100"/>
              <a:ext cx="69100" cy="64075"/>
            </a:xfrm>
            <a:custGeom>
              <a:avLst/>
              <a:gdLst/>
              <a:ahLst/>
              <a:cxnLst/>
              <a:rect l="l" t="t" r="r" b="b"/>
              <a:pathLst>
                <a:path w="2764" h="2563" extrusionOk="0">
                  <a:moveTo>
                    <a:pt x="1323" y="1"/>
                  </a:moveTo>
                  <a:cubicBezTo>
                    <a:pt x="1080" y="1"/>
                    <a:pt x="831" y="67"/>
                    <a:pt x="604" y="215"/>
                  </a:cubicBezTo>
                  <a:cubicBezTo>
                    <a:pt x="595" y="311"/>
                    <a:pt x="585" y="416"/>
                    <a:pt x="566" y="512"/>
                  </a:cubicBezTo>
                  <a:cubicBezTo>
                    <a:pt x="674" y="498"/>
                    <a:pt x="785" y="489"/>
                    <a:pt x="895" y="489"/>
                  </a:cubicBezTo>
                  <a:cubicBezTo>
                    <a:pt x="1164" y="489"/>
                    <a:pt x="1428" y="543"/>
                    <a:pt x="1639" y="713"/>
                  </a:cubicBezTo>
                  <a:cubicBezTo>
                    <a:pt x="1917" y="914"/>
                    <a:pt x="2022" y="1269"/>
                    <a:pt x="1907" y="1575"/>
                  </a:cubicBezTo>
                  <a:cubicBezTo>
                    <a:pt x="1758" y="1927"/>
                    <a:pt x="1495" y="2055"/>
                    <a:pt x="1203" y="2055"/>
                  </a:cubicBezTo>
                  <a:cubicBezTo>
                    <a:pt x="858" y="2055"/>
                    <a:pt x="473" y="1877"/>
                    <a:pt x="183" y="1681"/>
                  </a:cubicBezTo>
                  <a:cubicBezTo>
                    <a:pt x="125" y="1786"/>
                    <a:pt x="68" y="1901"/>
                    <a:pt x="1" y="1997"/>
                  </a:cubicBezTo>
                  <a:cubicBezTo>
                    <a:pt x="370" y="2310"/>
                    <a:pt x="753" y="2563"/>
                    <a:pt x="1229" y="2563"/>
                  </a:cubicBezTo>
                  <a:cubicBezTo>
                    <a:pt x="1320" y="2563"/>
                    <a:pt x="1415" y="2553"/>
                    <a:pt x="1514" y="2533"/>
                  </a:cubicBezTo>
                  <a:cubicBezTo>
                    <a:pt x="2022" y="2418"/>
                    <a:pt x="2425" y="2025"/>
                    <a:pt x="2540" y="1518"/>
                  </a:cubicBezTo>
                  <a:cubicBezTo>
                    <a:pt x="2764" y="641"/>
                    <a:pt x="2074" y="1"/>
                    <a:pt x="1323" y="1"/>
                  </a:cubicBezTo>
                  <a:close/>
                </a:path>
              </a:pathLst>
            </a:custGeom>
            <a:solidFill>
              <a:srgbClr val="67C6EA"/>
            </a:solidFill>
            <a:ln>
              <a:noFill/>
            </a:ln>
          </p:spPr>
          <p:txBody>
            <a:bodyPr spcFirstLastPara="1" wrap="square" lIns="121900" tIns="121900" rIns="121900" bIns="121900" anchor="ctr" anchorCtr="0">
              <a:noAutofit/>
            </a:bodyPr>
            <a:lstStyle/>
            <a:p>
              <a:endParaRPr sz="1600"/>
            </a:p>
          </p:txBody>
        </p:sp>
        <p:sp>
          <p:nvSpPr>
            <p:cNvPr id="787" name="Google Shape;787;p33"/>
            <p:cNvSpPr/>
            <p:nvPr/>
          </p:nvSpPr>
          <p:spPr>
            <a:xfrm>
              <a:off x="4222525" y="3850875"/>
              <a:ext cx="189000" cy="100600"/>
            </a:xfrm>
            <a:custGeom>
              <a:avLst/>
              <a:gdLst/>
              <a:ahLst/>
              <a:cxnLst/>
              <a:rect l="l" t="t" r="r" b="b"/>
              <a:pathLst>
                <a:path w="7560" h="4024" extrusionOk="0">
                  <a:moveTo>
                    <a:pt x="4863" y="0"/>
                  </a:moveTo>
                  <a:cubicBezTo>
                    <a:pt x="4396" y="0"/>
                    <a:pt x="3929" y="5"/>
                    <a:pt x="3459" y="18"/>
                  </a:cubicBezTo>
                  <a:cubicBezTo>
                    <a:pt x="2622" y="33"/>
                    <a:pt x="1720" y="151"/>
                    <a:pt x="847" y="151"/>
                  </a:cubicBezTo>
                  <a:cubicBezTo>
                    <a:pt x="561" y="151"/>
                    <a:pt x="277" y="138"/>
                    <a:pt x="1" y="105"/>
                  </a:cubicBezTo>
                  <a:lnTo>
                    <a:pt x="1" y="105"/>
                  </a:lnTo>
                  <a:cubicBezTo>
                    <a:pt x="154" y="1159"/>
                    <a:pt x="393" y="2155"/>
                    <a:pt x="1083" y="3008"/>
                  </a:cubicBezTo>
                  <a:cubicBezTo>
                    <a:pt x="1660" y="3729"/>
                    <a:pt x="2509" y="4023"/>
                    <a:pt x="3395" y="4023"/>
                  </a:cubicBezTo>
                  <a:cubicBezTo>
                    <a:pt x="3626" y="4023"/>
                    <a:pt x="3859" y="4003"/>
                    <a:pt x="4091" y="3966"/>
                  </a:cubicBezTo>
                  <a:cubicBezTo>
                    <a:pt x="6170" y="3630"/>
                    <a:pt x="7483" y="2088"/>
                    <a:pt x="7559" y="28"/>
                  </a:cubicBezTo>
                  <a:cubicBezTo>
                    <a:pt x="7540" y="28"/>
                    <a:pt x="7521" y="28"/>
                    <a:pt x="7511" y="38"/>
                  </a:cubicBezTo>
                  <a:cubicBezTo>
                    <a:pt x="6627" y="19"/>
                    <a:pt x="5747" y="0"/>
                    <a:pt x="4863" y="0"/>
                  </a:cubicBezTo>
                  <a:close/>
                </a:path>
              </a:pathLst>
            </a:custGeom>
            <a:solidFill>
              <a:srgbClr val="67C6EA"/>
            </a:solidFill>
            <a:ln>
              <a:noFill/>
            </a:ln>
          </p:spPr>
          <p:txBody>
            <a:bodyPr spcFirstLastPara="1" wrap="square" lIns="121900" tIns="121900" rIns="121900" bIns="121900" anchor="ctr" anchorCtr="0">
              <a:noAutofit/>
            </a:bodyPr>
            <a:lstStyle/>
            <a:p>
              <a:endParaRPr sz="1600"/>
            </a:p>
          </p:txBody>
        </p:sp>
        <p:sp>
          <p:nvSpPr>
            <p:cNvPr id="788" name="Google Shape;788;p33"/>
            <p:cNvSpPr/>
            <p:nvPr/>
          </p:nvSpPr>
          <p:spPr>
            <a:xfrm>
              <a:off x="4181100" y="3838875"/>
              <a:ext cx="302550" cy="163850"/>
            </a:xfrm>
            <a:custGeom>
              <a:avLst/>
              <a:gdLst/>
              <a:ahLst/>
              <a:cxnLst/>
              <a:rect l="l" t="t" r="r" b="b"/>
              <a:pathLst>
                <a:path w="12102" h="6554" extrusionOk="0">
                  <a:moveTo>
                    <a:pt x="9916" y="1691"/>
                  </a:moveTo>
                  <a:cubicBezTo>
                    <a:pt x="10029" y="1691"/>
                    <a:pt x="10141" y="1704"/>
                    <a:pt x="10251" y="1744"/>
                  </a:cubicBezTo>
                  <a:cubicBezTo>
                    <a:pt x="10529" y="1830"/>
                    <a:pt x="10759" y="2127"/>
                    <a:pt x="10548" y="2395"/>
                  </a:cubicBezTo>
                  <a:cubicBezTo>
                    <a:pt x="10424" y="2549"/>
                    <a:pt x="10269" y="2606"/>
                    <a:pt x="10104" y="2606"/>
                  </a:cubicBezTo>
                  <a:cubicBezTo>
                    <a:pt x="9837" y="2606"/>
                    <a:pt x="9543" y="2455"/>
                    <a:pt x="9312" y="2319"/>
                  </a:cubicBezTo>
                  <a:cubicBezTo>
                    <a:pt x="9398" y="2127"/>
                    <a:pt x="9465" y="1926"/>
                    <a:pt x="9523" y="1725"/>
                  </a:cubicBezTo>
                  <a:cubicBezTo>
                    <a:pt x="9652" y="1709"/>
                    <a:pt x="9784" y="1691"/>
                    <a:pt x="9916" y="1691"/>
                  </a:cubicBezTo>
                  <a:close/>
                  <a:moveTo>
                    <a:pt x="10347" y="850"/>
                  </a:moveTo>
                  <a:cubicBezTo>
                    <a:pt x="11098" y="850"/>
                    <a:pt x="11788" y="1490"/>
                    <a:pt x="11564" y="2367"/>
                  </a:cubicBezTo>
                  <a:cubicBezTo>
                    <a:pt x="11449" y="2874"/>
                    <a:pt x="11046" y="3267"/>
                    <a:pt x="10538" y="3382"/>
                  </a:cubicBezTo>
                  <a:cubicBezTo>
                    <a:pt x="10439" y="3402"/>
                    <a:pt x="10344" y="3412"/>
                    <a:pt x="10252" y="3412"/>
                  </a:cubicBezTo>
                  <a:cubicBezTo>
                    <a:pt x="9775" y="3412"/>
                    <a:pt x="9386" y="3159"/>
                    <a:pt x="9025" y="2846"/>
                  </a:cubicBezTo>
                  <a:cubicBezTo>
                    <a:pt x="9092" y="2740"/>
                    <a:pt x="9149" y="2635"/>
                    <a:pt x="9207" y="2530"/>
                  </a:cubicBezTo>
                  <a:cubicBezTo>
                    <a:pt x="9497" y="2721"/>
                    <a:pt x="9883" y="2897"/>
                    <a:pt x="10228" y="2897"/>
                  </a:cubicBezTo>
                  <a:cubicBezTo>
                    <a:pt x="10520" y="2897"/>
                    <a:pt x="10782" y="2771"/>
                    <a:pt x="10931" y="2424"/>
                  </a:cubicBezTo>
                  <a:cubicBezTo>
                    <a:pt x="11046" y="2108"/>
                    <a:pt x="10941" y="1763"/>
                    <a:pt x="10673" y="1562"/>
                  </a:cubicBezTo>
                  <a:cubicBezTo>
                    <a:pt x="10455" y="1392"/>
                    <a:pt x="10189" y="1338"/>
                    <a:pt x="9920" y="1338"/>
                  </a:cubicBezTo>
                  <a:cubicBezTo>
                    <a:pt x="9809" y="1338"/>
                    <a:pt x="9698" y="1347"/>
                    <a:pt x="9590" y="1361"/>
                  </a:cubicBezTo>
                  <a:cubicBezTo>
                    <a:pt x="9609" y="1265"/>
                    <a:pt x="9619" y="1160"/>
                    <a:pt x="9628" y="1064"/>
                  </a:cubicBezTo>
                  <a:cubicBezTo>
                    <a:pt x="9855" y="916"/>
                    <a:pt x="10104" y="850"/>
                    <a:pt x="10347" y="850"/>
                  </a:cubicBezTo>
                  <a:close/>
                  <a:moveTo>
                    <a:pt x="6535" y="475"/>
                  </a:moveTo>
                  <a:cubicBezTo>
                    <a:pt x="7412" y="475"/>
                    <a:pt x="8285" y="489"/>
                    <a:pt x="9159" y="508"/>
                  </a:cubicBezTo>
                  <a:cubicBezTo>
                    <a:pt x="9178" y="508"/>
                    <a:pt x="9197" y="508"/>
                    <a:pt x="9216" y="498"/>
                  </a:cubicBezTo>
                  <a:lnTo>
                    <a:pt x="9216" y="498"/>
                  </a:lnTo>
                  <a:cubicBezTo>
                    <a:pt x="9140" y="2558"/>
                    <a:pt x="7827" y="4110"/>
                    <a:pt x="5758" y="4446"/>
                  </a:cubicBezTo>
                  <a:cubicBezTo>
                    <a:pt x="5528" y="4483"/>
                    <a:pt x="5295" y="4503"/>
                    <a:pt x="5065" y="4503"/>
                  </a:cubicBezTo>
                  <a:cubicBezTo>
                    <a:pt x="4182" y="4503"/>
                    <a:pt x="3327" y="4209"/>
                    <a:pt x="2750" y="3488"/>
                  </a:cubicBezTo>
                  <a:cubicBezTo>
                    <a:pt x="2060" y="2635"/>
                    <a:pt x="1820" y="1629"/>
                    <a:pt x="1667" y="575"/>
                  </a:cubicBezTo>
                  <a:lnTo>
                    <a:pt x="1667" y="575"/>
                  </a:lnTo>
                  <a:cubicBezTo>
                    <a:pt x="1952" y="609"/>
                    <a:pt x="2244" y="622"/>
                    <a:pt x="2540" y="622"/>
                  </a:cubicBezTo>
                  <a:cubicBezTo>
                    <a:pt x="3405" y="622"/>
                    <a:pt x="4297" y="510"/>
                    <a:pt x="5126" y="489"/>
                  </a:cubicBezTo>
                  <a:cubicBezTo>
                    <a:pt x="5596" y="479"/>
                    <a:pt x="6066" y="475"/>
                    <a:pt x="6535" y="475"/>
                  </a:cubicBezTo>
                  <a:close/>
                  <a:moveTo>
                    <a:pt x="2434" y="3727"/>
                  </a:moveTo>
                  <a:cubicBezTo>
                    <a:pt x="3129" y="4490"/>
                    <a:pt x="4118" y="4923"/>
                    <a:pt x="5138" y="4923"/>
                  </a:cubicBezTo>
                  <a:cubicBezTo>
                    <a:pt x="5283" y="4923"/>
                    <a:pt x="5430" y="4914"/>
                    <a:pt x="5576" y="4896"/>
                  </a:cubicBezTo>
                  <a:cubicBezTo>
                    <a:pt x="6390" y="4800"/>
                    <a:pt x="7166" y="4503"/>
                    <a:pt x="7837" y="4043"/>
                  </a:cubicBezTo>
                  <a:cubicBezTo>
                    <a:pt x="8498" y="4120"/>
                    <a:pt x="9877" y="4034"/>
                    <a:pt x="9849" y="4896"/>
                  </a:cubicBezTo>
                  <a:cubicBezTo>
                    <a:pt x="9839" y="4925"/>
                    <a:pt x="9858" y="4944"/>
                    <a:pt x="9877" y="4963"/>
                  </a:cubicBezTo>
                  <a:cubicBezTo>
                    <a:pt x="9686" y="5959"/>
                    <a:pt x="8076" y="5863"/>
                    <a:pt x="7300" y="5940"/>
                  </a:cubicBezTo>
                  <a:cubicBezTo>
                    <a:pt x="6563" y="6017"/>
                    <a:pt x="5825" y="6084"/>
                    <a:pt x="5087" y="6113"/>
                  </a:cubicBezTo>
                  <a:cubicBezTo>
                    <a:pt x="4591" y="6136"/>
                    <a:pt x="4023" y="6177"/>
                    <a:pt x="3446" y="6177"/>
                  </a:cubicBezTo>
                  <a:cubicBezTo>
                    <a:pt x="2608" y="6177"/>
                    <a:pt x="1750" y="6091"/>
                    <a:pt x="1064" y="5739"/>
                  </a:cubicBezTo>
                  <a:cubicBezTo>
                    <a:pt x="1044" y="5701"/>
                    <a:pt x="1025" y="5672"/>
                    <a:pt x="996" y="5662"/>
                  </a:cubicBezTo>
                  <a:cubicBezTo>
                    <a:pt x="422" y="5375"/>
                    <a:pt x="402" y="4695"/>
                    <a:pt x="824" y="4254"/>
                  </a:cubicBezTo>
                  <a:cubicBezTo>
                    <a:pt x="1255" y="3823"/>
                    <a:pt x="1868" y="3775"/>
                    <a:pt x="2434" y="3727"/>
                  </a:cubicBezTo>
                  <a:close/>
                  <a:moveTo>
                    <a:pt x="6938" y="41"/>
                  </a:moveTo>
                  <a:cubicBezTo>
                    <a:pt x="6333" y="41"/>
                    <a:pt x="5728" y="50"/>
                    <a:pt x="5126" y="67"/>
                  </a:cubicBezTo>
                  <a:cubicBezTo>
                    <a:pt x="3938" y="96"/>
                    <a:pt x="2558" y="0"/>
                    <a:pt x="1418" y="374"/>
                  </a:cubicBezTo>
                  <a:cubicBezTo>
                    <a:pt x="1351" y="393"/>
                    <a:pt x="1332" y="508"/>
                    <a:pt x="1408" y="537"/>
                  </a:cubicBezTo>
                  <a:cubicBezTo>
                    <a:pt x="1303" y="1610"/>
                    <a:pt x="1610" y="2673"/>
                    <a:pt x="2261" y="3526"/>
                  </a:cubicBezTo>
                  <a:cubicBezTo>
                    <a:pt x="2172" y="3518"/>
                    <a:pt x="2081" y="3513"/>
                    <a:pt x="1990" y="3513"/>
                  </a:cubicBezTo>
                  <a:cubicBezTo>
                    <a:pt x="1339" y="3513"/>
                    <a:pt x="672" y="3734"/>
                    <a:pt x="335" y="4331"/>
                  </a:cubicBezTo>
                  <a:cubicBezTo>
                    <a:pt x="0" y="4915"/>
                    <a:pt x="201" y="5720"/>
                    <a:pt x="872" y="5940"/>
                  </a:cubicBezTo>
                  <a:cubicBezTo>
                    <a:pt x="891" y="5950"/>
                    <a:pt x="910" y="5950"/>
                    <a:pt x="929" y="5950"/>
                  </a:cubicBezTo>
                  <a:cubicBezTo>
                    <a:pt x="1332" y="6180"/>
                    <a:pt x="1772" y="6323"/>
                    <a:pt x="2232" y="6371"/>
                  </a:cubicBezTo>
                  <a:cubicBezTo>
                    <a:pt x="2874" y="6457"/>
                    <a:pt x="3521" y="6491"/>
                    <a:pt x="4168" y="6491"/>
                  </a:cubicBezTo>
                  <a:cubicBezTo>
                    <a:pt x="4814" y="6491"/>
                    <a:pt x="5461" y="6457"/>
                    <a:pt x="6103" y="6410"/>
                  </a:cubicBezTo>
                  <a:cubicBezTo>
                    <a:pt x="7118" y="6342"/>
                    <a:pt x="10519" y="6553"/>
                    <a:pt x="10203" y="4743"/>
                  </a:cubicBezTo>
                  <a:cubicBezTo>
                    <a:pt x="10194" y="4681"/>
                    <a:pt x="10146" y="4636"/>
                    <a:pt x="10086" y="4636"/>
                  </a:cubicBezTo>
                  <a:cubicBezTo>
                    <a:pt x="10080" y="4636"/>
                    <a:pt x="10075" y="4636"/>
                    <a:pt x="10069" y="4637"/>
                  </a:cubicBezTo>
                  <a:cubicBezTo>
                    <a:pt x="10031" y="4369"/>
                    <a:pt x="9858" y="4139"/>
                    <a:pt x="9619" y="4024"/>
                  </a:cubicBezTo>
                  <a:cubicBezTo>
                    <a:pt x="9226" y="3823"/>
                    <a:pt x="8689" y="3785"/>
                    <a:pt x="8210" y="3756"/>
                  </a:cubicBezTo>
                  <a:cubicBezTo>
                    <a:pt x="8431" y="3564"/>
                    <a:pt x="8632" y="3363"/>
                    <a:pt x="8814" y="3143"/>
                  </a:cubicBezTo>
                  <a:cubicBezTo>
                    <a:pt x="9135" y="3582"/>
                    <a:pt x="9620" y="3779"/>
                    <a:pt x="10114" y="3779"/>
                  </a:cubicBezTo>
                  <a:cubicBezTo>
                    <a:pt x="10946" y="3779"/>
                    <a:pt x="11802" y="3220"/>
                    <a:pt x="11947" y="2319"/>
                  </a:cubicBezTo>
                  <a:cubicBezTo>
                    <a:pt x="12101" y="1327"/>
                    <a:pt x="11280" y="515"/>
                    <a:pt x="10409" y="515"/>
                  </a:cubicBezTo>
                  <a:cubicBezTo>
                    <a:pt x="10145" y="515"/>
                    <a:pt x="9876" y="590"/>
                    <a:pt x="9628" y="757"/>
                  </a:cubicBezTo>
                  <a:cubicBezTo>
                    <a:pt x="9628" y="633"/>
                    <a:pt x="9609" y="508"/>
                    <a:pt x="9600" y="384"/>
                  </a:cubicBezTo>
                  <a:cubicBezTo>
                    <a:pt x="9584" y="279"/>
                    <a:pt x="9494" y="202"/>
                    <a:pt x="9397" y="202"/>
                  </a:cubicBezTo>
                  <a:cubicBezTo>
                    <a:pt x="9379" y="202"/>
                    <a:pt x="9360" y="205"/>
                    <a:pt x="9341" y="211"/>
                  </a:cubicBezTo>
                  <a:cubicBezTo>
                    <a:pt x="9312" y="134"/>
                    <a:pt x="9236" y="96"/>
                    <a:pt x="9159" y="87"/>
                  </a:cubicBezTo>
                  <a:cubicBezTo>
                    <a:pt x="8420" y="55"/>
                    <a:pt x="7679" y="41"/>
                    <a:pt x="6938" y="41"/>
                  </a:cubicBezTo>
                  <a:close/>
                </a:path>
              </a:pathLst>
            </a:custGeom>
            <a:solidFill>
              <a:srgbClr val="1E1E1C"/>
            </a:solidFill>
            <a:ln>
              <a:noFill/>
            </a:ln>
          </p:spPr>
          <p:txBody>
            <a:bodyPr spcFirstLastPara="1" wrap="square" lIns="121900" tIns="121900" rIns="121900" bIns="121900" anchor="ctr" anchorCtr="0">
              <a:noAutofit/>
            </a:bodyPr>
            <a:lstStyle/>
            <a:p>
              <a:endParaRPr sz="1600"/>
            </a:p>
          </p:txBody>
        </p:sp>
      </p:grpSp>
      <p:grpSp>
        <p:nvGrpSpPr>
          <p:cNvPr id="796" name="Google Shape;796;p33"/>
          <p:cNvGrpSpPr/>
          <p:nvPr/>
        </p:nvGrpSpPr>
        <p:grpSpPr>
          <a:xfrm>
            <a:off x="1527706" y="1774759"/>
            <a:ext cx="564001" cy="657484"/>
            <a:chOff x="4478800" y="4423725"/>
            <a:chExt cx="375300" cy="463975"/>
          </a:xfrm>
          <a:solidFill>
            <a:srgbClr val="FF3399"/>
          </a:solidFill>
        </p:grpSpPr>
        <p:sp>
          <p:nvSpPr>
            <p:cNvPr id="797" name="Google Shape;797;p33"/>
            <p:cNvSpPr/>
            <p:nvPr/>
          </p:nvSpPr>
          <p:spPr>
            <a:xfrm>
              <a:off x="4813275" y="4548400"/>
              <a:ext cx="40825" cy="15325"/>
            </a:xfrm>
            <a:custGeom>
              <a:avLst/>
              <a:gdLst/>
              <a:ahLst/>
              <a:cxnLst/>
              <a:rect l="l" t="t" r="r" b="b"/>
              <a:pathLst>
                <a:path w="1633" h="613" extrusionOk="0">
                  <a:moveTo>
                    <a:pt x="1412" y="0"/>
                  </a:moveTo>
                  <a:cubicBezTo>
                    <a:pt x="1380" y="0"/>
                    <a:pt x="1348" y="10"/>
                    <a:pt x="1318" y="34"/>
                  </a:cubicBezTo>
                  <a:cubicBezTo>
                    <a:pt x="1053" y="253"/>
                    <a:pt x="718" y="369"/>
                    <a:pt x="381" y="369"/>
                  </a:cubicBezTo>
                  <a:cubicBezTo>
                    <a:pt x="303" y="369"/>
                    <a:pt x="226" y="363"/>
                    <a:pt x="149" y="351"/>
                  </a:cubicBezTo>
                  <a:cubicBezTo>
                    <a:pt x="143" y="350"/>
                    <a:pt x="138" y="349"/>
                    <a:pt x="133" y="349"/>
                  </a:cubicBezTo>
                  <a:cubicBezTo>
                    <a:pt x="22" y="349"/>
                    <a:pt x="1" y="543"/>
                    <a:pt x="120" y="571"/>
                  </a:cubicBezTo>
                  <a:cubicBezTo>
                    <a:pt x="240" y="599"/>
                    <a:pt x="361" y="613"/>
                    <a:pt x="483" y="613"/>
                  </a:cubicBezTo>
                  <a:cubicBezTo>
                    <a:pt x="858" y="613"/>
                    <a:pt x="1229" y="482"/>
                    <a:pt x="1519" y="236"/>
                  </a:cubicBezTo>
                  <a:cubicBezTo>
                    <a:pt x="1632" y="145"/>
                    <a:pt x="1530" y="0"/>
                    <a:pt x="1412" y="0"/>
                  </a:cubicBezTo>
                  <a:close/>
                </a:path>
              </a:pathLst>
            </a:custGeom>
            <a:grpFill/>
            <a:ln>
              <a:noFill/>
            </a:ln>
          </p:spPr>
          <p:txBody>
            <a:bodyPr spcFirstLastPara="1" wrap="square" lIns="121900" tIns="121900" rIns="121900" bIns="121900" anchor="ctr" anchorCtr="0">
              <a:noAutofit/>
            </a:bodyPr>
            <a:lstStyle/>
            <a:p>
              <a:endParaRPr sz="1600"/>
            </a:p>
          </p:txBody>
        </p:sp>
        <p:sp>
          <p:nvSpPr>
            <p:cNvPr id="798" name="Google Shape;798;p33"/>
            <p:cNvSpPr/>
            <p:nvPr/>
          </p:nvSpPr>
          <p:spPr>
            <a:xfrm>
              <a:off x="4804525" y="4619675"/>
              <a:ext cx="37975" cy="10350"/>
            </a:xfrm>
            <a:custGeom>
              <a:avLst/>
              <a:gdLst/>
              <a:ahLst/>
              <a:cxnLst/>
              <a:rect l="l" t="t" r="r" b="b"/>
              <a:pathLst>
                <a:path w="1519" h="414" extrusionOk="0">
                  <a:moveTo>
                    <a:pt x="144" y="0"/>
                  </a:moveTo>
                  <a:cubicBezTo>
                    <a:pt x="29" y="0"/>
                    <a:pt x="1" y="173"/>
                    <a:pt x="116" y="201"/>
                  </a:cubicBezTo>
                  <a:cubicBezTo>
                    <a:pt x="518" y="297"/>
                    <a:pt x="920" y="355"/>
                    <a:pt x="1323" y="412"/>
                  </a:cubicBezTo>
                  <a:cubicBezTo>
                    <a:pt x="1328" y="413"/>
                    <a:pt x="1334" y="413"/>
                    <a:pt x="1339" y="413"/>
                  </a:cubicBezTo>
                  <a:cubicBezTo>
                    <a:pt x="1488" y="413"/>
                    <a:pt x="1518" y="162"/>
                    <a:pt x="1361" y="134"/>
                  </a:cubicBezTo>
                  <a:cubicBezTo>
                    <a:pt x="959" y="77"/>
                    <a:pt x="556" y="19"/>
                    <a:pt x="144" y="0"/>
                  </a:cubicBezTo>
                  <a:close/>
                </a:path>
              </a:pathLst>
            </a:custGeom>
            <a:grpFill/>
            <a:ln>
              <a:noFill/>
            </a:ln>
          </p:spPr>
          <p:txBody>
            <a:bodyPr spcFirstLastPara="1" wrap="square" lIns="121900" tIns="121900" rIns="121900" bIns="121900" anchor="ctr" anchorCtr="0">
              <a:noAutofit/>
            </a:bodyPr>
            <a:lstStyle/>
            <a:p>
              <a:endParaRPr sz="1600"/>
            </a:p>
          </p:txBody>
        </p:sp>
        <p:sp>
          <p:nvSpPr>
            <p:cNvPr id="799" name="Google Shape;799;p33"/>
            <p:cNvSpPr/>
            <p:nvPr/>
          </p:nvSpPr>
          <p:spPr>
            <a:xfrm>
              <a:off x="4789375" y="4487325"/>
              <a:ext cx="28375" cy="22725"/>
            </a:xfrm>
            <a:custGeom>
              <a:avLst/>
              <a:gdLst/>
              <a:ahLst/>
              <a:cxnLst/>
              <a:rect l="l" t="t" r="r" b="b"/>
              <a:pathLst>
                <a:path w="1135" h="909" extrusionOk="0">
                  <a:moveTo>
                    <a:pt x="916" y="0"/>
                  </a:moveTo>
                  <a:cubicBezTo>
                    <a:pt x="886" y="0"/>
                    <a:pt x="855" y="10"/>
                    <a:pt x="827" y="35"/>
                  </a:cubicBezTo>
                  <a:cubicBezTo>
                    <a:pt x="578" y="264"/>
                    <a:pt x="329" y="494"/>
                    <a:pt x="70" y="734"/>
                  </a:cubicBezTo>
                  <a:cubicBezTo>
                    <a:pt x="0" y="796"/>
                    <a:pt x="62" y="908"/>
                    <a:pt x="134" y="908"/>
                  </a:cubicBezTo>
                  <a:cubicBezTo>
                    <a:pt x="151" y="908"/>
                    <a:pt x="169" y="902"/>
                    <a:pt x="185" y="887"/>
                  </a:cubicBezTo>
                  <a:cubicBezTo>
                    <a:pt x="472" y="676"/>
                    <a:pt x="750" y="456"/>
                    <a:pt x="1028" y="236"/>
                  </a:cubicBezTo>
                  <a:cubicBezTo>
                    <a:pt x="1134" y="145"/>
                    <a:pt x="1031" y="0"/>
                    <a:pt x="916" y="0"/>
                  </a:cubicBezTo>
                  <a:close/>
                </a:path>
              </a:pathLst>
            </a:custGeom>
            <a:grpFill/>
            <a:ln>
              <a:noFill/>
            </a:ln>
          </p:spPr>
          <p:txBody>
            <a:bodyPr spcFirstLastPara="1" wrap="square" lIns="121900" tIns="121900" rIns="121900" bIns="121900" anchor="ctr" anchorCtr="0">
              <a:noAutofit/>
            </a:bodyPr>
            <a:lstStyle/>
            <a:p>
              <a:endParaRPr sz="1600"/>
            </a:p>
          </p:txBody>
        </p:sp>
        <p:sp>
          <p:nvSpPr>
            <p:cNvPr id="800" name="Google Shape;800;p33"/>
            <p:cNvSpPr/>
            <p:nvPr/>
          </p:nvSpPr>
          <p:spPr>
            <a:xfrm>
              <a:off x="4762275" y="4690275"/>
              <a:ext cx="22875" cy="12100"/>
            </a:xfrm>
            <a:custGeom>
              <a:avLst/>
              <a:gdLst/>
              <a:ahLst/>
              <a:cxnLst/>
              <a:rect l="l" t="t" r="r" b="b"/>
              <a:pathLst>
                <a:path w="915" h="484" extrusionOk="0">
                  <a:moveTo>
                    <a:pt x="119" y="0"/>
                  </a:moveTo>
                  <a:cubicBezTo>
                    <a:pt x="37" y="0"/>
                    <a:pt x="0" y="111"/>
                    <a:pt x="71" y="156"/>
                  </a:cubicBezTo>
                  <a:cubicBezTo>
                    <a:pt x="273" y="271"/>
                    <a:pt x="483" y="376"/>
                    <a:pt x="685" y="472"/>
                  </a:cubicBezTo>
                  <a:cubicBezTo>
                    <a:pt x="704" y="480"/>
                    <a:pt x="722" y="484"/>
                    <a:pt x="739" y="484"/>
                  </a:cubicBezTo>
                  <a:cubicBezTo>
                    <a:pt x="858" y="484"/>
                    <a:pt x="915" y="300"/>
                    <a:pt x="780" y="242"/>
                  </a:cubicBezTo>
                  <a:cubicBezTo>
                    <a:pt x="570" y="156"/>
                    <a:pt x="359" y="69"/>
                    <a:pt x="139" y="2"/>
                  </a:cubicBezTo>
                  <a:cubicBezTo>
                    <a:pt x="132" y="1"/>
                    <a:pt x="125" y="0"/>
                    <a:pt x="119" y="0"/>
                  </a:cubicBezTo>
                  <a:close/>
                </a:path>
              </a:pathLst>
            </a:custGeom>
            <a:grpFill/>
            <a:ln>
              <a:noFill/>
            </a:ln>
          </p:spPr>
          <p:txBody>
            <a:bodyPr spcFirstLastPara="1" wrap="square" lIns="121900" tIns="121900" rIns="121900" bIns="121900" anchor="ctr" anchorCtr="0">
              <a:noAutofit/>
            </a:bodyPr>
            <a:lstStyle/>
            <a:p>
              <a:endParaRPr sz="1600"/>
            </a:p>
          </p:txBody>
        </p:sp>
        <p:sp>
          <p:nvSpPr>
            <p:cNvPr id="801" name="Google Shape;801;p33"/>
            <p:cNvSpPr/>
            <p:nvPr/>
          </p:nvSpPr>
          <p:spPr>
            <a:xfrm>
              <a:off x="4550900" y="4491750"/>
              <a:ext cx="232825" cy="395950"/>
            </a:xfrm>
            <a:custGeom>
              <a:avLst/>
              <a:gdLst/>
              <a:ahLst/>
              <a:cxnLst/>
              <a:rect l="l" t="t" r="r" b="b"/>
              <a:pathLst>
                <a:path w="9313" h="15838" extrusionOk="0">
                  <a:moveTo>
                    <a:pt x="4924" y="432"/>
                  </a:moveTo>
                  <a:cubicBezTo>
                    <a:pt x="5992" y="432"/>
                    <a:pt x="7083" y="811"/>
                    <a:pt x="7837" y="1592"/>
                  </a:cubicBezTo>
                  <a:cubicBezTo>
                    <a:pt x="8756" y="2550"/>
                    <a:pt x="8910" y="4111"/>
                    <a:pt x="8699" y="5376"/>
                  </a:cubicBezTo>
                  <a:cubicBezTo>
                    <a:pt x="8498" y="6573"/>
                    <a:pt x="7281" y="7100"/>
                    <a:pt x="6764" y="8173"/>
                  </a:cubicBezTo>
                  <a:cubicBezTo>
                    <a:pt x="6409" y="8901"/>
                    <a:pt x="6285" y="9725"/>
                    <a:pt x="6428" y="10530"/>
                  </a:cubicBezTo>
                  <a:cubicBezTo>
                    <a:pt x="6093" y="10741"/>
                    <a:pt x="5729" y="10894"/>
                    <a:pt x="5355" y="11009"/>
                  </a:cubicBezTo>
                  <a:lnTo>
                    <a:pt x="5078" y="11028"/>
                  </a:lnTo>
                  <a:lnTo>
                    <a:pt x="5078" y="11066"/>
                  </a:lnTo>
                  <a:cubicBezTo>
                    <a:pt x="4769" y="11138"/>
                    <a:pt x="4450" y="11172"/>
                    <a:pt x="4131" y="11172"/>
                  </a:cubicBezTo>
                  <a:cubicBezTo>
                    <a:pt x="3934" y="11172"/>
                    <a:pt x="3738" y="11159"/>
                    <a:pt x="3545" y="11134"/>
                  </a:cubicBezTo>
                  <a:lnTo>
                    <a:pt x="3286" y="11086"/>
                  </a:lnTo>
                  <a:cubicBezTo>
                    <a:pt x="2970" y="11028"/>
                    <a:pt x="2663" y="10942"/>
                    <a:pt x="2357" y="10827"/>
                  </a:cubicBezTo>
                  <a:cubicBezTo>
                    <a:pt x="2491" y="9955"/>
                    <a:pt x="2587" y="9064"/>
                    <a:pt x="2251" y="8221"/>
                  </a:cubicBezTo>
                  <a:cubicBezTo>
                    <a:pt x="1878" y="7292"/>
                    <a:pt x="1083" y="6583"/>
                    <a:pt x="786" y="5615"/>
                  </a:cubicBezTo>
                  <a:cubicBezTo>
                    <a:pt x="0" y="3029"/>
                    <a:pt x="2060" y="605"/>
                    <a:pt x="4627" y="442"/>
                  </a:cubicBezTo>
                  <a:cubicBezTo>
                    <a:pt x="4726" y="435"/>
                    <a:pt x="4825" y="432"/>
                    <a:pt x="4924" y="432"/>
                  </a:cubicBezTo>
                  <a:close/>
                  <a:moveTo>
                    <a:pt x="2041" y="10798"/>
                  </a:moveTo>
                  <a:cubicBezTo>
                    <a:pt x="2041" y="10875"/>
                    <a:pt x="2031" y="10942"/>
                    <a:pt x="2021" y="11009"/>
                  </a:cubicBezTo>
                  <a:cubicBezTo>
                    <a:pt x="2015" y="11105"/>
                    <a:pt x="2101" y="11162"/>
                    <a:pt x="2182" y="11162"/>
                  </a:cubicBezTo>
                  <a:cubicBezTo>
                    <a:pt x="2214" y="11162"/>
                    <a:pt x="2246" y="11153"/>
                    <a:pt x="2271" y="11134"/>
                  </a:cubicBezTo>
                  <a:cubicBezTo>
                    <a:pt x="2884" y="11453"/>
                    <a:pt x="3546" y="11605"/>
                    <a:pt x="4208" y="11605"/>
                  </a:cubicBezTo>
                  <a:cubicBezTo>
                    <a:pt x="5054" y="11605"/>
                    <a:pt x="5901" y="11356"/>
                    <a:pt x="6649" y="10894"/>
                  </a:cubicBezTo>
                  <a:lnTo>
                    <a:pt x="6649" y="10894"/>
                  </a:lnTo>
                  <a:cubicBezTo>
                    <a:pt x="7386" y="11517"/>
                    <a:pt x="6486" y="12283"/>
                    <a:pt x="5873" y="12446"/>
                  </a:cubicBezTo>
                  <a:cubicBezTo>
                    <a:pt x="5346" y="12571"/>
                    <a:pt x="4800" y="12628"/>
                    <a:pt x="4254" y="12638"/>
                  </a:cubicBezTo>
                  <a:cubicBezTo>
                    <a:pt x="4101" y="12651"/>
                    <a:pt x="3948" y="12658"/>
                    <a:pt x="3796" y="12658"/>
                  </a:cubicBezTo>
                  <a:cubicBezTo>
                    <a:pt x="3518" y="12658"/>
                    <a:pt x="3242" y="12636"/>
                    <a:pt x="2970" y="12599"/>
                  </a:cubicBezTo>
                  <a:cubicBezTo>
                    <a:pt x="2194" y="12456"/>
                    <a:pt x="1140" y="11478"/>
                    <a:pt x="2041" y="10798"/>
                  </a:cubicBezTo>
                  <a:close/>
                  <a:moveTo>
                    <a:pt x="6745" y="12475"/>
                  </a:moveTo>
                  <a:lnTo>
                    <a:pt x="6745" y="12475"/>
                  </a:lnTo>
                  <a:cubicBezTo>
                    <a:pt x="7204" y="13921"/>
                    <a:pt x="5461" y="14276"/>
                    <a:pt x="4369" y="14305"/>
                  </a:cubicBezTo>
                  <a:lnTo>
                    <a:pt x="4359" y="14305"/>
                  </a:lnTo>
                  <a:cubicBezTo>
                    <a:pt x="4251" y="14311"/>
                    <a:pt x="4143" y="14314"/>
                    <a:pt x="4035" y="14314"/>
                  </a:cubicBezTo>
                  <a:cubicBezTo>
                    <a:pt x="3624" y="14314"/>
                    <a:pt x="3211" y="14269"/>
                    <a:pt x="2817" y="14170"/>
                  </a:cubicBezTo>
                  <a:cubicBezTo>
                    <a:pt x="2136" y="13979"/>
                    <a:pt x="1265" y="13299"/>
                    <a:pt x="1830" y="12504"/>
                  </a:cubicBezTo>
                  <a:lnTo>
                    <a:pt x="1830" y="12504"/>
                  </a:lnTo>
                  <a:cubicBezTo>
                    <a:pt x="2328" y="12935"/>
                    <a:pt x="3104" y="13030"/>
                    <a:pt x="3756" y="13030"/>
                  </a:cubicBezTo>
                  <a:cubicBezTo>
                    <a:pt x="3833" y="13030"/>
                    <a:pt x="3914" y="13031"/>
                    <a:pt x="3998" y="13031"/>
                  </a:cubicBezTo>
                  <a:cubicBezTo>
                    <a:pt x="4857" y="13031"/>
                    <a:pt x="6047" y="13007"/>
                    <a:pt x="6745" y="12475"/>
                  </a:cubicBezTo>
                  <a:close/>
                  <a:moveTo>
                    <a:pt x="6237" y="14257"/>
                  </a:moveTo>
                  <a:cubicBezTo>
                    <a:pt x="5728" y="15019"/>
                    <a:pt x="4928" y="15450"/>
                    <a:pt x="4148" y="15450"/>
                  </a:cubicBezTo>
                  <a:cubicBezTo>
                    <a:pt x="3458" y="15450"/>
                    <a:pt x="2783" y="15113"/>
                    <a:pt x="2338" y="14372"/>
                  </a:cubicBezTo>
                  <a:lnTo>
                    <a:pt x="2338" y="14372"/>
                  </a:lnTo>
                  <a:cubicBezTo>
                    <a:pt x="2807" y="14573"/>
                    <a:pt x="3363" y="14640"/>
                    <a:pt x="3842" y="14659"/>
                  </a:cubicBezTo>
                  <a:cubicBezTo>
                    <a:pt x="3914" y="14662"/>
                    <a:pt x="3985" y="14663"/>
                    <a:pt x="4057" y="14663"/>
                  </a:cubicBezTo>
                  <a:cubicBezTo>
                    <a:pt x="4799" y="14663"/>
                    <a:pt x="5538" y="14527"/>
                    <a:pt x="6237" y="14257"/>
                  </a:cubicBezTo>
                  <a:close/>
                  <a:moveTo>
                    <a:pt x="4950" y="1"/>
                  </a:moveTo>
                  <a:cubicBezTo>
                    <a:pt x="4846" y="1"/>
                    <a:pt x="4742" y="4"/>
                    <a:pt x="4637" y="11"/>
                  </a:cubicBezTo>
                  <a:cubicBezTo>
                    <a:pt x="2501" y="135"/>
                    <a:pt x="613" y="1620"/>
                    <a:pt x="259" y="3776"/>
                  </a:cubicBezTo>
                  <a:cubicBezTo>
                    <a:pt x="86" y="4811"/>
                    <a:pt x="307" y="5864"/>
                    <a:pt x="862" y="6746"/>
                  </a:cubicBezTo>
                  <a:cubicBezTo>
                    <a:pt x="1226" y="7359"/>
                    <a:pt x="1705" y="7905"/>
                    <a:pt x="1935" y="8585"/>
                  </a:cubicBezTo>
                  <a:cubicBezTo>
                    <a:pt x="2146" y="9217"/>
                    <a:pt x="2136" y="9879"/>
                    <a:pt x="2079" y="10530"/>
                  </a:cubicBezTo>
                  <a:cubicBezTo>
                    <a:pt x="1447" y="10712"/>
                    <a:pt x="1198" y="11392"/>
                    <a:pt x="1456" y="11986"/>
                  </a:cubicBezTo>
                  <a:cubicBezTo>
                    <a:pt x="1504" y="12111"/>
                    <a:pt x="1581" y="12216"/>
                    <a:pt x="1657" y="12321"/>
                  </a:cubicBezTo>
                  <a:cubicBezTo>
                    <a:pt x="1303" y="12714"/>
                    <a:pt x="1255" y="13289"/>
                    <a:pt x="1552" y="13730"/>
                  </a:cubicBezTo>
                  <a:cubicBezTo>
                    <a:pt x="1686" y="13941"/>
                    <a:pt x="1859" y="14113"/>
                    <a:pt x="2069" y="14228"/>
                  </a:cubicBezTo>
                  <a:cubicBezTo>
                    <a:pt x="2290" y="15196"/>
                    <a:pt x="3229" y="15837"/>
                    <a:pt x="4206" y="15837"/>
                  </a:cubicBezTo>
                  <a:cubicBezTo>
                    <a:pt x="4213" y="15838"/>
                    <a:pt x="4219" y="15838"/>
                    <a:pt x="4226" y="15838"/>
                  </a:cubicBezTo>
                  <a:cubicBezTo>
                    <a:pt x="5338" y="15838"/>
                    <a:pt x="6278" y="15065"/>
                    <a:pt x="6735" y="14094"/>
                  </a:cubicBezTo>
                  <a:cubicBezTo>
                    <a:pt x="6745" y="14056"/>
                    <a:pt x="6754" y="14008"/>
                    <a:pt x="6745" y="13969"/>
                  </a:cubicBezTo>
                  <a:cubicBezTo>
                    <a:pt x="7281" y="13586"/>
                    <a:pt x="7521" y="13021"/>
                    <a:pt x="7032" y="12216"/>
                  </a:cubicBezTo>
                  <a:cubicBezTo>
                    <a:pt x="7415" y="11728"/>
                    <a:pt x="7415" y="11009"/>
                    <a:pt x="6907" y="10616"/>
                  </a:cubicBezTo>
                  <a:cubicBezTo>
                    <a:pt x="6888" y="10597"/>
                    <a:pt x="6860" y="10587"/>
                    <a:pt x="6831" y="10578"/>
                  </a:cubicBezTo>
                  <a:cubicBezTo>
                    <a:pt x="6831" y="10568"/>
                    <a:pt x="6831" y="10559"/>
                    <a:pt x="6831" y="10549"/>
                  </a:cubicBezTo>
                  <a:cubicBezTo>
                    <a:pt x="6764" y="9744"/>
                    <a:pt x="6831" y="8959"/>
                    <a:pt x="7195" y="8259"/>
                  </a:cubicBezTo>
                  <a:cubicBezTo>
                    <a:pt x="7568" y="7560"/>
                    <a:pt x="8201" y="7206"/>
                    <a:pt x="8670" y="6602"/>
                  </a:cubicBezTo>
                  <a:cubicBezTo>
                    <a:pt x="9312" y="5778"/>
                    <a:pt x="9264" y="4542"/>
                    <a:pt x="9149" y="3556"/>
                  </a:cubicBezTo>
                  <a:cubicBezTo>
                    <a:pt x="8884" y="1374"/>
                    <a:pt x="7054" y="1"/>
                    <a:pt x="4950" y="1"/>
                  </a:cubicBezTo>
                  <a:close/>
                </a:path>
              </a:pathLst>
            </a:custGeom>
            <a:grpFill/>
            <a:ln>
              <a:noFill/>
            </a:ln>
          </p:spPr>
          <p:txBody>
            <a:bodyPr spcFirstLastPara="1" wrap="square" lIns="121900" tIns="121900" rIns="121900" bIns="121900" anchor="ctr" anchorCtr="0">
              <a:noAutofit/>
            </a:bodyPr>
            <a:lstStyle/>
            <a:p>
              <a:endParaRPr sz="1600"/>
            </a:p>
          </p:txBody>
        </p:sp>
        <p:sp>
          <p:nvSpPr>
            <p:cNvPr id="802" name="Google Shape;802;p33"/>
            <p:cNvSpPr/>
            <p:nvPr/>
          </p:nvSpPr>
          <p:spPr>
            <a:xfrm>
              <a:off x="4550650" y="4502550"/>
              <a:ext cx="223000" cy="266350"/>
            </a:xfrm>
            <a:custGeom>
              <a:avLst/>
              <a:gdLst/>
              <a:ahLst/>
              <a:cxnLst/>
              <a:rect l="l" t="t" r="r" b="b"/>
              <a:pathLst>
                <a:path w="8920" h="10654" extrusionOk="0">
                  <a:moveTo>
                    <a:pt x="4926" y="0"/>
                  </a:moveTo>
                  <a:cubicBezTo>
                    <a:pt x="4827" y="0"/>
                    <a:pt x="4727" y="3"/>
                    <a:pt x="4628" y="10"/>
                  </a:cubicBezTo>
                  <a:cubicBezTo>
                    <a:pt x="2060" y="173"/>
                    <a:pt x="0" y="2597"/>
                    <a:pt x="786" y="5174"/>
                  </a:cubicBezTo>
                  <a:cubicBezTo>
                    <a:pt x="1083" y="6151"/>
                    <a:pt x="1869" y="6850"/>
                    <a:pt x="2242" y="7789"/>
                  </a:cubicBezTo>
                  <a:cubicBezTo>
                    <a:pt x="2597" y="8632"/>
                    <a:pt x="2491" y="9514"/>
                    <a:pt x="2357" y="10395"/>
                  </a:cubicBezTo>
                  <a:cubicBezTo>
                    <a:pt x="2654" y="10510"/>
                    <a:pt x="2970" y="10596"/>
                    <a:pt x="3287" y="10654"/>
                  </a:cubicBezTo>
                  <a:cubicBezTo>
                    <a:pt x="3210" y="8718"/>
                    <a:pt x="2894" y="6783"/>
                    <a:pt x="2348" y="4915"/>
                  </a:cubicBezTo>
                  <a:cubicBezTo>
                    <a:pt x="2233" y="4992"/>
                    <a:pt x="2099" y="5068"/>
                    <a:pt x="1993" y="5145"/>
                  </a:cubicBezTo>
                  <a:cubicBezTo>
                    <a:pt x="1974" y="5156"/>
                    <a:pt x="1955" y="5161"/>
                    <a:pt x="1937" y="5161"/>
                  </a:cubicBezTo>
                  <a:cubicBezTo>
                    <a:pt x="1843" y="5161"/>
                    <a:pt x="1769" y="5035"/>
                    <a:pt x="1849" y="4963"/>
                  </a:cubicBezTo>
                  <a:cubicBezTo>
                    <a:pt x="1984" y="4848"/>
                    <a:pt x="2118" y="4752"/>
                    <a:pt x="2261" y="4656"/>
                  </a:cubicBezTo>
                  <a:cubicBezTo>
                    <a:pt x="2194" y="4446"/>
                    <a:pt x="2137" y="4244"/>
                    <a:pt x="2060" y="4014"/>
                  </a:cubicBezTo>
                  <a:cubicBezTo>
                    <a:pt x="2014" y="3882"/>
                    <a:pt x="2116" y="3802"/>
                    <a:pt x="2224" y="3802"/>
                  </a:cubicBezTo>
                  <a:cubicBezTo>
                    <a:pt x="2296" y="3802"/>
                    <a:pt x="2371" y="3838"/>
                    <a:pt x="2405" y="3919"/>
                  </a:cubicBezTo>
                  <a:cubicBezTo>
                    <a:pt x="2472" y="4091"/>
                    <a:pt x="2539" y="4273"/>
                    <a:pt x="2606" y="4446"/>
                  </a:cubicBezTo>
                  <a:cubicBezTo>
                    <a:pt x="3057" y="4206"/>
                    <a:pt x="3536" y="4053"/>
                    <a:pt x="4043" y="3986"/>
                  </a:cubicBezTo>
                  <a:cubicBezTo>
                    <a:pt x="4355" y="3941"/>
                    <a:pt x="4670" y="3919"/>
                    <a:pt x="4986" y="3919"/>
                  </a:cubicBezTo>
                  <a:cubicBezTo>
                    <a:pt x="5350" y="3919"/>
                    <a:pt x="5715" y="3948"/>
                    <a:pt x="6074" y="4005"/>
                  </a:cubicBezTo>
                  <a:cubicBezTo>
                    <a:pt x="6237" y="3622"/>
                    <a:pt x="6419" y="3258"/>
                    <a:pt x="6611" y="2894"/>
                  </a:cubicBezTo>
                  <a:cubicBezTo>
                    <a:pt x="6650" y="2828"/>
                    <a:pt x="6706" y="2800"/>
                    <a:pt x="6763" y="2800"/>
                  </a:cubicBezTo>
                  <a:cubicBezTo>
                    <a:pt x="6887" y="2800"/>
                    <a:pt x="7009" y="2934"/>
                    <a:pt x="6937" y="3085"/>
                  </a:cubicBezTo>
                  <a:cubicBezTo>
                    <a:pt x="6774" y="3430"/>
                    <a:pt x="6630" y="3775"/>
                    <a:pt x="6496" y="4120"/>
                  </a:cubicBezTo>
                  <a:cubicBezTo>
                    <a:pt x="6688" y="4187"/>
                    <a:pt x="6860" y="4302"/>
                    <a:pt x="7004" y="4465"/>
                  </a:cubicBezTo>
                  <a:cubicBezTo>
                    <a:pt x="6893" y="4324"/>
                    <a:pt x="6999" y="4144"/>
                    <a:pt x="7137" y="4144"/>
                  </a:cubicBezTo>
                  <a:cubicBezTo>
                    <a:pt x="7177" y="4144"/>
                    <a:pt x="7221" y="4159"/>
                    <a:pt x="7262" y="4197"/>
                  </a:cubicBezTo>
                  <a:lnTo>
                    <a:pt x="7320" y="4254"/>
                  </a:lnTo>
                  <a:cubicBezTo>
                    <a:pt x="7368" y="4302"/>
                    <a:pt x="7387" y="4379"/>
                    <a:pt x="7368" y="4436"/>
                  </a:cubicBezTo>
                  <a:cubicBezTo>
                    <a:pt x="7358" y="4465"/>
                    <a:pt x="7349" y="4493"/>
                    <a:pt x="7339" y="4532"/>
                  </a:cubicBezTo>
                  <a:cubicBezTo>
                    <a:pt x="7310" y="4608"/>
                    <a:pt x="7234" y="4666"/>
                    <a:pt x="7147" y="4676"/>
                  </a:cubicBezTo>
                  <a:cubicBezTo>
                    <a:pt x="6870" y="4666"/>
                    <a:pt x="6592" y="4628"/>
                    <a:pt x="6323" y="4561"/>
                  </a:cubicBezTo>
                  <a:cubicBezTo>
                    <a:pt x="5624" y="6486"/>
                    <a:pt x="5298" y="8527"/>
                    <a:pt x="5346" y="10567"/>
                  </a:cubicBezTo>
                  <a:cubicBezTo>
                    <a:pt x="5729" y="10462"/>
                    <a:pt x="6084" y="10309"/>
                    <a:pt x="6429" y="10098"/>
                  </a:cubicBezTo>
                  <a:cubicBezTo>
                    <a:pt x="6285" y="9293"/>
                    <a:pt x="6410" y="8469"/>
                    <a:pt x="6764" y="7732"/>
                  </a:cubicBezTo>
                  <a:cubicBezTo>
                    <a:pt x="7281" y="6668"/>
                    <a:pt x="8508" y="6141"/>
                    <a:pt x="8699" y="4944"/>
                  </a:cubicBezTo>
                  <a:cubicBezTo>
                    <a:pt x="8920" y="3670"/>
                    <a:pt x="8766" y="2118"/>
                    <a:pt x="7837" y="1160"/>
                  </a:cubicBezTo>
                  <a:cubicBezTo>
                    <a:pt x="7092" y="379"/>
                    <a:pt x="6002" y="0"/>
                    <a:pt x="4926" y="0"/>
                  </a:cubicBezTo>
                  <a:close/>
                </a:path>
              </a:pathLst>
            </a:custGeom>
            <a:grpFill/>
            <a:ln>
              <a:noFill/>
            </a:ln>
          </p:spPr>
          <p:txBody>
            <a:bodyPr spcFirstLastPara="1" wrap="square" lIns="121900" tIns="121900" rIns="121900" bIns="121900" anchor="ctr" anchorCtr="0">
              <a:noAutofit/>
            </a:bodyPr>
            <a:lstStyle/>
            <a:p>
              <a:endParaRPr sz="1600"/>
            </a:p>
          </p:txBody>
        </p:sp>
        <p:sp>
          <p:nvSpPr>
            <p:cNvPr id="803" name="Google Shape;803;p33"/>
            <p:cNvSpPr/>
            <p:nvPr/>
          </p:nvSpPr>
          <p:spPr>
            <a:xfrm>
              <a:off x="4731200" y="4446625"/>
              <a:ext cx="27350" cy="29100"/>
            </a:xfrm>
            <a:custGeom>
              <a:avLst/>
              <a:gdLst/>
              <a:ahLst/>
              <a:cxnLst/>
              <a:rect l="l" t="t" r="r" b="b"/>
              <a:pathLst>
                <a:path w="1094" h="1164" extrusionOk="0">
                  <a:moveTo>
                    <a:pt x="900" y="1"/>
                  </a:moveTo>
                  <a:cubicBezTo>
                    <a:pt x="857" y="1"/>
                    <a:pt x="814" y="22"/>
                    <a:pt x="788" y="72"/>
                  </a:cubicBezTo>
                  <a:cubicBezTo>
                    <a:pt x="625" y="417"/>
                    <a:pt x="385" y="724"/>
                    <a:pt x="88" y="963"/>
                  </a:cubicBezTo>
                  <a:cubicBezTo>
                    <a:pt x="1" y="1027"/>
                    <a:pt x="85" y="1164"/>
                    <a:pt x="177" y="1164"/>
                  </a:cubicBezTo>
                  <a:cubicBezTo>
                    <a:pt x="195" y="1164"/>
                    <a:pt x="214" y="1158"/>
                    <a:pt x="232" y="1145"/>
                  </a:cubicBezTo>
                  <a:cubicBezTo>
                    <a:pt x="567" y="896"/>
                    <a:pt x="835" y="580"/>
                    <a:pt x="1027" y="216"/>
                  </a:cubicBezTo>
                  <a:cubicBezTo>
                    <a:pt x="1093" y="104"/>
                    <a:pt x="995" y="1"/>
                    <a:pt x="900" y="1"/>
                  </a:cubicBezTo>
                  <a:close/>
                </a:path>
              </a:pathLst>
            </a:custGeom>
            <a:grpFill/>
            <a:ln>
              <a:noFill/>
            </a:ln>
          </p:spPr>
          <p:txBody>
            <a:bodyPr spcFirstLastPara="1" wrap="square" lIns="121900" tIns="121900" rIns="121900" bIns="121900" anchor="ctr" anchorCtr="0">
              <a:noAutofit/>
            </a:bodyPr>
            <a:lstStyle/>
            <a:p>
              <a:endParaRPr sz="1600"/>
            </a:p>
          </p:txBody>
        </p:sp>
        <p:sp>
          <p:nvSpPr>
            <p:cNvPr id="804" name="Google Shape;804;p33"/>
            <p:cNvSpPr/>
            <p:nvPr/>
          </p:nvSpPr>
          <p:spPr>
            <a:xfrm>
              <a:off x="4595375" y="4572550"/>
              <a:ext cx="140200" cy="197550"/>
            </a:xfrm>
            <a:custGeom>
              <a:avLst/>
              <a:gdLst/>
              <a:ahLst/>
              <a:cxnLst/>
              <a:rect l="l" t="t" r="r" b="b"/>
              <a:pathLst>
                <a:path w="5608" h="7902" extrusionOk="0">
                  <a:moveTo>
                    <a:pt x="4996" y="0"/>
                  </a:moveTo>
                  <a:cubicBezTo>
                    <a:pt x="4941" y="0"/>
                    <a:pt x="4887" y="28"/>
                    <a:pt x="4851" y="94"/>
                  </a:cubicBezTo>
                  <a:cubicBezTo>
                    <a:pt x="4649" y="458"/>
                    <a:pt x="4477" y="831"/>
                    <a:pt x="4314" y="1205"/>
                  </a:cubicBezTo>
                  <a:cubicBezTo>
                    <a:pt x="3950" y="1148"/>
                    <a:pt x="3585" y="1119"/>
                    <a:pt x="3221" y="1119"/>
                  </a:cubicBezTo>
                  <a:cubicBezTo>
                    <a:pt x="2905" y="1119"/>
                    <a:pt x="2589" y="1141"/>
                    <a:pt x="2274" y="1186"/>
                  </a:cubicBezTo>
                  <a:cubicBezTo>
                    <a:pt x="1775" y="1253"/>
                    <a:pt x="1287" y="1406"/>
                    <a:pt x="836" y="1646"/>
                  </a:cubicBezTo>
                  <a:cubicBezTo>
                    <a:pt x="769" y="1473"/>
                    <a:pt x="702" y="1301"/>
                    <a:pt x="635" y="1119"/>
                  </a:cubicBezTo>
                  <a:cubicBezTo>
                    <a:pt x="601" y="1039"/>
                    <a:pt x="530" y="1005"/>
                    <a:pt x="461" y="1005"/>
                  </a:cubicBezTo>
                  <a:cubicBezTo>
                    <a:pt x="353" y="1005"/>
                    <a:pt x="250" y="1087"/>
                    <a:pt x="290" y="1214"/>
                  </a:cubicBezTo>
                  <a:cubicBezTo>
                    <a:pt x="367" y="1435"/>
                    <a:pt x="434" y="1646"/>
                    <a:pt x="501" y="1856"/>
                  </a:cubicBezTo>
                  <a:cubicBezTo>
                    <a:pt x="348" y="1952"/>
                    <a:pt x="214" y="2048"/>
                    <a:pt x="80" y="2163"/>
                  </a:cubicBezTo>
                  <a:cubicBezTo>
                    <a:pt x="1" y="2234"/>
                    <a:pt x="65" y="2364"/>
                    <a:pt x="160" y="2364"/>
                  </a:cubicBezTo>
                  <a:cubicBezTo>
                    <a:pt x="180" y="2364"/>
                    <a:pt x="202" y="2358"/>
                    <a:pt x="223" y="2345"/>
                  </a:cubicBezTo>
                  <a:cubicBezTo>
                    <a:pt x="338" y="2259"/>
                    <a:pt x="463" y="2192"/>
                    <a:pt x="578" y="2125"/>
                  </a:cubicBezTo>
                  <a:cubicBezTo>
                    <a:pt x="1124" y="3983"/>
                    <a:pt x="1440" y="5918"/>
                    <a:pt x="1517" y="7854"/>
                  </a:cubicBezTo>
                  <a:lnTo>
                    <a:pt x="1766" y="7902"/>
                  </a:lnTo>
                  <a:cubicBezTo>
                    <a:pt x="1766" y="7892"/>
                    <a:pt x="1766" y="7882"/>
                    <a:pt x="1766" y="7882"/>
                  </a:cubicBezTo>
                  <a:cubicBezTo>
                    <a:pt x="1881" y="5861"/>
                    <a:pt x="1593" y="3839"/>
                    <a:pt x="932" y="1933"/>
                  </a:cubicBezTo>
                  <a:cubicBezTo>
                    <a:pt x="1527" y="1654"/>
                    <a:pt x="2186" y="1501"/>
                    <a:pt x="2846" y="1501"/>
                  </a:cubicBezTo>
                  <a:cubicBezTo>
                    <a:pt x="2866" y="1501"/>
                    <a:pt x="2886" y="1502"/>
                    <a:pt x="2906" y="1502"/>
                  </a:cubicBezTo>
                  <a:cubicBezTo>
                    <a:pt x="3318" y="1511"/>
                    <a:pt x="3720" y="1569"/>
                    <a:pt x="4113" y="1674"/>
                  </a:cubicBezTo>
                  <a:cubicBezTo>
                    <a:pt x="3366" y="3619"/>
                    <a:pt x="3088" y="5717"/>
                    <a:pt x="3299" y="7796"/>
                  </a:cubicBezTo>
                  <a:lnTo>
                    <a:pt x="3567" y="7777"/>
                  </a:lnTo>
                  <a:cubicBezTo>
                    <a:pt x="3509" y="5727"/>
                    <a:pt x="3845" y="3686"/>
                    <a:pt x="4544" y="1770"/>
                  </a:cubicBezTo>
                  <a:cubicBezTo>
                    <a:pt x="4812" y="1828"/>
                    <a:pt x="5090" y="1866"/>
                    <a:pt x="5368" y="1876"/>
                  </a:cubicBezTo>
                  <a:cubicBezTo>
                    <a:pt x="5454" y="1866"/>
                    <a:pt x="5531" y="1808"/>
                    <a:pt x="5550" y="1732"/>
                  </a:cubicBezTo>
                  <a:cubicBezTo>
                    <a:pt x="5560" y="1703"/>
                    <a:pt x="5579" y="1674"/>
                    <a:pt x="5588" y="1646"/>
                  </a:cubicBezTo>
                  <a:cubicBezTo>
                    <a:pt x="5607" y="1579"/>
                    <a:pt x="5588" y="1502"/>
                    <a:pt x="5540" y="1454"/>
                  </a:cubicBezTo>
                  <a:lnTo>
                    <a:pt x="5492" y="1406"/>
                  </a:lnTo>
                  <a:cubicBezTo>
                    <a:pt x="5449" y="1365"/>
                    <a:pt x="5404" y="1348"/>
                    <a:pt x="5362" y="1348"/>
                  </a:cubicBezTo>
                  <a:cubicBezTo>
                    <a:pt x="5226" y="1348"/>
                    <a:pt x="5124" y="1526"/>
                    <a:pt x="5234" y="1665"/>
                  </a:cubicBezTo>
                  <a:cubicBezTo>
                    <a:pt x="5100" y="1502"/>
                    <a:pt x="4918" y="1387"/>
                    <a:pt x="4726" y="1320"/>
                  </a:cubicBezTo>
                  <a:cubicBezTo>
                    <a:pt x="4860" y="975"/>
                    <a:pt x="5004" y="630"/>
                    <a:pt x="5167" y="285"/>
                  </a:cubicBezTo>
                  <a:cubicBezTo>
                    <a:pt x="5239" y="134"/>
                    <a:pt x="5117" y="0"/>
                    <a:pt x="4996" y="0"/>
                  </a:cubicBezTo>
                  <a:close/>
                </a:path>
              </a:pathLst>
            </a:custGeom>
            <a:grpFill/>
            <a:ln>
              <a:noFill/>
            </a:ln>
          </p:spPr>
          <p:txBody>
            <a:bodyPr spcFirstLastPara="1" wrap="square" lIns="121900" tIns="121900" rIns="121900" bIns="121900" anchor="ctr" anchorCtr="0">
              <a:noAutofit/>
            </a:bodyPr>
            <a:lstStyle/>
            <a:p>
              <a:endParaRPr sz="1600"/>
            </a:p>
          </p:txBody>
        </p:sp>
        <p:sp>
          <p:nvSpPr>
            <p:cNvPr id="805" name="Google Shape;805;p33"/>
            <p:cNvSpPr/>
            <p:nvPr/>
          </p:nvSpPr>
          <p:spPr>
            <a:xfrm>
              <a:off x="4669925" y="4423725"/>
              <a:ext cx="13850" cy="31625"/>
            </a:xfrm>
            <a:custGeom>
              <a:avLst/>
              <a:gdLst/>
              <a:ahLst/>
              <a:cxnLst/>
              <a:rect l="l" t="t" r="r" b="b"/>
              <a:pathLst>
                <a:path w="554" h="1265" extrusionOk="0">
                  <a:moveTo>
                    <a:pt x="354" y="1"/>
                  </a:moveTo>
                  <a:cubicBezTo>
                    <a:pt x="306" y="1"/>
                    <a:pt x="259" y="21"/>
                    <a:pt x="230" y="68"/>
                  </a:cubicBezTo>
                  <a:cubicBezTo>
                    <a:pt x="58" y="413"/>
                    <a:pt x="0" y="797"/>
                    <a:pt x="68" y="1180"/>
                  </a:cubicBezTo>
                  <a:cubicBezTo>
                    <a:pt x="76" y="1238"/>
                    <a:pt x="121" y="1264"/>
                    <a:pt x="169" y="1264"/>
                  </a:cubicBezTo>
                  <a:cubicBezTo>
                    <a:pt x="231" y="1264"/>
                    <a:pt x="297" y="1221"/>
                    <a:pt x="297" y="1151"/>
                  </a:cubicBezTo>
                  <a:cubicBezTo>
                    <a:pt x="297" y="816"/>
                    <a:pt x="364" y="490"/>
                    <a:pt x="508" y="193"/>
                  </a:cubicBezTo>
                  <a:cubicBezTo>
                    <a:pt x="553" y="84"/>
                    <a:pt x="452" y="1"/>
                    <a:pt x="354" y="1"/>
                  </a:cubicBezTo>
                  <a:close/>
                </a:path>
              </a:pathLst>
            </a:custGeom>
            <a:grpFill/>
            <a:ln>
              <a:noFill/>
            </a:ln>
          </p:spPr>
          <p:txBody>
            <a:bodyPr spcFirstLastPara="1" wrap="square" lIns="121900" tIns="121900" rIns="121900" bIns="121900" anchor="ctr" anchorCtr="0">
              <a:noAutofit/>
            </a:bodyPr>
            <a:lstStyle/>
            <a:p>
              <a:endParaRPr sz="1600"/>
            </a:p>
          </p:txBody>
        </p:sp>
        <p:sp>
          <p:nvSpPr>
            <p:cNvPr id="806" name="Google Shape;806;p33"/>
            <p:cNvSpPr/>
            <p:nvPr/>
          </p:nvSpPr>
          <p:spPr>
            <a:xfrm>
              <a:off x="4618200" y="4610075"/>
              <a:ext cx="79525" cy="161000"/>
            </a:xfrm>
            <a:custGeom>
              <a:avLst/>
              <a:gdLst/>
              <a:ahLst/>
              <a:cxnLst/>
              <a:rect l="l" t="t" r="r" b="b"/>
              <a:pathLst>
                <a:path w="3181" h="6440" extrusionOk="0">
                  <a:moveTo>
                    <a:pt x="1922" y="0"/>
                  </a:moveTo>
                  <a:cubicBezTo>
                    <a:pt x="1254" y="0"/>
                    <a:pt x="604" y="153"/>
                    <a:pt x="0" y="432"/>
                  </a:cubicBezTo>
                  <a:cubicBezTo>
                    <a:pt x="661" y="2338"/>
                    <a:pt x="949" y="4360"/>
                    <a:pt x="843" y="6381"/>
                  </a:cubicBezTo>
                  <a:cubicBezTo>
                    <a:pt x="843" y="6381"/>
                    <a:pt x="843" y="6391"/>
                    <a:pt x="843" y="6401"/>
                  </a:cubicBezTo>
                  <a:cubicBezTo>
                    <a:pt x="1037" y="6426"/>
                    <a:pt x="1233" y="6439"/>
                    <a:pt x="1430" y="6439"/>
                  </a:cubicBezTo>
                  <a:cubicBezTo>
                    <a:pt x="1749" y="6439"/>
                    <a:pt x="2071" y="6405"/>
                    <a:pt x="2386" y="6333"/>
                  </a:cubicBezTo>
                  <a:lnTo>
                    <a:pt x="2386" y="6295"/>
                  </a:lnTo>
                  <a:cubicBezTo>
                    <a:pt x="2175" y="4216"/>
                    <a:pt x="2443" y="2128"/>
                    <a:pt x="3181" y="173"/>
                  </a:cubicBezTo>
                  <a:cubicBezTo>
                    <a:pt x="2788" y="68"/>
                    <a:pt x="2386" y="10"/>
                    <a:pt x="1983" y="1"/>
                  </a:cubicBezTo>
                  <a:cubicBezTo>
                    <a:pt x="1963" y="1"/>
                    <a:pt x="1943" y="0"/>
                    <a:pt x="1922" y="0"/>
                  </a:cubicBezTo>
                  <a:close/>
                </a:path>
              </a:pathLst>
            </a:custGeom>
            <a:grpFill/>
            <a:ln>
              <a:noFill/>
            </a:ln>
          </p:spPr>
          <p:txBody>
            <a:bodyPr spcFirstLastPara="1" wrap="square" lIns="121900" tIns="121900" rIns="121900" bIns="121900" anchor="ctr" anchorCtr="0">
              <a:noAutofit/>
            </a:bodyPr>
            <a:lstStyle/>
            <a:p>
              <a:endParaRPr sz="1600"/>
            </a:p>
          </p:txBody>
        </p:sp>
        <p:sp>
          <p:nvSpPr>
            <p:cNvPr id="807" name="Google Shape;807;p33"/>
            <p:cNvSpPr/>
            <p:nvPr/>
          </p:nvSpPr>
          <p:spPr>
            <a:xfrm>
              <a:off x="4571600" y="4428150"/>
              <a:ext cx="27200" cy="40725"/>
            </a:xfrm>
            <a:custGeom>
              <a:avLst/>
              <a:gdLst/>
              <a:ahLst/>
              <a:cxnLst/>
              <a:rect l="l" t="t" r="r" b="b"/>
              <a:pathLst>
                <a:path w="1088" h="1629" extrusionOk="0">
                  <a:moveTo>
                    <a:pt x="217" y="1"/>
                  </a:moveTo>
                  <a:cubicBezTo>
                    <a:pt x="107" y="1"/>
                    <a:pt x="1" y="121"/>
                    <a:pt x="73" y="236"/>
                  </a:cubicBezTo>
                  <a:cubicBezTo>
                    <a:pt x="370" y="658"/>
                    <a:pt x="628" y="1099"/>
                    <a:pt x="849" y="1568"/>
                  </a:cubicBezTo>
                  <a:cubicBezTo>
                    <a:pt x="868" y="1610"/>
                    <a:pt x="903" y="1628"/>
                    <a:pt x="940" y="1628"/>
                  </a:cubicBezTo>
                  <a:cubicBezTo>
                    <a:pt x="1011" y="1628"/>
                    <a:pt x="1088" y="1561"/>
                    <a:pt x="1069" y="1472"/>
                  </a:cubicBezTo>
                  <a:cubicBezTo>
                    <a:pt x="935" y="945"/>
                    <a:pt x="686" y="457"/>
                    <a:pt x="322" y="45"/>
                  </a:cubicBezTo>
                  <a:cubicBezTo>
                    <a:pt x="291" y="14"/>
                    <a:pt x="254" y="1"/>
                    <a:pt x="217" y="1"/>
                  </a:cubicBezTo>
                  <a:close/>
                </a:path>
              </a:pathLst>
            </a:custGeom>
            <a:grpFill/>
            <a:ln>
              <a:noFill/>
            </a:ln>
          </p:spPr>
          <p:txBody>
            <a:bodyPr spcFirstLastPara="1" wrap="square" lIns="121900" tIns="121900" rIns="121900" bIns="121900" anchor="ctr" anchorCtr="0">
              <a:noAutofit/>
            </a:bodyPr>
            <a:lstStyle/>
            <a:p>
              <a:endParaRPr sz="1600"/>
            </a:p>
          </p:txBody>
        </p:sp>
        <p:sp>
          <p:nvSpPr>
            <p:cNvPr id="808" name="Google Shape;808;p33"/>
            <p:cNvSpPr/>
            <p:nvPr/>
          </p:nvSpPr>
          <p:spPr>
            <a:xfrm>
              <a:off x="4534300" y="4682325"/>
              <a:ext cx="22100" cy="23975"/>
            </a:xfrm>
            <a:custGeom>
              <a:avLst/>
              <a:gdLst/>
              <a:ahLst/>
              <a:cxnLst/>
              <a:rect l="l" t="t" r="r" b="b"/>
              <a:pathLst>
                <a:path w="884" h="959" extrusionOk="0">
                  <a:moveTo>
                    <a:pt x="711" y="1"/>
                  </a:moveTo>
                  <a:cubicBezTo>
                    <a:pt x="679" y="1"/>
                    <a:pt x="646" y="13"/>
                    <a:pt x="616" y="42"/>
                  </a:cubicBezTo>
                  <a:cubicBezTo>
                    <a:pt x="396" y="253"/>
                    <a:pt x="233" y="550"/>
                    <a:pt x="51" y="799"/>
                  </a:cubicBezTo>
                  <a:cubicBezTo>
                    <a:pt x="1" y="871"/>
                    <a:pt x="79" y="958"/>
                    <a:pt x="154" y="958"/>
                  </a:cubicBezTo>
                  <a:cubicBezTo>
                    <a:pt x="179" y="958"/>
                    <a:pt x="204" y="948"/>
                    <a:pt x="223" y="924"/>
                  </a:cubicBezTo>
                  <a:cubicBezTo>
                    <a:pt x="444" y="704"/>
                    <a:pt x="645" y="464"/>
                    <a:pt x="827" y="205"/>
                  </a:cubicBezTo>
                  <a:cubicBezTo>
                    <a:pt x="884" y="106"/>
                    <a:pt x="803" y="1"/>
                    <a:pt x="711" y="1"/>
                  </a:cubicBezTo>
                  <a:close/>
                </a:path>
              </a:pathLst>
            </a:custGeom>
            <a:grpFill/>
            <a:ln>
              <a:noFill/>
            </a:ln>
          </p:spPr>
          <p:txBody>
            <a:bodyPr spcFirstLastPara="1" wrap="square" lIns="121900" tIns="121900" rIns="121900" bIns="121900" anchor="ctr" anchorCtr="0">
              <a:noAutofit/>
            </a:bodyPr>
            <a:lstStyle/>
            <a:p>
              <a:endParaRPr sz="1600"/>
            </a:p>
          </p:txBody>
        </p:sp>
        <p:sp>
          <p:nvSpPr>
            <p:cNvPr id="809" name="Google Shape;809;p33"/>
            <p:cNvSpPr/>
            <p:nvPr/>
          </p:nvSpPr>
          <p:spPr>
            <a:xfrm>
              <a:off x="4518625" y="4479600"/>
              <a:ext cx="36325" cy="19700"/>
            </a:xfrm>
            <a:custGeom>
              <a:avLst/>
              <a:gdLst/>
              <a:ahLst/>
              <a:cxnLst/>
              <a:rect l="l" t="t" r="r" b="b"/>
              <a:pathLst>
                <a:path w="1453" h="788" extrusionOk="0">
                  <a:moveTo>
                    <a:pt x="135" y="0"/>
                  </a:moveTo>
                  <a:cubicBezTo>
                    <a:pt x="50" y="0"/>
                    <a:pt x="0" y="149"/>
                    <a:pt x="94" y="200"/>
                  </a:cubicBezTo>
                  <a:cubicBezTo>
                    <a:pt x="438" y="411"/>
                    <a:pt x="802" y="602"/>
                    <a:pt x="1167" y="775"/>
                  </a:cubicBezTo>
                  <a:cubicBezTo>
                    <a:pt x="1187" y="783"/>
                    <a:pt x="1208" y="787"/>
                    <a:pt x="1228" y="787"/>
                  </a:cubicBezTo>
                  <a:cubicBezTo>
                    <a:pt x="1361" y="787"/>
                    <a:pt x="1452" y="609"/>
                    <a:pt x="1310" y="526"/>
                  </a:cubicBezTo>
                  <a:cubicBezTo>
                    <a:pt x="946" y="334"/>
                    <a:pt x="563" y="161"/>
                    <a:pt x="170" y="8"/>
                  </a:cubicBezTo>
                  <a:cubicBezTo>
                    <a:pt x="158" y="3"/>
                    <a:pt x="146" y="0"/>
                    <a:pt x="135" y="0"/>
                  </a:cubicBezTo>
                  <a:close/>
                </a:path>
              </a:pathLst>
            </a:custGeom>
            <a:grpFill/>
            <a:ln>
              <a:noFill/>
            </a:ln>
          </p:spPr>
          <p:txBody>
            <a:bodyPr spcFirstLastPara="1" wrap="square" lIns="121900" tIns="121900" rIns="121900" bIns="121900" anchor="ctr" anchorCtr="0">
              <a:noAutofit/>
            </a:bodyPr>
            <a:lstStyle/>
            <a:p>
              <a:endParaRPr sz="1600"/>
            </a:p>
          </p:txBody>
        </p:sp>
        <p:sp>
          <p:nvSpPr>
            <p:cNvPr id="810" name="Google Shape;810;p33"/>
            <p:cNvSpPr/>
            <p:nvPr/>
          </p:nvSpPr>
          <p:spPr>
            <a:xfrm>
              <a:off x="4495675" y="4618475"/>
              <a:ext cx="32525" cy="22900"/>
            </a:xfrm>
            <a:custGeom>
              <a:avLst/>
              <a:gdLst/>
              <a:ahLst/>
              <a:cxnLst/>
              <a:rect l="l" t="t" r="r" b="b"/>
              <a:pathLst>
                <a:path w="1301" h="916" extrusionOk="0">
                  <a:moveTo>
                    <a:pt x="1092" y="1"/>
                  </a:moveTo>
                  <a:cubicBezTo>
                    <a:pt x="1076" y="1"/>
                    <a:pt x="1058" y="4"/>
                    <a:pt x="1040" y="10"/>
                  </a:cubicBezTo>
                  <a:cubicBezTo>
                    <a:pt x="638" y="77"/>
                    <a:pt x="245" y="470"/>
                    <a:pt x="44" y="786"/>
                  </a:cubicBezTo>
                  <a:cubicBezTo>
                    <a:pt x="1" y="850"/>
                    <a:pt x="60" y="915"/>
                    <a:pt x="121" y="915"/>
                  </a:cubicBezTo>
                  <a:cubicBezTo>
                    <a:pt x="141" y="915"/>
                    <a:pt x="161" y="908"/>
                    <a:pt x="178" y="891"/>
                  </a:cubicBezTo>
                  <a:cubicBezTo>
                    <a:pt x="322" y="757"/>
                    <a:pt x="485" y="632"/>
                    <a:pt x="647" y="527"/>
                  </a:cubicBezTo>
                  <a:cubicBezTo>
                    <a:pt x="810" y="431"/>
                    <a:pt x="1002" y="383"/>
                    <a:pt x="1155" y="288"/>
                  </a:cubicBezTo>
                  <a:cubicBezTo>
                    <a:pt x="1301" y="202"/>
                    <a:pt x="1232" y="1"/>
                    <a:pt x="1092" y="1"/>
                  </a:cubicBezTo>
                  <a:close/>
                </a:path>
              </a:pathLst>
            </a:custGeom>
            <a:grpFill/>
            <a:ln>
              <a:noFill/>
            </a:ln>
          </p:spPr>
          <p:txBody>
            <a:bodyPr spcFirstLastPara="1" wrap="square" lIns="121900" tIns="121900" rIns="121900" bIns="121900" anchor="ctr" anchorCtr="0">
              <a:noAutofit/>
            </a:bodyPr>
            <a:lstStyle/>
            <a:p>
              <a:endParaRPr sz="1600"/>
            </a:p>
          </p:txBody>
        </p:sp>
        <p:sp>
          <p:nvSpPr>
            <p:cNvPr id="811" name="Google Shape;811;p33"/>
            <p:cNvSpPr/>
            <p:nvPr/>
          </p:nvSpPr>
          <p:spPr>
            <a:xfrm>
              <a:off x="4478800" y="4552600"/>
              <a:ext cx="40025" cy="7925"/>
            </a:xfrm>
            <a:custGeom>
              <a:avLst/>
              <a:gdLst/>
              <a:ahLst/>
              <a:cxnLst/>
              <a:rect l="l" t="t" r="r" b="b"/>
              <a:pathLst>
                <a:path w="1601" h="317" extrusionOk="0">
                  <a:moveTo>
                    <a:pt x="1390" y="1"/>
                  </a:moveTo>
                  <a:cubicBezTo>
                    <a:pt x="968" y="10"/>
                    <a:pt x="546" y="20"/>
                    <a:pt x="125" y="49"/>
                  </a:cubicBezTo>
                  <a:cubicBezTo>
                    <a:pt x="0" y="77"/>
                    <a:pt x="0" y="250"/>
                    <a:pt x="125" y="278"/>
                  </a:cubicBezTo>
                  <a:cubicBezTo>
                    <a:pt x="546" y="298"/>
                    <a:pt x="968" y="317"/>
                    <a:pt x="1390" y="317"/>
                  </a:cubicBezTo>
                  <a:cubicBezTo>
                    <a:pt x="1600" y="317"/>
                    <a:pt x="1600" y="1"/>
                    <a:pt x="1390" y="1"/>
                  </a:cubicBezTo>
                  <a:close/>
                </a:path>
              </a:pathLst>
            </a:custGeom>
            <a:grpFill/>
            <a:ln>
              <a:noFill/>
            </a:ln>
          </p:spPr>
          <p:txBody>
            <a:bodyPr spcFirstLastPara="1" wrap="square" lIns="121900" tIns="121900" rIns="121900" bIns="121900" anchor="ctr" anchorCtr="0">
              <a:noAutofit/>
            </a:bodyPr>
            <a:lstStyle/>
            <a:p>
              <a:endParaRPr sz="1600"/>
            </a:p>
          </p:txBody>
        </p:sp>
      </p:grpSp>
      <p:sp>
        <p:nvSpPr>
          <p:cNvPr id="66" name="Google Shape;767;p33">
            <a:extLst>
              <a:ext uri="{FF2B5EF4-FFF2-40B4-BE49-F238E27FC236}">
                <a16:creationId xmlns:a16="http://schemas.microsoft.com/office/drawing/2014/main" id="{4CF4F1BC-87A3-4CE9-B29B-0AB7A81E2E60}"/>
              </a:ext>
            </a:extLst>
          </p:cNvPr>
          <p:cNvSpPr txBox="1">
            <a:spLocks/>
          </p:cNvSpPr>
          <p:nvPr/>
        </p:nvSpPr>
        <p:spPr>
          <a:xfrm>
            <a:off x="9004385" y="5822477"/>
            <a:ext cx="2848000" cy="770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Londrina Shadow"/>
              <a:buNone/>
              <a:defRPr sz="2400" b="0" i="0" u="none" strike="noStrike" cap="none">
                <a:solidFill>
                  <a:schemeClr val="dk1"/>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2pPr>
            <a:lvl3pPr marR="0" lvl="2"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3pPr>
            <a:lvl4pPr marR="0" lvl="3"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4pPr>
            <a:lvl5pPr marR="0" lvl="4"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5pPr>
            <a:lvl6pPr marR="0" lvl="5"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6pPr>
            <a:lvl7pPr marR="0" lvl="6"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7pPr>
            <a:lvl8pPr marR="0" lvl="7"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8pPr>
            <a:lvl9pPr marR="0" lvl="8"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9pPr>
          </a:lstStyle>
          <a:p>
            <a:r>
              <a:rPr lang="en-US" sz="2667" dirty="0">
                <a:solidFill>
                  <a:srgbClr val="C00000"/>
                </a:solidFill>
              </a:rPr>
              <a:t>ERROR SOLVING</a:t>
            </a:r>
          </a:p>
        </p:txBody>
      </p:sp>
      <p:grpSp>
        <p:nvGrpSpPr>
          <p:cNvPr id="67" name="Google Shape;2259;p57">
            <a:extLst>
              <a:ext uri="{FF2B5EF4-FFF2-40B4-BE49-F238E27FC236}">
                <a16:creationId xmlns:a16="http://schemas.microsoft.com/office/drawing/2014/main" id="{98E854BB-A9ED-4F27-A76F-39F69B0D9F06}"/>
              </a:ext>
            </a:extLst>
          </p:cNvPr>
          <p:cNvGrpSpPr/>
          <p:nvPr/>
        </p:nvGrpSpPr>
        <p:grpSpPr>
          <a:xfrm>
            <a:off x="10128740" y="5456790"/>
            <a:ext cx="599289" cy="463831"/>
            <a:chOff x="3110125" y="4993400"/>
            <a:chExt cx="444925" cy="467450"/>
          </a:xfrm>
          <a:solidFill>
            <a:srgbClr val="C00000"/>
          </a:solidFill>
        </p:grpSpPr>
        <p:sp>
          <p:nvSpPr>
            <p:cNvPr id="68" name="Google Shape;2260;p57">
              <a:extLst>
                <a:ext uri="{FF2B5EF4-FFF2-40B4-BE49-F238E27FC236}">
                  <a16:creationId xmlns:a16="http://schemas.microsoft.com/office/drawing/2014/main" id="{C843E9F8-B472-44D5-A3F9-6486FA287DB9}"/>
                </a:ext>
              </a:extLst>
            </p:cNvPr>
            <p:cNvSpPr/>
            <p:nvPr/>
          </p:nvSpPr>
          <p:spPr>
            <a:xfrm>
              <a:off x="3110125" y="4993400"/>
              <a:ext cx="434975" cy="465725"/>
            </a:xfrm>
            <a:custGeom>
              <a:avLst/>
              <a:gdLst/>
              <a:ahLst/>
              <a:cxnLst/>
              <a:rect l="l" t="t" r="r" b="b"/>
              <a:pathLst>
                <a:path w="17399" h="18629" extrusionOk="0">
                  <a:moveTo>
                    <a:pt x="15873" y="1"/>
                  </a:moveTo>
                  <a:cubicBezTo>
                    <a:pt x="15284" y="295"/>
                    <a:pt x="14747" y="677"/>
                    <a:pt x="14279" y="1127"/>
                  </a:cubicBezTo>
                  <a:cubicBezTo>
                    <a:pt x="12512" y="2912"/>
                    <a:pt x="11767" y="3466"/>
                    <a:pt x="10380" y="5251"/>
                  </a:cubicBezTo>
                  <a:cubicBezTo>
                    <a:pt x="8613" y="7504"/>
                    <a:pt x="6863" y="9757"/>
                    <a:pt x="5269" y="12182"/>
                  </a:cubicBezTo>
                  <a:cubicBezTo>
                    <a:pt x="4576" y="10866"/>
                    <a:pt x="3830" y="8180"/>
                    <a:pt x="2046" y="7279"/>
                  </a:cubicBezTo>
                  <a:lnTo>
                    <a:pt x="2011" y="7331"/>
                  </a:lnTo>
                  <a:cubicBezTo>
                    <a:pt x="1803" y="7677"/>
                    <a:pt x="1" y="9549"/>
                    <a:pt x="1" y="9826"/>
                  </a:cubicBezTo>
                  <a:lnTo>
                    <a:pt x="1" y="9964"/>
                  </a:lnTo>
                  <a:cubicBezTo>
                    <a:pt x="555" y="10571"/>
                    <a:pt x="1075" y="11229"/>
                    <a:pt x="1526" y="11923"/>
                  </a:cubicBezTo>
                  <a:cubicBezTo>
                    <a:pt x="2843" y="13777"/>
                    <a:pt x="3605" y="15024"/>
                    <a:pt x="4090" y="17242"/>
                  </a:cubicBezTo>
                  <a:cubicBezTo>
                    <a:pt x="4229" y="17693"/>
                    <a:pt x="4298" y="18161"/>
                    <a:pt x="4298" y="18629"/>
                  </a:cubicBezTo>
                  <a:cubicBezTo>
                    <a:pt x="4489" y="18195"/>
                    <a:pt x="5338" y="16913"/>
                    <a:pt x="6187" y="15683"/>
                  </a:cubicBezTo>
                  <a:cubicBezTo>
                    <a:pt x="6690" y="14955"/>
                    <a:pt x="7175" y="14262"/>
                    <a:pt x="7539" y="13759"/>
                  </a:cubicBezTo>
                  <a:cubicBezTo>
                    <a:pt x="7729" y="13499"/>
                    <a:pt x="7868" y="13291"/>
                    <a:pt x="7972" y="13153"/>
                  </a:cubicBezTo>
                  <a:cubicBezTo>
                    <a:pt x="8301" y="12720"/>
                    <a:pt x="8630" y="12286"/>
                    <a:pt x="8960" y="11888"/>
                  </a:cubicBezTo>
                  <a:cubicBezTo>
                    <a:pt x="9497" y="11212"/>
                    <a:pt x="10069" y="10571"/>
                    <a:pt x="10606" y="9964"/>
                  </a:cubicBezTo>
                  <a:cubicBezTo>
                    <a:pt x="11143" y="9375"/>
                    <a:pt x="11697" y="8803"/>
                    <a:pt x="12252" y="8232"/>
                  </a:cubicBezTo>
                  <a:cubicBezTo>
                    <a:pt x="12720" y="7764"/>
                    <a:pt x="13188" y="7296"/>
                    <a:pt x="13655" y="6828"/>
                  </a:cubicBezTo>
                  <a:cubicBezTo>
                    <a:pt x="14279" y="6204"/>
                    <a:pt x="14920" y="5598"/>
                    <a:pt x="15562" y="4957"/>
                  </a:cubicBezTo>
                  <a:cubicBezTo>
                    <a:pt x="16168" y="4367"/>
                    <a:pt x="16775" y="3761"/>
                    <a:pt x="17398" y="3120"/>
                  </a:cubicBezTo>
                  <a:lnTo>
                    <a:pt x="17398" y="2912"/>
                  </a:lnTo>
                  <a:cubicBezTo>
                    <a:pt x="17190" y="2080"/>
                    <a:pt x="16567" y="417"/>
                    <a:pt x="15873" y="1"/>
                  </a:cubicBezTo>
                  <a:close/>
                </a:path>
              </a:pathLst>
            </a:custGeom>
            <a:grpFill/>
            <a:ln>
              <a:noFill/>
            </a:ln>
          </p:spPr>
          <p:txBody>
            <a:bodyPr spcFirstLastPara="1" wrap="square" lIns="121900" tIns="121900" rIns="121900" bIns="121900" anchor="ctr" anchorCtr="0">
              <a:noAutofit/>
            </a:bodyPr>
            <a:lstStyle/>
            <a:p>
              <a:endParaRPr sz="2400"/>
            </a:p>
          </p:txBody>
        </p:sp>
        <p:sp>
          <p:nvSpPr>
            <p:cNvPr id="69" name="Google Shape;2261;p57">
              <a:extLst>
                <a:ext uri="{FF2B5EF4-FFF2-40B4-BE49-F238E27FC236}">
                  <a16:creationId xmlns:a16="http://schemas.microsoft.com/office/drawing/2014/main" id="{CCE8DD64-C9F1-4519-A1E3-224B128334F0}"/>
                </a:ext>
              </a:extLst>
            </p:cNvPr>
            <p:cNvSpPr/>
            <p:nvPr/>
          </p:nvSpPr>
          <p:spPr>
            <a:xfrm>
              <a:off x="3160375" y="4993400"/>
              <a:ext cx="346600" cy="304575"/>
            </a:xfrm>
            <a:custGeom>
              <a:avLst/>
              <a:gdLst/>
              <a:ahLst/>
              <a:cxnLst/>
              <a:rect l="l" t="t" r="r" b="b"/>
              <a:pathLst>
                <a:path w="13864" h="12183" fill="none" extrusionOk="0">
                  <a:moveTo>
                    <a:pt x="1" y="7261"/>
                  </a:moveTo>
                  <a:cubicBezTo>
                    <a:pt x="18" y="7261"/>
                    <a:pt x="18" y="7279"/>
                    <a:pt x="36" y="7279"/>
                  </a:cubicBezTo>
                  <a:cubicBezTo>
                    <a:pt x="1820" y="8180"/>
                    <a:pt x="2566" y="10866"/>
                    <a:pt x="3259" y="12182"/>
                  </a:cubicBezTo>
                  <a:cubicBezTo>
                    <a:pt x="4853" y="9757"/>
                    <a:pt x="6603" y="7504"/>
                    <a:pt x="8353" y="5251"/>
                  </a:cubicBezTo>
                  <a:cubicBezTo>
                    <a:pt x="9739" y="3466"/>
                    <a:pt x="10502" y="2912"/>
                    <a:pt x="12252" y="1127"/>
                  </a:cubicBezTo>
                  <a:cubicBezTo>
                    <a:pt x="12737" y="677"/>
                    <a:pt x="13274" y="295"/>
                    <a:pt x="13863" y="1"/>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0" name="Google Shape;2262;p57">
              <a:extLst>
                <a:ext uri="{FF2B5EF4-FFF2-40B4-BE49-F238E27FC236}">
                  <a16:creationId xmlns:a16="http://schemas.microsoft.com/office/drawing/2014/main" id="{D4D4005B-C924-4D00-9ACB-56BFB9FE46F9}"/>
                </a:ext>
              </a:extLst>
            </p:cNvPr>
            <p:cNvSpPr/>
            <p:nvPr/>
          </p:nvSpPr>
          <p:spPr>
            <a:xfrm>
              <a:off x="3506950" y="4993400"/>
              <a:ext cx="37725" cy="72375"/>
            </a:xfrm>
            <a:custGeom>
              <a:avLst/>
              <a:gdLst/>
              <a:ahLst/>
              <a:cxnLst/>
              <a:rect l="l" t="t" r="r" b="b"/>
              <a:pathLst>
                <a:path w="1509" h="2895" fill="none" extrusionOk="0">
                  <a:moveTo>
                    <a:pt x="0" y="1"/>
                  </a:moveTo>
                  <a:cubicBezTo>
                    <a:pt x="694" y="417"/>
                    <a:pt x="1317" y="2063"/>
                    <a:pt x="1508" y="2895"/>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1" name="Google Shape;2263;p57">
              <a:extLst>
                <a:ext uri="{FF2B5EF4-FFF2-40B4-BE49-F238E27FC236}">
                  <a16:creationId xmlns:a16="http://schemas.microsoft.com/office/drawing/2014/main" id="{D45D1887-11A2-49AD-B314-A903EDB9BDC3}"/>
                </a:ext>
              </a:extLst>
            </p:cNvPr>
            <p:cNvSpPr/>
            <p:nvPr/>
          </p:nvSpPr>
          <p:spPr>
            <a:xfrm>
              <a:off x="3217575" y="5070950"/>
              <a:ext cx="327525" cy="388175"/>
            </a:xfrm>
            <a:custGeom>
              <a:avLst/>
              <a:gdLst/>
              <a:ahLst/>
              <a:cxnLst/>
              <a:rect l="l" t="t" r="r" b="b"/>
              <a:pathLst>
                <a:path w="13101" h="15527" fill="none" extrusionOk="0">
                  <a:moveTo>
                    <a:pt x="13100" y="0"/>
                  </a:moveTo>
                  <a:cubicBezTo>
                    <a:pt x="12477" y="642"/>
                    <a:pt x="11870" y="1248"/>
                    <a:pt x="11264" y="1855"/>
                  </a:cubicBezTo>
                  <a:cubicBezTo>
                    <a:pt x="10622" y="2478"/>
                    <a:pt x="9981" y="3102"/>
                    <a:pt x="9357" y="3726"/>
                  </a:cubicBezTo>
                  <a:cubicBezTo>
                    <a:pt x="8890" y="4194"/>
                    <a:pt x="8422" y="4662"/>
                    <a:pt x="7954" y="5130"/>
                  </a:cubicBezTo>
                  <a:cubicBezTo>
                    <a:pt x="7399" y="5701"/>
                    <a:pt x="6845" y="6273"/>
                    <a:pt x="6308" y="6862"/>
                  </a:cubicBezTo>
                  <a:cubicBezTo>
                    <a:pt x="5771" y="7469"/>
                    <a:pt x="5199" y="8110"/>
                    <a:pt x="4662" y="8786"/>
                  </a:cubicBezTo>
                  <a:cubicBezTo>
                    <a:pt x="4332" y="9184"/>
                    <a:pt x="4003" y="9618"/>
                    <a:pt x="3674" y="10051"/>
                  </a:cubicBezTo>
                  <a:cubicBezTo>
                    <a:pt x="3570" y="10189"/>
                    <a:pt x="3431" y="10397"/>
                    <a:pt x="3241" y="10657"/>
                  </a:cubicBezTo>
                  <a:cubicBezTo>
                    <a:pt x="2877" y="11160"/>
                    <a:pt x="2392" y="11853"/>
                    <a:pt x="1889" y="12581"/>
                  </a:cubicBezTo>
                  <a:cubicBezTo>
                    <a:pt x="1040" y="13811"/>
                    <a:pt x="191" y="15093"/>
                    <a:pt x="0" y="15527"/>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2" name="Google Shape;2264;p57">
              <a:extLst>
                <a:ext uri="{FF2B5EF4-FFF2-40B4-BE49-F238E27FC236}">
                  <a16:creationId xmlns:a16="http://schemas.microsoft.com/office/drawing/2014/main" id="{792CF2D6-7B79-4AB6-B264-17A0FA12A725}"/>
                </a:ext>
              </a:extLst>
            </p:cNvPr>
            <p:cNvSpPr/>
            <p:nvPr/>
          </p:nvSpPr>
          <p:spPr>
            <a:xfrm>
              <a:off x="3110125" y="5176650"/>
              <a:ext cx="50275" cy="62400"/>
            </a:xfrm>
            <a:custGeom>
              <a:avLst/>
              <a:gdLst/>
              <a:ahLst/>
              <a:cxnLst/>
              <a:rect l="l" t="t" r="r" b="b"/>
              <a:pathLst>
                <a:path w="2011" h="2496" fill="none" extrusionOk="0">
                  <a:moveTo>
                    <a:pt x="2011" y="1"/>
                  </a:moveTo>
                  <a:cubicBezTo>
                    <a:pt x="1803" y="347"/>
                    <a:pt x="1" y="2219"/>
                    <a:pt x="1" y="2496"/>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3" name="Google Shape;2265;p57">
              <a:extLst>
                <a:ext uri="{FF2B5EF4-FFF2-40B4-BE49-F238E27FC236}">
                  <a16:creationId xmlns:a16="http://schemas.microsoft.com/office/drawing/2014/main" id="{2FB54446-E2F7-4E29-87B2-BDD102F50DE2}"/>
                </a:ext>
              </a:extLst>
            </p:cNvPr>
            <p:cNvSpPr/>
            <p:nvPr/>
          </p:nvSpPr>
          <p:spPr>
            <a:xfrm>
              <a:off x="3110125" y="5242500"/>
              <a:ext cx="107475" cy="216625"/>
            </a:xfrm>
            <a:custGeom>
              <a:avLst/>
              <a:gdLst/>
              <a:ahLst/>
              <a:cxnLst/>
              <a:rect l="l" t="t" r="r" b="b"/>
              <a:pathLst>
                <a:path w="4299" h="8665" fill="none" extrusionOk="0">
                  <a:moveTo>
                    <a:pt x="1" y="0"/>
                  </a:moveTo>
                  <a:cubicBezTo>
                    <a:pt x="555" y="607"/>
                    <a:pt x="1075" y="1265"/>
                    <a:pt x="1526" y="1959"/>
                  </a:cubicBezTo>
                  <a:cubicBezTo>
                    <a:pt x="2843" y="3830"/>
                    <a:pt x="3605" y="5060"/>
                    <a:pt x="4090" y="7278"/>
                  </a:cubicBezTo>
                  <a:cubicBezTo>
                    <a:pt x="4229" y="7729"/>
                    <a:pt x="4298" y="8197"/>
                    <a:pt x="4298" y="8665"/>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4" name="Google Shape;2266;p57">
              <a:extLst>
                <a:ext uri="{FF2B5EF4-FFF2-40B4-BE49-F238E27FC236}">
                  <a16:creationId xmlns:a16="http://schemas.microsoft.com/office/drawing/2014/main" id="{7A025F51-FBC1-4579-A88C-9A40F99DFE3A}"/>
                </a:ext>
              </a:extLst>
            </p:cNvPr>
            <p:cNvSpPr/>
            <p:nvPr/>
          </p:nvSpPr>
          <p:spPr>
            <a:xfrm>
              <a:off x="3221025" y="5453900"/>
              <a:ext cx="50275" cy="6950"/>
            </a:xfrm>
            <a:custGeom>
              <a:avLst/>
              <a:gdLst/>
              <a:ahLst/>
              <a:cxnLst/>
              <a:rect l="l" t="t" r="r" b="b"/>
              <a:pathLst>
                <a:path w="2011" h="278" fill="none" extrusionOk="0">
                  <a:moveTo>
                    <a:pt x="1" y="278"/>
                  </a:moveTo>
                  <a:cubicBezTo>
                    <a:pt x="417" y="1"/>
                    <a:pt x="1456" y="209"/>
                    <a:pt x="2011" y="209"/>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5" name="Google Shape;2267;p57">
              <a:extLst>
                <a:ext uri="{FF2B5EF4-FFF2-40B4-BE49-F238E27FC236}">
                  <a16:creationId xmlns:a16="http://schemas.microsoft.com/office/drawing/2014/main" id="{036E0016-A825-4FFB-ADB9-CC50396FCAA9}"/>
                </a:ext>
              </a:extLst>
            </p:cNvPr>
            <p:cNvSpPr/>
            <p:nvPr/>
          </p:nvSpPr>
          <p:spPr>
            <a:xfrm>
              <a:off x="3545075" y="5070950"/>
              <a:ext cx="9975" cy="64150"/>
            </a:xfrm>
            <a:custGeom>
              <a:avLst/>
              <a:gdLst/>
              <a:ahLst/>
              <a:cxnLst/>
              <a:rect l="l" t="t" r="r" b="b"/>
              <a:pathLst>
                <a:path w="399" h="2566" fill="none" extrusionOk="0">
                  <a:moveTo>
                    <a:pt x="0" y="0"/>
                  </a:moveTo>
                  <a:cubicBezTo>
                    <a:pt x="226" y="850"/>
                    <a:pt x="364" y="1699"/>
                    <a:pt x="399" y="2565"/>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6" name="Google Shape;2268;p57">
              <a:extLst>
                <a:ext uri="{FF2B5EF4-FFF2-40B4-BE49-F238E27FC236}">
                  <a16:creationId xmlns:a16="http://schemas.microsoft.com/office/drawing/2014/main" id="{EB9D7D46-1296-4F02-A4FA-4E87B046E00C}"/>
                </a:ext>
              </a:extLst>
            </p:cNvPr>
            <p:cNvSpPr/>
            <p:nvPr/>
          </p:nvSpPr>
          <p:spPr>
            <a:xfrm>
              <a:off x="3304200" y="5135075"/>
              <a:ext cx="250850" cy="281600"/>
            </a:xfrm>
            <a:custGeom>
              <a:avLst/>
              <a:gdLst/>
              <a:ahLst/>
              <a:cxnLst/>
              <a:rect l="l" t="t" r="r" b="b"/>
              <a:pathLst>
                <a:path w="10034" h="11264" fill="none" extrusionOk="0">
                  <a:moveTo>
                    <a:pt x="1" y="11263"/>
                  </a:moveTo>
                  <a:cubicBezTo>
                    <a:pt x="469" y="10692"/>
                    <a:pt x="954" y="10120"/>
                    <a:pt x="1404" y="9565"/>
                  </a:cubicBezTo>
                  <a:cubicBezTo>
                    <a:pt x="1543" y="9409"/>
                    <a:pt x="1664" y="9236"/>
                    <a:pt x="1786" y="9080"/>
                  </a:cubicBezTo>
                  <a:cubicBezTo>
                    <a:pt x="2098" y="8699"/>
                    <a:pt x="2410" y="8335"/>
                    <a:pt x="2721" y="7971"/>
                  </a:cubicBezTo>
                  <a:cubicBezTo>
                    <a:pt x="3207" y="7417"/>
                    <a:pt x="3709" y="6879"/>
                    <a:pt x="4194" y="6360"/>
                  </a:cubicBezTo>
                  <a:cubicBezTo>
                    <a:pt x="4697" y="5822"/>
                    <a:pt x="5234" y="5268"/>
                    <a:pt x="5754" y="4731"/>
                  </a:cubicBezTo>
                  <a:cubicBezTo>
                    <a:pt x="6222" y="4245"/>
                    <a:pt x="6672" y="3760"/>
                    <a:pt x="7105" y="3275"/>
                  </a:cubicBezTo>
                  <a:cubicBezTo>
                    <a:pt x="7452" y="2911"/>
                    <a:pt x="7781" y="2530"/>
                    <a:pt x="8093" y="2149"/>
                  </a:cubicBezTo>
                  <a:cubicBezTo>
                    <a:pt x="8249" y="1958"/>
                    <a:pt x="8440" y="1768"/>
                    <a:pt x="8613" y="1560"/>
                  </a:cubicBezTo>
                  <a:cubicBezTo>
                    <a:pt x="9098" y="1040"/>
                    <a:pt x="9618" y="520"/>
                    <a:pt x="10034" y="0"/>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7" name="Google Shape;2269;p57">
              <a:extLst>
                <a:ext uri="{FF2B5EF4-FFF2-40B4-BE49-F238E27FC236}">
                  <a16:creationId xmlns:a16="http://schemas.microsoft.com/office/drawing/2014/main" id="{F3656453-3FFA-4C04-92EA-48AE39BEF346}"/>
                </a:ext>
              </a:extLst>
            </p:cNvPr>
            <p:cNvSpPr/>
            <p:nvPr/>
          </p:nvSpPr>
          <p:spPr>
            <a:xfrm>
              <a:off x="3271275" y="5416650"/>
              <a:ext cx="32950" cy="42475"/>
            </a:xfrm>
            <a:custGeom>
              <a:avLst/>
              <a:gdLst/>
              <a:ahLst/>
              <a:cxnLst/>
              <a:rect l="l" t="t" r="r" b="b"/>
              <a:pathLst>
                <a:path w="1318" h="1699" fill="none" extrusionOk="0">
                  <a:moveTo>
                    <a:pt x="1" y="1699"/>
                  </a:moveTo>
                  <a:cubicBezTo>
                    <a:pt x="400" y="1144"/>
                    <a:pt x="850" y="572"/>
                    <a:pt x="1318" y="0"/>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8" name="Google Shape;2270;p57">
              <a:extLst>
                <a:ext uri="{FF2B5EF4-FFF2-40B4-BE49-F238E27FC236}">
                  <a16:creationId xmlns:a16="http://schemas.microsoft.com/office/drawing/2014/main" id="{B72D0023-293E-4D5C-A3F1-D61C311680CC}"/>
                </a:ext>
              </a:extLst>
            </p:cNvPr>
            <p:cNvSpPr/>
            <p:nvPr/>
          </p:nvSpPr>
          <p:spPr>
            <a:xfrm>
              <a:off x="3500025" y="5117725"/>
              <a:ext cx="17350" cy="53750"/>
            </a:xfrm>
            <a:custGeom>
              <a:avLst/>
              <a:gdLst/>
              <a:ahLst/>
              <a:cxnLst/>
              <a:rect l="l" t="t" r="r" b="b"/>
              <a:pathLst>
                <a:path w="694" h="2150" fill="none" extrusionOk="0">
                  <a:moveTo>
                    <a:pt x="0" y="1"/>
                  </a:moveTo>
                  <a:cubicBezTo>
                    <a:pt x="139" y="694"/>
                    <a:pt x="555" y="1456"/>
                    <a:pt x="693" y="2150"/>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9" name="Google Shape;2271;p57">
              <a:extLst>
                <a:ext uri="{FF2B5EF4-FFF2-40B4-BE49-F238E27FC236}">
                  <a16:creationId xmlns:a16="http://schemas.microsoft.com/office/drawing/2014/main" id="{E9C03DAA-1F9B-417E-A659-8C8E9FEC061A}"/>
                </a:ext>
              </a:extLst>
            </p:cNvPr>
            <p:cNvSpPr/>
            <p:nvPr/>
          </p:nvSpPr>
          <p:spPr>
            <a:xfrm>
              <a:off x="3451500" y="5164100"/>
              <a:ext cx="30350" cy="52425"/>
            </a:xfrm>
            <a:custGeom>
              <a:avLst/>
              <a:gdLst/>
              <a:ahLst/>
              <a:cxnLst/>
              <a:rect l="l" t="t" r="r" b="b"/>
              <a:pathLst>
                <a:path w="1214" h="2097" fill="none" extrusionOk="0">
                  <a:moveTo>
                    <a:pt x="0" y="0"/>
                  </a:moveTo>
                  <a:lnTo>
                    <a:pt x="0" y="0"/>
                  </a:lnTo>
                  <a:cubicBezTo>
                    <a:pt x="486" y="641"/>
                    <a:pt x="902" y="1334"/>
                    <a:pt x="1213" y="2097"/>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0" name="Google Shape;2272;p57">
              <a:extLst>
                <a:ext uri="{FF2B5EF4-FFF2-40B4-BE49-F238E27FC236}">
                  <a16:creationId xmlns:a16="http://schemas.microsoft.com/office/drawing/2014/main" id="{52DCFF40-2EB0-41D9-80FB-BC1D260040DE}"/>
                </a:ext>
              </a:extLst>
            </p:cNvPr>
            <p:cNvSpPr/>
            <p:nvPr/>
          </p:nvSpPr>
          <p:spPr>
            <a:xfrm>
              <a:off x="3415550" y="5198750"/>
              <a:ext cx="29050" cy="50700"/>
            </a:xfrm>
            <a:custGeom>
              <a:avLst/>
              <a:gdLst/>
              <a:ahLst/>
              <a:cxnLst/>
              <a:rect l="l" t="t" r="r" b="b"/>
              <a:pathLst>
                <a:path w="1162" h="2028" fill="none" extrusionOk="0">
                  <a:moveTo>
                    <a:pt x="0" y="0"/>
                  </a:moveTo>
                  <a:lnTo>
                    <a:pt x="35" y="18"/>
                  </a:lnTo>
                  <a:cubicBezTo>
                    <a:pt x="537" y="607"/>
                    <a:pt x="919" y="1300"/>
                    <a:pt x="1161" y="2028"/>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1" name="Google Shape;2273;p57">
              <a:extLst>
                <a:ext uri="{FF2B5EF4-FFF2-40B4-BE49-F238E27FC236}">
                  <a16:creationId xmlns:a16="http://schemas.microsoft.com/office/drawing/2014/main" id="{BF4A0862-1129-45A2-92E9-6EF46458D1DB}"/>
                </a:ext>
              </a:extLst>
            </p:cNvPr>
            <p:cNvSpPr/>
            <p:nvPr/>
          </p:nvSpPr>
          <p:spPr>
            <a:xfrm>
              <a:off x="3375250" y="5242500"/>
              <a:ext cx="31225" cy="48550"/>
            </a:xfrm>
            <a:custGeom>
              <a:avLst/>
              <a:gdLst/>
              <a:ahLst/>
              <a:cxnLst/>
              <a:rect l="l" t="t" r="r" b="b"/>
              <a:pathLst>
                <a:path w="1249" h="1942" fill="none" extrusionOk="0">
                  <a:moveTo>
                    <a:pt x="1" y="0"/>
                  </a:moveTo>
                  <a:lnTo>
                    <a:pt x="1" y="0"/>
                  </a:lnTo>
                  <a:cubicBezTo>
                    <a:pt x="486" y="694"/>
                    <a:pt x="902" y="1179"/>
                    <a:pt x="1248" y="1941"/>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2" name="Google Shape;2274;p57">
              <a:extLst>
                <a:ext uri="{FF2B5EF4-FFF2-40B4-BE49-F238E27FC236}">
                  <a16:creationId xmlns:a16="http://schemas.microsoft.com/office/drawing/2014/main" id="{F76AB0C1-DCD8-4A43-9256-701B8C1F228E}"/>
                </a:ext>
              </a:extLst>
            </p:cNvPr>
            <p:cNvSpPr/>
            <p:nvPr/>
          </p:nvSpPr>
          <p:spPr>
            <a:xfrm>
              <a:off x="3335400" y="5291025"/>
              <a:ext cx="36425" cy="42900"/>
            </a:xfrm>
            <a:custGeom>
              <a:avLst/>
              <a:gdLst/>
              <a:ahLst/>
              <a:cxnLst/>
              <a:rect l="l" t="t" r="r" b="b"/>
              <a:pathLst>
                <a:path w="1457" h="1716" fill="none" extrusionOk="0">
                  <a:moveTo>
                    <a:pt x="1" y="0"/>
                  </a:moveTo>
                  <a:cubicBezTo>
                    <a:pt x="486" y="624"/>
                    <a:pt x="971" y="1092"/>
                    <a:pt x="1456" y="1716"/>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3" name="Google Shape;2275;p57">
              <a:extLst>
                <a:ext uri="{FF2B5EF4-FFF2-40B4-BE49-F238E27FC236}">
                  <a16:creationId xmlns:a16="http://schemas.microsoft.com/office/drawing/2014/main" id="{A3E0B2B1-1C39-4F11-953B-BB1423E1B35F}"/>
                </a:ext>
              </a:extLst>
            </p:cNvPr>
            <p:cNvSpPr/>
            <p:nvPr/>
          </p:nvSpPr>
          <p:spPr>
            <a:xfrm>
              <a:off x="3299000" y="5337800"/>
              <a:ext cx="37725" cy="34675"/>
            </a:xfrm>
            <a:custGeom>
              <a:avLst/>
              <a:gdLst/>
              <a:ahLst/>
              <a:cxnLst/>
              <a:rect l="l" t="t" r="r" b="b"/>
              <a:pathLst>
                <a:path w="1509" h="1387" fill="none" extrusionOk="0">
                  <a:moveTo>
                    <a:pt x="1" y="1"/>
                  </a:moveTo>
                  <a:cubicBezTo>
                    <a:pt x="625" y="139"/>
                    <a:pt x="1179" y="971"/>
                    <a:pt x="1509" y="1387"/>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4" name="Google Shape;2276;p57">
              <a:extLst>
                <a:ext uri="{FF2B5EF4-FFF2-40B4-BE49-F238E27FC236}">
                  <a16:creationId xmlns:a16="http://schemas.microsoft.com/office/drawing/2014/main" id="{EE6D8230-01D1-4F99-B09A-B475EBCB364B}"/>
                </a:ext>
              </a:extLst>
            </p:cNvPr>
            <p:cNvSpPr/>
            <p:nvPr/>
          </p:nvSpPr>
          <p:spPr>
            <a:xfrm>
              <a:off x="3266525" y="5386325"/>
              <a:ext cx="39000" cy="31225"/>
            </a:xfrm>
            <a:custGeom>
              <a:avLst/>
              <a:gdLst/>
              <a:ahLst/>
              <a:cxnLst/>
              <a:rect l="l" t="t" r="r" b="b"/>
              <a:pathLst>
                <a:path w="1560" h="1249" fill="none" extrusionOk="0">
                  <a:moveTo>
                    <a:pt x="0" y="0"/>
                  </a:moveTo>
                  <a:cubicBezTo>
                    <a:pt x="399" y="0"/>
                    <a:pt x="1560" y="953"/>
                    <a:pt x="1525" y="1213"/>
                  </a:cubicBezTo>
                  <a:lnTo>
                    <a:pt x="1525" y="1213"/>
                  </a:lnTo>
                  <a:cubicBezTo>
                    <a:pt x="1525" y="1231"/>
                    <a:pt x="1525" y="1231"/>
                    <a:pt x="1525" y="1248"/>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01" name="Google Shape;2128;p57">
            <a:extLst>
              <a:ext uri="{FF2B5EF4-FFF2-40B4-BE49-F238E27FC236}">
                <a16:creationId xmlns:a16="http://schemas.microsoft.com/office/drawing/2014/main" id="{804A09AD-C0CA-4EF6-A275-2781413F345E}"/>
              </a:ext>
            </a:extLst>
          </p:cNvPr>
          <p:cNvGrpSpPr/>
          <p:nvPr/>
        </p:nvGrpSpPr>
        <p:grpSpPr>
          <a:xfrm>
            <a:off x="1486266" y="4842142"/>
            <a:ext cx="1226835" cy="695093"/>
            <a:chOff x="2201850" y="617375"/>
            <a:chExt cx="1168900" cy="772850"/>
          </a:xfrm>
          <a:solidFill>
            <a:srgbClr val="00B050"/>
          </a:solidFill>
        </p:grpSpPr>
        <p:sp>
          <p:nvSpPr>
            <p:cNvPr id="102" name="Google Shape;2129;p57">
              <a:extLst>
                <a:ext uri="{FF2B5EF4-FFF2-40B4-BE49-F238E27FC236}">
                  <a16:creationId xmlns:a16="http://schemas.microsoft.com/office/drawing/2014/main" id="{3C664752-A632-49FF-963D-B95F59B0BCF4}"/>
                </a:ext>
              </a:extLst>
            </p:cNvPr>
            <p:cNvSpPr/>
            <p:nvPr/>
          </p:nvSpPr>
          <p:spPr>
            <a:xfrm>
              <a:off x="2387775" y="1373175"/>
              <a:ext cx="763775" cy="16875"/>
            </a:xfrm>
            <a:custGeom>
              <a:avLst/>
              <a:gdLst/>
              <a:ahLst/>
              <a:cxnLst/>
              <a:rect l="l" t="t" r="r" b="b"/>
              <a:pathLst>
                <a:path w="30551" h="675" extrusionOk="0">
                  <a:moveTo>
                    <a:pt x="23514" y="1"/>
                  </a:moveTo>
                  <a:cubicBezTo>
                    <a:pt x="20740" y="1"/>
                    <a:pt x="17968" y="43"/>
                    <a:pt x="15207" y="43"/>
                  </a:cubicBezTo>
                  <a:cubicBezTo>
                    <a:pt x="12756" y="43"/>
                    <a:pt x="10298" y="2"/>
                    <a:pt x="7844" y="2"/>
                  </a:cubicBezTo>
                  <a:cubicBezTo>
                    <a:pt x="5267" y="2"/>
                    <a:pt x="2694" y="47"/>
                    <a:pt x="139" y="233"/>
                  </a:cubicBezTo>
                  <a:cubicBezTo>
                    <a:pt x="1" y="233"/>
                    <a:pt x="1" y="440"/>
                    <a:pt x="139" y="440"/>
                  </a:cubicBezTo>
                  <a:cubicBezTo>
                    <a:pt x="2694" y="625"/>
                    <a:pt x="5271" y="671"/>
                    <a:pt x="7850" y="671"/>
                  </a:cubicBezTo>
                  <a:cubicBezTo>
                    <a:pt x="10307" y="671"/>
                    <a:pt x="12765" y="630"/>
                    <a:pt x="15207" y="630"/>
                  </a:cubicBezTo>
                  <a:cubicBezTo>
                    <a:pt x="18057" y="630"/>
                    <a:pt x="20930" y="675"/>
                    <a:pt x="23806" y="675"/>
                  </a:cubicBezTo>
                  <a:cubicBezTo>
                    <a:pt x="25963" y="675"/>
                    <a:pt x="28122" y="649"/>
                    <a:pt x="30274" y="561"/>
                  </a:cubicBezTo>
                  <a:cubicBezTo>
                    <a:pt x="30550" y="561"/>
                    <a:pt x="30550" y="129"/>
                    <a:pt x="30274" y="129"/>
                  </a:cubicBezTo>
                  <a:cubicBezTo>
                    <a:pt x="28023" y="29"/>
                    <a:pt x="25768" y="1"/>
                    <a:pt x="23514" y="1"/>
                  </a:cubicBezTo>
                  <a:close/>
                </a:path>
              </a:pathLst>
            </a:custGeom>
            <a:grpFill/>
            <a:ln>
              <a:noFill/>
            </a:ln>
          </p:spPr>
          <p:txBody>
            <a:bodyPr spcFirstLastPara="1" wrap="square" lIns="121900" tIns="121900" rIns="121900" bIns="121900" anchor="ctr" anchorCtr="0">
              <a:noAutofit/>
            </a:bodyPr>
            <a:lstStyle/>
            <a:p>
              <a:endParaRPr sz="2400"/>
            </a:p>
          </p:txBody>
        </p:sp>
        <p:grpSp>
          <p:nvGrpSpPr>
            <p:cNvPr id="103" name="Google Shape;2130;p57">
              <a:extLst>
                <a:ext uri="{FF2B5EF4-FFF2-40B4-BE49-F238E27FC236}">
                  <a16:creationId xmlns:a16="http://schemas.microsoft.com/office/drawing/2014/main" id="{1665D2D6-4F27-4F50-AC37-20B510AE766F}"/>
                </a:ext>
              </a:extLst>
            </p:cNvPr>
            <p:cNvGrpSpPr/>
            <p:nvPr/>
          </p:nvGrpSpPr>
          <p:grpSpPr>
            <a:xfrm>
              <a:off x="2201850" y="617375"/>
              <a:ext cx="1168900" cy="772850"/>
              <a:chOff x="2201850" y="617375"/>
              <a:chExt cx="1168900" cy="772850"/>
            </a:xfrm>
            <a:grpFill/>
          </p:grpSpPr>
          <p:sp>
            <p:nvSpPr>
              <p:cNvPr id="104" name="Google Shape;2131;p57">
                <a:extLst>
                  <a:ext uri="{FF2B5EF4-FFF2-40B4-BE49-F238E27FC236}">
                    <a16:creationId xmlns:a16="http://schemas.microsoft.com/office/drawing/2014/main" id="{CC3754EF-817B-46A5-BC14-14301115547B}"/>
                  </a:ext>
                </a:extLst>
              </p:cNvPr>
              <p:cNvSpPr/>
              <p:nvPr/>
            </p:nvSpPr>
            <p:spPr>
              <a:xfrm>
                <a:off x="2440000" y="934600"/>
                <a:ext cx="708525" cy="401775"/>
              </a:xfrm>
              <a:custGeom>
                <a:avLst/>
                <a:gdLst/>
                <a:ahLst/>
                <a:cxnLst/>
                <a:rect l="l" t="t" r="r" b="b"/>
                <a:pathLst>
                  <a:path w="28341" h="16071" extrusionOk="0">
                    <a:moveTo>
                      <a:pt x="16058" y="0"/>
                    </a:moveTo>
                    <a:cubicBezTo>
                      <a:pt x="9747" y="0"/>
                      <a:pt x="2888" y="639"/>
                      <a:pt x="2089" y="1241"/>
                    </a:cubicBezTo>
                    <a:cubicBezTo>
                      <a:pt x="0" y="2811"/>
                      <a:pt x="863" y="15342"/>
                      <a:pt x="1485" y="15843"/>
                    </a:cubicBezTo>
                    <a:cubicBezTo>
                      <a:pt x="1685" y="16003"/>
                      <a:pt x="4344" y="16070"/>
                      <a:pt x="7861" y="16070"/>
                    </a:cubicBezTo>
                    <a:cubicBezTo>
                      <a:pt x="14947" y="16070"/>
                      <a:pt x="25519" y="15797"/>
                      <a:pt x="26511" y="15463"/>
                    </a:cubicBezTo>
                    <a:cubicBezTo>
                      <a:pt x="27978" y="14980"/>
                      <a:pt x="28341" y="4555"/>
                      <a:pt x="26873" y="1724"/>
                    </a:cubicBezTo>
                    <a:cubicBezTo>
                      <a:pt x="26206" y="445"/>
                      <a:pt x="21323" y="0"/>
                      <a:pt x="16058" y="0"/>
                    </a:cubicBezTo>
                    <a:close/>
                  </a:path>
                </a:pathLst>
              </a:custGeom>
              <a:grpFill/>
              <a:ln>
                <a:noFill/>
              </a:ln>
            </p:spPr>
            <p:txBody>
              <a:bodyPr spcFirstLastPara="1" wrap="square" lIns="121900" tIns="121900" rIns="121900" bIns="121900" anchor="ctr" anchorCtr="0">
                <a:noAutofit/>
              </a:bodyPr>
              <a:lstStyle/>
              <a:p>
                <a:endParaRPr sz="2400"/>
              </a:p>
            </p:txBody>
          </p:sp>
          <p:sp>
            <p:nvSpPr>
              <p:cNvPr id="105" name="Google Shape;2132;p57">
                <a:extLst>
                  <a:ext uri="{FF2B5EF4-FFF2-40B4-BE49-F238E27FC236}">
                    <a16:creationId xmlns:a16="http://schemas.microsoft.com/office/drawing/2014/main" id="{E69008D0-79F7-46E7-85EC-FF793A603A42}"/>
                  </a:ext>
                </a:extLst>
              </p:cNvPr>
              <p:cNvSpPr/>
              <p:nvPr/>
            </p:nvSpPr>
            <p:spPr>
              <a:xfrm>
                <a:off x="2345000" y="1313225"/>
                <a:ext cx="867375" cy="77000"/>
              </a:xfrm>
              <a:custGeom>
                <a:avLst/>
                <a:gdLst/>
                <a:ahLst/>
                <a:cxnLst/>
                <a:rect l="l" t="t" r="r" b="b"/>
                <a:pathLst>
                  <a:path w="34695" h="3080" extrusionOk="0">
                    <a:moveTo>
                      <a:pt x="3255" y="0"/>
                    </a:moveTo>
                    <a:cubicBezTo>
                      <a:pt x="3023" y="0"/>
                      <a:pt x="2791" y="7"/>
                      <a:pt x="2558" y="24"/>
                    </a:cubicBezTo>
                    <a:cubicBezTo>
                      <a:pt x="1764" y="93"/>
                      <a:pt x="763" y="301"/>
                      <a:pt x="469" y="1146"/>
                    </a:cubicBezTo>
                    <a:cubicBezTo>
                      <a:pt x="1" y="2438"/>
                      <a:pt x="1678" y="2808"/>
                      <a:pt x="2645" y="2808"/>
                    </a:cubicBezTo>
                    <a:cubicBezTo>
                      <a:pt x="2711" y="2808"/>
                      <a:pt x="2775" y="2807"/>
                      <a:pt x="2834" y="2803"/>
                    </a:cubicBezTo>
                    <a:cubicBezTo>
                      <a:pt x="2972" y="2803"/>
                      <a:pt x="2972" y="2596"/>
                      <a:pt x="2834" y="2596"/>
                    </a:cubicBezTo>
                    <a:lnTo>
                      <a:pt x="2834" y="2613"/>
                    </a:lnTo>
                    <a:cubicBezTo>
                      <a:pt x="2057" y="2527"/>
                      <a:pt x="607" y="2354"/>
                      <a:pt x="832" y="1267"/>
                    </a:cubicBezTo>
                    <a:cubicBezTo>
                      <a:pt x="935" y="784"/>
                      <a:pt x="1608" y="646"/>
                      <a:pt x="2005" y="559"/>
                    </a:cubicBezTo>
                    <a:cubicBezTo>
                      <a:pt x="2386" y="479"/>
                      <a:pt x="2779" y="451"/>
                      <a:pt x="3173" y="451"/>
                    </a:cubicBezTo>
                    <a:cubicBezTo>
                      <a:pt x="3710" y="451"/>
                      <a:pt x="4250" y="502"/>
                      <a:pt x="4767" y="542"/>
                    </a:cubicBezTo>
                    <a:cubicBezTo>
                      <a:pt x="6301" y="659"/>
                      <a:pt x="7850" y="687"/>
                      <a:pt x="9401" y="687"/>
                    </a:cubicBezTo>
                    <a:cubicBezTo>
                      <a:pt x="10832" y="687"/>
                      <a:pt x="12265" y="663"/>
                      <a:pt x="13690" y="663"/>
                    </a:cubicBezTo>
                    <a:lnTo>
                      <a:pt x="25427" y="663"/>
                    </a:lnTo>
                    <a:cubicBezTo>
                      <a:pt x="26658" y="663"/>
                      <a:pt x="27897" y="655"/>
                      <a:pt x="29133" y="655"/>
                    </a:cubicBezTo>
                    <a:cubicBezTo>
                      <a:pt x="29751" y="655"/>
                      <a:pt x="30369" y="657"/>
                      <a:pt x="30984" y="663"/>
                    </a:cubicBezTo>
                    <a:cubicBezTo>
                      <a:pt x="31115" y="656"/>
                      <a:pt x="31247" y="653"/>
                      <a:pt x="31379" y="653"/>
                    </a:cubicBezTo>
                    <a:cubicBezTo>
                      <a:pt x="31909" y="653"/>
                      <a:pt x="32444" y="708"/>
                      <a:pt x="32969" y="818"/>
                    </a:cubicBezTo>
                    <a:cubicBezTo>
                      <a:pt x="33504" y="939"/>
                      <a:pt x="34177" y="1215"/>
                      <a:pt x="33452" y="2078"/>
                    </a:cubicBezTo>
                    <a:cubicBezTo>
                      <a:pt x="33073" y="2527"/>
                      <a:pt x="32365" y="2613"/>
                      <a:pt x="31847" y="2648"/>
                    </a:cubicBezTo>
                    <a:cubicBezTo>
                      <a:pt x="31554" y="2648"/>
                      <a:pt x="31554" y="3079"/>
                      <a:pt x="31847" y="3079"/>
                    </a:cubicBezTo>
                    <a:cubicBezTo>
                      <a:pt x="32710" y="3079"/>
                      <a:pt x="34695" y="2596"/>
                      <a:pt x="34402" y="1302"/>
                    </a:cubicBezTo>
                    <a:cubicBezTo>
                      <a:pt x="34125" y="111"/>
                      <a:pt x="32399" y="76"/>
                      <a:pt x="31433" y="76"/>
                    </a:cubicBezTo>
                    <a:cubicBezTo>
                      <a:pt x="29517" y="47"/>
                      <a:pt x="27599" y="38"/>
                      <a:pt x="25681" y="38"/>
                    </a:cubicBezTo>
                    <a:cubicBezTo>
                      <a:pt x="21844" y="38"/>
                      <a:pt x="18005" y="76"/>
                      <a:pt x="14173" y="76"/>
                    </a:cubicBezTo>
                    <a:cubicBezTo>
                      <a:pt x="11446" y="76"/>
                      <a:pt x="8719" y="76"/>
                      <a:pt x="5992" y="93"/>
                    </a:cubicBezTo>
                    <a:cubicBezTo>
                      <a:pt x="5936" y="94"/>
                      <a:pt x="5881" y="95"/>
                      <a:pt x="5825" y="95"/>
                    </a:cubicBezTo>
                    <a:cubicBezTo>
                      <a:pt x="4961" y="95"/>
                      <a:pt x="4113" y="0"/>
                      <a:pt x="3255" y="0"/>
                    </a:cubicBezTo>
                    <a:close/>
                  </a:path>
                </a:pathLst>
              </a:custGeom>
              <a:grpFill/>
              <a:ln>
                <a:noFill/>
              </a:ln>
            </p:spPr>
            <p:txBody>
              <a:bodyPr spcFirstLastPara="1" wrap="square" lIns="121900" tIns="121900" rIns="121900" bIns="121900" anchor="ctr" anchorCtr="0">
                <a:noAutofit/>
              </a:bodyPr>
              <a:lstStyle/>
              <a:p>
                <a:endParaRPr sz="2400"/>
              </a:p>
            </p:txBody>
          </p:sp>
          <p:sp>
            <p:nvSpPr>
              <p:cNvPr id="106" name="Google Shape;2133;p57">
                <a:extLst>
                  <a:ext uri="{FF2B5EF4-FFF2-40B4-BE49-F238E27FC236}">
                    <a16:creationId xmlns:a16="http://schemas.microsoft.com/office/drawing/2014/main" id="{4622CD5F-0316-4901-A7B4-F9D374617D85}"/>
                  </a:ext>
                </a:extLst>
              </p:cNvPr>
              <p:cNvSpPr/>
              <p:nvPr/>
            </p:nvSpPr>
            <p:spPr>
              <a:xfrm>
                <a:off x="2394675" y="882400"/>
                <a:ext cx="808225" cy="444500"/>
              </a:xfrm>
              <a:custGeom>
                <a:avLst/>
                <a:gdLst/>
                <a:ahLst/>
                <a:cxnLst/>
                <a:rect l="l" t="t" r="r" b="b"/>
                <a:pathLst>
                  <a:path w="32329" h="17780" extrusionOk="0">
                    <a:moveTo>
                      <a:pt x="7984" y="1"/>
                    </a:moveTo>
                    <a:cubicBezTo>
                      <a:pt x="7653" y="1"/>
                      <a:pt x="7322" y="5"/>
                      <a:pt x="6991" y="15"/>
                    </a:cubicBezTo>
                    <a:cubicBezTo>
                      <a:pt x="5023" y="84"/>
                      <a:pt x="2176" y="170"/>
                      <a:pt x="847" y="1862"/>
                    </a:cubicBezTo>
                    <a:cubicBezTo>
                      <a:pt x="363" y="2466"/>
                      <a:pt x="243" y="3294"/>
                      <a:pt x="156" y="4037"/>
                    </a:cubicBezTo>
                    <a:cubicBezTo>
                      <a:pt x="1" y="5504"/>
                      <a:pt x="35" y="7040"/>
                      <a:pt x="35" y="8524"/>
                    </a:cubicBezTo>
                    <a:cubicBezTo>
                      <a:pt x="35" y="11510"/>
                      <a:pt x="105" y="14565"/>
                      <a:pt x="536" y="17516"/>
                    </a:cubicBezTo>
                    <a:cubicBezTo>
                      <a:pt x="544" y="17594"/>
                      <a:pt x="604" y="17630"/>
                      <a:pt x="668" y="17630"/>
                    </a:cubicBezTo>
                    <a:cubicBezTo>
                      <a:pt x="746" y="17630"/>
                      <a:pt x="829" y="17577"/>
                      <a:pt x="829" y="17482"/>
                    </a:cubicBezTo>
                    <a:lnTo>
                      <a:pt x="847" y="17482"/>
                    </a:lnTo>
                    <a:cubicBezTo>
                      <a:pt x="778" y="14962"/>
                      <a:pt x="605" y="12459"/>
                      <a:pt x="588" y="9939"/>
                    </a:cubicBezTo>
                    <a:cubicBezTo>
                      <a:pt x="588" y="8679"/>
                      <a:pt x="605" y="7419"/>
                      <a:pt x="640" y="6159"/>
                    </a:cubicBezTo>
                    <a:cubicBezTo>
                      <a:pt x="691" y="4934"/>
                      <a:pt x="622" y="3622"/>
                      <a:pt x="1123" y="2483"/>
                    </a:cubicBezTo>
                    <a:cubicBezTo>
                      <a:pt x="1675" y="1275"/>
                      <a:pt x="3246" y="1051"/>
                      <a:pt x="4385" y="843"/>
                    </a:cubicBezTo>
                    <a:cubicBezTo>
                      <a:pt x="5589" y="638"/>
                      <a:pt x="6822" y="548"/>
                      <a:pt x="8044" y="548"/>
                    </a:cubicBezTo>
                    <a:cubicBezTo>
                      <a:pt x="8153" y="548"/>
                      <a:pt x="8263" y="549"/>
                      <a:pt x="8372" y="550"/>
                    </a:cubicBezTo>
                    <a:cubicBezTo>
                      <a:pt x="10823" y="550"/>
                      <a:pt x="13274" y="826"/>
                      <a:pt x="15707" y="964"/>
                    </a:cubicBezTo>
                    <a:cubicBezTo>
                      <a:pt x="17332" y="1051"/>
                      <a:pt x="18957" y="1090"/>
                      <a:pt x="20583" y="1090"/>
                    </a:cubicBezTo>
                    <a:cubicBezTo>
                      <a:pt x="21546" y="1090"/>
                      <a:pt x="22510" y="1076"/>
                      <a:pt x="23474" y="1051"/>
                    </a:cubicBezTo>
                    <a:cubicBezTo>
                      <a:pt x="24734" y="1016"/>
                      <a:pt x="25977" y="947"/>
                      <a:pt x="27237" y="878"/>
                    </a:cubicBezTo>
                    <a:cubicBezTo>
                      <a:pt x="27447" y="865"/>
                      <a:pt x="27657" y="856"/>
                      <a:pt x="27863" y="856"/>
                    </a:cubicBezTo>
                    <a:cubicBezTo>
                      <a:pt x="28993" y="856"/>
                      <a:pt x="30035" y="1107"/>
                      <a:pt x="30706" y="2172"/>
                    </a:cubicBezTo>
                    <a:cubicBezTo>
                      <a:pt x="31379" y="3243"/>
                      <a:pt x="31327" y="4796"/>
                      <a:pt x="31327" y="6021"/>
                    </a:cubicBezTo>
                    <a:cubicBezTo>
                      <a:pt x="31327" y="7281"/>
                      <a:pt x="31206" y="8541"/>
                      <a:pt x="31137" y="9784"/>
                    </a:cubicBezTo>
                    <a:lnTo>
                      <a:pt x="30654" y="17482"/>
                    </a:lnTo>
                    <a:cubicBezTo>
                      <a:pt x="30645" y="17680"/>
                      <a:pt x="30796" y="17780"/>
                      <a:pt x="30954" y="17780"/>
                    </a:cubicBezTo>
                    <a:cubicBezTo>
                      <a:pt x="31111" y="17780"/>
                      <a:pt x="31275" y="17680"/>
                      <a:pt x="31293" y="17482"/>
                    </a:cubicBezTo>
                    <a:lnTo>
                      <a:pt x="31810" y="8351"/>
                    </a:lnTo>
                    <a:cubicBezTo>
                      <a:pt x="31914" y="6332"/>
                      <a:pt x="32328" y="3260"/>
                      <a:pt x="30947" y="1534"/>
                    </a:cubicBezTo>
                    <a:cubicBezTo>
                      <a:pt x="30124" y="512"/>
                      <a:pt x="28918" y="271"/>
                      <a:pt x="27660" y="271"/>
                    </a:cubicBezTo>
                    <a:cubicBezTo>
                      <a:pt x="26731" y="271"/>
                      <a:pt x="25775" y="402"/>
                      <a:pt x="24924" y="446"/>
                    </a:cubicBezTo>
                    <a:cubicBezTo>
                      <a:pt x="23611" y="505"/>
                      <a:pt x="22298" y="533"/>
                      <a:pt x="20985" y="533"/>
                    </a:cubicBezTo>
                    <a:cubicBezTo>
                      <a:pt x="19225" y="533"/>
                      <a:pt x="17466" y="484"/>
                      <a:pt x="15707" y="395"/>
                    </a:cubicBezTo>
                    <a:cubicBezTo>
                      <a:pt x="13122" y="272"/>
                      <a:pt x="10563" y="1"/>
                      <a:pt x="7984" y="1"/>
                    </a:cubicBezTo>
                    <a:close/>
                  </a:path>
                </a:pathLst>
              </a:custGeom>
              <a:grpFill/>
              <a:ln>
                <a:noFill/>
              </a:ln>
            </p:spPr>
            <p:txBody>
              <a:bodyPr spcFirstLastPara="1" wrap="square" lIns="121900" tIns="121900" rIns="121900" bIns="121900" anchor="ctr" anchorCtr="0">
                <a:noAutofit/>
              </a:bodyPr>
              <a:lstStyle/>
              <a:p>
                <a:endParaRPr sz="2400"/>
              </a:p>
            </p:txBody>
          </p:sp>
          <p:sp>
            <p:nvSpPr>
              <p:cNvPr id="107" name="Google Shape;2134;p57">
                <a:extLst>
                  <a:ext uri="{FF2B5EF4-FFF2-40B4-BE49-F238E27FC236}">
                    <a16:creationId xmlns:a16="http://schemas.microsoft.com/office/drawing/2014/main" id="{1044E45A-C66F-4F43-9D61-ED28BA27C868}"/>
                  </a:ext>
                </a:extLst>
              </p:cNvPr>
              <p:cNvSpPr/>
              <p:nvPr/>
            </p:nvSpPr>
            <p:spPr>
              <a:xfrm>
                <a:off x="2445600" y="932100"/>
                <a:ext cx="695600" cy="385200"/>
              </a:xfrm>
              <a:custGeom>
                <a:avLst/>
                <a:gdLst/>
                <a:ahLst/>
                <a:cxnLst/>
                <a:rect l="l" t="t" r="r" b="b"/>
                <a:pathLst>
                  <a:path w="27824" h="15408" extrusionOk="0">
                    <a:moveTo>
                      <a:pt x="7259" y="1"/>
                    </a:moveTo>
                    <a:cubicBezTo>
                      <a:pt x="6991" y="1"/>
                      <a:pt x="6724" y="4"/>
                      <a:pt x="6456" y="12"/>
                    </a:cubicBezTo>
                    <a:cubicBezTo>
                      <a:pt x="4937" y="46"/>
                      <a:pt x="2262" y="81"/>
                      <a:pt x="1209" y="1427"/>
                    </a:cubicBezTo>
                    <a:cubicBezTo>
                      <a:pt x="1" y="2998"/>
                      <a:pt x="380" y="5621"/>
                      <a:pt x="380" y="7468"/>
                    </a:cubicBezTo>
                    <a:cubicBezTo>
                      <a:pt x="380" y="10022"/>
                      <a:pt x="432" y="12629"/>
                      <a:pt x="812" y="15149"/>
                    </a:cubicBezTo>
                    <a:cubicBezTo>
                      <a:pt x="827" y="15226"/>
                      <a:pt x="888" y="15262"/>
                      <a:pt x="951" y="15262"/>
                    </a:cubicBezTo>
                    <a:cubicBezTo>
                      <a:pt x="1027" y="15262"/>
                      <a:pt x="1105" y="15209"/>
                      <a:pt x="1105" y="15114"/>
                    </a:cubicBezTo>
                    <a:lnTo>
                      <a:pt x="1122" y="15131"/>
                    </a:lnTo>
                    <a:cubicBezTo>
                      <a:pt x="1088" y="13060"/>
                      <a:pt x="950" y="10989"/>
                      <a:pt x="915" y="8918"/>
                    </a:cubicBezTo>
                    <a:cubicBezTo>
                      <a:pt x="898" y="6847"/>
                      <a:pt x="708" y="4499"/>
                      <a:pt x="1243" y="2515"/>
                    </a:cubicBezTo>
                    <a:cubicBezTo>
                      <a:pt x="1830" y="409"/>
                      <a:pt x="5696" y="581"/>
                      <a:pt x="7370" y="564"/>
                    </a:cubicBezTo>
                    <a:cubicBezTo>
                      <a:pt x="7503" y="562"/>
                      <a:pt x="7636" y="561"/>
                      <a:pt x="7769" y="561"/>
                    </a:cubicBezTo>
                    <a:cubicBezTo>
                      <a:pt x="9794" y="561"/>
                      <a:pt x="11817" y="796"/>
                      <a:pt x="13826" y="909"/>
                    </a:cubicBezTo>
                    <a:cubicBezTo>
                      <a:pt x="15270" y="995"/>
                      <a:pt x="16714" y="1029"/>
                      <a:pt x="18151" y="1029"/>
                    </a:cubicBezTo>
                    <a:cubicBezTo>
                      <a:pt x="18741" y="1029"/>
                      <a:pt x="19331" y="1023"/>
                      <a:pt x="19918" y="1013"/>
                    </a:cubicBezTo>
                    <a:cubicBezTo>
                      <a:pt x="20852" y="988"/>
                      <a:pt x="22162" y="754"/>
                      <a:pt x="23392" y="754"/>
                    </a:cubicBezTo>
                    <a:cubicBezTo>
                      <a:pt x="24687" y="754"/>
                      <a:pt x="25893" y="1013"/>
                      <a:pt x="26477" y="2049"/>
                    </a:cubicBezTo>
                    <a:cubicBezTo>
                      <a:pt x="27461" y="3826"/>
                      <a:pt x="26891" y="6709"/>
                      <a:pt x="26770" y="8624"/>
                    </a:cubicBezTo>
                    <a:lnTo>
                      <a:pt x="26373" y="15097"/>
                    </a:lnTo>
                    <a:cubicBezTo>
                      <a:pt x="26356" y="15304"/>
                      <a:pt x="26507" y="15408"/>
                      <a:pt x="26665" y="15408"/>
                    </a:cubicBezTo>
                    <a:cubicBezTo>
                      <a:pt x="26822" y="15408"/>
                      <a:pt x="26986" y="15304"/>
                      <a:pt x="26995" y="15097"/>
                    </a:cubicBezTo>
                    <a:cubicBezTo>
                      <a:pt x="27133" y="12629"/>
                      <a:pt x="27271" y="10161"/>
                      <a:pt x="27409" y="7692"/>
                    </a:cubicBezTo>
                    <a:cubicBezTo>
                      <a:pt x="27530" y="5673"/>
                      <a:pt x="27823" y="3308"/>
                      <a:pt x="26788" y="1462"/>
                    </a:cubicBezTo>
                    <a:cubicBezTo>
                      <a:pt x="26230" y="451"/>
                      <a:pt x="25106" y="229"/>
                      <a:pt x="23963" y="229"/>
                    </a:cubicBezTo>
                    <a:cubicBezTo>
                      <a:pt x="23194" y="229"/>
                      <a:pt x="22417" y="329"/>
                      <a:pt x="21799" y="357"/>
                    </a:cubicBezTo>
                    <a:cubicBezTo>
                      <a:pt x="20510" y="424"/>
                      <a:pt x="19220" y="459"/>
                      <a:pt x="17930" y="459"/>
                    </a:cubicBezTo>
                    <a:cubicBezTo>
                      <a:pt x="16562" y="459"/>
                      <a:pt x="15194" y="420"/>
                      <a:pt x="13826" y="340"/>
                    </a:cubicBezTo>
                    <a:cubicBezTo>
                      <a:pt x="11641" y="232"/>
                      <a:pt x="9456" y="1"/>
                      <a:pt x="7259" y="1"/>
                    </a:cubicBezTo>
                    <a:close/>
                  </a:path>
                </a:pathLst>
              </a:custGeom>
              <a:grpFill/>
              <a:ln>
                <a:noFill/>
              </a:ln>
            </p:spPr>
            <p:txBody>
              <a:bodyPr spcFirstLastPara="1" wrap="square" lIns="121900" tIns="121900" rIns="121900" bIns="121900" anchor="ctr" anchorCtr="0">
                <a:noAutofit/>
              </a:bodyPr>
              <a:lstStyle/>
              <a:p>
                <a:endParaRPr sz="2400"/>
              </a:p>
            </p:txBody>
          </p:sp>
          <p:sp>
            <p:nvSpPr>
              <p:cNvPr id="108" name="Google Shape;2135;p57">
                <a:extLst>
                  <a:ext uri="{FF2B5EF4-FFF2-40B4-BE49-F238E27FC236}">
                    <a16:creationId xmlns:a16="http://schemas.microsoft.com/office/drawing/2014/main" id="{D6D7CD50-65C1-4C87-9665-5A634DD1AC94}"/>
                  </a:ext>
                </a:extLst>
              </p:cNvPr>
              <p:cNvSpPr/>
              <p:nvPr/>
            </p:nvSpPr>
            <p:spPr>
              <a:xfrm>
                <a:off x="2739875" y="1173325"/>
                <a:ext cx="75325" cy="27500"/>
              </a:xfrm>
              <a:custGeom>
                <a:avLst/>
                <a:gdLst/>
                <a:ahLst/>
                <a:cxnLst/>
                <a:rect l="l" t="t" r="r" b="b"/>
                <a:pathLst>
                  <a:path w="3013" h="1100" extrusionOk="0">
                    <a:moveTo>
                      <a:pt x="1803" y="0"/>
                    </a:moveTo>
                    <a:cubicBezTo>
                      <a:pt x="1118" y="0"/>
                      <a:pt x="361" y="370"/>
                      <a:pt x="52" y="874"/>
                    </a:cubicBezTo>
                    <a:cubicBezTo>
                      <a:pt x="0" y="992"/>
                      <a:pt x="97" y="1100"/>
                      <a:pt x="207" y="1100"/>
                    </a:cubicBezTo>
                    <a:cubicBezTo>
                      <a:pt x="242" y="1100"/>
                      <a:pt x="278" y="1089"/>
                      <a:pt x="311" y="1064"/>
                    </a:cubicBezTo>
                    <a:cubicBezTo>
                      <a:pt x="605" y="736"/>
                      <a:pt x="1036" y="529"/>
                      <a:pt x="1485" y="494"/>
                    </a:cubicBezTo>
                    <a:cubicBezTo>
                      <a:pt x="1515" y="492"/>
                      <a:pt x="1544" y="491"/>
                      <a:pt x="1572" y="491"/>
                    </a:cubicBezTo>
                    <a:cubicBezTo>
                      <a:pt x="2009" y="491"/>
                      <a:pt x="2322" y="729"/>
                      <a:pt x="2710" y="891"/>
                    </a:cubicBezTo>
                    <a:cubicBezTo>
                      <a:pt x="2728" y="896"/>
                      <a:pt x="2745" y="899"/>
                      <a:pt x="2761" y="899"/>
                    </a:cubicBezTo>
                    <a:cubicBezTo>
                      <a:pt x="2908" y="899"/>
                      <a:pt x="3012" y="705"/>
                      <a:pt x="2935" y="581"/>
                    </a:cubicBezTo>
                    <a:cubicBezTo>
                      <a:pt x="2698" y="170"/>
                      <a:pt x="2267" y="0"/>
                      <a:pt x="1803" y="0"/>
                    </a:cubicBezTo>
                    <a:close/>
                  </a:path>
                </a:pathLst>
              </a:custGeom>
              <a:grpFill/>
              <a:ln>
                <a:noFill/>
              </a:ln>
            </p:spPr>
            <p:txBody>
              <a:bodyPr spcFirstLastPara="1" wrap="square" lIns="121900" tIns="121900" rIns="121900" bIns="121900" anchor="ctr" anchorCtr="0">
                <a:noAutofit/>
              </a:bodyPr>
              <a:lstStyle/>
              <a:p>
                <a:endParaRPr sz="2400"/>
              </a:p>
            </p:txBody>
          </p:sp>
          <p:sp>
            <p:nvSpPr>
              <p:cNvPr id="109" name="Google Shape;2136;p57">
                <a:extLst>
                  <a:ext uri="{FF2B5EF4-FFF2-40B4-BE49-F238E27FC236}">
                    <a16:creationId xmlns:a16="http://schemas.microsoft.com/office/drawing/2014/main" id="{2C779469-63E2-4C66-BE09-3B4C64F85BD9}"/>
                  </a:ext>
                </a:extLst>
              </p:cNvPr>
              <p:cNvSpPr/>
              <p:nvPr/>
            </p:nvSpPr>
            <p:spPr>
              <a:xfrm>
                <a:off x="2683875" y="1119100"/>
                <a:ext cx="188325" cy="53250"/>
              </a:xfrm>
              <a:custGeom>
                <a:avLst/>
                <a:gdLst/>
                <a:ahLst/>
                <a:cxnLst/>
                <a:rect l="l" t="t" r="r" b="b"/>
                <a:pathLst>
                  <a:path w="7533" h="2130" extrusionOk="0">
                    <a:moveTo>
                      <a:pt x="4494" y="0"/>
                    </a:moveTo>
                    <a:cubicBezTo>
                      <a:pt x="2770" y="0"/>
                      <a:pt x="842" y="821"/>
                      <a:pt x="66" y="1921"/>
                    </a:cubicBezTo>
                    <a:cubicBezTo>
                      <a:pt x="1" y="2026"/>
                      <a:pt x="93" y="2130"/>
                      <a:pt x="195" y="2130"/>
                    </a:cubicBezTo>
                    <a:cubicBezTo>
                      <a:pt x="227" y="2130"/>
                      <a:pt x="261" y="2119"/>
                      <a:pt x="290" y="2094"/>
                    </a:cubicBezTo>
                    <a:cubicBezTo>
                      <a:pt x="1171" y="1265"/>
                      <a:pt x="2292" y="782"/>
                      <a:pt x="3501" y="678"/>
                    </a:cubicBezTo>
                    <a:cubicBezTo>
                      <a:pt x="3712" y="656"/>
                      <a:pt x="3914" y="645"/>
                      <a:pt x="4109" y="645"/>
                    </a:cubicBezTo>
                    <a:cubicBezTo>
                      <a:pt x="5263" y="645"/>
                      <a:pt x="6145" y="1042"/>
                      <a:pt x="7091" y="1869"/>
                    </a:cubicBezTo>
                    <a:cubicBezTo>
                      <a:pt x="7134" y="1907"/>
                      <a:pt x="7188" y="1925"/>
                      <a:pt x="7243" y="1925"/>
                    </a:cubicBezTo>
                    <a:cubicBezTo>
                      <a:pt x="7387" y="1925"/>
                      <a:pt x="7533" y="1807"/>
                      <a:pt x="7470" y="1645"/>
                    </a:cubicBezTo>
                    <a:cubicBezTo>
                      <a:pt x="6987" y="470"/>
                      <a:pt x="5799" y="0"/>
                      <a:pt x="4494" y="0"/>
                    </a:cubicBezTo>
                    <a:close/>
                  </a:path>
                </a:pathLst>
              </a:custGeom>
              <a:grpFill/>
              <a:ln>
                <a:noFill/>
              </a:ln>
            </p:spPr>
            <p:txBody>
              <a:bodyPr spcFirstLastPara="1" wrap="square" lIns="121900" tIns="121900" rIns="121900" bIns="121900" anchor="ctr" anchorCtr="0">
                <a:noAutofit/>
              </a:bodyPr>
              <a:lstStyle/>
              <a:p>
                <a:endParaRPr sz="2400"/>
              </a:p>
            </p:txBody>
          </p:sp>
          <p:sp>
            <p:nvSpPr>
              <p:cNvPr id="110" name="Google Shape;2137;p57">
                <a:extLst>
                  <a:ext uri="{FF2B5EF4-FFF2-40B4-BE49-F238E27FC236}">
                    <a16:creationId xmlns:a16="http://schemas.microsoft.com/office/drawing/2014/main" id="{54AFD212-021E-4797-BEDC-DB4221A242D6}"/>
                  </a:ext>
                </a:extLst>
              </p:cNvPr>
              <p:cNvSpPr/>
              <p:nvPr/>
            </p:nvSpPr>
            <p:spPr>
              <a:xfrm>
                <a:off x="2639175" y="1040625"/>
                <a:ext cx="292800" cy="82575"/>
              </a:xfrm>
              <a:custGeom>
                <a:avLst/>
                <a:gdLst/>
                <a:ahLst/>
                <a:cxnLst/>
                <a:rect l="l" t="t" r="r" b="b"/>
                <a:pathLst>
                  <a:path w="11712" h="3303" extrusionOk="0">
                    <a:moveTo>
                      <a:pt x="6881" y="1"/>
                    </a:moveTo>
                    <a:cubicBezTo>
                      <a:pt x="6487" y="1"/>
                      <a:pt x="6106" y="27"/>
                      <a:pt x="5755" y="72"/>
                    </a:cubicBezTo>
                    <a:cubicBezTo>
                      <a:pt x="3822" y="331"/>
                      <a:pt x="905" y="1125"/>
                      <a:pt x="59" y="3110"/>
                    </a:cubicBezTo>
                    <a:cubicBezTo>
                      <a:pt x="1" y="3214"/>
                      <a:pt x="83" y="3303"/>
                      <a:pt x="164" y="3303"/>
                    </a:cubicBezTo>
                    <a:cubicBezTo>
                      <a:pt x="204" y="3303"/>
                      <a:pt x="243" y="3282"/>
                      <a:pt x="266" y="3231"/>
                    </a:cubicBezTo>
                    <a:lnTo>
                      <a:pt x="266" y="3248"/>
                    </a:lnTo>
                    <a:cubicBezTo>
                      <a:pt x="1371" y="1643"/>
                      <a:pt x="3597" y="1142"/>
                      <a:pt x="5392" y="780"/>
                    </a:cubicBezTo>
                    <a:cubicBezTo>
                      <a:pt x="5856" y="690"/>
                      <a:pt x="6326" y="644"/>
                      <a:pt x="6793" y="644"/>
                    </a:cubicBezTo>
                    <a:cubicBezTo>
                      <a:pt x="7490" y="644"/>
                      <a:pt x="8183" y="746"/>
                      <a:pt x="8844" y="952"/>
                    </a:cubicBezTo>
                    <a:cubicBezTo>
                      <a:pt x="9862" y="1263"/>
                      <a:pt x="10466" y="1971"/>
                      <a:pt x="11174" y="2678"/>
                    </a:cubicBezTo>
                    <a:cubicBezTo>
                      <a:pt x="11238" y="2746"/>
                      <a:pt x="11307" y="2775"/>
                      <a:pt x="11373" y="2775"/>
                    </a:cubicBezTo>
                    <a:cubicBezTo>
                      <a:pt x="11557" y="2775"/>
                      <a:pt x="11712" y="2549"/>
                      <a:pt x="11623" y="2333"/>
                    </a:cubicBezTo>
                    <a:cubicBezTo>
                      <a:pt x="10869" y="569"/>
                      <a:pt x="8731" y="1"/>
                      <a:pt x="6881" y="1"/>
                    </a:cubicBezTo>
                    <a:close/>
                  </a:path>
                </a:pathLst>
              </a:custGeom>
              <a:grpFill/>
              <a:ln>
                <a:noFill/>
              </a:ln>
            </p:spPr>
            <p:txBody>
              <a:bodyPr spcFirstLastPara="1" wrap="square" lIns="121900" tIns="121900" rIns="121900" bIns="121900" anchor="ctr" anchorCtr="0">
                <a:noAutofit/>
              </a:bodyPr>
              <a:lstStyle/>
              <a:p>
                <a:endParaRPr sz="2400"/>
              </a:p>
            </p:txBody>
          </p:sp>
          <p:sp>
            <p:nvSpPr>
              <p:cNvPr id="111" name="Google Shape;2138;p57">
                <a:extLst>
                  <a:ext uri="{FF2B5EF4-FFF2-40B4-BE49-F238E27FC236}">
                    <a16:creationId xmlns:a16="http://schemas.microsoft.com/office/drawing/2014/main" id="{F3DEDC86-751C-4E5A-A440-79C19AE179C6}"/>
                  </a:ext>
                </a:extLst>
              </p:cNvPr>
              <p:cNvSpPr/>
              <p:nvPr/>
            </p:nvSpPr>
            <p:spPr>
              <a:xfrm>
                <a:off x="2312350" y="862900"/>
                <a:ext cx="72050" cy="52825"/>
              </a:xfrm>
              <a:custGeom>
                <a:avLst/>
                <a:gdLst/>
                <a:ahLst/>
                <a:cxnLst/>
                <a:rect l="l" t="t" r="r" b="b"/>
                <a:pathLst>
                  <a:path w="2882" h="2113" extrusionOk="0">
                    <a:moveTo>
                      <a:pt x="255" y="0"/>
                    </a:moveTo>
                    <a:cubicBezTo>
                      <a:pt x="62" y="0"/>
                      <a:pt x="1" y="264"/>
                      <a:pt x="118" y="381"/>
                    </a:cubicBezTo>
                    <a:cubicBezTo>
                      <a:pt x="412" y="691"/>
                      <a:pt x="895" y="864"/>
                      <a:pt x="1257" y="1106"/>
                    </a:cubicBezTo>
                    <a:cubicBezTo>
                      <a:pt x="1723" y="1416"/>
                      <a:pt x="2103" y="1796"/>
                      <a:pt x="2552" y="2089"/>
                    </a:cubicBezTo>
                    <a:cubicBezTo>
                      <a:pt x="2584" y="2105"/>
                      <a:pt x="2616" y="2113"/>
                      <a:pt x="2646" y="2113"/>
                    </a:cubicBezTo>
                    <a:cubicBezTo>
                      <a:pt x="2779" y="2113"/>
                      <a:pt x="2881" y="1974"/>
                      <a:pt x="2811" y="1848"/>
                    </a:cubicBezTo>
                    <a:cubicBezTo>
                      <a:pt x="2483" y="1416"/>
                      <a:pt x="2086" y="1054"/>
                      <a:pt x="1654" y="760"/>
                    </a:cubicBezTo>
                    <a:cubicBezTo>
                      <a:pt x="1257" y="467"/>
                      <a:pt x="774" y="70"/>
                      <a:pt x="274" y="1"/>
                    </a:cubicBezTo>
                    <a:cubicBezTo>
                      <a:pt x="267" y="1"/>
                      <a:pt x="261" y="0"/>
                      <a:pt x="255" y="0"/>
                    </a:cubicBezTo>
                    <a:close/>
                  </a:path>
                </a:pathLst>
              </a:custGeom>
              <a:grpFill/>
              <a:ln>
                <a:noFill/>
              </a:ln>
            </p:spPr>
            <p:txBody>
              <a:bodyPr spcFirstLastPara="1" wrap="square" lIns="121900" tIns="121900" rIns="121900" bIns="121900" anchor="ctr" anchorCtr="0">
                <a:noAutofit/>
              </a:bodyPr>
              <a:lstStyle/>
              <a:p>
                <a:endParaRPr sz="2400"/>
              </a:p>
            </p:txBody>
          </p:sp>
          <p:sp>
            <p:nvSpPr>
              <p:cNvPr id="112" name="Google Shape;2139;p57">
                <a:extLst>
                  <a:ext uri="{FF2B5EF4-FFF2-40B4-BE49-F238E27FC236}">
                    <a16:creationId xmlns:a16="http://schemas.microsoft.com/office/drawing/2014/main" id="{8AB0AE2B-C92C-4670-BA08-667276F05ADD}"/>
                  </a:ext>
                </a:extLst>
              </p:cNvPr>
              <p:cNvSpPr/>
              <p:nvPr/>
            </p:nvSpPr>
            <p:spPr>
              <a:xfrm>
                <a:off x="2245825" y="796200"/>
                <a:ext cx="94325" cy="83350"/>
              </a:xfrm>
              <a:custGeom>
                <a:avLst/>
                <a:gdLst/>
                <a:ahLst/>
                <a:cxnLst/>
                <a:rect l="l" t="t" r="r" b="b"/>
                <a:pathLst>
                  <a:path w="3773" h="3334" extrusionOk="0">
                    <a:moveTo>
                      <a:pt x="1998" y="462"/>
                    </a:moveTo>
                    <a:cubicBezTo>
                      <a:pt x="2235" y="462"/>
                      <a:pt x="2484" y="552"/>
                      <a:pt x="2727" y="753"/>
                    </a:cubicBezTo>
                    <a:cubicBezTo>
                      <a:pt x="3352" y="1256"/>
                      <a:pt x="3130" y="2107"/>
                      <a:pt x="2701" y="2668"/>
                    </a:cubicBezTo>
                    <a:lnTo>
                      <a:pt x="2701" y="2668"/>
                    </a:lnTo>
                    <a:cubicBezTo>
                      <a:pt x="2477" y="2780"/>
                      <a:pt x="2242" y="2846"/>
                      <a:pt x="1982" y="2846"/>
                    </a:cubicBezTo>
                    <a:cubicBezTo>
                      <a:pt x="1847" y="2846"/>
                      <a:pt x="1705" y="2829"/>
                      <a:pt x="1554" y="2790"/>
                    </a:cubicBezTo>
                    <a:cubicBezTo>
                      <a:pt x="1260" y="2686"/>
                      <a:pt x="1001" y="2514"/>
                      <a:pt x="812" y="2272"/>
                    </a:cubicBezTo>
                    <a:cubicBezTo>
                      <a:pt x="501" y="1944"/>
                      <a:pt x="725" y="1633"/>
                      <a:pt x="898" y="1288"/>
                    </a:cubicBezTo>
                    <a:cubicBezTo>
                      <a:pt x="1136" y="790"/>
                      <a:pt x="1545" y="462"/>
                      <a:pt x="1998" y="462"/>
                    </a:cubicBezTo>
                    <a:close/>
                    <a:moveTo>
                      <a:pt x="2035" y="0"/>
                    </a:moveTo>
                    <a:cubicBezTo>
                      <a:pt x="1590" y="0"/>
                      <a:pt x="1136" y="204"/>
                      <a:pt x="812" y="563"/>
                    </a:cubicBezTo>
                    <a:cubicBezTo>
                      <a:pt x="466" y="943"/>
                      <a:pt x="277" y="1461"/>
                      <a:pt x="121" y="1944"/>
                    </a:cubicBezTo>
                    <a:cubicBezTo>
                      <a:pt x="0" y="2307"/>
                      <a:pt x="674" y="2824"/>
                      <a:pt x="898" y="2997"/>
                    </a:cubicBezTo>
                    <a:cubicBezTo>
                      <a:pt x="1215" y="3223"/>
                      <a:pt x="1614" y="3333"/>
                      <a:pt x="2017" y="3333"/>
                    </a:cubicBezTo>
                    <a:cubicBezTo>
                      <a:pt x="2689" y="3333"/>
                      <a:pt x="3370" y="3027"/>
                      <a:pt x="3694" y="2445"/>
                    </a:cubicBezTo>
                    <a:cubicBezTo>
                      <a:pt x="3772" y="2302"/>
                      <a:pt x="3644" y="2149"/>
                      <a:pt x="3510" y="2149"/>
                    </a:cubicBezTo>
                    <a:cubicBezTo>
                      <a:pt x="3466" y="2149"/>
                      <a:pt x="3421" y="2165"/>
                      <a:pt x="3383" y="2203"/>
                    </a:cubicBezTo>
                    <a:cubicBezTo>
                      <a:pt x="3349" y="2231"/>
                      <a:pt x="3314" y="2259"/>
                      <a:pt x="3280" y="2287"/>
                    </a:cubicBezTo>
                    <a:lnTo>
                      <a:pt x="3280" y="2287"/>
                    </a:lnTo>
                    <a:cubicBezTo>
                      <a:pt x="3536" y="1771"/>
                      <a:pt x="3520" y="1136"/>
                      <a:pt x="3176" y="615"/>
                    </a:cubicBezTo>
                    <a:cubicBezTo>
                      <a:pt x="2888" y="191"/>
                      <a:pt x="2465" y="0"/>
                      <a:pt x="2035" y="0"/>
                    </a:cubicBezTo>
                    <a:close/>
                  </a:path>
                </a:pathLst>
              </a:custGeom>
              <a:grpFill/>
              <a:ln>
                <a:noFill/>
              </a:ln>
            </p:spPr>
            <p:txBody>
              <a:bodyPr spcFirstLastPara="1" wrap="square" lIns="121900" tIns="121900" rIns="121900" bIns="121900" anchor="ctr" anchorCtr="0">
                <a:noAutofit/>
              </a:bodyPr>
              <a:lstStyle/>
              <a:p>
                <a:endParaRPr sz="2400"/>
              </a:p>
            </p:txBody>
          </p:sp>
          <p:sp>
            <p:nvSpPr>
              <p:cNvPr id="113" name="Google Shape;2140;p57">
                <a:extLst>
                  <a:ext uri="{FF2B5EF4-FFF2-40B4-BE49-F238E27FC236}">
                    <a16:creationId xmlns:a16="http://schemas.microsoft.com/office/drawing/2014/main" id="{6750D2A8-F523-4C3F-91FA-AB54811E336E}"/>
                  </a:ext>
                </a:extLst>
              </p:cNvPr>
              <p:cNvSpPr/>
              <p:nvPr/>
            </p:nvSpPr>
            <p:spPr>
              <a:xfrm>
                <a:off x="2259625" y="1123125"/>
                <a:ext cx="78550" cy="13975"/>
              </a:xfrm>
              <a:custGeom>
                <a:avLst/>
                <a:gdLst/>
                <a:ahLst/>
                <a:cxnLst/>
                <a:rect l="l" t="t" r="r" b="b"/>
                <a:pathLst>
                  <a:path w="3142" h="559" extrusionOk="0">
                    <a:moveTo>
                      <a:pt x="2136" y="1"/>
                    </a:moveTo>
                    <a:cubicBezTo>
                      <a:pt x="2005" y="1"/>
                      <a:pt x="1875" y="6"/>
                      <a:pt x="1744" y="17"/>
                    </a:cubicBezTo>
                    <a:cubicBezTo>
                      <a:pt x="1658" y="14"/>
                      <a:pt x="1572" y="13"/>
                      <a:pt x="1486" y="13"/>
                    </a:cubicBezTo>
                    <a:cubicBezTo>
                      <a:pt x="1059" y="13"/>
                      <a:pt x="639" y="49"/>
                      <a:pt x="208" y="120"/>
                    </a:cubicBezTo>
                    <a:cubicBezTo>
                      <a:pt x="18" y="172"/>
                      <a:pt x="1" y="500"/>
                      <a:pt x="208" y="535"/>
                    </a:cubicBezTo>
                    <a:cubicBezTo>
                      <a:pt x="410" y="550"/>
                      <a:pt x="608" y="559"/>
                      <a:pt x="806" y="559"/>
                    </a:cubicBezTo>
                    <a:cubicBezTo>
                      <a:pt x="1048" y="559"/>
                      <a:pt x="1290" y="546"/>
                      <a:pt x="1537" y="517"/>
                    </a:cubicBezTo>
                    <a:cubicBezTo>
                      <a:pt x="2020" y="483"/>
                      <a:pt x="2572" y="500"/>
                      <a:pt x="3038" y="310"/>
                    </a:cubicBezTo>
                    <a:cubicBezTo>
                      <a:pt x="3142" y="276"/>
                      <a:pt x="3142" y="138"/>
                      <a:pt x="3038" y="103"/>
                    </a:cubicBezTo>
                    <a:cubicBezTo>
                      <a:pt x="2738" y="31"/>
                      <a:pt x="2437" y="1"/>
                      <a:pt x="2136" y="1"/>
                    </a:cubicBezTo>
                    <a:close/>
                  </a:path>
                </a:pathLst>
              </a:custGeom>
              <a:grpFill/>
              <a:ln>
                <a:noFill/>
              </a:ln>
            </p:spPr>
            <p:txBody>
              <a:bodyPr spcFirstLastPara="1" wrap="square" lIns="121900" tIns="121900" rIns="121900" bIns="121900" anchor="ctr" anchorCtr="0">
                <a:noAutofit/>
              </a:bodyPr>
              <a:lstStyle/>
              <a:p>
                <a:endParaRPr sz="2400"/>
              </a:p>
            </p:txBody>
          </p:sp>
          <p:sp>
            <p:nvSpPr>
              <p:cNvPr id="114" name="Google Shape;2141;p57">
                <a:extLst>
                  <a:ext uri="{FF2B5EF4-FFF2-40B4-BE49-F238E27FC236}">
                    <a16:creationId xmlns:a16="http://schemas.microsoft.com/office/drawing/2014/main" id="{8AACE34D-0B23-4D2B-9317-C5C7DAD1876D}"/>
                  </a:ext>
                </a:extLst>
              </p:cNvPr>
              <p:cNvSpPr/>
              <p:nvPr/>
            </p:nvSpPr>
            <p:spPr>
              <a:xfrm>
                <a:off x="2201850" y="1083825"/>
                <a:ext cx="82825" cy="92900"/>
              </a:xfrm>
              <a:custGeom>
                <a:avLst/>
                <a:gdLst/>
                <a:ahLst/>
                <a:cxnLst/>
                <a:rect l="l" t="t" r="r" b="b"/>
                <a:pathLst>
                  <a:path w="3313" h="3716" extrusionOk="0">
                    <a:moveTo>
                      <a:pt x="1941" y="1"/>
                    </a:moveTo>
                    <a:cubicBezTo>
                      <a:pt x="951" y="1"/>
                      <a:pt x="102" y="993"/>
                      <a:pt x="51" y="1951"/>
                    </a:cubicBezTo>
                    <a:cubicBezTo>
                      <a:pt x="1" y="2833"/>
                      <a:pt x="561" y="3716"/>
                      <a:pt x="1498" y="3716"/>
                    </a:cubicBezTo>
                    <a:cubicBezTo>
                      <a:pt x="1533" y="3716"/>
                      <a:pt x="1568" y="3714"/>
                      <a:pt x="1604" y="3712"/>
                    </a:cubicBezTo>
                    <a:cubicBezTo>
                      <a:pt x="2294" y="3677"/>
                      <a:pt x="2829" y="2797"/>
                      <a:pt x="2450" y="2193"/>
                    </a:cubicBezTo>
                    <a:cubicBezTo>
                      <a:pt x="2420" y="2145"/>
                      <a:pt x="2375" y="2124"/>
                      <a:pt x="2330" y="2124"/>
                    </a:cubicBezTo>
                    <a:cubicBezTo>
                      <a:pt x="2248" y="2124"/>
                      <a:pt x="2168" y="2196"/>
                      <a:pt x="2191" y="2297"/>
                    </a:cubicBezTo>
                    <a:lnTo>
                      <a:pt x="2208" y="2314"/>
                    </a:lnTo>
                    <a:cubicBezTo>
                      <a:pt x="2302" y="2835"/>
                      <a:pt x="1960" y="3232"/>
                      <a:pt x="1513" y="3232"/>
                    </a:cubicBezTo>
                    <a:cubicBezTo>
                      <a:pt x="1383" y="3232"/>
                      <a:pt x="1243" y="3199"/>
                      <a:pt x="1104" y="3125"/>
                    </a:cubicBezTo>
                    <a:cubicBezTo>
                      <a:pt x="551" y="2849"/>
                      <a:pt x="534" y="2141"/>
                      <a:pt x="689" y="1623"/>
                    </a:cubicBezTo>
                    <a:cubicBezTo>
                      <a:pt x="836" y="1155"/>
                      <a:pt x="1318" y="562"/>
                      <a:pt x="1861" y="562"/>
                    </a:cubicBezTo>
                    <a:cubicBezTo>
                      <a:pt x="1958" y="562"/>
                      <a:pt x="2057" y="581"/>
                      <a:pt x="2156" y="622"/>
                    </a:cubicBezTo>
                    <a:cubicBezTo>
                      <a:pt x="2640" y="829"/>
                      <a:pt x="2605" y="1468"/>
                      <a:pt x="2743" y="1882"/>
                    </a:cubicBezTo>
                    <a:cubicBezTo>
                      <a:pt x="2779" y="1981"/>
                      <a:pt x="2885" y="2038"/>
                      <a:pt x="2984" y="2038"/>
                    </a:cubicBezTo>
                    <a:cubicBezTo>
                      <a:pt x="3074" y="2038"/>
                      <a:pt x="3158" y="1990"/>
                      <a:pt x="3175" y="1882"/>
                    </a:cubicBezTo>
                    <a:cubicBezTo>
                      <a:pt x="3313" y="1157"/>
                      <a:pt x="2829" y="18"/>
                      <a:pt x="1966" y="1"/>
                    </a:cubicBezTo>
                    <a:cubicBezTo>
                      <a:pt x="1958" y="1"/>
                      <a:pt x="1949" y="1"/>
                      <a:pt x="1941" y="1"/>
                    </a:cubicBezTo>
                    <a:close/>
                  </a:path>
                </a:pathLst>
              </a:custGeom>
              <a:grpFill/>
              <a:ln>
                <a:noFill/>
              </a:ln>
            </p:spPr>
            <p:txBody>
              <a:bodyPr spcFirstLastPara="1" wrap="square" lIns="121900" tIns="121900" rIns="121900" bIns="121900" anchor="ctr" anchorCtr="0">
                <a:noAutofit/>
              </a:bodyPr>
              <a:lstStyle/>
              <a:p>
                <a:endParaRPr sz="2400"/>
              </a:p>
            </p:txBody>
          </p:sp>
          <p:sp>
            <p:nvSpPr>
              <p:cNvPr id="115" name="Google Shape;2142;p57">
                <a:extLst>
                  <a:ext uri="{FF2B5EF4-FFF2-40B4-BE49-F238E27FC236}">
                    <a16:creationId xmlns:a16="http://schemas.microsoft.com/office/drawing/2014/main" id="{D23006F5-C532-4684-BD2E-4047D1BC0423}"/>
                  </a:ext>
                </a:extLst>
              </p:cNvPr>
              <p:cNvSpPr/>
              <p:nvPr/>
            </p:nvSpPr>
            <p:spPr>
              <a:xfrm>
                <a:off x="2550175" y="722225"/>
                <a:ext cx="37850" cy="125975"/>
              </a:xfrm>
              <a:custGeom>
                <a:avLst/>
                <a:gdLst/>
                <a:ahLst/>
                <a:cxnLst/>
                <a:rect l="l" t="t" r="r" b="b"/>
                <a:pathLst>
                  <a:path w="1514" h="5039" extrusionOk="0">
                    <a:moveTo>
                      <a:pt x="250" y="1"/>
                    </a:moveTo>
                    <a:cubicBezTo>
                      <a:pt x="130" y="1"/>
                      <a:pt x="1" y="87"/>
                      <a:pt x="12" y="226"/>
                    </a:cubicBezTo>
                    <a:cubicBezTo>
                      <a:pt x="81" y="985"/>
                      <a:pt x="340" y="1727"/>
                      <a:pt x="547" y="2470"/>
                    </a:cubicBezTo>
                    <a:cubicBezTo>
                      <a:pt x="771" y="3298"/>
                      <a:pt x="944" y="4195"/>
                      <a:pt x="1323" y="4989"/>
                    </a:cubicBezTo>
                    <a:cubicBezTo>
                      <a:pt x="1344" y="5023"/>
                      <a:pt x="1377" y="5038"/>
                      <a:pt x="1410" y="5038"/>
                    </a:cubicBezTo>
                    <a:cubicBezTo>
                      <a:pt x="1462" y="5038"/>
                      <a:pt x="1513" y="5001"/>
                      <a:pt x="1513" y="4938"/>
                    </a:cubicBezTo>
                    <a:cubicBezTo>
                      <a:pt x="1496" y="4178"/>
                      <a:pt x="1272" y="3419"/>
                      <a:pt x="1099" y="2694"/>
                    </a:cubicBezTo>
                    <a:cubicBezTo>
                      <a:pt x="909" y="1831"/>
                      <a:pt x="771" y="933"/>
                      <a:pt x="426" y="105"/>
                    </a:cubicBezTo>
                    <a:cubicBezTo>
                      <a:pt x="393" y="33"/>
                      <a:pt x="323" y="1"/>
                      <a:pt x="250" y="1"/>
                    </a:cubicBezTo>
                    <a:close/>
                  </a:path>
                </a:pathLst>
              </a:custGeom>
              <a:grpFill/>
              <a:ln>
                <a:noFill/>
              </a:ln>
            </p:spPr>
            <p:txBody>
              <a:bodyPr spcFirstLastPara="1" wrap="square" lIns="121900" tIns="121900" rIns="121900" bIns="121900" anchor="ctr" anchorCtr="0">
                <a:noAutofit/>
              </a:bodyPr>
              <a:lstStyle/>
              <a:p>
                <a:endParaRPr sz="2400"/>
              </a:p>
            </p:txBody>
          </p:sp>
          <p:sp>
            <p:nvSpPr>
              <p:cNvPr id="116" name="Google Shape;2143;p57">
                <a:extLst>
                  <a:ext uri="{FF2B5EF4-FFF2-40B4-BE49-F238E27FC236}">
                    <a16:creationId xmlns:a16="http://schemas.microsoft.com/office/drawing/2014/main" id="{AD00D1C6-45B5-4609-BAAD-06F4C508E506}"/>
                  </a:ext>
                </a:extLst>
              </p:cNvPr>
              <p:cNvSpPr/>
              <p:nvPr/>
            </p:nvSpPr>
            <p:spPr>
              <a:xfrm>
                <a:off x="2517225" y="653275"/>
                <a:ext cx="78400" cy="80425"/>
              </a:xfrm>
              <a:custGeom>
                <a:avLst/>
                <a:gdLst/>
                <a:ahLst/>
                <a:cxnLst/>
                <a:rect l="l" t="t" r="r" b="b"/>
                <a:pathLst>
                  <a:path w="3136" h="3217" extrusionOk="0">
                    <a:moveTo>
                      <a:pt x="1989" y="495"/>
                    </a:moveTo>
                    <a:cubicBezTo>
                      <a:pt x="2553" y="495"/>
                      <a:pt x="2713" y="1184"/>
                      <a:pt x="2469" y="1672"/>
                    </a:cubicBezTo>
                    <a:cubicBezTo>
                      <a:pt x="2193" y="2224"/>
                      <a:pt x="1571" y="2345"/>
                      <a:pt x="1174" y="2742"/>
                    </a:cubicBezTo>
                    <a:cubicBezTo>
                      <a:pt x="1164" y="2753"/>
                      <a:pt x="1155" y="2763"/>
                      <a:pt x="1147" y="2774"/>
                    </a:cubicBezTo>
                    <a:lnTo>
                      <a:pt x="1147" y="2774"/>
                    </a:lnTo>
                    <a:cubicBezTo>
                      <a:pt x="846" y="2584"/>
                      <a:pt x="635" y="2261"/>
                      <a:pt x="605" y="1879"/>
                    </a:cubicBezTo>
                    <a:cubicBezTo>
                      <a:pt x="553" y="1206"/>
                      <a:pt x="1157" y="705"/>
                      <a:pt x="1744" y="533"/>
                    </a:cubicBezTo>
                    <a:cubicBezTo>
                      <a:pt x="1833" y="507"/>
                      <a:pt x="1914" y="495"/>
                      <a:pt x="1989" y="495"/>
                    </a:cubicBezTo>
                    <a:close/>
                    <a:moveTo>
                      <a:pt x="1926" y="0"/>
                    </a:moveTo>
                    <a:cubicBezTo>
                      <a:pt x="1823" y="0"/>
                      <a:pt x="1716" y="11"/>
                      <a:pt x="1606" y="32"/>
                    </a:cubicBezTo>
                    <a:cubicBezTo>
                      <a:pt x="777" y="188"/>
                      <a:pt x="1" y="1085"/>
                      <a:pt x="139" y="1931"/>
                    </a:cubicBezTo>
                    <a:cubicBezTo>
                      <a:pt x="239" y="2633"/>
                      <a:pt x="815" y="3216"/>
                      <a:pt x="1492" y="3216"/>
                    </a:cubicBezTo>
                    <a:cubicBezTo>
                      <a:pt x="1630" y="3216"/>
                      <a:pt x="1773" y="3192"/>
                      <a:pt x="1916" y="3139"/>
                    </a:cubicBezTo>
                    <a:cubicBezTo>
                      <a:pt x="2003" y="3105"/>
                      <a:pt x="2003" y="2949"/>
                      <a:pt x="1899" y="2949"/>
                    </a:cubicBezTo>
                    <a:cubicBezTo>
                      <a:pt x="1857" y="2954"/>
                      <a:pt x="1816" y="2956"/>
                      <a:pt x="1774" y="2956"/>
                    </a:cubicBezTo>
                    <a:cubicBezTo>
                      <a:pt x="1737" y="2956"/>
                      <a:pt x="1700" y="2954"/>
                      <a:pt x="1663" y="2951"/>
                    </a:cubicBezTo>
                    <a:lnTo>
                      <a:pt x="1663" y="2951"/>
                    </a:lnTo>
                    <a:cubicBezTo>
                      <a:pt x="2364" y="2704"/>
                      <a:pt x="3060" y="2039"/>
                      <a:pt x="3090" y="1310"/>
                    </a:cubicBezTo>
                    <a:cubicBezTo>
                      <a:pt x="3135" y="510"/>
                      <a:pt x="2640" y="0"/>
                      <a:pt x="1926" y="0"/>
                    </a:cubicBezTo>
                    <a:close/>
                  </a:path>
                </a:pathLst>
              </a:custGeom>
              <a:grpFill/>
              <a:ln>
                <a:noFill/>
              </a:ln>
            </p:spPr>
            <p:txBody>
              <a:bodyPr spcFirstLastPara="1" wrap="square" lIns="121900" tIns="121900" rIns="121900" bIns="121900" anchor="ctr" anchorCtr="0">
                <a:noAutofit/>
              </a:bodyPr>
              <a:lstStyle/>
              <a:p>
                <a:endParaRPr sz="2400"/>
              </a:p>
            </p:txBody>
          </p:sp>
          <p:sp>
            <p:nvSpPr>
              <p:cNvPr id="117" name="Google Shape;2144;p57">
                <a:extLst>
                  <a:ext uri="{FF2B5EF4-FFF2-40B4-BE49-F238E27FC236}">
                    <a16:creationId xmlns:a16="http://schemas.microsoft.com/office/drawing/2014/main" id="{FBC60044-DD99-4853-ADB0-C308659AC7BA}"/>
                  </a:ext>
                </a:extLst>
              </p:cNvPr>
              <p:cNvSpPr/>
              <p:nvPr/>
            </p:nvSpPr>
            <p:spPr>
              <a:xfrm>
                <a:off x="2770950" y="690325"/>
                <a:ext cx="18150" cy="155250"/>
              </a:xfrm>
              <a:custGeom>
                <a:avLst/>
                <a:gdLst/>
                <a:ahLst/>
                <a:cxnLst/>
                <a:rect l="l" t="t" r="r" b="b"/>
                <a:pathLst>
                  <a:path w="726" h="6210" extrusionOk="0">
                    <a:moveTo>
                      <a:pt x="363" y="0"/>
                    </a:moveTo>
                    <a:cubicBezTo>
                      <a:pt x="233" y="0"/>
                      <a:pt x="104" y="86"/>
                      <a:pt x="104" y="259"/>
                    </a:cubicBezTo>
                    <a:cubicBezTo>
                      <a:pt x="18" y="2158"/>
                      <a:pt x="0" y="4246"/>
                      <a:pt x="259" y="6145"/>
                    </a:cubicBezTo>
                    <a:cubicBezTo>
                      <a:pt x="276" y="6188"/>
                      <a:pt x="320" y="6209"/>
                      <a:pt x="363" y="6209"/>
                    </a:cubicBezTo>
                    <a:cubicBezTo>
                      <a:pt x="406" y="6209"/>
                      <a:pt x="449" y="6188"/>
                      <a:pt x="466" y="6145"/>
                    </a:cubicBezTo>
                    <a:cubicBezTo>
                      <a:pt x="725" y="4246"/>
                      <a:pt x="708" y="2158"/>
                      <a:pt x="622" y="259"/>
                    </a:cubicBezTo>
                    <a:cubicBezTo>
                      <a:pt x="622" y="86"/>
                      <a:pt x="492" y="0"/>
                      <a:pt x="363" y="0"/>
                    </a:cubicBezTo>
                    <a:close/>
                  </a:path>
                </a:pathLst>
              </a:custGeom>
              <a:grpFill/>
              <a:ln>
                <a:noFill/>
              </a:ln>
            </p:spPr>
            <p:txBody>
              <a:bodyPr spcFirstLastPara="1" wrap="square" lIns="121900" tIns="121900" rIns="121900" bIns="121900" anchor="ctr" anchorCtr="0">
                <a:noAutofit/>
              </a:bodyPr>
              <a:lstStyle/>
              <a:p>
                <a:endParaRPr sz="2400"/>
              </a:p>
            </p:txBody>
          </p:sp>
          <p:sp>
            <p:nvSpPr>
              <p:cNvPr id="118" name="Google Shape;2145;p57">
                <a:extLst>
                  <a:ext uri="{FF2B5EF4-FFF2-40B4-BE49-F238E27FC236}">
                    <a16:creationId xmlns:a16="http://schemas.microsoft.com/office/drawing/2014/main" id="{AA963229-289E-4773-9605-B6FA6D463547}"/>
                  </a:ext>
                </a:extLst>
              </p:cNvPr>
              <p:cNvSpPr/>
              <p:nvPr/>
            </p:nvSpPr>
            <p:spPr>
              <a:xfrm>
                <a:off x="2730500" y="617375"/>
                <a:ext cx="83125" cy="87900"/>
              </a:xfrm>
              <a:custGeom>
                <a:avLst/>
                <a:gdLst/>
                <a:ahLst/>
                <a:cxnLst/>
                <a:rect l="l" t="t" r="r" b="b"/>
                <a:pathLst>
                  <a:path w="3325" h="3516" extrusionOk="0">
                    <a:moveTo>
                      <a:pt x="1971" y="536"/>
                    </a:moveTo>
                    <a:cubicBezTo>
                      <a:pt x="2536" y="536"/>
                      <a:pt x="2620" y="1112"/>
                      <a:pt x="2671" y="1555"/>
                    </a:cubicBezTo>
                    <a:cubicBezTo>
                      <a:pt x="2740" y="2228"/>
                      <a:pt x="2481" y="2780"/>
                      <a:pt x="1739" y="2797"/>
                    </a:cubicBezTo>
                    <a:cubicBezTo>
                      <a:pt x="1536" y="2797"/>
                      <a:pt x="1466" y="3063"/>
                      <a:pt x="1626" y="3187"/>
                    </a:cubicBezTo>
                    <a:lnTo>
                      <a:pt x="1626" y="3187"/>
                    </a:lnTo>
                    <a:cubicBezTo>
                      <a:pt x="1176" y="2999"/>
                      <a:pt x="825" y="2725"/>
                      <a:pt x="635" y="2228"/>
                    </a:cubicBezTo>
                    <a:cubicBezTo>
                      <a:pt x="410" y="1641"/>
                      <a:pt x="773" y="1054"/>
                      <a:pt x="1256" y="726"/>
                    </a:cubicBezTo>
                    <a:cubicBezTo>
                      <a:pt x="1463" y="588"/>
                      <a:pt x="1705" y="536"/>
                      <a:pt x="1946" y="536"/>
                    </a:cubicBezTo>
                    <a:cubicBezTo>
                      <a:pt x="1955" y="536"/>
                      <a:pt x="1963" y="536"/>
                      <a:pt x="1971" y="536"/>
                    </a:cubicBezTo>
                    <a:close/>
                    <a:moveTo>
                      <a:pt x="1832" y="0"/>
                    </a:moveTo>
                    <a:cubicBezTo>
                      <a:pt x="1813" y="0"/>
                      <a:pt x="1793" y="1"/>
                      <a:pt x="1774" y="1"/>
                    </a:cubicBezTo>
                    <a:cubicBezTo>
                      <a:pt x="842" y="36"/>
                      <a:pt x="151" y="916"/>
                      <a:pt x="65" y="1779"/>
                    </a:cubicBezTo>
                    <a:cubicBezTo>
                      <a:pt x="0" y="2640"/>
                      <a:pt x="821" y="3516"/>
                      <a:pt x="1680" y="3516"/>
                    </a:cubicBezTo>
                    <a:cubicBezTo>
                      <a:pt x="1734" y="3516"/>
                      <a:pt x="1789" y="3512"/>
                      <a:pt x="1843" y="3505"/>
                    </a:cubicBezTo>
                    <a:cubicBezTo>
                      <a:pt x="1942" y="3505"/>
                      <a:pt x="1988" y="3398"/>
                      <a:pt x="1954" y="3325"/>
                    </a:cubicBezTo>
                    <a:lnTo>
                      <a:pt x="1954" y="3325"/>
                    </a:lnTo>
                    <a:cubicBezTo>
                      <a:pt x="1999" y="3333"/>
                      <a:pt x="2043" y="3337"/>
                      <a:pt x="2086" y="3337"/>
                    </a:cubicBezTo>
                    <a:cubicBezTo>
                      <a:pt x="2705" y="3337"/>
                      <a:pt x="3150" y="2510"/>
                      <a:pt x="3206" y="1934"/>
                    </a:cubicBezTo>
                    <a:cubicBezTo>
                      <a:pt x="3325" y="934"/>
                      <a:pt x="2894" y="0"/>
                      <a:pt x="1832" y="0"/>
                    </a:cubicBezTo>
                    <a:close/>
                  </a:path>
                </a:pathLst>
              </a:custGeom>
              <a:grpFill/>
              <a:ln>
                <a:noFill/>
              </a:ln>
            </p:spPr>
            <p:txBody>
              <a:bodyPr spcFirstLastPara="1" wrap="square" lIns="121900" tIns="121900" rIns="121900" bIns="121900" anchor="ctr" anchorCtr="0">
                <a:noAutofit/>
              </a:bodyPr>
              <a:lstStyle/>
              <a:p>
                <a:endParaRPr sz="2400"/>
              </a:p>
            </p:txBody>
          </p:sp>
          <p:sp>
            <p:nvSpPr>
              <p:cNvPr id="119" name="Google Shape;2146;p57">
                <a:extLst>
                  <a:ext uri="{FF2B5EF4-FFF2-40B4-BE49-F238E27FC236}">
                    <a16:creationId xmlns:a16="http://schemas.microsoft.com/office/drawing/2014/main" id="{9A9627CE-5064-42BF-96F5-7C5EDB89E4FB}"/>
                  </a:ext>
                </a:extLst>
              </p:cNvPr>
              <p:cNvSpPr/>
              <p:nvPr/>
            </p:nvSpPr>
            <p:spPr>
              <a:xfrm>
                <a:off x="2976375" y="722925"/>
                <a:ext cx="65125" cy="121950"/>
              </a:xfrm>
              <a:custGeom>
                <a:avLst/>
                <a:gdLst/>
                <a:ahLst/>
                <a:cxnLst/>
                <a:rect l="l" t="t" r="r" b="b"/>
                <a:pathLst>
                  <a:path w="2605" h="4878" extrusionOk="0">
                    <a:moveTo>
                      <a:pt x="2361" y="0"/>
                    </a:moveTo>
                    <a:cubicBezTo>
                      <a:pt x="2297" y="0"/>
                      <a:pt x="2233" y="29"/>
                      <a:pt x="2191" y="94"/>
                    </a:cubicBezTo>
                    <a:cubicBezTo>
                      <a:pt x="1742" y="733"/>
                      <a:pt x="1483" y="1544"/>
                      <a:pt x="1173" y="2269"/>
                    </a:cubicBezTo>
                    <a:cubicBezTo>
                      <a:pt x="1097" y="2420"/>
                      <a:pt x="410" y="4154"/>
                      <a:pt x="242" y="4576"/>
                    </a:cubicBezTo>
                    <a:lnTo>
                      <a:pt x="243" y="4576"/>
                    </a:lnTo>
                    <a:cubicBezTo>
                      <a:pt x="237" y="4571"/>
                      <a:pt x="231" y="4567"/>
                      <a:pt x="223" y="4564"/>
                    </a:cubicBezTo>
                    <a:lnTo>
                      <a:pt x="206" y="4564"/>
                    </a:lnTo>
                    <a:lnTo>
                      <a:pt x="154" y="4547"/>
                    </a:lnTo>
                    <a:cubicBezTo>
                      <a:pt x="149" y="4542"/>
                      <a:pt x="143" y="4540"/>
                      <a:pt x="136" y="4540"/>
                    </a:cubicBezTo>
                    <a:cubicBezTo>
                      <a:pt x="118" y="4540"/>
                      <a:pt x="97" y="4552"/>
                      <a:pt x="85" y="4564"/>
                    </a:cubicBezTo>
                    <a:cubicBezTo>
                      <a:pt x="51" y="4616"/>
                      <a:pt x="33" y="4651"/>
                      <a:pt x="16" y="4703"/>
                    </a:cubicBezTo>
                    <a:cubicBezTo>
                      <a:pt x="0" y="4797"/>
                      <a:pt x="71" y="4877"/>
                      <a:pt x="162" y="4877"/>
                    </a:cubicBezTo>
                    <a:cubicBezTo>
                      <a:pt x="171" y="4877"/>
                      <a:pt x="180" y="4877"/>
                      <a:pt x="189" y="4875"/>
                    </a:cubicBezTo>
                    <a:cubicBezTo>
                      <a:pt x="758" y="4754"/>
                      <a:pt x="1034" y="3581"/>
                      <a:pt x="1276" y="3115"/>
                    </a:cubicBezTo>
                    <a:cubicBezTo>
                      <a:pt x="1708" y="2200"/>
                      <a:pt x="2329" y="1233"/>
                      <a:pt x="2571" y="250"/>
                    </a:cubicBezTo>
                    <a:cubicBezTo>
                      <a:pt x="2604" y="103"/>
                      <a:pt x="2483" y="0"/>
                      <a:pt x="2361" y="0"/>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120" name="Google Shape;2147;p57">
                <a:extLst>
                  <a:ext uri="{FF2B5EF4-FFF2-40B4-BE49-F238E27FC236}">
                    <a16:creationId xmlns:a16="http://schemas.microsoft.com/office/drawing/2014/main" id="{C93F47D0-E636-4D6F-9BDE-AA7C9BD58898}"/>
                  </a:ext>
                </a:extLst>
              </p:cNvPr>
              <p:cNvSpPr/>
              <p:nvPr/>
            </p:nvSpPr>
            <p:spPr>
              <a:xfrm>
                <a:off x="3014750" y="667100"/>
                <a:ext cx="86750" cy="73150"/>
              </a:xfrm>
              <a:custGeom>
                <a:avLst/>
                <a:gdLst/>
                <a:ahLst/>
                <a:cxnLst/>
                <a:rect l="l" t="t" r="r" b="b"/>
                <a:pathLst>
                  <a:path w="3470" h="2926" extrusionOk="0">
                    <a:moveTo>
                      <a:pt x="1776" y="1"/>
                    </a:moveTo>
                    <a:cubicBezTo>
                      <a:pt x="1266" y="1"/>
                      <a:pt x="747" y="218"/>
                      <a:pt x="466" y="618"/>
                    </a:cubicBezTo>
                    <a:cubicBezTo>
                      <a:pt x="0" y="1309"/>
                      <a:pt x="69" y="2379"/>
                      <a:pt x="794" y="2880"/>
                    </a:cubicBezTo>
                    <a:cubicBezTo>
                      <a:pt x="817" y="2896"/>
                      <a:pt x="841" y="2903"/>
                      <a:pt x="864" y="2903"/>
                    </a:cubicBezTo>
                    <a:cubicBezTo>
                      <a:pt x="965" y="2903"/>
                      <a:pt x="1054" y="2771"/>
                      <a:pt x="984" y="2672"/>
                    </a:cubicBezTo>
                    <a:lnTo>
                      <a:pt x="1001" y="2672"/>
                    </a:lnTo>
                    <a:cubicBezTo>
                      <a:pt x="690" y="2224"/>
                      <a:pt x="535" y="1740"/>
                      <a:pt x="708" y="1188"/>
                    </a:cubicBezTo>
                    <a:cubicBezTo>
                      <a:pt x="866" y="739"/>
                      <a:pt x="1307" y="523"/>
                      <a:pt x="1745" y="523"/>
                    </a:cubicBezTo>
                    <a:cubicBezTo>
                      <a:pt x="1880" y="523"/>
                      <a:pt x="2014" y="543"/>
                      <a:pt x="2140" y="584"/>
                    </a:cubicBezTo>
                    <a:cubicBezTo>
                      <a:pt x="2693" y="757"/>
                      <a:pt x="2848" y="1395"/>
                      <a:pt x="2623" y="1896"/>
                    </a:cubicBezTo>
                    <a:cubicBezTo>
                      <a:pt x="2460" y="2263"/>
                      <a:pt x="2153" y="2377"/>
                      <a:pt x="1818" y="2377"/>
                    </a:cubicBezTo>
                    <a:cubicBezTo>
                      <a:pt x="1586" y="2377"/>
                      <a:pt x="1341" y="2322"/>
                      <a:pt x="1122" y="2258"/>
                    </a:cubicBezTo>
                    <a:cubicBezTo>
                      <a:pt x="1103" y="2253"/>
                      <a:pt x="1084" y="2251"/>
                      <a:pt x="1067" y="2251"/>
                    </a:cubicBezTo>
                    <a:cubicBezTo>
                      <a:pt x="910" y="2251"/>
                      <a:pt x="825" y="2445"/>
                      <a:pt x="949" y="2569"/>
                    </a:cubicBezTo>
                    <a:cubicBezTo>
                      <a:pt x="1212" y="2810"/>
                      <a:pt x="1538" y="2926"/>
                      <a:pt x="1863" y="2926"/>
                    </a:cubicBezTo>
                    <a:cubicBezTo>
                      <a:pt x="2329" y="2926"/>
                      <a:pt x="2791" y="2688"/>
                      <a:pt x="3055" y="2241"/>
                    </a:cubicBezTo>
                    <a:cubicBezTo>
                      <a:pt x="3469" y="1568"/>
                      <a:pt x="3279" y="688"/>
                      <a:pt x="2623" y="239"/>
                    </a:cubicBezTo>
                    <a:cubicBezTo>
                      <a:pt x="2379" y="78"/>
                      <a:pt x="2079" y="1"/>
                      <a:pt x="1776" y="1"/>
                    </a:cubicBezTo>
                    <a:close/>
                  </a:path>
                </a:pathLst>
              </a:custGeom>
              <a:grpFill/>
              <a:ln>
                <a:noFill/>
              </a:ln>
            </p:spPr>
            <p:txBody>
              <a:bodyPr spcFirstLastPara="1" wrap="square" lIns="121900" tIns="121900" rIns="121900" bIns="121900" anchor="ctr" anchorCtr="0">
                <a:noAutofit/>
              </a:bodyPr>
              <a:lstStyle/>
              <a:p>
                <a:endParaRPr sz="2400"/>
              </a:p>
            </p:txBody>
          </p:sp>
          <p:sp>
            <p:nvSpPr>
              <p:cNvPr id="121" name="Google Shape;2148;p57">
                <a:extLst>
                  <a:ext uri="{FF2B5EF4-FFF2-40B4-BE49-F238E27FC236}">
                    <a16:creationId xmlns:a16="http://schemas.microsoft.com/office/drawing/2014/main" id="{55F4F65D-C532-40C7-81FA-619B0E7F5E09}"/>
                  </a:ext>
                </a:extLst>
              </p:cNvPr>
              <p:cNvSpPr/>
              <p:nvPr/>
            </p:nvSpPr>
            <p:spPr>
              <a:xfrm>
                <a:off x="3207400" y="842375"/>
                <a:ext cx="75775" cy="81725"/>
              </a:xfrm>
              <a:custGeom>
                <a:avLst/>
                <a:gdLst/>
                <a:ahLst/>
                <a:cxnLst/>
                <a:rect l="l" t="t" r="r" b="b"/>
                <a:pathLst>
                  <a:path w="3031" h="3269" extrusionOk="0">
                    <a:moveTo>
                      <a:pt x="2796" y="0"/>
                    </a:moveTo>
                    <a:cubicBezTo>
                      <a:pt x="2766" y="0"/>
                      <a:pt x="2734" y="9"/>
                      <a:pt x="2702" y="28"/>
                    </a:cubicBezTo>
                    <a:cubicBezTo>
                      <a:pt x="2167" y="356"/>
                      <a:pt x="1787" y="960"/>
                      <a:pt x="1390" y="1426"/>
                    </a:cubicBezTo>
                    <a:cubicBezTo>
                      <a:pt x="924" y="1961"/>
                      <a:pt x="389" y="2479"/>
                      <a:pt x="44" y="3100"/>
                    </a:cubicBezTo>
                    <a:cubicBezTo>
                      <a:pt x="0" y="3172"/>
                      <a:pt x="65" y="3268"/>
                      <a:pt x="148" y="3268"/>
                    </a:cubicBezTo>
                    <a:cubicBezTo>
                      <a:pt x="164" y="3268"/>
                      <a:pt x="182" y="3264"/>
                      <a:pt x="199" y="3256"/>
                    </a:cubicBezTo>
                    <a:cubicBezTo>
                      <a:pt x="717" y="2893"/>
                      <a:pt x="1114" y="2393"/>
                      <a:pt x="1545" y="1927"/>
                    </a:cubicBezTo>
                    <a:cubicBezTo>
                      <a:pt x="2011" y="1426"/>
                      <a:pt x="2667" y="908"/>
                      <a:pt x="2960" y="304"/>
                    </a:cubicBezTo>
                    <a:cubicBezTo>
                      <a:pt x="3031" y="164"/>
                      <a:pt x="2929" y="0"/>
                      <a:pt x="2796" y="0"/>
                    </a:cubicBezTo>
                    <a:close/>
                  </a:path>
                </a:pathLst>
              </a:custGeom>
              <a:grpFill/>
              <a:ln>
                <a:noFill/>
              </a:ln>
            </p:spPr>
            <p:txBody>
              <a:bodyPr spcFirstLastPara="1" wrap="square" lIns="121900" tIns="121900" rIns="121900" bIns="121900" anchor="ctr" anchorCtr="0">
                <a:noAutofit/>
              </a:bodyPr>
              <a:lstStyle/>
              <a:p>
                <a:endParaRPr sz="2400"/>
              </a:p>
            </p:txBody>
          </p:sp>
          <p:sp>
            <p:nvSpPr>
              <p:cNvPr id="122" name="Google Shape;2149;p57">
                <a:extLst>
                  <a:ext uri="{FF2B5EF4-FFF2-40B4-BE49-F238E27FC236}">
                    <a16:creationId xmlns:a16="http://schemas.microsoft.com/office/drawing/2014/main" id="{1ED282BB-3611-4AF7-A031-C36980ACFBE6}"/>
                  </a:ext>
                </a:extLst>
              </p:cNvPr>
              <p:cNvSpPr/>
              <p:nvPr/>
            </p:nvSpPr>
            <p:spPr>
              <a:xfrm>
                <a:off x="3255625" y="789025"/>
                <a:ext cx="86200" cy="68300"/>
              </a:xfrm>
              <a:custGeom>
                <a:avLst/>
                <a:gdLst/>
                <a:ahLst/>
                <a:cxnLst/>
                <a:rect l="l" t="t" r="r" b="b"/>
                <a:pathLst>
                  <a:path w="3448" h="2732" extrusionOk="0">
                    <a:moveTo>
                      <a:pt x="1828" y="539"/>
                    </a:moveTo>
                    <a:cubicBezTo>
                      <a:pt x="2049" y="539"/>
                      <a:pt x="2276" y="624"/>
                      <a:pt x="2481" y="833"/>
                    </a:cubicBezTo>
                    <a:cubicBezTo>
                      <a:pt x="2861" y="1213"/>
                      <a:pt x="2826" y="1851"/>
                      <a:pt x="2395" y="2179"/>
                    </a:cubicBezTo>
                    <a:cubicBezTo>
                      <a:pt x="2223" y="2291"/>
                      <a:pt x="2029" y="2345"/>
                      <a:pt x="1836" y="2345"/>
                    </a:cubicBezTo>
                    <a:cubicBezTo>
                      <a:pt x="1583" y="2345"/>
                      <a:pt x="1331" y="2252"/>
                      <a:pt x="1135" y="2076"/>
                    </a:cubicBezTo>
                    <a:cubicBezTo>
                      <a:pt x="1111" y="2052"/>
                      <a:pt x="1083" y="2040"/>
                      <a:pt x="1056" y="2037"/>
                    </a:cubicBezTo>
                    <a:lnTo>
                      <a:pt x="1056" y="2037"/>
                    </a:lnTo>
                    <a:cubicBezTo>
                      <a:pt x="1041" y="2018"/>
                      <a:pt x="1022" y="2002"/>
                      <a:pt x="997" y="1990"/>
                    </a:cubicBezTo>
                    <a:cubicBezTo>
                      <a:pt x="307" y="1651"/>
                      <a:pt x="1027" y="539"/>
                      <a:pt x="1828" y="539"/>
                    </a:cubicBezTo>
                    <a:close/>
                    <a:moveTo>
                      <a:pt x="1846" y="1"/>
                    </a:moveTo>
                    <a:cubicBezTo>
                      <a:pt x="1354" y="1"/>
                      <a:pt x="852" y="260"/>
                      <a:pt x="531" y="643"/>
                    </a:cubicBezTo>
                    <a:cubicBezTo>
                      <a:pt x="156" y="1103"/>
                      <a:pt x="0" y="2353"/>
                      <a:pt x="858" y="2353"/>
                    </a:cubicBezTo>
                    <a:cubicBezTo>
                      <a:pt x="870" y="2353"/>
                      <a:pt x="881" y="2352"/>
                      <a:pt x="893" y="2352"/>
                    </a:cubicBezTo>
                    <a:cubicBezTo>
                      <a:pt x="935" y="2352"/>
                      <a:pt x="972" y="2338"/>
                      <a:pt x="1003" y="2316"/>
                    </a:cubicBezTo>
                    <a:lnTo>
                      <a:pt x="1003" y="2316"/>
                    </a:lnTo>
                    <a:cubicBezTo>
                      <a:pt x="1216" y="2599"/>
                      <a:pt x="1564" y="2731"/>
                      <a:pt x="1918" y="2731"/>
                    </a:cubicBezTo>
                    <a:cubicBezTo>
                      <a:pt x="2219" y="2731"/>
                      <a:pt x="2524" y="2636"/>
                      <a:pt x="2757" y="2456"/>
                    </a:cubicBezTo>
                    <a:cubicBezTo>
                      <a:pt x="3448" y="1920"/>
                      <a:pt x="3310" y="971"/>
                      <a:pt x="2757" y="384"/>
                    </a:cubicBezTo>
                    <a:cubicBezTo>
                      <a:pt x="2495" y="115"/>
                      <a:pt x="2173" y="1"/>
                      <a:pt x="1846" y="1"/>
                    </a:cubicBezTo>
                    <a:close/>
                  </a:path>
                </a:pathLst>
              </a:custGeom>
              <a:grpFill/>
              <a:ln>
                <a:noFill/>
              </a:ln>
            </p:spPr>
            <p:txBody>
              <a:bodyPr spcFirstLastPara="1" wrap="square" lIns="121900" tIns="121900" rIns="121900" bIns="121900" anchor="ctr" anchorCtr="0">
                <a:noAutofit/>
              </a:bodyPr>
              <a:lstStyle/>
              <a:p>
                <a:endParaRPr sz="2400"/>
              </a:p>
            </p:txBody>
          </p:sp>
          <p:sp>
            <p:nvSpPr>
              <p:cNvPr id="123" name="Google Shape;2150;p57">
                <a:extLst>
                  <a:ext uri="{FF2B5EF4-FFF2-40B4-BE49-F238E27FC236}">
                    <a16:creationId xmlns:a16="http://schemas.microsoft.com/office/drawing/2014/main" id="{52F81301-5757-4A4D-883D-2CD441EB9C69}"/>
                  </a:ext>
                </a:extLst>
              </p:cNvPr>
              <p:cNvSpPr/>
              <p:nvPr/>
            </p:nvSpPr>
            <p:spPr>
              <a:xfrm>
                <a:off x="3220550" y="1114950"/>
                <a:ext cx="75125" cy="12275"/>
              </a:xfrm>
              <a:custGeom>
                <a:avLst/>
                <a:gdLst/>
                <a:ahLst/>
                <a:cxnLst/>
                <a:rect l="l" t="t" r="r" b="b"/>
                <a:pathLst>
                  <a:path w="3005" h="491" extrusionOk="0">
                    <a:moveTo>
                      <a:pt x="2187" y="1"/>
                    </a:moveTo>
                    <a:cubicBezTo>
                      <a:pt x="1986" y="1"/>
                      <a:pt x="1784" y="16"/>
                      <a:pt x="1589" y="16"/>
                    </a:cubicBezTo>
                    <a:cubicBezTo>
                      <a:pt x="1396" y="9"/>
                      <a:pt x="1203" y="5"/>
                      <a:pt x="1008" y="5"/>
                    </a:cubicBezTo>
                    <a:cubicBezTo>
                      <a:pt x="734" y="5"/>
                      <a:pt x="457" y="13"/>
                      <a:pt x="173" y="33"/>
                    </a:cubicBezTo>
                    <a:cubicBezTo>
                      <a:pt x="53" y="50"/>
                      <a:pt x="1" y="258"/>
                      <a:pt x="156" y="275"/>
                    </a:cubicBezTo>
                    <a:cubicBezTo>
                      <a:pt x="553" y="344"/>
                      <a:pt x="967" y="378"/>
                      <a:pt x="1382" y="396"/>
                    </a:cubicBezTo>
                    <a:cubicBezTo>
                      <a:pt x="1710" y="419"/>
                      <a:pt x="2062" y="490"/>
                      <a:pt x="2395" y="490"/>
                    </a:cubicBezTo>
                    <a:cubicBezTo>
                      <a:pt x="2552" y="490"/>
                      <a:pt x="2705" y="474"/>
                      <a:pt x="2849" y="430"/>
                    </a:cubicBezTo>
                    <a:cubicBezTo>
                      <a:pt x="3004" y="378"/>
                      <a:pt x="3004" y="154"/>
                      <a:pt x="2849" y="102"/>
                    </a:cubicBezTo>
                    <a:cubicBezTo>
                      <a:pt x="2639" y="20"/>
                      <a:pt x="2414" y="1"/>
                      <a:pt x="2187" y="1"/>
                    </a:cubicBezTo>
                    <a:close/>
                  </a:path>
                </a:pathLst>
              </a:custGeom>
              <a:grpFill/>
              <a:ln>
                <a:noFill/>
              </a:ln>
            </p:spPr>
            <p:txBody>
              <a:bodyPr spcFirstLastPara="1" wrap="square" lIns="121900" tIns="121900" rIns="121900" bIns="121900" anchor="ctr" anchorCtr="0">
                <a:noAutofit/>
              </a:bodyPr>
              <a:lstStyle/>
              <a:p>
                <a:endParaRPr sz="2400"/>
              </a:p>
            </p:txBody>
          </p:sp>
          <p:sp>
            <p:nvSpPr>
              <p:cNvPr id="124" name="Google Shape;2151;p57">
                <a:extLst>
                  <a:ext uri="{FF2B5EF4-FFF2-40B4-BE49-F238E27FC236}">
                    <a16:creationId xmlns:a16="http://schemas.microsoft.com/office/drawing/2014/main" id="{1FAD7D01-FF52-4DA2-99D5-B00FA16ABEBD}"/>
                  </a:ext>
                </a:extLst>
              </p:cNvPr>
              <p:cNvSpPr/>
              <p:nvPr/>
            </p:nvSpPr>
            <p:spPr>
              <a:xfrm>
                <a:off x="3287450" y="1093700"/>
                <a:ext cx="83300" cy="72125"/>
              </a:xfrm>
              <a:custGeom>
                <a:avLst/>
                <a:gdLst/>
                <a:ahLst/>
                <a:cxnLst/>
                <a:rect l="l" t="t" r="r" b="b"/>
                <a:pathLst>
                  <a:path w="3332" h="2885" extrusionOk="0">
                    <a:moveTo>
                      <a:pt x="1397" y="449"/>
                    </a:moveTo>
                    <a:cubicBezTo>
                      <a:pt x="1465" y="449"/>
                      <a:pt x="1535" y="456"/>
                      <a:pt x="1605" y="469"/>
                    </a:cubicBezTo>
                    <a:cubicBezTo>
                      <a:pt x="1847" y="538"/>
                      <a:pt x="2054" y="642"/>
                      <a:pt x="2261" y="780"/>
                    </a:cubicBezTo>
                    <a:cubicBezTo>
                      <a:pt x="2624" y="1021"/>
                      <a:pt x="2624" y="1349"/>
                      <a:pt x="2451" y="1694"/>
                    </a:cubicBezTo>
                    <a:cubicBezTo>
                      <a:pt x="2247" y="2117"/>
                      <a:pt x="1859" y="2483"/>
                      <a:pt x="1390" y="2483"/>
                    </a:cubicBezTo>
                    <a:cubicBezTo>
                      <a:pt x="1342" y="2483"/>
                      <a:pt x="1293" y="2479"/>
                      <a:pt x="1243" y="2471"/>
                    </a:cubicBezTo>
                    <a:cubicBezTo>
                      <a:pt x="731" y="2402"/>
                      <a:pt x="518" y="1944"/>
                      <a:pt x="552" y="1490"/>
                    </a:cubicBezTo>
                    <a:lnTo>
                      <a:pt x="552" y="1490"/>
                    </a:lnTo>
                    <a:cubicBezTo>
                      <a:pt x="637" y="1472"/>
                      <a:pt x="711" y="1391"/>
                      <a:pt x="690" y="1280"/>
                    </a:cubicBezTo>
                    <a:cubicBezTo>
                      <a:pt x="555" y="753"/>
                      <a:pt x="932" y="449"/>
                      <a:pt x="1397" y="449"/>
                    </a:cubicBezTo>
                    <a:close/>
                    <a:moveTo>
                      <a:pt x="1303" y="1"/>
                    </a:moveTo>
                    <a:cubicBezTo>
                      <a:pt x="690" y="1"/>
                      <a:pt x="0" y="689"/>
                      <a:pt x="294" y="1284"/>
                    </a:cubicBezTo>
                    <a:lnTo>
                      <a:pt x="294" y="1284"/>
                    </a:lnTo>
                    <a:cubicBezTo>
                      <a:pt x="93" y="1892"/>
                      <a:pt x="408" y="2569"/>
                      <a:pt x="1036" y="2799"/>
                    </a:cubicBezTo>
                    <a:cubicBezTo>
                      <a:pt x="1176" y="2858"/>
                      <a:pt x="1314" y="2885"/>
                      <a:pt x="1449" y="2885"/>
                    </a:cubicBezTo>
                    <a:cubicBezTo>
                      <a:pt x="2139" y="2885"/>
                      <a:pt x="2723" y="2183"/>
                      <a:pt x="2969" y="1591"/>
                    </a:cubicBezTo>
                    <a:cubicBezTo>
                      <a:pt x="3331" y="659"/>
                      <a:pt x="2106" y="55"/>
                      <a:pt x="1364" y="3"/>
                    </a:cubicBezTo>
                    <a:cubicBezTo>
                      <a:pt x="1343" y="1"/>
                      <a:pt x="1323" y="1"/>
                      <a:pt x="1303" y="1"/>
                    </a:cubicBezTo>
                    <a:close/>
                  </a:path>
                </a:pathLst>
              </a:custGeom>
              <a:grpFill/>
              <a:ln>
                <a:noFill/>
              </a:ln>
            </p:spPr>
            <p:txBody>
              <a:bodyPr spcFirstLastPara="1" wrap="square" lIns="121900" tIns="121900" rIns="121900" bIns="121900" anchor="ctr" anchorCtr="0">
                <a:noAutofit/>
              </a:bodyPr>
              <a:lstStyle/>
              <a:p>
                <a:endParaRPr sz="2400"/>
              </a:p>
            </p:txBody>
          </p:sp>
          <p:sp>
            <p:nvSpPr>
              <p:cNvPr id="125" name="Google Shape;2152;p57">
                <a:extLst>
                  <a:ext uri="{FF2B5EF4-FFF2-40B4-BE49-F238E27FC236}">
                    <a16:creationId xmlns:a16="http://schemas.microsoft.com/office/drawing/2014/main" id="{10AF2C4F-C7BA-4671-981B-A5E7729F6125}"/>
                  </a:ext>
                </a:extLst>
              </p:cNvPr>
              <p:cNvSpPr/>
              <p:nvPr/>
            </p:nvSpPr>
            <p:spPr>
              <a:xfrm>
                <a:off x="2500825" y="984700"/>
                <a:ext cx="33075" cy="103800"/>
              </a:xfrm>
              <a:custGeom>
                <a:avLst/>
                <a:gdLst/>
                <a:ahLst/>
                <a:cxnLst/>
                <a:rect l="l" t="t" r="r" b="b"/>
                <a:pathLst>
                  <a:path w="1323" h="4152" extrusionOk="0">
                    <a:moveTo>
                      <a:pt x="1070" y="1"/>
                    </a:moveTo>
                    <a:cubicBezTo>
                      <a:pt x="1029" y="1"/>
                      <a:pt x="987" y="15"/>
                      <a:pt x="950" y="48"/>
                    </a:cubicBezTo>
                    <a:cubicBezTo>
                      <a:pt x="225" y="721"/>
                      <a:pt x="1" y="1809"/>
                      <a:pt x="35" y="2758"/>
                    </a:cubicBezTo>
                    <a:cubicBezTo>
                      <a:pt x="35" y="3211"/>
                      <a:pt x="172" y="4151"/>
                      <a:pt x="759" y="4151"/>
                    </a:cubicBezTo>
                    <a:cubicBezTo>
                      <a:pt x="798" y="4151"/>
                      <a:pt x="839" y="4147"/>
                      <a:pt x="881" y="4139"/>
                    </a:cubicBezTo>
                    <a:cubicBezTo>
                      <a:pt x="985" y="4121"/>
                      <a:pt x="950" y="3966"/>
                      <a:pt x="847" y="3949"/>
                    </a:cubicBezTo>
                    <a:cubicBezTo>
                      <a:pt x="242" y="3880"/>
                      <a:pt x="467" y="2257"/>
                      <a:pt x="536" y="1895"/>
                    </a:cubicBezTo>
                    <a:cubicBezTo>
                      <a:pt x="639" y="1308"/>
                      <a:pt x="985" y="825"/>
                      <a:pt x="1244" y="290"/>
                    </a:cubicBezTo>
                    <a:cubicBezTo>
                      <a:pt x="1322" y="145"/>
                      <a:pt x="1201" y="1"/>
                      <a:pt x="1070" y="1"/>
                    </a:cubicBezTo>
                    <a:close/>
                  </a:path>
                </a:pathLst>
              </a:custGeom>
              <a:grpFill/>
              <a:ln>
                <a:noFill/>
              </a:ln>
            </p:spPr>
            <p:txBody>
              <a:bodyPr spcFirstLastPara="1" wrap="square" lIns="121900" tIns="121900" rIns="121900" bIns="121900" anchor="ctr" anchorCtr="0">
                <a:noAutofit/>
              </a:bodyPr>
              <a:lstStyle/>
              <a:p>
                <a:endParaRPr sz="2400"/>
              </a:p>
            </p:txBody>
          </p:sp>
          <p:sp>
            <p:nvSpPr>
              <p:cNvPr id="126" name="Google Shape;2153;p57">
                <a:extLst>
                  <a:ext uri="{FF2B5EF4-FFF2-40B4-BE49-F238E27FC236}">
                    <a16:creationId xmlns:a16="http://schemas.microsoft.com/office/drawing/2014/main" id="{DF3FC39D-A226-425D-8DC7-64DFCB03A734}"/>
                  </a:ext>
                </a:extLst>
              </p:cNvPr>
              <p:cNvSpPr/>
              <p:nvPr/>
            </p:nvSpPr>
            <p:spPr>
              <a:xfrm>
                <a:off x="2554350" y="968025"/>
                <a:ext cx="40625" cy="10075"/>
              </a:xfrm>
              <a:custGeom>
                <a:avLst/>
                <a:gdLst/>
                <a:ahLst/>
                <a:cxnLst/>
                <a:rect l="l" t="t" r="r" b="b"/>
                <a:pathLst>
                  <a:path w="1625" h="403" extrusionOk="0">
                    <a:moveTo>
                      <a:pt x="1442" y="1"/>
                    </a:moveTo>
                    <a:cubicBezTo>
                      <a:pt x="1428" y="1"/>
                      <a:pt x="1414" y="3"/>
                      <a:pt x="1398" y="7"/>
                    </a:cubicBezTo>
                    <a:cubicBezTo>
                      <a:pt x="1156" y="42"/>
                      <a:pt x="898" y="94"/>
                      <a:pt x="656" y="128"/>
                    </a:cubicBezTo>
                    <a:cubicBezTo>
                      <a:pt x="449" y="128"/>
                      <a:pt x="242" y="145"/>
                      <a:pt x="52" y="180"/>
                    </a:cubicBezTo>
                    <a:cubicBezTo>
                      <a:pt x="0" y="197"/>
                      <a:pt x="0" y="249"/>
                      <a:pt x="35" y="266"/>
                    </a:cubicBezTo>
                    <a:cubicBezTo>
                      <a:pt x="227" y="363"/>
                      <a:pt x="461" y="403"/>
                      <a:pt x="697" y="403"/>
                    </a:cubicBezTo>
                    <a:cubicBezTo>
                      <a:pt x="969" y="403"/>
                      <a:pt x="1245" y="349"/>
                      <a:pt x="1467" y="266"/>
                    </a:cubicBezTo>
                    <a:cubicBezTo>
                      <a:pt x="1624" y="219"/>
                      <a:pt x="1581" y="1"/>
                      <a:pt x="1442" y="1"/>
                    </a:cubicBezTo>
                    <a:close/>
                  </a:path>
                </a:pathLst>
              </a:custGeom>
              <a:grpFill/>
              <a:ln>
                <a:noFill/>
              </a:ln>
            </p:spPr>
            <p:txBody>
              <a:bodyPr spcFirstLastPara="1" wrap="square" lIns="121900" tIns="121900" rIns="121900" bIns="121900" anchor="ctr" anchorCtr="0">
                <a:noAutofit/>
              </a:bodyPr>
              <a:lstStyle/>
              <a:p>
                <a:endParaRPr sz="2400"/>
              </a:p>
            </p:txBody>
          </p:sp>
          <p:sp>
            <p:nvSpPr>
              <p:cNvPr id="127" name="Google Shape;2154;p57">
                <a:extLst>
                  <a:ext uri="{FF2B5EF4-FFF2-40B4-BE49-F238E27FC236}">
                    <a16:creationId xmlns:a16="http://schemas.microsoft.com/office/drawing/2014/main" id="{79369650-8026-4720-802E-8F1F704D71DC}"/>
                  </a:ext>
                </a:extLst>
              </p:cNvPr>
              <p:cNvSpPr/>
              <p:nvPr/>
            </p:nvSpPr>
            <p:spPr>
              <a:xfrm>
                <a:off x="3009275" y="1243825"/>
                <a:ext cx="49675" cy="33575"/>
              </a:xfrm>
              <a:custGeom>
                <a:avLst/>
                <a:gdLst/>
                <a:ahLst/>
                <a:cxnLst/>
                <a:rect l="l" t="t" r="r" b="b"/>
                <a:pathLst>
                  <a:path w="1987" h="1343" extrusionOk="0">
                    <a:moveTo>
                      <a:pt x="1776" y="1"/>
                    </a:moveTo>
                    <a:cubicBezTo>
                      <a:pt x="1764" y="1"/>
                      <a:pt x="1751" y="2"/>
                      <a:pt x="1738" y="4"/>
                    </a:cubicBezTo>
                    <a:cubicBezTo>
                      <a:pt x="1375" y="73"/>
                      <a:pt x="1047" y="246"/>
                      <a:pt x="754" y="470"/>
                    </a:cubicBezTo>
                    <a:cubicBezTo>
                      <a:pt x="495" y="660"/>
                      <a:pt x="167" y="902"/>
                      <a:pt x="29" y="1213"/>
                    </a:cubicBezTo>
                    <a:cubicBezTo>
                      <a:pt x="1" y="1283"/>
                      <a:pt x="77" y="1342"/>
                      <a:pt x="143" y="1342"/>
                    </a:cubicBezTo>
                    <a:cubicBezTo>
                      <a:pt x="158" y="1342"/>
                      <a:pt x="172" y="1340"/>
                      <a:pt x="185" y="1333"/>
                    </a:cubicBezTo>
                    <a:cubicBezTo>
                      <a:pt x="461" y="1195"/>
                      <a:pt x="685" y="954"/>
                      <a:pt x="944" y="781"/>
                    </a:cubicBezTo>
                    <a:cubicBezTo>
                      <a:pt x="1237" y="591"/>
                      <a:pt x="1565" y="453"/>
                      <a:pt x="1859" y="263"/>
                    </a:cubicBezTo>
                    <a:cubicBezTo>
                      <a:pt x="1986" y="183"/>
                      <a:pt x="1922" y="1"/>
                      <a:pt x="1776" y="1"/>
                    </a:cubicBezTo>
                    <a:close/>
                  </a:path>
                </a:pathLst>
              </a:custGeom>
              <a:grpFill/>
              <a:ln>
                <a:noFill/>
              </a:ln>
            </p:spPr>
            <p:txBody>
              <a:bodyPr spcFirstLastPara="1" wrap="square" lIns="121900" tIns="121900" rIns="121900" bIns="121900" anchor="ctr" anchorCtr="0">
                <a:noAutofit/>
              </a:bodyPr>
              <a:lstStyle/>
              <a:p>
                <a:endParaRPr sz="2400"/>
              </a:p>
            </p:txBody>
          </p:sp>
          <p:sp>
            <p:nvSpPr>
              <p:cNvPr id="128" name="Google Shape;2155;p57">
                <a:extLst>
                  <a:ext uri="{FF2B5EF4-FFF2-40B4-BE49-F238E27FC236}">
                    <a16:creationId xmlns:a16="http://schemas.microsoft.com/office/drawing/2014/main" id="{27F8A0E2-8B40-4F9A-A7F6-5656CF7759A5}"/>
                  </a:ext>
                </a:extLst>
              </p:cNvPr>
              <p:cNvSpPr/>
              <p:nvPr/>
            </p:nvSpPr>
            <p:spPr>
              <a:xfrm>
                <a:off x="3054200" y="1253450"/>
                <a:ext cx="26175" cy="20200"/>
              </a:xfrm>
              <a:custGeom>
                <a:avLst/>
                <a:gdLst/>
                <a:ahLst/>
                <a:cxnLst/>
                <a:rect l="l" t="t" r="r" b="b"/>
                <a:pathLst>
                  <a:path w="1047" h="808" extrusionOk="0">
                    <a:moveTo>
                      <a:pt x="861" y="1"/>
                    </a:moveTo>
                    <a:cubicBezTo>
                      <a:pt x="842" y="1"/>
                      <a:pt x="823" y="5"/>
                      <a:pt x="804" y="16"/>
                    </a:cubicBezTo>
                    <a:cubicBezTo>
                      <a:pt x="562" y="172"/>
                      <a:pt x="338" y="327"/>
                      <a:pt x="113" y="517"/>
                    </a:cubicBezTo>
                    <a:cubicBezTo>
                      <a:pt x="0" y="616"/>
                      <a:pt x="119" y="807"/>
                      <a:pt x="241" y="807"/>
                    </a:cubicBezTo>
                    <a:cubicBezTo>
                      <a:pt x="268" y="807"/>
                      <a:pt x="296" y="798"/>
                      <a:pt x="321" y="776"/>
                    </a:cubicBezTo>
                    <a:cubicBezTo>
                      <a:pt x="545" y="603"/>
                      <a:pt x="752" y="431"/>
                      <a:pt x="959" y="241"/>
                    </a:cubicBezTo>
                    <a:cubicBezTo>
                      <a:pt x="1046" y="139"/>
                      <a:pt x="962" y="1"/>
                      <a:pt x="861" y="1"/>
                    </a:cubicBezTo>
                    <a:close/>
                  </a:path>
                </a:pathLst>
              </a:custGeom>
              <a:grpFill/>
              <a:ln>
                <a:noFill/>
              </a:ln>
            </p:spPr>
            <p:txBody>
              <a:bodyPr spcFirstLastPara="1" wrap="square" lIns="121900" tIns="121900" rIns="121900" bIns="121900" anchor="ctr" anchorCtr="0">
                <a:noAutofit/>
              </a:bodyPr>
              <a:lstStyle/>
              <a:p>
                <a:endParaRPr sz="2400"/>
              </a:p>
            </p:txBody>
          </p:sp>
        </p:grpSp>
      </p:grpSp>
      <p:sp>
        <p:nvSpPr>
          <p:cNvPr id="85" name="Google Shape;767;p33">
            <a:extLst>
              <a:ext uri="{FF2B5EF4-FFF2-40B4-BE49-F238E27FC236}">
                <a16:creationId xmlns:a16="http://schemas.microsoft.com/office/drawing/2014/main" id="{48B1019A-14A0-48D6-802D-B9FDAE98185A}"/>
              </a:ext>
            </a:extLst>
          </p:cNvPr>
          <p:cNvSpPr txBox="1">
            <a:spLocks noGrp="1"/>
          </p:cNvSpPr>
          <p:nvPr>
            <p:ph type="ctrTitle" idx="2"/>
          </p:nvPr>
        </p:nvSpPr>
        <p:spPr>
          <a:xfrm>
            <a:off x="3073721" y="4053871"/>
            <a:ext cx="2848000" cy="770400"/>
          </a:xfrm>
          <a:prstGeom prst="rect">
            <a:avLst/>
          </a:prstGeom>
        </p:spPr>
        <p:txBody>
          <a:bodyPr spcFirstLastPara="1" wrap="square" lIns="121900" tIns="121900" rIns="121900" bIns="121900" anchor="b" anchorCtr="0">
            <a:noAutofit/>
          </a:bodyPr>
          <a:lstStyle/>
          <a:p>
            <a:r>
              <a:rPr lang="en-US" sz="2667" dirty="0">
                <a:solidFill>
                  <a:srgbClr val="7030A0"/>
                </a:solidFill>
              </a:rPr>
              <a:t>Client &amp; Server Validations</a:t>
            </a:r>
            <a:endParaRPr sz="2667" dirty="0">
              <a:solidFill>
                <a:srgbClr val="7030A0"/>
              </a:solidFill>
            </a:endParaRPr>
          </a:p>
        </p:txBody>
      </p:sp>
      <p:grpSp>
        <p:nvGrpSpPr>
          <p:cNvPr id="86" name="Google Shape;2156;p57">
            <a:extLst>
              <a:ext uri="{FF2B5EF4-FFF2-40B4-BE49-F238E27FC236}">
                <a16:creationId xmlns:a16="http://schemas.microsoft.com/office/drawing/2014/main" id="{F97ECE3B-0A4D-4828-89C3-0AB591D115D6}"/>
              </a:ext>
            </a:extLst>
          </p:cNvPr>
          <p:cNvGrpSpPr/>
          <p:nvPr/>
        </p:nvGrpSpPr>
        <p:grpSpPr>
          <a:xfrm>
            <a:off x="4181005" y="3371371"/>
            <a:ext cx="446301" cy="434629"/>
            <a:chOff x="1217575" y="2355450"/>
            <a:chExt cx="874650" cy="851775"/>
          </a:xfrm>
          <a:solidFill>
            <a:srgbClr val="7030A0"/>
          </a:solidFill>
        </p:grpSpPr>
        <p:sp>
          <p:nvSpPr>
            <p:cNvPr id="87" name="Google Shape;2157;p57">
              <a:extLst>
                <a:ext uri="{FF2B5EF4-FFF2-40B4-BE49-F238E27FC236}">
                  <a16:creationId xmlns:a16="http://schemas.microsoft.com/office/drawing/2014/main" id="{1DAB71B2-E647-4D90-B249-875D0713B003}"/>
                </a:ext>
              </a:extLst>
            </p:cNvPr>
            <p:cNvSpPr/>
            <p:nvPr/>
          </p:nvSpPr>
          <p:spPr>
            <a:xfrm>
              <a:off x="1238725" y="2378875"/>
              <a:ext cx="373700" cy="335600"/>
            </a:xfrm>
            <a:custGeom>
              <a:avLst/>
              <a:gdLst/>
              <a:ahLst/>
              <a:cxnLst/>
              <a:rect l="l" t="t" r="r" b="b"/>
              <a:pathLst>
                <a:path w="14948" h="13424" extrusionOk="0">
                  <a:moveTo>
                    <a:pt x="14036" y="1"/>
                  </a:moveTo>
                  <a:cubicBezTo>
                    <a:pt x="13228" y="1"/>
                    <a:pt x="12385" y="369"/>
                    <a:pt x="11651" y="755"/>
                  </a:cubicBezTo>
                  <a:cubicBezTo>
                    <a:pt x="9649" y="1790"/>
                    <a:pt x="7715" y="2964"/>
                    <a:pt x="5869" y="4241"/>
                  </a:cubicBezTo>
                  <a:cubicBezTo>
                    <a:pt x="4315" y="5311"/>
                    <a:pt x="2779" y="6502"/>
                    <a:pt x="1692" y="8038"/>
                  </a:cubicBezTo>
                  <a:cubicBezTo>
                    <a:pt x="605" y="9592"/>
                    <a:pt x="0" y="11577"/>
                    <a:pt x="484" y="13423"/>
                  </a:cubicBezTo>
                  <a:cubicBezTo>
                    <a:pt x="3193" y="11093"/>
                    <a:pt x="6645" y="9799"/>
                    <a:pt x="10218" y="9747"/>
                  </a:cubicBezTo>
                  <a:cubicBezTo>
                    <a:pt x="10960" y="6209"/>
                    <a:pt x="12583" y="2930"/>
                    <a:pt x="14947" y="185"/>
                  </a:cubicBezTo>
                  <a:cubicBezTo>
                    <a:pt x="14654" y="55"/>
                    <a:pt x="14348" y="1"/>
                    <a:pt x="14036" y="1"/>
                  </a:cubicBezTo>
                  <a:close/>
                </a:path>
              </a:pathLst>
            </a:custGeom>
            <a:grpFill/>
            <a:ln>
              <a:noFill/>
            </a:ln>
          </p:spPr>
          <p:txBody>
            <a:bodyPr spcFirstLastPara="1" wrap="square" lIns="121900" tIns="121900" rIns="121900" bIns="121900" anchor="ctr" anchorCtr="0">
              <a:noAutofit/>
            </a:bodyPr>
            <a:lstStyle/>
            <a:p>
              <a:endParaRPr sz="2400"/>
            </a:p>
          </p:txBody>
        </p:sp>
        <p:sp>
          <p:nvSpPr>
            <p:cNvPr id="88" name="Google Shape;2158;p57">
              <a:extLst>
                <a:ext uri="{FF2B5EF4-FFF2-40B4-BE49-F238E27FC236}">
                  <a16:creationId xmlns:a16="http://schemas.microsoft.com/office/drawing/2014/main" id="{E85B1F10-0975-465D-87B7-712D9C1CDDD7}"/>
                </a:ext>
              </a:extLst>
            </p:cNvPr>
            <p:cNvSpPr/>
            <p:nvPr/>
          </p:nvSpPr>
          <p:spPr>
            <a:xfrm>
              <a:off x="1226650" y="2835700"/>
              <a:ext cx="384050" cy="371525"/>
            </a:xfrm>
            <a:custGeom>
              <a:avLst/>
              <a:gdLst/>
              <a:ahLst/>
              <a:cxnLst/>
              <a:rect l="l" t="t" r="r" b="b"/>
              <a:pathLst>
                <a:path w="15362" h="14861" extrusionOk="0">
                  <a:moveTo>
                    <a:pt x="207" y="0"/>
                  </a:moveTo>
                  <a:lnTo>
                    <a:pt x="207" y="0"/>
                  </a:lnTo>
                  <a:cubicBezTo>
                    <a:pt x="0" y="3798"/>
                    <a:pt x="2261" y="7388"/>
                    <a:pt x="5213" y="9769"/>
                  </a:cubicBezTo>
                  <a:cubicBezTo>
                    <a:pt x="8181" y="12151"/>
                    <a:pt x="11806" y="13515"/>
                    <a:pt x="15361" y="14861"/>
                  </a:cubicBezTo>
                  <a:cubicBezTo>
                    <a:pt x="12375" y="11875"/>
                    <a:pt x="11081" y="7612"/>
                    <a:pt x="11909" y="3470"/>
                  </a:cubicBezTo>
                  <a:lnTo>
                    <a:pt x="11909" y="3470"/>
                  </a:lnTo>
                  <a:cubicBezTo>
                    <a:pt x="11188" y="3579"/>
                    <a:pt x="10465" y="3632"/>
                    <a:pt x="9747" y="3632"/>
                  </a:cubicBezTo>
                  <a:cubicBezTo>
                    <a:pt x="6252" y="3632"/>
                    <a:pt x="2856" y="2363"/>
                    <a:pt x="207" y="0"/>
                  </a:cubicBezTo>
                  <a:close/>
                </a:path>
              </a:pathLst>
            </a:custGeom>
            <a:grpFill/>
            <a:ln>
              <a:noFill/>
            </a:ln>
          </p:spPr>
          <p:txBody>
            <a:bodyPr spcFirstLastPara="1" wrap="square" lIns="121900" tIns="121900" rIns="121900" bIns="121900" anchor="ctr" anchorCtr="0">
              <a:noAutofit/>
            </a:bodyPr>
            <a:lstStyle/>
            <a:p>
              <a:endParaRPr sz="2400"/>
            </a:p>
          </p:txBody>
        </p:sp>
        <p:sp>
          <p:nvSpPr>
            <p:cNvPr id="89" name="Google Shape;2159;p57">
              <a:extLst>
                <a:ext uri="{FF2B5EF4-FFF2-40B4-BE49-F238E27FC236}">
                  <a16:creationId xmlns:a16="http://schemas.microsoft.com/office/drawing/2014/main" id="{A6F10F23-08B0-4E6F-9633-9FE4E07DFB94}"/>
                </a:ext>
              </a:extLst>
            </p:cNvPr>
            <p:cNvSpPr/>
            <p:nvPr/>
          </p:nvSpPr>
          <p:spPr>
            <a:xfrm>
              <a:off x="1681000" y="2355450"/>
              <a:ext cx="383200" cy="413400"/>
            </a:xfrm>
            <a:custGeom>
              <a:avLst/>
              <a:gdLst/>
              <a:ahLst/>
              <a:cxnLst/>
              <a:rect l="l" t="t" r="r" b="b"/>
              <a:pathLst>
                <a:path w="15328" h="16536" extrusionOk="0">
                  <a:moveTo>
                    <a:pt x="1" y="0"/>
                  </a:moveTo>
                  <a:lnTo>
                    <a:pt x="1" y="0"/>
                  </a:lnTo>
                  <a:cubicBezTo>
                    <a:pt x="967" y="2917"/>
                    <a:pt x="1934" y="5851"/>
                    <a:pt x="2900" y="8768"/>
                  </a:cubicBezTo>
                  <a:cubicBezTo>
                    <a:pt x="3004" y="9183"/>
                    <a:pt x="3194" y="9562"/>
                    <a:pt x="3470" y="9890"/>
                  </a:cubicBezTo>
                  <a:cubicBezTo>
                    <a:pt x="3798" y="10166"/>
                    <a:pt x="4195" y="10373"/>
                    <a:pt x="4609" y="10494"/>
                  </a:cubicBezTo>
                  <a:cubicBezTo>
                    <a:pt x="8423" y="11858"/>
                    <a:pt x="11944" y="13912"/>
                    <a:pt x="15034" y="16535"/>
                  </a:cubicBezTo>
                  <a:cubicBezTo>
                    <a:pt x="15327" y="7854"/>
                    <a:pt x="8665" y="518"/>
                    <a:pt x="1" y="0"/>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90" name="Google Shape;2160;p57">
              <a:extLst>
                <a:ext uri="{FF2B5EF4-FFF2-40B4-BE49-F238E27FC236}">
                  <a16:creationId xmlns:a16="http://schemas.microsoft.com/office/drawing/2014/main" id="{1EACAA9B-1C6E-4275-86D8-D4AE007D91AE}"/>
                </a:ext>
              </a:extLst>
            </p:cNvPr>
            <p:cNvSpPr/>
            <p:nvPr/>
          </p:nvSpPr>
          <p:spPr>
            <a:xfrm>
              <a:off x="1679275" y="2836125"/>
              <a:ext cx="366800" cy="356450"/>
            </a:xfrm>
            <a:custGeom>
              <a:avLst/>
              <a:gdLst/>
              <a:ahLst/>
              <a:cxnLst/>
              <a:rect l="l" t="t" r="r" b="b"/>
              <a:pathLst>
                <a:path w="14672" h="14258" extrusionOk="0">
                  <a:moveTo>
                    <a:pt x="14671" y="1"/>
                  </a:moveTo>
                  <a:lnTo>
                    <a:pt x="14671" y="1"/>
                  </a:lnTo>
                  <a:cubicBezTo>
                    <a:pt x="11495" y="1882"/>
                    <a:pt x="7923" y="3004"/>
                    <a:pt x="4246" y="3315"/>
                  </a:cubicBezTo>
                  <a:cubicBezTo>
                    <a:pt x="4229" y="7353"/>
                    <a:pt x="2710" y="11254"/>
                    <a:pt x="0" y="14257"/>
                  </a:cubicBezTo>
                  <a:cubicBezTo>
                    <a:pt x="7629" y="13532"/>
                    <a:pt x="13722" y="7595"/>
                    <a:pt x="14671" y="1"/>
                  </a:cubicBezTo>
                  <a:close/>
                </a:path>
              </a:pathLst>
            </a:custGeom>
            <a:grpFill/>
            <a:ln>
              <a:noFill/>
            </a:ln>
          </p:spPr>
          <p:txBody>
            <a:bodyPr spcFirstLastPara="1" wrap="square" lIns="121900" tIns="121900" rIns="121900" bIns="121900" anchor="ctr" anchorCtr="0">
              <a:noAutofit/>
            </a:bodyPr>
            <a:lstStyle/>
            <a:p>
              <a:endParaRPr sz="2400"/>
            </a:p>
          </p:txBody>
        </p:sp>
        <p:sp>
          <p:nvSpPr>
            <p:cNvPr id="91" name="Google Shape;2161;p57">
              <a:extLst>
                <a:ext uri="{FF2B5EF4-FFF2-40B4-BE49-F238E27FC236}">
                  <a16:creationId xmlns:a16="http://schemas.microsoft.com/office/drawing/2014/main" id="{F5EB0717-4DAB-4E30-BFC9-DC0733A7EAF8}"/>
                </a:ext>
              </a:extLst>
            </p:cNvPr>
            <p:cNvSpPr/>
            <p:nvPr/>
          </p:nvSpPr>
          <p:spPr>
            <a:xfrm>
              <a:off x="1217575" y="2358650"/>
              <a:ext cx="874650" cy="844500"/>
            </a:xfrm>
            <a:custGeom>
              <a:avLst/>
              <a:gdLst/>
              <a:ahLst/>
              <a:cxnLst/>
              <a:rect l="l" t="t" r="r" b="b"/>
              <a:pathLst>
                <a:path w="34986" h="33780" extrusionOk="0">
                  <a:moveTo>
                    <a:pt x="17661" y="670"/>
                  </a:moveTo>
                  <a:cubicBezTo>
                    <a:pt x="22505" y="670"/>
                    <a:pt x="27228" y="2985"/>
                    <a:pt x="30188" y="6932"/>
                  </a:cubicBezTo>
                  <a:cubicBezTo>
                    <a:pt x="33985" y="11971"/>
                    <a:pt x="34037" y="19290"/>
                    <a:pt x="31033" y="24692"/>
                  </a:cubicBezTo>
                  <a:cubicBezTo>
                    <a:pt x="29325" y="27747"/>
                    <a:pt x="26356" y="29939"/>
                    <a:pt x="23508" y="31837"/>
                  </a:cubicBezTo>
                  <a:cubicBezTo>
                    <a:pt x="21944" y="32869"/>
                    <a:pt x="20274" y="33118"/>
                    <a:pt x="18456" y="33118"/>
                  </a:cubicBezTo>
                  <a:cubicBezTo>
                    <a:pt x="18329" y="33118"/>
                    <a:pt x="18201" y="33117"/>
                    <a:pt x="18072" y="33115"/>
                  </a:cubicBezTo>
                  <a:cubicBezTo>
                    <a:pt x="16018" y="33045"/>
                    <a:pt x="13981" y="32890"/>
                    <a:pt x="11996" y="32355"/>
                  </a:cubicBezTo>
                  <a:cubicBezTo>
                    <a:pt x="5903" y="30750"/>
                    <a:pt x="2003" y="24485"/>
                    <a:pt x="1502" y="18478"/>
                  </a:cubicBezTo>
                  <a:cubicBezTo>
                    <a:pt x="850" y="10435"/>
                    <a:pt x="6873" y="3137"/>
                    <a:pt x="14407" y="1026"/>
                  </a:cubicBezTo>
                  <a:lnTo>
                    <a:pt x="14407" y="1026"/>
                  </a:lnTo>
                  <a:cubicBezTo>
                    <a:pt x="15485" y="786"/>
                    <a:pt x="16576" y="670"/>
                    <a:pt x="17661" y="670"/>
                  </a:cubicBezTo>
                  <a:close/>
                  <a:moveTo>
                    <a:pt x="17869" y="0"/>
                  </a:moveTo>
                  <a:cubicBezTo>
                    <a:pt x="16475" y="0"/>
                    <a:pt x="15083" y="188"/>
                    <a:pt x="13739" y="580"/>
                  </a:cubicBezTo>
                  <a:cubicBezTo>
                    <a:pt x="13620" y="620"/>
                    <a:pt x="13557" y="702"/>
                    <a:pt x="13539" y="793"/>
                  </a:cubicBezTo>
                  <a:lnTo>
                    <a:pt x="13539" y="793"/>
                  </a:lnTo>
                  <a:cubicBezTo>
                    <a:pt x="8695" y="2066"/>
                    <a:pt x="4711" y="5662"/>
                    <a:pt x="2503" y="10125"/>
                  </a:cubicBezTo>
                  <a:cubicBezTo>
                    <a:pt x="1" y="15164"/>
                    <a:pt x="415" y="21067"/>
                    <a:pt x="3125" y="25917"/>
                  </a:cubicBezTo>
                  <a:cubicBezTo>
                    <a:pt x="4436" y="28247"/>
                    <a:pt x="6318" y="30198"/>
                    <a:pt x="8596" y="31613"/>
                  </a:cubicBezTo>
                  <a:cubicBezTo>
                    <a:pt x="11323" y="33287"/>
                    <a:pt x="14533" y="33615"/>
                    <a:pt x="17657" y="33753"/>
                  </a:cubicBezTo>
                  <a:cubicBezTo>
                    <a:pt x="18017" y="33769"/>
                    <a:pt x="18376" y="33779"/>
                    <a:pt x="18733" y="33779"/>
                  </a:cubicBezTo>
                  <a:cubicBezTo>
                    <a:pt x="19953" y="33779"/>
                    <a:pt x="21156" y="33659"/>
                    <a:pt x="22317" y="33218"/>
                  </a:cubicBezTo>
                  <a:cubicBezTo>
                    <a:pt x="23871" y="32631"/>
                    <a:pt x="25234" y="31458"/>
                    <a:pt x="26546" y="30474"/>
                  </a:cubicBezTo>
                  <a:cubicBezTo>
                    <a:pt x="28962" y="28662"/>
                    <a:pt x="30964" y="26556"/>
                    <a:pt x="32276" y="23794"/>
                  </a:cubicBezTo>
                  <a:cubicBezTo>
                    <a:pt x="34986" y="18064"/>
                    <a:pt x="34261" y="10919"/>
                    <a:pt x="30326" y="5930"/>
                  </a:cubicBezTo>
                  <a:cubicBezTo>
                    <a:pt x="27377" y="2181"/>
                    <a:pt x="22614" y="0"/>
                    <a:pt x="17869" y="0"/>
                  </a:cubicBezTo>
                  <a:close/>
                </a:path>
              </a:pathLst>
            </a:custGeom>
            <a:grpFill/>
            <a:ln>
              <a:noFill/>
            </a:ln>
          </p:spPr>
          <p:txBody>
            <a:bodyPr spcFirstLastPara="1" wrap="square" lIns="121900" tIns="121900" rIns="121900" bIns="121900" anchor="ctr" anchorCtr="0">
              <a:noAutofit/>
            </a:bodyPr>
            <a:lstStyle/>
            <a:p>
              <a:endParaRPr sz="2400"/>
            </a:p>
          </p:txBody>
        </p:sp>
        <p:sp>
          <p:nvSpPr>
            <p:cNvPr id="92" name="Google Shape;2162;p57">
              <a:extLst>
                <a:ext uri="{FF2B5EF4-FFF2-40B4-BE49-F238E27FC236}">
                  <a16:creationId xmlns:a16="http://schemas.microsoft.com/office/drawing/2014/main" id="{DD669191-8D08-4196-818D-BF9343518470}"/>
                </a:ext>
              </a:extLst>
            </p:cNvPr>
            <p:cNvSpPr/>
            <p:nvPr/>
          </p:nvSpPr>
          <p:spPr>
            <a:xfrm>
              <a:off x="1480800" y="2365700"/>
              <a:ext cx="157925" cy="818825"/>
            </a:xfrm>
            <a:custGeom>
              <a:avLst/>
              <a:gdLst/>
              <a:ahLst/>
              <a:cxnLst/>
              <a:rect l="l" t="t" r="r" b="b"/>
              <a:pathLst>
                <a:path w="6317" h="32753" extrusionOk="0">
                  <a:moveTo>
                    <a:pt x="6120" y="0"/>
                  </a:moveTo>
                  <a:cubicBezTo>
                    <a:pt x="6095" y="0"/>
                    <a:pt x="6068" y="7"/>
                    <a:pt x="6041" y="22"/>
                  </a:cubicBezTo>
                  <a:cubicBezTo>
                    <a:pt x="3883" y="1178"/>
                    <a:pt x="2589" y="3612"/>
                    <a:pt x="1761" y="5821"/>
                  </a:cubicBezTo>
                  <a:cubicBezTo>
                    <a:pt x="639" y="8807"/>
                    <a:pt x="293" y="12104"/>
                    <a:pt x="155" y="15279"/>
                  </a:cubicBezTo>
                  <a:cubicBezTo>
                    <a:pt x="0" y="18887"/>
                    <a:pt x="293" y="22494"/>
                    <a:pt x="1053" y="26032"/>
                  </a:cubicBezTo>
                  <a:cubicBezTo>
                    <a:pt x="1536" y="28397"/>
                    <a:pt x="2468" y="31383"/>
                    <a:pt x="4695" y="32712"/>
                  </a:cubicBezTo>
                  <a:cubicBezTo>
                    <a:pt x="4746" y="32740"/>
                    <a:pt x="4797" y="32753"/>
                    <a:pt x="4845" y="32753"/>
                  </a:cubicBezTo>
                  <a:cubicBezTo>
                    <a:pt x="5092" y="32753"/>
                    <a:pt x="5276" y="32428"/>
                    <a:pt x="5074" y="32211"/>
                  </a:cubicBezTo>
                  <a:cubicBezTo>
                    <a:pt x="3072" y="30330"/>
                    <a:pt x="2227" y="28121"/>
                    <a:pt x="1674" y="25480"/>
                  </a:cubicBezTo>
                  <a:cubicBezTo>
                    <a:pt x="1036" y="22270"/>
                    <a:pt x="759" y="19008"/>
                    <a:pt x="846" y="15745"/>
                  </a:cubicBezTo>
                  <a:cubicBezTo>
                    <a:pt x="880" y="12811"/>
                    <a:pt x="1295" y="9894"/>
                    <a:pt x="2054" y="7047"/>
                  </a:cubicBezTo>
                  <a:cubicBezTo>
                    <a:pt x="2831" y="4302"/>
                    <a:pt x="4194" y="2214"/>
                    <a:pt x="6231" y="246"/>
                  </a:cubicBezTo>
                  <a:cubicBezTo>
                    <a:pt x="6316" y="147"/>
                    <a:pt x="6237" y="0"/>
                    <a:pt x="6120" y="0"/>
                  </a:cubicBezTo>
                  <a:close/>
                </a:path>
              </a:pathLst>
            </a:custGeom>
            <a:grpFill/>
            <a:ln>
              <a:noFill/>
            </a:ln>
          </p:spPr>
          <p:txBody>
            <a:bodyPr spcFirstLastPara="1" wrap="square" lIns="121900" tIns="121900" rIns="121900" bIns="121900" anchor="ctr" anchorCtr="0">
              <a:noAutofit/>
            </a:bodyPr>
            <a:lstStyle/>
            <a:p>
              <a:endParaRPr sz="2400"/>
            </a:p>
          </p:txBody>
        </p:sp>
        <p:sp>
          <p:nvSpPr>
            <p:cNvPr id="93" name="Google Shape;2163;p57">
              <a:extLst>
                <a:ext uri="{FF2B5EF4-FFF2-40B4-BE49-F238E27FC236}">
                  <a16:creationId xmlns:a16="http://schemas.microsoft.com/office/drawing/2014/main" id="{6A75504B-DC5A-454C-AF97-9CA7359293C7}"/>
                </a:ext>
              </a:extLst>
            </p:cNvPr>
            <p:cNvSpPr/>
            <p:nvPr/>
          </p:nvSpPr>
          <p:spPr>
            <a:xfrm>
              <a:off x="1677750" y="2367625"/>
              <a:ext cx="133150" cy="810875"/>
            </a:xfrm>
            <a:custGeom>
              <a:avLst/>
              <a:gdLst/>
              <a:ahLst/>
              <a:cxnLst/>
              <a:rect l="l" t="t" r="r" b="b"/>
              <a:pathLst>
                <a:path w="5326" h="32435" extrusionOk="0">
                  <a:moveTo>
                    <a:pt x="250" y="1"/>
                  </a:moveTo>
                  <a:cubicBezTo>
                    <a:pt x="130" y="1"/>
                    <a:pt x="0" y="142"/>
                    <a:pt x="79" y="273"/>
                  </a:cubicBezTo>
                  <a:lnTo>
                    <a:pt x="79" y="256"/>
                  </a:lnTo>
                  <a:cubicBezTo>
                    <a:pt x="3030" y="4829"/>
                    <a:pt x="3651" y="10059"/>
                    <a:pt x="3807" y="15375"/>
                  </a:cubicBezTo>
                  <a:cubicBezTo>
                    <a:pt x="3962" y="20864"/>
                    <a:pt x="4618" y="27698"/>
                    <a:pt x="303" y="31858"/>
                  </a:cubicBezTo>
                  <a:cubicBezTo>
                    <a:pt x="62" y="32099"/>
                    <a:pt x="289" y="32434"/>
                    <a:pt x="556" y="32434"/>
                  </a:cubicBezTo>
                  <a:cubicBezTo>
                    <a:pt x="633" y="32434"/>
                    <a:pt x="713" y="32407"/>
                    <a:pt x="786" y="32341"/>
                  </a:cubicBezTo>
                  <a:cubicBezTo>
                    <a:pt x="5326" y="28303"/>
                    <a:pt x="4808" y="21278"/>
                    <a:pt x="4653" y="15789"/>
                  </a:cubicBezTo>
                  <a:cubicBezTo>
                    <a:pt x="4497" y="10387"/>
                    <a:pt x="3893" y="4381"/>
                    <a:pt x="355" y="48"/>
                  </a:cubicBezTo>
                  <a:cubicBezTo>
                    <a:pt x="326" y="15"/>
                    <a:pt x="289" y="1"/>
                    <a:pt x="250" y="1"/>
                  </a:cubicBezTo>
                  <a:close/>
                </a:path>
              </a:pathLst>
            </a:custGeom>
            <a:grpFill/>
            <a:ln>
              <a:noFill/>
            </a:ln>
          </p:spPr>
          <p:txBody>
            <a:bodyPr spcFirstLastPara="1" wrap="square" lIns="121900" tIns="121900" rIns="121900" bIns="121900" anchor="ctr" anchorCtr="0">
              <a:noAutofit/>
            </a:bodyPr>
            <a:lstStyle/>
            <a:p>
              <a:endParaRPr sz="2400"/>
            </a:p>
          </p:txBody>
        </p:sp>
        <p:sp>
          <p:nvSpPr>
            <p:cNvPr id="94" name="Google Shape;2164;p57">
              <a:extLst>
                <a:ext uri="{FF2B5EF4-FFF2-40B4-BE49-F238E27FC236}">
                  <a16:creationId xmlns:a16="http://schemas.microsoft.com/office/drawing/2014/main" id="{EEDB85E8-CCEF-49C1-A018-1D4DCC66D54E}"/>
                </a:ext>
              </a:extLst>
            </p:cNvPr>
            <p:cNvSpPr/>
            <p:nvPr/>
          </p:nvSpPr>
          <p:spPr>
            <a:xfrm>
              <a:off x="1244975" y="2610200"/>
              <a:ext cx="814025" cy="161450"/>
            </a:xfrm>
            <a:custGeom>
              <a:avLst/>
              <a:gdLst/>
              <a:ahLst/>
              <a:cxnLst/>
              <a:rect l="l" t="t" r="r" b="b"/>
              <a:pathLst>
                <a:path w="32561" h="6458" extrusionOk="0">
                  <a:moveTo>
                    <a:pt x="15525" y="0"/>
                  </a:moveTo>
                  <a:cubicBezTo>
                    <a:pt x="12576" y="0"/>
                    <a:pt x="9635" y="336"/>
                    <a:pt x="6741" y="977"/>
                  </a:cubicBezTo>
                  <a:cubicBezTo>
                    <a:pt x="4341" y="1512"/>
                    <a:pt x="1425" y="2531"/>
                    <a:pt x="130" y="4809"/>
                  </a:cubicBezTo>
                  <a:cubicBezTo>
                    <a:pt x="0" y="5030"/>
                    <a:pt x="212" y="5280"/>
                    <a:pt x="428" y="5280"/>
                  </a:cubicBezTo>
                  <a:cubicBezTo>
                    <a:pt x="499" y="5280"/>
                    <a:pt x="571" y="5253"/>
                    <a:pt x="631" y="5189"/>
                  </a:cubicBezTo>
                  <a:cubicBezTo>
                    <a:pt x="2460" y="3118"/>
                    <a:pt x="4618" y="2186"/>
                    <a:pt x="7293" y="1599"/>
                  </a:cubicBezTo>
                  <a:cubicBezTo>
                    <a:pt x="10092" y="1018"/>
                    <a:pt x="12958" y="721"/>
                    <a:pt x="15820" y="721"/>
                  </a:cubicBezTo>
                  <a:cubicBezTo>
                    <a:pt x="16188" y="721"/>
                    <a:pt x="16556" y="726"/>
                    <a:pt x="16924" y="736"/>
                  </a:cubicBezTo>
                  <a:cubicBezTo>
                    <a:pt x="19841" y="788"/>
                    <a:pt x="22740" y="1202"/>
                    <a:pt x="25536" y="2013"/>
                  </a:cubicBezTo>
                  <a:cubicBezTo>
                    <a:pt x="28298" y="2841"/>
                    <a:pt x="30352" y="4291"/>
                    <a:pt x="32268" y="6414"/>
                  </a:cubicBezTo>
                  <a:cubicBezTo>
                    <a:pt x="32298" y="6444"/>
                    <a:pt x="32332" y="6457"/>
                    <a:pt x="32366" y="6457"/>
                  </a:cubicBezTo>
                  <a:cubicBezTo>
                    <a:pt x="32467" y="6457"/>
                    <a:pt x="32561" y="6341"/>
                    <a:pt x="32509" y="6224"/>
                  </a:cubicBezTo>
                  <a:cubicBezTo>
                    <a:pt x="31387" y="4015"/>
                    <a:pt x="28988" y="2617"/>
                    <a:pt x="26762" y="1737"/>
                  </a:cubicBezTo>
                  <a:cubicBezTo>
                    <a:pt x="23810" y="563"/>
                    <a:pt x="20531" y="201"/>
                    <a:pt x="17390" y="45"/>
                  </a:cubicBezTo>
                  <a:cubicBezTo>
                    <a:pt x="16768" y="15"/>
                    <a:pt x="16147" y="0"/>
                    <a:pt x="15525" y="0"/>
                  </a:cubicBezTo>
                  <a:close/>
                </a:path>
              </a:pathLst>
            </a:custGeom>
            <a:grpFill/>
            <a:ln>
              <a:noFill/>
            </a:ln>
          </p:spPr>
          <p:txBody>
            <a:bodyPr spcFirstLastPara="1" wrap="square" lIns="121900" tIns="121900" rIns="121900" bIns="121900" anchor="ctr" anchorCtr="0">
              <a:noAutofit/>
            </a:bodyPr>
            <a:lstStyle/>
            <a:p>
              <a:endParaRPr sz="2400"/>
            </a:p>
          </p:txBody>
        </p:sp>
        <p:sp>
          <p:nvSpPr>
            <p:cNvPr id="95" name="Google Shape;2165;p57">
              <a:extLst>
                <a:ext uri="{FF2B5EF4-FFF2-40B4-BE49-F238E27FC236}">
                  <a16:creationId xmlns:a16="http://schemas.microsoft.com/office/drawing/2014/main" id="{0F5082EF-1212-41B6-A2C2-450908FC1F4E}"/>
                </a:ext>
              </a:extLst>
            </p:cNvPr>
            <p:cNvSpPr/>
            <p:nvPr/>
          </p:nvSpPr>
          <p:spPr>
            <a:xfrm>
              <a:off x="1250275" y="2815650"/>
              <a:ext cx="807650" cy="122500"/>
            </a:xfrm>
            <a:custGeom>
              <a:avLst/>
              <a:gdLst/>
              <a:ahLst/>
              <a:cxnLst/>
              <a:rect l="l" t="t" r="r" b="b"/>
              <a:pathLst>
                <a:path w="32306" h="4900" extrusionOk="0">
                  <a:moveTo>
                    <a:pt x="32067" y="1"/>
                  </a:moveTo>
                  <a:cubicBezTo>
                    <a:pt x="32040" y="1"/>
                    <a:pt x="32013" y="8"/>
                    <a:pt x="31987" y="26"/>
                  </a:cubicBezTo>
                  <a:cubicBezTo>
                    <a:pt x="27516" y="3098"/>
                    <a:pt x="22338" y="3788"/>
                    <a:pt x="17005" y="3961"/>
                  </a:cubicBezTo>
                  <a:cubicBezTo>
                    <a:pt x="15527" y="4007"/>
                    <a:pt x="13957" y="4084"/>
                    <a:pt x="12372" y="4084"/>
                  </a:cubicBezTo>
                  <a:cubicBezTo>
                    <a:pt x="8075" y="4084"/>
                    <a:pt x="3671" y="3521"/>
                    <a:pt x="695" y="267"/>
                  </a:cubicBezTo>
                  <a:cubicBezTo>
                    <a:pt x="626" y="190"/>
                    <a:pt x="547" y="158"/>
                    <a:pt x="471" y="158"/>
                  </a:cubicBezTo>
                  <a:cubicBezTo>
                    <a:pt x="223" y="158"/>
                    <a:pt x="0" y="500"/>
                    <a:pt x="212" y="751"/>
                  </a:cubicBezTo>
                  <a:cubicBezTo>
                    <a:pt x="3211" y="4329"/>
                    <a:pt x="7965" y="4899"/>
                    <a:pt x="12495" y="4899"/>
                  </a:cubicBezTo>
                  <a:cubicBezTo>
                    <a:pt x="13908" y="4899"/>
                    <a:pt x="15299" y="4844"/>
                    <a:pt x="16608" y="4807"/>
                  </a:cubicBezTo>
                  <a:cubicBezTo>
                    <a:pt x="21993" y="4634"/>
                    <a:pt x="27948" y="3961"/>
                    <a:pt x="32176" y="285"/>
                  </a:cubicBezTo>
                  <a:cubicBezTo>
                    <a:pt x="32305" y="184"/>
                    <a:pt x="32196" y="1"/>
                    <a:pt x="32067" y="1"/>
                  </a:cubicBezTo>
                  <a:close/>
                </a:path>
              </a:pathLst>
            </a:custGeom>
            <a:grpFill/>
            <a:ln>
              <a:noFill/>
            </a:ln>
          </p:spPr>
          <p:txBody>
            <a:bodyPr spcFirstLastPara="1" wrap="square" lIns="121900" tIns="121900" rIns="121900" bIns="121900" anchor="ctr" anchorCtr="0">
              <a:noAutofit/>
            </a:bodyPr>
            <a:lstStyle/>
            <a:p>
              <a:endParaRPr sz="2400"/>
            </a:p>
          </p:txBody>
        </p:sp>
        <p:sp>
          <p:nvSpPr>
            <p:cNvPr id="96" name="Google Shape;2166;p57">
              <a:extLst>
                <a:ext uri="{FF2B5EF4-FFF2-40B4-BE49-F238E27FC236}">
                  <a16:creationId xmlns:a16="http://schemas.microsoft.com/office/drawing/2014/main" id="{6D055364-6A32-42F5-B082-DE62935DFD6F}"/>
                </a:ext>
              </a:extLst>
            </p:cNvPr>
            <p:cNvSpPr/>
            <p:nvPr/>
          </p:nvSpPr>
          <p:spPr>
            <a:xfrm>
              <a:off x="1390775" y="2528025"/>
              <a:ext cx="63000" cy="62600"/>
            </a:xfrm>
            <a:custGeom>
              <a:avLst/>
              <a:gdLst/>
              <a:ahLst/>
              <a:cxnLst/>
              <a:rect l="l" t="t" r="r" b="b"/>
              <a:pathLst>
                <a:path w="2520" h="2504" extrusionOk="0">
                  <a:moveTo>
                    <a:pt x="2286" y="0"/>
                  </a:moveTo>
                  <a:cubicBezTo>
                    <a:pt x="2250" y="0"/>
                    <a:pt x="2215" y="11"/>
                    <a:pt x="2186" y="36"/>
                  </a:cubicBezTo>
                  <a:cubicBezTo>
                    <a:pt x="1789" y="381"/>
                    <a:pt x="1426" y="761"/>
                    <a:pt x="1098" y="1158"/>
                  </a:cubicBezTo>
                  <a:cubicBezTo>
                    <a:pt x="753" y="1537"/>
                    <a:pt x="391" y="1917"/>
                    <a:pt x="80" y="2314"/>
                  </a:cubicBezTo>
                  <a:cubicBezTo>
                    <a:pt x="1" y="2394"/>
                    <a:pt x="74" y="2504"/>
                    <a:pt x="159" y="2504"/>
                  </a:cubicBezTo>
                  <a:cubicBezTo>
                    <a:pt x="185" y="2504"/>
                    <a:pt x="211" y="2493"/>
                    <a:pt x="235" y="2469"/>
                  </a:cubicBezTo>
                  <a:lnTo>
                    <a:pt x="253" y="2469"/>
                  </a:lnTo>
                  <a:cubicBezTo>
                    <a:pt x="632" y="2124"/>
                    <a:pt x="995" y="1762"/>
                    <a:pt x="1357" y="1399"/>
                  </a:cubicBezTo>
                  <a:cubicBezTo>
                    <a:pt x="1737" y="1037"/>
                    <a:pt x="2099" y="640"/>
                    <a:pt x="2427" y="243"/>
                  </a:cubicBezTo>
                  <a:cubicBezTo>
                    <a:pt x="2519" y="111"/>
                    <a:pt x="2401" y="0"/>
                    <a:pt x="2286" y="0"/>
                  </a:cubicBezTo>
                  <a:close/>
                </a:path>
              </a:pathLst>
            </a:custGeom>
            <a:grpFill/>
            <a:ln>
              <a:noFill/>
            </a:ln>
          </p:spPr>
          <p:txBody>
            <a:bodyPr spcFirstLastPara="1" wrap="square" lIns="121900" tIns="121900" rIns="121900" bIns="121900" anchor="ctr" anchorCtr="0">
              <a:noAutofit/>
            </a:bodyPr>
            <a:lstStyle/>
            <a:p>
              <a:endParaRPr sz="2400"/>
            </a:p>
          </p:txBody>
        </p:sp>
        <p:sp>
          <p:nvSpPr>
            <p:cNvPr id="97" name="Google Shape;2167;p57">
              <a:extLst>
                <a:ext uri="{FF2B5EF4-FFF2-40B4-BE49-F238E27FC236}">
                  <a16:creationId xmlns:a16="http://schemas.microsoft.com/office/drawing/2014/main" id="{D61F60D6-5F31-4950-AE6B-05DBA1E2487C}"/>
                </a:ext>
              </a:extLst>
            </p:cNvPr>
            <p:cNvSpPr/>
            <p:nvPr/>
          </p:nvSpPr>
          <p:spPr>
            <a:xfrm>
              <a:off x="1432200" y="2581725"/>
              <a:ext cx="29275" cy="19025"/>
            </a:xfrm>
            <a:custGeom>
              <a:avLst/>
              <a:gdLst/>
              <a:ahLst/>
              <a:cxnLst/>
              <a:rect l="l" t="t" r="r" b="b"/>
              <a:pathLst>
                <a:path w="1171" h="761" extrusionOk="0">
                  <a:moveTo>
                    <a:pt x="987" y="0"/>
                  </a:moveTo>
                  <a:cubicBezTo>
                    <a:pt x="972" y="0"/>
                    <a:pt x="957" y="4"/>
                    <a:pt x="943" y="11"/>
                  </a:cubicBezTo>
                  <a:cubicBezTo>
                    <a:pt x="650" y="166"/>
                    <a:pt x="373" y="321"/>
                    <a:pt x="115" y="511"/>
                  </a:cubicBezTo>
                  <a:cubicBezTo>
                    <a:pt x="0" y="583"/>
                    <a:pt x="63" y="761"/>
                    <a:pt x="177" y="761"/>
                  </a:cubicBezTo>
                  <a:cubicBezTo>
                    <a:pt x="200" y="761"/>
                    <a:pt x="226" y="753"/>
                    <a:pt x="253" y="736"/>
                  </a:cubicBezTo>
                  <a:cubicBezTo>
                    <a:pt x="529" y="580"/>
                    <a:pt x="822" y="390"/>
                    <a:pt x="1081" y="201"/>
                  </a:cubicBezTo>
                  <a:cubicBezTo>
                    <a:pt x="1170" y="126"/>
                    <a:pt x="1080" y="0"/>
                    <a:pt x="987" y="0"/>
                  </a:cubicBezTo>
                  <a:close/>
                </a:path>
              </a:pathLst>
            </a:custGeom>
            <a:grpFill/>
            <a:ln>
              <a:noFill/>
            </a:ln>
          </p:spPr>
          <p:txBody>
            <a:bodyPr spcFirstLastPara="1" wrap="square" lIns="121900" tIns="121900" rIns="121900" bIns="121900" anchor="ctr" anchorCtr="0">
              <a:noAutofit/>
            </a:bodyPr>
            <a:lstStyle/>
            <a:p>
              <a:endParaRPr sz="2400"/>
            </a:p>
          </p:txBody>
        </p:sp>
        <p:sp>
          <p:nvSpPr>
            <p:cNvPr id="98" name="Google Shape;2168;p57">
              <a:extLst>
                <a:ext uri="{FF2B5EF4-FFF2-40B4-BE49-F238E27FC236}">
                  <a16:creationId xmlns:a16="http://schemas.microsoft.com/office/drawing/2014/main" id="{D3387EB7-B9B0-472C-8224-913469232C27}"/>
                </a:ext>
              </a:extLst>
            </p:cNvPr>
            <p:cNvSpPr/>
            <p:nvPr/>
          </p:nvSpPr>
          <p:spPr>
            <a:xfrm>
              <a:off x="1645000" y="2842800"/>
              <a:ext cx="53450" cy="50550"/>
            </a:xfrm>
            <a:custGeom>
              <a:avLst/>
              <a:gdLst/>
              <a:ahLst/>
              <a:cxnLst/>
              <a:rect l="l" t="t" r="r" b="b"/>
              <a:pathLst>
                <a:path w="2138" h="2022" extrusionOk="0">
                  <a:moveTo>
                    <a:pt x="1961" y="0"/>
                  </a:moveTo>
                  <a:cubicBezTo>
                    <a:pt x="1944" y="0"/>
                    <a:pt x="1926" y="3"/>
                    <a:pt x="1907" y="10"/>
                  </a:cubicBezTo>
                  <a:cubicBezTo>
                    <a:pt x="1510" y="113"/>
                    <a:pt x="1182" y="459"/>
                    <a:pt x="888" y="752"/>
                  </a:cubicBezTo>
                  <a:cubicBezTo>
                    <a:pt x="578" y="1080"/>
                    <a:pt x="301" y="1442"/>
                    <a:pt x="60" y="1839"/>
                  </a:cubicBezTo>
                  <a:cubicBezTo>
                    <a:pt x="0" y="1934"/>
                    <a:pt x="88" y="2021"/>
                    <a:pt x="177" y="2021"/>
                  </a:cubicBezTo>
                  <a:cubicBezTo>
                    <a:pt x="217" y="2021"/>
                    <a:pt x="257" y="2003"/>
                    <a:pt x="284" y="1960"/>
                  </a:cubicBezTo>
                  <a:lnTo>
                    <a:pt x="301" y="1960"/>
                  </a:lnTo>
                  <a:cubicBezTo>
                    <a:pt x="560" y="1615"/>
                    <a:pt x="836" y="1304"/>
                    <a:pt x="1164" y="1011"/>
                  </a:cubicBezTo>
                  <a:cubicBezTo>
                    <a:pt x="1441" y="752"/>
                    <a:pt x="1803" y="545"/>
                    <a:pt x="2062" y="251"/>
                  </a:cubicBezTo>
                  <a:cubicBezTo>
                    <a:pt x="2137" y="146"/>
                    <a:pt x="2081" y="0"/>
                    <a:pt x="1961" y="0"/>
                  </a:cubicBezTo>
                  <a:close/>
                </a:path>
              </a:pathLst>
            </a:custGeom>
            <a:grpFill/>
            <a:ln>
              <a:noFill/>
            </a:ln>
          </p:spPr>
          <p:txBody>
            <a:bodyPr spcFirstLastPara="1" wrap="square" lIns="121900" tIns="121900" rIns="121900" bIns="121900" anchor="ctr" anchorCtr="0">
              <a:noAutofit/>
            </a:bodyPr>
            <a:lstStyle/>
            <a:p>
              <a:endParaRPr sz="2400"/>
            </a:p>
          </p:txBody>
        </p:sp>
        <p:sp>
          <p:nvSpPr>
            <p:cNvPr id="99" name="Google Shape;2169;p57">
              <a:extLst>
                <a:ext uri="{FF2B5EF4-FFF2-40B4-BE49-F238E27FC236}">
                  <a16:creationId xmlns:a16="http://schemas.microsoft.com/office/drawing/2014/main" id="{0DDA4F1C-F918-455C-AA5D-376CE302CE1A}"/>
                </a:ext>
              </a:extLst>
            </p:cNvPr>
            <p:cNvSpPr/>
            <p:nvPr/>
          </p:nvSpPr>
          <p:spPr>
            <a:xfrm>
              <a:off x="1678000" y="2883300"/>
              <a:ext cx="24700" cy="19000"/>
            </a:xfrm>
            <a:custGeom>
              <a:avLst/>
              <a:gdLst/>
              <a:ahLst/>
              <a:cxnLst/>
              <a:rect l="l" t="t" r="r" b="b"/>
              <a:pathLst>
                <a:path w="988" h="760" extrusionOk="0">
                  <a:moveTo>
                    <a:pt x="824" y="1"/>
                  </a:moveTo>
                  <a:cubicBezTo>
                    <a:pt x="808" y="1"/>
                    <a:pt x="792" y="4"/>
                    <a:pt x="776" y="12"/>
                  </a:cubicBezTo>
                  <a:cubicBezTo>
                    <a:pt x="535" y="185"/>
                    <a:pt x="310" y="357"/>
                    <a:pt x="86" y="547"/>
                  </a:cubicBezTo>
                  <a:cubicBezTo>
                    <a:pt x="1" y="618"/>
                    <a:pt x="91" y="759"/>
                    <a:pt x="183" y="759"/>
                  </a:cubicBezTo>
                  <a:cubicBezTo>
                    <a:pt x="203" y="759"/>
                    <a:pt x="223" y="752"/>
                    <a:pt x="241" y="737"/>
                  </a:cubicBezTo>
                  <a:cubicBezTo>
                    <a:pt x="466" y="565"/>
                    <a:pt x="690" y="375"/>
                    <a:pt x="914" y="185"/>
                  </a:cubicBezTo>
                  <a:cubicBezTo>
                    <a:pt x="988" y="112"/>
                    <a:pt x="912" y="1"/>
                    <a:pt x="824" y="1"/>
                  </a:cubicBezTo>
                  <a:close/>
                </a:path>
              </a:pathLst>
            </a:custGeom>
            <a:grpFill/>
            <a:ln>
              <a:noFill/>
            </a:ln>
          </p:spPr>
          <p:txBody>
            <a:bodyPr spcFirstLastPara="1" wrap="square" lIns="121900" tIns="121900" rIns="121900" bIns="121900" anchor="ctr" anchorCtr="0">
              <a:noAutofit/>
            </a:bodyPr>
            <a:lstStyle/>
            <a:p>
              <a:endParaRPr sz="2400"/>
            </a:p>
          </p:txBody>
        </p:sp>
        <p:sp>
          <p:nvSpPr>
            <p:cNvPr id="100" name="Google Shape;2170;p57">
              <a:extLst>
                <a:ext uri="{FF2B5EF4-FFF2-40B4-BE49-F238E27FC236}">
                  <a16:creationId xmlns:a16="http://schemas.microsoft.com/office/drawing/2014/main" id="{7291F4B0-99F1-4DBE-A808-3D095FE124C6}"/>
                </a:ext>
              </a:extLst>
            </p:cNvPr>
            <p:cNvSpPr/>
            <p:nvPr/>
          </p:nvSpPr>
          <p:spPr>
            <a:xfrm>
              <a:off x="1791925" y="3062575"/>
              <a:ext cx="50275" cy="36050"/>
            </a:xfrm>
            <a:custGeom>
              <a:avLst/>
              <a:gdLst/>
              <a:ahLst/>
              <a:cxnLst/>
              <a:rect l="l" t="t" r="r" b="b"/>
              <a:pathLst>
                <a:path w="2011" h="1442" extrusionOk="0">
                  <a:moveTo>
                    <a:pt x="1855" y="1"/>
                  </a:moveTo>
                  <a:cubicBezTo>
                    <a:pt x="1847" y="1"/>
                    <a:pt x="1838" y="2"/>
                    <a:pt x="1829" y="4"/>
                  </a:cubicBezTo>
                  <a:cubicBezTo>
                    <a:pt x="1069" y="142"/>
                    <a:pt x="431" y="608"/>
                    <a:pt x="51" y="1264"/>
                  </a:cubicBezTo>
                  <a:cubicBezTo>
                    <a:pt x="0" y="1353"/>
                    <a:pt x="71" y="1441"/>
                    <a:pt x="152" y="1441"/>
                  </a:cubicBezTo>
                  <a:cubicBezTo>
                    <a:pt x="182" y="1441"/>
                    <a:pt x="213" y="1430"/>
                    <a:pt x="241" y="1402"/>
                  </a:cubicBezTo>
                  <a:cubicBezTo>
                    <a:pt x="707" y="919"/>
                    <a:pt x="1276" y="539"/>
                    <a:pt x="1898" y="263"/>
                  </a:cubicBezTo>
                  <a:cubicBezTo>
                    <a:pt x="2011" y="215"/>
                    <a:pt x="1973" y="1"/>
                    <a:pt x="1855" y="1"/>
                  </a:cubicBezTo>
                  <a:close/>
                </a:path>
              </a:pathLst>
            </a:custGeom>
            <a:grpFill/>
            <a:ln>
              <a:noFill/>
            </a:ln>
          </p:spPr>
          <p:txBody>
            <a:bodyPr spcFirstLastPara="1" wrap="square" lIns="121900" tIns="121900" rIns="121900" bIns="121900" anchor="ctr" anchorCtr="0">
              <a:noAutofit/>
            </a:bodyPr>
            <a:lstStyle/>
            <a:p>
              <a:endParaRPr sz="2400"/>
            </a:p>
          </p:txBody>
        </p:sp>
        <p:sp>
          <p:nvSpPr>
            <p:cNvPr id="129" name="Google Shape;2171;p57">
              <a:extLst>
                <a:ext uri="{FF2B5EF4-FFF2-40B4-BE49-F238E27FC236}">
                  <a16:creationId xmlns:a16="http://schemas.microsoft.com/office/drawing/2014/main" id="{1C4D0558-7402-4639-B424-A2D64E350DDE}"/>
                </a:ext>
              </a:extLst>
            </p:cNvPr>
            <p:cNvSpPr/>
            <p:nvPr/>
          </p:nvSpPr>
          <p:spPr>
            <a:xfrm>
              <a:off x="1799150" y="3097075"/>
              <a:ext cx="25975" cy="19425"/>
            </a:xfrm>
            <a:custGeom>
              <a:avLst/>
              <a:gdLst/>
              <a:ahLst/>
              <a:cxnLst/>
              <a:rect l="l" t="t" r="r" b="b"/>
              <a:pathLst>
                <a:path w="1039" h="777" extrusionOk="0">
                  <a:moveTo>
                    <a:pt x="872" y="0"/>
                  </a:moveTo>
                  <a:cubicBezTo>
                    <a:pt x="853" y="0"/>
                    <a:pt x="833" y="7"/>
                    <a:pt x="815" y="22"/>
                  </a:cubicBezTo>
                  <a:cubicBezTo>
                    <a:pt x="573" y="195"/>
                    <a:pt x="349" y="367"/>
                    <a:pt x="124" y="557"/>
                  </a:cubicBezTo>
                  <a:cubicBezTo>
                    <a:pt x="1" y="640"/>
                    <a:pt x="107" y="777"/>
                    <a:pt x="225" y="777"/>
                  </a:cubicBezTo>
                  <a:cubicBezTo>
                    <a:pt x="255" y="777"/>
                    <a:pt x="286" y="768"/>
                    <a:pt x="314" y="747"/>
                  </a:cubicBezTo>
                  <a:cubicBezTo>
                    <a:pt x="521" y="574"/>
                    <a:pt x="746" y="402"/>
                    <a:pt x="953" y="212"/>
                  </a:cubicBezTo>
                  <a:cubicBezTo>
                    <a:pt x="1038" y="141"/>
                    <a:pt x="960" y="0"/>
                    <a:pt x="872" y="0"/>
                  </a:cubicBezTo>
                  <a:close/>
                </a:path>
              </a:pathLst>
            </a:custGeom>
            <a:grpFill/>
            <a:ln>
              <a:noFill/>
            </a:ln>
          </p:spPr>
          <p:txBody>
            <a:bodyPr spcFirstLastPara="1" wrap="square" lIns="121900" tIns="121900" rIns="121900" bIns="121900" anchor="ctr" anchorCtr="0">
              <a:noAutofit/>
            </a:bodyPr>
            <a:lstStyle/>
            <a:p>
              <a:endParaRPr sz="2400"/>
            </a:p>
          </p:txBody>
        </p:sp>
      </p:grpSp>
      <p:grpSp>
        <p:nvGrpSpPr>
          <p:cNvPr id="528" name="Google Shape;789;p33">
            <a:extLst>
              <a:ext uri="{FF2B5EF4-FFF2-40B4-BE49-F238E27FC236}">
                <a16:creationId xmlns:a16="http://schemas.microsoft.com/office/drawing/2014/main" id="{110AD2F7-D80B-4CC1-AB1E-097F0D03F9F4}"/>
              </a:ext>
            </a:extLst>
          </p:cNvPr>
          <p:cNvGrpSpPr/>
          <p:nvPr/>
        </p:nvGrpSpPr>
        <p:grpSpPr>
          <a:xfrm>
            <a:off x="9092303" y="3474613"/>
            <a:ext cx="270705" cy="549947"/>
            <a:chOff x="2156885" y="3868275"/>
            <a:chExt cx="155375" cy="315650"/>
          </a:xfrm>
          <a:solidFill>
            <a:srgbClr val="FF6600"/>
          </a:solidFill>
        </p:grpSpPr>
        <p:sp>
          <p:nvSpPr>
            <p:cNvPr id="529" name="Google Shape;790;p33">
              <a:extLst>
                <a:ext uri="{FF2B5EF4-FFF2-40B4-BE49-F238E27FC236}">
                  <a16:creationId xmlns:a16="http://schemas.microsoft.com/office/drawing/2014/main" id="{231F098A-A305-4B45-AB51-5144326C7BC4}"/>
                </a:ext>
              </a:extLst>
            </p:cNvPr>
            <p:cNvSpPr/>
            <p:nvPr/>
          </p:nvSpPr>
          <p:spPr>
            <a:xfrm>
              <a:off x="2200850" y="3874350"/>
              <a:ext cx="67950" cy="28025"/>
            </a:xfrm>
            <a:custGeom>
              <a:avLst/>
              <a:gdLst/>
              <a:ahLst/>
              <a:cxnLst/>
              <a:rect l="l" t="t" r="r" b="b"/>
              <a:pathLst>
                <a:path w="2718" h="1121" extrusionOk="0">
                  <a:moveTo>
                    <a:pt x="1176" y="1"/>
                  </a:moveTo>
                  <a:cubicBezTo>
                    <a:pt x="1115" y="1"/>
                    <a:pt x="1055" y="3"/>
                    <a:pt x="997" y="9"/>
                  </a:cubicBezTo>
                  <a:cubicBezTo>
                    <a:pt x="527" y="47"/>
                    <a:pt x="135" y="363"/>
                    <a:pt x="0" y="804"/>
                  </a:cubicBezTo>
                  <a:cubicBezTo>
                    <a:pt x="240" y="449"/>
                    <a:pt x="738" y="287"/>
                    <a:pt x="1160" y="267"/>
                  </a:cubicBezTo>
                  <a:cubicBezTo>
                    <a:pt x="1171" y="267"/>
                    <a:pt x="1182" y="267"/>
                    <a:pt x="1194" y="267"/>
                  </a:cubicBezTo>
                  <a:cubicBezTo>
                    <a:pt x="1751" y="267"/>
                    <a:pt x="2382" y="498"/>
                    <a:pt x="2635" y="1024"/>
                  </a:cubicBezTo>
                  <a:cubicBezTo>
                    <a:pt x="2654" y="1053"/>
                    <a:pt x="2664" y="1082"/>
                    <a:pt x="2673" y="1120"/>
                  </a:cubicBezTo>
                  <a:cubicBezTo>
                    <a:pt x="2717" y="361"/>
                    <a:pt x="1884" y="1"/>
                    <a:pt x="1176" y="1"/>
                  </a:cubicBezTo>
                  <a:close/>
                </a:path>
              </a:pathLst>
            </a:custGeom>
            <a:grpFill/>
            <a:ln>
              <a:noFill/>
            </a:ln>
          </p:spPr>
          <p:txBody>
            <a:bodyPr spcFirstLastPara="1" wrap="square" lIns="121900" tIns="121900" rIns="121900" bIns="121900" anchor="ctr" anchorCtr="0">
              <a:noAutofit/>
            </a:bodyPr>
            <a:lstStyle/>
            <a:p>
              <a:endParaRPr sz="2400"/>
            </a:p>
          </p:txBody>
        </p:sp>
        <p:sp>
          <p:nvSpPr>
            <p:cNvPr id="530" name="Google Shape;791;p33">
              <a:extLst>
                <a:ext uri="{FF2B5EF4-FFF2-40B4-BE49-F238E27FC236}">
                  <a16:creationId xmlns:a16="http://schemas.microsoft.com/office/drawing/2014/main" id="{D885B886-EF41-40C7-8ED0-E072F34C7435}"/>
                </a:ext>
              </a:extLst>
            </p:cNvPr>
            <p:cNvSpPr/>
            <p:nvPr/>
          </p:nvSpPr>
          <p:spPr>
            <a:xfrm>
              <a:off x="2201575" y="3888200"/>
              <a:ext cx="62525" cy="35475"/>
            </a:xfrm>
            <a:custGeom>
              <a:avLst/>
              <a:gdLst/>
              <a:ahLst/>
              <a:cxnLst/>
              <a:rect l="l" t="t" r="r" b="b"/>
              <a:pathLst>
                <a:path w="2501" h="1419" extrusionOk="0">
                  <a:moveTo>
                    <a:pt x="1198" y="1"/>
                  </a:moveTo>
                  <a:cubicBezTo>
                    <a:pt x="786" y="1"/>
                    <a:pt x="249" y="154"/>
                    <a:pt x="106" y="595"/>
                  </a:cubicBezTo>
                  <a:cubicBezTo>
                    <a:pt x="0" y="892"/>
                    <a:pt x="115" y="1208"/>
                    <a:pt x="383" y="1371"/>
                  </a:cubicBezTo>
                  <a:cubicBezTo>
                    <a:pt x="403" y="1256"/>
                    <a:pt x="431" y="1150"/>
                    <a:pt x="451" y="1045"/>
                  </a:cubicBezTo>
                  <a:cubicBezTo>
                    <a:pt x="460" y="997"/>
                    <a:pt x="489" y="949"/>
                    <a:pt x="537" y="940"/>
                  </a:cubicBezTo>
                  <a:cubicBezTo>
                    <a:pt x="702" y="662"/>
                    <a:pt x="1047" y="506"/>
                    <a:pt x="1380" y="506"/>
                  </a:cubicBezTo>
                  <a:cubicBezTo>
                    <a:pt x="1643" y="506"/>
                    <a:pt x="1898" y="604"/>
                    <a:pt x="2050" y="815"/>
                  </a:cubicBezTo>
                  <a:cubicBezTo>
                    <a:pt x="2060" y="825"/>
                    <a:pt x="2060" y="834"/>
                    <a:pt x="2070" y="853"/>
                  </a:cubicBezTo>
                  <a:cubicBezTo>
                    <a:pt x="2127" y="873"/>
                    <a:pt x="2165" y="921"/>
                    <a:pt x="2165" y="988"/>
                  </a:cubicBezTo>
                  <a:cubicBezTo>
                    <a:pt x="2175" y="1131"/>
                    <a:pt x="2194" y="1275"/>
                    <a:pt x="2204" y="1419"/>
                  </a:cubicBezTo>
                  <a:cubicBezTo>
                    <a:pt x="2501" y="1150"/>
                    <a:pt x="2462" y="710"/>
                    <a:pt x="2223" y="413"/>
                  </a:cubicBezTo>
                  <a:cubicBezTo>
                    <a:pt x="1974" y="125"/>
                    <a:pt x="1571" y="10"/>
                    <a:pt x="1198" y="1"/>
                  </a:cubicBezTo>
                  <a:close/>
                </a:path>
              </a:pathLst>
            </a:custGeom>
            <a:grpFill/>
            <a:ln>
              <a:noFill/>
            </a:ln>
          </p:spPr>
          <p:txBody>
            <a:bodyPr spcFirstLastPara="1" wrap="square" lIns="121900" tIns="121900" rIns="121900" bIns="121900" anchor="ctr" anchorCtr="0">
              <a:noAutofit/>
            </a:bodyPr>
            <a:lstStyle/>
            <a:p>
              <a:endParaRPr sz="2400"/>
            </a:p>
          </p:txBody>
        </p:sp>
        <p:sp>
          <p:nvSpPr>
            <p:cNvPr id="531" name="Google Shape;792;p33">
              <a:extLst>
                <a:ext uri="{FF2B5EF4-FFF2-40B4-BE49-F238E27FC236}">
                  <a16:creationId xmlns:a16="http://schemas.microsoft.com/office/drawing/2014/main" id="{DEC3132A-571B-4327-89F9-7278775EE26F}"/>
                </a:ext>
              </a:extLst>
            </p:cNvPr>
            <p:cNvSpPr/>
            <p:nvPr/>
          </p:nvSpPr>
          <p:spPr>
            <a:xfrm>
              <a:off x="2156885" y="3868275"/>
              <a:ext cx="155375" cy="315650"/>
            </a:xfrm>
            <a:custGeom>
              <a:avLst/>
              <a:gdLst/>
              <a:ahLst/>
              <a:cxnLst/>
              <a:rect l="l" t="t" r="r" b="b"/>
              <a:pathLst>
                <a:path w="6215" h="12626" extrusionOk="0">
                  <a:moveTo>
                    <a:pt x="2951" y="242"/>
                  </a:moveTo>
                  <a:cubicBezTo>
                    <a:pt x="3648" y="242"/>
                    <a:pt x="4467" y="610"/>
                    <a:pt x="4432" y="1354"/>
                  </a:cubicBezTo>
                  <a:lnTo>
                    <a:pt x="4432" y="1363"/>
                  </a:lnTo>
                  <a:cubicBezTo>
                    <a:pt x="4423" y="1325"/>
                    <a:pt x="4413" y="1296"/>
                    <a:pt x="4394" y="1267"/>
                  </a:cubicBezTo>
                  <a:cubicBezTo>
                    <a:pt x="4145" y="742"/>
                    <a:pt x="3533" y="509"/>
                    <a:pt x="2984" y="509"/>
                  </a:cubicBezTo>
                  <a:cubicBezTo>
                    <a:pt x="2962" y="509"/>
                    <a:pt x="2940" y="510"/>
                    <a:pt x="2919" y="510"/>
                  </a:cubicBezTo>
                  <a:cubicBezTo>
                    <a:pt x="2497" y="520"/>
                    <a:pt x="1999" y="692"/>
                    <a:pt x="1759" y="1047"/>
                  </a:cubicBezTo>
                  <a:cubicBezTo>
                    <a:pt x="1894" y="606"/>
                    <a:pt x="2286" y="290"/>
                    <a:pt x="2756" y="252"/>
                  </a:cubicBezTo>
                  <a:cubicBezTo>
                    <a:pt x="2819" y="245"/>
                    <a:pt x="2884" y="242"/>
                    <a:pt x="2951" y="242"/>
                  </a:cubicBezTo>
                  <a:close/>
                  <a:moveTo>
                    <a:pt x="2976" y="798"/>
                  </a:moveTo>
                  <a:cubicBezTo>
                    <a:pt x="3350" y="798"/>
                    <a:pt x="3762" y="922"/>
                    <a:pt x="4011" y="1210"/>
                  </a:cubicBezTo>
                  <a:cubicBezTo>
                    <a:pt x="4250" y="1497"/>
                    <a:pt x="4289" y="1947"/>
                    <a:pt x="3992" y="2206"/>
                  </a:cubicBezTo>
                  <a:cubicBezTo>
                    <a:pt x="3982" y="2062"/>
                    <a:pt x="3963" y="1919"/>
                    <a:pt x="3953" y="1775"/>
                  </a:cubicBezTo>
                  <a:cubicBezTo>
                    <a:pt x="3953" y="1708"/>
                    <a:pt x="3905" y="1660"/>
                    <a:pt x="3848" y="1641"/>
                  </a:cubicBezTo>
                  <a:cubicBezTo>
                    <a:pt x="3848" y="1622"/>
                    <a:pt x="3838" y="1612"/>
                    <a:pt x="3838" y="1603"/>
                  </a:cubicBezTo>
                  <a:cubicBezTo>
                    <a:pt x="3681" y="1394"/>
                    <a:pt x="3422" y="1297"/>
                    <a:pt x="3157" y="1297"/>
                  </a:cubicBezTo>
                  <a:cubicBezTo>
                    <a:pt x="2825" y="1297"/>
                    <a:pt x="2485" y="1450"/>
                    <a:pt x="2325" y="1727"/>
                  </a:cubicBezTo>
                  <a:cubicBezTo>
                    <a:pt x="2277" y="1737"/>
                    <a:pt x="2239" y="1785"/>
                    <a:pt x="2239" y="1833"/>
                  </a:cubicBezTo>
                  <a:cubicBezTo>
                    <a:pt x="2210" y="1938"/>
                    <a:pt x="2191" y="2043"/>
                    <a:pt x="2162" y="2158"/>
                  </a:cubicBezTo>
                  <a:cubicBezTo>
                    <a:pt x="1903" y="2005"/>
                    <a:pt x="1779" y="1679"/>
                    <a:pt x="1884" y="1382"/>
                  </a:cubicBezTo>
                  <a:cubicBezTo>
                    <a:pt x="2028" y="942"/>
                    <a:pt x="2574" y="798"/>
                    <a:pt x="2976" y="798"/>
                  </a:cubicBezTo>
                  <a:close/>
                  <a:moveTo>
                    <a:pt x="3048" y="1563"/>
                  </a:moveTo>
                  <a:cubicBezTo>
                    <a:pt x="3264" y="1563"/>
                    <a:pt x="3477" y="1630"/>
                    <a:pt x="3656" y="1756"/>
                  </a:cubicBezTo>
                  <a:lnTo>
                    <a:pt x="3656" y="1775"/>
                  </a:lnTo>
                  <a:cubicBezTo>
                    <a:pt x="3656" y="1928"/>
                    <a:pt x="3656" y="2082"/>
                    <a:pt x="3666" y="2235"/>
                  </a:cubicBezTo>
                  <a:lnTo>
                    <a:pt x="3666" y="2244"/>
                  </a:lnTo>
                  <a:cubicBezTo>
                    <a:pt x="3714" y="3097"/>
                    <a:pt x="3867" y="3940"/>
                    <a:pt x="4135" y="4745"/>
                  </a:cubicBezTo>
                  <a:lnTo>
                    <a:pt x="4145" y="4755"/>
                  </a:lnTo>
                  <a:cubicBezTo>
                    <a:pt x="3858" y="4652"/>
                    <a:pt x="3557" y="4601"/>
                    <a:pt x="3256" y="4601"/>
                  </a:cubicBezTo>
                  <a:cubicBezTo>
                    <a:pt x="3105" y="4601"/>
                    <a:pt x="2954" y="4614"/>
                    <a:pt x="2804" y="4640"/>
                  </a:cubicBezTo>
                  <a:cubicBezTo>
                    <a:pt x="2516" y="4687"/>
                    <a:pt x="2229" y="4764"/>
                    <a:pt x="1961" y="4879"/>
                  </a:cubicBezTo>
                  <a:cubicBezTo>
                    <a:pt x="2114" y="4467"/>
                    <a:pt x="2152" y="3998"/>
                    <a:pt x="2229" y="3557"/>
                  </a:cubicBezTo>
                  <a:cubicBezTo>
                    <a:pt x="2325" y="3011"/>
                    <a:pt x="2430" y="2465"/>
                    <a:pt x="2535" y="1909"/>
                  </a:cubicBezTo>
                  <a:cubicBezTo>
                    <a:pt x="2535" y="1871"/>
                    <a:pt x="2526" y="1823"/>
                    <a:pt x="2507" y="1794"/>
                  </a:cubicBezTo>
                  <a:cubicBezTo>
                    <a:pt x="2641" y="1670"/>
                    <a:pt x="2823" y="1583"/>
                    <a:pt x="3005" y="1564"/>
                  </a:cubicBezTo>
                  <a:cubicBezTo>
                    <a:pt x="3019" y="1564"/>
                    <a:pt x="3034" y="1563"/>
                    <a:pt x="3048" y="1563"/>
                  </a:cubicBezTo>
                  <a:close/>
                  <a:moveTo>
                    <a:pt x="3323" y="4911"/>
                  </a:moveTo>
                  <a:cubicBezTo>
                    <a:pt x="3649" y="4911"/>
                    <a:pt x="3974" y="4967"/>
                    <a:pt x="4270" y="5099"/>
                  </a:cubicBezTo>
                  <a:cubicBezTo>
                    <a:pt x="4289" y="5119"/>
                    <a:pt x="4317" y="5138"/>
                    <a:pt x="4346" y="5138"/>
                  </a:cubicBezTo>
                  <a:cubicBezTo>
                    <a:pt x="4822" y="5376"/>
                    <a:pt x="5184" y="5812"/>
                    <a:pt x="5499" y="6259"/>
                  </a:cubicBezTo>
                  <a:lnTo>
                    <a:pt x="5499" y="6259"/>
                  </a:lnTo>
                  <a:cubicBezTo>
                    <a:pt x="5098" y="6030"/>
                    <a:pt x="4603" y="5979"/>
                    <a:pt x="4105" y="5979"/>
                  </a:cubicBezTo>
                  <a:cubicBezTo>
                    <a:pt x="3772" y="5979"/>
                    <a:pt x="3438" y="6002"/>
                    <a:pt x="3129" y="6010"/>
                  </a:cubicBezTo>
                  <a:cubicBezTo>
                    <a:pt x="3072" y="6010"/>
                    <a:pt x="3013" y="6010"/>
                    <a:pt x="2954" y="6010"/>
                  </a:cubicBezTo>
                  <a:cubicBezTo>
                    <a:pt x="2845" y="6010"/>
                    <a:pt x="2734" y="6010"/>
                    <a:pt x="2622" y="6010"/>
                  </a:cubicBezTo>
                  <a:cubicBezTo>
                    <a:pt x="1892" y="6010"/>
                    <a:pt x="1111" y="6040"/>
                    <a:pt x="562" y="6489"/>
                  </a:cubicBezTo>
                  <a:cubicBezTo>
                    <a:pt x="552" y="6469"/>
                    <a:pt x="533" y="6460"/>
                    <a:pt x="514" y="6450"/>
                  </a:cubicBezTo>
                  <a:cubicBezTo>
                    <a:pt x="983" y="5741"/>
                    <a:pt x="1702" y="5224"/>
                    <a:pt x="2535" y="5013"/>
                  </a:cubicBezTo>
                  <a:cubicBezTo>
                    <a:pt x="2789" y="4949"/>
                    <a:pt x="3057" y="4911"/>
                    <a:pt x="3323" y="4911"/>
                  </a:cubicBezTo>
                  <a:close/>
                  <a:moveTo>
                    <a:pt x="4076" y="6267"/>
                  </a:moveTo>
                  <a:cubicBezTo>
                    <a:pt x="4762" y="6267"/>
                    <a:pt x="5441" y="6380"/>
                    <a:pt x="5802" y="6987"/>
                  </a:cubicBezTo>
                  <a:cubicBezTo>
                    <a:pt x="5802" y="6996"/>
                    <a:pt x="5812" y="7006"/>
                    <a:pt x="5812" y="7006"/>
                  </a:cubicBezTo>
                  <a:cubicBezTo>
                    <a:pt x="5420" y="7429"/>
                    <a:pt x="4878" y="7661"/>
                    <a:pt x="4315" y="7661"/>
                  </a:cubicBezTo>
                  <a:cubicBezTo>
                    <a:pt x="4163" y="7661"/>
                    <a:pt x="4010" y="7644"/>
                    <a:pt x="3858" y="7609"/>
                  </a:cubicBezTo>
                  <a:cubicBezTo>
                    <a:pt x="3867" y="7418"/>
                    <a:pt x="3886" y="7226"/>
                    <a:pt x="3896" y="7035"/>
                  </a:cubicBezTo>
                  <a:cubicBezTo>
                    <a:pt x="3911" y="6959"/>
                    <a:pt x="3855" y="6895"/>
                    <a:pt x="3788" y="6895"/>
                  </a:cubicBezTo>
                  <a:cubicBezTo>
                    <a:pt x="3770" y="6895"/>
                    <a:pt x="3751" y="6900"/>
                    <a:pt x="3733" y="6910"/>
                  </a:cubicBezTo>
                  <a:cubicBezTo>
                    <a:pt x="3569" y="6730"/>
                    <a:pt x="3344" y="6638"/>
                    <a:pt x="3119" y="6638"/>
                  </a:cubicBezTo>
                  <a:cubicBezTo>
                    <a:pt x="2936" y="6638"/>
                    <a:pt x="2753" y="6699"/>
                    <a:pt x="2603" y="6824"/>
                  </a:cubicBezTo>
                  <a:cubicBezTo>
                    <a:pt x="2593" y="6833"/>
                    <a:pt x="2583" y="6853"/>
                    <a:pt x="2574" y="6862"/>
                  </a:cubicBezTo>
                  <a:cubicBezTo>
                    <a:pt x="2561" y="6856"/>
                    <a:pt x="2547" y="6853"/>
                    <a:pt x="2533" y="6853"/>
                  </a:cubicBezTo>
                  <a:cubicBezTo>
                    <a:pt x="2486" y="6853"/>
                    <a:pt x="2440" y="6889"/>
                    <a:pt x="2440" y="6948"/>
                  </a:cubicBezTo>
                  <a:lnTo>
                    <a:pt x="2440" y="7475"/>
                  </a:lnTo>
                  <a:cubicBezTo>
                    <a:pt x="2393" y="7477"/>
                    <a:pt x="2346" y="7477"/>
                    <a:pt x="2299" y="7477"/>
                  </a:cubicBezTo>
                  <a:cubicBezTo>
                    <a:pt x="1971" y="7477"/>
                    <a:pt x="1637" y="7448"/>
                    <a:pt x="1319" y="7389"/>
                  </a:cubicBezTo>
                  <a:cubicBezTo>
                    <a:pt x="1108" y="7341"/>
                    <a:pt x="35" y="7063"/>
                    <a:pt x="533" y="6709"/>
                  </a:cubicBezTo>
                  <a:cubicBezTo>
                    <a:pt x="543" y="6699"/>
                    <a:pt x="552" y="6690"/>
                    <a:pt x="562" y="6680"/>
                  </a:cubicBezTo>
                  <a:cubicBezTo>
                    <a:pt x="1064" y="6346"/>
                    <a:pt x="1682" y="6300"/>
                    <a:pt x="2291" y="6300"/>
                  </a:cubicBezTo>
                  <a:cubicBezTo>
                    <a:pt x="2520" y="6300"/>
                    <a:pt x="2747" y="6307"/>
                    <a:pt x="2967" y="6307"/>
                  </a:cubicBezTo>
                  <a:cubicBezTo>
                    <a:pt x="3301" y="6303"/>
                    <a:pt x="3690" y="6267"/>
                    <a:pt x="4076" y="6267"/>
                  </a:cubicBezTo>
                  <a:close/>
                  <a:moveTo>
                    <a:pt x="3046" y="6866"/>
                  </a:moveTo>
                  <a:cubicBezTo>
                    <a:pt x="3241" y="6866"/>
                    <a:pt x="3433" y="6947"/>
                    <a:pt x="3570" y="7102"/>
                  </a:cubicBezTo>
                  <a:cubicBezTo>
                    <a:pt x="3580" y="7111"/>
                    <a:pt x="3589" y="7121"/>
                    <a:pt x="3599" y="7121"/>
                  </a:cubicBezTo>
                  <a:cubicBezTo>
                    <a:pt x="3446" y="8625"/>
                    <a:pt x="3513" y="10330"/>
                    <a:pt x="3129" y="11815"/>
                  </a:cubicBezTo>
                  <a:cubicBezTo>
                    <a:pt x="2909" y="10206"/>
                    <a:pt x="2785" y="8587"/>
                    <a:pt x="2631" y="6958"/>
                  </a:cubicBezTo>
                  <a:lnTo>
                    <a:pt x="2631" y="6958"/>
                  </a:lnTo>
                  <a:cubicBezTo>
                    <a:pt x="2641" y="6963"/>
                    <a:pt x="2653" y="6965"/>
                    <a:pt x="2665" y="6965"/>
                  </a:cubicBezTo>
                  <a:cubicBezTo>
                    <a:pt x="2677" y="6965"/>
                    <a:pt x="2689" y="6963"/>
                    <a:pt x="2698" y="6958"/>
                  </a:cubicBezTo>
                  <a:cubicBezTo>
                    <a:pt x="2807" y="6896"/>
                    <a:pt x="2927" y="6866"/>
                    <a:pt x="3046" y="6866"/>
                  </a:cubicBezTo>
                  <a:close/>
                  <a:moveTo>
                    <a:pt x="2923" y="1"/>
                  </a:moveTo>
                  <a:cubicBezTo>
                    <a:pt x="2850" y="1"/>
                    <a:pt x="2778" y="5"/>
                    <a:pt x="2708" y="12"/>
                  </a:cubicBezTo>
                  <a:cubicBezTo>
                    <a:pt x="1874" y="108"/>
                    <a:pt x="1348" y="874"/>
                    <a:pt x="1606" y="1603"/>
                  </a:cubicBezTo>
                  <a:cubicBezTo>
                    <a:pt x="1597" y="1938"/>
                    <a:pt x="1807" y="2235"/>
                    <a:pt x="2133" y="2350"/>
                  </a:cubicBezTo>
                  <a:cubicBezTo>
                    <a:pt x="1951" y="3183"/>
                    <a:pt x="1740" y="4151"/>
                    <a:pt x="1855" y="4937"/>
                  </a:cubicBezTo>
                  <a:cubicBezTo>
                    <a:pt x="1003" y="5320"/>
                    <a:pt x="342" y="6038"/>
                    <a:pt x="25" y="6920"/>
                  </a:cubicBezTo>
                  <a:cubicBezTo>
                    <a:pt x="1" y="6986"/>
                    <a:pt x="62" y="7038"/>
                    <a:pt x="117" y="7038"/>
                  </a:cubicBezTo>
                  <a:cubicBezTo>
                    <a:pt x="125" y="7038"/>
                    <a:pt x="133" y="7037"/>
                    <a:pt x="140" y="7035"/>
                  </a:cubicBezTo>
                  <a:cubicBezTo>
                    <a:pt x="188" y="7178"/>
                    <a:pt x="284" y="7312"/>
                    <a:pt x="409" y="7399"/>
                  </a:cubicBezTo>
                  <a:cubicBezTo>
                    <a:pt x="760" y="7643"/>
                    <a:pt x="1250" y="7736"/>
                    <a:pt x="1724" y="7736"/>
                  </a:cubicBezTo>
                  <a:cubicBezTo>
                    <a:pt x="1975" y="7736"/>
                    <a:pt x="2221" y="7710"/>
                    <a:pt x="2440" y="7667"/>
                  </a:cubicBezTo>
                  <a:cubicBezTo>
                    <a:pt x="2478" y="9296"/>
                    <a:pt x="2689" y="10924"/>
                    <a:pt x="2928" y="12524"/>
                  </a:cubicBezTo>
                  <a:cubicBezTo>
                    <a:pt x="2942" y="12595"/>
                    <a:pt x="2994" y="12625"/>
                    <a:pt x="3052" y="12625"/>
                  </a:cubicBezTo>
                  <a:cubicBezTo>
                    <a:pt x="3118" y="12625"/>
                    <a:pt x="3190" y="12586"/>
                    <a:pt x="3216" y="12524"/>
                  </a:cubicBezTo>
                  <a:cubicBezTo>
                    <a:pt x="3494" y="11758"/>
                    <a:pt x="3541" y="10953"/>
                    <a:pt x="3618" y="10139"/>
                  </a:cubicBezTo>
                  <a:cubicBezTo>
                    <a:pt x="3685" y="9363"/>
                    <a:pt x="3771" y="8596"/>
                    <a:pt x="3838" y="7820"/>
                  </a:cubicBezTo>
                  <a:cubicBezTo>
                    <a:pt x="4053" y="7895"/>
                    <a:pt x="4274" y="7931"/>
                    <a:pt x="4493" y="7931"/>
                  </a:cubicBezTo>
                  <a:cubicBezTo>
                    <a:pt x="5145" y="7931"/>
                    <a:pt x="5779" y="7613"/>
                    <a:pt x="6166" y="7054"/>
                  </a:cubicBezTo>
                  <a:cubicBezTo>
                    <a:pt x="6214" y="6958"/>
                    <a:pt x="6157" y="6843"/>
                    <a:pt x="6051" y="6833"/>
                  </a:cubicBezTo>
                  <a:cubicBezTo>
                    <a:pt x="6042" y="6805"/>
                    <a:pt x="6023" y="6795"/>
                    <a:pt x="6023" y="6766"/>
                  </a:cubicBezTo>
                  <a:cubicBezTo>
                    <a:pt x="6109" y="6738"/>
                    <a:pt x="6138" y="6642"/>
                    <a:pt x="6090" y="6565"/>
                  </a:cubicBezTo>
                  <a:cubicBezTo>
                    <a:pt x="5582" y="5837"/>
                    <a:pt x="5074" y="5205"/>
                    <a:pt x="4413" y="4869"/>
                  </a:cubicBezTo>
                  <a:cubicBezTo>
                    <a:pt x="4241" y="4103"/>
                    <a:pt x="4116" y="3327"/>
                    <a:pt x="4030" y="2541"/>
                  </a:cubicBezTo>
                  <a:cubicBezTo>
                    <a:pt x="4040" y="2541"/>
                    <a:pt x="4059" y="2532"/>
                    <a:pt x="4078" y="2522"/>
                  </a:cubicBezTo>
                  <a:cubicBezTo>
                    <a:pt x="4327" y="2359"/>
                    <a:pt x="4480" y="2082"/>
                    <a:pt x="4499" y="1785"/>
                  </a:cubicBezTo>
                  <a:cubicBezTo>
                    <a:pt x="4505" y="1786"/>
                    <a:pt x="4511" y="1786"/>
                    <a:pt x="4517" y="1786"/>
                  </a:cubicBezTo>
                  <a:cubicBezTo>
                    <a:pt x="4567" y="1786"/>
                    <a:pt x="4607" y="1751"/>
                    <a:pt x="4624" y="1708"/>
                  </a:cubicBezTo>
                  <a:cubicBezTo>
                    <a:pt x="5006" y="616"/>
                    <a:pt x="3856" y="1"/>
                    <a:pt x="2923" y="1"/>
                  </a:cubicBezTo>
                  <a:close/>
                </a:path>
              </a:pathLst>
            </a:custGeom>
            <a:grpFill/>
            <a:ln>
              <a:noFill/>
            </a:ln>
          </p:spPr>
          <p:txBody>
            <a:bodyPr spcFirstLastPara="1" wrap="square" lIns="121900" tIns="121900" rIns="121900" bIns="121900" anchor="ctr" anchorCtr="0">
              <a:noAutofit/>
            </a:bodyPr>
            <a:lstStyle/>
            <a:p>
              <a:endParaRPr sz="2400"/>
            </a:p>
          </p:txBody>
        </p:sp>
        <p:sp>
          <p:nvSpPr>
            <p:cNvPr id="532" name="Google Shape;793;p33">
              <a:extLst>
                <a:ext uri="{FF2B5EF4-FFF2-40B4-BE49-F238E27FC236}">
                  <a16:creationId xmlns:a16="http://schemas.microsoft.com/office/drawing/2014/main" id="{5048DB17-2E90-4962-84D3-2991E979135E}"/>
                </a:ext>
              </a:extLst>
            </p:cNvPr>
            <p:cNvSpPr/>
            <p:nvPr/>
          </p:nvSpPr>
          <p:spPr>
            <a:xfrm>
              <a:off x="2157750" y="4025000"/>
              <a:ext cx="144425" cy="34800"/>
            </a:xfrm>
            <a:custGeom>
              <a:avLst/>
              <a:gdLst/>
              <a:ahLst/>
              <a:cxnLst/>
              <a:rect l="l" t="t" r="r" b="b"/>
              <a:pathLst>
                <a:path w="5777" h="1392" extrusionOk="0">
                  <a:moveTo>
                    <a:pt x="4020" y="1"/>
                  </a:moveTo>
                  <a:cubicBezTo>
                    <a:pt x="3638" y="1"/>
                    <a:pt x="3255" y="34"/>
                    <a:pt x="2922" y="38"/>
                  </a:cubicBezTo>
                  <a:cubicBezTo>
                    <a:pt x="2878" y="38"/>
                    <a:pt x="2833" y="38"/>
                    <a:pt x="2789" y="38"/>
                  </a:cubicBezTo>
                  <a:cubicBezTo>
                    <a:pt x="2618" y="38"/>
                    <a:pt x="2444" y="35"/>
                    <a:pt x="2269" y="35"/>
                  </a:cubicBezTo>
                  <a:cubicBezTo>
                    <a:pt x="1653" y="35"/>
                    <a:pt x="1028" y="73"/>
                    <a:pt x="527" y="411"/>
                  </a:cubicBezTo>
                  <a:cubicBezTo>
                    <a:pt x="517" y="430"/>
                    <a:pt x="508" y="430"/>
                    <a:pt x="498" y="440"/>
                  </a:cubicBezTo>
                  <a:cubicBezTo>
                    <a:pt x="0" y="794"/>
                    <a:pt x="1073" y="1072"/>
                    <a:pt x="1274" y="1120"/>
                  </a:cubicBezTo>
                  <a:cubicBezTo>
                    <a:pt x="1610" y="1180"/>
                    <a:pt x="1945" y="1217"/>
                    <a:pt x="2288" y="1217"/>
                  </a:cubicBezTo>
                  <a:cubicBezTo>
                    <a:pt x="2327" y="1217"/>
                    <a:pt x="2366" y="1217"/>
                    <a:pt x="2405" y="1216"/>
                  </a:cubicBezTo>
                  <a:lnTo>
                    <a:pt x="2405" y="679"/>
                  </a:lnTo>
                  <a:cubicBezTo>
                    <a:pt x="2405" y="620"/>
                    <a:pt x="2451" y="584"/>
                    <a:pt x="2498" y="584"/>
                  </a:cubicBezTo>
                  <a:cubicBezTo>
                    <a:pt x="2512" y="584"/>
                    <a:pt x="2526" y="587"/>
                    <a:pt x="2539" y="593"/>
                  </a:cubicBezTo>
                  <a:cubicBezTo>
                    <a:pt x="2539" y="584"/>
                    <a:pt x="2548" y="564"/>
                    <a:pt x="2558" y="555"/>
                  </a:cubicBezTo>
                  <a:cubicBezTo>
                    <a:pt x="2713" y="430"/>
                    <a:pt x="2898" y="369"/>
                    <a:pt x="3082" y="369"/>
                  </a:cubicBezTo>
                  <a:cubicBezTo>
                    <a:pt x="3307" y="369"/>
                    <a:pt x="3530" y="461"/>
                    <a:pt x="3688" y="641"/>
                  </a:cubicBezTo>
                  <a:cubicBezTo>
                    <a:pt x="3707" y="631"/>
                    <a:pt x="3726" y="626"/>
                    <a:pt x="3744" y="626"/>
                  </a:cubicBezTo>
                  <a:cubicBezTo>
                    <a:pt x="3814" y="626"/>
                    <a:pt x="3876" y="690"/>
                    <a:pt x="3861" y="766"/>
                  </a:cubicBezTo>
                  <a:cubicBezTo>
                    <a:pt x="3851" y="957"/>
                    <a:pt x="3832" y="1149"/>
                    <a:pt x="3813" y="1340"/>
                  </a:cubicBezTo>
                  <a:lnTo>
                    <a:pt x="3823" y="1340"/>
                  </a:lnTo>
                  <a:cubicBezTo>
                    <a:pt x="3975" y="1375"/>
                    <a:pt x="4128" y="1392"/>
                    <a:pt x="4280" y="1392"/>
                  </a:cubicBezTo>
                  <a:cubicBezTo>
                    <a:pt x="4843" y="1392"/>
                    <a:pt x="5385" y="1160"/>
                    <a:pt x="5777" y="737"/>
                  </a:cubicBezTo>
                  <a:cubicBezTo>
                    <a:pt x="5777" y="727"/>
                    <a:pt x="5767" y="727"/>
                    <a:pt x="5767" y="718"/>
                  </a:cubicBezTo>
                  <a:cubicBezTo>
                    <a:pt x="5403" y="112"/>
                    <a:pt x="4714" y="1"/>
                    <a:pt x="4020" y="1"/>
                  </a:cubicBezTo>
                  <a:close/>
                </a:path>
              </a:pathLst>
            </a:custGeom>
            <a:grpFill/>
            <a:ln>
              <a:noFill/>
            </a:ln>
          </p:spPr>
          <p:txBody>
            <a:bodyPr spcFirstLastPara="1" wrap="square" lIns="121900" tIns="121900" rIns="121900" bIns="121900" anchor="ctr" anchorCtr="0">
              <a:noAutofit/>
            </a:bodyPr>
            <a:lstStyle/>
            <a:p>
              <a:endParaRPr sz="2400"/>
            </a:p>
          </p:txBody>
        </p:sp>
        <p:sp>
          <p:nvSpPr>
            <p:cNvPr id="533" name="Google Shape;794;p33">
              <a:extLst>
                <a:ext uri="{FF2B5EF4-FFF2-40B4-BE49-F238E27FC236}">
                  <a16:creationId xmlns:a16="http://schemas.microsoft.com/office/drawing/2014/main" id="{8394C92A-72F8-42C9-A5BF-E00614A658DA}"/>
                </a:ext>
              </a:extLst>
            </p:cNvPr>
            <p:cNvSpPr/>
            <p:nvPr/>
          </p:nvSpPr>
          <p:spPr>
            <a:xfrm>
              <a:off x="2169725" y="3990800"/>
              <a:ext cx="124800" cy="39450"/>
            </a:xfrm>
            <a:custGeom>
              <a:avLst/>
              <a:gdLst/>
              <a:ahLst/>
              <a:cxnLst/>
              <a:rect l="l" t="t" r="r" b="b"/>
              <a:pathLst>
                <a:path w="4992" h="1578" extrusionOk="0">
                  <a:moveTo>
                    <a:pt x="2809" y="1"/>
                  </a:moveTo>
                  <a:cubicBezTo>
                    <a:pt x="2543" y="1"/>
                    <a:pt x="2275" y="38"/>
                    <a:pt x="2021" y="103"/>
                  </a:cubicBezTo>
                  <a:cubicBezTo>
                    <a:pt x="1188" y="313"/>
                    <a:pt x="469" y="831"/>
                    <a:pt x="0" y="1540"/>
                  </a:cubicBezTo>
                  <a:cubicBezTo>
                    <a:pt x="19" y="1549"/>
                    <a:pt x="38" y="1559"/>
                    <a:pt x="48" y="1578"/>
                  </a:cubicBezTo>
                  <a:cubicBezTo>
                    <a:pt x="621" y="1118"/>
                    <a:pt x="1446" y="1100"/>
                    <a:pt x="2201" y="1100"/>
                  </a:cubicBezTo>
                  <a:cubicBezTo>
                    <a:pt x="2266" y="1100"/>
                    <a:pt x="2329" y="1100"/>
                    <a:pt x="2392" y="1100"/>
                  </a:cubicBezTo>
                  <a:cubicBezTo>
                    <a:pt x="2468" y="1100"/>
                    <a:pt x="2542" y="1100"/>
                    <a:pt x="2615" y="1099"/>
                  </a:cubicBezTo>
                  <a:cubicBezTo>
                    <a:pt x="2914" y="1095"/>
                    <a:pt x="3236" y="1076"/>
                    <a:pt x="3558" y="1076"/>
                  </a:cubicBezTo>
                  <a:cubicBezTo>
                    <a:pt x="4072" y="1076"/>
                    <a:pt x="4584" y="1125"/>
                    <a:pt x="4991" y="1367"/>
                  </a:cubicBezTo>
                  <a:cubicBezTo>
                    <a:pt x="4666" y="917"/>
                    <a:pt x="4311" y="476"/>
                    <a:pt x="3832" y="237"/>
                  </a:cubicBezTo>
                  <a:cubicBezTo>
                    <a:pt x="3803" y="237"/>
                    <a:pt x="3775" y="218"/>
                    <a:pt x="3756" y="189"/>
                  </a:cubicBezTo>
                  <a:cubicBezTo>
                    <a:pt x="3460" y="57"/>
                    <a:pt x="3135" y="1"/>
                    <a:pt x="2809" y="1"/>
                  </a:cubicBezTo>
                  <a:close/>
                </a:path>
              </a:pathLst>
            </a:custGeom>
            <a:grpFill/>
            <a:ln>
              <a:noFill/>
            </a:ln>
          </p:spPr>
          <p:txBody>
            <a:bodyPr spcFirstLastPara="1" wrap="square" lIns="121900" tIns="121900" rIns="121900" bIns="121900" anchor="ctr" anchorCtr="0">
              <a:noAutofit/>
            </a:bodyPr>
            <a:lstStyle/>
            <a:p>
              <a:endParaRPr sz="2400"/>
            </a:p>
          </p:txBody>
        </p:sp>
        <p:sp>
          <p:nvSpPr>
            <p:cNvPr id="534" name="Google Shape;795;p33">
              <a:extLst>
                <a:ext uri="{FF2B5EF4-FFF2-40B4-BE49-F238E27FC236}">
                  <a16:creationId xmlns:a16="http://schemas.microsoft.com/office/drawing/2014/main" id="{0160A457-6797-41F5-A2E2-9CE547988E4A}"/>
                </a:ext>
              </a:extLst>
            </p:cNvPr>
            <p:cNvSpPr/>
            <p:nvPr/>
          </p:nvSpPr>
          <p:spPr>
            <a:xfrm>
              <a:off x="2206125" y="3907575"/>
              <a:ext cx="54375" cy="82925"/>
            </a:xfrm>
            <a:custGeom>
              <a:avLst/>
              <a:gdLst/>
              <a:ahLst/>
              <a:cxnLst/>
              <a:rect l="l" t="t" r="r" b="b"/>
              <a:pathLst>
                <a:path w="2175" h="3317" extrusionOk="0">
                  <a:moveTo>
                    <a:pt x="1097" y="1"/>
                  </a:moveTo>
                  <a:cubicBezTo>
                    <a:pt x="1083" y="1"/>
                    <a:pt x="1069" y="1"/>
                    <a:pt x="1054" y="2"/>
                  </a:cubicBezTo>
                  <a:cubicBezTo>
                    <a:pt x="862" y="21"/>
                    <a:pt x="690" y="107"/>
                    <a:pt x="546" y="232"/>
                  </a:cubicBezTo>
                  <a:cubicBezTo>
                    <a:pt x="575" y="261"/>
                    <a:pt x="585" y="308"/>
                    <a:pt x="575" y="347"/>
                  </a:cubicBezTo>
                  <a:cubicBezTo>
                    <a:pt x="470" y="893"/>
                    <a:pt x="364" y="1448"/>
                    <a:pt x="269" y="1995"/>
                  </a:cubicBezTo>
                  <a:cubicBezTo>
                    <a:pt x="192" y="2435"/>
                    <a:pt x="163" y="2895"/>
                    <a:pt x="0" y="3317"/>
                  </a:cubicBezTo>
                  <a:cubicBezTo>
                    <a:pt x="269" y="3202"/>
                    <a:pt x="556" y="3115"/>
                    <a:pt x="843" y="3077"/>
                  </a:cubicBezTo>
                  <a:cubicBezTo>
                    <a:pt x="998" y="3047"/>
                    <a:pt x="1155" y="3032"/>
                    <a:pt x="1312" y="3032"/>
                  </a:cubicBezTo>
                  <a:cubicBezTo>
                    <a:pt x="1603" y="3032"/>
                    <a:pt x="1895" y="3083"/>
                    <a:pt x="2175" y="3183"/>
                  </a:cubicBezTo>
                  <a:cubicBezTo>
                    <a:pt x="1907" y="2368"/>
                    <a:pt x="1744" y="1525"/>
                    <a:pt x="1706" y="682"/>
                  </a:cubicBezTo>
                  <a:lnTo>
                    <a:pt x="1706" y="672"/>
                  </a:lnTo>
                  <a:cubicBezTo>
                    <a:pt x="1706" y="519"/>
                    <a:pt x="1696" y="366"/>
                    <a:pt x="1696" y="213"/>
                  </a:cubicBezTo>
                  <a:lnTo>
                    <a:pt x="1696" y="193"/>
                  </a:lnTo>
                  <a:cubicBezTo>
                    <a:pt x="1516" y="68"/>
                    <a:pt x="1312" y="1"/>
                    <a:pt x="1097" y="1"/>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535" name="Google Shape;767;p33">
            <a:extLst>
              <a:ext uri="{FF2B5EF4-FFF2-40B4-BE49-F238E27FC236}">
                <a16:creationId xmlns:a16="http://schemas.microsoft.com/office/drawing/2014/main" id="{0C008F40-F85E-4339-87DC-99B815CF63F1}"/>
              </a:ext>
            </a:extLst>
          </p:cNvPr>
          <p:cNvSpPr txBox="1">
            <a:spLocks/>
          </p:cNvSpPr>
          <p:nvPr/>
        </p:nvSpPr>
        <p:spPr>
          <a:xfrm>
            <a:off x="7829282" y="3869969"/>
            <a:ext cx="2848000" cy="770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Londrina Shadow"/>
              <a:buNone/>
              <a:defRPr sz="2400" b="0" i="0" u="none" strike="noStrike" cap="none">
                <a:solidFill>
                  <a:schemeClr val="dk1"/>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2pPr>
            <a:lvl3pPr marR="0" lvl="2"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3pPr>
            <a:lvl4pPr marR="0" lvl="3"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4pPr>
            <a:lvl5pPr marR="0" lvl="4"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5pPr>
            <a:lvl6pPr marR="0" lvl="5"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6pPr>
            <a:lvl7pPr marR="0" lvl="6"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7pPr>
            <a:lvl8pPr marR="0" lvl="7"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8pPr>
            <a:lvl9pPr marR="0" lvl="8"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9pPr>
          </a:lstStyle>
          <a:p>
            <a:r>
              <a:rPr lang="en-US" sz="2667" dirty="0">
                <a:solidFill>
                  <a:srgbClr val="FF6600"/>
                </a:solidFill>
              </a:rPr>
              <a:t>TempData / </a:t>
            </a:r>
            <a:r>
              <a:rPr lang="en-US" sz="2667" dirty="0" err="1">
                <a:solidFill>
                  <a:srgbClr val="FF6600"/>
                </a:solidFill>
              </a:rPr>
              <a:t>Toastr</a:t>
            </a:r>
            <a:endParaRPr lang="en-US" sz="2667" dirty="0">
              <a:solidFill>
                <a:srgbClr val="FF6600"/>
              </a:solidFill>
            </a:endParaRPr>
          </a:p>
        </p:txBody>
      </p:sp>
    </p:spTree>
    <p:extLst>
      <p:ext uri="{BB962C8B-B14F-4D97-AF65-F5344CB8AC3E}">
        <p14:creationId xmlns:p14="http://schemas.microsoft.com/office/powerpoint/2010/main" val="197109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72"/>
                                        </p:tgtEl>
                                        <p:attrNameLst>
                                          <p:attrName>style.visibility</p:attrName>
                                        </p:attrNameLst>
                                      </p:cBhvr>
                                      <p:to>
                                        <p:strVal val="visible"/>
                                      </p:to>
                                    </p:set>
                                    <p:animEffect transition="in" filter="randombar(horizontal)">
                                      <p:cBhvr>
                                        <p:cTn id="7" dur="500"/>
                                        <p:tgtEl>
                                          <p:spTgt spid="772"/>
                                        </p:tgtEl>
                                      </p:cBhvr>
                                    </p:animEffect>
                                  </p:childTnLst>
                                </p:cTn>
                              </p:par>
                              <p:par>
                                <p:cTn id="8" presetID="14" presetClass="entr" presetSubtype="10" fill="hold" nodeType="withEffect">
                                  <p:stCondLst>
                                    <p:cond delay="0"/>
                                  </p:stCondLst>
                                  <p:childTnLst>
                                    <p:set>
                                      <p:cBhvr>
                                        <p:cTn id="9" dur="1" fill="hold">
                                          <p:stCondLst>
                                            <p:cond delay="0"/>
                                          </p:stCondLst>
                                        </p:cTn>
                                        <p:tgtEl>
                                          <p:spTgt spid="796"/>
                                        </p:tgtEl>
                                        <p:attrNameLst>
                                          <p:attrName>style.visibility</p:attrName>
                                        </p:attrNameLst>
                                      </p:cBhvr>
                                      <p:to>
                                        <p:strVal val="visible"/>
                                      </p:to>
                                    </p:set>
                                    <p:animEffect transition="in" filter="randombar(horizontal)">
                                      <p:cBhvr>
                                        <p:cTn id="10" dur="500"/>
                                        <p:tgtEl>
                                          <p:spTgt spid="79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randombar(horizontal)">
                                      <p:cBhvr>
                                        <p:cTn id="15" dur="500"/>
                                        <p:tgtEl>
                                          <p:spTgt spid="101"/>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64"/>
                                        </p:tgtEl>
                                        <p:attrNameLst>
                                          <p:attrName>style.visibility</p:attrName>
                                        </p:attrNameLst>
                                      </p:cBhvr>
                                      <p:to>
                                        <p:strVal val="visible"/>
                                      </p:to>
                                    </p:set>
                                    <p:animEffect transition="in" filter="randombar(horizontal)">
                                      <p:cBhvr>
                                        <p:cTn id="18" dur="500"/>
                                        <p:tgtEl>
                                          <p:spTgt spid="764"/>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784"/>
                                        </p:tgtEl>
                                        <p:attrNameLst>
                                          <p:attrName>style.visibility</p:attrName>
                                        </p:attrNameLst>
                                      </p:cBhvr>
                                      <p:to>
                                        <p:strVal val="visible"/>
                                      </p:to>
                                    </p:set>
                                    <p:animEffect transition="in" filter="randombar(horizontal)">
                                      <p:cBhvr>
                                        <p:cTn id="23" dur="500"/>
                                        <p:tgtEl>
                                          <p:spTgt spid="78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70"/>
                                        </p:tgtEl>
                                        <p:attrNameLst>
                                          <p:attrName>style.visibility</p:attrName>
                                        </p:attrNameLst>
                                      </p:cBhvr>
                                      <p:to>
                                        <p:strVal val="visible"/>
                                      </p:to>
                                    </p:set>
                                    <p:animEffect transition="in" filter="randombar(horizontal)">
                                      <p:cBhvr>
                                        <p:cTn id="26" dur="500"/>
                                        <p:tgtEl>
                                          <p:spTgt spid="770"/>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randombar(horizontal)">
                                      <p:cBhvr>
                                        <p:cTn id="31" dur="500"/>
                                        <p:tgtEl>
                                          <p:spTgt spid="85"/>
                                        </p:tgtEl>
                                      </p:cBhvr>
                                    </p:animEffect>
                                  </p:childTnLst>
                                </p:cTn>
                              </p:par>
                              <p:par>
                                <p:cTn id="32" presetID="14" presetClass="entr" presetSubtype="10" fill="hold" nodeType="withEffect">
                                  <p:stCondLst>
                                    <p:cond delay="0"/>
                                  </p:stCondLst>
                                  <p:childTnLst>
                                    <p:set>
                                      <p:cBhvr>
                                        <p:cTn id="33" dur="1" fill="hold">
                                          <p:stCondLst>
                                            <p:cond delay="0"/>
                                          </p:stCondLst>
                                        </p:cTn>
                                        <p:tgtEl>
                                          <p:spTgt spid="86"/>
                                        </p:tgtEl>
                                        <p:attrNameLst>
                                          <p:attrName>style.visibility</p:attrName>
                                        </p:attrNameLst>
                                      </p:cBhvr>
                                      <p:to>
                                        <p:strVal val="visible"/>
                                      </p:to>
                                    </p:set>
                                    <p:animEffect transition="in" filter="randombar(horizontal)">
                                      <p:cBhvr>
                                        <p:cTn id="34" dur="500"/>
                                        <p:tgtEl>
                                          <p:spTgt spid="86"/>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779"/>
                                        </p:tgtEl>
                                        <p:attrNameLst>
                                          <p:attrName>style.visibility</p:attrName>
                                        </p:attrNameLst>
                                      </p:cBhvr>
                                      <p:to>
                                        <p:strVal val="visible"/>
                                      </p:to>
                                    </p:set>
                                    <p:animEffect transition="in" filter="randombar(horizontal)">
                                      <p:cBhvr>
                                        <p:cTn id="39" dur="500"/>
                                        <p:tgtEl>
                                          <p:spTgt spid="779"/>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774"/>
                                        </p:tgtEl>
                                        <p:attrNameLst>
                                          <p:attrName>style.visibility</p:attrName>
                                        </p:attrNameLst>
                                      </p:cBhvr>
                                      <p:to>
                                        <p:strVal val="visible"/>
                                      </p:to>
                                    </p:set>
                                    <p:animEffect transition="in" filter="randombar(horizontal)">
                                      <p:cBhvr>
                                        <p:cTn id="42" dur="500"/>
                                        <p:tgtEl>
                                          <p:spTgt spid="774"/>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776"/>
                                        </p:tgtEl>
                                        <p:attrNameLst>
                                          <p:attrName>style.visibility</p:attrName>
                                        </p:attrNameLst>
                                      </p:cBhvr>
                                      <p:to>
                                        <p:strVal val="visible"/>
                                      </p:to>
                                    </p:set>
                                    <p:animEffect transition="in" filter="randombar(horizontal)">
                                      <p:cBhvr>
                                        <p:cTn id="47" dur="500"/>
                                        <p:tgtEl>
                                          <p:spTgt spid="776"/>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765"/>
                                        </p:tgtEl>
                                        <p:attrNameLst>
                                          <p:attrName>style.visibility</p:attrName>
                                        </p:attrNameLst>
                                      </p:cBhvr>
                                      <p:to>
                                        <p:strVal val="visible"/>
                                      </p:to>
                                    </p:set>
                                    <p:animEffect transition="in" filter="randombar(horizontal)">
                                      <p:cBhvr>
                                        <p:cTn id="50" dur="500"/>
                                        <p:tgtEl>
                                          <p:spTgt spid="765"/>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528"/>
                                        </p:tgtEl>
                                        <p:attrNameLst>
                                          <p:attrName>style.visibility</p:attrName>
                                        </p:attrNameLst>
                                      </p:cBhvr>
                                      <p:to>
                                        <p:strVal val="visible"/>
                                      </p:to>
                                    </p:set>
                                    <p:animEffect transition="in" filter="randombar(horizontal)">
                                      <p:cBhvr>
                                        <p:cTn id="55" dur="500"/>
                                        <p:tgtEl>
                                          <p:spTgt spid="528"/>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535"/>
                                        </p:tgtEl>
                                        <p:attrNameLst>
                                          <p:attrName>style.visibility</p:attrName>
                                        </p:attrNameLst>
                                      </p:cBhvr>
                                      <p:to>
                                        <p:strVal val="visible"/>
                                      </p:to>
                                    </p:set>
                                    <p:animEffect transition="in" filter="randombar(horizontal)">
                                      <p:cBhvr>
                                        <p:cTn id="58" dur="500"/>
                                        <p:tgtEl>
                                          <p:spTgt spid="535"/>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randombar(horizontal)">
                                      <p:cBhvr>
                                        <p:cTn id="63" dur="500"/>
                                        <p:tgtEl>
                                          <p:spTgt spid="67"/>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randombar(horizontal)">
                                      <p:cBhvr>
                                        <p:cTn id="6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 grpId="0"/>
      <p:bldP spid="765" grpId="0"/>
      <p:bldP spid="770" grpId="0"/>
      <p:bldP spid="772" grpId="0"/>
      <p:bldP spid="774" grpId="0"/>
      <p:bldP spid="66" grpId="0"/>
      <p:bldP spid="85" grpId="0"/>
      <p:bldP spid="5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28"/>
          <p:cNvSpPr txBox="1">
            <a:spLocks noGrp="1"/>
          </p:cNvSpPr>
          <p:nvPr>
            <p:ph type="title" idx="15"/>
          </p:nvPr>
        </p:nvSpPr>
        <p:spPr>
          <a:xfrm>
            <a:off x="-1423341" y="130756"/>
            <a:ext cx="14697203" cy="1554737"/>
          </a:xfrm>
          <a:prstGeom prst="rect">
            <a:avLst/>
          </a:prstGeom>
        </p:spPr>
        <p:txBody>
          <a:bodyPr spcFirstLastPara="1" wrap="square" lIns="121900" tIns="121900" rIns="121900" bIns="121900" anchor="ctr" anchorCtr="0">
            <a:noAutofit/>
          </a:bodyPr>
          <a:lstStyle/>
          <a:p>
            <a:r>
              <a:rPr lang="en-US" dirty="0"/>
              <a:t>Prerequisites</a:t>
            </a:r>
            <a:endParaRPr dirty="0"/>
          </a:p>
        </p:txBody>
      </p:sp>
      <p:grpSp>
        <p:nvGrpSpPr>
          <p:cNvPr id="546" name="Google Shape;546;p28"/>
          <p:cNvGrpSpPr/>
          <p:nvPr/>
        </p:nvGrpSpPr>
        <p:grpSpPr>
          <a:xfrm>
            <a:off x="3251742" y="2227519"/>
            <a:ext cx="2132952" cy="2267324"/>
            <a:chOff x="5928525" y="2460925"/>
            <a:chExt cx="432350" cy="424125"/>
          </a:xfrm>
        </p:grpSpPr>
        <p:sp>
          <p:nvSpPr>
            <p:cNvPr id="547" name="Google Shape;547;p28"/>
            <p:cNvSpPr/>
            <p:nvPr/>
          </p:nvSpPr>
          <p:spPr>
            <a:xfrm>
              <a:off x="5928525" y="2463250"/>
              <a:ext cx="370850" cy="387250"/>
            </a:xfrm>
            <a:custGeom>
              <a:avLst/>
              <a:gdLst/>
              <a:ahLst/>
              <a:cxnLst/>
              <a:rect l="l" t="t" r="r" b="b"/>
              <a:pathLst>
                <a:path w="14834" h="15490" extrusionOk="0">
                  <a:moveTo>
                    <a:pt x="8267" y="1"/>
                  </a:moveTo>
                  <a:cubicBezTo>
                    <a:pt x="6410" y="1"/>
                    <a:pt x="4556" y="640"/>
                    <a:pt x="3362" y="1640"/>
                  </a:cubicBezTo>
                  <a:cubicBezTo>
                    <a:pt x="3293" y="1675"/>
                    <a:pt x="3189" y="1814"/>
                    <a:pt x="3120" y="1848"/>
                  </a:cubicBezTo>
                  <a:cubicBezTo>
                    <a:pt x="867" y="3373"/>
                    <a:pt x="0" y="6440"/>
                    <a:pt x="156" y="9143"/>
                  </a:cubicBezTo>
                  <a:cubicBezTo>
                    <a:pt x="243" y="11812"/>
                    <a:pt x="1699" y="13978"/>
                    <a:pt x="3951" y="14948"/>
                  </a:cubicBezTo>
                  <a:cubicBezTo>
                    <a:pt x="4506" y="15174"/>
                    <a:pt x="5095" y="15330"/>
                    <a:pt x="5684" y="15416"/>
                  </a:cubicBezTo>
                  <a:cubicBezTo>
                    <a:pt x="6036" y="15465"/>
                    <a:pt x="6391" y="15489"/>
                    <a:pt x="6746" y="15489"/>
                  </a:cubicBezTo>
                  <a:cubicBezTo>
                    <a:pt x="7649" y="15489"/>
                    <a:pt x="8551" y="15334"/>
                    <a:pt x="9410" y="15035"/>
                  </a:cubicBezTo>
                  <a:cubicBezTo>
                    <a:pt x="10120" y="14792"/>
                    <a:pt x="10796" y="14446"/>
                    <a:pt x="11402" y="14013"/>
                  </a:cubicBezTo>
                  <a:cubicBezTo>
                    <a:pt x="11957" y="13631"/>
                    <a:pt x="12459" y="13181"/>
                    <a:pt x="12893" y="12678"/>
                  </a:cubicBezTo>
                  <a:cubicBezTo>
                    <a:pt x="13378" y="12124"/>
                    <a:pt x="13794" y="11483"/>
                    <a:pt x="14088" y="10807"/>
                  </a:cubicBezTo>
                  <a:cubicBezTo>
                    <a:pt x="14140" y="10686"/>
                    <a:pt x="14192" y="10564"/>
                    <a:pt x="14244" y="10443"/>
                  </a:cubicBezTo>
                  <a:cubicBezTo>
                    <a:pt x="14435" y="9941"/>
                    <a:pt x="14573" y="9421"/>
                    <a:pt x="14660" y="8884"/>
                  </a:cubicBezTo>
                  <a:cubicBezTo>
                    <a:pt x="14799" y="8138"/>
                    <a:pt x="14833" y="7376"/>
                    <a:pt x="14781" y="6614"/>
                  </a:cubicBezTo>
                  <a:cubicBezTo>
                    <a:pt x="14747" y="6076"/>
                    <a:pt x="14660" y="5522"/>
                    <a:pt x="14521" y="5002"/>
                  </a:cubicBezTo>
                  <a:cubicBezTo>
                    <a:pt x="14400" y="4499"/>
                    <a:pt x="14227" y="4014"/>
                    <a:pt x="14002" y="3546"/>
                  </a:cubicBezTo>
                  <a:cubicBezTo>
                    <a:pt x="13776" y="3079"/>
                    <a:pt x="13499" y="2628"/>
                    <a:pt x="13170" y="2229"/>
                  </a:cubicBezTo>
                  <a:cubicBezTo>
                    <a:pt x="12563" y="1467"/>
                    <a:pt x="11766" y="878"/>
                    <a:pt x="10865" y="497"/>
                  </a:cubicBezTo>
                  <a:cubicBezTo>
                    <a:pt x="10172" y="219"/>
                    <a:pt x="9427" y="63"/>
                    <a:pt x="8682" y="11"/>
                  </a:cubicBezTo>
                  <a:cubicBezTo>
                    <a:pt x="8544" y="4"/>
                    <a:pt x="8406" y="1"/>
                    <a:pt x="8267"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8" name="Google Shape;548;p28"/>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9" name="Google Shape;549;p28"/>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0" name="Google Shape;550;p28"/>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1" name="Google Shape;551;p28"/>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2" name="Google Shape;552;p28"/>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3" name="Google Shape;553;p28"/>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4" name="Google Shape;554;p28"/>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5" name="Google Shape;555;p28"/>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6" name="Google Shape;556;p28"/>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7" name="Google Shape;557;p28"/>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8" name="Google Shape;558;p28"/>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9" name="Google Shape;559;p28"/>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0" name="Google Shape;560;p28"/>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602" name="Google Shape;602;p28"/>
          <p:cNvSpPr txBox="1">
            <a:spLocks noGrp="1"/>
          </p:cNvSpPr>
          <p:nvPr>
            <p:ph type="title" idx="2"/>
          </p:nvPr>
        </p:nvSpPr>
        <p:spPr>
          <a:xfrm>
            <a:off x="3192387" y="2509489"/>
            <a:ext cx="1942091" cy="1568583"/>
          </a:xfrm>
          <a:prstGeom prst="rect">
            <a:avLst/>
          </a:prstGeom>
        </p:spPr>
        <p:txBody>
          <a:bodyPr spcFirstLastPara="1" wrap="square" lIns="121900" tIns="121900" rIns="121900" bIns="121900" anchor="ctr" anchorCtr="0">
            <a:noAutofit/>
          </a:bodyPr>
          <a:lstStyle/>
          <a:p>
            <a:r>
              <a:rPr lang="en" sz="3200" dirty="0"/>
              <a:t>C#</a:t>
            </a:r>
            <a:br>
              <a:rPr lang="en" sz="3200" dirty="0"/>
            </a:br>
            <a:r>
              <a:rPr lang="en" sz="3200" dirty="0"/>
              <a:t>(Basics)</a:t>
            </a:r>
            <a:endParaRPr sz="3200" dirty="0"/>
          </a:p>
        </p:txBody>
      </p:sp>
      <p:grpSp>
        <p:nvGrpSpPr>
          <p:cNvPr id="606" name="Google Shape;606;p28"/>
          <p:cNvGrpSpPr/>
          <p:nvPr/>
        </p:nvGrpSpPr>
        <p:grpSpPr>
          <a:xfrm>
            <a:off x="10547597" y="6295609"/>
            <a:ext cx="787479" cy="673264"/>
            <a:chOff x="0" y="803700"/>
            <a:chExt cx="314328" cy="248002"/>
          </a:xfrm>
        </p:grpSpPr>
        <p:sp>
          <p:nvSpPr>
            <p:cNvPr id="607" name="Google Shape;607;p28"/>
            <p:cNvSpPr/>
            <p:nvPr/>
          </p:nvSpPr>
          <p:spPr>
            <a:xfrm>
              <a:off x="164922" y="921143"/>
              <a:ext cx="149405" cy="130560"/>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08" name="Google Shape;608;p28"/>
            <p:cNvSpPr/>
            <p:nvPr/>
          </p:nvSpPr>
          <p:spPr>
            <a:xfrm>
              <a:off x="0" y="803700"/>
              <a:ext cx="94442" cy="92989"/>
            </a:xfrm>
            <a:custGeom>
              <a:avLst/>
              <a:gdLst/>
              <a:ahLst/>
              <a:cxnLst/>
              <a:rect l="l" t="t" r="r" b="b"/>
              <a:pathLst>
                <a:path w="2641" h="2829" extrusionOk="0">
                  <a:moveTo>
                    <a:pt x="1224" y="1"/>
                  </a:moveTo>
                  <a:cubicBezTo>
                    <a:pt x="1055" y="1"/>
                    <a:pt x="876" y="117"/>
                    <a:pt x="850" y="337"/>
                  </a:cubicBezTo>
                  <a:cubicBezTo>
                    <a:pt x="833" y="579"/>
                    <a:pt x="833" y="820"/>
                    <a:pt x="850" y="1062"/>
                  </a:cubicBezTo>
                  <a:cubicBezTo>
                    <a:pt x="677" y="1114"/>
                    <a:pt x="505" y="1183"/>
                    <a:pt x="332" y="1235"/>
                  </a:cubicBezTo>
                  <a:cubicBezTo>
                    <a:pt x="1" y="1329"/>
                    <a:pt x="102" y="1800"/>
                    <a:pt x="400" y="1800"/>
                  </a:cubicBezTo>
                  <a:cubicBezTo>
                    <a:pt x="427" y="1800"/>
                    <a:pt x="457" y="1796"/>
                    <a:pt x="488" y="1787"/>
                  </a:cubicBezTo>
                  <a:cubicBezTo>
                    <a:pt x="626" y="1752"/>
                    <a:pt x="764" y="1718"/>
                    <a:pt x="919" y="1683"/>
                  </a:cubicBezTo>
                  <a:cubicBezTo>
                    <a:pt x="988" y="2098"/>
                    <a:pt x="1074" y="2546"/>
                    <a:pt x="1437" y="2788"/>
                  </a:cubicBezTo>
                  <a:cubicBezTo>
                    <a:pt x="1483" y="2816"/>
                    <a:pt x="1534" y="2829"/>
                    <a:pt x="1585" y="2829"/>
                  </a:cubicBezTo>
                  <a:cubicBezTo>
                    <a:pt x="1725" y="2829"/>
                    <a:pt x="1865" y="2733"/>
                    <a:pt x="1903" y="2581"/>
                  </a:cubicBezTo>
                  <a:cubicBezTo>
                    <a:pt x="1972" y="2218"/>
                    <a:pt x="1782" y="1925"/>
                    <a:pt x="1696" y="1563"/>
                  </a:cubicBezTo>
                  <a:cubicBezTo>
                    <a:pt x="1696" y="1563"/>
                    <a:pt x="1696" y="1545"/>
                    <a:pt x="1696" y="1545"/>
                  </a:cubicBezTo>
                  <a:cubicBezTo>
                    <a:pt x="1886" y="1494"/>
                    <a:pt x="2093" y="1459"/>
                    <a:pt x="2283" y="1390"/>
                  </a:cubicBezTo>
                  <a:cubicBezTo>
                    <a:pt x="2641" y="1325"/>
                    <a:pt x="2569" y="815"/>
                    <a:pt x="2241" y="815"/>
                  </a:cubicBezTo>
                  <a:cubicBezTo>
                    <a:pt x="2221" y="815"/>
                    <a:pt x="2201" y="817"/>
                    <a:pt x="2179" y="820"/>
                  </a:cubicBezTo>
                  <a:cubicBezTo>
                    <a:pt x="1972" y="820"/>
                    <a:pt x="1747" y="838"/>
                    <a:pt x="1558" y="872"/>
                  </a:cubicBezTo>
                  <a:cubicBezTo>
                    <a:pt x="1540" y="700"/>
                    <a:pt x="1540" y="510"/>
                    <a:pt x="1540" y="337"/>
                  </a:cubicBezTo>
                  <a:cubicBezTo>
                    <a:pt x="1540" y="109"/>
                    <a:pt x="1387" y="1"/>
                    <a:pt x="122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39" name="Google Shape;546;p28">
            <a:extLst>
              <a:ext uri="{FF2B5EF4-FFF2-40B4-BE49-F238E27FC236}">
                <a16:creationId xmlns:a16="http://schemas.microsoft.com/office/drawing/2014/main" id="{5C378CE9-98F1-4871-9A07-B75271EE233B}"/>
              </a:ext>
            </a:extLst>
          </p:cNvPr>
          <p:cNvGrpSpPr/>
          <p:nvPr/>
        </p:nvGrpSpPr>
        <p:grpSpPr>
          <a:xfrm>
            <a:off x="6587810" y="2259999"/>
            <a:ext cx="2132952" cy="2267324"/>
            <a:chOff x="5928525" y="2460925"/>
            <a:chExt cx="432350" cy="424125"/>
          </a:xfrm>
        </p:grpSpPr>
        <p:sp>
          <p:nvSpPr>
            <p:cNvPr id="140" name="Google Shape;547;p28">
              <a:extLst>
                <a:ext uri="{FF2B5EF4-FFF2-40B4-BE49-F238E27FC236}">
                  <a16:creationId xmlns:a16="http://schemas.microsoft.com/office/drawing/2014/main" id="{25F352D2-67A1-442F-80D2-94D99AF39824}"/>
                </a:ext>
              </a:extLst>
            </p:cNvPr>
            <p:cNvSpPr/>
            <p:nvPr/>
          </p:nvSpPr>
          <p:spPr>
            <a:xfrm>
              <a:off x="5928525" y="2463250"/>
              <a:ext cx="370850" cy="387250"/>
            </a:xfrm>
            <a:custGeom>
              <a:avLst/>
              <a:gdLst/>
              <a:ahLst/>
              <a:cxnLst/>
              <a:rect l="l" t="t" r="r" b="b"/>
              <a:pathLst>
                <a:path w="14834" h="15490" extrusionOk="0">
                  <a:moveTo>
                    <a:pt x="8267" y="1"/>
                  </a:moveTo>
                  <a:cubicBezTo>
                    <a:pt x="6410" y="1"/>
                    <a:pt x="4556" y="640"/>
                    <a:pt x="3362" y="1640"/>
                  </a:cubicBezTo>
                  <a:cubicBezTo>
                    <a:pt x="3293" y="1675"/>
                    <a:pt x="3189" y="1814"/>
                    <a:pt x="3120" y="1848"/>
                  </a:cubicBezTo>
                  <a:cubicBezTo>
                    <a:pt x="867" y="3373"/>
                    <a:pt x="0" y="6440"/>
                    <a:pt x="156" y="9143"/>
                  </a:cubicBezTo>
                  <a:cubicBezTo>
                    <a:pt x="243" y="11812"/>
                    <a:pt x="1699" y="13978"/>
                    <a:pt x="3951" y="14948"/>
                  </a:cubicBezTo>
                  <a:cubicBezTo>
                    <a:pt x="4506" y="15174"/>
                    <a:pt x="5095" y="15330"/>
                    <a:pt x="5684" y="15416"/>
                  </a:cubicBezTo>
                  <a:cubicBezTo>
                    <a:pt x="6036" y="15465"/>
                    <a:pt x="6391" y="15489"/>
                    <a:pt x="6746" y="15489"/>
                  </a:cubicBezTo>
                  <a:cubicBezTo>
                    <a:pt x="7649" y="15489"/>
                    <a:pt x="8551" y="15334"/>
                    <a:pt x="9410" y="15035"/>
                  </a:cubicBezTo>
                  <a:cubicBezTo>
                    <a:pt x="10120" y="14792"/>
                    <a:pt x="10796" y="14446"/>
                    <a:pt x="11402" y="14013"/>
                  </a:cubicBezTo>
                  <a:cubicBezTo>
                    <a:pt x="11957" y="13631"/>
                    <a:pt x="12459" y="13181"/>
                    <a:pt x="12893" y="12678"/>
                  </a:cubicBezTo>
                  <a:cubicBezTo>
                    <a:pt x="13378" y="12124"/>
                    <a:pt x="13794" y="11483"/>
                    <a:pt x="14088" y="10807"/>
                  </a:cubicBezTo>
                  <a:cubicBezTo>
                    <a:pt x="14140" y="10686"/>
                    <a:pt x="14192" y="10564"/>
                    <a:pt x="14244" y="10443"/>
                  </a:cubicBezTo>
                  <a:cubicBezTo>
                    <a:pt x="14435" y="9941"/>
                    <a:pt x="14573" y="9421"/>
                    <a:pt x="14660" y="8884"/>
                  </a:cubicBezTo>
                  <a:cubicBezTo>
                    <a:pt x="14799" y="8138"/>
                    <a:pt x="14833" y="7376"/>
                    <a:pt x="14781" y="6614"/>
                  </a:cubicBezTo>
                  <a:cubicBezTo>
                    <a:pt x="14747" y="6076"/>
                    <a:pt x="14660" y="5522"/>
                    <a:pt x="14521" y="5002"/>
                  </a:cubicBezTo>
                  <a:cubicBezTo>
                    <a:pt x="14400" y="4499"/>
                    <a:pt x="14227" y="4014"/>
                    <a:pt x="14002" y="3546"/>
                  </a:cubicBezTo>
                  <a:cubicBezTo>
                    <a:pt x="13776" y="3079"/>
                    <a:pt x="13499" y="2628"/>
                    <a:pt x="13170" y="2229"/>
                  </a:cubicBezTo>
                  <a:cubicBezTo>
                    <a:pt x="12563" y="1467"/>
                    <a:pt x="11766" y="878"/>
                    <a:pt x="10865" y="497"/>
                  </a:cubicBezTo>
                  <a:cubicBezTo>
                    <a:pt x="10172" y="219"/>
                    <a:pt x="9427" y="63"/>
                    <a:pt x="8682" y="11"/>
                  </a:cubicBezTo>
                  <a:cubicBezTo>
                    <a:pt x="8544" y="4"/>
                    <a:pt x="8406" y="1"/>
                    <a:pt x="8267" y="1"/>
                  </a:cubicBezTo>
                  <a:close/>
                </a:path>
              </a:pathLst>
            </a:custGeom>
            <a:solidFill>
              <a:srgbClr val="FF3399"/>
            </a:solid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1" name="Google Shape;548;p28">
              <a:extLst>
                <a:ext uri="{FF2B5EF4-FFF2-40B4-BE49-F238E27FC236}">
                  <a16:creationId xmlns:a16="http://schemas.microsoft.com/office/drawing/2014/main" id="{4FC04BA0-68DB-41DC-9D95-37673AF8B959}"/>
                </a:ext>
              </a:extLst>
            </p:cNvPr>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2" name="Google Shape;549;p28">
              <a:extLst>
                <a:ext uri="{FF2B5EF4-FFF2-40B4-BE49-F238E27FC236}">
                  <a16:creationId xmlns:a16="http://schemas.microsoft.com/office/drawing/2014/main" id="{318D9473-0284-41FA-883F-9C6937A730AD}"/>
                </a:ext>
              </a:extLst>
            </p:cNvPr>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3" name="Google Shape;550;p28">
              <a:extLst>
                <a:ext uri="{FF2B5EF4-FFF2-40B4-BE49-F238E27FC236}">
                  <a16:creationId xmlns:a16="http://schemas.microsoft.com/office/drawing/2014/main" id="{EE9A4DAA-7A88-45EA-9281-C0D9DBD0991B}"/>
                </a:ext>
              </a:extLst>
            </p:cNvPr>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4" name="Google Shape;551;p28">
              <a:extLst>
                <a:ext uri="{FF2B5EF4-FFF2-40B4-BE49-F238E27FC236}">
                  <a16:creationId xmlns:a16="http://schemas.microsoft.com/office/drawing/2014/main" id="{1CBB01BF-06C8-451C-8973-2DB18C9CAE57}"/>
                </a:ext>
              </a:extLst>
            </p:cNvPr>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5" name="Google Shape;552;p28">
              <a:extLst>
                <a:ext uri="{FF2B5EF4-FFF2-40B4-BE49-F238E27FC236}">
                  <a16:creationId xmlns:a16="http://schemas.microsoft.com/office/drawing/2014/main" id="{1BCAC258-2259-4E7F-B615-E4DF2FE82072}"/>
                </a:ext>
              </a:extLst>
            </p:cNvPr>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6" name="Google Shape;553;p28">
              <a:extLst>
                <a:ext uri="{FF2B5EF4-FFF2-40B4-BE49-F238E27FC236}">
                  <a16:creationId xmlns:a16="http://schemas.microsoft.com/office/drawing/2014/main" id="{26444D26-EA9E-481B-B309-5CDFB5B716CE}"/>
                </a:ext>
              </a:extLst>
            </p:cNvPr>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7" name="Google Shape;554;p28">
              <a:extLst>
                <a:ext uri="{FF2B5EF4-FFF2-40B4-BE49-F238E27FC236}">
                  <a16:creationId xmlns:a16="http://schemas.microsoft.com/office/drawing/2014/main" id="{819841BA-085D-497E-86D3-AD744EF93E24}"/>
                </a:ext>
              </a:extLst>
            </p:cNvPr>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8" name="Google Shape;555;p28">
              <a:extLst>
                <a:ext uri="{FF2B5EF4-FFF2-40B4-BE49-F238E27FC236}">
                  <a16:creationId xmlns:a16="http://schemas.microsoft.com/office/drawing/2014/main" id="{84F3A2D3-51B3-40AA-A5DE-2F671D8D6EC2}"/>
                </a:ext>
              </a:extLst>
            </p:cNvPr>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9" name="Google Shape;556;p28">
              <a:extLst>
                <a:ext uri="{FF2B5EF4-FFF2-40B4-BE49-F238E27FC236}">
                  <a16:creationId xmlns:a16="http://schemas.microsoft.com/office/drawing/2014/main" id="{9DD770A2-3203-4B5E-A36E-083C3F0F53A9}"/>
                </a:ext>
              </a:extLst>
            </p:cNvPr>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0" name="Google Shape;557;p28">
              <a:extLst>
                <a:ext uri="{FF2B5EF4-FFF2-40B4-BE49-F238E27FC236}">
                  <a16:creationId xmlns:a16="http://schemas.microsoft.com/office/drawing/2014/main" id="{F82B9AB1-4D0B-490C-81B0-FF76E06FC4CF}"/>
                </a:ext>
              </a:extLst>
            </p:cNvPr>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1" name="Google Shape;558;p28">
              <a:extLst>
                <a:ext uri="{FF2B5EF4-FFF2-40B4-BE49-F238E27FC236}">
                  <a16:creationId xmlns:a16="http://schemas.microsoft.com/office/drawing/2014/main" id="{E9FEBEBD-8FFE-48AC-8067-CD12A5A28B15}"/>
                </a:ext>
              </a:extLst>
            </p:cNvPr>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2" name="Google Shape;559;p28">
              <a:extLst>
                <a:ext uri="{FF2B5EF4-FFF2-40B4-BE49-F238E27FC236}">
                  <a16:creationId xmlns:a16="http://schemas.microsoft.com/office/drawing/2014/main" id="{6B595740-B15B-4E1F-A7FB-61DCFDDFE60C}"/>
                </a:ext>
              </a:extLst>
            </p:cNvPr>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3" name="Google Shape;560;p28">
              <a:extLst>
                <a:ext uri="{FF2B5EF4-FFF2-40B4-BE49-F238E27FC236}">
                  <a16:creationId xmlns:a16="http://schemas.microsoft.com/office/drawing/2014/main" id="{F6F30FAC-8ED8-43C0-A45E-13585DCAA4E7}"/>
                </a:ext>
              </a:extLst>
            </p:cNvPr>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154" name="Google Shape;602;p28">
            <a:extLst>
              <a:ext uri="{FF2B5EF4-FFF2-40B4-BE49-F238E27FC236}">
                <a16:creationId xmlns:a16="http://schemas.microsoft.com/office/drawing/2014/main" id="{39F39C8C-8B72-4E74-8758-33B3F8EF4DA9}"/>
              </a:ext>
            </a:extLst>
          </p:cNvPr>
          <p:cNvSpPr txBox="1">
            <a:spLocks/>
          </p:cNvSpPr>
          <p:nvPr/>
        </p:nvSpPr>
        <p:spPr>
          <a:xfrm>
            <a:off x="6535101" y="2486298"/>
            <a:ext cx="1942091" cy="156858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Londrina Shadow"/>
              <a:buNone/>
              <a:defRPr sz="3000" b="1" i="0" u="none" strike="noStrike" cap="none">
                <a:solidFill>
                  <a:schemeClr val="dk1"/>
                </a:solidFill>
                <a:latin typeface="Londrina Shadow"/>
                <a:ea typeface="Londrina Shadow"/>
                <a:cs typeface="Londrina Shadow"/>
                <a:sym typeface="Londrina Shadow"/>
              </a:defRPr>
            </a:lvl1pPr>
            <a:lvl2pPr marR="0" lvl="1"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US" sz="3200" dirty="0"/>
              <a:t>SQL</a:t>
            </a:r>
          </a:p>
          <a:p>
            <a:r>
              <a:rPr lang="en-US" sz="3200" dirty="0"/>
              <a:t>(Basics)</a:t>
            </a:r>
          </a:p>
        </p:txBody>
      </p:sp>
    </p:spTree>
    <p:extLst>
      <p:ext uri="{BB962C8B-B14F-4D97-AF65-F5344CB8AC3E}">
        <p14:creationId xmlns:p14="http://schemas.microsoft.com/office/powerpoint/2010/main" val="23548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06"/>
                                        </p:tgtEl>
                                        <p:attrNameLst>
                                          <p:attrName>style.visibility</p:attrName>
                                        </p:attrNameLst>
                                      </p:cBhvr>
                                      <p:to>
                                        <p:strVal val="visible"/>
                                      </p:to>
                                    </p:set>
                                    <p:animEffect transition="in" filter="randombar(horizontal)">
                                      <p:cBhvr>
                                        <p:cTn id="7" dur="500"/>
                                        <p:tgtEl>
                                          <p:spTgt spid="60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46"/>
                                        </p:tgtEl>
                                        <p:attrNameLst>
                                          <p:attrName>style.visibility</p:attrName>
                                        </p:attrNameLst>
                                      </p:cBhvr>
                                      <p:to>
                                        <p:strVal val="visible"/>
                                      </p:to>
                                    </p:set>
                                    <p:animEffect transition="in" filter="randombar(horizontal)">
                                      <p:cBhvr>
                                        <p:cTn id="12" dur="500"/>
                                        <p:tgtEl>
                                          <p:spTgt spid="546"/>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602"/>
                                        </p:tgtEl>
                                        <p:attrNameLst>
                                          <p:attrName>style.visibility</p:attrName>
                                        </p:attrNameLst>
                                      </p:cBhvr>
                                      <p:to>
                                        <p:strVal val="visible"/>
                                      </p:to>
                                    </p:set>
                                    <p:animEffect transition="in" filter="randombar(horizontal)">
                                      <p:cBhvr>
                                        <p:cTn id="15" dur="500"/>
                                        <p:tgtEl>
                                          <p:spTgt spid="60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39"/>
                                        </p:tgtEl>
                                        <p:attrNameLst>
                                          <p:attrName>style.visibility</p:attrName>
                                        </p:attrNameLst>
                                      </p:cBhvr>
                                      <p:to>
                                        <p:strVal val="visible"/>
                                      </p:to>
                                    </p:set>
                                    <p:animEffect transition="in" filter="randombar(horizontal)">
                                      <p:cBhvr>
                                        <p:cTn id="20" dur="500"/>
                                        <p:tgtEl>
                                          <p:spTgt spid="139"/>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54"/>
                                        </p:tgtEl>
                                        <p:attrNameLst>
                                          <p:attrName>style.visibility</p:attrName>
                                        </p:attrNameLst>
                                      </p:cBhvr>
                                      <p:to>
                                        <p:strVal val="visible"/>
                                      </p:to>
                                    </p:set>
                                    <p:animEffect transition="in" filter="randombar(horizontal)">
                                      <p:cBhvr>
                                        <p:cTn id="23"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 grpId="0"/>
      <p:bldP spid="15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grpSp>
        <p:nvGrpSpPr>
          <p:cNvPr id="54" name="Google Shape;546;p28">
            <a:extLst>
              <a:ext uri="{FF2B5EF4-FFF2-40B4-BE49-F238E27FC236}">
                <a16:creationId xmlns:a16="http://schemas.microsoft.com/office/drawing/2014/main" id="{7BC0F90E-E3A0-45BA-9E88-E9714A7F070B}"/>
              </a:ext>
            </a:extLst>
          </p:cNvPr>
          <p:cNvGrpSpPr/>
          <p:nvPr/>
        </p:nvGrpSpPr>
        <p:grpSpPr>
          <a:xfrm>
            <a:off x="1390095" y="2662830"/>
            <a:ext cx="2132952" cy="2267319"/>
            <a:chOff x="5928525" y="2460925"/>
            <a:chExt cx="432350" cy="424124"/>
          </a:xfrm>
        </p:grpSpPr>
        <p:sp>
          <p:nvSpPr>
            <p:cNvPr id="55" name="Google Shape;547;p28">
              <a:extLst>
                <a:ext uri="{FF2B5EF4-FFF2-40B4-BE49-F238E27FC236}">
                  <a16:creationId xmlns:a16="http://schemas.microsoft.com/office/drawing/2014/main" id="{8F198D00-F49E-4A85-BEE3-80D2F7E4085D}"/>
                </a:ext>
              </a:extLst>
            </p:cNvPr>
            <p:cNvSpPr/>
            <p:nvPr/>
          </p:nvSpPr>
          <p:spPr>
            <a:xfrm>
              <a:off x="5928525" y="2463250"/>
              <a:ext cx="370850" cy="387250"/>
            </a:xfrm>
            <a:custGeom>
              <a:avLst/>
              <a:gdLst/>
              <a:ahLst/>
              <a:cxnLst/>
              <a:rect l="l" t="t" r="r" b="b"/>
              <a:pathLst>
                <a:path w="14834" h="15490" extrusionOk="0">
                  <a:moveTo>
                    <a:pt x="8267" y="1"/>
                  </a:moveTo>
                  <a:cubicBezTo>
                    <a:pt x="6410" y="1"/>
                    <a:pt x="4556" y="640"/>
                    <a:pt x="3362" y="1640"/>
                  </a:cubicBezTo>
                  <a:cubicBezTo>
                    <a:pt x="3293" y="1675"/>
                    <a:pt x="3189" y="1814"/>
                    <a:pt x="3120" y="1848"/>
                  </a:cubicBezTo>
                  <a:cubicBezTo>
                    <a:pt x="867" y="3373"/>
                    <a:pt x="0" y="6440"/>
                    <a:pt x="156" y="9143"/>
                  </a:cubicBezTo>
                  <a:cubicBezTo>
                    <a:pt x="243" y="11812"/>
                    <a:pt x="1699" y="13978"/>
                    <a:pt x="3951" y="14948"/>
                  </a:cubicBezTo>
                  <a:cubicBezTo>
                    <a:pt x="4506" y="15174"/>
                    <a:pt x="5095" y="15330"/>
                    <a:pt x="5684" y="15416"/>
                  </a:cubicBezTo>
                  <a:cubicBezTo>
                    <a:pt x="6036" y="15465"/>
                    <a:pt x="6391" y="15489"/>
                    <a:pt x="6746" y="15489"/>
                  </a:cubicBezTo>
                  <a:cubicBezTo>
                    <a:pt x="7649" y="15489"/>
                    <a:pt x="8551" y="15334"/>
                    <a:pt x="9410" y="15035"/>
                  </a:cubicBezTo>
                  <a:cubicBezTo>
                    <a:pt x="10120" y="14792"/>
                    <a:pt x="10796" y="14446"/>
                    <a:pt x="11402" y="14013"/>
                  </a:cubicBezTo>
                  <a:cubicBezTo>
                    <a:pt x="11957" y="13631"/>
                    <a:pt x="12459" y="13181"/>
                    <a:pt x="12893" y="12678"/>
                  </a:cubicBezTo>
                  <a:cubicBezTo>
                    <a:pt x="13378" y="12124"/>
                    <a:pt x="13794" y="11483"/>
                    <a:pt x="14088" y="10807"/>
                  </a:cubicBezTo>
                  <a:cubicBezTo>
                    <a:pt x="14140" y="10686"/>
                    <a:pt x="14192" y="10564"/>
                    <a:pt x="14244" y="10443"/>
                  </a:cubicBezTo>
                  <a:cubicBezTo>
                    <a:pt x="14435" y="9941"/>
                    <a:pt x="14573" y="9421"/>
                    <a:pt x="14660" y="8884"/>
                  </a:cubicBezTo>
                  <a:cubicBezTo>
                    <a:pt x="14799" y="8138"/>
                    <a:pt x="14833" y="7376"/>
                    <a:pt x="14781" y="6614"/>
                  </a:cubicBezTo>
                  <a:cubicBezTo>
                    <a:pt x="14747" y="6076"/>
                    <a:pt x="14660" y="5522"/>
                    <a:pt x="14521" y="5002"/>
                  </a:cubicBezTo>
                  <a:cubicBezTo>
                    <a:pt x="14400" y="4499"/>
                    <a:pt x="14227" y="4014"/>
                    <a:pt x="14002" y="3546"/>
                  </a:cubicBezTo>
                  <a:cubicBezTo>
                    <a:pt x="13776" y="3079"/>
                    <a:pt x="13499" y="2628"/>
                    <a:pt x="13170" y="2229"/>
                  </a:cubicBezTo>
                  <a:cubicBezTo>
                    <a:pt x="12563" y="1467"/>
                    <a:pt x="11766" y="878"/>
                    <a:pt x="10865" y="497"/>
                  </a:cubicBezTo>
                  <a:cubicBezTo>
                    <a:pt x="10172" y="219"/>
                    <a:pt x="9427" y="63"/>
                    <a:pt x="8682" y="11"/>
                  </a:cubicBezTo>
                  <a:cubicBezTo>
                    <a:pt x="8544" y="4"/>
                    <a:pt x="8406" y="1"/>
                    <a:pt x="8267" y="1"/>
                  </a:cubicBezTo>
                  <a:close/>
                </a:path>
              </a:pathLst>
            </a:custGeom>
            <a:solidFill>
              <a:srgbClr val="00B050"/>
            </a:solid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56" name="Google Shape;548;p28">
              <a:extLst>
                <a:ext uri="{FF2B5EF4-FFF2-40B4-BE49-F238E27FC236}">
                  <a16:creationId xmlns:a16="http://schemas.microsoft.com/office/drawing/2014/main" id="{287BE2EE-EC20-439C-95AD-512DF96A48B4}"/>
                </a:ext>
              </a:extLst>
            </p:cNvPr>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 name="Google Shape;549;p28">
              <a:extLst>
                <a:ext uri="{FF2B5EF4-FFF2-40B4-BE49-F238E27FC236}">
                  <a16:creationId xmlns:a16="http://schemas.microsoft.com/office/drawing/2014/main" id="{6ABED8BB-E49B-4D7B-86F2-4A04C1FF0422}"/>
                </a:ext>
              </a:extLst>
            </p:cNvPr>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 name="Google Shape;550;p28">
              <a:extLst>
                <a:ext uri="{FF2B5EF4-FFF2-40B4-BE49-F238E27FC236}">
                  <a16:creationId xmlns:a16="http://schemas.microsoft.com/office/drawing/2014/main" id="{01A57D03-3479-48A2-B286-93D646244E3B}"/>
                </a:ext>
              </a:extLst>
            </p:cNvPr>
            <p:cNvSpPr/>
            <p:nvPr/>
          </p:nvSpPr>
          <p:spPr>
            <a:xfrm>
              <a:off x="6027300" y="2462649"/>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 name="Google Shape;551;p28">
              <a:extLst>
                <a:ext uri="{FF2B5EF4-FFF2-40B4-BE49-F238E27FC236}">
                  <a16:creationId xmlns:a16="http://schemas.microsoft.com/office/drawing/2014/main" id="{0772576B-FE12-4F15-854F-E11536935CC8}"/>
                </a:ext>
              </a:extLst>
            </p:cNvPr>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 name="Google Shape;552;p28">
              <a:extLst>
                <a:ext uri="{FF2B5EF4-FFF2-40B4-BE49-F238E27FC236}">
                  <a16:creationId xmlns:a16="http://schemas.microsoft.com/office/drawing/2014/main" id="{39793A68-38FA-4A43-A999-87E83E51E093}"/>
                </a:ext>
              </a:extLst>
            </p:cNvPr>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 name="Google Shape;553;p28">
              <a:extLst>
                <a:ext uri="{FF2B5EF4-FFF2-40B4-BE49-F238E27FC236}">
                  <a16:creationId xmlns:a16="http://schemas.microsoft.com/office/drawing/2014/main" id="{E2782AC8-8667-47DA-AF18-7F884F4A7EBD}"/>
                </a:ext>
              </a:extLst>
            </p:cNvPr>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 name="Google Shape;554;p28">
              <a:extLst>
                <a:ext uri="{FF2B5EF4-FFF2-40B4-BE49-F238E27FC236}">
                  <a16:creationId xmlns:a16="http://schemas.microsoft.com/office/drawing/2014/main" id="{4E6ED10A-57CC-4C62-AECA-E5D65F47A925}"/>
                </a:ext>
              </a:extLst>
            </p:cNvPr>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3" name="Google Shape;555;p28">
              <a:extLst>
                <a:ext uri="{FF2B5EF4-FFF2-40B4-BE49-F238E27FC236}">
                  <a16:creationId xmlns:a16="http://schemas.microsoft.com/office/drawing/2014/main" id="{627C443E-41A2-40DA-9E0E-AE536DF33913}"/>
                </a:ext>
              </a:extLst>
            </p:cNvPr>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4" name="Google Shape;556;p28">
              <a:extLst>
                <a:ext uri="{FF2B5EF4-FFF2-40B4-BE49-F238E27FC236}">
                  <a16:creationId xmlns:a16="http://schemas.microsoft.com/office/drawing/2014/main" id="{ADCFECE1-682A-4E6D-B919-A904A0AEDA1F}"/>
                </a:ext>
              </a:extLst>
            </p:cNvPr>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5" name="Google Shape;557;p28">
              <a:extLst>
                <a:ext uri="{FF2B5EF4-FFF2-40B4-BE49-F238E27FC236}">
                  <a16:creationId xmlns:a16="http://schemas.microsoft.com/office/drawing/2014/main" id="{D007AEF0-7006-4827-8839-D7E275073C67}"/>
                </a:ext>
              </a:extLst>
            </p:cNvPr>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 name="Google Shape;558;p28">
              <a:extLst>
                <a:ext uri="{FF2B5EF4-FFF2-40B4-BE49-F238E27FC236}">
                  <a16:creationId xmlns:a16="http://schemas.microsoft.com/office/drawing/2014/main" id="{07114AE3-7A33-4C18-AE53-600AD217C69B}"/>
                </a:ext>
              </a:extLst>
            </p:cNvPr>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 name="Google Shape;559;p28">
              <a:extLst>
                <a:ext uri="{FF2B5EF4-FFF2-40B4-BE49-F238E27FC236}">
                  <a16:creationId xmlns:a16="http://schemas.microsoft.com/office/drawing/2014/main" id="{37F9B878-CE9A-4131-A2A5-9EB53114DE0E}"/>
                </a:ext>
              </a:extLst>
            </p:cNvPr>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8" name="Google Shape;560;p28">
              <a:extLst>
                <a:ext uri="{FF2B5EF4-FFF2-40B4-BE49-F238E27FC236}">
                  <a16:creationId xmlns:a16="http://schemas.microsoft.com/office/drawing/2014/main" id="{F1AE4DF0-899E-483F-BE2B-CCE0B86173C5}"/>
                </a:ext>
              </a:extLst>
            </p:cNvPr>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530" name="Google Shape;530;p28"/>
          <p:cNvSpPr txBox="1">
            <a:spLocks noGrp="1"/>
          </p:cNvSpPr>
          <p:nvPr>
            <p:ph type="title" idx="15"/>
          </p:nvPr>
        </p:nvSpPr>
        <p:spPr>
          <a:xfrm>
            <a:off x="-1423341" y="130756"/>
            <a:ext cx="14697203" cy="1554737"/>
          </a:xfrm>
          <a:prstGeom prst="rect">
            <a:avLst/>
          </a:prstGeom>
        </p:spPr>
        <p:txBody>
          <a:bodyPr spcFirstLastPara="1" wrap="square" lIns="121900" tIns="121900" rIns="121900" bIns="121900" anchor="ctr" anchorCtr="0">
            <a:noAutofit/>
          </a:bodyPr>
          <a:lstStyle/>
          <a:p>
            <a:r>
              <a:rPr lang="en-US" dirty="0"/>
              <a:t>TOOLS NEEDED</a:t>
            </a:r>
            <a:endParaRPr dirty="0"/>
          </a:p>
        </p:txBody>
      </p:sp>
      <p:grpSp>
        <p:nvGrpSpPr>
          <p:cNvPr id="546" name="Google Shape;546;p28"/>
          <p:cNvGrpSpPr/>
          <p:nvPr/>
        </p:nvGrpSpPr>
        <p:grpSpPr>
          <a:xfrm>
            <a:off x="4687113" y="2668507"/>
            <a:ext cx="2132952" cy="2267324"/>
            <a:chOff x="5928525" y="2460925"/>
            <a:chExt cx="432350" cy="424125"/>
          </a:xfrm>
        </p:grpSpPr>
        <p:sp>
          <p:nvSpPr>
            <p:cNvPr id="547" name="Google Shape;547;p28"/>
            <p:cNvSpPr/>
            <p:nvPr/>
          </p:nvSpPr>
          <p:spPr>
            <a:xfrm>
              <a:off x="5928525" y="2463250"/>
              <a:ext cx="370850" cy="387250"/>
            </a:xfrm>
            <a:custGeom>
              <a:avLst/>
              <a:gdLst/>
              <a:ahLst/>
              <a:cxnLst/>
              <a:rect l="l" t="t" r="r" b="b"/>
              <a:pathLst>
                <a:path w="14834" h="15490" extrusionOk="0">
                  <a:moveTo>
                    <a:pt x="8267" y="1"/>
                  </a:moveTo>
                  <a:cubicBezTo>
                    <a:pt x="6410" y="1"/>
                    <a:pt x="4556" y="640"/>
                    <a:pt x="3362" y="1640"/>
                  </a:cubicBezTo>
                  <a:cubicBezTo>
                    <a:pt x="3293" y="1675"/>
                    <a:pt x="3189" y="1814"/>
                    <a:pt x="3120" y="1848"/>
                  </a:cubicBezTo>
                  <a:cubicBezTo>
                    <a:pt x="867" y="3373"/>
                    <a:pt x="0" y="6440"/>
                    <a:pt x="156" y="9143"/>
                  </a:cubicBezTo>
                  <a:cubicBezTo>
                    <a:pt x="243" y="11812"/>
                    <a:pt x="1699" y="13978"/>
                    <a:pt x="3951" y="14948"/>
                  </a:cubicBezTo>
                  <a:cubicBezTo>
                    <a:pt x="4506" y="15174"/>
                    <a:pt x="5095" y="15330"/>
                    <a:pt x="5684" y="15416"/>
                  </a:cubicBezTo>
                  <a:cubicBezTo>
                    <a:pt x="6036" y="15465"/>
                    <a:pt x="6391" y="15489"/>
                    <a:pt x="6746" y="15489"/>
                  </a:cubicBezTo>
                  <a:cubicBezTo>
                    <a:pt x="7649" y="15489"/>
                    <a:pt x="8551" y="15334"/>
                    <a:pt x="9410" y="15035"/>
                  </a:cubicBezTo>
                  <a:cubicBezTo>
                    <a:pt x="10120" y="14792"/>
                    <a:pt x="10796" y="14446"/>
                    <a:pt x="11402" y="14013"/>
                  </a:cubicBezTo>
                  <a:cubicBezTo>
                    <a:pt x="11957" y="13631"/>
                    <a:pt x="12459" y="13181"/>
                    <a:pt x="12893" y="12678"/>
                  </a:cubicBezTo>
                  <a:cubicBezTo>
                    <a:pt x="13378" y="12124"/>
                    <a:pt x="13794" y="11483"/>
                    <a:pt x="14088" y="10807"/>
                  </a:cubicBezTo>
                  <a:cubicBezTo>
                    <a:pt x="14140" y="10686"/>
                    <a:pt x="14192" y="10564"/>
                    <a:pt x="14244" y="10443"/>
                  </a:cubicBezTo>
                  <a:cubicBezTo>
                    <a:pt x="14435" y="9941"/>
                    <a:pt x="14573" y="9421"/>
                    <a:pt x="14660" y="8884"/>
                  </a:cubicBezTo>
                  <a:cubicBezTo>
                    <a:pt x="14799" y="8138"/>
                    <a:pt x="14833" y="7376"/>
                    <a:pt x="14781" y="6614"/>
                  </a:cubicBezTo>
                  <a:cubicBezTo>
                    <a:pt x="14747" y="6076"/>
                    <a:pt x="14660" y="5522"/>
                    <a:pt x="14521" y="5002"/>
                  </a:cubicBezTo>
                  <a:cubicBezTo>
                    <a:pt x="14400" y="4499"/>
                    <a:pt x="14227" y="4014"/>
                    <a:pt x="14002" y="3546"/>
                  </a:cubicBezTo>
                  <a:cubicBezTo>
                    <a:pt x="13776" y="3079"/>
                    <a:pt x="13499" y="2628"/>
                    <a:pt x="13170" y="2229"/>
                  </a:cubicBezTo>
                  <a:cubicBezTo>
                    <a:pt x="12563" y="1467"/>
                    <a:pt x="11766" y="878"/>
                    <a:pt x="10865" y="497"/>
                  </a:cubicBezTo>
                  <a:cubicBezTo>
                    <a:pt x="10172" y="219"/>
                    <a:pt x="9427" y="63"/>
                    <a:pt x="8682" y="11"/>
                  </a:cubicBezTo>
                  <a:cubicBezTo>
                    <a:pt x="8544" y="4"/>
                    <a:pt x="8406" y="1"/>
                    <a:pt x="8267"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8" name="Google Shape;548;p28"/>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9" name="Google Shape;549;p28"/>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0" name="Google Shape;550;p28"/>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1" name="Google Shape;551;p28"/>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2" name="Google Shape;552;p28"/>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3" name="Google Shape;553;p28"/>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4" name="Google Shape;554;p28"/>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5" name="Google Shape;555;p28"/>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6" name="Google Shape;556;p28"/>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7" name="Google Shape;557;p28"/>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8" name="Google Shape;558;p28"/>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9" name="Google Shape;559;p28"/>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0" name="Google Shape;560;p28"/>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600" name="Google Shape;600;p28"/>
          <p:cNvSpPr txBox="1">
            <a:spLocks noGrp="1"/>
          </p:cNvSpPr>
          <p:nvPr>
            <p:ph type="title" idx="8"/>
          </p:nvPr>
        </p:nvSpPr>
        <p:spPr>
          <a:xfrm>
            <a:off x="1395581" y="2878427"/>
            <a:ext cx="1942091" cy="1568583"/>
          </a:xfrm>
          <a:prstGeom prst="rect">
            <a:avLst/>
          </a:prstGeom>
        </p:spPr>
        <p:txBody>
          <a:bodyPr spcFirstLastPara="1" wrap="square" lIns="121900" tIns="121900" rIns="121900" bIns="121900" anchor="ctr" anchorCtr="0">
            <a:noAutofit/>
          </a:bodyPr>
          <a:lstStyle/>
          <a:p>
            <a:r>
              <a:rPr lang="en" sz="3733" dirty="0"/>
              <a:t>.NET 7</a:t>
            </a:r>
            <a:endParaRPr sz="3733" dirty="0"/>
          </a:p>
        </p:txBody>
      </p:sp>
      <p:sp>
        <p:nvSpPr>
          <p:cNvPr id="602" name="Google Shape;602;p28"/>
          <p:cNvSpPr txBox="1">
            <a:spLocks noGrp="1"/>
          </p:cNvSpPr>
          <p:nvPr>
            <p:ph type="title" idx="2"/>
          </p:nvPr>
        </p:nvSpPr>
        <p:spPr>
          <a:xfrm>
            <a:off x="4627758" y="2950477"/>
            <a:ext cx="1942091" cy="1568583"/>
          </a:xfrm>
          <a:prstGeom prst="rect">
            <a:avLst/>
          </a:prstGeom>
        </p:spPr>
        <p:txBody>
          <a:bodyPr spcFirstLastPara="1" wrap="square" lIns="121900" tIns="121900" rIns="121900" bIns="121900" anchor="ctr" anchorCtr="0">
            <a:noAutofit/>
          </a:bodyPr>
          <a:lstStyle/>
          <a:p>
            <a:r>
              <a:rPr lang="en" sz="3200" dirty="0"/>
              <a:t>VISUAL STUDIO 2022</a:t>
            </a:r>
            <a:endParaRPr sz="3200" dirty="0"/>
          </a:p>
        </p:txBody>
      </p:sp>
      <p:grpSp>
        <p:nvGrpSpPr>
          <p:cNvPr id="606" name="Google Shape;606;p28"/>
          <p:cNvGrpSpPr/>
          <p:nvPr/>
        </p:nvGrpSpPr>
        <p:grpSpPr>
          <a:xfrm>
            <a:off x="10547597" y="6295609"/>
            <a:ext cx="787479" cy="673264"/>
            <a:chOff x="0" y="803700"/>
            <a:chExt cx="314328" cy="248002"/>
          </a:xfrm>
        </p:grpSpPr>
        <p:sp>
          <p:nvSpPr>
            <p:cNvPr id="607" name="Google Shape;607;p28"/>
            <p:cNvSpPr/>
            <p:nvPr/>
          </p:nvSpPr>
          <p:spPr>
            <a:xfrm>
              <a:off x="164922" y="921143"/>
              <a:ext cx="149405" cy="130560"/>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08" name="Google Shape;608;p28"/>
            <p:cNvSpPr/>
            <p:nvPr/>
          </p:nvSpPr>
          <p:spPr>
            <a:xfrm>
              <a:off x="0" y="803700"/>
              <a:ext cx="94442" cy="92989"/>
            </a:xfrm>
            <a:custGeom>
              <a:avLst/>
              <a:gdLst/>
              <a:ahLst/>
              <a:cxnLst/>
              <a:rect l="l" t="t" r="r" b="b"/>
              <a:pathLst>
                <a:path w="2641" h="2829" extrusionOk="0">
                  <a:moveTo>
                    <a:pt x="1224" y="1"/>
                  </a:moveTo>
                  <a:cubicBezTo>
                    <a:pt x="1055" y="1"/>
                    <a:pt x="876" y="117"/>
                    <a:pt x="850" y="337"/>
                  </a:cubicBezTo>
                  <a:cubicBezTo>
                    <a:pt x="833" y="579"/>
                    <a:pt x="833" y="820"/>
                    <a:pt x="850" y="1062"/>
                  </a:cubicBezTo>
                  <a:cubicBezTo>
                    <a:pt x="677" y="1114"/>
                    <a:pt x="505" y="1183"/>
                    <a:pt x="332" y="1235"/>
                  </a:cubicBezTo>
                  <a:cubicBezTo>
                    <a:pt x="1" y="1329"/>
                    <a:pt x="102" y="1800"/>
                    <a:pt x="400" y="1800"/>
                  </a:cubicBezTo>
                  <a:cubicBezTo>
                    <a:pt x="427" y="1800"/>
                    <a:pt x="457" y="1796"/>
                    <a:pt x="488" y="1787"/>
                  </a:cubicBezTo>
                  <a:cubicBezTo>
                    <a:pt x="626" y="1752"/>
                    <a:pt x="764" y="1718"/>
                    <a:pt x="919" y="1683"/>
                  </a:cubicBezTo>
                  <a:cubicBezTo>
                    <a:pt x="988" y="2098"/>
                    <a:pt x="1074" y="2546"/>
                    <a:pt x="1437" y="2788"/>
                  </a:cubicBezTo>
                  <a:cubicBezTo>
                    <a:pt x="1483" y="2816"/>
                    <a:pt x="1534" y="2829"/>
                    <a:pt x="1585" y="2829"/>
                  </a:cubicBezTo>
                  <a:cubicBezTo>
                    <a:pt x="1725" y="2829"/>
                    <a:pt x="1865" y="2733"/>
                    <a:pt x="1903" y="2581"/>
                  </a:cubicBezTo>
                  <a:cubicBezTo>
                    <a:pt x="1972" y="2218"/>
                    <a:pt x="1782" y="1925"/>
                    <a:pt x="1696" y="1563"/>
                  </a:cubicBezTo>
                  <a:cubicBezTo>
                    <a:pt x="1696" y="1563"/>
                    <a:pt x="1696" y="1545"/>
                    <a:pt x="1696" y="1545"/>
                  </a:cubicBezTo>
                  <a:cubicBezTo>
                    <a:pt x="1886" y="1494"/>
                    <a:pt x="2093" y="1459"/>
                    <a:pt x="2283" y="1390"/>
                  </a:cubicBezTo>
                  <a:cubicBezTo>
                    <a:pt x="2641" y="1325"/>
                    <a:pt x="2569" y="815"/>
                    <a:pt x="2241" y="815"/>
                  </a:cubicBezTo>
                  <a:cubicBezTo>
                    <a:pt x="2221" y="815"/>
                    <a:pt x="2201" y="817"/>
                    <a:pt x="2179" y="820"/>
                  </a:cubicBezTo>
                  <a:cubicBezTo>
                    <a:pt x="1972" y="820"/>
                    <a:pt x="1747" y="838"/>
                    <a:pt x="1558" y="872"/>
                  </a:cubicBezTo>
                  <a:cubicBezTo>
                    <a:pt x="1540" y="700"/>
                    <a:pt x="1540" y="510"/>
                    <a:pt x="1540" y="337"/>
                  </a:cubicBezTo>
                  <a:cubicBezTo>
                    <a:pt x="1540" y="109"/>
                    <a:pt x="1387" y="1"/>
                    <a:pt x="122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39" name="Google Shape;546;p28">
            <a:extLst>
              <a:ext uri="{FF2B5EF4-FFF2-40B4-BE49-F238E27FC236}">
                <a16:creationId xmlns:a16="http://schemas.microsoft.com/office/drawing/2014/main" id="{5C378CE9-98F1-4871-9A07-B75271EE233B}"/>
              </a:ext>
            </a:extLst>
          </p:cNvPr>
          <p:cNvGrpSpPr/>
          <p:nvPr/>
        </p:nvGrpSpPr>
        <p:grpSpPr>
          <a:xfrm>
            <a:off x="8023181" y="2700987"/>
            <a:ext cx="2132952" cy="2267324"/>
            <a:chOff x="5928525" y="2460925"/>
            <a:chExt cx="432350" cy="424125"/>
          </a:xfrm>
        </p:grpSpPr>
        <p:sp>
          <p:nvSpPr>
            <p:cNvPr id="140" name="Google Shape;547;p28">
              <a:extLst>
                <a:ext uri="{FF2B5EF4-FFF2-40B4-BE49-F238E27FC236}">
                  <a16:creationId xmlns:a16="http://schemas.microsoft.com/office/drawing/2014/main" id="{25F352D2-67A1-442F-80D2-94D99AF39824}"/>
                </a:ext>
              </a:extLst>
            </p:cNvPr>
            <p:cNvSpPr/>
            <p:nvPr/>
          </p:nvSpPr>
          <p:spPr>
            <a:xfrm>
              <a:off x="5928525" y="2463250"/>
              <a:ext cx="370850" cy="387250"/>
            </a:xfrm>
            <a:custGeom>
              <a:avLst/>
              <a:gdLst/>
              <a:ahLst/>
              <a:cxnLst/>
              <a:rect l="l" t="t" r="r" b="b"/>
              <a:pathLst>
                <a:path w="14834" h="15490" extrusionOk="0">
                  <a:moveTo>
                    <a:pt x="8267" y="1"/>
                  </a:moveTo>
                  <a:cubicBezTo>
                    <a:pt x="6410" y="1"/>
                    <a:pt x="4556" y="640"/>
                    <a:pt x="3362" y="1640"/>
                  </a:cubicBezTo>
                  <a:cubicBezTo>
                    <a:pt x="3293" y="1675"/>
                    <a:pt x="3189" y="1814"/>
                    <a:pt x="3120" y="1848"/>
                  </a:cubicBezTo>
                  <a:cubicBezTo>
                    <a:pt x="867" y="3373"/>
                    <a:pt x="0" y="6440"/>
                    <a:pt x="156" y="9143"/>
                  </a:cubicBezTo>
                  <a:cubicBezTo>
                    <a:pt x="243" y="11812"/>
                    <a:pt x="1699" y="13978"/>
                    <a:pt x="3951" y="14948"/>
                  </a:cubicBezTo>
                  <a:cubicBezTo>
                    <a:pt x="4506" y="15174"/>
                    <a:pt x="5095" y="15330"/>
                    <a:pt x="5684" y="15416"/>
                  </a:cubicBezTo>
                  <a:cubicBezTo>
                    <a:pt x="6036" y="15465"/>
                    <a:pt x="6391" y="15489"/>
                    <a:pt x="6746" y="15489"/>
                  </a:cubicBezTo>
                  <a:cubicBezTo>
                    <a:pt x="7649" y="15489"/>
                    <a:pt x="8551" y="15334"/>
                    <a:pt x="9410" y="15035"/>
                  </a:cubicBezTo>
                  <a:cubicBezTo>
                    <a:pt x="10120" y="14792"/>
                    <a:pt x="10796" y="14446"/>
                    <a:pt x="11402" y="14013"/>
                  </a:cubicBezTo>
                  <a:cubicBezTo>
                    <a:pt x="11957" y="13631"/>
                    <a:pt x="12459" y="13181"/>
                    <a:pt x="12893" y="12678"/>
                  </a:cubicBezTo>
                  <a:cubicBezTo>
                    <a:pt x="13378" y="12124"/>
                    <a:pt x="13794" y="11483"/>
                    <a:pt x="14088" y="10807"/>
                  </a:cubicBezTo>
                  <a:cubicBezTo>
                    <a:pt x="14140" y="10686"/>
                    <a:pt x="14192" y="10564"/>
                    <a:pt x="14244" y="10443"/>
                  </a:cubicBezTo>
                  <a:cubicBezTo>
                    <a:pt x="14435" y="9941"/>
                    <a:pt x="14573" y="9421"/>
                    <a:pt x="14660" y="8884"/>
                  </a:cubicBezTo>
                  <a:cubicBezTo>
                    <a:pt x="14799" y="8138"/>
                    <a:pt x="14833" y="7376"/>
                    <a:pt x="14781" y="6614"/>
                  </a:cubicBezTo>
                  <a:cubicBezTo>
                    <a:pt x="14747" y="6076"/>
                    <a:pt x="14660" y="5522"/>
                    <a:pt x="14521" y="5002"/>
                  </a:cubicBezTo>
                  <a:cubicBezTo>
                    <a:pt x="14400" y="4499"/>
                    <a:pt x="14227" y="4014"/>
                    <a:pt x="14002" y="3546"/>
                  </a:cubicBezTo>
                  <a:cubicBezTo>
                    <a:pt x="13776" y="3079"/>
                    <a:pt x="13499" y="2628"/>
                    <a:pt x="13170" y="2229"/>
                  </a:cubicBezTo>
                  <a:cubicBezTo>
                    <a:pt x="12563" y="1467"/>
                    <a:pt x="11766" y="878"/>
                    <a:pt x="10865" y="497"/>
                  </a:cubicBezTo>
                  <a:cubicBezTo>
                    <a:pt x="10172" y="219"/>
                    <a:pt x="9427" y="63"/>
                    <a:pt x="8682" y="11"/>
                  </a:cubicBezTo>
                  <a:cubicBezTo>
                    <a:pt x="8544" y="4"/>
                    <a:pt x="8406" y="1"/>
                    <a:pt x="8267" y="1"/>
                  </a:cubicBezTo>
                  <a:close/>
                </a:path>
              </a:pathLst>
            </a:custGeom>
            <a:solidFill>
              <a:srgbClr val="FF3399"/>
            </a:solid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1" name="Google Shape;548;p28">
              <a:extLst>
                <a:ext uri="{FF2B5EF4-FFF2-40B4-BE49-F238E27FC236}">
                  <a16:creationId xmlns:a16="http://schemas.microsoft.com/office/drawing/2014/main" id="{4FC04BA0-68DB-41DC-9D95-37673AF8B959}"/>
                </a:ext>
              </a:extLst>
            </p:cNvPr>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2" name="Google Shape;549;p28">
              <a:extLst>
                <a:ext uri="{FF2B5EF4-FFF2-40B4-BE49-F238E27FC236}">
                  <a16:creationId xmlns:a16="http://schemas.microsoft.com/office/drawing/2014/main" id="{318D9473-0284-41FA-883F-9C6937A730AD}"/>
                </a:ext>
              </a:extLst>
            </p:cNvPr>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3" name="Google Shape;550;p28">
              <a:extLst>
                <a:ext uri="{FF2B5EF4-FFF2-40B4-BE49-F238E27FC236}">
                  <a16:creationId xmlns:a16="http://schemas.microsoft.com/office/drawing/2014/main" id="{EE9A4DAA-7A88-45EA-9281-C0D9DBD0991B}"/>
                </a:ext>
              </a:extLst>
            </p:cNvPr>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4" name="Google Shape;551;p28">
              <a:extLst>
                <a:ext uri="{FF2B5EF4-FFF2-40B4-BE49-F238E27FC236}">
                  <a16:creationId xmlns:a16="http://schemas.microsoft.com/office/drawing/2014/main" id="{1CBB01BF-06C8-451C-8973-2DB18C9CAE57}"/>
                </a:ext>
              </a:extLst>
            </p:cNvPr>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5" name="Google Shape;552;p28">
              <a:extLst>
                <a:ext uri="{FF2B5EF4-FFF2-40B4-BE49-F238E27FC236}">
                  <a16:creationId xmlns:a16="http://schemas.microsoft.com/office/drawing/2014/main" id="{1BCAC258-2259-4E7F-B615-E4DF2FE82072}"/>
                </a:ext>
              </a:extLst>
            </p:cNvPr>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6" name="Google Shape;553;p28">
              <a:extLst>
                <a:ext uri="{FF2B5EF4-FFF2-40B4-BE49-F238E27FC236}">
                  <a16:creationId xmlns:a16="http://schemas.microsoft.com/office/drawing/2014/main" id="{26444D26-EA9E-481B-B309-5CDFB5B716CE}"/>
                </a:ext>
              </a:extLst>
            </p:cNvPr>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7" name="Google Shape;554;p28">
              <a:extLst>
                <a:ext uri="{FF2B5EF4-FFF2-40B4-BE49-F238E27FC236}">
                  <a16:creationId xmlns:a16="http://schemas.microsoft.com/office/drawing/2014/main" id="{819841BA-085D-497E-86D3-AD744EF93E24}"/>
                </a:ext>
              </a:extLst>
            </p:cNvPr>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8" name="Google Shape;555;p28">
              <a:extLst>
                <a:ext uri="{FF2B5EF4-FFF2-40B4-BE49-F238E27FC236}">
                  <a16:creationId xmlns:a16="http://schemas.microsoft.com/office/drawing/2014/main" id="{84F3A2D3-51B3-40AA-A5DE-2F671D8D6EC2}"/>
                </a:ext>
              </a:extLst>
            </p:cNvPr>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9" name="Google Shape;556;p28">
              <a:extLst>
                <a:ext uri="{FF2B5EF4-FFF2-40B4-BE49-F238E27FC236}">
                  <a16:creationId xmlns:a16="http://schemas.microsoft.com/office/drawing/2014/main" id="{9DD770A2-3203-4B5E-A36E-083C3F0F53A9}"/>
                </a:ext>
              </a:extLst>
            </p:cNvPr>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0" name="Google Shape;557;p28">
              <a:extLst>
                <a:ext uri="{FF2B5EF4-FFF2-40B4-BE49-F238E27FC236}">
                  <a16:creationId xmlns:a16="http://schemas.microsoft.com/office/drawing/2014/main" id="{F82B9AB1-4D0B-490C-81B0-FF76E06FC4CF}"/>
                </a:ext>
              </a:extLst>
            </p:cNvPr>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1" name="Google Shape;558;p28">
              <a:extLst>
                <a:ext uri="{FF2B5EF4-FFF2-40B4-BE49-F238E27FC236}">
                  <a16:creationId xmlns:a16="http://schemas.microsoft.com/office/drawing/2014/main" id="{E9FEBEBD-8FFE-48AC-8067-CD12A5A28B15}"/>
                </a:ext>
              </a:extLst>
            </p:cNvPr>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2" name="Google Shape;559;p28">
              <a:extLst>
                <a:ext uri="{FF2B5EF4-FFF2-40B4-BE49-F238E27FC236}">
                  <a16:creationId xmlns:a16="http://schemas.microsoft.com/office/drawing/2014/main" id="{6B595740-B15B-4E1F-A7FB-61DCFDDFE60C}"/>
                </a:ext>
              </a:extLst>
            </p:cNvPr>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3" name="Google Shape;560;p28">
              <a:extLst>
                <a:ext uri="{FF2B5EF4-FFF2-40B4-BE49-F238E27FC236}">
                  <a16:creationId xmlns:a16="http://schemas.microsoft.com/office/drawing/2014/main" id="{F6F30FAC-8ED8-43C0-A45E-13585DCAA4E7}"/>
                </a:ext>
              </a:extLst>
            </p:cNvPr>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154" name="Google Shape;602;p28">
            <a:extLst>
              <a:ext uri="{FF2B5EF4-FFF2-40B4-BE49-F238E27FC236}">
                <a16:creationId xmlns:a16="http://schemas.microsoft.com/office/drawing/2014/main" id="{39F39C8C-8B72-4E74-8758-33B3F8EF4DA9}"/>
              </a:ext>
            </a:extLst>
          </p:cNvPr>
          <p:cNvSpPr txBox="1">
            <a:spLocks/>
          </p:cNvSpPr>
          <p:nvPr/>
        </p:nvSpPr>
        <p:spPr>
          <a:xfrm>
            <a:off x="7970471" y="2927286"/>
            <a:ext cx="1942091" cy="156858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Londrina Shadow"/>
              <a:buNone/>
              <a:defRPr sz="3000" b="1" i="0" u="none" strike="noStrike" cap="none">
                <a:solidFill>
                  <a:schemeClr val="dk1"/>
                </a:solidFill>
                <a:latin typeface="Londrina Shadow"/>
                <a:ea typeface="Londrina Shadow"/>
                <a:cs typeface="Londrina Shadow"/>
                <a:sym typeface="Londrina Shadow"/>
              </a:defRPr>
            </a:lvl1pPr>
            <a:lvl2pPr marR="0" lvl="1"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US" sz="4000" dirty="0"/>
              <a:t>SSMS 2018</a:t>
            </a:r>
          </a:p>
        </p:txBody>
      </p:sp>
    </p:spTree>
    <p:extLst>
      <p:ext uri="{BB962C8B-B14F-4D97-AF65-F5344CB8AC3E}">
        <p14:creationId xmlns:p14="http://schemas.microsoft.com/office/powerpoint/2010/main" val="2464405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randombar(horizontal)">
                                      <p:cBhvr>
                                        <p:cTn id="7" dur="500"/>
                                        <p:tgtEl>
                                          <p:spTgt spid="5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00"/>
                                        </p:tgtEl>
                                        <p:attrNameLst>
                                          <p:attrName>style.visibility</p:attrName>
                                        </p:attrNameLst>
                                      </p:cBhvr>
                                      <p:to>
                                        <p:strVal val="visible"/>
                                      </p:to>
                                    </p:set>
                                    <p:animEffect transition="in" filter="randombar(horizontal)">
                                      <p:cBhvr>
                                        <p:cTn id="10" dur="500"/>
                                        <p:tgtEl>
                                          <p:spTgt spid="600"/>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546"/>
                                        </p:tgtEl>
                                        <p:attrNameLst>
                                          <p:attrName>style.visibility</p:attrName>
                                        </p:attrNameLst>
                                      </p:cBhvr>
                                      <p:to>
                                        <p:strVal val="visible"/>
                                      </p:to>
                                    </p:set>
                                    <p:animEffect transition="in" filter="randombar(horizontal)">
                                      <p:cBhvr>
                                        <p:cTn id="15" dur="500"/>
                                        <p:tgtEl>
                                          <p:spTgt spid="54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02"/>
                                        </p:tgtEl>
                                        <p:attrNameLst>
                                          <p:attrName>style.visibility</p:attrName>
                                        </p:attrNameLst>
                                      </p:cBhvr>
                                      <p:to>
                                        <p:strVal val="visible"/>
                                      </p:to>
                                    </p:set>
                                    <p:animEffect transition="in" filter="randombar(horizontal)">
                                      <p:cBhvr>
                                        <p:cTn id="18" dur="500"/>
                                        <p:tgtEl>
                                          <p:spTgt spid="602"/>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39"/>
                                        </p:tgtEl>
                                        <p:attrNameLst>
                                          <p:attrName>style.visibility</p:attrName>
                                        </p:attrNameLst>
                                      </p:cBhvr>
                                      <p:to>
                                        <p:strVal val="visible"/>
                                      </p:to>
                                    </p:set>
                                    <p:animEffect transition="in" filter="randombar(horizontal)">
                                      <p:cBhvr>
                                        <p:cTn id="23" dur="500"/>
                                        <p:tgtEl>
                                          <p:spTgt spid="139"/>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randombar(horizontal)">
                                      <p:cBhvr>
                                        <p:cTn id="26"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 grpId="0"/>
      <p:bldP spid="602" grpId="0"/>
      <p:bldP spid="15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17" name="Rectangle 16">
            <a:extLst>
              <a:ext uri="{FF2B5EF4-FFF2-40B4-BE49-F238E27FC236}">
                <a16:creationId xmlns:a16="http://schemas.microsoft.com/office/drawing/2014/main" id="{FD6D5B40-4E5E-4330-98DB-3154E099AF85}"/>
              </a:ext>
            </a:extLst>
          </p:cNvPr>
          <p:cNvSpPr/>
          <p:nvPr/>
        </p:nvSpPr>
        <p:spPr>
          <a:xfrm>
            <a:off x="162310" y="1291907"/>
            <a:ext cx="11570777" cy="538682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63" name="Google Shape;763;p33"/>
          <p:cNvSpPr txBox="1">
            <a:spLocks noGrp="1"/>
          </p:cNvSpPr>
          <p:nvPr>
            <p:ph type="title" idx="15"/>
          </p:nvPr>
        </p:nvSpPr>
        <p:spPr>
          <a:xfrm>
            <a:off x="794" y="280436"/>
            <a:ext cx="12192000" cy="763600"/>
          </a:xfrm>
          <a:prstGeom prst="rect">
            <a:avLst/>
          </a:prstGeom>
        </p:spPr>
        <p:txBody>
          <a:bodyPr spcFirstLastPara="1" wrap="square" lIns="121900" tIns="121900" rIns="121900" bIns="121900" anchor="ctr" anchorCtr="0">
            <a:noAutofit/>
          </a:bodyPr>
          <a:lstStyle/>
          <a:p>
            <a:r>
              <a:rPr lang="en-US" sz="5867" u="sng" dirty="0">
                <a:solidFill>
                  <a:srgbClr val="C00000"/>
                </a:solidFill>
                <a:latin typeface="Nixie One" panose="02000503080000020004" pitchFamily="50" charset="0"/>
              </a:rPr>
              <a:t>TOPICS COVERED</a:t>
            </a:r>
            <a:endParaRPr sz="5867" u="sng" dirty="0">
              <a:solidFill>
                <a:srgbClr val="C00000"/>
              </a:solidFill>
              <a:latin typeface="Nixie One" panose="02000503080000020004" pitchFamily="50" charset="0"/>
            </a:endParaRPr>
          </a:p>
        </p:txBody>
      </p:sp>
      <p:sp>
        <p:nvSpPr>
          <p:cNvPr id="764" name="Google Shape;764;p33"/>
          <p:cNvSpPr txBox="1">
            <a:spLocks noGrp="1"/>
          </p:cNvSpPr>
          <p:nvPr>
            <p:ph type="ctrTitle" idx="4"/>
          </p:nvPr>
        </p:nvSpPr>
        <p:spPr>
          <a:xfrm>
            <a:off x="536264" y="5472707"/>
            <a:ext cx="3110885" cy="770400"/>
          </a:xfrm>
          <a:prstGeom prst="rect">
            <a:avLst/>
          </a:prstGeom>
        </p:spPr>
        <p:txBody>
          <a:bodyPr spcFirstLastPara="1" wrap="square" lIns="121900" tIns="121900" rIns="121900" bIns="121900" anchor="b" anchorCtr="0">
            <a:noAutofit/>
          </a:bodyPr>
          <a:lstStyle/>
          <a:p>
            <a:r>
              <a:rPr lang="en-US" sz="2667" dirty="0">
                <a:solidFill>
                  <a:srgbClr val="00B050"/>
                </a:solidFill>
              </a:rPr>
              <a:t>CHANGES IN .NET 6</a:t>
            </a:r>
            <a:endParaRPr sz="2667" dirty="0">
              <a:solidFill>
                <a:srgbClr val="00B050"/>
              </a:solidFill>
            </a:endParaRPr>
          </a:p>
        </p:txBody>
      </p:sp>
      <p:sp>
        <p:nvSpPr>
          <p:cNvPr id="765" name="Google Shape;765;p33"/>
          <p:cNvSpPr txBox="1">
            <a:spLocks noGrp="1"/>
          </p:cNvSpPr>
          <p:nvPr>
            <p:ph type="ctrTitle"/>
          </p:nvPr>
        </p:nvSpPr>
        <p:spPr>
          <a:xfrm>
            <a:off x="8446283" y="2246145"/>
            <a:ext cx="2848000" cy="770400"/>
          </a:xfrm>
          <a:prstGeom prst="rect">
            <a:avLst/>
          </a:prstGeom>
        </p:spPr>
        <p:txBody>
          <a:bodyPr spcFirstLastPara="1" wrap="square" lIns="121900" tIns="121900" rIns="121900" bIns="121900" anchor="b" anchorCtr="0">
            <a:noAutofit/>
          </a:bodyPr>
          <a:lstStyle/>
          <a:p>
            <a:r>
              <a:rPr lang="en-US" sz="2667" dirty="0">
                <a:solidFill>
                  <a:schemeClr val="accent3">
                    <a:lumMod val="25000"/>
                  </a:schemeClr>
                </a:solidFill>
              </a:rPr>
              <a:t>CRUD OPERATIONS</a:t>
            </a:r>
            <a:endParaRPr sz="2667" dirty="0">
              <a:solidFill>
                <a:schemeClr val="accent3">
                  <a:lumMod val="25000"/>
                </a:schemeClr>
              </a:solidFill>
            </a:endParaRPr>
          </a:p>
        </p:txBody>
      </p:sp>
      <p:sp>
        <p:nvSpPr>
          <p:cNvPr id="770" name="Google Shape;770;p33"/>
          <p:cNvSpPr txBox="1">
            <a:spLocks noGrp="1"/>
          </p:cNvSpPr>
          <p:nvPr>
            <p:ph type="ctrTitle" idx="6"/>
          </p:nvPr>
        </p:nvSpPr>
        <p:spPr>
          <a:xfrm>
            <a:off x="5291083" y="5541592"/>
            <a:ext cx="2848000" cy="770400"/>
          </a:xfrm>
          <a:prstGeom prst="rect">
            <a:avLst/>
          </a:prstGeom>
        </p:spPr>
        <p:txBody>
          <a:bodyPr spcFirstLastPara="1" wrap="square" lIns="121900" tIns="121900" rIns="121900" bIns="121900" anchor="b" anchorCtr="0">
            <a:noAutofit/>
          </a:bodyPr>
          <a:lstStyle/>
          <a:p>
            <a:r>
              <a:rPr lang="en-US" sz="2667" dirty="0">
                <a:solidFill>
                  <a:schemeClr val="accent1">
                    <a:lumMod val="50000"/>
                  </a:schemeClr>
                </a:solidFill>
              </a:rPr>
              <a:t>DEPLOY TO AZURE</a:t>
            </a:r>
            <a:endParaRPr sz="2667" dirty="0">
              <a:solidFill>
                <a:schemeClr val="accent1">
                  <a:lumMod val="50000"/>
                </a:schemeClr>
              </a:solidFill>
            </a:endParaRPr>
          </a:p>
        </p:txBody>
      </p:sp>
      <p:sp>
        <p:nvSpPr>
          <p:cNvPr id="772" name="Google Shape;772;p33"/>
          <p:cNvSpPr txBox="1">
            <a:spLocks noGrp="1"/>
          </p:cNvSpPr>
          <p:nvPr>
            <p:ph type="ctrTitle" idx="8"/>
          </p:nvPr>
        </p:nvSpPr>
        <p:spPr>
          <a:xfrm>
            <a:off x="360077" y="2672320"/>
            <a:ext cx="2934400" cy="770400"/>
          </a:xfrm>
          <a:prstGeom prst="rect">
            <a:avLst/>
          </a:prstGeom>
        </p:spPr>
        <p:txBody>
          <a:bodyPr spcFirstLastPara="1" wrap="square" lIns="121900" tIns="121900" rIns="121900" bIns="121900" anchor="b" anchorCtr="0">
            <a:noAutofit/>
          </a:bodyPr>
          <a:lstStyle/>
          <a:p>
            <a:r>
              <a:rPr lang="en-US" sz="2667" dirty="0">
                <a:solidFill>
                  <a:srgbClr val="FF3399"/>
                </a:solidFill>
              </a:rPr>
              <a:t>Fundamentals of ASP.NET Core</a:t>
            </a:r>
            <a:endParaRPr sz="2667" dirty="0">
              <a:solidFill>
                <a:srgbClr val="FF3399"/>
              </a:solidFill>
            </a:endParaRPr>
          </a:p>
        </p:txBody>
      </p:sp>
      <p:sp>
        <p:nvSpPr>
          <p:cNvPr id="774" name="Google Shape;774;p33"/>
          <p:cNvSpPr txBox="1">
            <a:spLocks noGrp="1"/>
          </p:cNvSpPr>
          <p:nvPr>
            <p:ph type="ctrTitle" idx="13"/>
          </p:nvPr>
        </p:nvSpPr>
        <p:spPr>
          <a:xfrm>
            <a:off x="4523697" y="2428281"/>
            <a:ext cx="2848000" cy="770400"/>
          </a:xfrm>
          <a:prstGeom prst="rect">
            <a:avLst/>
          </a:prstGeom>
        </p:spPr>
        <p:txBody>
          <a:bodyPr spcFirstLastPara="1" wrap="square" lIns="121900" tIns="121900" rIns="121900" bIns="121900" anchor="b" anchorCtr="0">
            <a:noAutofit/>
          </a:bodyPr>
          <a:lstStyle/>
          <a:p>
            <a:r>
              <a:rPr lang="en-US" sz="2667" dirty="0">
                <a:solidFill>
                  <a:schemeClr val="accent2">
                    <a:lumMod val="50000"/>
                  </a:schemeClr>
                </a:solidFill>
              </a:rPr>
              <a:t>Entity Framework Core</a:t>
            </a:r>
            <a:endParaRPr sz="2667" dirty="0">
              <a:solidFill>
                <a:schemeClr val="accent2">
                  <a:lumMod val="50000"/>
                </a:schemeClr>
              </a:solidFill>
            </a:endParaRPr>
          </a:p>
        </p:txBody>
      </p:sp>
      <p:grpSp>
        <p:nvGrpSpPr>
          <p:cNvPr id="776" name="Google Shape;776;p33"/>
          <p:cNvGrpSpPr/>
          <p:nvPr/>
        </p:nvGrpSpPr>
        <p:grpSpPr>
          <a:xfrm>
            <a:off x="9575701" y="1892222"/>
            <a:ext cx="464749" cy="541757"/>
            <a:chOff x="5261825" y="2163150"/>
            <a:chExt cx="266750" cy="310950"/>
          </a:xfrm>
          <a:solidFill>
            <a:schemeClr val="tx2">
              <a:lumMod val="75000"/>
            </a:schemeClr>
          </a:solidFill>
        </p:grpSpPr>
        <p:sp>
          <p:nvSpPr>
            <p:cNvPr id="777" name="Google Shape;777;p33"/>
            <p:cNvSpPr/>
            <p:nvPr/>
          </p:nvSpPr>
          <p:spPr>
            <a:xfrm>
              <a:off x="5307500" y="2289950"/>
              <a:ext cx="206475" cy="184150"/>
            </a:xfrm>
            <a:custGeom>
              <a:avLst/>
              <a:gdLst/>
              <a:ahLst/>
              <a:cxnLst/>
              <a:rect l="l" t="t" r="r" b="b"/>
              <a:pathLst>
                <a:path w="8259" h="7366" extrusionOk="0">
                  <a:moveTo>
                    <a:pt x="4177" y="4993"/>
                  </a:moveTo>
                  <a:lnTo>
                    <a:pt x="4177" y="4993"/>
                  </a:lnTo>
                  <a:cubicBezTo>
                    <a:pt x="4081" y="5127"/>
                    <a:pt x="4005" y="5261"/>
                    <a:pt x="3918" y="5395"/>
                  </a:cubicBezTo>
                  <a:cubicBezTo>
                    <a:pt x="3871" y="5338"/>
                    <a:pt x="3823" y="5271"/>
                    <a:pt x="3765" y="5204"/>
                  </a:cubicBezTo>
                  <a:cubicBezTo>
                    <a:pt x="3918" y="5175"/>
                    <a:pt x="4062" y="5098"/>
                    <a:pt x="4177" y="4993"/>
                  </a:cubicBezTo>
                  <a:close/>
                  <a:moveTo>
                    <a:pt x="4323" y="0"/>
                  </a:moveTo>
                  <a:cubicBezTo>
                    <a:pt x="3654" y="0"/>
                    <a:pt x="2913" y="207"/>
                    <a:pt x="2462" y="433"/>
                  </a:cubicBezTo>
                  <a:cubicBezTo>
                    <a:pt x="2223" y="548"/>
                    <a:pt x="2194" y="864"/>
                    <a:pt x="2319" y="1065"/>
                  </a:cubicBezTo>
                  <a:cubicBezTo>
                    <a:pt x="2309" y="1113"/>
                    <a:pt x="2299" y="1151"/>
                    <a:pt x="2299" y="1189"/>
                  </a:cubicBezTo>
                  <a:cubicBezTo>
                    <a:pt x="2280" y="1295"/>
                    <a:pt x="2271" y="1400"/>
                    <a:pt x="2271" y="1506"/>
                  </a:cubicBezTo>
                  <a:cubicBezTo>
                    <a:pt x="2146" y="1525"/>
                    <a:pt x="1964" y="1573"/>
                    <a:pt x="1907" y="1582"/>
                  </a:cubicBezTo>
                  <a:cubicBezTo>
                    <a:pt x="1581" y="1611"/>
                    <a:pt x="1255" y="1640"/>
                    <a:pt x="929" y="1659"/>
                  </a:cubicBezTo>
                  <a:cubicBezTo>
                    <a:pt x="422" y="1707"/>
                    <a:pt x="0" y="2243"/>
                    <a:pt x="316" y="2732"/>
                  </a:cubicBezTo>
                  <a:cubicBezTo>
                    <a:pt x="1293" y="4265"/>
                    <a:pt x="2366" y="5740"/>
                    <a:pt x="3506" y="7158"/>
                  </a:cubicBezTo>
                  <a:cubicBezTo>
                    <a:pt x="3623" y="7302"/>
                    <a:pt x="3797" y="7365"/>
                    <a:pt x="3976" y="7365"/>
                  </a:cubicBezTo>
                  <a:cubicBezTo>
                    <a:pt x="4237" y="7365"/>
                    <a:pt x="4508" y="7230"/>
                    <a:pt x="4627" y="7014"/>
                  </a:cubicBezTo>
                  <a:cubicBezTo>
                    <a:pt x="5461" y="5491"/>
                    <a:pt x="6524" y="4102"/>
                    <a:pt x="7770" y="2885"/>
                  </a:cubicBezTo>
                  <a:cubicBezTo>
                    <a:pt x="8259" y="2404"/>
                    <a:pt x="7815" y="1674"/>
                    <a:pt x="7247" y="1674"/>
                  </a:cubicBezTo>
                  <a:cubicBezTo>
                    <a:pt x="7136" y="1674"/>
                    <a:pt x="7021" y="1702"/>
                    <a:pt x="6907" y="1764"/>
                  </a:cubicBezTo>
                  <a:cubicBezTo>
                    <a:pt x="6743" y="1858"/>
                    <a:pt x="6544" y="1882"/>
                    <a:pt x="6333" y="1882"/>
                  </a:cubicBezTo>
                  <a:cubicBezTo>
                    <a:pt x="6176" y="1882"/>
                    <a:pt x="6013" y="1868"/>
                    <a:pt x="5854" y="1860"/>
                  </a:cubicBezTo>
                  <a:cubicBezTo>
                    <a:pt x="5902" y="1228"/>
                    <a:pt x="5834" y="595"/>
                    <a:pt x="5394" y="279"/>
                  </a:cubicBezTo>
                  <a:cubicBezTo>
                    <a:pt x="5120" y="79"/>
                    <a:pt x="4735" y="0"/>
                    <a:pt x="4323" y="0"/>
                  </a:cubicBezTo>
                  <a:close/>
                </a:path>
              </a:pathLst>
            </a:custGeom>
            <a:grpFill/>
            <a:ln>
              <a:noFill/>
            </a:ln>
          </p:spPr>
          <p:txBody>
            <a:bodyPr spcFirstLastPara="1" wrap="square" lIns="121900" tIns="121900" rIns="121900" bIns="121900" anchor="ctr" anchorCtr="0">
              <a:noAutofit/>
            </a:bodyPr>
            <a:lstStyle/>
            <a:p>
              <a:endParaRPr sz="1600"/>
            </a:p>
          </p:txBody>
        </p:sp>
        <p:sp>
          <p:nvSpPr>
            <p:cNvPr id="778" name="Google Shape;778;p33"/>
            <p:cNvSpPr/>
            <p:nvPr/>
          </p:nvSpPr>
          <p:spPr>
            <a:xfrm>
              <a:off x="5261825" y="2163150"/>
              <a:ext cx="266750" cy="301700"/>
            </a:xfrm>
            <a:custGeom>
              <a:avLst/>
              <a:gdLst/>
              <a:ahLst/>
              <a:cxnLst/>
              <a:rect l="l" t="t" r="r" b="b"/>
              <a:pathLst>
                <a:path w="10670" h="12068" extrusionOk="0">
                  <a:moveTo>
                    <a:pt x="5075" y="540"/>
                  </a:moveTo>
                  <a:cubicBezTo>
                    <a:pt x="5820" y="540"/>
                    <a:pt x="6546" y="829"/>
                    <a:pt x="6598" y="1701"/>
                  </a:cubicBezTo>
                  <a:cubicBezTo>
                    <a:pt x="6742" y="1922"/>
                    <a:pt x="6972" y="2075"/>
                    <a:pt x="7230" y="2132"/>
                  </a:cubicBezTo>
                  <a:cubicBezTo>
                    <a:pt x="7550" y="1975"/>
                    <a:pt x="7906" y="1883"/>
                    <a:pt x="8259" y="1883"/>
                  </a:cubicBezTo>
                  <a:cubicBezTo>
                    <a:pt x="8593" y="1883"/>
                    <a:pt x="8925" y="1965"/>
                    <a:pt x="9223" y="2151"/>
                  </a:cubicBezTo>
                  <a:cubicBezTo>
                    <a:pt x="9597" y="2391"/>
                    <a:pt x="9875" y="2755"/>
                    <a:pt x="9999" y="3177"/>
                  </a:cubicBezTo>
                  <a:cubicBezTo>
                    <a:pt x="10181" y="3751"/>
                    <a:pt x="10181" y="4058"/>
                    <a:pt x="9693" y="4412"/>
                  </a:cubicBezTo>
                  <a:cubicBezTo>
                    <a:pt x="8878" y="5006"/>
                    <a:pt x="7374" y="4872"/>
                    <a:pt x="6368" y="4968"/>
                  </a:cubicBezTo>
                  <a:cubicBezTo>
                    <a:pt x="5401" y="5054"/>
                    <a:pt x="4423" y="5141"/>
                    <a:pt x="3456" y="5150"/>
                  </a:cubicBezTo>
                  <a:cubicBezTo>
                    <a:pt x="3212" y="5150"/>
                    <a:pt x="2937" y="5167"/>
                    <a:pt x="2663" y="5167"/>
                  </a:cubicBezTo>
                  <a:cubicBezTo>
                    <a:pt x="2354" y="5167"/>
                    <a:pt x="2047" y="5146"/>
                    <a:pt x="1789" y="5054"/>
                  </a:cubicBezTo>
                  <a:cubicBezTo>
                    <a:pt x="1367" y="4911"/>
                    <a:pt x="898" y="4470"/>
                    <a:pt x="927" y="4020"/>
                  </a:cubicBezTo>
                  <a:cubicBezTo>
                    <a:pt x="963" y="3410"/>
                    <a:pt x="1516" y="2932"/>
                    <a:pt x="2107" y="2932"/>
                  </a:cubicBezTo>
                  <a:cubicBezTo>
                    <a:pt x="2296" y="2932"/>
                    <a:pt x="2489" y="2981"/>
                    <a:pt x="2670" y="3090"/>
                  </a:cubicBezTo>
                  <a:cubicBezTo>
                    <a:pt x="2692" y="3101"/>
                    <a:pt x="2715" y="3106"/>
                    <a:pt x="2737" y="3106"/>
                  </a:cubicBezTo>
                  <a:cubicBezTo>
                    <a:pt x="2827" y="3106"/>
                    <a:pt x="2902" y="3018"/>
                    <a:pt x="2871" y="2918"/>
                  </a:cubicBezTo>
                  <a:cubicBezTo>
                    <a:pt x="2871" y="2908"/>
                    <a:pt x="2871" y="2899"/>
                    <a:pt x="2871" y="2899"/>
                  </a:cubicBezTo>
                  <a:cubicBezTo>
                    <a:pt x="2833" y="2420"/>
                    <a:pt x="2728" y="1893"/>
                    <a:pt x="2996" y="1443"/>
                  </a:cubicBezTo>
                  <a:cubicBezTo>
                    <a:pt x="3235" y="1031"/>
                    <a:pt x="3676" y="829"/>
                    <a:pt x="4098" y="695"/>
                  </a:cubicBezTo>
                  <a:cubicBezTo>
                    <a:pt x="4385" y="602"/>
                    <a:pt x="4732" y="540"/>
                    <a:pt x="5075" y="540"/>
                  </a:cubicBezTo>
                  <a:close/>
                  <a:moveTo>
                    <a:pt x="7259" y="5409"/>
                  </a:moveTo>
                  <a:cubicBezTo>
                    <a:pt x="7173" y="5917"/>
                    <a:pt x="7182" y="6463"/>
                    <a:pt x="7192" y="6970"/>
                  </a:cubicBezTo>
                  <a:cubicBezTo>
                    <a:pt x="7192" y="7028"/>
                    <a:pt x="7211" y="7085"/>
                    <a:pt x="7259" y="7124"/>
                  </a:cubicBezTo>
                  <a:cubicBezTo>
                    <a:pt x="7240" y="7210"/>
                    <a:pt x="7297" y="7296"/>
                    <a:pt x="7384" y="7306"/>
                  </a:cubicBezTo>
                  <a:cubicBezTo>
                    <a:pt x="7623" y="7330"/>
                    <a:pt x="7865" y="7342"/>
                    <a:pt x="8107" y="7342"/>
                  </a:cubicBezTo>
                  <a:cubicBezTo>
                    <a:pt x="8349" y="7342"/>
                    <a:pt x="8591" y="7330"/>
                    <a:pt x="8830" y="7306"/>
                  </a:cubicBezTo>
                  <a:lnTo>
                    <a:pt x="8830" y="7306"/>
                  </a:lnTo>
                  <a:cubicBezTo>
                    <a:pt x="7767" y="8580"/>
                    <a:pt x="6857" y="10026"/>
                    <a:pt x="5927" y="11396"/>
                  </a:cubicBezTo>
                  <a:cubicBezTo>
                    <a:pt x="4787" y="10007"/>
                    <a:pt x="3686" y="8513"/>
                    <a:pt x="2364" y="7296"/>
                  </a:cubicBezTo>
                  <a:lnTo>
                    <a:pt x="2383" y="7296"/>
                  </a:lnTo>
                  <a:cubicBezTo>
                    <a:pt x="2787" y="7365"/>
                    <a:pt x="3200" y="7399"/>
                    <a:pt x="3613" y="7399"/>
                  </a:cubicBezTo>
                  <a:cubicBezTo>
                    <a:pt x="3778" y="7399"/>
                    <a:pt x="3943" y="7393"/>
                    <a:pt x="4107" y="7382"/>
                  </a:cubicBezTo>
                  <a:cubicBezTo>
                    <a:pt x="4270" y="7382"/>
                    <a:pt x="4366" y="7191"/>
                    <a:pt x="4280" y="7057"/>
                  </a:cubicBezTo>
                  <a:cubicBezTo>
                    <a:pt x="4299" y="7028"/>
                    <a:pt x="4308" y="6999"/>
                    <a:pt x="4308" y="6961"/>
                  </a:cubicBezTo>
                  <a:cubicBezTo>
                    <a:pt x="4251" y="6520"/>
                    <a:pt x="4184" y="6070"/>
                    <a:pt x="4136" y="5620"/>
                  </a:cubicBezTo>
                  <a:cubicBezTo>
                    <a:pt x="4826" y="5591"/>
                    <a:pt x="5506" y="5533"/>
                    <a:pt x="6186" y="5476"/>
                  </a:cubicBezTo>
                  <a:cubicBezTo>
                    <a:pt x="6531" y="5438"/>
                    <a:pt x="6895" y="5428"/>
                    <a:pt x="7259" y="5409"/>
                  </a:cubicBezTo>
                  <a:close/>
                  <a:moveTo>
                    <a:pt x="5044" y="0"/>
                  </a:moveTo>
                  <a:cubicBezTo>
                    <a:pt x="3602" y="0"/>
                    <a:pt x="2024" y="997"/>
                    <a:pt x="2479" y="2640"/>
                  </a:cubicBezTo>
                  <a:cubicBezTo>
                    <a:pt x="2311" y="2565"/>
                    <a:pt x="2140" y="2530"/>
                    <a:pt x="1970" y="2530"/>
                  </a:cubicBezTo>
                  <a:cubicBezTo>
                    <a:pt x="951" y="2530"/>
                    <a:pt x="0" y="3765"/>
                    <a:pt x="534" y="4824"/>
                  </a:cubicBezTo>
                  <a:cubicBezTo>
                    <a:pt x="812" y="5380"/>
                    <a:pt x="1434" y="5514"/>
                    <a:pt x="2000" y="5581"/>
                  </a:cubicBezTo>
                  <a:cubicBezTo>
                    <a:pt x="2455" y="5623"/>
                    <a:pt x="2911" y="5650"/>
                    <a:pt x="3371" y="5650"/>
                  </a:cubicBezTo>
                  <a:cubicBezTo>
                    <a:pt x="3539" y="5650"/>
                    <a:pt x="3708" y="5646"/>
                    <a:pt x="3877" y="5639"/>
                  </a:cubicBezTo>
                  <a:lnTo>
                    <a:pt x="3877" y="5639"/>
                  </a:lnTo>
                  <a:cubicBezTo>
                    <a:pt x="3849" y="6079"/>
                    <a:pt x="3877" y="6520"/>
                    <a:pt x="3944" y="6961"/>
                  </a:cubicBezTo>
                  <a:cubicBezTo>
                    <a:pt x="3843" y="6957"/>
                    <a:pt x="3741" y="6955"/>
                    <a:pt x="3639" y="6955"/>
                  </a:cubicBezTo>
                  <a:cubicBezTo>
                    <a:pt x="3221" y="6955"/>
                    <a:pt x="2801" y="6987"/>
                    <a:pt x="2392" y="7057"/>
                  </a:cubicBezTo>
                  <a:cubicBezTo>
                    <a:pt x="2306" y="7076"/>
                    <a:pt x="2268" y="7162"/>
                    <a:pt x="2306" y="7239"/>
                  </a:cubicBezTo>
                  <a:lnTo>
                    <a:pt x="2287" y="7219"/>
                  </a:lnTo>
                  <a:cubicBezTo>
                    <a:pt x="2266" y="7198"/>
                    <a:pt x="2240" y="7189"/>
                    <a:pt x="2215" y="7189"/>
                  </a:cubicBezTo>
                  <a:cubicBezTo>
                    <a:pt x="2139" y="7189"/>
                    <a:pt x="2064" y="7274"/>
                    <a:pt x="2115" y="7354"/>
                  </a:cubicBezTo>
                  <a:cubicBezTo>
                    <a:pt x="3140" y="9021"/>
                    <a:pt x="4529" y="10486"/>
                    <a:pt x="5774" y="11990"/>
                  </a:cubicBezTo>
                  <a:cubicBezTo>
                    <a:pt x="5817" y="12044"/>
                    <a:pt x="5875" y="12067"/>
                    <a:pt x="5934" y="12067"/>
                  </a:cubicBezTo>
                  <a:cubicBezTo>
                    <a:pt x="6021" y="12067"/>
                    <a:pt x="6112" y="12017"/>
                    <a:pt x="6157" y="11943"/>
                  </a:cubicBezTo>
                  <a:cubicBezTo>
                    <a:pt x="7211" y="10438"/>
                    <a:pt x="8390" y="8944"/>
                    <a:pt x="9271" y="7334"/>
                  </a:cubicBezTo>
                  <a:cubicBezTo>
                    <a:pt x="9290" y="7306"/>
                    <a:pt x="9300" y="7277"/>
                    <a:pt x="9290" y="7248"/>
                  </a:cubicBezTo>
                  <a:cubicBezTo>
                    <a:pt x="9450" y="7135"/>
                    <a:pt x="9434" y="6846"/>
                    <a:pt x="9196" y="6846"/>
                  </a:cubicBezTo>
                  <a:cubicBezTo>
                    <a:pt x="9193" y="6846"/>
                    <a:pt x="9189" y="6846"/>
                    <a:pt x="9185" y="6846"/>
                  </a:cubicBezTo>
                  <a:cubicBezTo>
                    <a:pt x="8648" y="6855"/>
                    <a:pt x="8121" y="6913"/>
                    <a:pt x="7594" y="7009"/>
                  </a:cubicBezTo>
                  <a:cubicBezTo>
                    <a:pt x="7594" y="6999"/>
                    <a:pt x="7594" y="6990"/>
                    <a:pt x="7594" y="6980"/>
                  </a:cubicBezTo>
                  <a:cubicBezTo>
                    <a:pt x="7594" y="6472"/>
                    <a:pt x="7614" y="5926"/>
                    <a:pt x="7508" y="5418"/>
                  </a:cubicBezTo>
                  <a:cubicBezTo>
                    <a:pt x="8265" y="5380"/>
                    <a:pt x="9022" y="5342"/>
                    <a:pt x="9712" y="5160"/>
                  </a:cubicBezTo>
                  <a:cubicBezTo>
                    <a:pt x="10401" y="4978"/>
                    <a:pt x="10670" y="4336"/>
                    <a:pt x="10641" y="3656"/>
                  </a:cubicBezTo>
                  <a:cubicBezTo>
                    <a:pt x="10567" y="2254"/>
                    <a:pt x="9425" y="1398"/>
                    <a:pt x="8202" y="1398"/>
                  </a:cubicBezTo>
                  <a:cubicBezTo>
                    <a:pt x="7845" y="1398"/>
                    <a:pt x="7481" y="1471"/>
                    <a:pt x="7135" y="1625"/>
                  </a:cubicBezTo>
                  <a:cubicBezTo>
                    <a:pt x="7019" y="500"/>
                    <a:pt x="6066" y="0"/>
                    <a:pt x="5044" y="0"/>
                  </a:cubicBezTo>
                  <a:close/>
                </a:path>
              </a:pathLst>
            </a:custGeom>
            <a:grpFill/>
            <a:ln>
              <a:noFill/>
            </a:ln>
          </p:spPr>
          <p:txBody>
            <a:bodyPr spcFirstLastPara="1" wrap="square" lIns="121900" tIns="121900" rIns="121900" bIns="121900" anchor="ctr" anchorCtr="0">
              <a:noAutofit/>
            </a:bodyPr>
            <a:lstStyle/>
            <a:p>
              <a:endParaRPr sz="1600"/>
            </a:p>
          </p:txBody>
        </p:sp>
      </p:grpSp>
      <p:grpSp>
        <p:nvGrpSpPr>
          <p:cNvPr id="779" name="Google Shape;779;p33"/>
          <p:cNvGrpSpPr/>
          <p:nvPr/>
        </p:nvGrpSpPr>
        <p:grpSpPr>
          <a:xfrm>
            <a:off x="5630735" y="1855945"/>
            <a:ext cx="633924" cy="356599"/>
            <a:chOff x="3530100" y="2221475"/>
            <a:chExt cx="363850" cy="204675"/>
          </a:xfrm>
        </p:grpSpPr>
        <p:grpSp>
          <p:nvGrpSpPr>
            <p:cNvPr id="780" name="Google Shape;780;p33"/>
            <p:cNvGrpSpPr/>
            <p:nvPr/>
          </p:nvGrpSpPr>
          <p:grpSpPr>
            <a:xfrm>
              <a:off x="3530100" y="2221475"/>
              <a:ext cx="363850" cy="204675"/>
              <a:chOff x="3530100" y="2221475"/>
              <a:chExt cx="363850" cy="204675"/>
            </a:xfrm>
          </p:grpSpPr>
          <p:sp>
            <p:nvSpPr>
              <p:cNvPr id="781" name="Google Shape;781;p33"/>
              <p:cNvSpPr/>
              <p:nvPr/>
            </p:nvSpPr>
            <p:spPr>
              <a:xfrm>
                <a:off x="3543775" y="2232650"/>
                <a:ext cx="338225" cy="191575"/>
              </a:xfrm>
              <a:custGeom>
                <a:avLst/>
                <a:gdLst/>
                <a:ahLst/>
                <a:cxnLst/>
                <a:rect l="l" t="t" r="r" b="b"/>
                <a:pathLst>
                  <a:path w="13529" h="7663" extrusionOk="0">
                    <a:moveTo>
                      <a:pt x="3709" y="1426"/>
                    </a:moveTo>
                    <a:cubicBezTo>
                      <a:pt x="4679" y="1426"/>
                      <a:pt x="5482" y="2150"/>
                      <a:pt x="5700" y="3117"/>
                    </a:cubicBezTo>
                    <a:cubicBezTo>
                      <a:pt x="5997" y="4372"/>
                      <a:pt x="5240" y="5311"/>
                      <a:pt x="4321" y="6039"/>
                    </a:cubicBezTo>
                    <a:cubicBezTo>
                      <a:pt x="4299" y="6040"/>
                      <a:pt x="4277" y="6040"/>
                      <a:pt x="4255" y="6040"/>
                    </a:cubicBezTo>
                    <a:cubicBezTo>
                      <a:pt x="3237" y="6040"/>
                      <a:pt x="2330" y="5386"/>
                      <a:pt x="1993" y="4420"/>
                    </a:cubicBezTo>
                    <a:cubicBezTo>
                      <a:pt x="1600" y="3271"/>
                      <a:pt x="1964" y="1747"/>
                      <a:pt x="3296" y="1470"/>
                    </a:cubicBezTo>
                    <a:cubicBezTo>
                      <a:pt x="3436" y="1440"/>
                      <a:pt x="3574" y="1426"/>
                      <a:pt x="3709" y="1426"/>
                    </a:cubicBezTo>
                    <a:close/>
                    <a:moveTo>
                      <a:pt x="3701" y="1"/>
                    </a:moveTo>
                    <a:cubicBezTo>
                      <a:pt x="3337" y="1"/>
                      <a:pt x="2965" y="63"/>
                      <a:pt x="2596" y="195"/>
                    </a:cubicBezTo>
                    <a:cubicBezTo>
                      <a:pt x="680" y="885"/>
                      <a:pt x="0" y="3156"/>
                      <a:pt x="690" y="4966"/>
                    </a:cubicBezTo>
                    <a:cubicBezTo>
                      <a:pt x="1025" y="5877"/>
                      <a:pt x="1686" y="6672"/>
                      <a:pt x="2577" y="7064"/>
                    </a:cubicBezTo>
                    <a:cubicBezTo>
                      <a:pt x="3009" y="7257"/>
                      <a:pt x="3466" y="7362"/>
                      <a:pt x="3934" y="7362"/>
                    </a:cubicBezTo>
                    <a:cubicBezTo>
                      <a:pt x="3954" y="7362"/>
                      <a:pt x="3975" y="7362"/>
                      <a:pt x="3995" y="7361"/>
                    </a:cubicBezTo>
                    <a:cubicBezTo>
                      <a:pt x="4206" y="7361"/>
                      <a:pt x="4426" y="7323"/>
                      <a:pt x="4627" y="7246"/>
                    </a:cubicBezTo>
                    <a:cubicBezTo>
                      <a:pt x="4682" y="7259"/>
                      <a:pt x="4737" y="7266"/>
                      <a:pt x="4792" y="7266"/>
                    </a:cubicBezTo>
                    <a:cubicBezTo>
                      <a:pt x="4902" y="7266"/>
                      <a:pt x="5011" y="7240"/>
                      <a:pt x="5106" y="7189"/>
                    </a:cubicBezTo>
                    <a:cubicBezTo>
                      <a:pt x="5787" y="6835"/>
                      <a:pt x="6333" y="6269"/>
                      <a:pt x="6687" y="5589"/>
                    </a:cubicBezTo>
                    <a:cubicBezTo>
                      <a:pt x="7013" y="5829"/>
                      <a:pt x="7415" y="5934"/>
                      <a:pt x="7789" y="6078"/>
                    </a:cubicBezTo>
                    <a:cubicBezTo>
                      <a:pt x="8297" y="6269"/>
                      <a:pt x="8804" y="6451"/>
                      <a:pt x="9312" y="6624"/>
                    </a:cubicBezTo>
                    <a:cubicBezTo>
                      <a:pt x="10328" y="6978"/>
                      <a:pt x="11343" y="7333"/>
                      <a:pt x="12368" y="7630"/>
                    </a:cubicBezTo>
                    <a:cubicBezTo>
                      <a:pt x="12446" y="7652"/>
                      <a:pt x="12520" y="7663"/>
                      <a:pt x="12590" y="7663"/>
                    </a:cubicBezTo>
                    <a:cubicBezTo>
                      <a:pt x="13310" y="7663"/>
                      <a:pt x="13528" y="6532"/>
                      <a:pt x="12742" y="6269"/>
                    </a:cubicBezTo>
                    <a:cubicBezTo>
                      <a:pt x="11765" y="5934"/>
                      <a:pt x="10778" y="5637"/>
                      <a:pt x="9791" y="5302"/>
                    </a:cubicBezTo>
                    <a:cubicBezTo>
                      <a:pt x="9322" y="5139"/>
                      <a:pt x="8852" y="4966"/>
                      <a:pt x="8383" y="4804"/>
                    </a:cubicBezTo>
                    <a:cubicBezTo>
                      <a:pt x="7971" y="4669"/>
                      <a:pt x="7540" y="4449"/>
                      <a:pt x="7099" y="4420"/>
                    </a:cubicBezTo>
                    <a:cubicBezTo>
                      <a:pt x="7243" y="3721"/>
                      <a:pt x="7195" y="3002"/>
                      <a:pt x="6955" y="2332"/>
                    </a:cubicBezTo>
                    <a:cubicBezTo>
                      <a:pt x="6436" y="951"/>
                      <a:pt x="5127" y="1"/>
                      <a:pt x="3701" y="1"/>
                    </a:cubicBezTo>
                    <a:close/>
                  </a:path>
                </a:pathLst>
              </a:custGeom>
              <a:solidFill>
                <a:srgbClr val="FEDD67"/>
              </a:solidFill>
              <a:ln>
                <a:noFill/>
              </a:ln>
            </p:spPr>
            <p:txBody>
              <a:bodyPr spcFirstLastPara="1" wrap="square" lIns="121900" tIns="121900" rIns="121900" bIns="121900" anchor="ctr" anchorCtr="0">
                <a:noAutofit/>
              </a:bodyPr>
              <a:lstStyle/>
              <a:p>
                <a:endParaRPr sz="1600"/>
              </a:p>
            </p:txBody>
          </p:sp>
          <p:sp>
            <p:nvSpPr>
              <p:cNvPr id="782" name="Google Shape;782;p33"/>
              <p:cNvSpPr/>
              <p:nvPr/>
            </p:nvSpPr>
            <p:spPr>
              <a:xfrm>
                <a:off x="3530100" y="2221475"/>
                <a:ext cx="363850" cy="204675"/>
              </a:xfrm>
              <a:custGeom>
                <a:avLst/>
                <a:gdLst/>
                <a:ahLst/>
                <a:cxnLst/>
                <a:rect l="l" t="t" r="r" b="b"/>
                <a:pathLst>
                  <a:path w="14554" h="8187" extrusionOk="0">
                    <a:moveTo>
                      <a:pt x="4418" y="540"/>
                    </a:moveTo>
                    <a:cubicBezTo>
                      <a:pt x="4930" y="540"/>
                      <a:pt x="5444" y="659"/>
                      <a:pt x="5912" y="911"/>
                    </a:cubicBezTo>
                    <a:cubicBezTo>
                      <a:pt x="7742" y="1888"/>
                      <a:pt x="8135" y="4072"/>
                      <a:pt x="7454" y="5883"/>
                    </a:cubicBezTo>
                    <a:cubicBezTo>
                      <a:pt x="6735" y="6919"/>
                      <a:pt x="5738" y="7353"/>
                      <a:pt x="4744" y="7353"/>
                    </a:cubicBezTo>
                    <a:cubicBezTo>
                      <a:pt x="2366" y="7353"/>
                      <a:pt x="5" y="4866"/>
                      <a:pt x="1505" y="2204"/>
                    </a:cubicBezTo>
                    <a:cubicBezTo>
                      <a:pt x="2097" y="1153"/>
                      <a:pt x="3253" y="540"/>
                      <a:pt x="4418" y="540"/>
                    </a:cubicBezTo>
                    <a:close/>
                    <a:moveTo>
                      <a:pt x="8221" y="5298"/>
                    </a:moveTo>
                    <a:cubicBezTo>
                      <a:pt x="8240" y="5318"/>
                      <a:pt x="8269" y="5327"/>
                      <a:pt x="8307" y="5337"/>
                    </a:cubicBezTo>
                    <a:cubicBezTo>
                      <a:pt x="9083" y="5528"/>
                      <a:pt x="9869" y="5739"/>
                      <a:pt x="10645" y="5969"/>
                    </a:cubicBezTo>
                    <a:cubicBezTo>
                      <a:pt x="11114" y="6113"/>
                      <a:pt x="11584" y="6247"/>
                      <a:pt x="12043" y="6419"/>
                    </a:cubicBezTo>
                    <a:cubicBezTo>
                      <a:pt x="12398" y="6563"/>
                      <a:pt x="13902" y="7128"/>
                      <a:pt x="12522" y="7665"/>
                    </a:cubicBezTo>
                    <a:cubicBezTo>
                      <a:pt x="12488" y="7679"/>
                      <a:pt x="12448" y="7686"/>
                      <a:pt x="12404" y="7686"/>
                    </a:cubicBezTo>
                    <a:cubicBezTo>
                      <a:pt x="12098" y="7686"/>
                      <a:pt x="11604" y="7373"/>
                      <a:pt x="11344" y="7272"/>
                    </a:cubicBezTo>
                    <a:cubicBezTo>
                      <a:pt x="10865" y="7100"/>
                      <a:pt x="10386" y="6908"/>
                      <a:pt x="9907" y="6726"/>
                    </a:cubicBezTo>
                    <a:cubicBezTo>
                      <a:pt x="9265" y="6486"/>
                      <a:pt x="8623" y="6256"/>
                      <a:pt x="7981" y="6046"/>
                    </a:cubicBezTo>
                    <a:cubicBezTo>
                      <a:pt x="8077" y="5806"/>
                      <a:pt x="8154" y="5557"/>
                      <a:pt x="8221" y="5298"/>
                    </a:cubicBezTo>
                    <a:close/>
                    <a:moveTo>
                      <a:pt x="4436" y="1"/>
                    </a:moveTo>
                    <a:cubicBezTo>
                      <a:pt x="3017" y="1"/>
                      <a:pt x="1614" y="774"/>
                      <a:pt x="949" y="2089"/>
                    </a:cubicBezTo>
                    <a:cubicBezTo>
                      <a:pt x="1" y="4005"/>
                      <a:pt x="700" y="6324"/>
                      <a:pt x="2559" y="7397"/>
                    </a:cubicBezTo>
                    <a:cubicBezTo>
                      <a:pt x="3160" y="7745"/>
                      <a:pt x="3892" y="7928"/>
                      <a:pt x="4618" y="7928"/>
                    </a:cubicBezTo>
                    <a:cubicBezTo>
                      <a:pt x="5849" y="7928"/>
                      <a:pt x="7061" y="7401"/>
                      <a:pt x="7579" y="6256"/>
                    </a:cubicBezTo>
                    <a:cubicBezTo>
                      <a:pt x="7623" y="6286"/>
                      <a:pt x="7678" y="6298"/>
                      <a:pt x="7731" y="6298"/>
                    </a:cubicBezTo>
                    <a:cubicBezTo>
                      <a:pt x="7748" y="6298"/>
                      <a:pt x="7764" y="6297"/>
                      <a:pt x="7780" y="6295"/>
                    </a:cubicBezTo>
                    <a:cubicBezTo>
                      <a:pt x="9093" y="6927"/>
                      <a:pt x="10434" y="7483"/>
                      <a:pt x="11813" y="7971"/>
                    </a:cubicBezTo>
                    <a:cubicBezTo>
                      <a:pt x="12087" y="8061"/>
                      <a:pt x="12532" y="8186"/>
                      <a:pt x="12941" y="8186"/>
                    </a:cubicBezTo>
                    <a:cubicBezTo>
                      <a:pt x="13320" y="8186"/>
                      <a:pt x="13668" y="8078"/>
                      <a:pt x="13816" y="7732"/>
                    </a:cubicBezTo>
                    <a:cubicBezTo>
                      <a:pt x="14553" y="5969"/>
                      <a:pt x="9265" y="5011"/>
                      <a:pt x="8403" y="4800"/>
                    </a:cubicBezTo>
                    <a:cubicBezTo>
                      <a:pt x="8384" y="4795"/>
                      <a:pt x="8367" y="4793"/>
                      <a:pt x="8350" y="4793"/>
                    </a:cubicBezTo>
                    <a:cubicBezTo>
                      <a:pt x="8333" y="4793"/>
                      <a:pt x="8317" y="4795"/>
                      <a:pt x="8297" y="4800"/>
                    </a:cubicBezTo>
                    <a:cubicBezTo>
                      <a:pt x="8518" y="3066"/>
                      <a:pt x="7818" y="1275"/>
                      <a:pt x="6151" y="412"/>
                    </a:cubicBezTo>
                    <a:cubicBezTo>
                      <a:pt x="5611" y="132"/>
                      <a:pt x="5022" y="1"/>
                      <a:pt x="4436" y="1"/>
                    </a:cubicBezTo>
                    <a:close/>
                  </a:path>
                </a:pathLst>
              </a:custGeom>
              <a:solidFill>
                <a:srgbClr val="1E1E1C"/>
              </a:solidFill>
              <a:ln>
                <a:noFill/>
              </a:ln>
            </p:spPr>
            <p:txBody>
              <a:bodyPr spcFirstLastPara="1" wrap="square" lIns="121900" tIns="121900" rIns="121900" bIns="121900" anchor="ctr" anchorCtr="0">
                <a:noAutofit/>
              </a:bodyPr>
              <a:lstStyle/>
              <a:p>
                <a:endParaRPr sz="1600"/>
              </a:p>
            </p:txBody>
          </p:sp>
        </p:grpSp>
        <p:sp>
          <p:nvSpPr>
            <p:cNvPr id="783" name="Google Shape;783;p33"/>
            <p:cNvSpPr/>
            <p:nvPr/>
          </p:nvSpPr>
          <p:spPr>
            <a:xfrm>
              <a:off x="3563175" y="2255675"/>
              <a:ext cx="143725" cy="132475"/>
            </a:xfrm>
            <a:custGeom>
              <a:avLst/>
              <a:gdLst/>
              <a:ahLst/>
              <a:cxnLst/>
              <a:rect l="l" t="t" r="r" b="b"/>
              <a:pathLst>
                <a:path w="5749" h="5299" extrusionOk="0">
                  <a:moveTo>
                    <a:pt x="2859" y="434"/>
                  </a:moveTo>
                  <a:cubicBezTo>
                    <a:pt x="3196" y="434"/>
                    <a:pt x="3540" y="514"/>
                    <a:pt x="3861" y="683"/>
                  </a:cubicBezTo>
                  <a:cubicBezTo>
                    <a:pt x="4972" y="1258"/>
                    <a:pt x="5250" y="2704"/>
                    <a:pt x="4819" y="3806"/>
                  </a:cubicBezTo>
                  <a:cubicBezTo>
                    <a:pt x="4771" y="3930"/>
                    <a:pt x="4828" y="4074"/>
                    <a:pt x="4943" y="4132"/>
                  </a:cubicBezTo>
                  <a:cubicBezTo>
                    <a:pt x="4484" y="4588"/>
                    <a:pt x="3897" y="4789"/>
                    <a:pt x="3311" y="4789"/>
                  </a:cubicBezTo>
                  <a:cubicBezTo>
                    <a:pt x="1816" y="4789"/>
                    <a:pt x="322" y="3482"/>
                    <a:pt x="948" y="1756"/>
                  </a:cubicBezTo>
                  <a:cubicBezTo>
                    <a:pt x="1248" y="918"/>
                    <a:pt x="2032" y="434"/>
                    <a:pt x="2859" y="434"/>
                  </a:cubicBezTo>
                  <a:close/>
                  <a:moveTo>
                    <a:pt x="2868" y="0"/>
                  </a:moveTo>
                  <a:cubicBezTo>
                    <a:pt x="1906" y="0"/>
                    <a:pt x="974" y="522"/>
                    <a:pt x="575" y="1468"/>
                  </a:cubicBezTo>
                  <a:cubicBezTo>
                    <a:pt x="0" y="2867"/>
                    <a:pt x="757" y="4429"/>
                    <a:pt x="2098" y="5042"/>
                  </a:cubicBezTo>
                  <a:cubicBezTo>
                    <a:pt x="2456" y="5210"/>
                    <a:pt x="2871" y="5298"/>
                    <a:pt x="3284" y="5298"/>
                  </a:cubicBezTo>
                  <a:cubicBezTo>
                    <a:pt x="4188" y="5298"/>
                    <a:pt x="5083" y="4877"/>
                    <a:pt x="5346" y="3950"/>
                  </a:cubicBezTo>
                  <a:cubicBezTo>
                    <a:pt x="5365" y="3921"/>
                    <a:pt x="5346" y="3883"/>
                    <a:pt x="5317" y="3863"/>
                  </a:cubicBezTo>
                  <a:cubicBezTo>
                    <a:pt x="5748" y="2532"/>
                    <a:pt x="5375" y="951"/>
                    <a:pt x="4052" y="280"/>
                  </a:cubicBezTo>
                  <a:cubicBezTo>
                    <a:pt x="3677" y="91"/>
                    <a:pt x="3270" y="0"/>
                    <a:pt x="2868" y="0"/>
                  </a:cubicBezTo>
                  <a:close/>
                </a:path>
              </a:pathLst>
            </a:custGeom>
            <a:solidFill>
              <a:srgbClr val="1E1E1C"/>
            </a:solidFill>
            <a:ln>
              <a:noFill/>
            </a:ln>
          </p:spPr>
          <p:txBody>
            <a:bodyPr spcFirstLastPara="1" wrap="square" lIns="121900" tIns="121900" rIns="121900" bIns="121900" anchor="ctr" anchorCtr="0">
              <a:noAutofit/>
            </a:bodyPr>
            <a:lstStyle/>
            <a:p>
              <a:endParaRPr sz="1600"/>
            </a:p>
          </p:txBody>
        </p:sp>
      </p:grpSp>
      <p:grpSp>
        <p:nvGrpSpPr>
          <p:cNvPr id="784" name="Google Shape;784;p33"/>
          <p:cNvGrpSpPr/>
          <p:nvPr/>
        </p:nvGrpSpPr>
        <p:grpSpPr>
          <a:xfrm>
            <a:off x="6441427" y="5292097"/>
            <a:ext cx="527123" cy="285471"/>
            <a:chOff x="4181100" y="3838875"/>
            <a:chExt cx="302550" cy="163850"/>
          </a:xfrm>
        </p:grpSpPr>
        <p:sp>
          <p:nvSpPr>
            <p:cNvPr id="785" name="Google Shape;785;p33"/>
            <p:cNvSpPr/>
            <p:nvPr/>
          </p:nvSpPr>
          <p:spPr>
            <a:xfrm>
              <a:off x="4191150" y="3932050"/>
              <a:ext cx="236900" cy="61250"/>
            </a:xfrm>
            <a:custGeom>
              <a:avLst/>
              <a:gdLst/>
              <a:ahLst/>
              <a:cxnLst/>
              <a:rect l="l" t="t" r="r" b="b"/>
              <a:pathLst>
                <a:path w="9476" h="2450" extrusionOk="0">
                  <a:moveTo>
                    <a:pt x="2041" y="0"/>
                  </a:moveTo>
                  <a:cubicBezTo>
                    <a:pt x="1466" y="48"/>
                    <a:pt x="844" y="96"/>
                    <a:pt x="422" y="527"/>
                  </a:cubicBezTo>
                  <a:cubicBezTo>
                    <a:pt x="0" y="968"/>
                    <a:pt x="20" y="1648"/>
                    <a:pt x="594" y="1935"/>
                  </a:cubicBezTo>
                  <a:cubicBezTo>
                    <a:pt x="623" y="1945"/>
                    <a:pt x="642" y="1974"/>
                    <a:pt x="662" y="2012"/>
                  </a:cubicBezTo>
                  <a:cubicBezTo>
                    <a:pt x="1348" y="2364"/>
                    <a:pt x="2206" y="2450"/>
                    <a:pt x="3044" y="2450"/>
                  </a:cubicBezTo>
                  <a:cubicBezTo>
                    <a:pt x="3621" y="2450"/>
                    <a:pt x="4189" y="2409"/>
                    <a:pt x="4685" y="2386"/>
                  </a:cubicBezTo>
                  <a:cubicBezTo>
                    <a:pt x="5433" y="2357"/>
                    <a:pt x="6161" y="2290"/>
                    <a:pt x="6898" y="2213"/>
                  </a:cubicBezTo>
                  <a:cubicBezTo>
                    <a:pt x="7674" y="2136"/>
                    <a:pt x="9284" y="2232"/>
                    <a:pt x="9475" y="1236"/>
                  </a:cubicBezTo>
                  <a:cubicBezTo>
                    <a:pt x="9456" y="1217"/>
                    <a:pt x="9437" y="1198"/>
                    <a:pt x="9447" y="1169"/>
                  </a:cubicBezTo>
                  <a:cubicBezTo>
                    <a:pt x="9475" y="307"/>
                    <a:pt x="8096" y="393"/>
                    <a:pt x="7435" y="316"/>
                  </a:cubicBezTo>
                  <a:cubicBezTo>
                    <a:pt x="6764" y="786"/>
                    <a:pt x="5988" y="1073"/>
                    <a:pt x="5174" y="1169"/>
                  </a:cubicBezTo>
                  <a:cubicBezTo>
                    <a:pt x="5026" y="1187"/>
                    <a:pt x="4877" y="1196"/>
                    <a:pt x="4730" y="1196"/>
                  </a:cubicBezTo>
                  <a:cubicBezTo>
                    <a:pt x="3713" y="1196"/>
                    <a:pt x="2727" y="770"/>
                    <a:pt x="2041" y="0"/>
                  </a:cubicBezTo>
                  <a:close/>
                </a:path>
              </a:pathLst>
            </a:custGeom>
            <a:solidFill>
              <a:srgbClr val="67C6EA"/>
            </a:solidFill>
            <a:ln>
              <a:noFill/>
            </a:ln>
          </p:spPr>
          <p:txBody>
            <a:bodyPr spcFirstLastPara="1" wrap="square" lIns="121900" tIns="121900" rIns="121900" bIns="121900" anchor="ctr" anchorCtr="0">
              <a:noAutofit/>
            </a:bodyPr>
            <a:lstStyle/>
            <a:p>
              <a:endParaRPr sz="1600"/>
            </a:p>
          </p:txBody>
        </p:sp>
        <p:sp>
          <p:nvSpPr>
            <p:cNvPr id="786" name="Google Shape;786;p33"/>
            <p:cNvSpPr/>
            <p:nvPr/>
          </p:nvSpPr>
          <p:spPr>
            <a:xfrm>
              <a:off x="4406700" y="3860100"/>
              <a:ext cx="69100" cy="64075"/>
            </a:xfrm>
            <a:custGeom>
              <a:avLst/>
              <a:gdLst/>
              <a:ahLst/>
              <a:cxnLst/>
              <a:rect l="l" t="t" r="r" b="b"/>
              <a:pathLst>
                <a:path w="2764" h="2563" extrusionOk="0">
                  <a:moveTo>
                    <a:pt x="1323" y="1"/>
                  </a:moveTo>
                  <a:cubicBezTo>
                    <a:pt x="1080" y="1"/>
                    <a:pt x="831" y="67"/>
                    <a:pt x="604" y="215"/>
                  </a:cubicBezTo>
                  <a:cubicBezTo>
                    <a:pt x="595" y="311"/>
                    <a:pt x="585" y="416"/>
                    <a:pt x="566" y="512"/>
                  </a:cubicBezTo>
                  <a:cubicBezTo>
                    <a:pt x="674" y="498"/>
                    <a:pt x="785" y="489"/>
                    <a:pt x="895" y="489"/>
                  </a:cubicBezTo>
                  <a:cubicBezTo>
                    <a:pt x="1164" y="489"/>
                    <a:pt x="1428" y="543"/>
                    <a:pt x="1639" y="713"/>
                  </a:cubicBezTo>
                  <a:cubicBezTo>
                    <a:pt x="1917" y="914"/>
                    <a:pt x="2022" y="1269"/>
                    <a:pt x="1907" y="1575"/>
                  </a:cubicBezTo>
                  <a:cubicBezTo>
                    <a:pt x="1758" y="1927"/>
                    <a:pt x="1495" y="2055"/>
                    <a:pt x="1203" y="2055"/>
                  </a:cubicBezTo>
                  <a:cubicBezTo>
                    <a:pt x="858" y="2055"/>
                    <a:pt x="473" y="1877"/>
                    <a:pt x="183" y="1681"/>
                  </a:cubicBezTo>
                  <a:cubicBezTo>
                    <a:pt x="125" y="1786"/>
                    <a:pt x="68" y="1901"/>
                    <a:pt x="1" y="1997"/>
                  </a:cubicBezTo>
                  <a:cubicBezTo>
                    <a:pt x="370" y="2310"/>
                    <a:pt x="753" y="2563"/>
                    <a:pt x="1229" y="2563"/>
                  </a:cubicBezTo>
                  <a:cubicBezTo>
                    <a:pt x="1320" y="2563"/>
                    <a:pt x="1415" y="2553"/>
                    <a:pt x="1514" y="2533"/>
                  </a:cubicBezTo>
                  <a:cubicBezTo>
                    <a:pt x="2022" y="2418"/>
                    <a:pt x="2425" y="2025"/>
                    <a:pt x="2540" y="1518"/>
                  </a:cubicBezTo>
                  <a:cubicBezTo>
                    <a:pt x="2764" y="641"/>
                    <a:pt x="2074" y="1"/>
                    <a:pt x="1323" y="1"/>
                  </a:cubicBezTo>
                  <a:close/>
                </a:path>
              </a:pathLst>
            </a:custGeom>
            <a:solidFill>
              <a:srgbClr val="67C6EA"/>
            </a:solidFill>
            <a:ln>
              <a:noFill/>
            </a:ln>
          </p:spPr>
          <p:txBody>
            <a:bodyPr spcFirstLastPara="1" wrap="square" lIns="121900" tIns="121900" rIns="121900" bIns="121900" anchor="ctr" anchorCtr="0">
              <a:noAutofit/>
            </a:bodyPr>
            <a:lstStyle/>
            <a:p>
              <a:endParaRPr sz="1600"/>
            </a:p>
          </p:txBody>
        </p:sp>
        <p:sp>
          <p:nvSpPr>
            <p:cNvPr id="787" name="Google Shape;787;p33"/>
            <p:cNvSpPr/>
            <p:nvPr/>
          </p:nvSpPr>
          <p:spPr>
            <a:xfrm>
              <a:off x="4222525" y="3850875"/>
              <a:ext cx="189000" cy="100600"/>
            </a:xfrm>
            <a:custGeom>
              <a:avLst/>
              <a:gdLst/>
              <a:ahLst/>
              <a:cxnLst/>
              <a:rect l="l" t="t" r="r" b="b"/>
              <a:pathLst>
                <a:path w="7560" h="4024" extrusionOk="0">
                  <a:moveTo>
                    <a:pt x="4863" y="0"/>
                  </a:moveTo>
                  <a:cubicBezTo>
                    <a:pt x="4396" y="0"/>
                    <a:pt x="3929" y="5"/>
                    <a:pt x="3459" y="18"/>
                  </a:cubicBezTo>
                  <a:cubicBezTo>
                    <a:pt x="2622" y="33"/>
                    <a:pt x="1720" y="151"/>
                    <a:pt x="847" y="151"/>
                  </a:cubicBezTo>
                  <a:cubicBezTo>
                    <a:pt x="561" y="151"/>
                    <a:pt x="277" y="138"/>
                    <a:pt x="1" y="105"/>
                  </a:cubicBezTo>
                  <a:lnTo>
                    <a:pt x="1" y="105"/>
                  </a:lnTo>
                  <a:cubicBezTo>
                    <a:pt x="154" y="1159"/>
                    <a:pt x="393" y="2155"/>
                    <a:pt x="1083" y="3008"/>
                  </a:cubicBezTo>
                  <a:cubicBezTo>
                    <a:pt x="1660" y="3729"/>
                    <a:pt x="2509" y="4023"/>
                    <a:pt x="3395" y="4023"/>
                  </a:cubicBezTo>
                  <a:cubicBezTo>
                    <a:pt x="3626" y="4023"/>
                    <a:pt x="3859" y="4003"/>
                    <a:pt x="4091" y="3966"/>
                  </a:cubicBezTo>
                  <a:cubicBezTo>
                    <a:pt x="6170" y="3630"/>
                    <a:pt x="7483" y="2088"/>
                    <a:pt x="7559" y="28"/>
                  </a:cubicBezTo>
                  <a:cubicBezTo>
                    <a:pt x="7540" y="28"/>
                    <a:pt x="7521" y="28"/>
                    <a:pt x="7511" y="38"/>
                  </a:cubicBezTo>
                  <a:cubicBezTo>
                    <a:pt x="6627" y="19"/>
                    <a:pt x="5747" y="0"/>
                    <a:pt x="4863" y="0"/>
                  </a:cubicBezTo>
                  <a:close/>
                </a:path>
              </a:pathLst>
            </a:custGeom>
            <a:solidFill>
              <a:srgbClr val="67C6EA"/>
            </a:solidFill>
            <a:ln>
              <a:noFill/>
            </a:ln>
          </p:spPr>
          <p:txBody>
            <a:bodyPr spcFirstLastPara="1" wrap="square" lIns="121900" tIns="121900" rIns="121900" bIns="121900" anchor="ctr" anchorCtr="0">
              <a:noAutofit/>
            </a:bodyPr>
            <a:lstStyle/>
            <a:p>
              <a:endParaRPr sz="1600"/>
            </a:p>
          </p:txBody>
        </p:sp>
        <p:sp>
          <p:nvSpPr>
            <p:cNvPr id="788" name="Google Shape;788;p33"/>
            <p:cNvSpPr/>
            <p:nvPr/>
          </p:nvSpPr>
          <p:spPr>
            <a:xfrm>
              <a:off x="4181100" y="3838875"/>
              <a:ext cx="302550" cy="163850"/>
            </a:xfrm>
            <a:custGeom>
              <a:avLst/>
              <a:gdLst/>
              <a:ahLst/>
              <a:cxnLst/>
              <a:rect l="l" t="t" r="r" b="b"/>
              <a:pathLst>
                <a:path w="12102" h="6554" extrusionOk="0">
                  <a:moveTo>
                    <a:pt x="9916" y="1691"/>
                  </a:moveTo>
                  <a:cubicBezTo>
                    <a:pt x="10029" y="1691"/>
                    <a:pt x="10141" y="1704"/>
                    <a:pt x="10251" y="1744"/>
                  </a:cubicBezTo>
                  <a:cubicBezTo>
                    <a:pt x="10529" y="1830"/>
                    <a:pt x="10759" y="2127"/>
                    <a:pt x="10548" y="2395"/>
                  </a:cubicBezTo>
                  <a:cubicBezTo>
                    <a:pt x="10424" y="2549"/>
                    <a:pt x="10269" y="2606"/>
                    <a:pt x="10104" y="2606"/>
                  </a:cubicBezTo>
                  <a:cubicBezTo>
                    <a:pt x="9837" y="2606"/>
                    <a:pt x="9543" y="2455"/>
                    <a:pt x="9312" y="2319"/>
                  </a:cubicBezTo>
                  <a:cubicBezTo>
                    <a:pt x="9398" y="2127"/>
                    <a:pt x="9465" y="1926"/>
                    <a:pt x="9523" y="1725"/>
                  </a:cubicBezTo>
                  <a:cubicBezTo>
                    <a:pt x="9652" y="1709"/>
                    <a:pt x="9784" y="1691"/>
                    <a:pt x="9916" y="1691"/>
                  </a:cubicBezTo>
                  <a:close/>
                  <a:moveTo>
                    <a:pt x="10347" y="850"/>
                  </a:moveTo>
                  <a:cubicBezTo>
                    <a:pt x="11098" y="850"/>
                    <a:pt x="11788" y="1490"/>
                    <a:pt x="11564" y="2367"/>
                  </a:cubicBezTo>
                  <a:cubicBezTo>
                    <a:pt x="11449" y="2874"/>
                    <a:pt x="11046" y="3267"/>
                    <a:pt x="10538" y="3382"/>
                  </a:cubicBezTo>
                  <a:cubicBezTo>
                    <a:pt x="10439" y="3402"/>
                    <a:pt x="10344" y="3412"/>
                    <a:pt x="10252" y="3412"/>
                  </a:cubicBezTo>
                  <a:cubicBezTo>
                    <a:pt x="9775" y="3412"/>
                    <a:pt x="9386" y="3159"/>
                    <a:pt x="9025" y="2846"/>
                  </a:cubicBezTo>
                  <a:cubicBezTo>
                    <a:pt x="9092" y="2740"/>
                    <a:pt x="9149" y="2635"/>
                    <a:pt x="9207" y="2530"/>
                  </a:cubicBezTo>
                  <a:cubicBezTo>
                    <a:pt x="9497" y="2721"/>
                    <a:pt x="9883" y="2897"/>
                    <a:pt x="10228" y="2897"/>
                  </a:cubicBezTo>
                  <a:cubicBezTo>
                    <a:pt x="10520" y="2897"/>
                    <a:pt x="10782" y="2771"/>
                    <a:pt x="10931" y="2424"/>
                  </a:cubicBezTo>
                  <a:cubicBezTo>
                    <a:pt x="11046" y="2108"/>
                    <a:pt x="10941" y="1763"/>
                    <a:pt x="10673" y="1562"/>
                  </a:cubicBezTo>
                  <a:cubicBezTo>
                    <a:pt x="10455" y="1392"/>
                    <a:pt x="10189" y="1338"/>
                    <a:pt x="9920" y="1338"/>
                  </a:cubicBezTo>
                  <a:cubicBezTo>
                    <a:pt x="9809" y="1338"/>
                    <a:pt x="9698" y="1347"/>
                    <a:pt x="9590" y="1361"/>
                  </a:cubicBezTo>
                  <a:cubicBezTo>
                    <a:pt x="9609" y="1265"/>
                    <a:pt x="9619" y="1160"/>
                    <a:pt x="9628" y="1064"/>
                  </a:cubicBezTo>
                  <a:cubicBezTo>
                    <a:pt x="9855" y="916"/>
                    <a:pt x="10104" y="850"/>
                    <a:pt x="10347" y="850"/>
                  </a:cubicBezTo>
                  <a:close/>
                  <a:moveTo>
                    <a:pt x="6535" y="475"/>
                  </a:moveTo>
                  <a:cubicBezTo>
                    <a:pt x="7412" y="475"/>
                    <a:pt x="8285" y="489"/>
                    <a:pt x="9159" y="508"/>
                  </a:cubicBezTo>
                  <a:cubicBezTo>
                    <a:pt x="9178" y="508"/>
                    <a:pt x="9197" y="508"/>
                    <a:pt x="9216" y="498"/>
                  </a:cubicBezTo>
                  <a:lnTo>
                    <a:pt x="9216" y="498"/>
                  </a:lnTo>
                  <a:cubicBezTo>
                    <a:pt x="9140" y="2558"/>
                    <a:pt x="7827" y="4110"/>
                    <a:pt x="5758" y="4446"/>
                  </a:cubicBezTo>
                  <a:cubicBezTo>
                    <a:pt x="5528" y="4483"/>
                    <a:pt x="5295" y="4503"/>
                    <a:pt x="5065" y="4503"/>
                  </a:cubicBezTo>
                  <a:cubicBezTo>
                    <a:pt x="4182" y="4503"/>
                    <a:pt x="3327" y="4209"/>
                    <a:pt x="2750" y="3488"/>
                  </a:cubicBezTo>
                  <a:cubicBezTo>
                    <a:pt x="2060" y="2635"/>
                    <a:pt x="1820" y="1629"/>
                    <a:pt x="1667" y="575"/>
                  </a:cubicBezTo>
                  <a:lnTo>
                    <a:pt x="1667" y="575"/>
                  </a:lnTo>
                  <a:cubicBezTo>
                    <a:pt x="1952" y="609"/>
                    <a:pt x="2244" y="622"/>
                    <a:pt x="2540" y="622"/>
                  </a:cubicBezTo>
                  <a:cubicBezTo>
                    <a:pt x="3405" y="622"/>
                    <a:pt x="4297" y="510"/>
                    <a:pt x="5126" y="489"/>
                  </a:cubicBezTo>
                  <a:cubicBezTo>
                    <a:pt x="5596" y="479"/>
                    <a:pt x="6066" y="475"/>
                    <a:pt x="6535" y="475"/>
                  </a:cubicBezTo>
                  <a:close/>
                  <a:moveTo>
                    <a:pt x="2434" y="3727"/>
                  </a:moveTo>
                  <a:cubicBezTo>
                    <a:pt x="3129" y="4490"/>
                    <a:pt x="4118" y="4923"/>
                    <a:pt x="5138" y="4923"/>
                  </a:cubicBezTo>
                  <a:cubicBezTo>
                    <a:pt x="5283" y="4923"/>
                    <a:pt x="5430" y="4914"/>
                    <a:pt x="5576" y="4896"/>
                  </a:cubicBezTo>
                  <a:cubicBezTo>
                    <a:pt x="6390" y="4800"/>
                    <a:pt x="7166" y="4503"/>
                    <a:pt x="7837" y="4043"/>
                  </a:cubicBezTo>
                  <a:cubicBezTo>
                    <a:pt x="8498" y="4120"/>
                    <a:pt x="9877" y="4034"/>
                    <a:pt x="9849" y="4896"/>
                  </a:cubicBezTo>
                  <a:cubicBezTo>
                    <a:pt x="9839" y="4925"/>
                    <a:pt x="9858" y="4944"/>
                    <a:pt x="9877" y="4963"/>
                  </a:cubicBezTo>
                  <a:cubicBezTo>
                    <a:pt x="9686" y="5959"/>
                    <a:pt x="8076" y="5863"/>
                    <a:pt x="7300" y="5940"/>
                  </a:cubicBezTo>
                  <a:cubicBezTo>
                    <a:pt x="6563" y="6017"/>
                    <a:pt x="5825" y="6084"/>
                    <a:pt x="5087" y="6113"/>
                  </a:cubicBezTo>
                  <a:cubicBezTo>
                    <a:pt x="4591" y="6136"/>
                    <a:pt x="4023" y="6177"/>
                    <a:pt x="3446" y="6177"/>
                  </a:cubicBezTo>
                  <a:cubicBezTo>
                    <a:pt x="2608" y="6177"/>
                    <a:pt x="1750" y="6091"/>
                    <a:pt x="1064" y="5739"/>
                  </a:cubicBezTo>
                  <a:cubicBezTo>
                    <a:pt x="1044" y="5701"/>
                    <a:pt x="1025" y="5672"/>
                    <a:pt x="996" y="5662"/>
                  </a:cubicBezTo>
                  <a:cubicBezTo>
                    <a:pt x="422" y="5375"/>
                    <a:pt x="402" y="4695"/>
                    <a:pt x="824" y="4254"/>
                  </a:cubicBezTo>
                  <a:cubicBezTo>
                    <a:pt x="1255" y="3823"/>
                    <a:pt x="1868" y="3775"/>
                    <a:pt x="2434" y="3727"/>
                  </a:cubicBezTo>
                  <a:close/>
                  <a:moveTo>
                    <a:pt x="6938" y="41"/>
                  </a:moveTo>
                  <a:cubicBezTo>
                    <a:pt x="6333" y="41"/>
                    <a:pt x="5728" y="50"/>
                    <a:pt x="5126" y="67"/>
                  </a:cubicBezTo>
                  <a:cubicBezTo>
                    <a:pt x="3938" y="96"/>
                    <a:pt x="2558" y="0"/>
                    <a:pt x="1418" y="374"/>
                  </a:cubicBezTo>
                  <a:cubicBezTo>
                    <a:pt x="1351" y="393"/>
                    <a:pt x="1332" y="508"/>
                    <a:pt x="1408" y="537"/>
                  </a:cubicBezTo>
                  <a:cubicBezTo>
                    <a:pt x="1303" y="1610"/>
                    <a:pt x="1610" y="2673"/>
                    <a:pt x="2261" y="3526"/>
                  </a:cubicBezTo>
                  <a:cubicBezTo>
                    <a:pt x="2172" y="3518"/>
                    <a:pt x="2081" y="3513"/>
                    <a:pt x="1990" y="3513"/>
                  </a:cubicBezTo>
                  <a:cubicBezTo>
                    <a:pt x="1339" y="3513"/>
                    <a:pt x="672" y="3734"/>
                    <a:pt x="335" y="4331"/>
                  </a:cubicBezTo>
                  <a:cubicBezTo>
                    <a:pt x="0" y="4915"/>
                    <a:pt x="201" y="5720"/>
                    <a:pt x="872" y="5940"/>
                  </a:cubicBezTo>
                  <a:cubicBezTo>
                    <a:pt x="891" y="5950"/>
                    <a:pt x="910" y="5950"/>
                    <a:pt x="929" y="5950"/>
                  </a:cubicBezTo>
                  <a:cubicBezTo>
                    <a:pt x="1332" y="6180"/>
                    <a:pt x="1772" y="6323"/>
                    <a:pt x="2232" y="6371"/>
                  </a:cubicBezTo>
                  <a:cubicBezTo>
                    <a:pt x="2874" y="6457"/>
                    <a:pt x="3521" y="6491"/>
                    <a:pt x="4168" y="6491"/>
                  </a:cubicBezTo>
                  <a:cubicBezTo>
                    <a:pt x="4814" y="6491"/>
                    <a:pt x="5461" y="6457"/>
                    <a:pt x="6103" y="6410"/>
                  </a:cubicBezTo>
                  <a:cubicBezTo>
                    <a:pt x="7118" y="6342"/>
                    <a:pt x="10519" y="6553"/>
                    <a:pt x="10203" y="4743"/>
                  </a:cubicBezTo>
                  <a:cubicBezTo>
                    <a:pt x="10194" y="4681"/>
                    <a:pt x="10146" y="4636"/>
                    <a:pt x="10086" y="4636"/>
                  </a:cubicBezTo>
                  <a:cubicBezTo>
                    <a:pt x="10080" y="4636"/>
                    <a:pt x="10075" y="4636"/>
                    <a:pt x="10069" y="4637"/>
                  </a:cubicBezTo>
                  <a:cubicBezTo>
                    <a:pt x="10031" y="4369"/>
                    <a:pt x="9858" y="4139"/>
                    <a:pt x="9619" y="4024"/>
                  </a:cubicBezTo>
                  <a:cubicBezTo>
                    <a:pt x="9226" y="3823"/>
                    <a:pt x="8689" y="3785"/>
                    <a:pt x="8210" y="3756"/>
                  </a:cubicBezTo>
                  <a:cubicBezTo>
                    <a:pt x="8431" y="3564"/>
                    <a:pt x="8632" y="3363"/>
                    <a:pt x="8814" y="3143"/>
                  </a:cubicBezTo>
                  <a:cubicBezTo>
                    <a:pt x="9135" y="3582"/>
                    <a:pt x="9620" y="3779"/>
                    <a:pt x="10114" y="3779"/>
                  </a:cubicBezTo>
                  <a:cubicBezTo>
                    <a:pt x="10946" y="3779"/>
                    <a:pt x="11802" y="3220"/>
                    <a:pt x="11947" y="2319"/>
                  </a:cubicBezTo>
                  <a:cubicBezTo>
                    <a:pt x="12101" y="1327"/>
                    <a:pt x="11280" y="515"/>
                    <a:pt x="10409" y="515"/>
                  </a:cubicBezTo>
                  <a:cubicBezTo>
                    <a:pt x="10145" y="515"/>
                    <a:pt x="9876" y="590"/>
                    <a:pt x="9628" y="757"/>
                  </a:cubicBezTo>
                  <a:cubicBezTo>
                    <a:pt x="9628" y="633"/>
                    <a:pt x="9609" y="508"/>
                    <a:pt x="9600" y="384"/>
                  </a:cubicBezTo>
                  <a:cubicBezTo>
                    <a:pt x="9584" y="279"/>
                    <a:pt x="9494" y="202"/>
                    <a:pt x="9397" y="202"/>
                  </a:cubicBezTo>
                  <a:cubicBezTo>
                    <a:pt x="9379" y="202"/>
                    <a:pt x="9360" y="205"/>
                    <a:pt x="9341" y="211"/>
                  </a:cubicBezTo>
                  <a:cubicBezTo>
                    <a:pt x="9312" y="134"/>
                    <a:pt x="9236" y="96"/>
                    <a:pt x="9159" y="87"/>
                  </a:cubicBezTo>
                  <a:cubicBezTo>
                    <a:pt x="8420" y="55"/>
                    <a:pt x="7679" y="41"/>
                    <a:pt x="6938" y="41"/>
                  </a:cubicBezTo>
                  <a:close/>
                </a:path>
              </a:pathLst>
            </a:custGeom>
            <a:solidFill>
              <a:srgbClr val="1E1E1C"/>
            </a:solidFill>
            <a:ln>
              <a:noFill/>
            </a:ln>
          </p:spPr>
          <p:txBody>
            <a:bodyPr spcFirstLastPara="1" wrap="square" lIns="121900" tIns="121900" rIns="121900" bIns="121900" anchor="ctr" anchorCtr="0">
              <a:noAutofit/>
            </a:bodyPr>
            <a:lstStyle/>
            <a:p>
              <a:endParaRPr sz="1600"/>
            </a:p>
          </p:txBody>
        </p:sp>
      </p:grpSp>
      <p:grpSp>
        <p:nvGrpSpPr>
          <p:cNvPr id="796" name="Google Shape;796;p33"/>
          <p:cNvGrpSpPr/>
          <p:nvPr/>
        </p:nvGrpSpPr>
        <p:grpSpPr>
          <a:xfrm>
            <a:off x="1527706" y="1774759"/>
            <a:ext cx="564001" cy="657484"/>
            <a:chOff x="4478800" y="4423725"/>
            <a:chExt cx="375300" cy="463975"/>
          </a:xfrm>
          <a:solidFill>
            <a:srgbClr val="FF3399"/>
          </a:solidFill>
        </p:grpSpPr>
        <p:sp>
          <p:nvSpPr>
            <p:cNvPr id="797" name="Google Shape;797;p33"/>
            <p:cNvSpPr/>
            <p:nvPr/>
          </p:nvSpPr>
          <p:spPr>
            <a:xfrm>
              <a:off x="4813275" y="4548400"/>
              <a:ext cx="40825" cy="15325"/>
            </a:xfrm>
            <a:custGeom>
              <a:avLst/>
              <a:gdLst/>
              <a:ahLst/>
              <a:cxnLst/>
              <a:rect l="l" t="t" r="r" b="b"/>
              <a:pathLst>
                <a:path w="1633" h="613" extrusionOk="0">
                  <a:moveTo>
                    <a:pt x="1412" y="0"/>
                  </a:moveTo>
                  <a:cubicBezTo>
                    <a:pt x="1380" y="0"/>
                    <a:pt x="1348" y="10"/>
                    <a:pt x="1318" y="34"/>
                  </a:cubicBezTo>
                  <a:cubicBezTo>
                    <a:pt x="1053" y="253"/>
                    <a:pt x="718" y="369"/>
                    <a:pt x="381" y="369"/>
                  </a:cubicBezTo>
                  <a:cubicBezTo>
                    <a:pt x="303" y="369"/>
                    <a:pt x="226" y="363"/>
                    <a:pt x="149" y="351"/>
                  </a:cubicBezTo>
                  <a:cubicBezTo>
                    <a:pt x="143" y="350"/>
                    <a:pt x="138" y="349"/>
                    <a:pt x="133" y="349"/>
                  </a:cubicBezTo>
                  <a:cubicBezTo>
                    <a:pt x="22" y="349"/>
                    <a:pt x="1" y="543"/>
                    <a:pt x="120" y="571"/>
                  </a:cubicBezTo>
                  <a:cubicBezTo>
                    <a:pt x="240" y="599"/>
                    <a:pt x="361" y="613"/>
                    <a:pt x="483" y="613"/>
                  </a:cubicBezTo>
                  <a:cubicBezTo>
                    <a:pt x="858" y="613"/>
                    <a:pt x="1229" y="482"/>
                    <a:pt x="1519" y="236"/>
                  </a:cubicBezTo>
                  <a:cubicBezTo>
                    <a:pt x="1632" y="145"/>
                    <a:pt x="1530" y="0"/>
                    <a:pt x="1412" y="0"/>
                  </a:cubicBezTo>
                  <a:close/>
                </a:path>
              </a:pathLst>
            </a:custGeom>
            <a:grpFill/>
            <a:ln>
              <a:noFill/>
            </a:ln>
          </p:spPr>
          <p:txBody>
            <a:bodyPr spcFirstLastPara="1" wrap="square" lIns="121900" tIns="121900" rIns="121900" bIns="121900" anchor="ctr" anchorCtr="0">
              <a:noAutofit/>
            </a:bodyPr>
            <a:lstStyle/>
            <a:p>
              <a:endParaRPr sz="1600"/>
            </a:p>
          </p:txBody>
        </p:sp>
        <p:sp>
          <p:nvSpPr>
            <p:cNvPr id="798" name="Google Shape;798;p33"/>
            <p:cNvSpPr/>
            <p:nvPr/>
          </p:nvSpPr>
          <p:spPr>
            <a:xfrm>
              <a:off x="4804525" y="4619675"/>
              <a:ext cx="37975" cy="10350"/>
            </a:xfrm>
            <a:custGeom>
              <a:avLst/>
              <a:gdLst/>
              <a:ahLst/>
              <a:cxnLst/>
              <a:rect l="l" t="t" r="r" b="b"/>
              <a:pathLst>
                <a:path w="1519" h="414" extrusionOk="0">
                  <a:moveTo>
                    <a:pt x="144" y="0"/>
                  </a:moveTo>
                  <a:cubicBezTo>
                    <a:pt x="29" y="0"/>
                    <a:pt x="1" y="173"/>
                    <a:pt x="116" y="201"/>
                  </a:cubicBezTo>
                  <a:cubicBezTo>
                    <a:pt x="518" y="297"/>
                    <a:pt x="920" y="355"/>
                    <a:pt x="1323" y="412"/>
                  </a:cubicBezTo>
                  <a:cubicBezTo>
                    <a:pt x="1328" y="413"/>
                    <a:pt x="1334" y="413"/>
                    <a:pt x="1339" y="413"/>
                  </a:cubicBezTo>
                  <a:cubicBezTo>
                    <a:pt x="1488" y="413"/>
                    <a:pt x="1518" y="162"/>
                    <a:pt x="1361" y="134"/>
                  </a:cubicBezTo>
                  <a:cubicBezTo>
                    <a:pt x="959" y="77"/>
                    <a:pt x="556" y="19"/>
                    <a:pt x="144" y="0"/>
                  </a:cubicBezTo>
                  <a:close/>
                </a:path>
              </a:pathLst>
            </a:custGeom>
            <a:grpFill/>
            <a:ln>
              <a:noFill/>
            </a:ln>
          </p:spPr>
          <p:txBody>
            <a:bodyPr spcFirstLastPara="1" wrap="square" lIns="121900" tIns="121900" rIns="121900" bIns="121900" anchor="ctr" anchorCtr="0">
              <a:noAutofit/>
            </a:bodyPr>
            <a:lstStyle/>
            <a:p>
              <a:endParaRPr sz="1600"/>
            </a:p>
          </p:txBody>
        </p:sp>
        <p:sp>
          <p:nvSpPr>
            <p:cNvPr id="799" name="Google Shape;799;p33"/>
            <p:cNvSpPr/>
            <p:nvPr/>
          </p:nvSpPr>
          <p:spPr>
            <a:xfrm>
              <a:off x="4789375" y="4487325"/>
              <a:ext cx="28375" cy="22725"/>
            </a:xfrm>
            <a:custGeom>
              <a:avLst/>
              <a:gdLst/>
              <a:ahLst/>
              <a:cxnLst/>
              <a:rect l="l" t="t" r="r" b="b"/>
              <a:pathLst>
                <a:path w="1135" h="909" extrusionOk="0">
                  <a:moveTo>
                    <a:pt x="916" y="0"/>
                  </a:moveTo>
                  <a:cubicBezTo>
                    <a:pt x="886" y="0"/>
                    <a:pt x="855" y="10"/>
                    <a:pt x="827" y="35"/>
                  </a:cubicBezTo>
                  <a:cubicBezTo>
                    <a:pt x="578" y="264"/>
                    <a:pt x="329" y="494"/>
                    <a:pt x="70" y="734"/>
                  </a:cubicBezTo>
                  <a:cubicBezTo>
                    <a:pt x="0" y="796"/>
                    <a:pt x="62" y="908"/>
                    <a:pt x="134" y="908"/>
                  </a:cubicBezTo>
                  <a:cubicBezTo>
                    <a:pt x="151" y="908"/>
                    <a:pt x="169" y="902"/>
                    <a:pt x="185" y="887"/>
                  </a:cubicBezTo>
                  <a:cubicBezTo>
                    <a:pt x="472" y="676"/>
                    <a:pt x="750" y="456"/>
                    <a:pt x="1028" y="236"/>
                  </a:cubicBezTo>
                  <a:cubicBezTo>
                    <a:pt x="1134" y="145"/>
                    <a:pt x="1031" y="0"/>
                    <a:pt x="916" y="0"/>
                  </a:cubicBezTo>
                  <a:close/>
                </a:path>
              </a:pathLst>
            </a:custGeom>
            <a:grpFill/>
            <a:ln>
              <a:noFill/>
            </a:ln>
          </p:spPr>
          <p:txBody>
            <a:bodyPr spcFirstLastPara="1" wrap="square" lIns="121900" tIns="121900" rIns="121900" bIns="121900" anchor="ctr" anchorCtr="0">
              <a:noAutofit/>
            </a:bodyPr>
            <a:lstStyle/>
            <a:p>
              <a:endParaRPr sz="1600"/>
            </a:p>
          </p:txBody>
        </p:sp>
        <p:sp>
          <p:nvSpPr>
            <p:cNvPr id="800" name="Google Shape;800;p33"/>
            <p:cNvSpPr/>
            <p:nvPr/>
          </p:nvSpPr>
          <p:spPr>
            <a:xfrm>
              <a:off x="4762275" y="4690275"/>
              <a:ext cx="22875" cy="12100"/>
            </a:xfrm>
            <a:custGeom>
              <a:avLst/>
              <a:gdLst/>
              <a:ahLst/>
              <a:cxnLst/>
              <a:rect l="l" t="t" r="r" b="b"/>
              <a:pathLst>
                <a:path w="915" h="484" extrusionOk="0">
                  <a:moveTo>
                    <a:pt x="119" y="0"/>
                  </a:moveTo>
                  <a:cubicBezTo>
                    <a:pt x="37" y="0"/>
                    <a:pt x="0" y="111"/>
                    <a:pt x="71" y="156"/>
                  </a:cubicBezTo>
                  <a:cubicBezTo>
                    <a:pt x="273" y="271"/>
                    <a:pt x="483" y="376"/>
                    <a:pt x="685" y="472"/>
                  </a:cubicBezTo>
                  <a:cubicBezTo>
                    <a:pt x="704" y="480"/>
                    <a:pt x="722" y="484"/>
                    <a:pt x="739" y="484"/>
                  </a:cubicBezTo>
                  <a:cubicBezTo>
                    <a:pt x="858" y="484"/>
                    <a:pt x="915" y="300"/>
                    <a:pt x="780" y="242"/>
                  </a:cubicBezTo>
                  <a:cubicBezTo>
                    <a:pt x="570" y="156"/>
                    <a:pt x="359" y="69"/>
                    <a:pt x="139" y="2"/>
                  </a:cubicBezTo>
                  <a:cubicBezTo>
                    <a:pt x="132" y="1"/>
                    <a:pt x="125" y="0"/>
                    <a:pt x="119" y="0"/>
                  </a:cubicBezTo>
                  <a:close/>
                </a:path>
              </a:pathLst>
            </a:custGeom>
            <a:grpFill/>
            <a:ln>
              <a:noFill/>
            </a:ln>
          </p:spPr>
          <p:txBody>
            <a:bodyPr spcFirstLastPara="1" wrap="square" lIns="121900" tIns="121900" rIns="121900" bIns="121900" anchor="ctr" anchorCtr="0">
              <a:noAutofit/>
            </a:bodyPr>
            <a:lstStyle/>
            <a:p>
              <a:endParaRPr sz="1600"/>
            </a:p>
          </p:txBody>
        </p:sp>
        <p:sp>
          <p:nvSpPr>
            <p:cNvPr id="801" name="Google Shape;801;p33"/>
            <p:cNvSpPr/>
            <p:nvPr/>
          </p:nvSpPr>
          <p:spPr>
            <a:xfrm>
              <a:off x="4550900" y="4491750"/>
              <a:ext cx="232825" cy="395950"/>
            </a:xfrm>
            <a:custGeom>
              <a:avLst/>
              <a:gdLst/>
              <a:ahLst/>
              <a:cxnLst/>
              <a:rect l="l" t="t" r="r" b="b"/>
              <a:pathLst>
                <a:path w="9313" h="15838" extrusionOk="0">
                  <a:moveTo>
                    <a:pt x="4924" y="432"/>
                  </a:moveTo>
                  <a:cubicBezTo>
                    <a:pt x="5992" y="432"/>
                    <a:pt x="7083" y="811"/>
                    <a:pt x="7837" y="1592"/>
                  </a:cubicBezTo>
                  <a:cubicBezTo>
                    <a:pt x="8756" y="2550"/>
                    <a:pt x="8910" y="4111"/>
                    <a:pt x="8699" y="5376"/>
                  </a:cubicBezTo>
                  <a:cubicBezTo>
                    <a:pt x="8498" y="6573"/>
                    <a:pt x="7281" y="7100"/>
                    <a:pt x="6764" y="8173"/>
                  </a:cubicBezTo>
                  <a:cubicBezTo>
                    <a:pt x="6409" y="8901"/>
                    <a:pt x="6285" y="9725"/>
                    <a:pt x="6428" y="10530"/>
                  </a:cubicBezTo>
                  <a:cubicBezTo>
                    <a:pt x="6093" y="10741"/>
                    <a:pt x="5729" y="10894"/>
                    <a:pt x="5355" y="11009"/>
                  </a:cubicBezTo>
                  <a:lnTo>
                    <a:pt x="5078" y="11028"/>
                  </a:lnTo>
                  <a:lnTo>
                    <a:pt x="5078" y="11066"/>
                  </a:lnTo>
                  <a:cubicBezTo>
                    <a:pt x="4769" y="11138"/>
                    <a:pt x="4450" y="11172"/>
                    <a:pt x="4131" y="11172"/>
                  </a:cubicBezTo>
                  <a:cubicBezTo>
                    <a:pt x="3934" y="11172"/>
                    <a:pt x="3738" y="11159"/>
                    <a:pt x="3545" y="11134"/>
                  </a:cubicBezTo>
                  <a:lnTo>
                    <a:pt x="3286" y="11086"/>
                  </a:lnTo>
                  <a:cubicBezTo>
                    <a:pt x="2970" y="11028"/>
                    <a:pt x="2663" y="10942"/>
                    <a:pt x="2357" y="10827"/>
                  </a:cubicBezTo>
                  <a:cubicBezTo>
                    <a:pt x="2491" y="9955"/>
                    <a:pt x="2587" y="9064"/>
                    <a:pt x="2251" y="8221"/>
                  </a:cubicBezTo>
                  <a:cubicBezTo>
                    <a:pt x="1878" y="7292"/>
                    <a:pt x="1083" y="6583"/>
                    <a:pt x="786" y="5615"/>
                  </a:cubicBezTo>
                  <a:cubicBezTo>
                    <a:pt x="0" y="3029"/>
                    <a:pt x="2060" y="605"/>
                    <a:pt x="4627" y="442"/>
                  </a:cubicBezTo>
                  <a:cubicBezTo>
                    <a:pt x="4726" y="435"/>
                    <a:pt x="4825" y="432"/>
                    <a:pt x="4924" y="432"/>
                  </a:cubicBezTo>
                  <a:close/>
                  <a:moveTo>
                    <a:pt x="2041" y="10798"/>
                  </a:moveTo>
                  <a:cubicBezTo>
                    <a:pt x="2041" y="10875"/>
                    <a:pt x="2031" y="10942"/>
                    <a:pt x="2021" y="11009"/>
                  </a:cubicBezTo>
                  <a:cubicBezTo>
                    <a:pt x="2015" y="11105"/>
                    <a:pt x="2101" y="11162"/>
                    <a:pt x="2182" y="11162"/>
                  </a:cubicBezTo>
                  <a:cubicBezTo>
                    <a:pt x="2214" y="11162"/>
                    <a:pt x="2246" y="11153"/>
                    <a:pt x="2271" y="11134"/>
                  </a:cubicBezTo>
                  <a:cubicBezTo>
                    <a:pt x="2884" y="11453"/>
                    <a:pt x="3546" y="11605"/>
                    <a:pt x="4208" y="11605"/>
                  </a:cubicBezTo>
                  <a:cubicBezTo>
                    <a:pt x="5054" y="11605"/>
                    <a:pt x="5901" y="11356"/>
                    <a:pt x="6649" y="10894"/>
                  </a:cubicBezTo>
                  <a:lnTo>
                    <a:pt x="6649" y="10894"/>
                  </a:lnTo>
                  <a:cubicBezTo>
                    <a:pt x="7386" y="11517"/>
                    <a:pt x="6486" y="12283"/>
                    <a:pt x="5873" y="12446"/>
                  </a:cubicBezTo>
                  <a:cubicBezTo>
                    <a:pt x="5346" y="12571"/>
                    <a:pt x="4800" y="12628"/>
                    <a:pt x="4254" y="12638"/>
                  </a:cubicBezTo>
                  <a:cubicBezTo>
                    <a:pt x="4101" y="12651"/>
                    <a:pt x="3948" y="12658"/>
                    <a:pt x="3796" y="12658"/>
                  </a:cubicBezTo>
                  <a:cubicBezTo>
                    <a:pt x="3518" y="12658"/>
                    <a:pt x="3242" y="12636"/>
                    <a:pt x="2970" y="12599"/>
                  </a:cubicBezTo>
                  <a:cubicBezTo>
                    <a:pt x="2194" y="12456"/>
                    <a:pt x="1140" y="11478"/>
                    <a:pt x="2041" y="10798"/>
                  </a:cubicBezTo>
                  <a:close/>
                  <a:moveTo>
                    <a:pt x="6745" y="12475"/>
                  </a:moveTo>
                  <a:lnTo>
                    <a:pt x="6745" y="12475"/>
                  </a:lnTo>
                  <a:cubicBezTo>
                    <a:pt x="7204" y="13921"/>
                    <a:pt x="5461" y="14276"/>
                    <a:pt x="4369" y="14305"/>
                  </a:cubicBezTo>
                  <a:lnTo>
                    <a:pt x="4359" y="14305"/>
                  </a:lnTo>
                  <a:cubicBezTo>
                    <a:pt x="4251" y="14311"/>
                    <a:pt x="4143" y="14314"/>
                    <a:pt x="4035" y="14314"/>
                  </a:cubicBezTo>
                  <a:cubicBezTo>
                    <a:pt x="3624" y="14314"/>
                    <a:pt x="3211" y="14269"/>
                    <a:pt x="2817" y="14170"/>
                  </a:cubicBezTo>
                  <a:cubicBezTo>
                    <a:pt x="2136" y="13979"/>
                    <a:pt x="1265" y="13299"/>
                    <a:pt x="1830" y="12504"/>
                  </a:cubicBezTo>
                  <a:lnTo>
                    <a:pt x="1830" y="12504"/>
                  </a:lnTo>
                  <a:cubicBezTo>
                    <a:pt x="2328" y="12935"/>
                    <a:pt x="3104" y="13030"/>
                    <a:pt x="3756" y="13030"/>
                  </a:cubicBezTo>
                  <a:cubicBezTo>
                    <a:pt x="3833" y="13030"/>
                    <a:pt x="3914" y="13031"/>
                    <a:pt x="3998" y="13031"/>
                  </a:cubicBezTo>
                  <a:cubicBezTo>
                    <a:pt x="4857" y="13031"/>
                    <a:pt x="6047" y="13007"/>
                    <a:pt x="6745" y="12475"/>
                  </a:cubicBezTo>
                  <a:close/>
                  <a:moveTo>
                    <a:pt x="6237" y="14257"/>
                  </a:moveTo>
                  <a:cubicBezTo>
                    <a:pt x="5728" y="15019"/>
                    <a:pt x="4928" y="15450"/>
                    <a:pt x="4148" y="15450"/>
                  </a:cubicBezTo>
                  <a:cubicBezTo>
                    <a:pt x="3458" y="15450"/>
                    <a:pt x="2783" y="15113"/>
                    <a:pt x="2338" y="14372"/>
                  </a:cubicBezTo>
                  <a:lnTo>
                    <a:pt x="2338" y="14372"/>
                  </a:lnTo>
                  <a:cubicBezTo>
                    <a:pt x="2807" y="14573"/>
                    <a:pt x="3363" y="14640"/>
                    <a:pt x="3842" y="14659"/>
                  </a:cubicBezTo>
                  <a:cubicBezTo>
                    <a:pt x="3914" y="14662"/>
                    <a:pt x="3985" y="14663"/>
                    <a:pt x="4057" y="14663"/>
                  </a:cubicBezTo>
                  <a:cubicBezTo>
                    <a:pt x="4799" y="14663"/>
                    <a:pt x="5538" y="14527"/>
                    <a:pt x="6237" y="14257"/>
                  </a:cubicBezTo>
                  <a:close/>
                  <a:moveTo>
                    <a:pt x="4950" y="1"/>
                  </a:moveTo>
                  <a:cubicBezTo>
                    <a:pt x="4846" y="1"/>
                    <a:pt x="4742" y="4"/>
                    <a:pt x="4637" y="11"/>
                  </a:cubicBezTo>
                  <a:cubicBezTo>
                    <a:pt x="2501" y="135"/>
                    <a:pt x="613" y="1620"/>
                    <a:pt x="259" y="3776"/>
                  </a:cubicBezTo>
                  <a:cubicBezTo>
                    <a:pt x="86" y="4811"/>
                    <a:pt x="307" y="5864"/>
                    <a:pt x="862" y="6746"/>
                  </a:cubicBezTo>
                  <a:cubicBezTo>
                    <a:pt x="1226" y="7359"/>
                    <a:pt x="1705" y="7905"/>
                    <a:pt x="1935" y="8585"/>
                  </a:cubicBezTo>
                  <a:cubicBezTo>
                    <a:pt x="2146" y="9217"/>
                    <a:pt x="2136" y="9879"/>
                    <a:pt x="2079" y="10530"/>
                  </a:cubicBezTo>
                  <a:cubicBezTo>
                    <a:pt x="1447" y="10712"/>
                    <a:pt x="1198" y="11392"/>
                    <a:pt x="1456" y="11986"/>
                  </a:cubicBezTo>
                  <a:cubicBezTo>
                    <a:pt x="1504" y="12111"/>
                    <a:pt x="1581" y="12216"/>
                    <a:pt x="1657" y="12321"/>
                  </a:cubicBezTo>
                  <a:cubicBezTo>
                    <a:pt x="1303" y="12714"/>
                    <a:pt x="1255" y="13289"/>
                    <a:pt x="1552" y="13730"/>
                  </a:cubicBezTo>
                  <a:cubicBezTo>
                    <a:pt x="1686" y="13941"/>
                    <a:pt x="1859" y="14113"/>
                    <a:pt x="2069" y="14228"/>
                  </a:cubicBezTo>
                  <a:cubicBezTo>
                    <a:pt x="2290" y="15196"/>
                    <a:pt x="3229" y="15837"/>
                    <a:pt x="4206" y="15837"/>
                  </a:cubicBezTo>
                  <a:cubicBezTo>
                    <a:pt x="4213" y="15838"/>
                    <a:pt x="4219" y="15838"/>
                    <a:pt x="4226" y="15838"/>
                  </a:cubicBezTo>
                  <a:cubicBezTo>
                    <a:pt x="5338" y="15838"/>
                    <a:pt x="6278" y="15065"/>
                    <a:pt x="6735" y="14094"/>
                  </a:cubicBezTo>
                  <a:cubicBezTo>
                    <a:pt x="6745" y="14056"/>
                    <a:pt x="6754" y="14008"/>
                    <a:pt x="6745" y="13969"/>
                  </a:cubicBezTo>
                  <a:cubicBezTo>
                    <a:pt x="7281" y="13586"/>
                    <a:pt x="7521" y="13021"/>
                    <a:pt x="7032" y="12216"/>
                  </a:cubicBezTo>
                  <a:cubicBezTo>
                    <a:pt x="7415" y="11728"/>
                    <a:pt x="7415" y="11009"/>
                    <a:pt x="6907" y="10616"/>
                  </a:cubicBezTo>
                  <a:cubicBezTo>
                    <a:pt x="6888" y="10597"/>
                    <a:pt x="6860" y="10587"/>
                    <a:pt x="6831" y="10578"/>
                  </a:cubicBezTo>
                  <a:cubicBezTo>
                    <a:pt x="6831" y="10568"/>
                    <a:pt x="6831" y="10559"/>
                    <a:pt x="6831" y="10549"/>
                  </a:cubicBezTo>
                  <a:cubicBezTo>
                    <a:pt x="6764" y="9744"/>
                    <a:pt x="6831" y="8959"/>
                    <a:pt x="7195" y="8259"/>
                  </a:cubicBezTo>
                  <a:cubicBezTo>
                    <a:pt x="7568" y="7560"/>
                    <a:pt x="8201" y="7206"/>
                    <a:pt x="8670" y="6602"/>
                  </a:cubicBezTo>
                  <a:cubicBezTo>
                    <a:pt x="9312" y="5778"/>
                    <a:pt x="9264" y="4542"/>
                    <a:pt x="9149" y="3556"/>
                  </a:cubicBezTo>
                  <a:cubicBezTo>
                    <a:pt x="8884" y="1374"/>
                    <a:pt x="7054" y="1"/>
                    <a:pt x="4950" y="1"/>
                  </a:cubicBezTo>
                  <a:close/>
                </a:path>
              </a:pathLst>
            </a:custGeom>
            <a:grpFill/>
            <a:ln>
              <a:noFill/>
            </a:ln>
          </p:spPr>
          <p:txBody>
            <a:bodyPr spcFirstLastPara="1" wrap="square" lIns="121900" tIns="121900" rIns="121900" bIns="121900" anchor="ctr" anchorCtr="0">
              <a:noAutofit/>
            </a:bodyPr>
            <a:lstStyle/>
            <a:p>
              <a:endParaRPr sz="1600"/>
            </a:p>
          </p:txBody>
        </p:sp>
        <p:sp>
          <p:nvSpPr>
            <p:cNvPr id="802" name="Google Shape;802;p33"/>
            <p:cNvSpPr/>
            <p:nvPr/>
          </p:nvSpPr>
          <p:spPr>
            <a:xfrm>
              <a:off x="4550650" y="4502550"/>
              <a:ext cx="223000" cy="266350"/>
            </a:xfrm>
            <a:custGeom>
              <a:avLst/>
              <a:gdLst/>
              <a:ahLst/>
              <a:cxnLst/>
              <a:rect l="l" t="t" r="r" b="b"/>
              <a:pathLst>
                <a:path w="8920" h="10654" extrusionOk="0">
                  <a:moveTo>
                    <a:pt x="4926" y="0"/>
                  </a:moveTo>
                  <a:cubicBezTo>
                    <a:pt x="4827" y="0"/>
                    <a:pt x="4727" y="3"/>
                    <a:pt x="4628" y="10"/>
                  </a:cubicBezTo>
                  <a:cubicBezTo>
                    <a:pt x="2060" y="173"/>
                    <a:pt x="0" y="2597"/>
                    <a:pt x="786" y="5174"/>
                  </a:cubicBezTo>
                  <a:cubicBezTo>
                    <a:pt x="1083" y="6151"/>
                    <a:pt x="1869" y="6850"/>
                    <a:pt x="2242" y="7789"/>
                  </a:cubicBezTo>
                  <a:cubicBezTo>
                    <a:pt x="2597" y="8632"/>
                    <a:pt x="2491" y="9514"/>
                    <a:pt x="2357" y="10395"/>
                  </a:cubicBezTo>
                  <a:cubicBezTo>
                    <a:pt x="2654" y="10510"/>
                    <a:pt x="2970" y="10596"/>
                    <a:pt x="3287" y="10654"/>
                  </a:cubicBezTo>
                  <a:cubicBezTo>
                    <a:pt x="3210" y="8718"/>
                    <a:pt x="2894" y="6783"/>
                    <a:pt x="2348" y="4915"/>
                  </a:cubicBezTo>
                  <a:cubicBezTo>
                    <a:pt x="2233" y="4992"/>
                    <a:pt x="2099" y="5068"/>
                    <a:pt x="1993" y="5145"/>
                  </a:cubicBezTo>
                  <a:cubicBezTo>
                    <a:pt x="1974" y="5156"/>
                    <a:pt x="1955" y="5161"/>
                    <a:pt x="1937" y="5161"/>
                  </a:cubicBezTo>
                  <a:cubicBezTo>
                    <a:pt x="1843" y="5161"/>
                    <a:pt x="1769" y="5035"/>
                    <a:pt x="1849" y="4963"/>
                  </a:cubicBezTo>
                  <a:cubicBezTo>
                    <a:pt x="1984" y="4848"/>
                    <a:pt x="2118" y="4752"/>
                    <a:pt x="2261" y="4656"/>
                  </a:cubicBezTo>
                  <a:cubicBezTo>
                    <a:pt x="2194" y="4446"/>
                    <a:pt x="2137" y="4244"/>
                    <a:pt x="2060" y="4014"/>
                  </a:cubicBezTo>
                  <a:cubicBezTo>
                    <a:pt x="2014" y="3882"/>
                    <a:pt x="2116" y="3802"/>
                    <a:pt x="2224" y="3802"/>
                  </a:cubicBezTo>
                  <a:cubicBezTo>
                    <a:pt x="2296" y="3802"/>
                    <a:pt x="2371" y="3838"/>
                    <a:pt x="2405" y="3919"/>
                  </a:cubicBezTo>
                  <a:cubicBezTo>
                    <a:pt x="2472" y="4091"/>
                    <a:pt x="2539" y="4273"/>
                    <a:pt x="2606" y="4446"/>
                  </a:cubicBezTo>
                  <a:cubicBezTo>
                    <a:pt x="3057" y="4206"/>
                    <a:pt x="3536" y="4053"/>
                    <a:pt x="4043" y="3986"/>
                  </a:cubicBezTo>
                  <a:cubicBezTo>
                    <a:pt x="4355" y="3941"/>
                    <a:pt x="4670" y="3919"/>
                    <a:pt x="4986" y="3919"/>
                  </a:cubicBezTo>
                  <a:cubicBezTo>
                    <a:pt x="5350" y="3919"/>
                    <a:pt x="5715" y="3948"/>
                    <a:pt x="6074" y="4005"/>
                  </a:cubicBezTo>
                  <a:cubicBezTo>
                    <a:pt x="6237" y="3622"/>
                    <a:pt x="6419" y="3258"/>
                    <a:pt x="6611" y="2894"/>
                  </a:cubicBezTo>
                  <a:cubicBezTo>
                    <a:pt x="6650" y="2828"/>
                    <a:pt x="6706" y="2800"/>
                    <a:pt x="6763" y="2800"/>
                  </a:cubicBezTo>
                  <a:cubicBezTo>
                    <a:pt x="6887" y="2800"/>
                    <a:pt x="7009" y="2934"/>
                    <a:pt x="6937" y="3085"/>
                  </a:cubicBezTo>
                  <a:cubicBezTo>
                    <a:pt x="6774" y="3430"/>
                    <a:pt x="6630" y="3775"/>
                    <a:pt x="6496" y="4120"/>
                  </a:cubicBezTo>
                  <a:cubicBezTo>
                    <a:pt x="6688" y="4187"/>
                    <a:pt x="6860" y="4302"/>
                    <a:pt x="7004" y="4465"/>
                  </a:cubicBezTo>
                  <a:cubicBezTo>
                    <a:pt x="6893" y="4324"/>
                    <a:pt x="6999" y="4144"/>
                    <a:pt x="7137" y="4144"/>
                  </a:cubicBezTo>
                  <a:cubicBezTo>
                    <a:pt x="7177" y="4144"/>
                    <a:pt x="7221" y="4159"/>
                    <a:pt x="7262" y="4197"/>
                  </a:cubicBezTo>
                  <a:lnTo>
                    <a:pt x="7320" y="4254"/>
                  </a:lnTo>
                  <a:cubicBezTo>
                    <a:pt x="7368" y="4302"/>
                    <a:pt x="7387" y="4379"/>
                    <a:pt x="7368" y="4436"/>
                  </a:cubicBezTo>
                  <a:cubicBezTo>
                    <a:pt x="7358" y="4465"/>
                    <a:pt x="7349" y="4493"/>
                    <a:pt x="7339" y="4532"/>
                  </a:cubicBezTo>
                  <a:cubicBezTo>
                    <a:pt x="7310" y="4608"/>
                    <a:pt x="7234" y="4666"/>
                    <a:pt x="7147" y="4676"/>
                  </a:cubicBezTo>
                  <a:cubicBezTo>
                    <a:pt x="6870" y="4666"/>
                    <a:pt x="6592" y="4628"/>
                    <a:pt x="6323" y="4561"/>
                  </a:cubicBezTo>
                  <a:cubicBezTo>
                    <a:pt x="5624" y="6486"/>
                    <a:pt x="5298" y="8527"/>
                    <a:pt x="5346" y="10567"/>
                  </a:cubicBezTo>
                  <a:cubicBezTo>
                    <a:pt x="5729" y="10462"/>
                    <a:pt x="6084" y="10309"/>
                    <a:pt x="6429" y="10098"/>
                  </a:cubicBezTo>
                  <a:cubicBezTo>
                    <a:pt x="6285" y="9293"/>
                    <a:pt x="6410" y="8469"/>
                    <a:pt x="6764" y="7732"/>
                  </a:cubicBezTo>
                  <a:cubicBezTo>
                    <a:pt x="7281" y="6668"/>
                    <a:pt x="8508" y="6141"/>
                    <a:pt x="8699" y="4944"/>
                  </a:cubicBezTo>
                  <a:cubicBezTo>
                    <a:pt x="8920" y="3670"/>
                    <a:pt x="8766" y="2118"/>
                    <a:pt x="7837" y="1160"/>
                  </a:cubicBezTo>
                  <a:cubicBezTo>
                    <a:pt x="7092" y="379"/>
                    <a:pt x="6002" y="0"/>
                    <a:pt x="4926" y="0"/>
                  </a:cubicBezTo>
                  <a:close/>
                </a:path>
              </a:pathLst>
            </a:custGeom>
            <a:grpFill/>
            <a:ln>
              <a:noFill/>
            </a:ln>
          </p:spPr>
          <p:txBody>
            <a:bodyPr spcFirstLastPara="1" wrap="square" lIns="121900" tIns="121900" rIns="121900" bIns="121900" anchor="ctr" anchorCtr="0">
              <a:noAutofit/>
            </a:bodyPr>
            <a:lstStyle/>
            <a:p>
              <a:endParaRPr sz="1600"/>
            </a:p>
          </p:txBody>
        </p:sp>
        <p:sp>
          <p:nvSpPr>
            <p:cNvPr id="803" name="Google Shape;803;p33"/>
            <p:cNvSpPr/>
            <p:nvPr/>
          </p:nvSpPr>
          <p:spPr>
            <a:xfrm>
              <a:off x="4731200" y="4446625"/>
              <a:ext cx="27350" cy="29100"/>
            </a:xfrm>
            <a:custGeom>
              <a:avLst/>
              <a:gdLst/>
              <a:ahLst/>
              <a:cxnLst/>
              <a:rect l="l" t="t" r="r" b="b"/>
              <a:pathLst>
                <a:path w="1094" h="1164" extrusionOk="0">
                  <a:moveTo>
                    <a:pt x="900" y="1"/>
                  </a:moveTo>
                  <a:cubicBezTo>
                    <a:pt x="857" y="1"/>
                    <a:pt x="814" y="22"/>
                    <a:pt x="788" y="72"/>
                  </a:cubicBezTo>
                  <a:cubicBezTo>
                    <a:pt x="625" y="417"/>
                    <a:pt x="385" y="724"/>
                    <a:pt x="88" y="963"/>
                  </a:cubicBezTo>
                  <a:cubicBezTo>
                    <a:pt x="1" y="1027"/>
                    <a:pt x="85" y="1164"/>
                    <a:pt x="177" y="1164"/>
                  </a:cubicBezTo>
                  <a:cubicBezTo>
                    <a:pt x="195" y="1164"/>
                    <a:pt x="214" y="1158"/>
                    <a:pt x="232" y="1145"/>
                  </a:cubicBezTo>
                  <a:cubicBezTo>
                    <a:pt x="567" y="896"/>
                    <a:pt x="835" y="580"/>
                    <a:pt x="1027" y="216"/>
                  </a:cubicBezTo>
                  <a:cubicBezTo>
                    <a:pt x="1093" y="104"/>
                    <a:pt x="995" y="1"/>
                    <a:pt x="900" y="1"/>
                  </a:cubicBezTo>
                  <a:close/>
                </a:path>
              </a:pathLst>
            </a:custGeom>
            <a:grpFill/>
            <a:ln>
              <a:noFill/>
            </a:ln>
          </p:spPr>
          <p:txBody>
            <a:bodyPr spcFirstLastPara="1" wrap="square" lIns="121900" tIns="121900" rIns="121900" bIns="121900" anchor="ctr" anchorCtr="0">
              <a:noAutofit/>
            </a:bodyPr>
            <a:lstStyle/>
            <a:p>
              <a:endParaRPr sz="1600"/>
            </a:p>
          </p:txBody>
        </p:sp>
        <p:sp>
          <p:nvSpPr>
            <p:cNvPr id="804" name="Google Shape;804;p33"/>
            <p:cNvSpPr/>
            <p:nvPr/>
          </p:nvSpPr>
          <p:spPr>
            <a:xfrm>
              <a:off x="4595375" y="4572550"/>
              <a:ext cx="140200" cy="197550"/>
            </a:xfrm>
            <a:custGeom>
              <a:avLst/>
              <a:gdLst/>
              <a:ahLst/>
              <a:cxnLst/>
              <a:rect l="l" t="t" r="r" b="b"/>
              <a:pathLst>
                <a:path w="5608" h="7902" extrusionOk="0">
                  <a:moveTo>
                    <a:pt x="4996" y="0"/>
                  </a:moveTo>
                  <a:cubicBezTo>
                    <a:pt x="4941" y="0"/>
                    <a:pt x="4887" y="28"/>
                    <a:pt x="4851" y="94"/>
                  </a:cubicBezTo>
                  <a:cubicBezTo>
                    <a:pt x="4649" y="458"/>
                    <a:pt x="4477" y="831"/>
                    <a:pt x="4314" y="1205"/>
                  </a:cubicBezTo>
                  <a:cubicBezTo>
                    <a:pt x="3950" y="1148"/>
                    <a:pt x="3585" y="1119"/>
                    <a:pt x="3221" y="1119"/>
                  </a:cubicBezTo>
                  <a:cubicBezTo>
                    <a:pt x="2905" y="1119"/>
                    <a:pt x="2589" y="1141"/>
                    <a:pt x="2274" y="1186"/>
                  </a:cubicBezTo>
                  <a:cubicBezTo>
                    <a:pt x="1775" y="1253"/>
                    <a:pt x="1287" y="1406"/>
                    <a:pt x="836" y="1646"/>
                  </a:cubicBezTo>
                  <a:cubicBezTo>
                    <a:pt x="769" y="1473"/>
                    <a:pt x="702" y="1301"/>
                    <a:pt x="635" y="1119"/>
                  </a:cubicBezTo>
                  <a:cubicBezTo>
                    <a:pt x="601" y="1039"/>
                    <a:pt x="530" y="1005"/>
                    <a:pt x="461" y="1005"/>
                  </a:cubicBezTo>
                  <a:cubicBezTo>
                    <a:pt x="353" y="1005"/>
                    <a:pt x="250" y="1087"/>
                    <a:pt x="290" y="1214"/>
                  </a:cubicBezTo>
                  <a:cubicBezTo>
                    <a:pt x="367" y="1435"/>
                    <a:pt x="434" y="1646"/>
                    <a:pt x="501" y="1856"/>
                  </a:cubicBezTo>
                  <a:cubicBezTo>
                    <a:pt x="348" y="1952"/>
                    <a:pt x="214" y="2048"/>
                    <a:pt x="80" y="2163"/>
                  </a:cubicBezTo>
                  <a:cubicBezTo>
                    <a:pt x="1" y="2234"/>
                    <a:pt x="65" y="2364"/>
                    <a:pt x="160" y="2364"/>
                  </a:cubicBezTo>
                  <a:cubicBezTo>
                    <a:pt x="180" y="2364"/>
                    <a:pt x="202" y="2358"/>
                    <a:pt x="223" y="2345"/>
                  </a:cubicBezTo>
                  <a:cubicBezTo>
                    <a:pt x="338" y="2259"/>
                    <a:pt x="463" y="2192"/>
                    <a:pt x="578" y="2125"/>
                  </a:cubicBezTo>
                  <a:cubicBezTo>
                    <a:pt x="1124" y="3983"/>
                    <a:pt x="1440" y="5918"/>
                    <a:pt x="1517" y="7854"/>
                  </a:cubicBezTo>
                  <a:lnTo>
                    <a:pt x="1766" y="7902"/>
                  </a:lnTo>
                  <a:cubicBezTo>
                    <a:pt x="1766" y="7892"/>
                    <a:pt x="1766" y="7882"/>
                    <a:pt x="1766" y="7882"/>
                  </a:cubicBezTo>
                  <a:cubicBezTo>
                    <a:pt x="1881" y="5861"/>
                    <a:pt x="1593" y="3839"/>
                    <a:pt x="932" y="1933"/>
                  </a:cubicBezTo>
                  <a:cubicBezTo>
                    <a:pt x="1527" y="1654"/>
                    <a:pt x="2186" y="1501"/>
                    <a:pt x="2846" y="1501"/>
                  </a:cubicBezTo>
                  <a:cubicBezTo>
                    <a:pt x="2866" y="1501"/>
                    <a:pt x="2886" y="1502"/>
                    <a:pt x="2906" y="1502"/>
                  </a:cubicBezTo>
                  <a:cubicBezTo>
                    <a:pt x="3318" y="1511"/>
                    <a:pt x="3720" y="1569"/>
                    <a:pt x="4113" y="1674"/>
                  </a:cubicBezTo>
                  <a:cubicBezTo>
                    <a:pt x="3366" y="3619"/>
                    <a:pt x="3088" y="5717"/>
                    <a:pt x="3299" y="7796"/>
                  </a:cubicBezTo>
                  <a:lnTo>
                    <a:pt x="3567" y="7777"/>
                  </a:lnTo>
                  <a:cubicBezTo>
                    <a:pt x="3509" y="5727"/>
                    <a:pt x="3845" y="3686"/>
                    <a:pt x="4544" y="1770"/>
                  </a:cubicBezTo>
                  <a:cubicBezTo>
                    <a:pt x="4812" y="1828"/>
                    <a:pt x="5090" y="1866"/>
                    <a:pt x="5368" y="1876"/>
                  </a:cubicBezTo>
                  <a:cubicBezTo>
                    <a:pt x="5454" y="1866"/>
                    <a:pt x="5531" y="1808"/>
                    <a:pt x="5550" y="1732"/>
                  </a:cubicBezTo>
                  <a:cubicBezTo>
                    <a:pt x="5560" y="1703"/>
                    <a:pt x="5579" y="1674"/>
                    <a:pt x="5588" y="1646"/>
                  </a:cubicBezTo>
                  <a:cubicBezTo>
                    <a:pt x="5607" y="1579"/>
                    <a:pt x="5588" y="1502"/>
                    <a:pt x="5540" y="1454"/>
                  </a:cubicBezTo>
                  <a:lnTo>
                    <a:pt x="5492" y="1406"/>
                  </a:lnTo>
                  <a:cubicBezTo>
                    <a:pt x="5449" y="1365"/>
                    <a:pt x="5404" y="1348"/>
                    <a:pt x="5362" y="1348"/>
                  </a:cubicBezTo>
                  <a:cubicBezTo>
                    <a:pt x="5226" y="1348"/>
                    <a:pt x="5124" y="1526"/>
                    <a:pt x="5234" y="1665"/>
                  </a:cubicBezTo>
                  <a:cubicBezTo>
                    <a:pt x="5100" y="1502"/>
                    <a:pt x="4918" y="1387"/>
                    <a:pt x="4726" y="1320"/>
                  </a:cubicBezTo>
                  <a:cubicBezTo>
                    <a:pt x="4860" y="975"/>
                    <a:pt x="5004" y="630"/>
                    <a:pt x="5167" y="285"/>
                  </a:cubicBezTo>
                  <a:cubicBezTo>
                    <a:pt x="5239" y="134"/>
                    <a:pt x="5117" y="0"/>
                    <a:pt x="4996" y="0"/>
                  </a:cubicBezTo>
                  <a:close/>
                </a:path>
              </a:pathLst>
            </a:custGeom>
            <a:grpFill/>
            <a:ln>
              <a:noFill/>
            </a:ln>
          </p:spPr>
          <p:txBody>
            <a:bodyPr spcFirstLastPara="1" wrap="square" lIns="121900" tIns="121900" rIns="121900" bIns="121900" anchor="ctr" anchorCtr="0">
              <a:noAutofit/>
            </a:bodyPr>
            <a:lstStyle/>
            <a:p>
              <a:endParaRPr sz="1600"/>
            </a:p>
          </p:txBody>
        </p:sp>
        <p:sp>
          <p:nvSpPr>
            <p:cNvPr id="805" name="Google Shape;805;p33"/>
            <p:cNvSpPr/>
            <p:nvPr/>
          </p:nvSpPr>
          <p:spPr>
            <a:xfrm>
              <a:off x="4669925" y="4423725"/>
              <a:ext cx="13850" cy="31625"/>
            </a:xfrm>
            <a:custGeom>
              <a:avLst/>
              <a:gdLst/>
              <a:ahLst/>
              <a:cxnLst/>
              <a:rect l="l" t="t" r="r" b="b"/>
              <a:pathLst>
                <a:path w="554" h="1265" extrusionOk="0">
                  <a:moveTo>
                    <a:pt x="354" y="1"/>
                  </a:moveTo>
                  <a:cubicBezTo>
                    <a:pt x="306" y="1"/>
                    <a:pt x="259" y="21"/>
                    <a:pt x="230" y="68"/>
                  </a:cubicBezTo>
                  <a:cubicBezTo>
                    <a:pt x="58" y="413"/>
                    <a:pt x="0" y="797"/>
                    <a:pt x="68" y="1180"/>
                  </a:cubicBezTo>
                  <a:cubicBezTo>
                    <a:pt x="76" y="1238"/>
                    <a:pt x="121" y="1264"/>
                    <a:pt x="169" y="1264"/>
                  </a:cubicBezTo>
                  <a:cubicBezTo>
                    <a:pt x="231" y="1264"/>
                    <a:pt x="297" y="1221"/>
                    <a:pt x="297" y="1151"/>
                  </a:cubicBezTo>
                  <a:cubicBezTo>
                    <a:pt x="297" y="816"/>
                    <a:pt x="364" y="490"/>
                    <a:pt x="508" y="193"/>
                  </a:cubicBezTo>
                  <a:cubicBezTo>
                    <a:pt x="553" y="84"/>
                    <a:pt x="452" y="1"/>
                    <a:pt x="354" y="1"/>
                  </a:cubicBezTo>
                  <a:close/>
                </a:path>
              </a:pathLst>
            </a:custGeom>
            <a:grpFill/>
            <a:ln>
              <a:noFill/>
            </a:ln>
          </p:spPr>
          <p:txBody>
            <a:bodyPr spcFirstLastPara="1" wrap="square" lIns="121900" tIns="121900" rIns="121900" bIns="121900" anchor="ctr" anchorCtr="0">
              <a:noAutofit/>
            </a:bodyPr>
            <a:lstStyle/>
            <a:p>
              <a:endParaRPr sz="1600"/>
            </a:p>
          </p:txBody>
        </p:sp>
        <p:sp>
          <p:nvSpPr>
            <p:cNvPr id="806" name="Google Shape;806;p33"/>
            <p:cNvSpPr/>
            <p:nvPr/>
          </p:nvSpPr>
          <p:spPr>
            <a:xfrm>
              <a:off x="4618200" y="4610075"/>
              <a:ext cx="79525" cy="161000"/>
            </a:xfrm>
            <a:custGeom>
              <a:avLst/>
              <a:gdLst/>
              <a:ahLst/>
              <a:cxnLst/>
              <a:rect l="l" t="t" r="r" b="b"/>
              <a:pathLst>
                <a:path w="3181" h="6440" extrusionOk="0">
                  <a:moveTo>
                    <a:pt x="1922" y="0"/>
                  </a:moveTo>
                  <a:cubicBezTo>
                    <a:pt x="1254" y="0"/>
                    <a:pt x="604" y="153"/>
                    <a:pt x="0" y="432"/>
                  </a:cubicBezTo>
                  <a:cubicBezTo>
                    <a:pt x="661" y="2338"/>
                    <a:pt x="949" y="4360"/>
                    <a:pt x="843" y="6381"/>
                  </a:cubicBezTo>
                  <a:cubicBezTo>
                    <a:pt x="843" y="6381"/>
                    <a:pt x="843" y="6391"/>
                    <a:pt x="843" y="6401"/>
                  </a:cubicBezTo>
                  <a:cubicBezTo>
                    <a:pt x="1037" y="6426"/>
                    <a:pt x="1233" y="6439"/>
                    <a:pt x="1430" y="6439"/>
                  </a:cubicBezTo>
                  <a:cubicBezTo>
                    <a:pt x="1749" y="6439"/>
                    <a:pt x="2071" y="6405"/>
                    <a:pt x="2386" y="6333"/>
                  </a:cubicBezTo>
                  <a:lnTo>
                    <a:pt x="2386" y="6295"/>
                  </a:lnTo>
                  <a:cubicBezTo>
                    <a:pt x="2175" y="4216"/>
                    <a:pt x="2443" y="2128"/>
                    <a:pt x="3181" y="173"/>
                  </a:cubicBezTo>
                  <a:cubicBezTo>
                    <a:pt x="2788" y="68"/>
                    <a:pt x="2386" y="10"/>
                    <a:pt x="1983" y="1"/>
                  </a:cubicBezTo>
                  <a:cubicBezTo>
                    <a:pt x="1963" y="1"/>
                    <a:pt x="1943" y="0"/>
                    <a:pt x="1922" y="0"/>
                  </a:cubicBezTo>
                  <a:close/>
                </a:path>
              </a:pathLst>
            </a:custGeom>
            <a:grpFill/>
            <a:ln>
              <a:noFill/>
            </a:ln>
          </p:spPr>
          <p:txBody>
            <a:bodyPr spcFirstLastPara="1" wrap="square" lIns="121900" tIns="121900" rIns="121900" bIns="121900" anchor="ctr" anchorCtr="0">
              <a:noAutofit/>
            </a:bodyPr>
            <a:lstStyle/>
            <a:p>
              <a:endParaRPr sz="1600"/>
            </a:p>
          </p:txBody>
        </p:sp>
        <p:sp>
          <p:nvSpPr>
            <p:cNvPr id="807" name="Google Shape;807;p33"/>
            <p:cNvSpPr/>
            <p:nvPr/>
          </p:nvSpPr>
          <p:spPr>
            <a:xfrm>
              <a:off x="4571600" y="4428150"/>
              <a:ext cx="27200" cy="40725"/>
            </a:xfrm>
            <a:custGeom>
              <a:avLst/>
              <a:gdLst/>
              <a:ahLst/>
              <a:cxnLst/>
              <a:rect l="l" t="t" r="r" b="b"/>
              <a:pathLst>
                <a:path w="1088" h="1629" extrusionOk="0">
                  <a:moveTo>
                    <a:pt x="217" y="1"/>
                  </a:moveTo>
                  <a:cubicBezTo>
                    <a:pt x="107" y="1"/>
                    <a:pt x="1" y="121"/>
                    <a:pt x="73" y="236"/>
                  </a:cubicBezTo>
                  <a:cubicBezTo>
                    <a:pt x="370" y="658"/>
                    <a:pt x="628" y="1099"/>
                    <a:pt x="849" y="1568"/>
                  </a:cubicBezTo>
                  <a:cubicBezTo>
                    <a:pt x="868" y="1610"/>
                    <a:pt x="903" y="1628"/>
                    <a:pt x="940" y="1628"/>
                  </a:cubicBezTo>
                  <a:cubicBezTo>
                    <a:pt x="1011" y="1628"/>
                    <a:pt x="1088" y="1561"/>
                    <a:pt x="1069" y="1472"/>
                  </a:cubicBezTo>
                  <a:cubicBezTo>
                    <a:pt x="935" y="945"/>
                    <a:pt x="686" y="457"/>
                    <a:pt x="322" y="45"/>
                  </a:cubicBezTo>
                  <a:cubicBezTo>
                    <a:pt x="291" y="14"/>
                    <a:pt x="254" y="1"/>
                    <a:pt x="217" y="1"/>
                  </a:cubicBezTo>
                  <a:close/>
                </a:path>
              </a:pathLst>
            </a:custGeom>
            <a:grpFill/>
            <a:ln>
              <a:noFill/>
            </a:ln>
          </p:spPr>
          <p:txBody>
            <a:bodyPr spcFirstLastPara="1" wrap="square" lIns="121900" tIns="121900" rIns="121900" bIns="121900" anchor="ctr" anchorCtr="0">
              <a:noAutofit/>
            </a:bodyPr>
            <a:lstStyle/>
            <a:p>
              <a:endParaRPr sz="1600"/>
            </a:p>
          </p:txBody>
        </p:sp>
        <p:sp>
          <p:nvSpPr>
            <p:cNvPr id="808" name="Google Shape;808;p33"/>
            <p:cNvSpPr/>
            <p:nvPr/>
          </p:nvSpPr>
          <p:spPr>
            <a:xfrm>
              <a:off x="4534300" y="4682325"/>
              <a:ext cx="22100" cy="23975"/>
            </a:xfrm>
            <a:custGeom>
              <a:avLst/>
              <a:gdLst/>
              <a:ahLst/>
              <a:cxnLst/>
              <a:rect l="l" t="t" r="r" b="b"/>
              <a:pathLst>
                <a:path w="884" h="959" extrusionOk="0">
                  <a:moveTo>
                    <a:pt x="711" y="1"/>
                  </a:moveTo>
                  <a:cubicBezTo>
                    <a:pt x="679" y="1"/>
                    <a:pt x="646" y="13"/>
                    <a:pt x="616" y="42"/>
                  </a:cubicBezTo>
                  <a:cubicBezTo>
                    <a:pt x="396" y="253"/>
                    <a:pt x="233" y="550"/>
                    <a:pt x="51" y="799"/>
                  </a:cubicBezTo>
                  <a:cubicBezTo>
                    <a:pt x="1" y="871"/>
                    <a:pt x="79" y="958"/>
                    <a:pt x="154" y="958"/>
                  </a:cubicBezTo>
                  <a:cubicBezTo>
                    <a:pt x="179" y="958"/>
                    <a:pt x="204" y="948"/>
                    <a:pt x="223" y="924"/>
                  </a:cubicBezTo>
                  <a:cubicBezTo>
                    <a:pt x="444" y="704"/>
                    <a:pt x="645" y="464"/>
                    <a:pt x="827" y="205"/>
                  </a:cubicBezTo>
                  <a:cubicBezTo>
                    <a:pt x="884" y="106"/>
                    <a:pt x="803" y="1"/>
                    <a:pt x="711" y="1"/>
                  </a:cubicBezTo>
                  <a:close/>
                </a:path>
              </a:pathLst>
            </a:custGeom>
            <a:grpFill/>
            <a:ln>
              <a:noFill/>
            </a:ln>
          </p:spPr>
          <p:txBody>
            <a:bodyPr spcFirstLastPara="1" wrap="square" lIns="121900" tIns="121900" rIns="121900" bIns="121900" anchor="ctr" anchorCtr="0">
              <a:noAutofit/>
            </a:bodyPr>
            <a:lstStyle/>
            <a:p>
              <a:endParaRPr sz="1600"/>
            </a:p>
          </p:txBody>
        </p:sp>
        <p:sp>
          <p:nvSpPr>
            <p:cNvPr id="809" name="Google Shape;809;p33"/>
            <p:cNvSpPr/>
            <p:nvPr/>
          </p:nvSpPr>
          <p:spPr>
            <a:xfrm>
              <a:off x="4518625" y="4479600"/>
              <a:ext cx="36325" cy="19700"/>
            </a:xfrm>
            <a:custGeom>
              <a:avLst/>
              <a:gdLst/>
              <a:ahLst/>
              <a:cxnLst/>
              <a:rect l="l" t="t" r="r" b="b"/>
              <a:pathLst>
                <a:path w="1453" h="788" extrusionOk="0">
                  <a:moveTo>
                    <a:pt x="135" y="0"/>
                  </a:moveTo>
                  <a:cubicBezTo>
                    <a:pt x="50" y="0"/>
                    <a:pt x="0" y="149"/>
                    <a:pt x="94" y="200"/>
                  </a:cubicBezTo>
                  <a:cubicBezTo>
                    <a:pt x="438" y="411"/>
                    <a:pt x="802" y="602"/>
                    <a:pt x="1167" y="775"/>
                  </a:cubicBezTo>
                  <a:cubicBezTo>
                    <a:pt x="1187" y="783"/>
                    <a:pt x="1208" y="787"/>
                    <a:pt x="1228" y="787"/>
                  </a:cubicBezTo>
                  <a:cubicBezTo>
                    <a:pt x="1361" y="787"/>
                    <a:pt x="1452" y="609"/>
                    <a:pt x="1310" y="526"/>
                  </a:cubicBezTo>
                  <a:cubicBezTo>
                    <a:pt x="946" y="334"/>
                    <a:pt x="563" y="161"/>
                    <a:pt x="170" y="8"/>
                  </a:cubicBezTo>
                  <a:cubicBezTo>
                    <a:pt x="158" y="3"/>
                    <a:pt x="146" y="0"/>
                    <a:pt x="135" y="0"/>
                  </a:cubicBezTo>
                  <a:close/>
                </a:path>
              </a:pathLst>
            </a:custGeom>
            <a:grpFill/>
            <a:ln>
              <a:noFill/>
            </a:ln>
          </p:spPr>
          <p:txBody>
            <a:bodyPr spcFirstLastPara="1" wrap="square" lIns="121900" tIns="121900" rIns="121900" bIns="121900" anchor="ctr" anchorCtr="0">
              <a:noAutofit/>
            </a:bodyPr>
            <a:lstStyle/>
            <a:p>
              <a:endParaRPr sz="1600"/>
            </a:p>
          </p:txBody>
        </p:sp>
        <p:sp>
          <p:nvSpPr>
            <p:cNvPr id="810" name="Google Shape;810;p33"/>
            <p:cNvSpPr/>
            <p:nvPr/>
          </p:nvSpPr>
          <p:spPr>
            <a:xfrm>
              <a:off x="4495675" y="4618475"/>
              <a:ext cx="32525" cy="22900"/>
            </a:xfrm>
            <a:custGeom>
              <a:avLst/>
              <a:gdLst/>
              <a:ahLst/>
              <a:cxnLst/>
              <a:rect l="l" t="t" r="r" b="b"/>
              <a:pathLst>
                <a:path w="1301" h="916" extrusionOk="0">
                  <a:moveTo>
                    <a:pt x="1092" y="1"/>
                  </a:moveTo>
                  <a:cubicBezTo>
                    <a:pt x="1076" y="1"/>
                    <a:pt x="1058" y="4"/>
                    <a:pt x="1040" y="10"/>
                  </a:cubicBezTo>
                  <a:cubicBezTo>
                    <a:pt x="638" y="77"/>
                    <a:pt x="245" y="470"/>
                    <a:pt x="44" y="786"/>
                  </a:cubicBezTo>
                  <a:cubicBezTo>
                    <a:pt x="1" y="850"/>
                    <a:pt x="60" y="915"/>
                    <a:pt x="121" y="915"/>
                  </a:cubicBezTo>
                  <a:cubicBezTo>
                    <a:pt x="141" y="915"/>
                    <a:pt x="161" y="908"/>
                    <a:pt x="178" y="891"/>
                  </a:cubicBezTo>
                  <a:cubicBezTo>
                    <a:pt x="322" y="757"/>
                    <a:pt x="485" y="632"/>
                    <a:pt x="647" y="527"/>
                  </a:cubicBezTo>
                  <a:cubicBezTo>
                    <a:pt x="810" y="431"/>
                    <a:pt x="1002" y="383"/>
                    <a:pt x="1155" y="288"/>
                  </a:cubicBezTo>
                  <a:cubicBezTo>
                    <a:pt x="1301" y="202"/>
                    <a:pt x="1232" y="1"/>
                    <a:pt x="1092" y="1"/>
                  </a:cubicBezTo>
                  <a:close/>
                </a:path>
              </a:pathLst>
            </a:custGeom>
            <a:grpFill/>
            <a:ln>
              <a:noFill/>
            </a:ln>
          </p:spPr>
          <p:txBody>
            <a:bodyPr spcFirstLastPara="1" wrap="square" lIns="121900" tIns="121900" rIns="121900" bIns="121900" anchor="ctr" anchorCtr="0">
              <a:noAutofit/>
            </a:bodyPr>
            <a:lstStyle/>
            <a:p>
              <a:endParaRPr sz="1600"/>
            </a:p>
          </p:txBody>
        </p:sp>
        <p:sp>
          <p:nvSpPr>
            <p:cNvPr id="811" name="Google Shape;811;p33"/>
            <p:cNvSpPr/>
            <p:nvPr/>
          </p:nvSpPr>
          <p:spPr>
            <a:xfrm>
              <a:off x="4478800" y="4552600"/>
              <a:ext cx="40025" cy="7925"/>
            </a:xfrm>
            <a:custGeom>
              <a:avLst/>
              <a:gdLst/>
              <a:ahLst/>
              <a:cxnLst/>
              <a:rect l="l" t="t" r="r" b="b"/>
              <a:pathLst>
                <a:path w="1601" h="317" extrusionOk="0">
                  <a:moveTo>
                    <a:pt x="1390" y="1"/>
                  </a:moveTo>
                  <a:cubicBezTo>
                    <a:pt x="968" y="10"/>
                    <a:pt x="546" y="20"/>
                    <a:pt x="125" y="49"/>
                  </a:cubicBezTo>
                  <a:cubicBezTo>
                    <a:pt x="0" y="77"/>
                    <a:pt x="0" y="250"/>
                    <a:pt x="125" y="278"/>
                  </a:cubicBezTo>
                  <a:cubicBezTo>
                    <a:pt x="546" y="298"/>
                    <a:pt x="968" y="317"/>
                    <a:pt x="1390" y="317"/>
                  </a:cubicBezTo>
                  <a:cubicBezTo>
                    <a:pt x="1600" y="317"/>
                    <a:pt x="1600" y="1"/>
                    <a:pt x="1390" y="1"/>
                  </a:cubicBezTo>
                  <a:close/>
                </a:path>
              </a:pathLst>
            </a:custGeom>
            <a:grpFill/>
            <a:ln>
              <a:noFill/>
            </a:ln>
          </p:spPr>
          <p:txBody>
            <a:bodyPr spcFirstLastPara="1" wrap="square" lIns="121900" tIns="121900" rIns="121900" bIns="121900" anchor="ctr" anchorCtr="0">
              <a:noAutofit/>
            </a:bodyPr>
            <a:lstStyle/>
            <a:p>
              <a:endParaRPr sz="1600"/>
            </a:p>
          </p:txBody>
        </p:sp>
      </p:grpSp>
      <p:sp>
        <p:nvSpPr>
          <p:cNvPr id="66" name="Google Shape;767;p33">
            <a:extLst>
              <a:ext uri="{FF2B5EF4-FFF2-40B4-BE49-F238E27FC236}">
                <a16:creationId xmlns:a16="http://schemas.microsoft.com/office/drawing/2014/main" id="{4CF4F1BC-87A3-4CE9-B29B-0AB7A81E2E60}"/>
              </a:ext>
            </a:extLst>
          </p:cNvPr>
          <p:cNvSpPr txBox="1">
            <a:spLocks/>
          </p:cNvSpPr>
          <p:nvPr/>
        </p:nvSpPr>
        <p:spPr>
          <a:xfrm>
            <a:off x="9004385" y="5822477"/>
            <a:ext cx="2848000" cy="770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Londrina Shadow"/>
              <a:buNone/>
              <a:defRPr sz="2400" b="0" i="0" u="none" strike="noStrike" cap="none">
                <a:solidFill>
                  <a:schemeClr val="dk1"/>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2pPr>
            <a:lvl3pPr marR="0" lvl="2"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3pPr>
            <a:lvl4pPr marR="0" lvl="3"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4pPr>
            <a:lvl5pPr marR="0" lvl="4"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5pPr>
            <a:lvl6pPr marR="0" lvl="5"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6pPr>
            <a:lvl7pPr marR="0" lvl="6"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7pPr>
            <a:lvl8pPr marR="0" lvl="7"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8pPr>
            <a:lvl9pPr marR="0" lvl="8"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9pPr>
          </a:lstStyle>
          <a:p>
            <a:r>
              <a:rPr lang="en-US" sz="2667" dirty="0">
                <a:solidFill>
                  <a:srgbClr val="C00000"/>
                </a:solidFill>
              </a:rPr>
              <a:t>ERROR SOLVING</a:t>
            </a:r>
          </a:p>
        </p:txBody>
      </p:sp>
      <p:grpSp>
        <p:nvGrpSpPr>
          <p:cNvPr id="67" name="Google Shape;2259;p57">
            <a:extLst>
              <a:ext uri="{FF2B5EF4-FFF2-40B4-BE49-F238E27FC236}">
                <a16:creationId xmlns:a16="http://schemas.microsoft.com/office/drawing/2014/main" id="{98E854BB-A9ED-4F27-A76F-39F69B0D9F06}"/>
              </a:ext>
            </a:extLst>
          </p:cNvPr>
          <p:cNvGrpSpPr/>
          <p:nvPr/>
        </p:nvGrpSpPr>
        <p:grpSpPr>
          <a:xfrm>
            <a:off x="10128740" y="5456790"/>
            <a:ext cx="599289" cy="463831"/>
            <a:chOff x="3110125" y="4993400"/>
            <a:chExt cx="444925" cy="467450"/>
          </a:xfrm>
          <a:solidFill>
            <a:srgbClr val="C00000"/>
          </a:solidFill>
        </p:grpSpPr>
        <p:sp>
          <p:nvSpPr>
            <p:cNvPr id="68" name="Google Shape;2260;p57">
              <a:extLst>
                <a:ext uri="{FF2B5EF4-FFF2-40B4-BE49-F238E27FC236}">
                  <a16:creationId xmlns:a16="http://schemas.microsoft.com/office/drawing/2014/main" id="{C843E9F8-B472-44D5-A3F9-6486FA287DB9}"/>
                </a:ext>
              </a:extLst>
            </p:cNvPr>
            <p:cNvSpPr/>
            <p:nvPr/>
          </p:nvSpPr>
          <p:spPr>
            <a:xfrm>
              <a:off x="3110125" y="4993400"/>
              <a:ext cx="434975" cy="465725"/>
            </a:xfrm>
            <a:custGeom>
              <a:avLst/>
              <a:gdLst/>
              <a:ahLst/>
              <a:cxnLst/>
              <a:rect l="l" t="t" r="r" b="b"/>
              <a:pathLst>
                <a:path w="17399" h="18629" extrusionOk="0">
                  <a:moveTo>
                    <a:pt x="15873" y="1"/>
                  </a:moveTo>
                  <a:cubicBezTo>
                    <a:pt x="15284" y="295"/>
                    <a:pt x="14747" y="677"/>
                    <a:pt x="14279" y="1127"/>
                  </a:cubicBezTo>
                  <a:cubicBezTo>
                    <a:pt x="12512" y="2912"/>
                    <a:pt x="11767" y="3466"/>
                    <a:pt x="10380" y="5251"/>
                  </a:cubicBezTo>
                  <a:cubicBezTo>
                    <a:pt x="8613" y="7504"/>
                    <a:pt x="6863" y="9757"/>
                    <a:pt x="5269" y="12182"/>
                  </a:cubicBezTo>
                  <a:cubicBezTo>
                    <a:pt x="4576" y="10866"/>
                    <a:pt x="3830" y="8180"/>
                    <a:pt x="2046" y="7279"/>
                  </a:cubicBezTo>
                  <a:lnTo>
                    <a:pt x="2011" y="7331"/>
                  </a:lnTo>
                  <a:cubicBezTo>
                    <a:pt x="1803" y="7677"/>
                    <a:pt x="1" y="9549"/>
                    <a:pt x="1" y="9826"/>
                  </a:cubicBezTo>
                  <a:lnTo>
                    <a:pt x="1" y="9964"/>
                  </a:lnTo>
                  <a:cubicBezTo>
                    <a:pt x="555" y="10571"/>
                    <a:pt x="1075" y="11229"/>
                    <a:pt x="1526" y="11923"/>
                  </a:cubicBezTo>
                  <a:cubicBezTo>
                    <a:pt x="2843" y="13777"/>
                    <a:pt x="3605" y="15024"/>
                    <a:pt x="4090" y="17242"/>
                  </a:cubicBezTo>
                  <a:cubicBezTo>
                    <a:pt x="4229" y="17693"/>
                    <a:pt x="4298" y="18161"/>
                    <a:pt x="4298" y="18629"/>
                  </a:cubicBezTo>
                  <a:cubicBezTo>
                    <a:pt x="4489" y="18195"/>
                    <a:pt x="5338" y="16913"/>
                    <a:pt x="6187" y="15683"/>
                  </a:cubicBezTo>
                  <a:cubicBezTo>
                    <a:pt x="6690" y="14955"/>
                    <a:pt x="7175" y="14262"/>
                    <a:pt x="7539" y="13759"/>
                  </a:cubicBezTo>
                  <a:cubicBezTo>
                    <a:pt x="7729" y="13499"/>
                    <a:pt x="7868" y="13291"/>
                    <a:pt x="7972" y="13153"/>
                  </a:cubicBezTo>
                  <a:cubicBezTo>
                    <a:pt x="8301" y="12720"/>
                    <a:pt x="8630" y="12286"/>
                    <a:pt x="8960" y="11888"/>
                  </a:cubicBezTo>
                  <a:cubicBezTo>
                    <a:pt x="9497" y="11212"/>
                    <a:pt x="10069" y="10571"/>
                    <a:pt x="10606" y="9964"/>
                  </a:cubicBezTo>
                  <a:cubicBezTo>
                    <a:pt x="11143" y="9375"/>
                    <a:pt x="11697" y="8803"/>
                    <a:pt x="12252" y="8232"/>
                  </a:cubicBezTo>
                  <a:cubicBezTo>
                    <a:pt x="12720" y="7764"/>
                    <a:pt x="13188" y="7296"/>
                    <a:pt x="13655" y="6828"/>
                  </a:cubicBezTo>
                  <a:cubicBezTo>
                    <a:pt x="14279" y="6204"/>
                    <a:pt x="14920" y="5598"/>
                    <a:pt x="15562" y="4957"/>
                  </a:cubicBezTo>
                  <a:cubicBezTo>
                    <a:pt x="16168" y="4367"/>
                    <a:pt x="16775" y="3761"/>
                    <a:pt x="17398" y="3120"/>
                  </a:cubicBezTo>
                  <a:lnTo>
                    <a:pt x="17398" y="2912"/>
                  </a:lnTo>
                  <a:cubicBezTo>
                    <a:pt x="17190" y="2080"/>
                    <a:pt x="16567" y="417"/>
                    <a:pt x="15873" y="1"/>
                  </a:cubicBezTo>
                  <a:close/>
                </a:path>
              </a:pathLst>
            </a:custGeom>
            <a:grpFill/>
            <a:ln>
              <a:noFill/>
            </a:ln>
          </p:spPr>
          <p:txBody>
            <a:bodyPr spcFirstLastPara="1" wrap="square" lIns="121900" tIns="121900" rIns="121900" bIns="121900" anchor="ctr" anchorCtr="0">
              <a:noAutofit/>
            </a:bodyPr>
            <a:lstStyle/>
            <a:p>
              <a:endParaRPr sz="2400"/>
            </a:p>
          </p:txBody>
        </p:sp>
        <p:sp>
          <p:nvSpPr>
            <p:cNvPr id="69" name="Google Shape;2261;p57">
              <a:extLst>
                <a:ext uri="{FF2B5EF4-FFF2-40B4-BE49-F238E27FC236}">
                  <a16:creationId xmlns:a16="http://schemas.microsoft.com/office/drawing/2014/main" id="{CCE8DD64-C9F1-4519-A1E3-224B128334F0}"/>
                </a:ext>
              </a:extLst>
            </p:cNvPr>
            <p:cNvSpPr/>
            <p:nvPr/>
          </p:nvSpPr>
          <p:spPr>
            <a:xfrm>
              <a:off x="3160375" y="4993400"/>
              <a:ext cx="346600" cy="304575"/>
            </a:xfrm>
            <a:custGeom>
              <a:avLst/>
              <a:gdLst/>
              <a:ahLst/>
              <a:cxnLst/>
              <a:rect l="l" t="t" r="r" b="b"/>
              <a:pathLst>
                <a:path w="13864" h="12183" fill="none" extrusionOk="0">
                  <a:moveTo>
                    <a:pt x="1" y="7261"/>
                  </a:moveTo>
                  <a:cubicBezTo>
                    <a:pt x="18" y="7261"/>
                    <a:pt x="18" y="7279"/>
                    <a:pt x="36" y="7279"/>
                  </a:cubicBezTo>
                  <a:cubicBezTo>
                    <a:pt x="1820" y="8180"/>
                    <a:pt x="2566" y="10866"/>
                    <a:pt x="3259" y="12182"/>
                  </a:cubicBezTo>
                  <a:cubicBezTo>
                    <a:pt x="4853" y="9757"/>
                    <a:pt x="6603" y="7504"/>
                    <a:pt x="8353" y="5251"/>
                  </a:cubicBezTo>
                  <a:cubicBezTo>
                    <a:pt x="9739" y="3466"/>
                    <a:pt x="10502" y="2912"/>
                    <a:pt x="12252" y="1127"/>
                  </a:cubicBezTo>
                  <a:cubicBezTo>
                    <a:pt x="12737" y="677"/>
                    <a:pt x="13274" y="295"/>
                    <a:pt x="13863" y="1"/>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0" name="Google Shape;2262;p57">
              <a:extLst>
                <a:ext uri="{FF2B5EF4-FFF2-40B4-BE49-F238E27FC236}">
                  <a16:creationId xmlns:a16="http://schemas.microsoft.com/office/drawing/2014/main" id="{D4D4005B-C924-4D00-9ACB-56BFB9FE46F9}"/>
                </a:ext>
              </a:extLst>
            </p:cNvPr>
            <p:cNvSpPr/>
            <p:nvPr/>
          </p:nvSpPr>
          <p:spPr>
            <a:xfrm>
              <a:off x="3506950" y="4993400"/>
              <a:ext cx="37725" cy="72375"/>
            </a:xfrm>
            <a:custGeom>
              <a:avLst/>
              <a:gdLst/>
              <a:ahLst/>
              <a:cxnLst/>
              <a:rect l="l" t="t" r="r" b="b"/>
              <a:pathLst>
                <a:path w="1509" h="2895" fill="none" extrusionOk="0">
                  <a:moveTo>
                    <a:pt x="0" y="1"/>
                  </a:moveTo>
                  <a:cubicBezTo>
                    <a:pt x="694" y="417"/>
                    <a:pt x="1317" y="2063"/>
                    <a:pt x="1508" y="2895"/>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1" name="Google Shape;2263;p57">
              <a:extLst>
                <a:ext uri="{FF2B5EF4-FFF2-40B4-BE49-F238E27FC236}">
                  <a16:creationId xmlns:a16="http://schemas.microsoft.com/office/drawing/2014/main" id="{D45D1887-11A2-49AD-B314-A903EDB9BDC3}"/>
                </a:ext>
              </a:extLst>
            </p:cNvPr>
            <p:cNvSpPr/>
            <p:nvPr/>
          </p:nvSpPr>
          <p:spPr>
            <a:xfrm>
              <a:off x="3217575" y="5070950"/>
              <a:ext cx="327525" cy="388175"/>
            </a:xfrm>
            <a:custGeom>
              <a:avLst/>
              <a:gdLst/>
              <a:ahLst/>
              <a:cxnLst/>
              <a:rect l="l" t="t" r="r" b="b"/>
              <a:pathLst>
                <a:path w="13101" h="15527" fill="none" extrusionOk="0">
                  <a:moveTo>
                    <a:pt x="13100" y="0"/>
                  </a:moveTo>
                  <a:cubicBezTo>
                    <a:pt x="12477" y="642"/>
                    <a:pt x="11870" y="1248"/>
                    <a:pt x="11264" y="1855"/>
                  </a:cubicBezTo>
                  <a:cubicBezTo>
                    <a:pt x="10622" y="2478"/>
                    <a:pt x="9981" y="3102"/>
                    <a:pt x="9357" y="3726"/>
                  </a:cubicBezTo>
                  <a:cubicBezTo>
                    <a:pt x="8890" y="4194"/>
                    <a:pt x="8422" y="4662"/>
                    <a:pt x="7954" y="5130"/>
                  </a:cubicBezTo>
                  <a:cubicBezTo>
                    <a:pt x="7399" y="5701"/>
                    <a:pt x="6845" y="6273"/>
                    <a:pt x="6308" y="6862"/>
                  </a:cubicBezTo>
                  <a:cubicBezTo>
                    <a:pt x="5771" y="7469"/>
                    <a:pt x="5199" y="8110"/>
                    <a:pt x="4662" y="8786"/>
                  </a:cubicBezTo>
                  <a:cubicBezTo>
                    <a:pt x="4332" y="9184"/>
                    <a:pt x="4003" y="9618"/>
                    <a:pt x="3674" y="10051"/>
                  </a:cubicBezTo>
                  <a:cubicBezTo>
                    <a:pt x="3570" y="10189"/>
                    <a:pt x="3431" y="10397"/>
                    <a:pt x="3241" y="10657"/>
                  </a:cubicBezTo>
                  <a:cubicBezTo>
                    <a:pt x="2877" y="11160"/>
                    <a:pt x="2392" y="11853"/>
                    <a:pt x="1889" y="12581"/>
                  </a:cubicBezTo>
                  <a:cubicBezTo>
                    <a:pt x="1040" y="13811"/>
                    <a:pt x="191" y="15093"/>
                    <a:pt x="0" y="15527"/>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2" name="Google Shape;2264;p57">
              <a:extLst>
                <a:ext uri="{FF2B5EF4-FFF2-40B4-BE49-F238E27FC236}">
                  <a16:creationId xmlns:a16="http://schemas.microsoft.com/office/drawing/2014/main" id="{792CF2D6-7B79-4AB6-B264-17A0FA12A725}"/>
                </a:ext>
              </a:extLst>
            </p:cNvPr>
            <p:cNvSpPr/>
            <p:nvPr/>
          </p:nvSpPr>
          <p:spPr>
            <a:xfrm>
              <a:off x="3110125" y="5176650"/>
              <a:ext cx="50275" cy="62400"/>
            </a:xfrm>
            <a:custGeom>
              <a:avLst/>
              <a:gdLst/>
              <a:ahLst/>
              <a:cxnLst/>
              <a:rect l="l" t="t" r="r" b="b"/>
              <a:pathLst>
                <a:path w="2011" h="2496" fill="none" extrusionOk="0">
                  <a:moveTo>
                    <a:pt x="2011" y="1"/>
                  </a:moveTo>
                  <a:cubicBezTo>
                    <a:pt x="1803" y="347"/>
                    <a:pt x="1" y="2219"/>
                    <a:pt x="1" y="2496"/>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3" name="Google Shape;2265;p57">
              <a:extLst>
                <a:ext uri="{FF2B5EF4-FFF2-40B4-BE49-F238E27FC236}">
                  <a16:creationId xmlns:a16="http://schemas.microsoft.com/office/drawing/2014/main" id="{2FB54446-E2F7-4E29-87B2-BDD102F50DE2}"/>
                </a:ext>
              </a:extLst>
            </p:cNvPr>
            <p:cNvSpPr/>
            <p:nvPr/>
          </p:nvSpPr>
          <p:spPr>
            <a:xfrm>
              <a:off x="3110125" y="5242500"/>
              <a:ext cx="107475" cy="216625"/>
            </a:xfrm>
            <a:custGeom>
              <a:avLst/>
              <a:gdLst/>
              <a:ahLst/>
              <a:cxnLst/>
              <a:rect l="l" t="t" r="r" b="b"/>
              <a:pathLst>
                <a:path w="4299" h="8665" fill="none" extrusionOk="0">
                  <a:moveTo>
                    <a:pt x="1" y="0"/>
                  </a:moveTo>
                  <a:cubicBezTo>
                    <a:pt x="555" y="607"/>
                    <a:pt x="1075" y="1265"/>
                    <a:pt x="1526" y="1959"/>
                  </a:cubicBezTo>
                  <a:cubicBezTo>
                    <a:pt x="2843" y="3830"/>
                    <a:pt x="3605" y="5060"/>
                    <a:pt x="4090" y="7278"/>
                  </a:cubicBezTo>
                  <a:cubicBezTo>
                    <a:pt x="4229" y="7729"/>
                    <a:pt x="4298" y="8197"/>
                    <a:pt x="4298" y="8665"/>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4" name="Google Shape;2266;p57">
              <a:extLst>
                <a:ext uri="{FF2B5EF4-FFF2-40B4-BE49-F238E27FC236}">
                  <a16:creationId xmlns:a16="http://schemas.microsoft.com/office/drawing/2014/main" id="{7A025F51-FBC1-4579-A88C-9A40F99DFE3A}"/>
                </a:ext>
              </a:extLst>
            </p:cNvPr>
            <p:cNvSpPr/>
            <p:nvPr/>
          </p:nvSpPr>
          <p:spPr>
            <a:xfrm>
              <a:off x="3221025" y="5453900"/>
              <a:ext cx="50275" cy="6950"/>
            </a:xfrm>
            <a:custGeom>
              <a:avLst/>
              <a:gdLst/>
              <a:ahLst/>
              <a:cxnLst/>
              <a:rect l="l" t="t" r="r" b="b"/>
              <a:pathLst>
                <a:path w="2011" h="278" fill="none" extrusionOk="0">
                  <a:moveTo>
                    <a:pt x="1" y="278"/>
                  </a:moveTo>
                  <a:cubicBezTo>
                    <a:pt x="417" y="1"/>
                    <a:pt x="1456" y="209"/>
                    <a:pt x="2011" y="209"/>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5" name="Google Shape;2267;p57">
              <a:extLst>
                <a:ext uri="{FF2B5EF4-FFF2-40B4-BE49-F238E27FC236}">
                  <a16:creationId xmlns:a16="http://schemas.microsoft.com/office/drawing/2014/main" id="{036E0016-A825-4FFB-ADB9-CC50396FCAA9}"/>
                </a:ext>
              </a:extLst>
            </p:cNvPr>
            <p:cNvSpPr/>
            <p:nvPr/>
          </p:nvSpPr>
          <p:spPr>
            <a:xfrm>
              <a:off x="3545075" y="5070950"/>
              <a:ext cx="9975" cy="64150"/>
            </a:xfrm>
            <a:custGeom>
              <a:avLst/>
              <a:gdLst/>
              <a:ahLst/>
              <a:cxnLst/>
              <a:rect l="l" t="t" r="r" b="b"/>
              <a:pathLst>
                <a:path w="399" h="2566" fill="none" extrusionOk="0">
                  <a:moveTo>
                    <a:pt x="0" y="0"/>
                  </a:moveTo>
                  <a:cubicBezTo>
                    <a:pt x="226" y="850"/>
                    <a:pt x="364" y="1699"/>
                    <a:pt x="399" y="2565"/>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6" name="Google Shape;2268;p57">
              <a:extLst>
                <a:ext uri="{FF2B5EF4-FFF2-40B4-BE49-F238E27FC236}">
                  <a16:creationId xmlns:a16="http://schemas.microsoft.com/office/drawing/2014/main" id="{EB9D7D46-1296-4F02-A4FA-4E87B046E00C}"/>
                </a:ext>
              </a:extLst>
            </p:cNvPr>
            <p:cNvSpPr/>
            <p:nvPr/>
          </p:nvSpPr>
          <p:spPr>
            <a:xfrm>
              <a:off x="3304200" y="5135075"/>
              <a:ext cx="250850" cy="281600"/>
            </a:xfrm>
            <a:custGeom>
              <a:avLst/>
              <a:gdLst/>
              <a:ahLst/>
              <a:cxnLst/>
              <a:rect l="l" t="t" r="r" b="b"/>
              <a:pathLst>
                <a:path w="10034" h="11264" fill="none" extrusionOk="0">
                  <a:moveTo>
                    <a:pt x="1" y="11263"/>
                  </a:moveTo>
                  <a:cubicBezTo>
                    <a:pt x="469" y="10692"/>
                    <a:pt x="954" y="10120"/>
                    <a:pt x="1404" y="9565"/>
                  </a:cubicBezTo>
                  <a:cubicBezTo>
                    <a:pt x="1543" y="9409"/>
                    <a:pt x="1664" y="9236"/>
                    <a:pt x="1786" y="9080"/>
                  </a:cubicBezTo>
                  <a:cubicBezTo>
                    <a:pt x="2098" y="8699"/>
                    <a:pt x="2410" y="8335"/>
                    <a:pt x="2721" y="7971"/>
                  </a:cubicBezTo>
                  <a:cubicBezTo>
                    <a:pt x="3207" y="7417"/>
                    <a:pt x="3709" y="6879"/>
                    <a:pt x="4194" y="6360"/>
                  </a:cubicBezTo>
                  <a:cubicBezTo>
                    <a:pt x="4697" y="5822"/>
                    <a:pt x="5234" y="5268"/>
                    <a:pt x="5754" y="4731"/>
                  </a:cubicBezTo>
                  <a:cubicBezTo>
                    <a:pt x="6222" y="4245"/>
                    <a:pt x="6672" y="3760"/>
                    <a:pt x="7105" y="3275"/>
                  </a:cubicBezTo>
                  <a:cubicBezTo>
                    <a:pt x="7452" y="2911"/>
                    <a:pt x="7781" y="2530"/>
                    <a:pt x="8093" y="2149"/>
                  </a:cubicBezTo>
                  <a:cubicBezTo>
                    <a:pt x="8249" y="1958"/>
                    <a:pt x="8440" y="1768"/>
                    <a:pt x="8613" y="1560"/>
                  </a:cubicBezTo>
                  <a:cubicBezTo>
                    <a:pt x="9098" y="1040"/>
                    <a:pt x="9618" y="520"/>
                    <a:pt x="10034" y="0"/>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7" name="Google Shape;2269;p57">
              <a:extLst>
                <a:ext uri="{FF2B5EF4-FFF2-40B4-BE49-F238E27FC236}">
                  <a16:creationId xmlns:a16="http://schemas.microsoft.com/office/drawing/2014/main" id="{F3656453-3FFA-4C04-92EA-48AE39BEF346}"/>
                </a:ext>
              </a:extLst>
            </p:cNvPr>
            <p:cNvSpPr/>
            <p:nvPr/>
          </p:nvSpPr>
          <p:spPr>
            <a:xfrm>
              <a:off x="3271275" y="5416650"/>
              <a:ext cx="32950" cy="42475"/>
            </a:xfrm>
            <a:custGeom>
              <a:avLst/>
              <a:gdLst/>
              <a:ahLst/>
              <a:cxnLst/>
              <a:rect l="l" t="t" r="r" b="b"/>
              <a:pathLst>
                <a:path w="1318" h="1699" fill="none" extrusionOk="0">
                  <a:moveTo>
                    <a:pt x="1" y="1699"/>
                  </a:moveTo>
                  <a:cubicBezTo>
                    <a:pt x="400" y="1144"/>
                    <a:pt x="850" y="572"/>
                    <a:pt x="1318" y="0"/>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8" name="Google Shape;2270;p57">
              <a:extLst>
                <a:ext uri="{FF2B5EF4-FFF2-40B4-BE49-F238E27FC236}">
                  <a16:creationId xmlns:a16="http://schemas.microsoft.com/office/drawing/2014/main" id="{B72D0023-293E-4D5C-A3F1-D61C311680CC}"/>
                </a:ext>
              </a:extLst>
            </p:cNvPr>
            <p:cNvSpPr/>
            <p:nvPr/>
          </p:nvSpPr>
          <p:spPr>
            <a:xfrm>
              <a:off x="3500025" y="5117725"/>
              <a:ext cx="17350" cy="53750"/>
            </a:xfrm>
            <a:custGeom>
              <a:avLst/>
              <a:gdLst/>
              <a:ahLst/>
              <a:cxnLst/>
              <a:rect l="l" t="t" r="r" b="b"/>
              <a:pathLst>
                <a:path w="694" h="2150" fill="none" extrusionOk="0">
                  <a:moveTo>
                    <a:pt x="0" y="1"/>
                  </a:moveTo>
                  <a:cubicBezTo>
                    <a:pt x="139" y="694"/>
                    <a:pt x="555" y="1456"/>
                    <a:pt x="693" y="2150"/>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9" name="Google Shape;2271;p57">
              <a:extLst>
                <a:ext uri="{FF2B5EF4-FFF2-40B4-BE49-F238E27FC236}">
                  <a16:creationId xmlns:a16="http://schemas.microsoft.com/office/drawing/2014/main" id="{E9C03DAA-1F9B-417E-A659-8C8E9FEC061A}"/>
                </a:ext>
              </a:extLst>
            </p:cNvPr>
            <p:cNvSpPr/>
            <p:nvPr/>
          </p:nvSpPr>
          <p:spPr>
            <a:xfrm>
              <a:off x="3451500" y="5164100"/>
              <a:ext cx="30350" cy="52425"/>
            </a:xfrm>
            <a:custGeom>
              <a:avLst/>
              <a:gdLst/>
              <a:ahLst/>
              <a:cxnLst/>
              <a:rect l="l" t="t" r="r" b="b"/>
              <a:pathLst>
                <a:path w="1214" h="2097" fill="none" extrusionOk="0">
                  <a:moveTo>
                    <a:pt x="0" y="0"/>
                  </a:moveTo>
                  <a:lnTo>
                    <a:pt x="0" y="0"/>
                  </a:lnTo>
                  <a:cubicBezTo>
                    <a:pt x="486" y="641"/>
                    <a:pt x="902" y="1334"/>
                    <a:pt x="1213" y="2097"/>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0" name="Google Shape;2272;p57">
              <a:extLst>
                <a:ext uri="{FF2B5EF4-FFF2-40B4-BE49-F238E27FC236}">
                  <a16:creationId xmlns:a16="http://schemas.microsoft.com/office/drawing/2014/main" id="{52DCFF40-2EB0-41D9-80FB-BC1D260040DE}"/>
                </a:ext>
              </a:extLst>
            </p:cNvPr>
            <p:cNvSpPr/>
            <p:nvPr/>
          </p:nvSpPr>
          <p:spPr>
            <a:xfrm>
              <a:off x="3415550" y="5198750"/>
              <a:ext cx="29050" cy="50700"/>
            </a:xfrm>
            <a:custGeom>
              <a:avLst/>
              <a:gdLst/>
              <a:ahLst/>
              <a:cxnLst/>
              <a:rect l="l" t="t" r="r" b="b"/>
              <a:pathLst>
                <a:path w="1162" h="2028" fill="none" extrusionOk="0">
                  <a:moveTo>
                    <a:pt x="0" y="0"/>
                  </a:moveTo>
                  <a:lnTo>
                    <a:pt x="35" y="18"/>
                  </a:lnTo>
                  <a:cubicBezTo>
                    <a:pt x="537" y="607"/>
                    <a:pt x="919" y="1300"/>
                    <a:pt x="1161" y="2028"/>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1" name="Google Shape;2273;p57">
              <a:extLst>
                <a:ext uri="{FF2B5EF4-FFF2-40B4-BE49-F238E27FC236}">
                  <a16:creationId xmlns:a16="http://schemas.microsoft.com/office/drawing/2014/main" id="{BF4A0862-1129-45A2-92E9-6EF46458D1DB}"/>
                </a:ext>
              </a:extLst>
            </p:cNvPr>
            <p:cNvSpPr/>
            <p:nvPr/>
          </p:nvSpPr>
          <p:spPr>
            <a:xfrm>
              <a:off x="3375250" y="5242500"/>
              <a:ext cx="31225" cy="48550"/>
            </a:xfrm>
            <a:custGeom>
              <a:avLst/>
              <a:gdLst/>
              <a:ahLst/>
              <a:cxnLst/>
              <a:rect l="l" t="t" r="r" b="b"/>
              <a:pathLst>
                <a:path w="1249" h="1942" fill="none" extrusionOk="0">
                  <a:moveTo>
                    <a:pt x="1" y="0"/>
                  </a:moveTo>
                  <a:lnTo>
                    <a:pt x="1" y="0"/>
                  </a:lnTo>
                  <a:cubicBezTo>
                    <a:pt x="486" y="694"/>
                    <a:pt x="902" y="1179"/>
                    <a:pt x="1248" y="1941"/>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2" name="Google Shape;2274;p57">
              <a:extLst>
                <a:ext uri="{FF2B5EF4-FFF2-40B4-BE49-F238E27FC236}">
                  <a16:creationId xmlns:a16="http://schemas.microsoft.com/office/drawing/2014/main" id="{F76AB0C1-DCD8-4A43-9256-701B8C1F228E}"/>
                </a:ext>
              </a:extLst>
            </p:cNvPr>
            <p:cNvSpPr/>
            <p:nvPr/>
          </p:nvSpPr>
          <p:spPr>
            <a:xfrm>
              <a:off x="3335400" y="5291025"/>
              <a:ext cx="36425" cy="42900"/>
            </a:xfrm>
            <a:custGeom>
              <a:avLst/>
              <a:gdLst/>
              <a:ahLst/>
              <a:cxnLst/>
              <a:rect l="l" t="t" r="r" b="b"/>
              <a:pathLst>
                <a:path w="1457" h="1716" fill="none" extrusionOk="0">
                  <a:moveTo>
                    <a:pt x="1" y="0"/>
                  </a:moveTo>
                  <a:cubicBezTo>
                    <a:pt x="486" y="624"/>
                    <a:pt x="971" y="1092"/>
                    <a:pt x="1456" y="1716"/>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3" name="Google Shape;2275;p57">
              <a:extLst>
                <a:ext uri="{FF2B5EF4-FFF2-40B4-BE49-F238E27FC236}">
                  <a16:creationId xmlns:a16="http://schemas.microsoft.com/office/drawing/2014/main" id="{A3E0B2B1-1C39-4F11-953B-BB1423E1B35F}"/>
                </a:ext>
              </a:extLst>
            </p:cNvPr>
            <p:cNvSpPr/>
            <p:nvPr/>
          </p:nvSpPr>
          <p:spPr>
            <a:xfrm>
              <a:off x="3299000" y="5337800"/>
              <a:ext cx="37725" cy="34675"/>
            </a:xfrm>
            <a:custGeom>
              <a:avLst/>
              <a:gdLst/>
              <a:ahLst/>
              <a:cxnLst/>
              <a:rect l="l" t="t" r="r" b="b"/>
              <a:pathLst>
                <a:path w="1509" h="1387" fill="none" extrusionOk="0">
                  <a:moveTo>
                    <a:pt x="1" y="1"/>
                  </a:moveTo>
                  <a:cubicBezTo>
                    <a:pt x="625" y="139"/>
                    <a:pt x="1179" y="971"/>
                    <a:pt x="1509" y="1387"/>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4" name="Google Shape;2276;p57">
              <a:extLst>
                <a:ext uri="{FF2B5EF4-FFF2-40B4-BE49-F238E27FC236}">
                  <a16:creationId xmlns:a16="http://schemas.microsoft.com/office/drawing/2014/main" id="{EE6D8230-01D1-4F99-B09A-B475EBCB364B}"/>
                </a:ext>
              </a:extLst>
            </p:cNvPr>
            <p:cNvSpPr/>
            <p:nvPr/>
          </p:nvSpPr>
          <p:spPr>
            <a:xfrm>
              <a:off x="3266525" y="5386325"/>
              <a:ext cx="39000" cy="31225"/>
            </a:xfrm>
            <a:custGeom>
              <a:avLst/>
              <a:gdLst/>
              <a:ahLst/>
              <a:cxnLst/>
              <a:rect l="l" t="t" r="r" b="b"/>
              <a:pathLst>
                <a:path w="1560" h="1249" fill="none" extrusionOk="0">
                  <a:moveTo>
                    <a:pt x="0" y="0"/>
                  </a:moveTo>
                  <a:cubicBezTo>
                    <a:pt x="399" y="0"/>
                    <a:pt x="1560" y="953"/>
                    <a:pt x="1525" y="1213"/>
                  </a:cubicBezTo>
                  <a:lnTo>
                    <a:pt x="1525" y="1213"/>
                  </a:lnTo>
                  <a:cubicBezTo>
                    <a:pt x="1525" y="1231"/>
                    <a:pt x="1525" y="1231"/>
                    <a:pt x="1525" y="1248"/>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01" name="Google Shape;2128;p57">
            <a:extLst>
              <a:ext uri="{FF2B5EF4-FFF2-40B4-BE49-F238E27FC236}">
                <a16:creationId xmlns:a16="http://schemas.microsoft.com/office/drawing/2014/main" id="{804A09AD-C0CA-4EF6-A275-2781413F345E}"/>
              </a:ext>
            </a:extLst>
          </p:cNvPr>
          <p:cNvGrpSpPr/>
          <p:nvPr/>
        </p:nvGrpSpPr>
        <p:grpSpPr>
          <a:xfrm>
            <a:off x="1486266" y="4842142"/>
            <a:ext cx="1226835" cy="695093"/>
            <a:chOff x="2201850" y="617375"/>
            <a:chExt cx="1168900" cy="772850"/>
          </a:xfrm>
          <a:solidFill>
            <a:srgbClr val="00B050"/>
          </a:solidFill>
        </p:grpSpPr>
        <p:sp>
          <p:nvSpPr>
            <p:cNvPr id="102" name="Google Shape;2129;p57">
              <a:extLst>
                <a:ext uri="{FF2B5EF4-FFF2-40B4-BE49-F238E27FC236}">
                  <a16:creationId xmlns:a16="http://schemas.microsoft.com/office/drawing/2014/main" id="{3C664752-A632-49FF-963D-B95F59B0BCF4}"/>
                </a:ext>
              </a:extLst>
            </p:cNvPr>
            <p:cNvSpPr/>
            <p:nvPr/>
          </p:nvSpPr>
          <p:spPr>
            <a:xfrm>
              <a:off x="2387775" y="1373175"/>
              <a:ext cx="763775" cy="16875"/>
            </a:xfrm>
            <a:custGeom>
              <a:avLst/>
              <a:gdLst/>
              <a:ahLst/>
              <a:cxnLst/>
              <a:rect l="l" t="t" r="r" b="b"/>
              <a:pathLst>
                <a:path w="30551" h="675" extrusionOk="0">
                  <a:moveTo>
                    <a:pt x="23514" y="1"/>
                  </a:moveTo>
                  <a:cubicBezTo>
                    <a:pt x="20740" y="1"/>
                    <a:pt x="17968" y="43"/>
                    <a:pt x="15207" y="43"/>
                  </a:cubicBezTo>
                  <a:cubicBezTo>
                    <a:pt x="12756" y="43"/>
                    <a:pt x="10298" y="2"/>
                    <a:pt x="7844" y="2"/>
                  </a:cubicBezTo>
                  <a:cubicBezTo>
                    <a:pt x="5267" y="2"/>
                    <a:pt x="2694" y="47"/>
                    <a:pt x="139" y="233"/>
                  </a:cubicBezTo>
                  <a:cubicBezTo>
                    <a:pt x="1" y="233"/>
                    <a:pt x="1" y="440"/>
                    <a:pt x="139" y="440"/>
                  </a:cubicBezTo>
                  <a:cubicBezTo>
                    <a:pt x="2694" y="625"/>
                    <a:pt x="5271" y="671"/>
                    <a:pt x="7850" y="671"/>
                  </a:cubicBezTo>
                  <a:cubicBezTo>
                    <a:pt x="10307" y="671"/>
                    <a:pt x="12765" y="630"/>
                    <a:pt x="15207" y="630"/>
                  </a:cubicBezTo>
                  <a:cubicBezTo>
                    <a:pt x="18057" y="630"/>
                    <a:pt x="20930" y="675"/>
                    <a:pt x="23806" y="675"/>
                  </a:cubicBezTo>
                  <a:cubicBezTo>
                    <a:pt x="25963" y="675"/>
                    <a:pt x="28122" y="649"/>
                    <a:pt x="30274" y="561"/>
                  </a:cubicBezTo>
                  <a:cubicBezTo>
                    <a:pt x="30550" y="561"/>
                    <a:pt x="30550" y="129"/>
                    <a:pt x="30274" y="129"/>
                  </a:cubicBezTo>
                  <a:cubicBezTo>
                    <a:pt x="28023" y="29"/>
                    <a:pt x="25768" y="1"/>
                    <a:pt x="23514" y="1"/>
                  </a:cubicBezTo>
                  <a:close/>
                </a:path>
              </a:pathLst>
            </a:custGeom>
            <a:grpFill/>
            <a:ln>
              <a:noFill/>
            </a:ln>
          </p:spPr>
          <p:txBody>
            <a:bodyPr spcFirstLastPara="1" wrap="square" lIns="121900" tIns="121900" rIns="121900" bIns="121900" anchor="ctr" anchorCtr="0">
              <a:noAutofit/>
            </a:bodyPr>
            <a:lstStyle/>
            <a:p>
              <a:endParaRPr sz="2400"/>
            </a:p>
          </p:txBody>
        </p:sp>
        <p:grpSp>
          <p:nvGrpSpPr>
            <p:cNvPr id="103" name="Google Shape;2130;p57">
              <a:extLst>
                <a:ext uri="{FF2B5EF4-FFF2-40B4-BE49-F238E27FC236}">
                  <a16:creationId xmlns:a16="http://schemas.microsoft.com/office/drawing/2014/main" id="{1665D2D6-4F27-4F50-AC37-20B510AE766F}"/>
                </a:ext>
              </a:extLst>
            </p:cNvPr>
            <p:cNvGrpSpPr/>
            <p:nvPr/>
          </p:nvGrpSpPr>
          <p:grpSpPr>
            <a:xfrm>
              <a:off x="2201850" y="617375"/>
              <a:ext cx="1168900" cy="772850"/>
              <a:chOff x="2201850" y="617375"/>
              <a:chExt cx="1168900" cy="772850"/>
            </a:xfrm>
            <a:grpFill/>
          </p:grpSpPr>
          <p:sp>
            <p:nvSpPr>
              <p:cNvPr id="104" name="Google Shape;2131;p57">
                <a:extLst>
                  <a:ext uri="{FF2B5EF4-FFF2-40B4-BE49-F238E27FC236}">
                    <a16:creationId xmlns:a16="http://schemas.microsoft.com/office/drawing/2014/main" id="{CC3754EF-817B-46A5-BC14-14301115547B}"/>
                  </a:ext>
                </a:extLst>
              </p:cNvPr>
              <p:cNvSpPr/>
              <p:nvPr/>
            </p:nvSpPr>
            <p:spPr>
              <a:xfrm>
                <a:off x="2440000" y="934600"/>
                <a:ext cx="708525" cy="401775"/>
              </a:xfrm>
              <a:custGeom>
                <a:avLst/>
                <a:gdLst/>
                <a:ahLst/>
                <a:cxnLst/>
                <a:rect l="l" t="t" r="r" b="b"/>
                <a:pathLst>
                  <a:path w="28341" h="16071" extrusionOk="0">
                    <a:moveTo>
                      <a:pt x="16058" y="0"/>
                    </a:moveTo>
                    <a:cubicBezTo>
                      <a:pt x="9747" y="0"/>
                      <a:pt x="2888" y="639"/>
                      <a:pt x="2089" y="1241"/>
                    </a:cubicBezTo>
                    <a:cubicBezTo>
                      <a:pt x="0" y="2811"/>
                      <a:pt x="863" y="15342"/>
                      <a:pt x="1485" y="15843"/>
                    </a:cubicBezTo>
                    <a:cubicBezTo>
                      <a:pt x="1685" y="16003"/>
                      <a:pt x="4344" y="16070"/>
                      <a:pt x="7861" y="16070"/>
                    </a:cubicBezTo>
                    <a:cubicBezTo>
                      <a:pt x="14947" y="16070"/>
                      <a:pt x="25519" y="15797"/>
                      <a:pt x="26511" y="15463"/>
                    </a:cubicBezTo>
                    <a:cubicBezTo>
                      <a:pt x="27978" y="14980"/>
                      <a:pt x="28341" y="4555"/>
                      <a:pt x="26873" y="1724"/>
                    </a:cubicBezTo>
                    <a:cubicBezTo>
                      <a:pt x="26206" y="445"/>
                      <a:pt x="21323" y="0"/>
                      <a:pt x="16058" y="0"/>
                    </a:cubicBezTo>
                    <a:close/>
                  </a:path>
                </a:pathLst>
              </a:custGeom>
              <a:grpFill/>
              <a:ln>
                <a:noFill/>
              </a:ln>
            </p:spPr>
            <p:txBody>
              <a:bodyPr spcFirstLastPara="1" wrap="square" lIns="121900" tIns="121900" rIns="121900" bIns="121900" anchor="ctr" anchorCtr="0">
                <a:noAutofit/>
              </a:bodyPr>
              <a:lstStyle/>
              <a:p>
                <a:endParaRPr sz="2400"/>
              </a:p>
            </p:txBody>
          </p:sp>
          <p:sp>
            <p:nvSpPr>
              <p:cNvPr id="105" name="Google Shape;2132;p57">
                <a:extLst>
                  <a:ext uri="{FF2B5EF4-FFF2-40B4-BE49-F238E27FC236}">
                    <a16:creationId xmlns:a16="http://schemas.microsoft.com/office/drawing/2014/main" id="{E69008D0-79F7-46E7-85EC-FF793A603A42}"/>
                  </a:ext>
                </a:extLst>
              </p:cNvPr>
              <p:cNvSpPr/>
              <p:nvPr/>
            </p:nvSpPr>
            <p:spPr>
              <a:xfrm>
                <a:off x="2345000" y="1313225"/>
                <a:ext cx="867375" cy="77000"/>
              </a:xfrm>
              <a:custGeom>
                <a:avLst/>
                <a:gdLst/>
                <a:ahLst/>
                <a:cxnLst/>
                <a:rect l="l" t="t" r="r" b="b"/>
                <a:pathLst>
                  <a:path w="34695" h="3080" extrusionOk="0">
                    <a:moveTo>
                      <a:pt x="3255" y="0"/>
                    </a:moveTo>
                    <a:cubicBezTo>
                      <a:pt x="3023" y="0"/>
                      <a:pt x="2791" y="7"/>
                      <a:pt x="2558" y="24"/>
                    </a:cubicBezTo>
                    <a:cubicBezTo>
                      <a:pt x="1764" y="93"/>
                      <a:pt x="763" y="301"/>
                      <a:pt x="469" y="1146"/>
                    </a:cubicBezTo>
                    <a:cubicBezTo>
                      <a:pt x="1" y="2438"/>
                      <a:pt x="1678" y="2808"/>
                      <a:pt x="2645" y="2808"/>
                    </a:cubicBezTo>
                    <a:cubicBezTo>
                      <a:pt x="2711" y="2808"/>
                      <a:pt x="2775" y="2807"/>
                      <a:pt x="2834" y="2803"/>
                    </a:cubicBezTo>
                    <a:cubicBezTo>
                      <a:pt x="2972" y="2803"/>
                      <a:pt x="2972" y="2596"/>
                      <a:pt x="2834" y="2596"/>
                    </a:cubicBezTo>
                    <a:lnTo>
                      <a:pt x="2834" y="2613"/>
                    </a:lnTo>
                    <a:cubicBezTo>
                      <a:pt x="2057" y="2527"/>
                      <a:pt x="607" y="2354"/>
                      <a:pt x="832" y="1267"/>
                    </a:cubicBezTo>
                    <a:cubicBezTo>
                      <a:pt x="935" y="784"/>
                      <a:pt x="1608" y="646"/>
                      <a:pt x="2005" y="559"/>
                    </a:cubicBezTo>
                    <a:cubicBezTo>
                      <a:pt x="2386" y="479"/>
                      <a:pt x="2779" y="451"/>
                      <a:pt x="3173" y="451"/>
                    </a:cubicBezTo>
                    <a:cubicBezTo>
                      <a:pt x="3710" y="451"/>
                      <a:pt x="4250" y="502"/>
                      <a:pt x="4767" y="542"/>
                    </a:cubicBezTo>
                    <a:cubicBezTo>
                      <a:pt x="6301" y="659"/>
                      <a:pt x="7850" y="687"/>
                      <a:pt x="9401" y="687"/>
                    </a:cubicBezTo>
                    <a:cubicBezTo>
                      <a:pt x="10832" y="687"/>
                      <a:pt x="12265" y="663"/>
                      <a:pt x="13690" y="663"/>
                    </a:cubicBezTo>
                    <a:lnTo>
                      <a:pt x="25427" y="663"/>
                    </a:lnTo>
                    <a:cubicBezTo>
                      <a:pt x="26658" y="663"/>
                      <a:pt x="27897" y="655"/>
                      <a:pt x="29133" y="655"/>
                    </a:cubicBezTo>
                    <a:cubicBezTo>
                      <a:pt x="29751" y="655"/>
                      <a:pt x="30369" y="657"/>
                      <a:pt x="30984" y="663"/>
                    </a:cubicBezTo>
                    <a:cubicBezTo>
                      <a:pt x="31115" y="656"/>
                      <a:pt x="31247" y="653"/>
                      <a:pt x="31379" y="653"/>
                    </a:cubicBezTo>
                    <a:cubicBezTo>
                      <a:pt x="31909" y="653"/>
                      <a:pt x="32444" y="708"/>
                      <a:pt x="32969" y="818"/>
                    </a:cubicBezTo>
                    <a:cubicBezTo>
                      <a:pt x="33504" y="939"/>
                      <a:pt x="34177" y="1215"/>
                      <a:pt x="33452" y="2078"/>
                    </a:cubicBezTo>
                    <a:cubicBezTo>
                      <a:pt x="33073" y="2527"/>
                      <a:pt x="32365" y="2613"/>
                      <a:pt x="31847" y="2648"/>
                    </a:cubicBezTo>
                    <a:cubicBezTo>
                      <a:pt x="31554" y="2648"/>
                      <a:pt x="31554" y="3079"/>
                      <a:pt x="31847" y="3079"/>
                    </a:cubicBezTo>
                    <a:cubicBezTo>
                      <a:pt x="32710" y="3079"/>
                      <a:pt x="34695" y="2596"/>
                      <a:pt x="34402" y="1302"/>
                    </a:cubicBezTo>
                    <a:cubicBezTo>
                      <a:pt x="34125" y="111"/>
                      <a:pt x="32399" y="76"/>
                      <a:pt x="31433" y="76"/>
                    </a:cubicBezTo>
                    <a:cubicBezTo>
                      <a:pt x="29517" y="47"/>
                      <a:pt x="27599" y="38"/>
                      <a:pt x="25681" y="38"/>
                    </a:cubicBezTo>
                    <a:cubicBezTo>
                      <a:pt x="21844" y="38"/>
                      <a:pt x="18005" y="76"/>
                      <a:pt x="14173" y="76"/>
                    </a:cubicBezTo>
                    <a:cubicBezTo>
                      <a:pt x="11446" y="76"/>
                      <a:pt x="8719" y="76"/>
                      <a:pt x="5992" y="93"/>
                    </a:cubicBezTo>
                    <a:cubicBezTo>
                      <a:pt x="5936" y="94"/>
                      <a:pt x="5881" y="95"/>
                      <a:pt x="5825" y="95"/>
                    </a:cubicBezTo>
                    <a:cubicBezTo>
                      <a:pt x="4961" y="95"/>
                      <a:pt x="4113" y="0"/>
                      <a:pt x="3255" y="0"/>
                    </a:cubicBezTo>
                    <a:close/>
                  </a:path>
                </a:pathLst>
              </a:custGeom>
              <a:grpFill/>
              <a:ln>
                <a:noFill/>
              </a:ln>
            </p:spPr>
            <p:txBody>
              <a:bodyPr spcFirstLastPara="1" wrap="square" lIns="121900" tIns="121900" rIns="121900" bIns="121900" anchor="ctr" anchorCtr="0">
                <a:noAutofit/>
              </a:bodyPr>
              <a:lstStyle/>
              <a:p>
                <a:endParaRPr sz="2400"/>
              </a:p>
            </p:txBody>
          </p:sp>
          <p:sp>
            <p:nvSpPr>
              <p:cNvPr id="106" name="Google Shape;2133;p57">
                <a:extLst>
                  <a:ext uri="{FF2B5EF4-FFF2-40B4-BE49-F238E27FC236}">
                    <a16:creationId xmlns:a16="http://schemas.microsoft.com/office/drawing/2014/main" id="{4622CD5F-0316-4901-A7B4-F9D374617D85}"/>
                  </a:ext>
                </a:extLst>
              </p:cNvPr>
              <p:cNvSpPr/>
              <p:nvPr/>
            </p:nvSpPr>
            <p:spPr>
              <a:xfrm>
                <a:off x="2394675" y="882400"/>
                <a:ext cx="808225" cy="444500"/>
              </a:xfrm>
              <a:custGeom>
                <a:avLst/>
                <a:gdLst/>
                <a:ahLst/>
                <a:cxnLst/>
                <a:rect l="l" t="t" r="r" b="b"/>
                <a:pathLst>
                  <a:path w="32329" h="17780" extrusionOk="0">
                    <a:moveTo>
                      <a:pt x="7984" y="1"/>
                    </a:moveTo>
                    <a:cubicBezTo>
                      <a:pt x="7653" y="1"/>
                      <a:pt x="7322" y="5"/>
                      <a:pt x="6991" y="15"/>
                    </a:cubicBezTo>
                    <a:cubicBezTo>
                      <a:pt x="5023" y="84"/>
                      <a:pt x="2176" y="170"/>
                      <a:pt x="847" y="1862"/>
                    </a:cubicBezTo>
                    <a:cubicBezTo>
                      <a:pt x="363" y="2466"/>
                      <a:pt x="243" y="3294"/>
                      <a:pt x="156" y="4037"/>
                    </a:cubicBezTo>
                    <a:cubicBezTo>
                      <a:pt x="1" y="5504"/>
                      <a:pt x="35" y="7040"/>
                      <a:pt x="35" y="8524"/>
                    </a:cubicBezTo>
                    <a:cubicBezTo>
                      <a:pt x="35" y="11510"/>
                      <a:pt x="105" y="14565"/>
                      <a:pt x="536" y="17516"/>
                    </a:cubicBezTo>
                    <a:cubicBezTo>
                      <a:pt x="544" y="17594"/>
                      <a:pt x="604" y="17630"/>
                      <a:pt x="668" y="17630"/>
                    </a:cubicBezTo>
                    <a:cubicBezTo>
                      <a:pt x="746" y="17630"/>
                      <a:pt x="829" y="17577"/>
                      <a:pt x="829" y="17482"/>
                    </a:cubicBezTo>
                    <a:lnTo>
                      <a:pt x="847" y="17482"/>
                    </a:lnTo>
                    <a:cubicBezTo>
                      <a:pt x="778" y="14962"/>
                      <a:pt x="605" y="12459"/>
                      <a:pt x="588" y="9939"/>
                    </a:cubicBezTo>
                    <a:cubicBezTo>
                      <a:pt x="588" y="8679"/>
                      <a:pt x="605" y="7419"/>
                      <a:pt x="640" y="6159"/>
                    </a:cubicBezTo>
                    <a:cubicBezTo>
                      <a:pt x="691" y="4934"/>
                      <a:pt x="622" y="3622"/>
                      <a:pt x="1123" y="2483"/>
                    </a:cubicBezTo>
                    <a:cubicBezTo>
                      <a:pt x="1675" y="1275"/>
                      <a:pt x="3246" y="1051"/>
                      <a:pt x="4385" y="843"/>
                    </a:cubicBezTo>
                    <a:cubicBezTo>
                      <a:pt x="5589" y="638"/>
                      <a:pt x="6822" y="548"/>
                      <a:pt x="8044" y="548"/>
                    </a:cubicBezTo>
                    <a:cubicBezTo>
                      <a:pt x="8153" y="548"/>
                      <a:pt x="8263" y="549"/>
                      <a:pt x="8372" y="550"/>
                    </a:cubicBezTo>
                    <a:cubicBezTo>
                      <a:pt x="10823" y="550"/>
                      <a:pt x="13274" y="826"/>
                      <a:pt x="15707" y="964"/>
                    </a:cubicBezTo>
                    <a:cubicBezTo>
                      <a:pt x="17332" y="1051"/>
                      <a:pt x="18957" y="1090"/>
                      <a:pt x="20583" y="1090"/>
                    </a:cubicBezTo>
                    <a:cubicBezTo>
                      <a:pt x="21546" y="1090"/>
                      <a:pt x="22510" y="1076"/>
                      <a:pt x="23474" y="1051"/>
                    </a:cubicBezTo>
                    <a:cubicBezTo>
                      <a:pt x="24734" y="1016"/>
                      <a:pt x="25977" y="947"/>
                      <a:pt x="27237" y="878"/>
                    </a:cubicBezTo>
                    <a:cubicBezTo>
                      <a:pt x="27447" y="865"/>
                      <a:pt x="27657" y="856"/>
                      <a:pt x="27863" y="856"/>
                    </a:cubicBezTo>
                    <a:cubicBezTo>
                      <a:pt x="28993" y="856"/>
                      <a:pt x="30035" y="1107"/>
                      <a:pt x="30706" y="2172"/>
                    </a:cubicBezTo>
                    <a:cubicBezTo>
                      <a:pt x="31379" y="3243"/>
                      <a:pt x="31327" y="4796"/>
                      <a:pt x="31327" y="6021"/>
                    </a:cubicBezTo>
                    <a:cubicBezTo>
                      <a:pt x="31327" y="7281"/>
                      <a:pt x="31206" y="8541"/>
                      <a:pt x="31137" y="9784"/>
                    </a:cubicBezTo>
                    <a:lnTo>
                      <a:pt x="30654" y="17482"/>
                    </a:lnTo>
                    <a:cubicBezTo>
                      <a:pt x="30645" y="17680"/>
                      <a:pt x="30796" y="17780"/>
                      <a:pt x="30954" y="17780"/>
                    </a:cubicBezTo>
                    <a:cubicBezTo>
                      <a:pt x="31111" y="17780"/>
                      <a:pt x="31275" y="17680"/>
                      <a:pt x="31293" y="17482"/>
                    </a:cubicBezTo>
                    <a:lnTo>
                      <a:pt x="31810" y="8351"/>
                    </a:lnTo>
                    <a:cubicBezTo>
                      <a:pt x="31914" y="6332"/>
                      <a:pt x="32328" y="3260"/>
                      <a:pt x="30947" y="1534"/>
                    </a:cubicBezTo>
                    <a:cubicBezTo>
                      <a:pt x="30124" y="512"/>
                      <a:pt x="28918" y="271"/>
                      <a:pt x="27660" y="271"/>
                    </a:cubicBezTo>
                    <a:cubicBezTo>
                      <a:pt x="26731" y="271"/>
                      <a:pt x="25775" y="402"/>
                      <a:pt x="24924" y="446"/>
                    </a:cubicBezTo>
                    <a:cubicBezTo>
                      <a:pt x="23611" y="505"/>
                      <a:pt x="22298" y="533"/>
                      <a:pt x="20985" y="533"/>
                    </a:cubicBezTo>
                    <a:cubicBezTo>
                      <a:pt x="19225" y="533"/>
                      <a:pt x="17466" y="484"/>
                      <a:pt x="15707" y="395"/>
                    </a:cubicBezTo>
                    <a:cubicBezTo>
                      <a:pt x="13122" y="272"/>
                      <a:pt x="10563" y="1"/>
                      <a:pt x="7984" y="1"/>
                    </a:cubicBezTo>
                    <a:close/>
                  </a:path>
                </a:pathLst>
              </a:custGeom>
              <a:grpFill/>
              <a:ln>
                <a:noFill/>
              </a:ln>
            </p:spPr>
            <p:txBody>
              <a:bodyPr spcFirstLastPara="1" wrap="square" lIns="121900" tIns="121900" rIns="121900" bIns="121900" anchor="ctr" anchorCtr="0">
                <a:noAutofit/>
              </a:bodyPr>
              <a:lstStyle/>
              <a:p>
                <a:endParaRPr sz="2400"/>
              </a:p>
            </p:txBody>
          </p:sp>
          <p:sp>
            <p:nvSpPr>
              <p:cNvPr id="107" name="Google Shape;2134;p57">
                <a:extLst>
                  <a:ext uri="{FF2B5EF4-FFF2-40B4-BE49-F238E27FC236}">
                    <a16:creationId xmlns:a16="http://schemas.microsoft.com/office/drawing/2014/main" id="{1044E45A-C66F-4F43-9D61-ED28BA27C868}"/>
                  </a:ext>
                </a:extLst>
              </p:cNvPr>
              <p:cNvSpPr/>
              <p:nvPr/>
            </p:nvSpPr>
            <p:spPr>
              <a:xfrm>
                <a:off x="2445600" y="932100"/>
                <a:ext cx="695600" cy="385200"/>
              </a:xfrm>
              <a:custGeom>
                <a:avLst/>
                <a:gdLst/>
                <a:ahLst/>
                <a:cxnLst/>
                <a:rect l="l" t="t" r="r" b="b"/>
                <a:pathLst>
                  <a:path w="27824" h="15408" extrusionOk="0">
                    <a:moveTo>
                      <a:pt x="7259" y="1"/>
                    </a:moveTo>
                    <a:cubicBezTo>
                      <a:pt x="6991" y="1"/>
                      <a:pt x="6724" y="4"/>
                      <a:pt x="6456" y="12"/>
                    </a:cubicBezTo>
                    <a:cubicBezTo>
                      <a:pt x="4937" y="46"/>
                      <a:pt x="2262" y="81"/>
                      <a:pt x="1209" y="1427"/>
                    </a:cubicBezTo>
                    <a:cubicBezTo>
                      <a:pt x="1" y="2998"/>
                      <a:pt x="380" y="5621"/>
                      <a:pt x="380" y="7468"/>
                    </a:cubicBezTo>
                    <a:cubicBezTo>
                      <a:pt x="380" y="10022"/>
                      <a:pt x="432" y="12629"/>
                      <a:pt x="812" y="15149"/>
                    </a:cubicBezTo>
                    <a:cubicBezTo>
                      <a:pt x="827" y="15226"/>
                      <a:pt x="888" y="15262"/>
                      <a:pt x="951" y="15262"/>
                    </a:cubicBezTo>
                    <a:cubicBezTo>
                      <a:pt x="1027" y="15262"/>
                      <a:pt x="1105" y="15209"/>
                      <a:pt x="1105" y="15114"/>
                    </a:cubicBezTo>
                    <a:lnTo>
                      <a:pt x="1122" y="15131"/>
                    </a:lnTo>
                    <a:cubicBezTo>
                      <a:pt x="1088" y="13060"/>
                      <a:pt x="950" y="10989"/>
                      <a:pt x="915" y="8918"/>
                    </a:cubicBezTo>
                    <a:cubicBezTo>
                      <a:pt x="898" y="6847"/>
                      <a:pt x="708" y="4499"/>
                      <a:pt x="1243" y="2515"/>
                    </a:cubicBezTo>
                    <a:cubicBezTo>
                      <a:pt x="1830" y="409"/>
                      <a:pt x="5696" y="581"/>
                      <a:pt x="7370" y="564"/>
                    </a:cubicBezTo>
                    <a:cubicBezTo>
                      <a:pt x="7503" y="562"/>
                      <a:pt x="7636" y="561"/>
                      <a:pt x="7769" y="561"/>
                    </a:cubicBezTo>
                    <a:cubicBezTo>
                      <a:pt x="9794" y="561"/>
                      <a:pt x="11817" y="796"/>
                      <a:pt x="13826" y="909"/>
                    </a:cubicBezTo>
                    <a:cubicBezTo>
                      <a:pt x="15270" y="995"/>
                      <a:pt x="16714" y="1029"/>
                      <a:pt x="18151" y="1029"/>
                    </a:cubicBezTo>
                    <a:cubicBezTo>
                      <a:pt x="18741" y="1029"/>
                      <a:pt x="19331" y="1023"/>
                      <a:pt x="19918" y="1013"/>
                    </a:cubicBezTo>
                    <a:cubicBezTo>
                      <a:pt x="20852" y="988"/>
                      <a:pt x="22162" y="754"/>
                      <a:pt x="23392" y="754"/>
                    </a:cubicBezTo>
                    <a:cubicBezTo>
                      <a:pt x="24687" y="754"/>
                      <a:pt x="25893" y="1013"/>
                      <a:pt x="26477" y="2049"/>
                    </a:cubicBezTo>
                    <a:cubicBezTo>
                      <a:pt x="27461" y="3826"/>
                      <a:pt x="26891" y="6709"/>
                      <a:pt x="26770" y="8624"/>
                    </a:cubicBezTo>
                    <a:lnTo>
                      <a:pt x="26373" y="15097"/>
                    </a:lnTo>
                    <a:cubicBezTo>
                      <a:pt x="26356" y="15304"/>
                      <a:pt x="26507" y="15408"/>
                      <a:pt x="26665" y="15408"/>
                    </a:cubicBezTo>
                    <a:cubicBezTo>
                      <a:pt x="26822" y="15408"/>
                      <a:pt x="26986" y="15304"/>
                      <a:pt x="26995" y="15097"/>
                    </a:cubicBezTo>
                    <a:cubicBezTo>
                      <a:pt x="27133" y="12629"/>
                      <a:pt x="27271" y="10161"/>
                      <a:pt x="27409" y="7692"/>
                    </a:cubicBezTo>
                    <a:cubicBezTo>
                      <a:pt x="27530" y="5673"/>
                      <a:pt x="27823" y="3308"/>
                      <a:pt x="26788" y="1462"/>
                    </a:cubicBezTo>
                    <a:cubicBezTo>
                      <a:pt x="26230" y="451"/>
                      <a:pt x="25106" y="229"/>
                      <a:pt x="23963" y="229"/>
                    </a:cubicBezTo>
                    <a:cubicBezTo>
                      <a:pt x="23194" y="229"/>
                      <a:pt x="22417" y="329"/>
                      <a:pt x="21799" y="357"/>
                    </a:cubicBezTo>
                    <a:cubicBezTo>
                      <a:pt x="20510" y="424"/>
                      <a:pt x="19220" y="459"/>
                      <a:pt x="17930" y="459"/>
                    </a:cubicBezTo>
                    <a:cubicBezTo>
                      <a:pt x="16562" y="459"/>
                      <a:pt x="15194" y="420"/>
                      <a:pt x="13826" y="340"/>
                    </a:cubicBezTo>
                    <a:cubicBezTo>
                      <a:pt x="11641" y="232"/>
                      <a:pt x="9456" y="1"/>
                      <a:pt x="7259" y="1"/>
                    </a:cubicBezTo>
                    <a:close/>
                  </a:path>
                </a:pathLst>
              </a:custGeom>
              <a:grpFill/>
              <a:ln>
                <a:noFill/>
              </a:ln>
            </p:spPr>
            <p:txBody>
              <a:bodyPr spcFirstLastPara="1" wrap="square" lIns="121900" tIns="121900" rIns="121900" bIns="121900" anchor="ctr" anchorCtr="0">
                <a:noAutofit/>
              </a:bodyPr>
              <a:lstStyle/>
              <a:p>
                <a:endParaRPr sz="2400"/>
              </a:p>
            </p:txBody>
          </p:sp>
          <p:sp>
            <p:nvSpPr>
              <p:cNvPr id="108" name="Google Shape;2135;p57">
                <a:extLst>
                  <a:ext uri="{FF2B5EF4-FFF2-40B4-BE49-F238E27FC236}">
                    <a16:creationId xmlns:a16="http://schemas.microsoft.com/office/drawing/2014/main" id="{D6D7CD50-65C1-4C87-9665-5A634DD1AC94}"/>
                  </a:ext>
                </a:extLst>
              </p:cNvPr>
              <p:cNvSpPr/>
              <p:nvPr/>
            </p:nvSpPr>
            <p:spPr>
              <a:xfrm>
                <a:off x="2739875" y="1173325"/>
                <a:ext cx="75325" cy="27500"/>
              </a:xfrm>
              <a:custGeom>
                <a:avLst/>
                <a:gdLst/>
                <a:ahLst/>
                <a:cxnLst/>
                <a:rect l="l" t="t" r="r" b="b"/>
                <a:pathLst>
                  <a:path w="3013" h="1100" extrusionOk="0">
                    <a:moveTo>
                      <a:pt x="1803" y="0"/>
                    </a:moveTo>
                    <a:cubicBezTo>
                      <a:pt x="1118" y="0"/>
                      <a:pt x="361" y="370"/>
                      <a:pt x="52" y="874"/>
                    </a:cubicBezTo>
                    <a:cubicBezTo>
                      <a:pt x="0" y="992"/>
                      <a:pt x="97" y="1100"/>
                      <a:pt x="207" y="1100"/>
                    </a:cubicBezTo>
                    <a:cubicBezTo>
                      <a:pt x="242" y="1100"/>
                      <a:pt x="278" y="1089"/>
                      <a:pt x="311" y="1064"/>
                    </a:cubicBezTo>
                    <a:cubicBezTo>
                      <a:pt x="605" y="736"/>
                      <a:pt x="1036" y="529"/>
                      <a:pt x="1485" y="494"/>
                    </a:cubicBezTo>
                    <a:cubicBezTo>
                      <a:pt x="1515" y="492"/>
                      <a:pt x="1544" y="491"/>
                      <a:pt x="1572" y="491"/>
                    </a:cubicBezTo>
                    <a:cubicBezTo>
                      <a:pt x="2009" y="491"/>
                      <a:pt x="2322" y="729"/>
                      <a:pt x="2710" y="891"/>
                    </a:cubicBezTo>
                    <a:cubicBezTo>
                      <a:pt x="2728" y="896"/>
                      <a:pt x="2745" y="899"/>
                      <a:pt x="2761" y="899"/>
                    </a:cubicBezTo>
                    <a:cubicBezTo>
                      <a:pt x="2908" y="899"/>
                      <a:pt x="3012" y="705"/>
                      <a:pt x="2935" y="581"/>
                    </a:cubicBezTo>
                    <a:cubicBezTo>
                      <a:pt x="2698" y="170"/>
                      <a:pt x="2267" y="0"/>
                      <a:pt x="1803" y="0"/>
                    </a:cubicBezTo>
                    <a:close/>
                  </a:path>
                </a:pathLst>
              </a:custGeom>
              <a:grpFill/>
              <a:ln>
                <a:noFill/>
              </a:ln>
            </p:spPr>
            <p:txBody>
              <a:bodyPr spcFirstLastPara="1" wrap="square" lIns="121900" tIns="121900" rIns="121900" bIns="121900" anchor="ctr" anchorCtr="0">
                <a:noAutofit/>
              </a:bodyPr>
              <a:lstStyle/>
              <a:p>
                <a:endParaRPr sz="2400"/>
              </a:p>
            </p:txBody>
          </p:sp>
          <p:sp>
            <p:nvSpPr>
              <p:cNvPr id="109" name="Google Shape;2136;p57">
                <a:extLst>
                  <a:ext uri="{FF2B5EF4-FFF2-40B4-BE49-F238E27FC236}">
                    <a16:creationId xmlns:a16="http://schemas.microsoft.com/office/drawing/2014/main" id="{2C779469-63E2-4C66-BE09-3B4C64F85BD9}"/>
                  </a:ext>
                </a:extLst>
              </p:cNvPr>
              <p:cNvSpPr/>
              <p:nvPr/>
            </p:nvSpPr>
            <p:spPr>
              <a:xfrm>
                <a:off x="2683875" y="1119100"/>
                <a:ext cx="188325" cy="53250"/>
              </a:xfrm>
              <a:custGeom>
                <a:avLst/>
                <a:gdLst/>
                <a:ahLst/>
                <a:cxnLst/>
                <a:rect l="l" t="t" r="r" b="b"/>
                <a:pathLst>
                  <a:path w="7533" h="2130" extrusionOk="0">
                    <a:moveTo>
                      <a:pt x="4494" y="0"/>
                    </a:moveTo>
                    <a:cubicBezTo>
                      <a:pt x="2770" y="0"/>
                      <a:pt x="842" y="821"/>
                      <a:pt x="66" y="1921"/>
                    </a:cubicBezTo>
                    <a:cubicBezTo>
                      <a:pt x="1" y="2026"/>
                      <a:pt x="93" y="2130"/>
                      <a:pt x="195" y="2130"/>
                    </a:cubicBezTo>
                    <a:cubicBezTo>
                      <a:pt x="227" y="2130"/>
                      <a:pt x="261" y="2119"/>
                      <a:pt x="290" y="2094"/>
                    </a:cubicBezTo>
                    <a:cubicBezTo>
                      <a:pt x="1171" y="1265"/>
                      <a:pt x="2292" y="782"/>
                      <a:pt x="3501" y="678"/>
                    </a:cubicBezTo>
                    <a:cubicBezTo>
                      <a:pt x="3712" y="656"/>
                      <a:pt x="3914" y="645"/>
                      <a:pt x="4109" y="645"/>
                    </a:cubicBezTo>
                    <a:cubicBezTo>
                      <a:pt x="5263" y="645"/>
                      <a:pt x="6145" y="1042"/>
                      <a:pt x="7091" y="1869"/>
                    </a:cubicBezTo>
                    <a:cubicBezTo>
                      <a:pt x="7134" y="1907"/>
                      <a:pt x="7188" y="1925"/>
                      <a:pt x="7243" y="1925"/>
                    </a:cubicBezTo>
                    <a:cubicBezTo>
                      <a:pt x="7387" y="1925"/>
                      <a:pt x="7533" y="1807"/>
                      <a:pt x="7470" y="1645"/>
                    </a:cubicBezTo>
                    <a:cubicBezTo>
                      <a:pt x="6987" y="470"/>
                      <a:pt x="5799" y="0"/>
                      <a:pt x="4494" y="0"/>
                    </a:cubicBezTo>
                    <a:close/>
                  </a:path>
                </a:pathLst>
              </a:custGeom>
              <a:grpFill/>
              <a:ln>
                <a:noFill/>
              </a:ln>
            </p:spPr>
            <p:txBody>
              <a:bodyPr spcFirstLastPara="1" wrap="square" lIns="121900" tIns="121900" rIns="121900" bIns="121900" anchor="ctr" anchorCtr="0">
                <a:noAutofit/>
              </a:bodyPr>
              <a:lstStyle/>
              <a:p>
                <a:endParaRPr sz="2400"/>
              </a:p>
            </p:txBody>
          </p:sp>
          <p:sp>
            <p:nvSpPr>
              <p:cNvPr id="110" name="Google Shape;2137;p57">
                <a:extLst>
                  <a:ext uri="{FF2B5EF4-FFF2-40B4-BE49-F238E27FC236}">
                    <a16:creationId xmlns:a16="http://schemas.microsoft.com/office/drawing/2014/main" id="{54AFD212-021E-4797-BEDC-DB4221A242D6}"/>
                  </a:ext>
                </a:extLst>
              </p:cNvPr>
              <p:cNvSpPr/>
              <p:nvPr/>
            </p:nvSpPr>
            <p:spPr>
              <a:xfrm>
                <a:off x="2639175" y="1040625"/>
                <a:ext cx="292800" cy="82575"/>
              </a:xfrm>
              <a:custGeom>
                <a:avLst/>
                <a:gdLst/>
                <a:ahLst/>
                <a:cxnLst/>
                <a:rect l="l" t="t" r="r" b="b"/>
                <a:pathLst>
                  <a:path w="11712" h="3303" extrusionOk="0">
                    <a:moveTo>
                      <a:pt x="6881" y="1"/>
                    </a:moveTo>
                    <a:cubicBezTo>
                      <a:pt x="6487" y="1"/>
                      <a:pt x="6106" y="27"/>
                      <a:pt x="5755" y="72"/>
                    </a:cubicBezTo>
                    <a:cubicBezTo>
                      <a:pt x="3822" y="331"/>
                      <a:pt x="905" y="1125"/>
                      <a:pt x="59" y="3110"/>
                    </a:cubicBezTo>
                    <a:cubicBezTo>
                      <a:pt x="1" y="3214"/>
                      <a:pt x="83" y="3303"/>
                      <a:pt x="164" y="3303"/>
                    </a:cubicBezTo>
                    <a:cubicBezTo>
                      <a:pt x="204" y="3303"/>
                      <a:pt x="243" y="3282"/>
                      <a:pt x="266" y="3231"/>
                    </a:cubicBezTo>
                    <a:lnTo>
                      <a:pt x="266" y="3248"/>
                    </a:lnTo>
                    <a:cubicBezTo>
                      <a:pt x="1371" y="1643"/>
                      <a:pt x="3597" y="1142"/>
                      <a:pt x="5392" y="780"/>
                    </a:cubicBezTo>
                    <a:cubicBezTo>
                      <a:pt x="5856" y="690"/>
                      <a:pt x="6326" y="644"/>
                      <a:pt x="6793" y="644"/>
                    </a:cubicBezTo>
                    <a:cubicBezTo>
                      <a:pt x="7490" y="644"/>
                      <a:pt x="8183" y="746"/>
                      <a:pt x="8844" y="952"/>
                    </a:cubicBezTo>
                    <a:cubicBezTo>
                      <a:pt x="9862" y="1263"/>
                      <a:pt x="10466" y="1971"/>
                      <a:pt x="11174" y="2678"/>
                    </a:cubicBezTo>
                    <a:cubicBezTo>
                      <a:pt x="11238" y="2746"/>
                      <a:pt x="11307" y="2775"/>
                      <a:pt x="11373" y="2775"/>
                    </a:cubicBezTo>
                    <a:cubicBezTo>
                      <a:pt x="11557" y="2775"/>
                      <a:pt x="11712" y="2549"/>
                      <a:pt x="11623" y="2333"/>
                    </a:cubicBezTo>
                    <a:cubicBezTo>
                      <a:pt x="10869" y="569"/>
                      <a:pt x="8731" y="1"/>
                      <a:pt x="6881" y="1"/>
                    </a:cubicBezTo>
                    <a:close/>
                  </a:path>
                </a:pathLst>
              </a:custGeom>
              <a:grpFill/>
              <a:ln>
                <a:noFill/>
              </a:ln>
            </p:spPr>
            <p:txBody>
              <a:bodyPr spcFirstLastPara="1" wrap="square" lIns="121900" tIns="121900" rIns="121900" bIns="121900" anchor="ctr" anchorCtr="0">
                <a:noAutofit/>
              </a:bodyPr>
              <a:lstStyle/>
              <a:p>
                <a:endParaRPr sz="2400"/>
              </a:p>
            </p:txBody>
          </p:sp>
          <p:sp>
            <p:nvSpPr>
              <p:cNvPr id="111" name="Google Shape;2138;p57">
                <a:extLst>
                  <a:ext uri="{FF2B5EF4-FFF2-40B4-BE49-F238E27FC236}">
                    <a16:creationId xmlns:a16="http://schemas.microsoft.com/office/drawing/2014/main" id="{F3DEDC86-751C-4E5A-A440-79C19AE179C6}"/>
                  </a:ext>
                </a:extLst>
              </p:cNvPr>
              <p:cNvSpPr/>
              <p:nvPr/>
            </p:nvSpPr>
            <p:spPr>
              <a:xfrm>
                <a:off x="2312350" y="862900"/>
                <a:ext cx="72050" cy="52825"/>
              </a:xfrm>
              <a:custGeom>
                <a:avLst/>
                <a:gdLst/>
                <a:ahLst/>
                <a:cxnLst/>
                <a:rect l="l" t="t" r="r" b="b"/>
                <a:pathLst>
                  <a:path w="2882" h="2113" extrusionOk="0">
                    <a:moveTo>
                      <a:pt x="255" y="0"/>
                    </a:moveTo>
                    <a:cubicBezTo>
                      <a:pt x="62" y="0"/>
                      <a:pt x="1" y="264"/>
                      <a:pt x="118" y="381"/>
                    </a:cubicBezTo>
                    <a:cubicBezTo>
                      <a:pt x="412" y="691"/>
                      <a:pt x="895" y="864"/>
                      <a:pt x="1257" y="1106"/>
                    </a:cubicBezTo>
                    <a:cubicBezTo>
                      <a:pt x="1723" y="1416"/>
                      <a:pt x="2103" y="1796"/>
                      <a:pt x="2552" y="2089"/>
                    </a:cubicBezTo>
                    <a:cubicBezTo>
                      <a:pt x="2584" y="2105"/>
                      <a:pt x="2616" y="2113"/>
                      <a:pt x="2646" y="2113"/>
                    </a:cubicBezTo>
                    <a:cubicBezTo>
                      <a:pt x="2779" y="2113"/>
                      <a:pt x="2881" y="1974"/>
                      <a:pt x="2811" y="1848"/>
                    </a:cubicBezTo>
                    <a:cubicBezTo>
                      <a:pt x="2483" y="1416"/>
                      <a:pt x="2086" y="1054"/>
                      <a:pt x="1654" y="760"/>
                    </a:cubicBezTo>
                    <a:cubicBezTo>
                      <a:pt x="1257" y="467"/>
                      <a:pt x="774" y="70"/>
                      <a:pt x="274" y="1"/>
                    </a:cubicBezTo>
                    <a:cubicBezTo>
                      <a:pt x="267" y="1"/>
                      <a:pt x="261" y="0"/>
                      <a:pt x="255" y="0"/>
                    </a:cubicBezTo>
                    <a:close/>
                  </a:path>
                </a:pathLst>
              </a:custGeom>
              <a:grpFill/>
              <a:ln>
                <a:noFill/>
              </a:ln>
            </p:spPr>
            <p:txBody>
              <a:bodyPr spcFirstLastPara="1" wrap="square" lIns="121900" tIns="121900" rIns="121900" bIns="121900" anchor="ctr" anchorCtr="0">
                <a:noAutofit/>
              </a:bodyPr>
              <a:lstStyle/>
              <a:p>
                <a:endParaRPr sz="2400"/>
              </a:p>
            </p:txBody>
          </p:sp>
          <p:sp>
            <p:nvSpPr>
              <p:cNvPr id="112" name="Google Shape;2139;p57">
                <a:extLst>
                  <a:ext uri="{FF2B5EF4-FFF2-40B4-BE49-F238E27FC236}">
                    <a16:creationId xmlns:a16="http://schemas.microsoft.com/office/drawing/2014/main" id="{8AB0AE2B-C92C-4670-BA08-667276F05ADD}"/>
                  </a:ext>
                </a:extLst>
              </p:cNvPr>
              <p:cNvSpPr/>
              <p:nvPr/>
            </p:nvSpPr>
            <p:spPr>
              <a:xfrm>
                <a:off x="2245825" y="796200"/>
                <a:ext cx="94325" cy="83350"/>
              </a:xfrm>
              <a:custGeom>
                <a:avLst/>
                <a:gdLst/>
                <a:ahLst/>
                <a:cxnLst/>
                <a:rect l="l" t="t" r="r" b="b"/>
                <a:pathLst>
                  <a:path w="3773" h="3334" extrusionOk="0">
                    <a:moveTo>
                      <a:pt x="1998" y="462"/>
                    </a:moveTo>
                    <a:cubicBezTo>
                      <a:pt x="2235" y="462"/>
                      <a:pt x="2484" y="552"/>
                      <a:pt x="2727" y="753"/>
                    </a:cubicBezTo>
                    <a:cubicBezTo>
                      <a:pt x="3352" y="1256"/>
                      <a:pt x="3130" y="2107"/>
                      <a:pt x="2701" y="2668"/>
                    </a:cubicBezTo>
                    <a:lnTo>
                      <a:pt x="2701" y="2668"/>
                    </a:lnTo>
                    <a:cubicBezTo>
                      <a:pt x="2477" y="2780"/>
                      <a:pt x="2242" y="2846"/>
                      <a:pt x="1982" y="2846"/>
                    </a:cubicBezTo>
                    <a:cubicBezTo>
                      <a:pt x="1847" y="2846"/>
                      <a:pt x="1705" y="2829"/>
                      <a:pt x="1554" y="2790"/>
                    </a:cubicBezTo>
                    <a:cubicBezTo>
                      <a:pt x="1260" y="2686"/>
                      <a:pt x="1001" y="2514"/>
                      <a:pt x="812" y="2272"/>
                    </a:cubicBezTo>
                    <a:cubicBezTo>
                      <a:pt x="501" y="1944"/>
                      <a:pt x="725" y="1633"/>
                      <a:pt x="898" y="1288"/>
                    </a:cubicBezTo>
                    <a:cubicBezTo>
                      <a:pt x="1136" y="790"/>
                      <a:pt x="1545" y="462"/>
                      <a:pt x="1998" y="462"/>
                    </a:cubicBezTo>
                    <a:close/>
                    <a:moveTo>
                      <a:pt x="2035" y="0"/>
                    </a:moveTo>
                    <a:cubicBezTo>
                      <a:pt x="1590" y="0"/>
                      <a:pt x="1136" y="204"/>
                      <a:pt x="812" y="563"/>
                    </a:cubicBezTo>
                    <a:cubicBezTo>
                      <a:pt x="466" y="943"/>
                      <a:pt x="277" y="1461"/>
                      <a:pt x="121" y="1944"/>
                    </a:cubicBezTo>
                    <a:cubicBezTo>
                      <a:pt x="0" y="2307"/>
                      <a:pt x="674" y="2824"/>
                      <a:pt x="898" y="2997"/>
                    </a:cubicBezTo>
                    <a:cubicBezTo>
                      <a:pt x="1215" y="3223"/>
                      <a:pt x="1614" y="3333"/>
                      <a:pt x="2017" y="3333"/>
                    </a:cubicBezTo>
                    <a:cubicBezTo>
                      <a:pt x="2689" y="3333"/>
                      <a:pt x="3370" y="3027"/>
                      <a:pt x="3694" y="2445"/>
                    </a:cubicBezTo>
                    <a:cubicBezTo>
                      <a:pt x="3772" y="2302"/>
                      <a:pt x="3644" y="2149"/>
                      <a:pt x="3510" y="2149"/>
                    </a:cubicBezTo>
                    <a:cubicBezTo>
                      <a:pt x="3466" y="2149"/>
                      <a:pt x="3421" y="2165"/>
                      <a:pt x="3383" y="2203"/>
                    </a:cubicBezTo>
                    <a:cubicBezTo>
                      <a:pt x="3349" y="2231"/>
                      <a:pt x="3314" y="2259"/>
                      <a:pt x="3280" y="2287"/>
                    </a:cubicBezTo>
                    <a:lnTo>
                      <a:pt x="3280" y="2287"/>
                    </a:lnTo>
                    <a:cubicBezTo>
                      <a:pt x="3536" y="1771"/>
                      <a:pt x="3520" y="1136"/>
                      <a:pt x="3176" y="615"/>
                    </a:cubicBezTo>
                    <a:cubicBezTo>
                      <a:pt x="2888" y="191"/>
                      <a:pt x="2465" y="0"/>
                      <a:pt x="2035" y="0"/>
                    </a:cubicBezTo>
                    <a:close/>
                  </a:path>
                </a:pathLst>
              </a:custGeom>
              <a:grpFill/>
              <a:ln>
                <a:noFill/>
              </a:ln>
            </p:spPr>
            <p:txBody>
              <a:bodyPr spcFirstLastPara="1" wrap="square" lIns="121900" tIns="121900" rIns="121900" bIns="121900" anchor="ctr" anchorCtr="0">
                <a:noAutofit/>
              </a:bodyPr>
              <a:lstStyle/>
              <a:p>
                <a:endParaRPr sz="2400"/>
              </a:p>
            </p:txBody>
          </p:sp>
          <p:sp>
            <p:nvSpPr>
              <p:cNvPr id="113" name="Google Shape;2140;p57">
                <a:extLst>
                  <a:ext uri="{FF2B5EF4-FFF2-40B4-BE49-F238E27FC236}">
                    <a16:creationId xmlns:a16="http://schemas.microsoft.com/office/drawing/2014/main" id="{6750D2A8-F523-4C3F-91FA-AB54811E336E}"/>
                  </a:ext>
                </a:extLst>
              </p:cNvPr>
              <p:cNvSpPr/>
              <p:nvPr/>
            </p:nvSpPr>
            <p:spPr>
              <a:xfrm>
                <a:off x="2259625" y="1123125"/>
                <a:ext cx="78550" cy="13975"/>
              </a:xfrm>
              <a:custGeom>
                <a:avLst/>
                <a:gdLst/>
                <a:ahLst/>
                <a:cxnLst/>
                <a:rect l="l" t="t" r="r" b="b"/>
                <a:pathLst>
                  <a:path w="3142" h="559" extrusionOk="0">
                    <a:moveTo>
                      <a:pt x="2136" y="1"/>
                    </a:moveTo>
                    <a:cubicBezTo>
                      <a:pt x="2005" y="1"/>
                      <a:pt x="1875" y="6"/>
                      <a:pt x="1744" y="17"/>
                    </a:cubicBezTo>
                    <a:cubicBezTo>
                      <a:pt x="1658" y="14"/>
                      <a:pt x="1572" y="13"/>
                      <a:pt x="1486" y="13"/>
                    </a:cubicBezTo>
                    <a:cubicBezTo>
                      <a:pt x="1059" y="13"/>
                      <a:pt x="639" y="49"/>
                      <a:pt x="208" y="120"/>
                    </a:cubicBezTo>
                    <a:cubicBezTo>
                      <a:pt x="18" y="172"/>
                      <a:pt x="1" y="500"/>
                      <a:pt x="208" y="535"/>
                    </a:cubicBezTo>
                    <a:cubicBezTo>
                      <a:pt x="410" y="550"/>
                      <a:pt x="608" y="559"/>
                      <a:pt x="806" y="559"/>
                    </a:cubicBezTo>
                    <a:cubicBezTo>
                      <a:pt x="1048" y="559"/>
                      <a:pt x="1290" y="546"/>
                      <a:pt x="1537" y="517"/>
                    </a:cubicBezTo>
                    <a:cubicBezTo>
                      <a:pt x="2020" y="483"/>
                      <a:pt x="2572" y="500"/>
                      <a:pt x="3038" y="310"/>
                    </a:cubicBezTo>
                    <a:cubicBezTo>
                      <a:pt x="3142" y="276"/>
                      <a:pt x="3142" y="138"/>
                      <a:pt x="3038" y="103"/>
                    </a:cubicBezTo>
                    <a:cubicBezTo>
                      <a:pt x="2738" y="31"/>
                      <a:pt x="2437" y="1"/>
                      <a:pt x="2136" y="1"/>
                    </a:cubicBezTo>
                    <a:close/>
                  </a:path>
                </a:pathLst>
              </a:custGeom>
              <a:grpFill/>
              <a:ln>
                <a:noFill/>
              </a:ln>
            </p:spPr>
            <p:txBody>
              <a:bodyPr spcFirstLastPara="1" wrap="square" lIns="121900" tIns="121900" rIns="121900" bIns="121900" anchor="ctr" anchorCtr="0">
                <a:noAutofit/>
              </a:bodyPr>
              <a:lstStyle/>
              <a:p>
                <a:endParaRPr sz="2400"/>
              </a:p>
            </p:txBody>
          </p:sp>
          <p:sp>
            <p:nvSpPr>
              <p:cNvPr id="114" name="Google Shape;2141;p57">
                <a:extLst>
                  <a:ext uri="{FF2B5EF4-FFF2-40B4-BE49-F238E27FC236}">
                    <a16:creationId xmlns:a16="http://schemas.microsoft.com/office/drawing/2014/main" id="{8AACE34D-0B23-4D2B-9317-C5C7DAD1876D}"/>
                  </a:ext>
                </a:extLst>
              </p:cNvPr>
              <p:cNvSpPr/>
              <p:nvPr/>
            </p:nvSpPr>
            <p:spPr>
              <a:xfrm>
                <a:off x="2201850" y="1083825"/>
                <a:ext cx="82825" cy="92900"/>
              </a:xfrm>
              <a:custGeom>
                <a:avLst/>
                <a:gdLst/>
                <a:ahLst/>
                <a:cxnLst/>
                <a:rect l="l" t="t" r="r" b="b"/>
                <a:pathLst>
                  <a:path w="3313" h="3716" extrusionOk="0">
                    <a:moveTo>
                      <a:pt x="1941" y="1"/>
                    </a:moveTo>
                    <a:cubicBezTo>
                      <a:pt x="951" y="1"/>
                      <a:pt x="102" y="993"/>
                      <a:pt x="51" y="1951"/>
                    </a:cubicBezTo>
                    <a:cubicBezTo>
                      <a:pt x="1" y="2833"/>
                      <a:pt x="561" y="3716"/>
                      <a:pt x="1498" y="3716"/>
                    </a:cubicBezTo>
                    <a:cubicBezTo>
                      <a:pt x="1533" y="3716"/>
                      <a:pt x="1568" y="3714"/>
                      <a:pt x="1604" y="3712"/>
                    </a:cubicBezTo>
                    <a:cubicBezTo>
                      <a:pt x="2294" y="3677"/>
                      <a:pt x="2829" y="2797"/>
                      <a:pt x="2450" y="2193"/>
                    </a:cubicBezTo>
                    <a:cubicBezTo>
                      <a:pt x="2420" y="2145"/>
                      <a:pt x="2375" y="2124"/>
                      <a:pt x="2330" y="2124"/>
                    </a:cubicBezTo>
                    <a:cubicBezTo>
                      <a:pt x="2248" y="2124"/>
                      <a:pt x="2168" y="2196"/>
                      <a:pt x="2191" y="2297"/>
                    </a:cubicBezTo>
                    <a:lnTo>
                      <a:pt x="2208" y="2314"/>
                    </a:lnTo>
                    <a:cubicBezTo>
                      <a:pt x="2302" y="2835"/>
                      <a:pt x="1960" y="3232"/>
                      <a:pt x="1513" y="3232"/>
                    </a:cubicBezTo>
                    <a:cubicBezTo>
                      <a:pt x="1383" y="3232"/>
                      <a:pt x="1243" y="3199"/>
                      <a:pt x="1104" y="3125"/>
                    </a:cubicBezTo>
                    <a:cubicBezTo>
                      <a:pt x="551" y="2849"/>
                      <a:pt x="534" y="2141"/>
                      <a:pt x="689" y="1623"/>
                    </a:cubicBezTo>
                    <a:cubicBezTo>
                      <a:pt x="836" y="1155"/>
                      <a:pt x="1318" y="562"/>
                      <a:pt x="1861" y="562"/>
                    </a:cubicBezTo>
                    <a:cubicBezTo>
                      <a:pt x="1958" y="562"/>
                      <a:pt x="2057" y="581"/>
                      <a:pt x="2156" y="622"/>
                    </a:cubicBezTo>
                    <a:cubicBezTo>
                      <a:pt x="2640" y="829"/>
                      <a:pt x="2605" y="1468"/>
                      <a:pt x="2743" y="1882"/>
                    </a:cubicBezTo>
                    <a:cubicBezTo>
                      <a:pt x="2779" y="1981"/>
                      <a:pt x="2885" y="2038"/>
                      <a:pt x="2984" y="2038"/>
                    </a:cubicBezTo>
                    <a:cubicBezTo>
                      <a:pt x="3074" y="2038"/>
                      <a:pt x="3158" y="1990"/>
                      <a:pt x="3175" y="1882"/>
                    </a:cubicBezTo>
                    <a:cubicBezTo>
                      <a:pt x="3313" y="1157"/>
                      <a:pt x="2829" y="18"/>
                      <a:pt x="1966" y="1"/>
                    </a:cubicBezTo>
                    <a:cubicBezTo>
                      <a:pt x="1958" y="1"/>
                      <a:pt x="1949" y="1"/>
                      <a:pt x="1941" y="1"/>
                    </a:cubicBezTo>
                    <a:close/>
                  </a:path>
                </a:pathLst>
              </a:custGeom>
              <a:grpFill/>
              <a:ln>
                <a:noFill/>
              </a:ln>
            </p:spPr>
            <p:txBody>
              <a:bodyPr spcFirstLastPara="1" wrap="square" lIns="121900" tIns="121900" rIns="121900" bIns="121900" anchor="ctr" anchorCtr="0">
                <a:noAutofit/>
              </a:bodyPr>
              <a:lstStyle/>
              <a:p>
                <a:endParaRPr sz="2400"/>
              </a:p>
            </p:txBody>
          </p:sp>
          <p:sp>
            <p:nvSpPr>
              <p:cNvPr id="115" name="Google Shape;2142;p57">
                <a:extLst>
                  <a:ext uri="{FF2B5EF4-FFF2-40B4-BE49-F238E27FC236}">
                    <a16:creationId xmlns:a16="http://schemas.microsoft.com/office/drawing/2014/main" id="{D23006F5-C532-4684-BD2E-4047D1BC0423}"/>
                  </a:ext>
                </a:extLst>
              </p:cNvPr>
              <p:cNvSpPr/>
              <p:nvPr/>
            </p:nvSpPr>
            <p:spPr>
              <a:xfrm>
                <a:off x="2550175" y="722225"/>
                <a:ext cx="37850" cy="125975"/>
              </a:xfrm>
              <a:custGeom>
                <a:avLst/>
                <a:gdLst/>
                <a:ahLst/>
                <a:cxnLst/>
                <a:rect l="l" t="t" r="r" b="b"/>
                <a:pathLst>
                  <a:path w="1514" h="5039" extrusionOk="0">
                    <a:moveTo>
                      <a:pt x="250" y="1"/>
                    </a:moveTo>
                    <a:cubicBezTo>
                      <a:pt x="130" y="1"/>
                      <a:pt x="1" y="87"/>
                      <a:pt x="12" y="226"/>
                    </a:cubicBezTo>
                    <a:cubicBezTo>
                      <a:pt x="81" y="985"/>
                      <a:pt x="340" y="1727"/>
                      <a:pt x="547" y="2470"/>
                    </a:cubicBezTo>
                    <a:cubicBezTo>
                      <a:pt x="771" y="3298"/>
                      <a:pt x="944" y="4195"/>
                      <a:pt x="1323" y="4989"/>
                    </a:cubicBezTo>
                    <a:cubicBezTo>
                      <a:pt x="1344" y="5023"/>
                      <a:pt x="1377" y="5038"/>
                      <a:pt x="1410" y="5038"/>
                    </a:cubicBezTo>
                    <a:cubicBezTo>
                      <a:pt x="1462" y="5038"/>
                      <a:pt x="1513" y="5001"/>
                      <a:pt x="1513" y="4938"/>
                    </a:cubicBezTo>
                    <a:cubicBezTo>
                      <a:pt x="1496" y="4178"/>
                      <a:pt x="1272" y="3419"/>
                      <a:pt x="1099" y="2694"/>
                    </a:cubicBezTo>
                    <a:cubicBezTo>
                      <a:pt x="909" y="1831"/>
                      <a:pt x="771" y="933"/>
                      <a:pt x="426" y="105"/>
                    </a:cubicBezTo>
                    <a:cubicBezTo>
                      <a:pt x="393" y="33"/>
                      <a:pt x="323" y="1"/>
                      <a:pt x="250" y="1"/>
                    </a:cubicBezTo>
                    <a:close/>
                  </a:path>
                </a:pathLst>
              </a:custGeom>
              <a:grpFill/>
              <a:ln>
                <a:noFill/>
              </a:ln>
            </p:spPr>
            <p:txBody>
              <a:bodyPr spcFirstLastPara="1" wrap="square" lIns="121900" tIns="121900" rIns="121900" bIns="121900" anchor="ctr" anchorCtr="0">
                <a:noAutofit/>
              </a:bodyPr>
              <a:lstStyle/>
              <a:p>
                <a:endParaRPr sz="2400"/>
              </a:p>
            </p:txBody>
          </p:sp>
          <p:sp>
            <p:nvSpPr>
              <p:cNvPr id="116" name="Google Shape;2143;p57">
                <a:extLst>
                  <a:ext uri="{FF2B5EF4-FFF2-40B4-BE49-F238E27FC236}">
                    <a16:creationId xmlns:a16="http://schemas.microsoft.com/office/drawing/2014/main" id="{AD00D1C6-45B5-4609-BAAD-06F4C508E506}"/>
                  </a:ext>
                </a:extLst>
              </p:cNvPr>
              <p:cNvSpPr/>
              <p:nvPr/>
            </p:nvSpPr>
            <p:spPr>
              <a:xfrm>
                <a:off x="2517225" y="653275"/>
                <a:ext cx="78400" cy="80425"/>
              </a:xfrm>
              <a:custGeom>
                <a:avLst/>
                <a:gdLst/>
                <a:ahLst/>
                <a:cxnLst/>
                <a:rect l="l" t="t" r="r" b="b"/>
                <a:pathLst>
                  <a:path w="3136" h="3217" extrusionOk="0">
                    <a:moveTo>
                      <a:pt x="1989" y="495"/>
                    </a:moveTo>
                    <a:cubicBezTo>
                      <a:pt x="2553" y="495"/>
                      <a:pt x="2713" y="1184"/>
                      <a:pt x="2469" y="1672"/>
                    </a:cubicBezTo>
                    <a:cubicBezTo>
                      <a:pt x="2193" y="2224"/>
                      <a:pt x="1571" y="2345"/>
                      <a:pt x="1174" y="2742"/>
                    </a:cubicBezTo>
                    <a:cubicBezTo>
                      <a:pt x="1164" y="2753"/>
                      <a:pt x="1155" y="2763"/>
                      <a:pt x="1147" y="2774"/>
                    </a:cubicBezTo>
                    <a:lnTo>
                      <a:pt x="1147" y="2774"/>
                    </a:lnTo>
                    <a:cubicBezTo>
                      <a:pt x="846" y="2584"/>
                      <a:pt x="635" y="2261"/>
                      <a:pt x="605" y="1879"/>
                    </a:cubicBezTo>
                    <a:cubicBezTo>
                      <a:pt x="553" y="1206"/>
                      <a:pt x="1157" y="705"/>
                      <a:pt x="1744" y="533"/>
                    </a:cubicBezTo>
                    <a:cubicBezTo>
                      <a:pt x="1833" y="507"/>
                      <a:pt x="1914" y="495"/>
                      <a:pt x="1989" y="495"/>
                    </a:cubicBezTo>
                    <a:close/>
                    <a:moveTo>
                      <a:pt x="1926" y="0"/>
                    </a:moveTo>
                    <a:cubicBezTo>
                      <a:pt x="1823" y="0"/>
                      <a:pt x="1716" y="11"/>
                      <a:pt x="1606" y="32"/>
                    </a:cubicBezTo>
                    <a:cubicBezTo>
                      <a:pt x="777" y="188"/>
                      <a:pt x="1" y="1085"/>
                      <a:pt x="139" y="1931"/>
                    </a:cubicBezTo>
                    <a:cubicBezTo>
                      <a:pt x="239" y="2633"/>
                      <a:pt x="815" y="3216"/>
                      <a:pt x="1492" y="3216"/>
                    </a:cubicBezTo>
                    <a:cubicBezTo>
                      <a:pt x="1630" y="3216"/>
                      <a:pt x="1773" y="3192"/>
                      <a:pt x="1916" y="3139"/>
                    </a:cubicBezTo>
                    <a:cubicBezTo>
                      <a:pt x="2003" y="3105"/>
                      <a:pt x="2003" y="2949"/>
                      <a:pt x="1899" y="2949"/>
                    </a:cubicBezTo>
                    <a:cubicBezTo>
                      <a:pt x="1857" y="2954"/>
                      <a:pt x="1816" y="2956"/>
                      <a:pt x="1774" y="2956"/>
                    </a:cubicBezTo>
                    <a:cubicBezTo>
                      <a:pt x="1737" y="2956"/>
                      <a:pt x="1700" y="2954"/>
                      <a:pt x="1663" y="2951"/>
                    </a:cubicBezTo>
                    <a:lnTo>
                      <a:pt x="1663" y="2951"/>
                    </a:lnTo>
                    <a:cubicBezTo>
                      <a:pt x="2364" y="2704"/>
                      <a:pt x="3060" y="2039"/>
                      <a:pt x="3090" y="1310"/>
                    </a:cubicBezTo>
                    <a:cubicBezTo>
                      <a:pt x="3135" y="510"/>
                      <a:pt x="2640" y="0"/>
                      <a:pt x="1926" y="0"/>
                    </a:cubicBezTo>
                    <a:close/>
                  </a:path>
                </a:pathLst>
              </a:custGeom>
              <a:grpFill/>
              <a:ln>
                <a:noFill/>
              </a:ln>
            </p:spPr>
            <p:txBody>
              <a:bodyPr spcFirstLastPara="1" wrap="square" lIns="121900" tIns="121900" rIns="121900" bIns="121900" anchor="ctr" anchorCtr="0">
                <a:noAutofit/>
              </a:bodyPr>
              <a:lstStyle/>
              <a:p>
                <a:endParaRPr sz="2400"/>
              </a:p>
            </p:txBody>
          </p:sp>
          <p:sp>
            <p:nvSpPr>
              <p:cNvPr id="117" name="Google Shape;2144;p57">
                <a:extLst>
                  <a:ext uri="{FF2B5EF4-FFF2-40B4-BE49-F238E27FC236}">
                    <a16:creationId xmlns:a16="http://schemas.microsoft.com/office/drawing/2014/main" id="{FBC60044-DD99-4853-ADB0-C308659AC7BA}"/>
                  </a:ext>
                </a:extLst>
              </p:cNvPr>
              <p:cNvSpPr/>
              <p:nvPr/>
            </p:nvSpPr>
            <p:spPr>
              <a:xfrm>
                <a:off x="2770950" y="690325"/>
                <a:ext cx="18150" cy="155250"/>
              </a:xfrm>
              <a:custGeom>
                <a:avLst/>
                <a:gdLst/>
                <a:ahLst/>
                <a:cxnLst/>
                <a:rect l="l" t="t" r="r" b="b"/>
                <a:pathLst>
                  <a:path w="726" h="6210" extrusionOk="0">
                    <a:moveTo>
                      <a:pt x="363" y="0"/>
                    </a:moveTo>
                    <a:cubicBezTo>
                      <a:pt x="233" y="0"/>
                      <a:pt x="104" y="86"/>
                      <a:pt x="104" y="259"/>
                    </a:cubicBezTo>
                    <a:cubicBezTo>
                      <a:pt x="18" y="2158"/>
                      <a:pt x="0" y="4246"/>
                      <a:pt x="259" y="6145"/>
                    </a:cubicBezTo>
                    <a:cubicBezTo>
                      <a:pt x="276" y="6188"/>
                      <a:pt x="320" y="6209"/>
                      <a:pt x="363" y="6209"/>
                    </a:cubicBezTo>
                    <a:cubicBezTo>
                      <a:pt x="406" y="6209"/>
                      <a:pt x="449" y="6188"/>
                      <a:pt x="466" y="6145"/>
                    </a:cubicBezTo>
                    <a:cubicBezTo>
                      <a:pt x="725" y="4246"/>
                      <a:pt x="708" y="2158"/>
                      <a:pt x="622" y="259"/>
                    </a:cubicBezTo>
                    <a:cubicBezTo>
                      <a:pt x="622" y="86"/>
                      <a:pt x="492" y="0"/>
                      <a:pt x="363" y="0"/>
                    </a:cubicBezTo>
                    <a:close/>
                  </a:path>
                </a:pathLst>
              </a:custGeom>
              <a:grpFill/>
              <a:ln>
                <a:noFill/>
              </a:ln>
            </p:spPr>
            <p:txBody>
              <a:bodyPr spcFirstLastPara="1" wrap="square" lIns="121900" tIns="121900" rIns="121900" bIns="121900" anchor="ctr" anchorCtr="0">
                <a:noAutofit/>
              </a:bodyPr>
              <a:lstStyle/>
              <a:p>
                <a:endParaRPr sz="2400"/>
              </a:p>
            </p:txBody>
          </p:sp>
          <p:sp>
            <p:nvSpPr>
              <p:cNvPr id="118" name="Google Shape;2145;p57">
                <a:extLst>
                  <a:ext uri="{FF2B5EF4-FFF2-40B4-BE49-F238E27FC236}">
                    <a16:creationId xmlns:a16="http://schemas.microsoft.com/office/drawing/2014/main" id="{AA963229-289E-4773-9605-B6FA6D463547}"/>
                  </a:ext>
                </a:extLst>
              </p:cNvPr>
              <p:cNvSpPr/>
              <p:nvPr/>
            </p:nvSpPr>
            <p:spPr>
              <a:xfrm>
                <a:off x="2730500" y="617375"/>
                <a:ext cx="83125" cy="87900"/>
              </a:xfrm>
              <a:custGeom>
                <a:avLst/>
                <a:gdLst/>
                <a:ahLst/>
                <a:cxnLst/>
                <a:rect l="l" t="t" r="r" b="b"/>
                <a:pathLst>
                  <a:path w="3325" h="3516" extrusionOk="0">
                    <a:moveTo>
                      <a:pt x="1971" y="536"/>
                    </a:moveTo>
                    <a:cubicBezTo>
                      <a:pt x="2536" y="536"/>
                      <a:pt x="2620" y="1112"/>
                      <a:pt x="2671" y="1555"/>
                    </a:cubicBezTo>
                    <a:cubicBezTo>
                      <a:pt x="2740" y="2228"/>
                      <a:pt x="2481" y="2780"/>
                      <a:pt x="1739" y="2797"/>
                    </a:cubicBezTo>
                    <a:cubicBezTo>
                      <a:pt x="1536" y="2797"/>
                      <a:pt x="1466" y="3063"/>
                      <a:pt x="1626" y="3187"/>
                    </a:cubicBezTo>
                    <a:lnTo>
                      <a:pt x="1626" y="3187"/>
                    </a:lnTo>
                    <a:cubicBezTo>
                      <a:pt x="1176" y="2999"/>
                      <a:pt x="825" y="2725"/>
                      <a:pt x="635" y="2228"/>
                    </a:cubicBezTo>
                    <a:cubicBezTo>
                      <a:pt x="410" y="1641"/>
                      <a:pt x="773" y="1054"/>
                      <a:pt x="1256" y="726"/>
                    </a:cubicBezTo>
                    <a:cubicBezTo>
                      <a:pt x="1463" y="588"/>
                      <a:pt x="1705" y="536"/>
                      <a:pt x="1946" y="536"/>
                    </a:cubicBezTo>
                    <a:cubicBezTo>
                      <a:pt x="1955" y="536"/>
                      <a:pt x="1963" y="536"/>
                      <a:pt x="1971" y="536"/>
                    </a:cubicBezTo>
                    <a:close/>
                    <a:moveTo>
                      <a:pt x="1832" y="0"/>
                    </a:moveTo>
                    <a:cubicBezTo>
                      <a:pt x="1813" y="0"/>
                      <a:pt x="1793" y="1"/>
                      <a:pt x="1774" y="1"/>
                    </a:cubicBezTo>
                    <a:cubicBezTo>
                      <a:pt x="842" y="36"/>
                      <a:pt x="151" y="916"/>
                      <a:pt x="65" y="1779"/>
                    </a:cubicBezTo>
                    <a:cubicBezTo>
                      <a:pt x="0" y="2640"/>
                      <a:pt x="821" y="3516"/>
                      <a:pt x="1680" y="3516"/>
                    </a:cubicBezTo>
                    <a:cubicBezTo>
                      <a:pt x="1734" y="3516"/>
                      <a:pt x="1789" y="3512"/>
                      <a:pt x="1843" y="3505"/>
                    </a:cubicBezTo>
                    <a:cubicBezTo>
                      <a:pt x="1942" y="3505"/>
                      <a:pt x="1988" y="3398"/>
                      <a:pt x="1954" y="3325"/>
                    </a:cubicBezTo>
                    <a:lnTo>
                      <a:pt x="1954" y="3325"/>
                    </a:lnTo>
                    <a:cubicBezTo>
                      <a:pt x="1999" y="3333"/>
                      <a:pt x="2043" y="3337"/>
                      <a:pt x="2086" y="3337"/>
                    </a:cubicBezTo>
                    <a:cubicBezTo>
                      <a:pt x="2705" y="3337"/>
                      <a:pt x="3150" y="2510"/>
                      <a:pt x="3206" y="1934"/>
                    </a:cubicBezTo>
                    <a:cubicBezTo>
                      <a:pt x="3325" y="934"/>
                      <a:pt x="2894" y="0"/>
                      <a:pt x="1832" y="0"/>
                    </a:cubicBezTo>
                    <a:close/>
                  </a:path>
                </a:pathLst>
              </a:custGeom>
              <a:grpFill/>
              <a:ln>
                <a:noFill/>
              </a:ln>
            </p:spPr>
            <p:txBody>
              <a:bodyPr spcFirstLastPara="1" wrap="square" lIns="121900" tIns="121900" rIns="121900" bIns="121900" anchor="ctr" anchorCtr="0">
                <a:noAutofit/>
              </a:bodyPr>
              <a:lstStyle/>
              <a:p>
                <a:endParaRPr sz="2400"/>
              </a:p>
            </p:txBody>
          </p:sp>
          <p:sp>
            <p:nvSpPr>
              <p:cNvPr id="119" name="Google Shape;2146;p57">
                <a:extLst>
                  <a:ext uri="{FF2B5EF4-FFF2-40B4-BE49-F238E27FC236}">
                    <a16:creationId xmlns:a16="http://schemas.microsoft.com/office/drawing/2014/main" id="{9A9627CE-5064-42BF-96F5-7C5EDB89E4FB}"/>
                  </a:ext>
                </a:extLst>
              </p:cNvPr>
              <p:cNvSpPr/>
              <p:nvPr/>
            </p:nvSpPr>
            <p:spPr>
              <a:xfrm>
                <a:off x="2976375" y="722925"/>
                <a:ext cx="65125" cy="121950"/>
              </a:xfrm>
              <a:custGeom>
                <a:avLst/>
                <a:gdLst/>
                <a:ahLst/>
                <a:cxnLst/>
                <a:rect l="l" t="t" r="r" b="b"/>
                <a:pathLst>
                  <a:path w="2605" h="4878" extrusionOk="0">
                    <a:moveTo>
                      <a:pt x="2361" y="0"/>
                    </a:moveTo>
                    <a:cubicBezTo>
                      <a:pt x="2297" y="0"/>
                      <a:pt x="2233" y="29"/>
                      <a:pt x="2191" y="94"/>
                    </a:cubicBezTo>
                    <a:cubicBezTo>
                      <a:pt x="1742" y="733"/>
                      <a:pt x="1483" y="1544"/>
                      <a:pt x="1173" y="2269"/>
                    </a:cubicBezTo>
                    <a:cubicBezTo>
                      <a:pt x="1097" y="2420"/>
                      <a:pt x="410" y="4154"/>
                      <a:pt x="242" y="4576"/>
                    </a:cubicBezTo>
                    <a:lnTo>
                      <a:pt x="243" y="4576"/>
                    </a:lnTo>
                    <a:cubicBezTo>
                      <a:pt x="237" y="4571"/>
                      <a:pt x="231" y="4567"/>
                      <a:pt x="223" y="4564"/>
                    </a:cubicBezTo>
                    <a:lnTo>
                      <a:pt x="206" y="4564"/>
                    </a:lnTo>
                    <a:lnTo>
                      <a:pt x="154" y="4547"/>
                    </a:lnTo>
                    <a:cubicBezTo>
                      <a:pt x="149" y="4542"/>
                      <a:pt x="143" y="4540"/>
                      <a:pt x="136" y="4540"/>
                    </a:cubicBezTo>
                    <a:cubicBezTo>
                      <a:pt x="118" y="4540"/>
                      <a:pt x="97" y="4552"/>
                      <a:pt x="85" y="4564"/>
                    </a:cubicBezTo>
                    <a:cubicBezTo>
                      <a:pt x="51" y="4616"/>
                      <a:pt x="33" y="4651"/>
                      <a:pt x="16" y="4703"/>
                    </a:cubicBezTo>
                    <a:cubicBezTo>
                      <a:pt x="0" y="4797"/>
                      <a:pt x="71" y="4877"/>
                      <a:pt x="162" y="4877"/>
                    </a:cubicBezTo>
                    <a:cubicBezTo>
                      <a:pt x="171" y="4877"/>
                      <a:pt x="180" y="4877"/>
                      <a:pt x="189" y="4875"/>
                    </a:cubicBezTo>
                    <a:cubicBezTo>
                      <a:pt x="758" y="4754"/>
                      <a:pt x="1034" y="3581"/>
                      <a:pt x="1276" y="3115"/>
                    </a:cubicBezTo>
                    <a:cubicBezTo>
                      <a:pt x="1708" y="2200"/>
                      <a:pt x="2329" y="1233"/>
                      <a:pt x="2571" y="250"/>
                    </a:cubicBezTo>
                    <a:cubicBezTo>
                      <a:pt x="2604" y="103"/>
                      <a:pt x="2483" y="0"/>
                      <a:pt x="2361" y="0"/>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120" name="Google Shape;2147;p57">
                <a:extLst>
                  <a:ext uri="{FF2B5EF4-FFF2-40B4-BE49-F238E27FC236}">
                    <a16:creationId xmlns:a16="http://schemas.microsoft.com/office/drawing/2014/main" id="{C93F47D0-E636-4D6F-9BDE-AA7C9BD58898}"/>
                  </a:ext>
                </a:extLst>
              </p:cNvPr>
              <p:cNvSpPr/>
              <p:nvPr/>
            </p:nvSpPr>
            <p:spPr>
              <a:xfrm>
                <a:off x="3014750" y="667100"/>
                <a:ext cx="86750" cy="73150"/>
              </a:xfrm>
              <a:custGeom>
                <a:avLst/>
                <a:gdLst/>
                <a:ahLst/>
                <a:cxnLst/>
                <a:rect l="l" t="t" r="r" b="b"/>
                <a:pathLst>
                  <a:path w="3470" h="2926" extrusionOk="0">
                    <a:moveTo>
                      <a:pt x="1776" y="1"/>
                    </a:moveTo>
                    <a:cubicBezTo>
                      <a:pt x="1266" y="1"/>
                      <a:pt x="747" y="218"/>
                      <a:pt x="466" y="618"/>
                    </a:cubicBezTo>
                    <a:cubicBezTo>
                      <a:pt x="0" y="1309"/>
                      <a:pt x="69" y="2379"/>
                      <a:pt x="794" y="2880"/>
                    </a:cubicBezTo>
                    <a:cubicBezTo>
                      <a:pt x="817" y="2896"/>
                      <a:pt x="841" y="2903"/>
                      <a:pt x="864" y="2903"/>
                    </a:cubicBezTo>
                    <a:cubicBezTo>
                      <a:pt x="965" y="2903"/>
                      <a:pt x="1054" y="2771"/>
                      <a:pt x="984" y="2672"/>
                    </a:cubicBezTo>
                    <a:lnTo>
                      <a:pt x="1001" y="2672"/>
                    </a:lnTo>
                    <a:cubicBezTo>
                      <a:pt x="690" y="2224"/>
                      <a:pt x="535" y="1740"/>
                      <a:pt x="708" y="1188"/>
                    </a:cubicBezTo>
                    <a:cubicBezTo>
                      <a:pt x="866" y="739"/>
                      <a:pt x="1307" y="523"/>
                      <a:pt x="1745" y="523"/>
                    </a:cubicBezTo>
                    <a:cubicBezTo>
                      <a:pt x="1880" y="523"/>
                      <a:pt x="2014" y="543"/>
                      <a:pt x="2140" y="584"/>
                    </a:cubicBezTo>
                    <a:cubicBezTo>
                      <a:pt x="2693" y="757"/>
                      <a:pt x="2848" y="1395"/>
                      <a:pt x="2623" y="1896"/>
                    </a:cubicBezTo>
                    <a:cubicBezTo>
                      <a:pt x="2460" y="2263"/>
                      <a:pt x="2153" y="2377"/>
                      <a:pt x="1818" y="2377"/>
                    </a:cubicBezTo>
                    <a:cubicBezTo>
                      <a:pt x="1586" y="2377"/>
                      <a:pt x="1341" y="2322"/>
                      <a:pt x="1122" y="2258"/>
                    </a:cubicBezTo>
                    <a:cubicBezTo>
                      <a:pt x="1103" y="2253"/>
                      <a:pt x="1084" y="2251"/>
                      <a:pt x="1067" y="2251"/>
                    </a:cubicBezTo>
                    <a:cubicBezTo>
                      <a:pt x="910" y="2251"/>
                      <a:pt x="825" y="2445"/>
                      <a:pt x="949" y="2569"/>
                    </a:cubicBezTo>
                    <a:cubicBezTo>
                      <a:pt x="1212" y="2810"/>
                      <a:pt x="1538" y="2926"/>
                      <a:pt x="1863" y="2926"/>
                    </a:cubicBezTo>
                    <a:cubicBezTo>
                      <a:pt x="2329" y="2926"/>
                      <a:pt x="2791" y="2688"/>
                      <a:pt x="3055" y="2241"/>
                    </a:cubicBezTo>
                    <a:cubicBezTo>
                      <a:pt x="3469" y="1568"/>
                      <a:pt x="3279" y="688"/>
                      <a:pt x="2623" y="239"/>
                    </a:cubicBezTo>
                    <a:cubicBezTo>
                      <a:pt x="2379" y="78"/>
                      <a:pt x="2079" y="1"/>
                      <a:pt x="1776" y="1"/>
                    </a:cubicBezTo>
                    <a:close/>
                  </a:path>
                </a:pathLst>
              </a:custGeom>
              <a:grpFill/>
              <a:ln>
                <a:noFill/>
              </a:ln>
            </p:spPr>
            <p:txBody>
              <a:bodyPr spcFirstLastPara="1" wrap="square" lIns="121900" tIns="121900" rIns="121900" bIns="121900" anchor="ctr" anchorCtr="0">
                <a:noAutofit/>
              </a:bodyPr>
              <a:lstStyle/>
              <a:p>
                <a:endParaRPr sz="2400"/>
              </a:p>
            </p:txBody>
          </p:sp>
          <p:sp>
            <p:nvSpPr>
              <p:cNvPr id="121" name="Google Shape;2148;p57">
                <a:extLst>
                  <a:ext uri="{FF2B5EF4-FFF2-40B4-BE49-F238E27FC236}">
                    <a16:creationId xmlns:a16="http://schemas.microsoft.com/office/drawing/2014/main" id="{55F4F65D-C532-40C7-81FA-619B0E7F5E09}"/>
                  </a:ext>
                </a:extLst>
              </p:cNvPr>
              <p:cNvSpPr/>
              <p:nvPr/>
            </p:nvSpPr>
            <p:spPr>
              <a:xfrm>
                <a:off x="3207400" y="842375"/>
                <a:ext cx="75775" cy="81725"/>
              </a:xfrm>
              <a:custGeom>
                <a:avLst/>
                <a:gdLst/>
                <a:ahLst/>
                <a:cxnLst/>
                <a:rect l="l" t="t" r="r" b="b"/>
                <a:pathLst>
                  <a:path w="3031" h="3269" extrusionOk="0">
                    <a:moveTo>
                      <a:pt x="2796" y="0"/>
                    </a:moveTo>
                    <a:cubicBezTo>
                      <a:pt x="2766" y="0"/>
                      <a:pt x="2734" y="9"/>
                      <a:pt x="2702" y="28"/>
                    </a:cubicBezTo>
                    <a:cubicBezTo>
                      <a:pt x="2167" y="356"/>
                      <a:pt x="1787" y="960"/>
                      <a:pt x="1390" y="1426"/>
                    </a:cubicBezTo>
                    <a:cubicBezTo>
                      <a:pt x="924" y="1961"/>
                      <a:pt x="389" y="2479"/>
                      <a:pt x="44" y="3100"/>
                    </a:cubicBezTo>
                    <a:cubicBezTo>
                      <a:pt x="0" y="3172"/>
                      <a:pt x="65" y="3268"/>
                      <a:pt x="148" y="3268"/>
                    </a:cubicBezTo>
                    <a:cubicBezTo>
                      <a:pt x="164" y="3268"/>
                      <a:pt x="182" y="3264"/>
                      <a:pt x="199" y="3256"/>
                    </a:cubicBezTo>
                    <a:cubicBezTo>
                      <a:pt x="717" y="2893"/>
                      <a:pt x="1114" y="2393"/>
                      <a:pt x="1545" y="1927"/>
                    </a:cubicBezTo>
                    <a:cubicBezTo>
                      <a:pt x="2011" y="1426"/>
                      <a:pt x="2667" y="908"/>
                      <a:pt x="2960" y="304"/>
                    </a:cubicBezTo>
                    <a:cubicBezTo>
                      <a:pt x="3031" y="164"/>
                      <a:pt x="2929" y="0"/>
                      <a:pt x="2796" y="0"/>
                    </a:cubicBezTo>
                    <a:close/>
                  </a:path>
                </a:pathLst>
              </a:custGeom>
              <a:grpFill/>
              <a:ln>
                <a:noFill/>
              </a:ln>
            </p:spPr>
            <p:txBody>
              <a:bodyPr spcFirstLastPara="1" wrap="square" lIns="121900" tIns="121900" rIns="121900" bIns="121900" anchor="ctr" anchorCtr="0">
                <a:noAutofit/>
              </a:bodyPr>
              <a:lstStyle/>
              <a:p>
                <a:endParaRPr sz="2400"/>
              </a:p>
            </p:txBody>
          </p:sp>
          <p:sp>
            <p:nvSpPr>
              <p:cNvPr id="122" name="Google Shape;2149;p57">
                <a:extLst>
                  <a:ext uri="{FF2B5EF4-FFF2-40B4-BE49-F238E27FC236}">
                    <a16:creationId xmlns:a16="http://schemas.microsoft.com/office/drawing/2014/main" id="{1ED282BB-3611-4AF7-A031-C36980ACFBE6}"/>
                  </a:ext>
                </a:extLst>
              </p:cNvPr>
              <p:cNvSpPr/>
              <p:nvPr/>
            </p:nvSpPr>
            <p:spPr>
              <a:xfrm>
                <a:off x="3255625" y="789025"/>
                <a:ext cx="86200" cy="68300"/>
              </a:xfrm>
              <a:custGeom>
                <a:avLst/>
                <a:gdLst/>
                <a:ahLst/>
                <a:cxnLst/>
                <a:rect l="l" t="t" r="r" b="b"/>
                <a:pathLst>
                  <a:path w="3448" h="2732" extrusionOk="0">
                    <a:moveTo>
                      <a:pt x="1828" y="539"/>
                    </a:moveTo>
                    <a:cubicBezTo>
                      <a:pt x="2049" y="539"/>
                      <a:pt x="2276" y="624"/>
                      <a:pt x="2481" y="833"/>
                    </a:cubicBezTo>
                    <a:cubicBezTo>
                      <a:pt x="2861" y="1213"/>
                      <a:pt x="2826" y="1851"/>
                      <a:pt x="2395" y="2179"/>
                    </a:cubicBezTo>
                    <a:cubicBezTo>
                      <a:pt x="2223" y="2291"/>
                      <a:pt x="2029" y="2345"/>
                      <a:pt x="1836" y="2345"/>
                    </a:cubicBezTo>
                    <a:cubicBezTo>
                      <a:pt x="1583" y="2345"/>
                      <a:pt x="1331" y="2252"/>
                      <a:pt x="1135" y="2076"/>
                    </a:cubicBezTo>
                    <a:cubicBezTo>
                      <a:pt x="1111" y="2052"/>
                      <a:pt x="1083" y="2040"/>
                      <a:pt x="1056" y="2037"/>
                    </a:cubicBezTo>
                    <a:lnTo>
                      <a:pt x="1056" y="2037"/>
                    </a:lnTo>
                    <a:cubicBezTo>
                      <a:pt x="1041" y="2018"/>
                      <a:pt x="1022" y="2002"/>
                      <a:pt x="997" y="1990"/>
                    </a:cubicBezTo>
                    <a:cubicBezTo>
                      <a:pt x="307" y="1651"/>
                      <a:pt x="1027" y="539"/>
                      <a:pt x="1828" y="539"/>
                    </a:cubicBezTo>
                    <a:close/>
                    <a:moveTo>
                      <a:pt x="1846" y="1"/>
                    </a:moveTo>
                    <a:cubicBezTo>
                      <a:pt x="1354" y="1"/>
                      <a:pt x="852" y="260"/>
                      <a:pt x="531" y="643"/>
                    </a:cubicBezTo>
                    <a:cubicBezTo>
                      <a:pt x="156" y="1103"/>
                      <a:pt x="0" y="2353"/>
                      <a:pt x="858" y="2353"/>
                    </a:cubicBezTo>
                    <a:cubicBezTo>
                      <a:pt x="870" y="2353"/>
                      <a:pt x="881" y="2352"/>
                      <a:pt x="893" y="2352"/>
                    </a:cubicBezTo>
                    <a:cubicBezTo>
                      <a:pt x="935" y="2352"/>
                      <a:pt x="972" y="2338"/>
                      <a:pt x="1003" y="2316"/>
                    </a:cubicBezTo>
                    <a:lnTo>
                      <a:pt x="1003" y="2316"/>
                    </a:lnTo>
                    <a:cubicBezTo>
                      <a:pt x="1216" y="2599"/>
                      <a:pt x="1564" y="2731"/>
                      <a:pt x="1918" y="2731"/>
                    </a:cubicBezTo>
                    <a:cubicBezTo>
                      <a:pt x="2219" y="2731"/>
                      <a:pt x="2524" y="2636"/>
                      <a:pt x="2757" y="2456"/>
                    </a:cubicBezTo>
                    <a:cubicBezTo>
                      <a:pt x="3448" y="1920"/>
                      <a:pt x="3310" y="971"/>
                      <a:pt x="2757" y="384"/>
                    </a:cubicBezTo>
                    <a:cubicBezTo>
                      <a:pt x="2495" y="115"/>
                      <a:pt x="2173" y="1"/>
                      <a:pt x="1846" y="1"/>
                    </a:cubicBezTo>
                    <a:close/>
                  </a:path>
                </a:pathLst>
              </a:custGeom>
              <a:grpFill/>
              <a:ln>
                <a:noFill/>
              </a:ln>
            </p:spPr>
            <p:txBody>
              <a:bodyPr spcFirstLastPara="1" wrap="square" lIns="121900" tIns="121900" rIns="121900" bIns="121900" anchor="ctr" anchorCtr="0">
                <a:noAutofit/>
              </a:bodyPr>
              <a:lstStyle/>
              <a:p>
                <a:endParaRPr sz="2400"/>
              </a:p>
            </p:txBody>
          </p:sp>
          <p:sp>
            <p:nvSpPr>
              <p:cNvPr id="123" name="Google Shape;2150;p57">
                <a:extLst>
                  <a:ext uri="{FF2B5EF4-FFF2-40B4-BE49-F238E27FC236}">
                    <a16:creationId xmlns:a16="http://schemas.microsoft.com/office/drawing/2014/main" id="{52F81301-5757-4A4D-883D-2CD441EB9C69}"/>
                  </a:ext>
                </a:extLst>
              </p:cNvPr>
              <p:cNvSpPr/>
              <p:nvPr/>
            </p:nvSpPr>
            <p:spPr>
              <a:xfrm>
                <a:off x="3220550" y="1114950"/>
                <a:ext cx="75125" cy="12275"/>
              </a:xfrm>
              <a:custGeom>
                <a:avLst/>
                <a:gdLst/>
                <a:ahLst/>
                <a:cxnLst/>
                <a:rect l="l" t="t" r="r" b="b"/>
                <a:pathLst>
                  <a:path w="3005" h="491" extrusionOk="0">
                    <a:moveTo>
                      <a:pt x="2187" y="1"/>
                    </a:moveTo>
                    <a:cubicBezTo>
                      <a:pt x="1986" y="1"/>
                      <a:pt x="1784" y="16"/>
                      <a:pt x="1589" y="16"/>
                    </a:cubicBezTo>
                    <a:cubicBezTo>
                      <a:pt x="1396" y="9"/>
                      <a:pt x="1203" y="5"/>
                      <a:pt x="1008" y="5"/>
                    </a:cubicBezTo>
                    <a:cubicBezTo>
                      <a:pt x="734" y="5"/>
                      <a:pt x="457" y="13"/>
                      <a:pt x="173" y="33"/>
                    </a:cubicBezTo>
                    <a:cubicBezTo>
                      <a:pt x="53" y="50"/>
                      <a:pt x="1" y="258"/>
                      <a:pt x="156" y="275"/>
                    </a:cubicBezTo>
                    <a:cubicBezTo>
                      <a:pt x="553" y="344"/>
                      <a:pt x="967" y="378"/>
                      <a:pt x="1382" y="396"/>
                    </a:cubicBezTo>
                    <a:cubicBezTo>
                      <a:pt x="1710" y="419"/>
                      <a:pt x="2062" y="490"/>
                      <a:pt x="2395" y="490"/>
                    </a:cubicBezTo>
                    <a:cubicBezTo>
                      <a:pt x="2552" y="490"/>
                      <a:pt x="2705" y="474"/>
                      <a:pt x="2849" y="430"/>
                    </a:cubicBezTo>
                    <a:cubicBezTo>
                      <a:pt x="3004" y="378"/>
                      <a:pt x="3004" y="154"/>
                      <a:pt x="2849" y="102"/>
                    </a:cubicBezTo>
                    <a:cubicBezTo>
                      <a:pt x="2639" y="20"/>
                      <a:pt x="2414" y="1"/>
                      <a:pt x="2187" y="1"/>
                    </a:cubicBezTo>
                    <a:close/>
                  </a:path>
                </a:pathLst>
              </a:custGeom>
              <a:grpFill/>
              <a:ln>
                <a:noFill/>
              </a:ln>
            </p:spPr>
            <p:txBody>
              <a:bodyPr spcFirstLastPara="1" wrap="square" lIns="121900" tIns="121900" rIns="121900" bIns="121900" anchor="ctr" anchorCtr="0">
                <a:noAutofit/>
              </a:bodyPr>
              <a:lstStyle/>
              <a:p>
                <a:endParaRPr sz="2400"/>
              </a:p>
            </p:txBody>
          </p:sp>
          <p:sp>
            <p:nvSpPr>
              <p:cNvPr id="124" name="Google Shape;2151;p57">
                <a:extLst>
                  <a:ext uri="{FF2B5EF4-FFF2-40B4-BE49-F238E27FC236}">
                    <a16:creationId xmlns:a16="http://schemas.microsoft.com/office/drawing/2014/main" id="{1FAD7D01-FF52-4DA2-99D5-B00FA16ABEBD}"/>
                  </a:ext>
                </a:extLst>
              </p:cNvPr>
              <p:cNvSpPr/>
              <p:nvPr/>
            </p:nvSpPr>
            <p:spPr>
              <a:xfrm>
                <a:off x="3287450" y="1093700"/>
                <a:ext cx="83300" cy="72125"/>
              </a:xfrm>
              <a:custGeom>
                <a:avLst/>
                <a:gdLst/>
                <a:ahLst/>
                <a:cxnLst/>
                <a:rect l="l" t="t" r="r" b="b"/>
                <a:pathLst>
                  <a:path w="3332" h="2885" extrusionOk="0">
                    <a:moveTo>
                      <a:pt x="1397" y="449"/>
                    </a:moveTo>
                    <a:cubicBezTo>
                      <a:pt x="1465" y="449"/>
                      <a:pt x="1535" y="456"/>
                      <a:pt x="1605" y="469"/>
                    </a:cubicBezTo>
                    <a:cubicBezTo>
                      <a:pt x="1847" y="538"/>
                      <a:pt x="2054" y="642"/>
                      <a:pt x="2261" y="780"/>
                    </a:cubicBezTo>
                    <a:cubicBezTo>
                      <a:pt x="2624" y="1021"/>
                      <a:pt x="2624" y="1349"/>
                      <a:pt x="2451" y="1694"/>
                    </a:cubicBezTo>
                    <a:cubicBezTo>
                      <a:pt x="2247" y="2117"/>
                      <a:pt x="1859" y="2483"/>
                      <a:pt x="1390" y="2483"/>
                    </a:cubicBezTo>
                    <a:cubicBezTo>
                      <a:pt x="1342" y="2483"/>
                      <a:pt x="1293" y="2479"/>
                      <a:pt x="1243" y="2471"/>
                    </a:cubicBezTo>
                    <a:cubicBezTo>
                      <a:pt x="731" y="2402"/>
                      <a:pt x="518" y="1944"/>
                      <a:pt x="552" y="1490"/>
                    </a:cubicBezTo>
                    <a:lnTo>
                      <a:pt x="552" y="1490"/>
                    </a:lnTo>
                    <a:cubicBezTo>
                      <a:pt x="637" y="1472"/>
                      <a:pt x="711" y="1391"/>
                      <a:pt x="690" y="1280"/>
                    </a:cubicBezTo>
                    <a:cubicBezTo>
                      <a:pt x="555" y="753"/>
                      <a:pt x="932" y="449"/>
                      <a:pt x="1397" y="449"/>
                    </a:cubicBezTo>
                    <a:close/>
                    <a:moveTo>
                      <a:pt x="1303" y="1"/>
                    </a:moveTo>
                    <a:cubicBezTo>
                      <a:pt x="690" y="1"/>
                      <a:pt x="0" y="689"/>
                      <a:pt x="294" y="1284"/>
                    </a:cubicBezTo>
                    <a:lnTo>
                      <a:pt x="294" y="1284"/>
                    </a:lnTo>
                    <a:cubicBezTo>
                      <a:pt x="93" y="1892"/>
                      <a:pt x="408" y="2569"/>
                      <a:pt x="1036" y="2799"/>
                    </a:cubicBezTo>
                    <a:cubicBezTo>
                      <a:pt x="1176" y="2858"/>
                      <a:pt x="1314" y="2885"/>
                      <a:pt x="1449" y="2885"/>
                    </a:cubicBezTo>
                    <a:cubicBezTo>
                      <a:pt x="2139" y="2885"/>
                      <a:pt x="2723" y="2183"/>
                      <a:pt x="2969" y="1591"/>
                    </a:cubicBezTo>
                    <a:cubicBezTo>
                      <a:pt x="3331" y="659"/>
                      <a:pt x="2106" y="55"/>
                      <a:pt x="1364" y="3"/>
                    </a:cubicBezTo>
                    <a:cubicBezTo>
                      <a:pt x="1343" y="1"/>
                      <a:pt x="1323" y="1"/>
                      <a:pt x="1303" y="1"/>
                    </a:cubicBezTo>
                    <a:close/>
                  </a:path>
                </a:pathLst>
              </a:custGeom>
              <a:grpFill/>
              <a:ln>
                <a:noFill/>
              </a:ln>
            </p:spPr>
            <p:txBody>
              <a:bodyPr spcFirstLastPara="1" wrap="square" lIns="121900" tIns="121900" rIns="121900" bIns="121900" anchor="ctr" anchorCtr="0">
                <a:noAutofit/>
              </a:bodyPr>
              <a:lstStyle/>
              <a:p>
                <a:endParaRPr sz="2400"/>
              </a:p>
            </p:txBody>
          </p:sp>
          <p:sp>
            <p:nvSpPr>
              <p:cNvPr id="125" name="Google Shape;2152;p57">
                <a:extLst>
                  <a:ext uri="{FF2B5EF4-FFF2-40B4-BE49-F238E27FC236}">
                    <a16:creationId xmlns:a16="http://schemas.microsoft.com/office/drawing/2014/main" id="{10AF2C4F-C7BA-4671-981B-A5E7729F6125}"/>
                  </a:ext>
                </a:extLst>
              </p:cNvPr>
              <p:cNvSpPr/>
              <p:nvPr/>
            </p:nvSpPr>
            <p:spPr>
              <a:xfrm>
                <a:off x="2500825" y="984700"/>
                <a:ext cx="33075" cy="103800"/>
              </a:xfrm>
              <a:custGeom>
                <a:avLst/>
                <a:gdLst/>
                <a:ahLst/>
                <a:cxnLst/>
                <a:rect l="l" t="t" r="r" b="b"/>
                <a:pathLst>
                  <a:path w="1323" h="4152" extrusionOk="0">
                    <a:moveTo>
                      <a:pt x="1070" y="1"/>
                    </a:moveTo>
                    <a:cubicBezTo>
                      <a:pt x="1029" y="1"/>
                      <a:pt x="987" y="15"/>
                      <a:pt x="950" y="48"/>
                    </a:cubicBezTo>
                    <a:cubicBezTo>
                      <a:pt x="225" y="721"/>
                      <a:pt x="1" y="1809"/>
                      <a:pt x="35" y="2758"/>
                    </a:cubicBezTo>
                    <a:cubicBezTo>
                      <a:pt x="35" y="3211"/>
                      <a:pt x="172" y="4151"/>
                      <a:pt x="759" y="4151"/>
                    </a:cubicBezTo>
                    <a:cubicBezTo>
                      <a:pt x="798" y="4151"/>
                      <a:pt x="839" y="4147"/>
                      <a:pt x="881" y="4139"/>
                    </a:cubicBezTo>
                    <a:cubicBezTo>
                      <a:pt x="985" y="4121"/>
                      <a:pt x="950" y="3966"/>
                      <a:pt x="847" y="3949"/>
                    </a:cubicBezTo>
                    <a:cubicBezTo>
                      <a:pt x="242" y="3880"/>
                      <a:pt x="467" y="2257"/>
                      <a:pt x="536" y="1895"/>
                    </a:cubicBezTo>
                    <a:cubicBezTo>
                      <a:pt x="639" y="1308"/>
                      <a:pt x="985" y="825"/>
                      <a:pt x="1244" y="290"/>
                    </a:cubicBezTo>
                    <a:cubicBezTo>
                      <a:pt x="1322" y="145"/>
                      <a:pt x="1201" y="1"/>
                      <a:pt x="1070" y="1"/>
                    </a:cubicBezTo>
                    <a:close/>
                  </a:path>
                </a:pathLst>
              </a:custGeom>
              <a:grpFill/>
              <a:ln>
                <a:noFill/>
              </a:ln>
            </p:spPr>
            <p:txBody>
              <a:bodyPr spcFirstLastPara="1" wrap="square" lIns="121900" tIns="121900" rIns="121900" bIns="121900" anchor="ctr" anchorCtr="0">
                <a:noAutofit/>
              </a:bodyPr>
              <a:lstStyle/>
              <a:p>
                <a:endParaRPr sz="2400"/>
              </a:p>
            </p:txBody>
          </p:sp>
          <p:sp>
            <p:nvSpPr>
              <p:cNvPr id="126" name="Google Shape;2153;p57">
                <a:extLst>
                  <a:ext uri="{FF2B5EF4-FFF2-40B4-BE49-F238E27FC236}">
                    <a16:creationId xmlns:a16="http://schemas.microsoft.com/office/drawing/2014/main" id="{DF3FC39D-A226-425D-8DC7-64DFCB03A734}"/>
                  </a:ext>
                </a:extLst>
              </p:cNvPr>
              <p:cNvSpPr/>
              <p:nvPr/>
            </p:nvSpPr>
            <p:spPr>
              <a:xfrm>
                <a:off x="2554350" y="968025"/>
                <a:ext cx="40625" cy="10075"/>
              </a:xfrm>
              <a:custGeom>
                <a:avLst/>
                <a:gdLst/>
                <a:ahLst/>
                <a:cxnLst/>
                <a:rect l="l" t="t" r="r" b="b"/>
                <a:pathLst>
                  <a:path w="1625" h="403" extrusionOk="0">
                    <a:moveTo>
                      <a:pt x="1442" y="1"/>
                    </a:moveTo>
                    <a:cubicBezTo>
                      <a:pt x="1428" y="1"/>
                      <a:pt x="1414" y="3"/>
                      <a:pt x="1398" y="7"/>
                    </a:cubicBezTo>
                    <a:cubicBezTo>
                      <a:pt x="1156" y="42"/>
                      <a:pt x="898" y="94"/>
                      <a:pt x="656" y="128"/>
                    </a:cubicBezTo>
                    <a:cubicBezTo>
                      <a:pt x="449" y="128"/>
                      <a:pt x="242" y="145"/>
                      <a:pt x="52" y="180"/>
                    </a:cubicBezTo>
                    <a:cubicBezTo>
                      <a:pt x="0" y="197"/>
                      <a:pt x="0" y="249"/>
                      <a:pt x="35" y="266"/>
                    </a:cubicBezTo>
                    <a:cubicBezTo>
                      <a:pt x="227" y="363"/>
                      <a:pt x="461" y="403"/>
                      <a:pt x="697" y="403"/>
                    </a:cubicBezTo>
                    <a:cubicBezTo>
                      <a:pt x="969" y="403"/>
                      <a:pt x="1245" y="349"/>
                      <a:pt x="1467" y="266"/>
                    </a:cubicBezTo>
                    <a:cubicBezTo>
                      <a:pt x="1624" y="219"/>
                      <a:pt x="1581" y="1"/>
                      <a:pt x="1442" y="1"/>
                    </a:cubicBezTo>
                    <a:close/>
                  </a:path>
                </a:pathLst>
              </a:custGeom>
              <a:grpFill/>
              <a:ln>
                <a:noFill/>
              </a:ln>
            </p:spPr>
            <p:txBody>
              <a:bodyPr spcFirstLastPara="1" wrap="square" lIns="121900" tIns="121900" rIns="121900" bIns="121900" anchor="ctr" anchorCtr="0">
                <a:noAutofit/>
              </a:bodyPr>
              <a:lstStyle/>
              <a:p>
                <a:endParaRPr sz="2400"/>
              </a:p>
            </p:txBody>
          </p:sp>
          <p:sp>
            <p:nvSpPr>
              <p:cNvPr id="127" name="Google Shape;2154;p57">
                <a:extLst>
                  <a:ext uri="{FF2B5EF4-FFF2-40B4-BE49-F238E27FC236}">
                    <a16:creationId xmlns:a16="http://schemas.microsoft.com/office/drawing/2014/main" id="{79369650-8026-4720-802E-8F1F704D71DC}"/>
                  </a:ext>
                </a:extLst>
              </p:cNvPr>
              <p:cNvSpPr/>
              <p:nvPr/>
            </p:nvSpPr>
            <p:spPr>
              <a:xfrm>
                <a:off x="3009275" y="1243825"/>
                <a:ext cx="49675" cy="33575"/>
              </a:xfrm>
              <a:custGeom>
                <a:avLst/>
                <a:gdLst/>
                <a:ahLst/>
                <a:cxnLst/>
                <a:rect l="l" t="t" r="r" b="b"/>
                <a:pathLst>
                  <a:path w="1987" h="1343" extrusionOk="0">
                    <a:moveTo>
                      <a:pt x="1776" y="1"/>
                    </a:moveTo>
                    <a:cubicBezTo>
                      <a:pt x="1764" y="1"/>
                      <a:pt x="1751" y="2"/>
                      <a:pt x="1738" y="4"/>
                    </a:cubicBezTo>
                    <a:cubicBezTo>
                      <a:pt x="1375" y="73"/>
                      <a:pt x="1047" y="246"/>
                      <a:pt x="754" y="470"/>
                    </a:cubicBezTo>
                    <a:cubicBezTo>
                      <a:pt x="495" y="660"/>
                      <a:pt x="167" y="902"/>
                      <a:pt x="29" y="1213"/>
                    </a:cubicBezTo>
                    <a:cubicBezTo>
                      <a:pt x="1" y="1283"/>
                      <a:pt x="77" y="1342"/>
                      <a:pt x="143" y="1342"/>
                    </a:cubicBezTo>
                    <a:cubicBezTo>
                      <a:pt x="158" y="1342"/>
                      <a:pt x="172" y="1340"/>
                      <a:pt x="185" y="1333"/>
                    </a:cubicBezTo>
                    <a:cubicBezTo>
                      <a:pt x="461" y="1195"/>
                      <a:pt x="685" y="954"/>
                      <a:pt x="944" y="781"/>
                    </a:cubicBezTo>
                    <a:cubicBezTo>
                      <a:pt x="1237" y="591"/>
                      <a:pt x="1565" y="453"/>
                      <a:pt x="1859" y="263"/>
                    </a:cubicBezTo>
                    <a:cubicBezTo>
                      <a:pt x="1986" y="183"/>
                      <a:pt x="1922" y="1"/>
                      <a:pt x="1776" y="1"/>
                    </a:cubicBezTo>
                    <a:close/>
                  </a:path>
                </a:pathLst>
              </a:custGeom>
              <a:grpFill/>
              <a:ln>
                <a:noFill/>
              </a:ln>
            </p:spPr>
            <p:txBody>
              <a:bodyPr spcFirstLastPara="1" wrap="square" lIns="121900" tIns="121900" rIns="121900" bIns="121900" anchor="ctr" anchorCtr="0">
                <a:noAutofit/>
              </a:bodyPr>
              <a:lstStyle/>
              <a:p>
                <a:endParaRPr sz="2400"/>
              </a:p>
            </p:txBody>
          </p:sp>
          <p:sp>
            <p:nvSpPr>
              <p:cNvPr id="128" name="Google Shape;2155;p57">
                <a:extLst>
                  <a:ext uri="{FF2B5EF4-FFF2-40B4-BE49-F238E27FC236}">
                    <a16:creationId xmlns:a16="http://schemas.microsoft.com/office/drawing/2014/main" id="{27F8A0E2-8B40-4F9A-A7F6-5656CF7759A5}"/>
                  </a:ext>
                </a:extLst>
              </p:cNvPr>
              <p:cNvSpPr/>
              <p:nvPr/>
            </p:nvSpPr>
            <p:spPr>
              <a:xfrm>
                <a:off x="3054200" y="1253450"/>
                <a:ext cx="26175" cy="20200"/>
              </a:xfrm>
              <a:custGeom>
                <a:avLst/>
                <a:gdLst/>
                <a:ahLst/>
                <a:cxnLst/>
                <a:rect l="l" t="t" r="r" b="b"/>
                <a:pathLst>
                  <a:path w="1047" h="808" extrusionOk="0">
                    <a:moveTo>
                      <a:pt x="861" y="1"/>
                    </a:moveTo>
                    <a:cubicBezTo>
                      <a:pt x="842" y="1"/>
                      <a:pt x="823" y="5"/>
                      <a:pt x="804" y="16"/>
                    </a:cubicBezTo>
                    <a:cubicBezTo>
                      <a:pt x="562" y="172"/>
                      <a:pt x="338" y="327"/>
                      <a:pt x="113" y="517"/>
                    </a:cubicBezTo>
                    <a:cubicBezTo>
                      <a:pt x="0" y="616"/>
                      <a:pt x="119" y="807"/>
                      <a:pt x="241" y="807"/>
                    </a:cubicBezTo>
                    <a:cubicBezTo>
                      <a:pt x="268" y="807"/>
                      <a:pt x="296" y="798"/>
                      <a:pt x="321" y="776"/>
                    </a:cubicBezTo>
                    <a:cubicBezTo>
                      <a:pt x="545" y="603"/>
                      <a:pt x="752" y="431"/>
                      <a:pt x="959" y="241"/>
                    </a:cubicBezTo>
                    <a:cubicBezTo>
                      <a:pt x="1046" y="139"/>
                      <a:pt x="962" y="1"/>
                      <a:pt x="861" y="1"/>
                    </a:cubicBezTo>
                    <a:close/>
                  </a:path>
                </a:pathLst>
              </a:custGeom>
              <a:grpFill/>
              <a:ln>
                <a:noFill/>
              </a:ln>
            </p:spPr>
            <p:txBody>
              <a:bodyPr spcFirstLastPara="1" wrap="square" lIns="121900" tIns="121900" rIns="121900" bIns="121900" anchor="ctr" anchorCtr="0">
                <a:noAutofit/>
              </a:bodyPr>
              <a:lstStyle/>
              <a:p>
                <a:endParaRPr sz="2400"/>
              </a:p>
            </p:txBody>
          </p:sp>
        </p:grpSp>
      </p:grpSp>
      <p:sp>
        <p:nvSpPr>
          <p:cNvPr id="85" name="Google Shape;767;p33">
            <a:extLst>
              <a:ext uri="{FF2B5EF4-FFF2-40B4-BE49-F238E27FC236}">
                <a16:creationId xmlns:a16="http://schemas.microsoft.com/office/drawing/2014/main" id="{48B1019A-14A0-48D6-802D-B9FDAE98185A}"/>
              </a:ext>
            </a:extLst>
          </p:cNvPr>
          <p:cNvSpPr txBox="1">
            <a:spLocks noGrp="1"/>
          </p:cNvSpPr>
          <p:nvPr>
            <p:ph type="ctrTitle" idx="2"/>
          </p:nvPr>
        </p:nvSpPr>
        <p:spPr>
          <a:xfrm>
            <a:off x="3073721" y="4053871"/>
            <a:ext cx="2848000" cy="770400"/>
          </a:xfrm>
          <a:prstGeom prst="rect">
            <a:avLst/>
          </a:prstGeom>
        </p:spPr>
        <p:txBody>
          <a:bodyPr spcFirstLastPara="1" wrap="square" lIns="121900" tIns="121900" rIns="121900" bIns="121900" anchor="b" anchorCtr="0">
            <a:noAutofit/>
          </a:bodyPr>
          <a:lstStyle/>
          <a:p>
            <a:r>
              <a:rPr lang="en-US" sz="2667" dirty="0">
                <a:solidFill>
                  <a:srgbClr val="7030A0"/>
                </a:solidFill>
              </a:rPr>
              <a:t>Client &amp; Server Validations</a:t>
            </a:r>
            <a:endParaRPr sz="2667" dirty="0">
              <a:solidFill>
                <a:srgbClr val="7030A0"/>
              </a:solidFill>
            </a:endParaRPr>
          </a:p>
        </p:txBody>
      </p:sp>
      <p:grpSp>
        <p:nvGrpSpPr>
          <p:cNvPr id="86" name="Google Shape;2156;p57">
            <a:extLst>
              <a:ext uri="{FF2B5EF4-FFF2-40B4-BE49-F238E27FC236}">
                <a16:creationId xmlns:a16="http://schemas.microsoft.com/office/drawing/2014/main" id="{F97ECE3B-0A4D-4828-89C3-0AB591D115D6}"/>
              </a:ext>
            </a:extLst>
          </p:cNvPr>
          <p:cNvGrpSpPr/>
          <p:nvPr/>
        </p:nvGrpSpPr>
        <p:grpSpPr>
          <a:xfrm>
            <a:off x="4181005" y="3371371"/>
            <a:ext cx="446301" cy="434629"/>
            <a:chOff x="1217575" y="2355450"/>
            <a:chExt cx="874650" cy="851775"/>
          </a:xfrm>
          <a:solidFill>
            <a:srgbClr val="7030A0"/>
          </a:solidFill>
        </p:grpSpPr>
        <p:sp>
          <p:nvSpPr>
            <p:cNvPr id="87" name="Google Shape;2157;p57">
              <a:extLst>
                <a:ext uri="{FF2B5EF4-FFF2-40B4-BE49-F238E27FC236}">
                  <a16:creationId xmlns:a16="http://schemas.microsoft.com/office/drawing/2014/main" id="{1DAB71B2-E647-4D90-B249-875D0713B003}"/>
                </a:ext>
              </a:extLst>
            </p:cNvPr>
            <p:cNvSpPr/>
            <p:nvPr/>
          </p:nvSpPr>
          <p:spPr>
            <a:xfrm>
              <a:off x="1238725" y="2378875"/>
              <a:ext cx="373700" cy="335600"/>
            </a:xfrm>
            <a:custGeom>
              <a:avLst/>
              <a:gdLst/>
              <a:ahLst/>
              <a:cxnLst/>
              <a:rect l="l" t="t" r="r" b="b"/>
              <a:pathLst>
                <a:path w="14948" h="13424" extrusionOk="0">
                  <a:moveTo>
                    <a:pt x="14036" y="1"/>
                  </a:moveTo>
                  <a:cubicBezTo>
                    <a:pt x="13228" y="1"/>
                    <a:pt x="12385" y="369"/>
                    <a:pt x="11651" y="755"/>
                  </a:cubicBezTo>
                  <a:cubicBezTo>
                    <a:pt x="9649" y="1790"/>
                    <a:pt x="7715" y="2964"/>
                    <a:pt x="5869" y="4241"/>
                  </a:cubicBezTo>
                  <a:cubicBezTo>
                    <a:pt x="4315" y="5311"/>
                    <a:pt x="2779" y="6502"/>
                    <a:pt x="1692" y="8038"/>
                  </a:cubicBezTo>
                  <a:cubicBezTo>
                    <a:pt x="605" y="9592"/>
                    <a:pt x="0" y="11577"/>
                    <a:pt x="484" y="13423"/>
                  </a:cubicBezTo>
                  <a:cubicBezTo>
                    <a:pt x="3193" y="11093"/>
                    <a:pt x="6645" y="9799"/>
                    <a:pt x="10218" y="9747"/>
                  </a:cubicBezTo>
                  <a:cubicBezTo>
                    <a:pt x="10960" y="6209"/>
                    <a:pt x="12583" y="2930"/>
                    <a:pt x="14947" y="185"/>
                  </a:cubicBezTo>
                  <a:cubicBezTo>
                    <a:pt x="14654" y="55"/>
                    <a:pt x="14348" y="1"/>
                    <a:pt x="14036" y="1"/>
                  </a:cubicBezTo>
                  <a:close/>
                </a:path>
              </a:pathLst>
            </a:custGeom>
            <a:grpFill/>
            <a:ln>
              <a:noFill/>
            </a:ln>
          </p:spPr>
          <p:txBody>
            <a:bodyPr spcFirstLastPara="1" wrap="square" lIns="121900" tIns="121900" rIns="121900" bIns="121900" anchor="ctr" anchorCtr="0">
              <a:noAutofit/>
            </a:bodyPr>
            <a:lstStyle/>
            <a:p>
              <a:endParaRPr sz="2400"/>
            </a:p>
          </p:txBody>
        </p:sp>
        <p:sp>
          <p:nvSpPr>
            <p:cNvPr id="88" name="Google Shape;2158;p57">
              <a:extLst>
                <a:ext uri="{FF2B5EF4-FFF2-40B4-BE49-F238E27FC236}">
                  <a16:creationId xmlns:a16="http://schemas.microsoft.com/office/drawing/2014/main" id="{E85B1F10-0975-465D-87B7-712D9C1CDDD7}"/>
                </a:ext>
              </a:extLst>
            </p:cNvPr>
            <p:cNvSpPr/>
            <p:nvPr/>
          </p:nvSpPr>
          <p:spPr>
            <a:xfrm>
              <a:off x="1226650" y="2835700"/>
              <a:ext cx="384050" cy="371525"/>
            </a:xfrm>
            <a:custGeom>
              <a:avLst/>
              <a:gdLst/>
              <a:ahLst/>
              <a:cxnLst/>
              <a:rect l="l" t="t" r="r" b="b"/>
              <a:pathLst>
                <a:path w="15362" h="14861" extrusionOk="0">
                  <a:moveTo>
                    <a:pt x="207" y="0"/>
                  </a:moveTo>
                  <a:lnTo>
                    <a:pt x="207" y="0"/>
                  </a:lnTo>
                  <a:cubicBezTo>
                    <a:pt x="0" y="3798"/>
                    <a:pt x="2261" y="7388"/>
                    <a:pt x="5213" y="9769"/>
                  </a:cubicBezTo>
                  <a:cubicBezTo>
                    <a:pt x="8181" y="12151"/>
                    <a:pt x="11806" y="13515"/>
                    <a:pt x="15361" y="14861"/>
                  </a:cubicBezTo>
                  <a:cubicBezTo>
                    <a:pt x="12375" y="11875"/>
                    <a:pt x="11081" y="7612"/>
                    <a:pt x="11909" y="3470"/>
                  </a:cubicBezTo>
                  <a:lnTo>
                    <a:pt x="11909" y="3470"/>
                  </a:lnTo>
                  <a:cubicBezTo>
                    <a:pt x="11188" y="3579"/>
                    <a:pt x="10465" y="3632"/>
                    <a:pt x="9747" y="3632"/>
                  </a:cubicBezTo>
                  <a:cubicBezTo>
                    <a:pt x="6252" y="3632"/>
                    <a:pt x="2856" y="2363"/>
                    <a:pt x="207" y="0"/>
                  </a:cubicBezTo>
                  <a:close/>
                </a:path>
              </a:pathLst>
            </a:custGeom>
            <a:grpFill/>
            <a:ln>
              <a:noFill/>
            </a:ln>
          </p:spPr>
          <p:txBody>
            <a:bodyPr spcFirstLastPara="1" wrap="square" lIns="121900" tIns="121900" rIns="121900" bIns="121900" anchor="ctr" anchorCtr="0">
              <a:noAutofit/>
            </a:bodyPr>
            <a:lstStyle/>
            <a:p>
              <a:endParaRPr sz="2400"/>
            </a:p>
          </p:txBody>
        </p:sp>
        <p:sp>
          <p:nvSpPr>
            <p:cNvPr id="89" name="Google Shape;2159;p57">
              <a:extLst>
                <a:ext uri="{FF2B5EF4-FFF2-40B4-BE49-F238E27FC236}">
                  <a16:creationId xmlns:a16="http://schemas.microsoft.com/office/drawing/2014/main" id="{A6F10F23-08B0-4E6F-9633-9FE4E07DFB94}"/>
                </a:ext>
              </a:extLst>
            </p:cNvPr>
            <p:cNvSpPr/>
            <p:nvPr/>
          </p:nvSpPr>
          <p:spPr>
            <a:xfrm>
              <a:off x="1681000" y="2355450"/>
              <a:ext cx="383200" cy="413400"/>
            </a:xfrm>
            <a:custGeom>
              <a:avLst/>
              <a:gdLst/>
              <a:ahLst/>
              <a:cxnLst/>
              <a:rect l="l" t="t" r="r" b="b"/>
              <a:pathLst>
                <a:path w="15328" h="16536" extrusionOk="0">
                  <a:moveTo>
                    <a:pt x="1" y="0"/>
                  </a:moveTo>
                  <a:lnTo>
                    <a:pt x="1" y="0"/>
                  </a:lnTo>
                  <a:cubicBezTo>
                    <a:pt x="967" y="2917"/>
                    <a:pt x="1934" y="5851"/>
                    <a:pt x="2900" y="8768"/>
                  </a:cubicBezTo>
                  <a:cubicBezTo>
                    <a:pt x="3004" y="9183"/>
                    <a:pt x="3194" y="9562"/>
                    <a:pt x="3470" y="9890"/>
                  </a:cubicBezTo>
                  <a:cubicBezTo>
                    <a:pt x="3798" y="10166"/>
                    <a:pt x="4195" y="10373"/>
                    <a:pt x="4609" y="10494"/>
                  </a:cubicBezTo>
                  <a:cubicBezTo>
                    <a:pt x="8423" y="11858"/>
                    <a:pt x="11944" y="13912"/>
                    <a:pt x="15034" y="16535"/>
                  </a:cubicBezTo>
                  <a:cubicBezTo>
                    <a:pt x="15327" y="7854"/>
                    <a:pt x="8665" y="518"/>
                    <a:pt x="1" y="0"/>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90" name="Google Shape;2160;p57">
              <a:extLst>
                <a:ext uri="{FF2B5EF4-FFF2-40B4-BE49-F238E27FC236}">
                  <a16:creationId xmlns:a16="http://schemas.microsoft.com/office/drawing/2014/main" id="{1EACAA9B-1C6E-4275-86D8-D4AE007D91AE}"/>
                </a:ext>
              </a:extLst>
            </p:cNvPr>
            <p:cNvSpPr/>
            <p:nvPr/>
          </p:nvSpPr>
          <p:spPr>
            <a:xfrm>
              <a:off x="1679275" y="2836125"/>
              <a:ext cx="366800" cy="356450"/>
            </a:xfrm>
            <a:custGeom>
              <a:avLst/>
              <a:gdLst/>
              <a:ahLst/>
              <a:cxnLst/>
              <a:rect l="l" t="t" r="r" b="b"/>
              <a:pathLst>
                <a:path w="14672" h="14258" extrusionOk="0">
                  <a:moveTo>
                    <a:pt x="14671" y="1"/>
                  </a:moveTo>
                  <a:lnTo>
                    <a:pt x="14671" y="1"/>
                  </a:lnTo>
                  <a:cubicBezTo>
                    <a:pt x="11495" y="1882"/>
                    <a:pt x="7923" y="3004"/>
                    <a:pt x="4246" y="3315"/>
                  </a:cubicBezTo>
                  <a:cubicBezTo>
                    <a:pt x="4229" y="7353"/>
                    <a:pt x="2710" y="11254"/>
                    <a:pt x="0" y="14257"/>
                  </a:cubicBezTo>
                  <a:cubicBezTo>
                    <a:pt x="7629" y="13532"/>
                    <a:pt x="13722" y="7595"/>
                    <a:pt x="14671" y="1"/>
                  </a:cubicBezTo>
                  <a:close/>
                </a:path>
              </a:pathLst>
            </a:custGeom>
            <a:grpFill/>
            <a:ln>
              <a:noFill/>
            </a:ln>
          </p:spPr>
          <p:txBody>
            <a:bodyPr spcFirstLastPara="1" wrap="square" lIns="121900" tIns="121900" rIns="121900" bIns="121900" anchor="ctr" anchorCtr="0">
              <a:noAutofit/>
            </a:bodyPr>
            <a:lstStyle/>
            <a:p>
              <a:endParaRPr sz="2400"/>
            </a:p>
          </p:txBody>
        </p:sp>
        <p:sp>
          <p:nvSpPr>
            <p:cNvPr id="91" name="Google Shape;2161;p57">
              <a:extLst>
                <a:ext uri="{FF2B5EF4-FFF2-40B4-BE49-F238E27FC236}">
                  <a16:creationId xmlns:a16="http://schemas.microsoft.com/office/drawing/2014/main" id="{F5EB0717-4DAB-4E30-BFC9-DC0733A7EAF8}"/>
                </a:ext>
              </a:extLst>
            </p:cNvPr>
            <p:cNvSpPr/>
            <p:nvPr/>
          </p:nvSpPr>
          <p:spPr>
            <a:xfrm>
              <a:off x="1217575" y="2358650"/>
              <a:ext cx="874650" cy="844500"/>
            </a:xfrm>
            <a:custGeom>
              <a:avLst/>
              <a:gdLst/>
              <a:ahLst/>
              <a:cxnLst/>
              <a:rect l="l" t="t" r="r" b="b"/>
              <a:pathLst>
                <a:path w="34986" h="33780" extrusionOk="0">
                  <a:moveTo>
                    <a:pt x="17661" y="670"/>
                  </a:moveTo>
                  <a:cubicBezTo>
                    <a:pt x="22505" y="670"/>
                    <a:pt x="27228" y="2985"/>
                    <a:pt x="30188" y="6932"/>
                  </a:cubicBezTo>
                  <a:cubicBezTo>
                    <a:pt x="33985" y="11971"/>
                    <a:pt x="34037" y="19290"/>
                    <a:pt x="31033" y="24692"/>
                  </a:cubicBezTo>
                  <a:cubicBezTo>
                    <a:pt x="29325" y="27747"/>
                    <a:pt x="26356" y="29939"/>
                    <a:pt x="23508" y="31837"/>
                  </a:cubicBezTo>
                  <a:cubicBezTo>
                    <a:pt x="21944" y="32869"/>
                    <a:pt x="20274" y="33118"/>
                    <a:pt x="18456" y="33118"/>
                  </a:cubicBezTo>
                  <a:cubicBezTo>
                    <a:pt x="18329" y="33118"/>
                    <a:pt x="18201" y="33117"/>
                    <a:pt x="18072" y="33115"/>
                  </a:cubicBezTo>
                  <a:cubicBezTo>
                    <a:pt x="16018" y="33045"/>
                    <a:pt x="13981" y="32890"/>
                    <a:pt x="11996" y="32355"/>
                  </a:cubicBezTo>
                  <a:cubicBezTo>
                    <a:pt x="5903" y="30750"/>
                    <a:pt x="2003" y="24485"/>
                    <a:pt x="1502" y="18478"/>
                  </a:cubicBezTo>
                  <a:cubicBezTo>
                    <a:pt x="850" y="10435"/>
                    <a:pt x="6873" y="3137"/>
                    <a:pt x="14407" y="1026"/>
                  </a:cubicBezTo>
                  <a:lnTo>
                    <a:pt x="14407" y="1026"/>
                  </a:lnTo>
                  <a:cubicBezTo>
                    <a:pt x="15485" y="786"/>
                    <a:pt x="16576" y="670"/>
                    <a:pt x="17661" y="670"/>
                  </a:cubicBezTo>
                  <a:close/>
                  <a:moveTo>
                    <a:pt x="17869" y="0"/>
                  </a:moveTo>
                  <a:cubicBezTo>
                    <a:pt x="16475" y="0"/>
                    <a:pt x="15083" y="188"/>
                    <a:pt x="13739" y="580"/>
                  </a:cubicBezTo>
                  <a:cubicBezTo>
                    <a:pt x="13620" y="620"/>
                    <a:pt x="13557" y="702"/>
                    <a:pt x="13539" y="793"/>
                  </a:cubicBezTo>
                  <a:lnTo>
                    <a:pt x="13539" y="793"/>
                  </a:lnTo>
                  <a:cubicBezTo>
                    <a:pt x="8695" y="2066"/>
                    <a:pt x="4711" y="5662"/>
                    <a:pt x="2503" y="10125"/>
                  </a:cubicBezTo>
                  <a:cubicBezTo>
                    <a:pt x="1" y="15164"/>
                    <a:pt x="415" y="21067"/>
                    <a:pt x="3125" y="25917"/>
                  </a:cubicBezTo>
                  <a:cubicBezTo>
                    <a:pt x="4436" y="28247"/>
                    <a:pt x="6318" y="30198"/>
                    <a:pt x="8596" y="31613"/>
                  </a:cubicBezTo>
                  <a:cubicBezTo>
                    <a:pt x="11323" y="33287"/>
                    <a:pt x="14533" y="33615"/>
                    <a:pt x="17657" y="33753"/>
                  </a:cubicBezTo>
                  <a:cubicBezTo>
                    <a:pt x="18017" y="33769"/>
                    <a:pt x="18376" y="33779"/>
                    <a:pt x="18733" y="33779"/>
                  </a:cubicBezTo>
                  <a:cubicBezTo>
                    <a:pt x="19953" y="33779"/>
                    <a:pt x="21156" y="33659"/>
                    <a:pt x="22317" y="33218"/>
                  </a:cubicBezTo>
                  <a:cubicBezTo>
                    <a:pt x="23871" y="32631"/>
                    <a:pt x="25234" y="31458"/>
                    <a:pt x="26546" y="30474"/>
                  </a:cubicBezTo>
                  <a:cubicBezTo>
                    <a:pt x="28962" y="28662"/>
                    <a:pt x="30964" y="26556"/>
                    <a:pt x="32276" y="23794"/>
                  </a:cubicBezTo>
                  <a:cubicBezTo>
                    <a:pt x="34986" y="18064"/>
                    <a:pt x="34261" y="10919"/>
                    <a:pt x="30326" y="5930"/>
                  </a:cubicBezTo>
                  <a:cubicBezTo>
                    <a:pt x="27377" y="2181"/>
                    <a:pt x="22614" y="0"/>
                    <a:pt x="17869" y="0"/>
                  </a:cubicBezTo>
                  <a:close/>
                </a:path>
              </a:pathLst>
            </a:custGeom>
            <a:grpFill/>
            <a:ln>
              <a:noFill/>
            </a:ln>
          </p:spPr>
          <p:txBody>
            <a:bodyPr spcFirstLastPara="1" wrap="square" lIns="121900" tIns="121900" rIns="121900" bIns="121900" anchor="ctr" anchorCtr="0">
              <a:noAutofit/>
            </a:bodyPr>
            <a:lstStyle/>
            <a:p>
              <a:endParaRPr sz="2400"/>
            </a:p>
          </p:txBody>
        </p:sp>
        <p:sp>
          <p:nvSpPr>
            <p:cNvPr id="92" name="Google Shape;2162;p57">
              <a:extLst>
                <a:ext uri="{FF2B5EF4-FFF2-40B4-BE49-F238E27FC236}">
                  <a16:creationId xmlns:a16="http://schemas.microsoft.com/office/drawing/2014/main" id="{DD669191-8D08-4196-818D-BF9343518470}"/>
                </a:ext>
              </a:extLst>
            </p:cNvPr>
            <p:cNvSpPr/>
            <p:nvPr/>
          </p:nvSpPr>
          <p:spPr>
            <a:xfrm>
              <a:off x="1480800" y="2365700"/>
              <a:ext cx="157925" cy="818825"/>
            </a:xfrm>
            <a:custGeom>
              <a:avLst/>
              <a:gdLst/>
              <a:ahLst/>
              <a:cxnLst/>
              <a:rect l="l" t="t" r="r" b="b"/>
              <a:pathLst>
                <a:path w="6317" h="32753" extrusionOk="0">
                  <a:moveTo>
                    <a:pt x="6120" y="0"/>
                  </a:moveTo>
                  <a:cubicBezTo>
                    <a:pt x="6095" y="0"/>
                    <a:pt x="6068" y="7"/>
                    <a:pt x="6041" y="22"/>
                  </a:cubicBezTo>
                  <a:cubicBezTo>
                    <a:pt x="3883" y="1178"/>
                    <a:pt x="2589" y="3612"/>
                    <a:pt x="1761" y="5821"/>
                  </a:cubicBezTo>
                  <a:cubicBezTo>
                    <a:pt x="639" y="8807"/>
                    <a:pt x="293" y="12104"/>
                    <a:pt x="155" y="15279"/>
                  </a:cubicBezTo>
                  <a:cubicBezTo>
                    <a:pt x="0" y="18887"/>
                    <a:pt x="293" y="22494"/>
                    <a:pt x="1053" y="26032"/>
                  </a:cubicBezTo>
                  <a:cubicBezTo>
                    <a:pt x="1536" y="28397"/>
                    <a:pt x="2468" y="31383"/>
                    <a:pt x="4695" y="32712"/>
                  </a:cubicBezTo>
                  <a:cubicBezTo>
                    <a:pt x="4746" y="32740"/>
                    <a:pt x="4797" y="32753"/>
                    <a:pt x="4845" y="32753"/>
                  </a:cubicBezTo>
                  <a:cubicBezTo>
                    <a:pt x="5092" y="32753"/>
                    <a:pt x="5276" y="32428"/>
                    <a:pt x="5074" y="32211"/>
                  </a:cubicBezTo>
                  <a:cubicBezTo>
                    <a:pt x="3072" y="30330"/>
                    <a:pt x="2227" y="28121"/>
                    <a:pt x="1674" y="25480"/>
                  </a:cubicBezTo>
                  <a:cubicBezTo>
                    <a:pt x="1036" y="22270"/>
                    <a:pt x="759" y="19008"/>
                    <a:pt x="846" y="15745"/>
                  </a:cubicBezTo>
                  <a:cubicBezTo>
                    <a:pt x="880" y="12811"/>
                    <a:pt x="1295" y="9894"/>
                    <a:pt x="2054" y="7047"/>
                  </a:cubicBezTo>
                  <a:cubicBezTo>
                    <a:pt x="2831" y="4302"/>
                    <a:pt x="4194" y="2214"/>
                    <a:pt x="6231" y="246"/>
                  </a:cubicBezTo>
                  <a:cubicBezTo>
                    <a:pt x="6316" y="147"/>
                    <a:pt x="6237" y="0"/>
                    <a:pt x="6120" y="0"/>
                  </a:cubicBezTo>
                  <a:close/>
                </a:path>
              </a:pathLst>
            </a:custGeom>
            <a:grpFill/>
            <a:ln>
              <a:noFill/>
            </a:ln>
          </p:spPr>
          <p:txBody>
            <a:bodyPr spcFirstLastPara="1" wrap="square" lIns="121900" tIns="121900" rIns="121900" bIns="121900" anchor="ctr" anchorCtr="0">
              <a:noAutofit/>
            </a:bodyPr>
            <a:lstStyle/>
            <a:p>
              <a:endParaRPr sz="2400"/>
            </a:p>
          </p:txBody>
        </p:sp>
        <p:sp>
          <p:nvSpPr>
            <p:cNvPr id="93" name="Google Shape;2163;p57">
              <a:extLst>
                <a:ext uri="{FF2B5EF4-FFF2-40B4-BE49-F238E27FC236}">
                  <a16:creationId xmlns:a16="http://schemas.microsoft.com/office/drawing/2014/main" id="{6A75504B-DC5A-454C-AF97-9CA7359293C7}"/>
                </a:ext>
              </a:extLst>
            </p:cNvPr>
            <p:cNvSpPr/>
            <p:nvPr/>
          </p:nvSpPr>
          <p:spPr>
            <a:xfrm>
              <a:off x="1677750" y="2367625"/>
              <a:ext cx="133150" cy="810875"/>
            </a:xfrm>
            <a:custGeom>
              <a:avLst/>
              <a:gdLst/>
              <a:ahLst/>
              <a:cxnLst/>
              <a:rect l="l" t="t" r="r" b="b"/>
              <a:pathLst>
                <a:path w="5326" h="32435" extrusionOk="0">
                  <a:moveTo>
                    <a:pt x="250" y="1"/>
                  </a:moveTo>
                  <a:cubicBezTo>
                    <a:pt x="130" y="1"/>
                    <a:pt x="0" y="142"/>
                    <a:pt x="79" y="273"/>
                  </a:cubicBezTo>
                  <a:lnTo>
                    <a:pt x="79" y="256"/>
                  </a:lnTo>
                  <a:cubicBezTo>
                    <a:pt x="3030" y="4829"/>
                    <a:pt x="3651" y="10059"/>
                    <a:pt x="3807" y="15375"/>
                  </a:cubicBezTo>
                  <a:cubicBezTo>
                    <a:pt x="3962" y="20864"/>
                    <a:pt x="4618" y="27698"/>
                    <a:pt x="303" y="31858"/>
                  </a:cubicBezTo>
                  <a:cubicBezTo>
                    <a:pt x="62" y="32099"/>
                    <a:pt x="289" y="32434"/>
                    <a:pt x="556" y="32434"/>
                  </a:cubicBezTo>
                  <a:cubicBezTo>
                    <a:pt x="633" y="32434"/>
                    <a:pt x="713" y="32407"/>
                    <a:pt x="786" y="32341"/>
                  </a:cubicBezTo>
                  <a:cubicBezTo>
                    <a:pt x="5326" y="28303"/>
                    <a:pt x="4808" y="21278"/>
                    <a:pt x="4653" y="15789"/>
                  </a:cubicBezTo>
                  <a:cubicBezTo>
                    <a:pt x="4497" y="10387"/>
                    <a:pt x="3893" y="4381"/>
                    <a:pt x="355" y="48"/>
                  </a:cubicBezTo>
                  <a:cubicBezTo>
                    <a:pt x="326" y="15"/>
                    <a:pt x="289" y="1"/>
                    <a:pt x="250" y="1"/>
                  </a:cubicBezTo>
                  <a:close/>
                </a:path>
              </a:pathLst>
            </a:custGeom>
            <a:grpFill/>
            <a:ln>
              <a:noFill/>
            </a:ln>
          </p:spPr>
          <p:txBody>
            <a:bodyPr spcFirstLastPara="1" wrap="square" lIns="121900" tIns="121900" rIns="121900" bIns="121900" anchor="ctr" anchorCtr="0">
              <a:noAutofit/>
            </a:bodyPr>
            <a:lstStyle/>
            <a:p>
              <a:endParaRPr sz="2400"/>
            </a:p>
          </p:txBody>
        </p:sp>
        <p:sp>
          <p:nvSpPr>
            <p:cNvPr id="94" name="Google Shape;2164;p57">
              <a:extLst>
                <a:ext uri="{FF2B5EF4-FFF2-40B4-BE49-F238E27FC236}">
                  <a16:creationId xmlns:a16="http://schemas.microsoft.com/office/drawing/2014/main" id="{EEDB85E8-CCEF-49C1-A018-1D4DCC66D54E}"/>
                </a:ext>
              </a:extLst>
            </p:cNvPr>
            <p:cNvSpPr/>
            <p:nvPr/>
          </p:nvSpPr>
          <p:spPr>
            <a:xfrm>
              <a:off x="1244975" y="2610200"/>
              <a:ext cx="814025" cy="161450"/>
            </a:xfrm>
            <a:custGeom>
              <a:avLst/>
              <a:gdLst/>
              <a:ahLst/>
              <a:cxnLst/>
              <a:rect l="l" t="t" r="r" b="b"/>
              <a:pathLst>
                <a:path w="32561" h="6458" extrusionOk="0">
                  <a:moveTo>
                    <a:pt x="15525" y="0"/>
                  </a:moveTo>
                  <a:cubicBezTo>
                    <a:pt x="12576" y="0"/>
                    <a:pt x="9635" y="336"/>
                    <a:pt x="6741" y="977"/>
                  </a:cubicBezTo>
                  <a:cubicBezTo>
                    <a:pt x="4341" y="1512"/>
                    <a:pt x="1425" y="2531"/>
                    <a:pt x="130" y="4809"/>
                  </a:cubicBezTo>
                  <a:cubicBezTo>
                    <a:pt x="0" y="5030"/>
                    <a:pt x="212" y="5280"/>
                    <a:pt x="428" y="5280"/>
                  </a:cubicBezTo>
                  <a:cubicBezTo>
                    <a:pt x="499" y="5280"/>
                    <a:pt x="571" y="5253"/>
                    <a:pt x="631" y="5189"/>
                  </a:cubicBezTo>
                  <a:cubicBezTo>
                    <a:pt x="2460" y="3118"/>
                    <a:pt x="4618" y="2186"/>
                    <a:pt x="7293" y="1599"/>
                  </a:cubicBezTo>
                  <a:cubicBezTo>
                    <a:pt x="10092" y="1018"/>
                    <a:pt x="12958" y="721"/>
                    <a:pt x="15820" y="721"/>
                  </a:cubicBezTo>
                  <a:cubicBezTo>
                    <a:pt x="16188" y="721"/>
                    <a:pt x="16556" y="726"/>
                    <a:pt x="16924" y="736"/>
                  </a:cubicBezTo>
                  <a:cubicBezTo>
                    <a:pt x="19841" y="788"/>
                    <a:pt x="22740" y="1202"/>
                    <a:pt x="25536" y="2013"/>
                  </a:cubicBezTo>
                  <a:cubicBezTo>
                    <a:pt x="28298" y="2841"/>
                    <a:pt x="30352" y="4291"/>
                    <a:pt x="32268" y="6414"/>
                  </a:cubicBezTo>
                  <a:cubicBezTo>
                    <a:pt x="32298" y="6444"/>
                    <a:pt x="32332" y="6457"/>
                    <a:pt x="32366" y="6457"/>
                  </a:cubicBezTo>
                  <a:cubicBezTo>
                    <a:pt x="32467" y="6457"/>
                    <a:pt x="32561" y="6341"/>
                    <a:pt x="32509" y="6224"/>
                  </a:cubicBezTo>
                  <a:cubicBezTo>
                    <a:pt x="31387" y="4015"/>
                    <a:pt x="28988" y="2617"/>
                    <a:pt x="26762" y="1737"/>
                  </a:cubicBezTo>
                  <a:cubicBezTo>
                    <a:pt x="23810" y="563"/>
                    <a:pt x="20531" y="201"/>
                    <a:pt x="17390" y="45"/>
                  </a:cubicBezTo>
                  <a:cubicBezTo>
                    <a:pt x="16768" y="15"/>
                    <a:pt x="16147" y="0"/>
                    <a:pt x="15525" y="0"/>
                  </a:cubicBezTo>
                  <a:close/>
                </a:path>
              </a:pathLst>
            </a:custGeom>
            <a:grpFill/>
            <a:ln>
              <a:noFill/>
            </a:ln>
          </p:spPr>
          <p:txBody>
            <a:bodyPr spcFirstLastPara="1" wrap="square" lIns="121900" tIns="121900" rIns="121900" bIns="121900" anchor="ctr" anchorCtr="0">
              <a:noAutofit/>
            </a:bodyPr>
            <a:lstStyle/>
            <a:p>
              <a:endParaRPr sz="2400"/>
            </a:p>
          </p:txBody>
        </p:sp>
        <p:sp>
          <p:nvSpPr>
            <p:cNvPr id="95" name="Google Shape;2165;p57">
              <a:extLst>
                <a:ext uri="{FF2B5EF4-FFF2-40B4-BE49-F238E27FC236}">
                  <a16:creationId xmlns:a16="http://schemas.microsoft.com/office/drawing/2014/main" id="{0F5082EF-1212-41B6-A2C2-450908FC1F4E}"/>
                </a:ext>
              </a:extLst>
            </p:cNvPr>
            <p:cNvSpPr/>
            <p:nvPr/>
          </p:nvSpPr>
          <p:spPr>
            <a:xfrm>
              <a:off x="1250275" y="2815650"/>
              <a:ext cx="807650" cy="122500"/>
            </a:xfrm>
            <a:custGeom>
              <a:avLst/>
              <a:gdLst/>
              <a:ahLst/>
              <a:cxnLst/>
              <a:rect l="l" t="t" r="r" b="b"/>
              <a:pathLst>
                <a:path w="32306" h="4900" extrusionOk="0">
                  <a:moveTo>
                    <a:pt x="32067" y="1"/>
                  </a:moveTo>
                  <a:cubicBezTo>
                    <a:pt x="32040" y="1"/>
                    <a:pt x="32013" y="8"/>
                    <a:pt x="31987" y="26"/>
                  </a:cubicBezTo>
                  <a:cubicBezTo>
                    <a:pt x="27516" y="3098"/>
                    <a:pt x="22338" y="3788"/>
                    <a:pt x="17005" y="3961"/>
                  </a:cubicBezTo>
                  <a:cubicBezTo>
                    <a:pt x="15527" y="4007"/>
                    <a:pt x="13957" y="4084"/>
                    <a:pt x="12372" y="4084"/>
                  </a:cubicBezTo>
                  <a:cubicBezTo>
                    <a:pt x="8075" y="4084"/>
                    <a:pt x="3671" y="3521"/>
                    <a:pt x="695" y="267"/>
                  </a:cubicBezTo>
                  <a:cubicBezTo>
                    <a:pt x="626" y="190"/>
                    <a:pt x="547" y="158"/>
                    <a:pt x="471" y="158"/>
                  </a:cubicBezTo>
                  <a:cubicBezTo>
                    <a:pt x="223" y="158"/>
                    <a:pt x="0" y="500"/>
                    <a:pt x="212" y="751"/>
                  </a:cubicBezTo>
                  <a:cubicBezTo>
                    <a:pt x="3211" y="4329"/>
                    <a:pt x="7965" y="4899"/>
                    <a:pt x="12495" y="4899"/>
                  </a:cubicBezTo>
                  <a:cubicBezTo>
                    <a:pt x="13908" y="4899"/>
                    <a:pt x="15299" y="4844"/>
                    <a:pt x="16608" y="4807"/>
                  </a:cubicBezTo>
                  <a:cubicBezTo>
                    <a:pt x="21993" y="4634"/>
                    <a:pt x="27948" y="3961"/>
                    <a:pt x="32176" y="285"/>
                  </a:cubicBezTo>
                  <a:cubicBezTo>
                    <a:pt x="32305" y="184"/>
                    <a:pt x="32196" y="1"/>
                    <a:pt x="32067" y="1"/>
                  </a:cubicBezTo>
                  <a:close/>
                </a:path>
              </a:pathLst>
            </a:custGeom>
            <a:grpFill/>
            <a:ln>
              <a:noFill/>
            </a:ln>
          </p:spPr>
          <p:txBody>
            <a:bodyPr spcFirstLastPara="1" wrap="square" lIns="121900" tIns="121900" rIns="121900" bIns="121900" anchor="ctr" anchorCtr="0">
              <a:noAutofit/>
            </a:bodyPr>
            <a:lstStyle/>
            <a:p>
              <a:endParaRPr sz="2400"/>
            </a:p>
          </p:txBody>
        </p:sp>
        <p:sp>
          <p:nvSpPr>
            <p:cNvPr id="96" name="Google Shape;2166;p57">
              <a:extLst>
                <a:ext uri="{FF2B5EF4-FFF2-40B4-BE49-F238E27FC236}">
                  <a16:creationId xmlns:a16="http://schemas.microsoft.com/office/drawing/2014/main" id="{6D055364-6A32-42F5-B082-DE62935DFD6F}"/>
                </a:ext>
              </a:extLst>
            </p:cNvPr>
            <p:cNvSpPr/>
            <p:nvPr/>
          </p:nvSpPr>
          <p:spPr>
            <a:xfrm>
              <a:off x="1390775" y="2528025"/>
              <a:ext cx="63000" cy="62600"/>
            </a:xfrm>
            <a:custGeom>
              <a:avLst/>
              <a:gdLst/>
              <a:ahLst/>
              <a:cxnLst/>
              <a:rect l="l" t="t" r="r" b="b"/>
              <a:pathLst>
                <a:path w="2520" h="2504" extrusionOk="0">
                  <a:moveTo>
                    <a:pt x="2286" y="0"/>
                  </a:moveTo>
                  <a:cubicBezTo>
                    <a:pt x="2250" y="0"/>
                    <a:pt x="2215" y="11"/>
                    <a:pt x="2186" y="36"/>
                  </a:cubicBezTo>
                  <a:cubicBezTo>
                    <a:pt x="1789" y="381"/>
                    <a:pt x="1426" y="761"/>
                    <a:pt x="1098" y="1158"/>
                  </a:cubicBezTo>
                  <a:cubicBezTo>
                    <a:pt x="753" y="1537"/>
                    <a:pt x="391" y="1917"/>
                    <a:pt x="80" y="2314"/>
                  </a:cubicBezTo>
                  <a:cubicBezTo>
                    <a:pt x="1" y="2394"/>
                    <a:pt x="74" y="2504"/>
                    <a:pt x="159" y="2504"/>
                  </a:cubicBezTo>
                  <a:cubicBezTo>
                    <a:pt x="185" y="2504"/>
                    <a:pt x="211" y="2493"/>
                    <a:pt x="235" y="2469"/>
                  </a:cubicBezTo>
                  <a:lnTo>
                    <a:pt x="253" y="2469"/>
                  </a:lnTo>
                  <a:cubicBezTo>
                    <a:pt x="632" y="2124"/>
                    <a:pt x="995" y="1762"/>
                    <a:pt x="1357" y="1399"/>
                  </a:cubicBezTo>
                  <a:cubicBezTo>
                    <a:pt x="1737" y="1037"/>
                    <a:pt x="2099" y="640"/>
                    <a:pt x="2427" y="243"/>
                  </a:cubicBezTo>
                  <a:cubicBezTo>
                    <a:pt x="2519" y="111"/>
                    <a:pt x="2401" y="0"/>
                    <a:pt x="2286" y="0"/>
                  </a:cubicBezTo>
                  <a:close/>
                </a:path>
              </a:pathLst>
            </a:custGeom>
            <a:grpFill/>
            <a:ln>
              <a:noFill/>
            </a:ln>
          </p:spPr>
          <p:txBody>
            <a:bodyPr spcFirstLastPara="1" wrap="square" lIns="121900" tIns="121900" rIns="121900" bIns="121900" anchor="ctr" anchorCtr="0">
              <a:noAutofit/>
            </a:bodyPr>
            <a:lstStyle/>
            <a:p>
              <a:endParaRPr sz="2400"/>
            </a:p>
          </p:txBody>
        </p:sp>
        <p:sp>
          <p:nvSpPr>
            <p:cNvPr id="97" name="Google Shape;2167;p57">
              <a:extLst>
                <a:ext uri="{FF2B5EF4-FFF2-40B4-BE49-F238E27FC236}">
                  <a16:creationId xmlns:a16="http://schemas.microsoft.com/office/drawing/2014/main" id="{D61F60D6-5F31-4950-AE6B-05DBA1E2487C}"/>
                </a:ext>
              </a:extLst>
            </p:cNvPr>
            <p:cNvSpPr/>
            <p:nvPr/>
          </p:nvSpPr>
          <p:spPr>
            <a:xfrm>
              <a:off x="1432200" y="2581725"/>
              <a:ext cx="29275" cy="19025"/>
            </a:xfrm>
            <a:custGeom>
              <a:avLst/>
              <a:gdLst/>
              <a:ahLst/>
              <a:cxnLst/>
              <a:rect l="l" t="t" r="r" b="b"/>
              <a:pathLst>
                <a:path w="1171" h="761" extrusionOk="0">
                  <a:moveTo>
                    <a:pt x="987" y="0"/>
                  </a:moveTo>
                  <a:cubicBezTo>
                    <a:pt x="972" y="0"/>
                    <a:pt x="957" y="4"/>
                    <a:pt x="943" y="11"/>
                  </a:cubicBezTo>
                  <a:cubicBezTo>
                    <a:pt x="650" y="166"/>
                    <a:pt x="373" y="321"/>
                    <a:pt x="115" y="511"/>
                  </a:cubicBezTo>
                  <a:cubicBezTo>
                    <a:pt x="0" y="583"/>
                    <a:pt x="63" y="761"/>
                    <a:pt x="177" y="761"/>
                  </a:cubicBezTo>
                  <a:cubicBezTo>
                    <a:pt x="200" y="761"/>
                    <a:pt x="226" y="753"/>
                    <a:pt x="253" y="736"/>
                  </a:cubicBezTo>
                  <a:cubicBezTo>
                    <a:pt x="529" y="580"/>
                    <a:pt x="822" y="390"/>
                    <a:pt x="1081" y="201"/>
                  </a:cubicBezTo>
                  <a:cubicBezTo>
                    <a:pt x="1170" y="126"/>
                    <a:pt x="1080" y="0"/>
                    <a:pt x="987" y="0"/>
                  </a:cubicBezTo>
                  <a:close/>
                </a:path>
              </a:pathLst>
            </a:custGeom>
            <a:grpFill/>
            <a:ln>
              <a:noFill/>
            </a:ln>
          </p:spPr>
          <p:txBody>
            <a:bodyPr spcFirstLastPara="1" wrap="square" lIns="121900" tIns="121900" rIns="121900" bIns="121900" anchor="ctr" anchorCtr="0">
              <a:noAutofit/>
            </a:bodyPr>
            <a:lstStyle/>
            <a:p>
              <a:endParaRPr sz="2400"/>
            </a:p>
          </p:txBody>
        </p:sp>
        <p:sp>
          <p:nvSpPr>
            <p:cNvPr id="98" name="Google Shape;2168;p57">
              <a:extLst>
                <a:ext uri="{FF2B5EF4-FFF2-40B4-BE49-F238E27FC236}">
                  <a16:creationId xmlns:a16="http://schemas.microsoft.com/office/drawing/2014/main" id="{D3387EB7-B9B0-472C-8224-913469232C27}"/>
                </a:ext>
              </a:extLst>
            </p:cNvPr>
            <p:cNvSpPr/>
            <p:nvPr/>
          </p:nvSpPr>
          <p:spPr>
            <a:xfrm>
              <a:off x="1645000" y="2842800"/>
              <a:ext cx="53450" cy="50550"/>
            </a:xfrm>
            <a:custGeom>
              <a:avLst/>
              <a:gdLst/>
              <a:ahLst/>
              <a:cxnLst/>
              <a:rect l="l" t="t" r="r" b="b"/>
              <a:pathLst>
                <a:path w="2138" h="2022" extrusionOk="0">
                  <a:moveTo>
                    <a:pt x="1961" y="0"/>
                  </a:moveTo>
                  <a:cubicBezTo>
                    <a:pt x="1944" y="0"/>
                    <a:pt x="1926" y="3"/>
                    <a:pt x="1907" y="10"/>
                  </a:cubicBezTo>
                  <a:cubicBezTo>
                    <a:pt x="1510" y="113"/>
                    <a:pt x="1182" y="459"/>
                    <a:pt x="888" y="752"/>
                  </a:cubicBezTo>
                  <a:cubicBezTo>
                    <a:pt x="578" y="1080"/>
                    <a:pt x="301" y="1442"/>
                    <a:pt x="60" y="1839"/>
                  </a:cubicBezTo>
                  <a:cubicBezTo>
                    <a:pt x="0" y="1934"/>
                    <a:pt x="88" y="2021"/>
                    <a:pt x="177" y="2021"/>
                  </a:cubicBezTo>
                  <a:cubicBezTo>
                    <a:pt x="217" y="2021"/>
                    <a:pt x="257" y="2003"/>
                    <a:pt x="284" y="1960"/>
                  </a:cubicBezTo>
                  <a:lnTo>
                    <a:pt x="301" y="1960"/>
                  </a:lnTo>
                  <a:cubicBezTo>
                    <a:pt x="560" y="1615"/>
                    <a:pt x="836" y="1304"/>
                    <a:pt x="1164" y="1011"/>
                  </a:cubicBezTo>
                  <a:cubicBezTo>
                    <a:pt x="1441" y="752"/>
                    <a:pt x="1803" y="545"/>
                    <a:pt x="2062" y="251"/>
                  </a:cubicBezTo>
                  <a:cubicBezTo>
                    <a:pt x="2137" y="146"/>
                    <a:pt x="2081" y="0"/>
                    <a:pt x="1961" y="0"/>
                  </a:cubicBezTo>
                  <a:close/>
                </a:path>
              </a:pathLst>
            </a:custGeom>
            <a:grpFill/>
            <a:ln>
              <a:noFill/>
            </a:ln>
          </p:spPr>
          <p:txBody>
            <a:bodyPr spcFirstLastPara="1" wrap="square" lIns="121900" tIns="121900" rIns="121900" bIns="121900" anchor="ctr" anchorCtr="0">
              <a:noAutofit/>
            </a:bodyPr>
            <a:lstStyle/>
            <a:p>
              <a:endParaRPr sz="2400"/>
            </a:p>
          </p:txBody>
        </p:sp>
        <p:sp>
          <p:nvSpPr>
            <p:cNvPr id="99" name="Google Shape;2169;p57">
              <a:extLst>
                <a:ext uri="{FF2B5EF4-FFF2-40B4-BE49-F238E27FC236}">
                  <a16:creationId xmlns:a16="http://schemas.microsoft.com/office/drawing/2014/main" id="{0DDA4F1C-F918-455C-AA5D-376CE302CE1A}"/>
                </a:ext>
              </a:extLst>
            </p:cNvPr>
            <p:cNvSpPr/>
            <p:nvPr/>
          </p:nvSpPr>
          <p:spPr>
            <a:xfrm>
              <a:off x="1678000" y="2883300"/>
              <a:ext cx="24700" cy="19000"/>
            </a:xfrm>
            <a:custGeom>
              <a:avLst/>
              <a:gdLst/>
              <a:ahLst/>
              <a:cxnLst/>
              <a:rect l="l" t="t" r="r" b="b"/>
              <a:pathLst>
                <a:path w="988" h="760" extrusionOk="0">
                  <a:moveTo>
                    <a:pt x="824" y="1"/>
                  </a:moveTo>
                  <a:cubicBezTo>
                    <a:pt x="808" y="1"/>
                    <a:pt x="792" y="4"/>
                    <a:pt x="776" y="12"/>
                  </a:cubicBezTo>
                  <a:cubicBezTo>
                    <a:pt x="535" y="185"/>
                    <a:pt x="310" y="357"/>
                    <a:pt x="86" y="547"/>
                  </a:cubicBezTo>
                  <a:cubicBezTo>
                    <a:pt x="1" y="618"/>
                    <a:pt x="91" y="759"/>
                    <a:pt x="183" y="759"/>
                  </a:cubicBezTo>
                  <a:cubicBezTo>
                    <a:pt x="203" y="759"/>
                    <a:pt x="223" y="752"/>
                    <a:pt x="241" y="737"/>
                  </a:cubicBezTo>
                  <a:cubicBezTo>
                    <a:pt x="466" y="565"/>
                    <a:pt x="690" y="375"/>
                    <a:pt x="914" y="185"/>
                  </a:cubicBezTo>
                  <a:cubicBezTo>
                    <a:pt x="988" y="112"/>
                    <a:pt x="912" y="1"/>
                    <a:pt x="824" y="1"/>
                  </a:cubicBezTo>
                  <a:close/>
                </a:path>
              </a:pathLst>
            </a:custGeom>
            <a:grpFill/>
            <a:ln>
              <a:noFill/>
            </a:ln>
          </p:spPr>
          <p:txBody>
            <a:bodyPr spcFirstLastPara="1" wrap="square" lIns="121900" tIns="121900" rIns="121900" bIns="121900" anchor="ctr" anchorCtr="0">
              <a:noAutofit/>
            </a:bodyPr>
            <a:lstStyle/>
            <a:p>
              <a:endParaRPr sz="2400"/>
            </a:p>
          </p:txBody>
        </p:sp>
        <p:sp>
          <p:nvSpPr>
            <p:cNvPr id="100" name="Google Shape;2170;p57">
              <a:extLst>
                <a:ext uri="{FF2B5EF4-FFF2-40B4-BE49-F238E27FC236}">
                  <a16:creationId xmlns:a16="http://schemas.microsoft.com/office/drawing/2014/main" id="{7291F4B0-99F1-4DBE-A808-3D095FE124C6}"/>
                </a:ext>
              </a:extLst>
            </p:cNvPr>
            <p:cNvSpPr/>
            <p:nvPr/>
          </p:nvSpPr>
          <p:spPr>
            <a:xfrm>
              <a:off x="1791925" y="3062575"/>
              <a:ext cx="50275" cy="36050"/>
            </a:xfrm>
            <a:custGeom>
              <a:avLst/>
              <a:gdLst/>
              <a:ahLst/>
              <a:cxnLst/>
              <a:rect l="l" t="t" r="r" b="b"/>
              <a:pathLst>
                <a:path w="2011" h="1442" extrusionOk="0">
                  <a:moveTo>
                    <a:pt x="1855" y="1"/>
                  </a:moveTo>
                  <a:cubicBezTo>
                    <a:pt x="1847" y="1"/>
                    <a:pt x="1838" y="2"/>
                    <a:pt x="1829" y="4"/>
                  </a:cubicBezTo>
                  <a:cubicBezTo>
                    <a:pt x="1069" y="142"/>
                    <a:pt x="431" y="608"/>
                    <a:pt x="51" y="1264"/>
                  </a:cubicBezTo>
                  <a:cubicBezTo>
                    <a:pt x="0" y="1353"/>
                    <a:pt x="71" y="1441"/>
                    <a:pt x="152" y="1441"/>
                  </a:cubicBezTo>
                  <a:cubicBezTo>
                    <a:pt x="182" y="1441"/>
                    <a:pt x="213" y="1430"/>
                    <a:pt x="241" y="1402"/>
                  </a:cubicBezTo>
                  <a:cubicBezTo>
                    <a:pt x="707" y="919"/>
                    <a:pt x="1276" y="539"/>
                    <a:pt x="1898" y="263"/>
                  </a:cubicBezTo>
                  <a:cubicBezTo>
                    <a:pt x="2011" y="215"/>
                    <a:pt x="1973" y="1"/>
                    <a:pt x="1855" y="1"/>
                  </a:cubicBezTo>
                  <a:close/>
                </a:path>
              </a:pathLst>
            </a:custGeom>
            <a:grpFill/>
            <a:ln>
              <a:noFill/>
            </a:ln>
          </p:spPr>
          <p:txBody>
            <a:bodyPr spcFirstLastPara="1" wrap="square" lIns="121900" tIns="121900" rIns="121900" bIns="121900" anchor="ctr" anchorCtr="0">
              <a:noAutofit/>
            </a:bodyPr>
            <a:lstStyle/>
            <a:p>
              <a:endParaRPr sz="2400"/>
            </a:p>
          </p:txBody>
        </p:sp>
        <p:sp>
          <p:nvSpPr>
            <p:cNvPr id="129" name="Google Shape;2171;p57">
              <a:extLst>
                <a:ext uri="{FF2B5EF4-FFF2-40B4-BE49-F238E27FC236}">
                  <a16:creationId xmlns:a16="http://schemas.microsoft.com/office/drawing/2014/main" id="{1C4D0558-7402-4639-B424-A2D64E350DDE}"/>
                </a:ext>
              </a:extLst>
            </p:cNvPr>
            <p:cNvSpPr/>
            <p:nvPr/>
          </p:nvSpPr>
          <p:spPr>
            <a:xfrm>
              <a:off x="1799150" y="3097075"/>
              <a:ext cx="25975" cy="19425"/>
            </a:xfrm>
            <a:custGeom>
              <a:avLst/>
              <a:gdLst/>
              <a:ahLst/>
              <a:cxnLst/>
              <a:rect l="l" t="t" r="r" b="b"/>
              <a:pathLst>
                <a:path w="1039" h="777" extrusionOk="0">
                  <a:moveTo>
                    <a:pt x="872" y="0"/>
                  </a:moveTo>
                  <a:cubicBezTo>
                    <a:pt x="853" y="0"/>
                    <a:pt x="833" y="7"/>
                    <a:pt x="815" y="22"/>
                  </a:cubicBezTo>
                  <a:cubicBezTo>
                    <a:pt x="573" y="195"/>
                    <a:pt x="349" y="367"/>
                    <a:pt x="124" y="557"/>
                  </a:cubicBezTo>
                  <a:cubicBezTo>
                    <a:pt x="1" y="640"/>
                    <a:pt x="107" y="777"/>
                    <a:pt x="225" y="777"/>
                  </a:cubicBezTo>
                  <a:cubicBezTo>
                    <a:pt x="255" y="777"/>
                    <a:pt x="286" y="768"/>
                    <a:pt x="314" y="747"/>
                  </a:cubicBezTo>
                  <a:cubicBezTo>
                    <a:pt x="521" y="574"/>
                    <a:pt x="746" y="402"/>
                    <a:pt x="953" y="212"/>
                  </a:cubicBezTo>
                  <a:cubicBezTo>
                    <a:pt x="1038" y="141"/>
                    <a:pt x="960" y="0"/>
                    <a:pt x="872" y="0"/>
                  </a:cubicBezTo>
                  <a:close/>
                </a:path>
              </a:pathLst>
            </a:custGeom>
            <a:grpFill/>
            <a:ln>
              <a:noFill/>
            </a:ln>
          </p:spPr>
          <p:txBody>
            <a:bodyPr spcFirstLastPara="1" wrap="square" lIns="121900" tIns="121900" rIns="121900" bIns="121900" anchor="ctr" anchorCtr="0">
              <a:noAutofit/>
            </a:bodyPr>
            <a:lstStyle/>
            <a:p>
              <a:endParaRPr sz="2400"/>
            </a:p>
          </p:txBody>
        </p:sp>
      </p:grpSp>
      <p:grpSp>
        <p:nvGrpSpPr>
          <p:cNvPr id="528" name="Google Shape;789;p33">
            <a:extLst>
              <a:ext uri="{FF2B5EF4-FFF2-40B4-BE49-F238E27FC236}">
                <a16:creationId xmlns:a16="http://schemas.microsoft.com/office/drawing/2014/main" id="{110AD2F7-D80B-4CC1-AB1E-097F0D03F9F4}"/>
              </a:ext>
            </a:extLst>
          </p:cNvPr>
          <p:cNvGrpSpPr/>
          <p:nvPr/>
        </p:nvGrpSpPr>
        <p:grpSpPr>
          <a:xfrm>
            <a:off x="9092303" y="3474613"/>
            <a:ext cx="270705" cy="549947"/>
            <a:chOff x="2156885" y="3868275"/>
            <a:chExt cx="155375" cy="315650"/>
          </a:xfrm>
          <a:solidFill>
            <a:srgbClr val="FF6600"/>
          </a:solidFill>
        </p:grpSpPr>
        <p:sp>
          <p:nvSpPr>
            <p:cNvPr id="529" name="Google Shape;790;p33">
              <a:extLst>
                <a:ext uri="{FF2B5EF4-FFF2-40B4-BE49-F238E27FC236}">
                  <a16:creationId xmlns:a16="http://schemas.microsoft.com/office/drawing/2014/main" id="{231F098A-A305-4B45-AB51-5144326C7BC4}"/>
                </a:ext>
              </a:extLst>
            </p:cNvPr>
            <p:cNvSpPr/>
            <p:nvPr/>
          </p:nvSpPr>
          <p:spPr>
            <a:xfrm>
              <a:off x="2200850" y="3874350"/>
              <a:ext cx="67950" cy="28025"/>
            </a:xfrm>
            <a:custGeom>
              <a:avLst/>
              <a:gdLst/>
              <a:ahLst/>
              <a:cxnLst/>
              <a:rect l="l" t="t" r="r" b="b"/>
              <a:pathLst>
                <a:path w="2718" h="1121" extrusionOk="0">
                  <a:moveTo>
                    <a:pt x="1176" y="1"/>
                  </a:moveTo>
                  <a:cubicBezTo>
                    <a:pt x="1115" y="1"/>
                    <a:pt x="1055" y="3"/>
                    <a:pt x="997" y="9"/>
                  </a:cubicBezTo>
                  <a:cubicBezTo>
                    <a:pt x="527" y="47"/>
                    <a:pt x="135" y="363"/>
                    <a:pt x="0" y="804"/>
                  </a:cubicBezTo>
                  <a:cubicBezTo>
                    <a:pt x="240" y="449"/>
                    <a:pt x="738" y="287"/>
                    <a:pt x="1160" y="267"/>
                  </a:cubicBezTo>
                  <a:cubicBezTo>
                    <a:pt x="1171" y="267"/>
                    <a:pt x="1182" y="267"/>
                    <a:pt x="1194" y="267"/>
                  </a:cubicBezTo>
                  <a:cubicBezTo>
                    <a:pt x="1751" y="267"/>
                    <a:pt x="2382" y="498"/>
                    <a:pt x="2635" y="1024"/>
                  </a:cubicBezTo>
                  <a:cubicBezTo>
                    <a:pt x="2654" y="1053"/>
                    <a:pt x="2664" y="1082"/>
                    <a:pt x="2673" y="1120"/>
                  </a:cubicBezTo>
                  <a:cubicBezTo>
                    <a:pt x="2717" y="361"/>
                    <a:pt x="1884" y="1"/>
                    <a:pt x="1176" y="1"/>
                  </a:cubicBezTo>
                  <a:close/>
                </a:path>
              </a:pathLst>
            </a:custGeom>
            <a:grpFill/>
            <a:ln>
              <a:noFill/>
            </a:ln>
          </p:spPr>
          <p:txBody>
            <a:bodyPr spcFirstLastPara="1" wrap="square" lIns="121900" tIns="121900" rIns="121900" bIns="121900" anchor="ctr" anchorCtr="0">
              <a:noAutofit/>
            </a:bodyPr>
            <a:lstStyle/>
            <a:p>
              <a:endParaRPr sz="2400"/>
            </a:p>
          </p:txBody>
        </p:sp>
        <p:sp>
          <p:nvSpPr>
            <p:cNvPr id="530" name="Google Shape;791;p33">
              <a:extLst>
                <a:ext uri="{FF2B5EF4-FFF2-40B4-BE49-F238E27FC236}">
                  <a16:creationId xmlns:a16="http://schemas.microsoft.com/office/drawing/2014/main" id="{D885B886-EF41-40C7-8ED0-E072F34C7435}"/>
                </a:ext>
              </a:extLst>
            </p:cNvPr>
            <p:cNvSpPr/>
            <p:nvPr/>
          </p:nvSpPr>
          <p:spPr>
            <a:xfrm>
              <a:off x="2201575" y="3888200"/>
              <a:ext cx="62525" cy="35475"/>
            </a:xfrm>
            <a:custGeom>
              <a:avLst/>
              <a:gdLst/>
              <a:ahLst/>
              <a:cxnLst/>
              <a:rect l="l" t="t" r="r" b="b"/>
              <a:pathLst>
                <a:path w="2501" h="1419" extrusionOk="0">
                  <a:moveTo>
                    <a:pt x="1198" y="1"/>
                  </a:moveTo>
                  <a:cubicBezTo>
                    <a:pt x="786" y="1"/>
                    <a:pt x="249" y="154"/>
                    <a:pt x="106" y="595"/>
                  </a:cubicBezTo>
                  <a:cubicBezTo>
                    <a:pt x="0" y="892"/>
                    <a:pt x="115" y="1208"/>
                    <a:pt x="383" y="1371"/>
                  </a:cubicBezTo>
                  <a:cubicBezTo>
                    <a:pt x="403" y="1256"/>
                    <a:pt x="431" y="1150"/>
                    <a:pt x="451" y="1045"/>
                  </a:cubicBezTo>
                  <a:cubicBezTo>
                    <a:pt x="460" y="997"/>
                    <a:pt x="489" y="949"/>
                    <a:pt x="537" y="940"/>
                  </a:cubicBezTo>
                  <a:cubicBezTo>
                    <a:pt x="702" y="662"/>
                    <a:pt x="1047" y="506"/>
                    <a:pt x="1380" y="506"/>
                  </a:cubicBezTo>
                  <a:cubicBezTo>
                    <a:pt x="1643" y="506"/>
                    <a:pt x="1898" y="604"/>
                    <a:pt x="2050" y="815"/>
                  </a:cubicBezTo>
                  <a:cubicBezTo>
                    <a:pt x="2060" y="825"/>
                    <a:pt x="2060" y="834"/>
                    <a:pt x="2070" y="853"/>
                  </a:cubicBezTo>
                  <a:cubicBezTo>
                    <a:pt x="2127" y="873"/>
                    <a:pt x="2165" y="921"/>
                    <a:pt x="2165" y="988"/>
                  </a:cubicBezTo>
                  <a:cubicBezTo>
                    <a:pt x="2175" y="1131"/>
                    <a:pt x="2194" y="1275"/>
                    <a:pt x="2204" y="1419"/>
                  </a:cubicBezTo>
                  <a:cubicBezTo>
                    <a:pt x="2501" y="1150"/>
                    <a:pt x="2462" y="710"/>
                    <a:pt x="2223" y="413"/>
                  </a:cubicBezTo>
                  <a:cubicBezTo>
                    <a:pt x="1974" y="125"/>
                    <a:pt x="1571" y="10"/>
                    <a:pt x="1198" y="1"/>
                  </a:cubicBezTo>
                  <a:close/>
                </a:path>
              </a:pathLst>
            </a:custGeom>
            <a:grpFill/>
            <a:ln>
              <a:noFill/>
            </a:ln>
          </p:spPr>
          <p:txBody>
            <a:bodyPr spcFirstLastPara="1" wrap="square" lIns="121900" tIns="121900" rIns="121900" bIns="121900" anchor="ctr" anchorCtr="0">
              <a:noAutofit/>
            </a:bodyPr>
            <a:lstStyle/>
            <a:p>
              <a:endParaRPr sz="2400"/>
            </a:p>
          </p:txBody>
        </p:sp>
        <p:sp>
          <p:nvSpPr>
            <p:cNvPr id="531" name="Google Shape;792;p33">
              <a:extLst>
                <a:ext uri="{FF2B5EF4-FFF2-40B4-BE49-F238E27FC236}">
                  <a16:creationId xmlns:a16="http://schemas.microsoft.com/office/drawing/2014/main" id="{DEC3132A-571B-4327-89F9-7278775EE26F}"/>
                </a:ext>
              </a:extLst>
            </p:cNvPr>
            <p:cNvSpPr/>
            <p:nvPr/>
          </p:nvSpPr>
          <p:spPr>
            <a:xfrm>
              <a:off x="2156885" y="3868275"/>
              <a:ext cx="155375" cy="315650"/>
            </a:xfrm>
            <a:custGeom>
              <a:avLst/>
              <a:gdLst/>
              <a:ahLst/>
              <a:cxnLst/>
              <a:rect l="l" t="t" r="r" b="b"/>
              <a:pathLst>
                <a:path w="6215" h="12626" extrusionOk="0">
                  <a:moveTo>
                    <a:pt x="2951" y="242"/>
                  </a:moveTo>
                  <a:cubicBezTo>
                    <a:pt x="3648" y="242"/>
                    <a:pt x="4467" y="610"/>
                    <a:pt x="4432" y="1354"/>
                  </a:cubicBezTo>
                  <a:lnTo>
                    <a:pt x="4432" y="1363"/>
                  </a:lnTo>
                  <a:cubicBezTo>
                    <a:pt x="4423" y="1325"/>
                    <a:pt x="4413" y="1296"/>
                    <a:pt x="4394" y="1267"/>
                  </a:cubicBezTo>
                  <a:cubicBezTo>
                    <a:pt x="4145" y="742"/>
                    <a:pt x="3533" y="509"/>
                    <a:pt x="2984" y="509"/>
                  </a:cubicBezTo>
                  <a:cubicBezTo>
                    <a:pt x="2962" y="509"/>
                    <a:pt x="2940" y="510"/>
                    <a:pt x="2919" y="510"/>
                  </a:cubicBezTo>
                  <a:cubicBezTo>
                    <a:pt x="2497" y="520"/>
                    <a:pt x="1999" y="692"/>
                    <a:pt x="1759" y="1047"/>
                  </a:cubicBezTo>
                  <a:cubicBezTo>
                    <a:pt x="1894" y="606"/>
                    <a:pt x="2286" y="290"/>
                    <a:pt x="2756" y="252"/>
                  </a:cubicBezTo>
                  <a:cubicBezTo>
                    <a:pt x="2819" y="245"/>
                    <a:pt x="2884" y="242"/>
                    <a:pt x="2951" y="242"/>
                  </a:cubicBezTo>
                  <a:close/>
                  <a:moveTo>
                    <a:pt x="2976" y="798"/>
                  </a:moveTo>
                  <a:cubicBezTo>
                    <a:pt x="3350" y="798"/>
                    <a:pt x="3762" y="922"/>
                    <a:pt x="4011" y="1210"/>
                  </a:cubicBezTo>
                  <a:cubicBezTo>
                    <a:pt x="4250" y="1497"/>
                    <a:pt x="4289" y="1947"/>
                    <a:pt x="3992" y="2206"/>
                  </a:cubicBezTo>
                  <a:cubicBezTo>
                    <a:pt x="3982" y="2062"/>
                    <a:pt x="3963" y="1919"/>
                    <a:pt x="3953" y="1775"/>
                  </a:cubicBezTo>
                  <a:cubicBezTo>
                    <a:pt x="3953" y="1708"/>
                    <a:pt x="3905" y="1660"/>
                    <a:pt x="3848" y="1641"/>
                  </a:cubicBezTo>
                  <a:cubicBezTo>
                    <a:pt x="3848" y="1622"/>
                    <a:pt x="3838" y="1612"/>
                    <a:pt x="3838" y="1603"/>
                  </a:cubicBezTo>
                  <a:cubicBezTo>
                    <a:pt x="3681" y="1394"/>
                    <a:pt x="3422" y="1297"/>
                    <a:pt x="3157" y="1297"/>
                  </a:cubicBezTo>
                  <a:cubicBezTo>
                    <a:pt x="2825" y="1297"/>
                    <a:pt x="2485" y="1450"/>
                    <a:pt x="2325" y="1727"/>
                  </a:cubicBezTo>
                  <a:cubicBezTo>
                    <a:pt x="2277" y="1737"/>
                    <a:pt x="2239" y="1785"/>
                    <a:pt x="2239" y="1833"/>
                  </a:cubicBezTo>
                  <a:cubicBezTo>
                    <a:pt x="2210" y="1938"/>
                    <a:pt x="2191" y="2043"/>
                    <a:pt x="2162" y="2158"/>
                  </a:cubicBezTo>
                  <a:cubicBezTo>
                    <a:pt x="1903" y="2005"/>
                    <a:pt x="1779" y="1679"/>
                    <a:pt x="1884" y="1382"/>
                  </a:cubicBezTo>
                  <a:cubicBezTo>
                    <a:pt x="2028" y="942"/>
                    <a:pt x="2574" y="798"/>
                    <a:pt x="2976" y="798"/>
                  </a:cubicBezTo>
                  <a:close/>
                  <a:moveTo>
                    <a:pt x="3048" y="1563"/>
                  </a:moveTo>
                  <a:cubicBezTo>
                    <a:pt x="3264" y="1563"/>
                    <a:pt x="3477" y="1630"/>
                    <a:pt x="3656" y="1756"/>
                  </a:cubicBezTo>
                  <a:lnTo>
                    <a:pt x="3656" y="1775"/>
                  </a:lnTo>
                  <a:cubicBezTo>
                    <a:pt x="3656" y="1928"/>
                    <a:pt x="3656" y="2082"/>
                    <a:pt x="3666" y="2235"/>
                  </a:cubicBezTo>
                  <a:lnTo>
                    <a:pt x="3666" y="2244"/>
                  </a:lnTo>
                  <a:cubicBezTo>
                    <a:pt x="3714" y="3097"/>
                    <a:pt x="3867" y="3940"/>
                    <a:pt x="4135" y="4745"/>
                  </a:cubicBezTo>
                  <a:lnTo>
                    <a:pt x="4145" y="4755"/>
                  </a:lnTo>
                  <a:cubicBezTo>
                    <a:pt x="3858" y="4652"/>
                    <a:pt x="3557" y="4601"/>
                    <a:pt x="3256" y="4601"/>
                  </a:cubicBezTo>
                  <a:cubicBezTo>
                    <a:pt x="3105" y="4601"/>
                    <a:pt x="2954" y="4614"/>
                    <a:pt x="2804" y="4640"/>
                  </a:cubicBezTo>
                  <a:cubicBezTo>
                    <a:pt x="2516" y="4687"/>
                    <a:pt x="2229" y="4764"/>
                    <a:pt x="1961" y="4879"/>
                  </a:cubicBezTo>
                  <a:cubicBezTo>
                    <a:pt x="2114" y="4467"/>
                    <a:pt x="2152" y="3998"/>
                    <a:pt x="2229" y="3557"/>
                  </a:cubicBezTo>
                  <a:cubicBezTo>
                    <a:pt x="2325" y="3011"/>
                    <a:pt x="2430" y="2465"/>
                    <a:pt x="2535" y="1909"/>
                  </a:cubicBezTo>
                  <a:cubicBezTo>
                    <a:pt x="2535" y="1871"/>
                    <a:pt x="2526" y="1823"/>
                    <a:pt x="2507" y="1794"/>
                  </a:cubicBezTo>
                  <a:cubicBezTo>
                    <a:pt x="2641" y="1670"/>
                    <a:pt x="2823" y="1583"/>
                    <a:pt x="3005" y="1564"/>
                  </a:cubicBezTo>
                  <a:cubicBezTo>
                    <a:pt x="3019" y="1564"/>
                    <a:pt x="3034" y="1563"/>
                    <a:pt x="3048" y="1563"/>
                  </a:cubicBezTo>
                  <a:close/>
                  <a:moveTo>
                    <a:pt x="3323" y="4911"/>
                  </a:moveTo>
                  <a:cubicBezTo>
                    <a:pt x="3649" y="4911"/>
                    <a:pt x="3974" y="4967"/>
                    <a:pt x="4270" y="5099"/>
                  </a:cubicBezTo>
                  <a:cubicBezTo>
                    <a:pt x="4289" y="5119"/>
                    <a:pt x="4317" y="5138"/>
                    <a:pt x="4346" y="5138"/>
                  </a:cubicBezTo>
                  <a:cubicBezTo>
                    <a:pt x="4822" y="5376"/>
                    <a:pt x="5184" y="5812"/>
                    <a:pt x="5499" y="6259"/>
                  </a:cubicBezTo>
                  <a:lnTo>
                    <a:pt x="5499" y="6259"/>
                  </a:lnTo>
                  <a:cubicBezTo>
                    <a:pt x="5098" y="6030"/>
                    <a:pt x="4603" y="5979"/>
                    <a:pt x="4105" y="5979"/>
                  </a:cubicBezTo>
                  <a:cubicBezTo>
                    <a:pt x="3772" y="5979"/>
                    <a:pt x="3438" y="6002"/>
                    <a:pt x="3129" y="6010"/>
                  </a:cubicBezTo>
                  <a:cubicBezTo>
                    <a:pt x="3072" y="6010"/>
                    <a:pt x="3013" y="6010"/>
                    <a:pt x="2954" y="6010"/>
                  </a:cubicBezTo>
                  <a:cubicBezTo>
                    <a:pt x="2845" y="6010"/>
                    <a:pt x="2734" y="6010"/>
                    <a:pt x="2622" y="6010"/>
                  </a:cubicBezTo>
                  <a:cubicBezTo>
                    <a:pt x="1892" y="6010"/>
                    <a:pt x="1111" y="6040"/>
                    <a:pt x="562" y="6489"/>
                  </a:cubicBezTo>
                  <a:cubicBezTo>
                    <a:pt x="552" y="6469"/>
                    <a:pt x="533" y="6460"/>
                    <a:pt x="514" y="6450"/>
                  </a:cubicBezTo>
                  <a:cubicBezTo>
                    <a:pt x="983" y="5741"/>
                    <a:pt x="1702" y="5224"/>
                    <a:pt x="2535" y="5013"/>
                  </a:cubicBezTo>
                  <a:cubicBezTo>
                    <a:pt x="2789" y="4949"/>
                    <a:pt x="3057" y="4911"/>
                    <a:pt x="3323" y="4911"/>
                  </a:cubicBezTo>
                  <a:close/>
                  <a:moveTo>
                    <a:pt x="4076" y="6267"/>
                  </a:moveTo>
                  <a:cubicBezTo>
                    <a:pt x="4762" y="6267"/>
                    <a:pt x="5441" y="6380"/>
                    <a:pt x="5802" y="6987"/>
                  </a:cubicBezTo>
                  <a:cubicBezTo>
                    <a:pt x="5802" y="6996"/>
                    <a:pt x="5812" y="7006"/>
                    <a:pt x="5812" y="7006"/>
                  </a:cubicBezTo>
                  <a:cubicBezTo>
                    <a:pt x="5420" y="7429"/>
                    <a:pt x="4878" y="7661"/>
                    <a:pt x="4315" y="7661"/>
                  </a:cubicBezTo>
                  <a:cubicBezTo>
                    <a:pt x="4163" y="7661"/>
                    <a:pt x="4010" y="7644"/>
                    <a:pt x="3858" y="7609"/>
                  </a:cubicBezTo>
                  <a:cubicBezTo>
                    <a:pt x="3867" y="7418"/>
                    <a:pt x="3886" y="7226"/>
                    <a:pt x="3896" y="7035"/>
                  </a:cubicBezTo>
                  <a:cubicBezTo>
                    <a:pt x="3911" y="6959"/>
                    <a:pt x="3855" y="6895"/>
                    <a:pt x="3788" y="6895"/>
                  </a:cubicBezTo>
                  <a:cubicBezTo>
                    <a:pt x="3770" y="6895"/>
                    <a:pt x="3751" y="6900"/>
                    <a:pt x="3733" y="6910"/>
                  </a:cubicBezTo>
                  <a:cubicBezTo>
                    <a:pt x="3569" y="6730"/>
                    <a:pt x="3344" y="6638"/>
                    <a:pt x="3119" y="6638"/>
                  </a:cubicBezTo>
                  <a:cubicBezTo>
                    <a:pt x="2936" y="6638"/>
                    <a:pt x="2753" y="6699"/>
                    <a:pt x="2603" y="6824"/>
                  </a:cubicBezTo>
                  <a:cubicBezTo>
                    <a:pt x="2593" y="6833"/>
                    <a:pt x="2583" y="6853"/>
                    <a:pt x="2574" y="6862"/>
                  </a:cubicBezTo>
                  <a:cubicBezTo>
                    <a:pt x="2561" y="6856"/>
                    <a:pt x="2547" y="6853"/>
                    <a:pt x="2533" y="6853"/>
                  </a:cubicBezTo>
                  <a:cubicBezTo>
                    <a:pt x="2486" y="6853"/>
                    <a:pt x="2440" y="6889"/>
                    <a:pt x="2440" y="6948"/>
                  </a:cubicBezTo>
                  <a:lnTo>
                    <a:pt x="2440" y="7475"/>
                  </a:lnTo>
                  <a:cubicBezTo>
                    <a:pt x="2393" y="7477"/>
                    <a:pt x="2346" y="7477"/>
                    <a:pt x="2299" y="7477"/>
                  </a:cubicBezTo>
                  <a:cubicBezTo>
                    <a:pt x="1971" y="7477"/>
                    <a:pt x="1637" y="7448"/>
                    <a:pt x="1319" y="7389"/>
                  </a:cubicBezTo>
                  <a:cubicBezTo>
                    <a:pt x="1108" y="7341"/>
                    <a:pt x="35" y="7063"/>
                    <a:pt x="533" y="6709"/>
                  </a:cubicBezTo>
                  <a:cubicBezTo>
                    <a:pt x="543" y="6699"/>
                    <a:pt x="552" y="6690"/>
                    <a:pt x="562" y="6680"/>
                  </a:cubicBezTo>
                  <a:cubicBezTo>
                    <a:pt x="1064" y="6346"/>
                    <a:pt x="1682" y="6300"/>
                    <a:pt x="2291" y="6300"/>
                  </a:cubicBezTo>
                  <a:cubicBezTo>
                    <a:pt x="2520" y="6300"/>
                    <a:pt x="2747" y="6307"/>
                    <a:pt x="2967" y="6307"/>
                  </a:cubicBezTo>
                  <a:cubicBezTo>
                    <a:pt x="3301" y="6303"/>
                    <a:pt x="3690" y="6267"/>
                    <a:pt x="4076" y="6267"/>
                  </a:cubicBezTo>
                  <a:close/>
                  <a:moveTo>
                    <a:pt x="3046" y="6866"/>
                  </a:moveTo>
                  <a:cubicBezTo>
                    <a:pt x="3241" y="6866"/>
                    <a:pt x="3433" y="6947"/>
                    <a:pt x="3570" y="7102"/>
                  </a:cubicBezTo>
                  <a:cubicBezTo>
                    <a:pt x="3580" y="7111"/>
                    <a:pt x="3589" y="7121"/>
                    <a:pt x="3599" y="7121"/>
                  </a:cubicBezTo>
                  <a:cubicBezTo>
                    <a:pt x="3446" y="8625"/>
                    <a:pt x="3513" y="10330"/>
                    <a:pt x="3129" y="11815"/>
                  </a:cubicBezTo>
                  <a:cubicBezTo>
                    <a:pt x="2909" y="10206"/>
                    <a:pt x="2785" y="8587"/>
                    <a:pt x="2631" y="6958"/>
                  </a:cubicBezTo>
                  <a:lnTo>
                    <a:pt x="2631" y="6958"/>
                  </a:lnTo>
                  <a:cubicBezTo>
                    <a:pt x="2641" y="6963"/>
                    <a:pt x="2653" y="6965"/>
                    <a:pt x="2665" y="6965"/>
                  </a:cubicBezTo>
                  <a:cubicBezTo>
                    <a:pt x="2677" y="6965"/>
                    <a:pt x="2689" y="6963"/>
                    <a:pt x="2698" y="6958"/>
                  </a:cubicBezTo>
                  <a:cubicBezTo>
                    <a:pt x="2807" y="6896"/>
                    <a:pt x="2927" y="6866"/>
                    <a:pt x="3046" y="6866"/>
                  </a:cubicBezTo>
                  <a:close/>
                  <a:moveTo>
                    <a:pt x="2923" y="1"/>
                  </a:moveTo>
                  <a:cubicBezTo>
                    <a:pt x="2850" y="1"/>
                    <a:pt x="2778" y="5"/>
                    <a:pt x="2708" y="12"/>
                  </a:cubicBezTo>
                  <a:cubicBezTo>
                    <a:pt x="1874" y="108"/>
                    <a:pt x="1348" y="874"/>
                    <a:pt x="1606" y="1603"/>
                  </a:cubicBezTo>
                  <a:cubicBezTo>
                    <a:pt x="1597" y="1938"/>
                    <a:pt x="1807" y="2235"/>
                    <a:pt x="2133" y="2350"/>
                  </a:cubicBezTo>
                  <a:cubicBezTo>
                    <a:pt x="1951" y="3183"/>
                    <a:pt x="1740" y="4151"/>
                    <a:pt x="1855" y="4937"/>
                  </a:cubicBezTo>
                  <a:cubicBezTo>
                    <a:pt x="1003" y="5320"/>
                    <a:pt x="342" y="6038"/>
                    <a:pt x="25" y="6920"/>
                  </a:cubicBezTo>
                  <a:cubicBezTo>
                    <a:pt x="1" y="6986"/>
                    <a:pt x="62" y="7038"/>
                    <a:pt x="117" y="7038"/>
                  </a:cubicBezTo>
                  <a:cubicBezTo>
                    <a:pt x="125" y="7038"/>
                    <a:pt x="133" y="7037"/>
                    <a:pt x="140" y="7035"/>
                  </a:cubicBezTo>
                  <a:cubicBezTo>
                    <a:pt x="188" y="7178"/>
                    <a:pt x="284" y="7312"/>
                    <a:pt x="409" y="7399"/>
                  </a:cubicBezTo>
                  <a:cubicBezTo>
                    <a:pt x="760" y="7643"/>
                    <a:pt x="1250" y="7736"/>
                    <a:pt x="1724" y="7736"/>
                  </a:cubicBezTo>
                  <a:cubicBezTo>
                    <a:pt x="1975" y="7736"/>
                    <a:pt x="2221" y="7710"/>
                    <a:pt x="2440" y="7667"/>
                  </a:cubicBezTo>
                  <a:cubicBezTo>
                    <a:pt x="2478" y="9296"/>
                    <a:pt x="2689" y="10924"/>
                    <a:pt x="2928" y="12524"/>
                  </a:cubicBezTo>
                  <a:cubicBezTo>
                    <a:pt x="2942" y="12595"/>
                    <a:pt x="2994" y="12625"/>
                    <a:pt x="3052" y="12625"/>
                  </a:cubicBezTo>
                  <a:cubicBezTo>
                    <a:pt x="3118" y="12625"/>
                    <a:pt x="3190" y="12586"/>
                    <a:pt x="3216" y="12524"/>
                  </a:cubicBezTo>
                  <a:cubicBezTo>
                    <a:pt x="3494" y="11758"/>
                    <a:pt x="3541" y="10953"/>
                    <a:pt x="3618" y="10139"/>
                  </a:cubicBezTo>
                  <a:cubicBezTo>
                    <a:pt x="3685" y="9363"/>
                    <a:pt x="3771" y="8596"/>
                    <a:pt x="3838" y="7820"/>
                  </a:cubicBezTo>
                  <a:cubicBezTo>
                    <a:pt x="4053" y="7895"/>
                    <a:pt x="4274" y="7931"/>
                    <a:pt x="4493" y="7931"/>
                  </a:cubicBezTo>
                  <a:cubicBezTo>
                    <a:pt x="5145" y="7931"/>
                    <a:pt x="5779" y="7613"/>
                    <a:pt x="6166" y="7054"/>
                  </a:cubicBezTo>
                  <a:cubicBezTo>
                    <a:pt x="6214" y="6958"/>
                    <a:pt x="6157" y="6843"/>
                    <a:pt x="6051" y="6833"/>
                  </a:cubicBezTo>
                  <a:cubicBezTo>
                    <a:pt x="6042" y="6805"/>
                    <a:pt x="6023" y="6795"/>
                    <a:pt x="6023" y="6766"/>
                  </a:cubicBezTo>
                  <a:cubicBezTo>
                    <a:pt x="6109" y="6738"/>
                    <a:pt x="6138" y="6642"/>
                    <a:pt x="6090" y="6565"/>
                  </a:cubicBezTo>
                  <a:cubicBezTo>
                    <a:pt x="5582" y="5837"/>
                    <a:pt x="5074" y="5205"/>
                    <a:pt x="4413" y="4869"/>
                  </a:cubicBezTo>
                  <a:cubicBezTo>
                    <a:pt x="4241" y="4103"/>
                    <a:pt x="4116" y="3327"/>
                    <a:pt x="4030" y="2541"/>
                  </a:cubicBezTo>
                  <a:cubicBezTo>
                    <a:pt x="4040" y="2541"/>
                    <a:pt x="4059" y="2532"/>
                    <a:pt x="4078" y="2522"/>
                  </a:cubicBezTo>
                  <a:cubicBezTo>
                    <a:pt x="4327" y="2359"/>
                    <a:pt x="4480" y="2082"/>
                    <a:pt x="4499" y="1785"/>
                  </a:cubicBezTo>
                  <a:cubicBezTo>
                    <a:pt x="4505" y="1786"/>
                    <a:pt x="4511" y="1786"/>
                    <a:pt x="4517" y="1786"/>
                  </a:cubicBezTo>
                  <a:cubicBezTo>
                    <a:pt x="4567" y="1786"/>
                    <a:pt x="4607" y="1751"/>
                    <a:pt x="4624" y="1708"/>
                  </a:cubicBezTo>
                  <a:cubicBezTo>
                    <a:pt x="5006" y="616"/>
                    <a:pt x="3856" y="1"/>
                    <a:pt x="2923" y="1"/>
                  </a:cubicBezTo>
                  <a:close/>
                </a:path>
              </a:pathLst>
            </a:custGeom>
            <a:grpFill/>
            <a:ln>
              <a:noFill/>
            </a:ln>
          </p:spPr>
          <p:txBody>
            <a:bodyPr spcFirstLastPara="1" wrap="square" lIns="121900" tIns="121900" rIns="121900" bIns="121900" anchor="ctr" anchorCtr="0">
              <a:noAutofit/>
            </a:bodyPr>
            <a:lstStyle/>
            <a:p>
              <a:endParaRPr sz="2400"/>
            </a:p>
          </p:txBody>
        </p:sp>
        <p:sp>
          <p:nvSpPr>
            <p:cNvPr id="532" name="Google Shape;793;p33">
              <a:extLst>
                <a:ext uri="{FF2B5EF4-FFF2-40B4-BE49-F238E27FC236}">
                  <a16:creationId xmlns:a16="http://schemas.microsoft.com/office/drawing/2014/main" id="{5048DB17-2E90-4962-84D3-2991E979135E}"/>
                </a:ext>
              </a:extLst>
            </p:cNvPr>
            <p:cNvSpPr/>
            <p:nvPr/>
          </p:nvSpPr>
          <p:spPr>
            <a:xfrm>
              <a:off x="2157750" y="4025000"/>
              <a:ext cx="144425" cy="34800"/>
            </a:xfrm>
            <a:custGeom>
              <a:avLst/>
              <a:gdLst/>
              <a:ahLst/>
              <a:cxnLst/>
              <a:rect l="l" t="t" r="r" b="b"/>
              <a:pathLst>
                <a:path w="5777" h="1392" extrusionOk="0">
                  <a:moveTo>
                    <a:pt x="4020" y="1"/>
                  </a:moveTo>
                  <a:cubicBezTo>
                    <a:pt x="3638" y="1"/>
                    <a:pt x="3255" y="34"/>
                    <a:pt x="2922" y="38"/>
                  </a:cubicBezTo>
                  <a:cubicBezTo>
                    <a:pt x="2878" y="38"/>
                    <a:pt x="2833" y="38"/>
                    <a:pt x="2789" y="38"/>
                  </a:cubicBezTo>
                  <a:cubicBezTo>
                    <a:pt x="2618" y="38"/>
                    <a:pt x="2444" y="35"/>
                    <a:pt x="2269" y="35"/>
                  </a:cubicBezTo>
                  <a:cubicBezTo>
                    <a:pt x="1653" y="35"/>
                    <a:pt x="1028" y="73"/>
                    <a:pt x="527" y="411"/>
                  </a:cubicBezTo>
                  <a:cubicBezTo>
                    <a:pt x="517" y="430"/>
                    <a:pt x="508" y="430"/>
                    <a:pt x="498" y="440"/>
                  </a:cubicBezTo>
                  <a:cubicBezTo>
                    <a:pt x="0" y="794"/>
                    <a:pt x="1073" y="1072"/>
                    <a:pt x="1274" y="1120"/>
                  </a:cubicBezTo>
                  <a:cubicBezTo>
                    <a:pt x="1610" y="1180"/>
                    <a:pt x="1945" y="1217"/>
                    <a:pt x="2288" y="1217"/>
                  </a:cubicBezTo>
                  <a:cubicBezTo>
                    <a:pt x="2327" y="1217"/>
                    <a:pt x="2366" y="1217"/>
                    <a:pt x="2405" y="1216"/>
                  </a:cubicBezTo>
                  <a:lnTo>
                    <a:pt x="2405" y="679"/>
                  </a:lnTo>
                  <a:cubicBezTo>
                    <a:pt x="2405" y="620"/>
                    <a:pt x="2451" y="584"/>
                    <a:pt x="2498" y="584"/>
                  </a:cubicBezTo>
                  <a:cubicBezTo>
                    <a:pt x="2512" y="584"/>
                    <a:pt x="2526" y="587"/>
                    <a:pt x="2539" y="593"/>
                  </a:cubicBezTo>
                  <a:cubicBezTo>
                    <a:pt x="2539" y="584"/>
                    <a:pt x="2548" y="564"/>
                    <a:pt x="2558" y="555"/>
                  </a:cubicBezTo>
                  <a:cubicBezTo>
                    <a:pt x="2713" y="430"/>
                    <a:pt x="2898" y="369"/>
                    <a:pt x="3082" y="369"/>
                  </a:cubicBezTo>
                  <a:cubicBezTo>
                    <a:pt x="3307" y="369"/>
                    <a:pt x="3530" y="461"/>
                    <a:pt x="3688" y="641"/>
                  </a:cubicBezTo>
                  <a:cubicBezTo>
                    <a:pt x="3707" y="631"/>
                    <a:pt x="3726" y="626"/>
                    <a:pt x="3744" y="626"/>
                  </a:cubicBezTo>
                  <a:cubicBezTo>
                    <a:pt x="3814" y="626"/>
                    <a:pt x="3876" y="690"/>
                    <a:pt x="3861" y="766"/>
                  </a:cubicBezTo>
                  <a:cubicBezTo>
                    <a:pt x="3851" y="957"/>
                    <a:pt x="3832" y="1149"/>
                    <a:pt x="3813" y="1340"/>
                  </a:cubicBezTo>
                  <a:lnTo>
                    <a:pt x="3823" y="1340"/>
                  </a:lnTo>
                  <a:cubicBezTo>
                    <a:pt x="3975" y="1375"/>
                    <a:pt x="4128" y="1392"/>
                    <a:pt x="4280" y="1392"/>
                  </a:cubicBezTo>
                  <a:cubicBezTo>
                    <a:pt x="4843" y="1392"/>
                    <a:pt x="5385" y="1160"/>
                    <a:pt x="5777" y="737"/>
                  </a:cubicBezTo>
                  <a:cubicBezTo>
                    <a:pt x="5777" y="727"/>
                    <a:pt x="5767" y="727"/>
                    <a:pt x="5767" y="718"/>
                  </a:cubicBezTo>
                  <a:cubicBezTo>
                    <a:pt x="5403" y="112"/>
                    <a:pt x="4714" y="1"/>
                    <a:pt x="4020" y="1"/>
                  </a:cubicBezTo>
                  <a:close/>
                </a:path>
              </a:pathLst>
            </a:custGeom>
            <a:grpFill/>
            <a:ln>
              <a:noFill/>
            </a:ln>
          </p:spPr>
          <p:txBody>
            <a:bodyPr spcFirstLastPara="1" wrap="square" lIns="121900" tIns="121900" rIns="121900" bIns="121900" anchor="ctr" anchorCtr="0">
              <a:noAutofit/>
            </a:bodyPr>
            <a:lstStyle/>
            <a:p>
              <a:endParaRPr sz="2400"/>
            </a:p>
          </p:txBody>
        </p:sp>
        <p:sp>
          <p:nvSpPr>
            <p:cNvPr id="533" name="Google Shape;794;p33">
              <a:extLst>
                <a:ext uri="{FF2B5EF4-FFF2-40B4-BE49-F238E27FC236}">
                  <a16:creationId xmlns:a16="http://schemas.microsoft.com/office/drawing/2014/main" id="{8394C92A-72F8-42C9-A5BF-E00614A658DA}"/>
                </a:ext>
              </a:extLst>
            </p:cNvPr>
            <p:cNvSpPr/>
            <p:nvPr/>
          </p:nvSpPr>
          <p:spPr>
            <a:xfrm>
              <a:off x="2169725" y="3990800"/>
              <a:ext cx="124800" cy="39450"/>
            </a:xfrm>
            <a:custGeom>
              <a:avLst/>
              <a:gdLst/>
              <a:ahLst/>
              <a:cxnLst/>
              <a:rect l="l" t="t" r="r" b="b"/>
              <a:pathLst>
                <a:path w="4992" h="1578" extrusionOk="0">
                  <a:moveTo>
                    <a:pt x="2809" y="1"/>
                  </a:moveTo>
                  <a:cubicBezTo>
                    <a:pt x="2543" y="1"/>
                    <a:pt x="2275" y="38"/>
                    <a:pt x="2021" y="103"/>
                  </a:cubicBezTo>
                  <a:cubicBezTo>
                    <a:pt x="1188" y="313"/>
                    <a:pt x="469" y="831"/>
                    <a:pt x="0" y="1540"/>
                  </a:cubicBezTo>
                  <a:cubicBezTo>
                    <a:pt x="19" y="1549"/>
                    <a:pt x="38" y="1559"/>
                    <a:pt x="48" y="1578"/>
                  </a:cubicBezTo>
                  <a:cubicBezTo>
                    <a:pt x="621" y="1118"/>
                    <a:pt x="1446" y="1100"/>
                    <a:pt x="2201" y="1100"/>
                  </a:cubicBezTo>
                  <a:cubicBezTo>
                    <a:pt x="2266" y="1100"/>
                    <a:pt x="2329" y="1100"/>
                    <a:pt x="2392" y="1100"/>
                  </a:cubicBezTo>
                  <a:cubicBezTo>
                    <a:pt x="2468" y="1100"/>
                    <a:pt x="2542" y="1100"/>
                    <a:pt x="2615" y="1099"/>
                  </a:cubicBezTo>
                  <a:cubicBezTo>
                    <a:pt x="2914" y="1095"/>
                    <a:pt x="3236" y="1076"/>
                    <a:pt x="3558" y="1076"/>
                  </a:cubicBezTo>
                  <a:cubicBezTo>
                    <a:pt x="4072" y="1076"/>
                    <a:pt x="4584" y="1125"/>
                    <a:pt x="4991" y="1367"/>
                  </a:cubicBezTo>
                  <a:cubicBezTo>
                    <a:pt x="4666" y="917"/>
                    <a:pt x="4311" y="476"/>
                    <a:pt x="3832" y="237"/>
                  </a:cubicBezTo>
                  <a:cubicBezTo>
                    <a:pt x="3803" y="237"/>
                    <a:pt x="3775" y="218"/>
                    <a:pt x="3756" y="189"/>
                  </a:cubicBezTo>
                  <a:cubicBezTo>
                    <a:pt x="3460" y="57"/>
                    <a:pt x="3135" y="1"/>
                    <a:pt x="2809" y="1"/>
                  </a:cubicBezTo>
                  <a:close/>
                </a:path>
              </a:pathLst>
            </a:custGeom>
            <a:grpFill/>
            <a:ln>
              <a:noFill/>
            </a:ln>
          </p:spPr>
          <p:txBody>
            <a:bodyPr spcFirstLastPara="1" wrap="square" lIns="121900" tIns="121900" rIns="121900" bIns="121900" anchor="ctr" anchorCtr="0">
              <a:noAutofit/>
            </a:bodyPr>
            <a:lstStyle/>
            <a:p>
              <a:endParaRPr sz="2400"/>
            </a:p>
          </p:txBody>
        </p:sp>
        <p:sp>
          <p:nvSpPr>
            <p:cNvPr id="534" name="Google Shape;795;p33">
              <a:extLst>
                <a:ext uri="{FF2B5EF4-FFF2-40B4-BE49-F238E27FC236}">
                  <a16:creationId xmlns:a16="http://schemas.microsoft.com/office/drawing/2014/main" id="{0160A457-6797-41F5-A2E2-9CE547988E4A}"/>
                </a:ext>
              </a:extLst>
            </p:cNvPr>
            <p:cNvSpPr/>
            <p:nvPr/>
          </p:nvSpPr>
          <p:spPr>
            <a:xfrm>
              <a:off x="2206125" y="3907575"/>
              <a:ext cx="54375" cy="82925"/>
            </a:xfrm>
            <a:custGeom>
              <a:avLst/>
              <a:gdLst/>
              <a:ahLst/>
              <a:cxnLst/>
              <a:rect l="l" t="t" r="r" b="b"/>
              <a:pathLst>
                <a:path w="2175" h="3317" extrusionOk="0">
                  <a:moveTo>
                    <a:pt x="1097" y="1"/>
                  </a:moveTo>
                  <a:cubicBezTo>
                    <a:pt x="1083" y="1"/>
                    <a:pt x="1069" y="1"/>
                    <a:pt x="1054" y="2"/>
                  </a:cubicBezTo>
                  <a:cubicBezTo>
                    <a:pt x="862" y="21"/>
                    <a:pt x="690" y="107"/>
                    <a:pt x="546" y="232"/>
                  </a:cubicBezTo>
                  <a:cubicBezTo>
                    <a:pt x="575" y="261"/>
                    <a:pt x="585" y="308"/>
                    <a:pt x="575" y="347"/>
                  </a:cubicBezTo>
                  <a:cubicBezTo>
                    <a:pt x="470" y="893"/>
                    <a:pt x="364" y="1448"/>
                    <a:pt x="269" y="1995"/>
                  </a:cubicBezTo>
                  <a:cubicBezTo>
                    <a:pt x="192" y="2435"/>
                    <a:pt x="163" y="2895"/>
                    <a:pt x="0" y="3317"/>
                  </a:cubicBezTo>
                  <a:cubicBezTo>
                    <a:pt x="269" y="3202"/>
                    <a:pt x="556" y="3115"/>
                    <a:pt x="843" y="3077"/>
                  </a:cubicBezTo>
                  <a:cubicBezTo>
                    <a:pt x="998" y="3047"/>
                    <a:pt x="1155" y="3032"/>
                    <a:pt x="1312" y="3032"/>
                  </a:cubicBezTo>
                  <a:cubicBezTo>
                    <a:pt x="1603" y="3032"/>
                    <a:pt x="1895" y="3083"/>
                    <a:pt x="2175" y="3183"/>
                  </a:cubicBezTo>
                  <a:cubicBezTo>
                    <a:pt x="1907" y="2368"/>
                    <a:pt x="1744" y="1525"/>
                    <a:pt x="1706" y="682"/>
                  </a:cubicBezTo>
                  <a:lnTo>
                    <a:pt x="1706" y="672"/>
                  </a:lnTo>
                  <a:cubicBezTo>
                    <a:pt x="1706" y="519"/>
                    <a:pt x="1696" y="366"/>
                    <a:pt x="1696" y="213"/>
                  </a:cubicBezTo>
                  <a:lnTo>
                    <a:pt x="1696" y="193"/>
                  </a:lnTo>
                  <a:cubicBezTo>
                    <a:pt x="1516" y="68"/>
                    <a:pt x="1312" y="1"/>
                    <a:pt x="1097" y="1"/>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535" name="Google Shape;767;p33">
            <a:extLst>
              <a:ext uri="{FF2B5EF4-FFF2-40B4-BE49-F238E27FC236}">
                <a16:creationId xmlns:a16="http://schemas.microsoft.com/office/drawing/2014/main" id="{0C008F40-F85E-4339-87DC-99B815CF63F1}"/>
              </a:ext>
            </a:extLst>
          </p:cNvPr>
          <p:cNvSpPr txBox="1">
            <a:spLocks/>
          </p:cNvSpPr>
          <p:nvPr/>
        </p:nvSpPr>
        <p:spPr>
          <a:xfrm>
            <a:off x="7829282" y="3869969"/>
            <a:ext cx="2848000" cy="770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Londrina Shadow"/>
              <a:buNone/>
              <a:defRPr sz="2400" b="0" i="0" u="none" strike="noStrike" cap="none">
                <a:solidFill>
                  <a:schemeClr val="dk1"/>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2pPr>
            <a:lvl3pPr marR="0" lvl="2"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3pPr>
            <a:lvl4pPr marR="0" lvl="3"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4pPr>
            <a:lvl5pPr marR="0" lvl="4"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5pPr>
            <a:lvl6pPr marR="0" lvl="5"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6pPr>
            <a:lvl7pPr marR="0" lvl="6"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7pPr>
            <a:lvl8pPr marR="0" lvl="7"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8pPr>
            <a:lvl9pPr marR="0" lvl="8"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9pPr>
          </a:lstStyle>
          <a:p>
            <a:r>
              <a:rPr lang="en-US" sz="2667" dirty="0">
                <a:solidFill>
                  <a:srgbClr val="FF6600"/>
                </a:solidFill>
              </a:rPr>
              <a:t>TempData</a:t>
            </a:r>
          </a:p>
        </p:txBody>
      </p:sp>
    </p:spTree>
    <p:extLst>
      <p:ext uri="{BB962C8B-B14F-4D97-AF65-F5344CB8AC3E}">
        <p14:creationId xmlns:p14="http://schemas.microsoft.com/office/powerpoint/2010/main" val="313090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72"/>
                                        </p:tgtEl>
                                        <p:attrNameLst>
                                          <p:attrName>style.visibility</p:attrName>
                                        </p:attrNameLst>
                                      </p:cBhvr>
                                      <p:to>
                                        <p:strVal val="visible"/>
                                      </p:to>
                                    </p:set>
                                    <p:animEffect transition="in" filter="randombar(horizontal)">
                                      <p:cBhvr>
                                        <p:cTn id="7" dur="500"/>
                                        <p:tgtEl>
                                          <p:spTgt spid="772"/>
                                        </p:tgtEl>
                                      </p:cBhvr>
                                    </p:animEffect>
                                  </p:childTnLst>
                                </p:cTn>
                              </p:par>
                              <p:par>
                                <p:cTn id="8" presetID="14" presetClass="entr" presetSubtype="10" fill="hold" nodeType="withEffect">
                                  <p:stCondLst>
                                    <p:cond delay="0"/>
                                  </p:stCondLst>
                                  <p:childTnLst>
                                    <p:set>
                                      <p:cBhvr>
                                        <p:cTn id="9" dur="1" fill="hold">
                                          <p:stCondLst>
                                            <p:cond delay="0"/>
                                          </p:stCondLst>
                                        </p:cTn>
                                        <p:tgtEl>
                                          <p:spTgt spid="796"/>
                                        </p:tgtEl>
                                        <p:attrNameLst>
                                          <p:attrName>style.visibility</p:attrName>
                                        </p:attrNameLst>
                                      </p:cBhvr>
                                      <p:to>
                                        <p:strVal val="visible"/>
                                      </p:to>
                                    </p:set>
                                    <p:animEffect transition="in" filter="randombar(horizontal)">
                                      <p:cBhvr>
                                        <p:cTn id="10" dur="500"/>
                                        <p:tgtEl>
                                          <p:spTgt spid="79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randombar(horizontal)">
                                      <p:cBhvr>
                                        <p:cTn id="15" dur="500"/>
                                        <p:tgtEl>
                                          <p:spTgt spid="101"/>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64"/>
                                        </p:tgtEl>
                                        <p:attrNameLst>
                                          <p:attrName>style.visibility</p:attrName>
                                        </p:attrNameLst>
                                      </p:cBhvr>
                                      <p:to>
                                        <p:strVal val="visible"/>
                                      </p:to>
                                    </p:set>
                                    <p:animEffect transition="in" filter="randombar(horizontal)">
                                      <p:cBhvr>
                                        <p:cTn id="18" dur="500"/>
                                        <p:tgtEl>
                                          <p:spTgt spid="764"/>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774"/>
                                        </p:tgtEl>
                                        <p:attrNameLst>
                                          <p:attrName>style.visibility</p:attrName>
                                        </p:attrNameLst>
                                      </p:cBhvr>
                                      <p:to>
                                        <p:strVal val="visible"/>
                                      </p:to>
                                    </p:set>
                                    <p:animEffect transition="in" filter="randombar(horizontal)">
                                      <p:cBhvr>
                                        <p:cTn id="23" dur="500"/>
                                        <p:tgtEl>
                                          <p:spTgt spid="774"/>
                                        </p:tgtEl>
                                      </p:cBhvr>
                                    </p:animEffect>
                                  </p:childTnLst>
                                </p:cTn>
                              </p:par>
                              <p:par>
                                <p:cTn id="24" presetID="14" presetClass="entr" presetSubtype="10" fill="hold" nodeType="withEffect">
                                  <p:stCondLst>
                                    <p:cond delay="0"/>
                                  </p:stCondLst>
                                  <p:childTnLst>
                                    <p:set>
                                      <p:cBhvr>
                                        <p:cTn id="25" dur="1" fill="hold">
                                          <p:stCondLst>
                                            <p:cond delay="0"/>
                                          </p:stCondLst>
                                        </p:cTn>
                                        <p:tgtEl>
                                          <p:spTgt spid="779"/>
                                        </p:tgtEl>
                                        <p:attrNameLst>
                                          <p:attrName>style.visibility</p:attrName>
                                        </p:attrNameLst>
                                      </p:cBhvr>
                                      <p:to>
                                        <p:strVal val="visible"/>
                                      </p:to>
                                    </p:set>
                                    <p:animEffect transition="in" filter="randombar(horizontal)">
                                      <p:cBhvr>
                                        <p:cTn id="26" dur="500"/>
                                        <p:tgtEl>
                                          <p:spTgt spid="779"/>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776"/>
                                        </p:tgtEl>
                                        <p:attrNameLst>
                                          <p:attrName>style.visibility</p:attrName>
                                        </p:attrNameLst>
                                      </p:cBhvr>
                                      <p:to>
                                        <p:strVal val="visible"/>
                                      </p:to>
                                    </p:set>
                                    <p:animEffect transition="in" filter="randombar(horizontal)">
                                      <p:cBhvr>
                                        <p:cTn id="31" dur="500"/>
                                        <p:tgtEl>
                                          <p:spTgt spid="776"/>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765"/>
                                        </p:tgtEl>
                                        <p:attrNameLst>
                                          <p:attrName>style.visibility</p:attrName>
                                        </p:attrNameLst>
                                      </p:cBhvr>
                                      <p:to>
                                        <p:strVal val="visible"/>
                                      </p:to>
                                    </p:set>
                                    <p:animEffect transition="in" filter="randombar(horizontal)">
                                      <p:cBhvr>
                                        <p:cTn id="34" dur="500"/>
                                        <p:tgtEl>
                                          <p:spTgt spid="765"/>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randombar(horizontal)">
                                      <p:cBhvr>
                                        <p:cTn id="39" dur="500"/>
                                        <p:tgtEl>
                                          <p:spTgt spid="86"/>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randombar(horizontal)">
                                      <p:cBhvr>
                                        <p:cTn id="42" dur="500"/>
                                        <p:tgtEl>
                                          <p:spTgt spid="85"/>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528"/>
                                        </p:tgtEl>
                                        <p:attrNameLst>
                                          <p:attrName>style.visibility</p:attrName>
                                        </p:attrNameLst>
                                      </p:cBhvr>
                                      <p:to>
                                        <p:strVal val="visible"/>
                                      </p:to>
                                    </p:set>
                                    <p:animEffect transition="in" filter="randombar(horizontal)">
                                      <p:cBhvr>
                                        <p:cTn id="47" dur="500"/>
                                        <p:tgtEl>
                                          <p:spTgt spid="528"/>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535"/>
                                        </p:tgtEl>
                                        <p:attrNameLst>
                                          <p:attrName>style.visibility</p:attrName>
                                        </p:attrNameLst>
                                      </p:cBhvr>
                                      <p:to>
                                        <p:strVal val="visible"/>
                                      </p:to>
                                    </p:set>
                                    <p:animEffect transition="in" filter="randombar(horizontal)">
                                      <p:cBhvr>
                                        <p:cTn id="50" dur="500"/>
                                        <p:tgtEl>
                                          <p:spTgt spid="535"/>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randombar(horizontal)">
                                      <p:cBhvr>
                                        <p:cTn id="55" dur="500"/>
                                        <p:tgtEl>
                                          <p:spTgt spid="67"/>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randombar(horizontal)">
                                      <p:cBhvr>
                                        <p:cTn id="58" dur="500"/>
                                        <p:tgtEl>
                                          <p:spTgt spid="66"/>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784"/>
                                        </p:tgtEl>
                                        <p:attrNameLst>
                                          <p:attrName>style.visibility</p:attrName>
                                        </p:attrNameLst>
                                      </p:cBhvr>
                                      <p:to>
                                        <p:strVal val="visible"/>
                                      </p:to>
                                    </p:set>
                                    <p:animEffect transition="in" filter="randombar(horizontal)">
                                      <p:cBhvr>
                                        <p:cTn id="63" dur="500"/>
                                        <p:tgtEl>
                                          <p:spTgt spid="784"/>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770"/>
                                        </p:tgtEl>
                                        <p:attrNameLst>
                                          <p:attrName>style.visibility</p:attrName>
                                        </p:attrNameLst>
                                      </p:cBhvr>
                                      <p:to>
                                        <p:strVal val="visible"/>
                                      </p:to>
                                    </p:set>
                                    <p:animEffect transition="in" filter="randombar(horizontal)">
                                      <p:cBhvr>
                                        <p:cTn id="66" dur="500"/>
                                        <p:tgtEl>
                                          <p:spTgt spid="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 grpId="0"/>
      <p:bldP spid="765" grpId="0"/>
      <p:bldP spid="770" grpId="0"/>
      <p:bldP spid="772" grpId="0"/>
      <p:bldP spid="774" grpId="0"/>
      <p:bldP spid="66" grpId="0"/>
      <p:bldP spid="85" grpId="0"/>
      <p:bldP spid="5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28"/>
          <p:cNvSpPr txBox="1">
            <a:spLocks noGrp="1"/>
          </p:cNvSpPr>
          <p:nvPr>
            <p:ph type="title" idx="15"/>
          </p:nvPr>
        </p:nvSpPr>
        <p:spPr>
          <a:xfrm>
            <a:off x="2185661" y="549800"/>
            <a:ext cx="7822000" cy="763600"/>
          </a:xfrm>
          <a:prstGeom prst="rect">
            <a:avLst/>
          </a:prstGeom>
        </p:spPr>
        <p:txBody>
          <a:bodyPr spcFirstLastPara="1" wrap="square" lIns="121900" tIns="121900" rIns="121900" bIns="121900" anchor="ctr" anchorCtr="0">
            <a:noAutofit/>
          </a:bodyPr>
          <a:lstStyle/>
          <a:p>
            <a:r>
              <a:rPr lang="en" dirty="0"/>
              <a:t>.</a:t>
            </a:r>
            <a:r>
              <a:rPr lang="en-US" dirty="0"/>
              <a:t>NET CORE ROADMAP</a:t>
            </a:r>
            <a:endParaRPr dirty="0"/>
          </a:p>
        </p:txBody>
      </p:sp>
      <p:grpSp>
        <p:nvGrpSpPr>
          <p:cNvPr id="531" name="Google Shape;531;p28"/>
          <p:cNvGrpSpPr/>
          <p:nvPr/>
        </p:nvGrpSpPr>
        <p:grpSpPr>
          <a:xfrm>
            <a:off x="6749858" y="3332869"/>
            <a:ext cx="1135179" cy="1113583"/>
            <a:chOff x="5928525" y="2460925"/>
            <a:chExt cx="432350" cy="424125"/>
          </a:xfrm>
        </p:grpSpPr>
        <p:sp>
          <p:nvSpPr>
            <p:cNvPr id="532" name="Google Shape;532;p28"/>
            <p:cNvSpPr/>
            <p:nvPr/>
          </p:nvSpPr>
          <p:spPr>
            <a:xfrm>
              <a:off x="5928525" y="2463250"/>
              <a:ext cx="370850" cy="387250"/>
            </a:xfrm>
            <a:custGeom>
              <a:avLst/>
              <a:gdLst/>
              <a:ahLst/>
              <a:cxnLst/>
              <a:rect l="l" t="t" r="r" b="b"/>
              <a:pathLst>
                <a:path w="14834" h="15490" extrusionOk="0">
                  <a:moveTo>
                    <a:pt x="8267" y="1"/>
                  </a:moveTo>
                  <a:cubicBezTo>
                    <a:pt x="6410" y="1"/>
                    <a:pt x="4556" y="640"/>
                    <a:pt x="3362" y="1640"/>
                  </a:cubicBezTo>
                  <a:cubicBezTo>
                    <a:pt x="3293" y="1675"/>
                    <a:pt x="3189" y="1814"/>
                    <a:pt x="3120" y="1848"/>
                  </a:cubicBezTo>
                  <a:cubicBezTo>
                    <a:pt x="867" y="3373"/>
                    <a:pt x="0" y="6440"/>
                    <a:pt x="156" y="9143"/>
                  </a:cubicBezTo>
                  <a:cubicBezTo>
                    <a:pt x="243" y="11812"/>
                    <a:pt x="1699" y="13978"/>
                    <a:pt x="3951" y="14948"/>
                  </a:cubicBezTo>
                  <a:cubicBezTo>
                    <a:pt x="4506" y="15174"/>
                    <a:pt x="5095" y="15330"/>
                    <a:pt x="5684" y="15416"/>
                  </a:cubicBezTo>
                  <a:cubicBezTo>
                    <a:pt x="6036" y="15465"/>
                    <a:pt x="6391" y="15489"/>
                    <a:pt x="6746" y="15489"/>
                  </a:cubicBezTo>
                  <a:cubicBezTo>
                    <a:pt x="7649" y="15489"/>
                    <a:pt x="8551" y="15334"/>
                    <a:pt x="9410" y="15035"/>
                  </a:cubicBezTo>
                  <a:cubicBezTo>
                    <a:pt x="10120" y="14792"/>
                    <a:pt x="10796" y="14446"/>
                    <a:pt x="11402" y="14013"/>
                  </a:cubicBezTo>
                  <a:cubicBezTo>
                    <a:pt x="11957" y="13631"/>
                    <a:pt x="12459" y="13181"/>
                    <a:pt x="12893" y="12678"/>
                  </a:cubicBezTo>
                  <a:cubicBezTo>
                    <a:pt x="13378" y="12124"/>
                    <a:pt x="13794" y="11483"/>
                    <a:pt x="14088" y="10807"/>
                  </a:cubicBezTo>
                  <a:cubicBezTo>
                    <a:pt x="14140" y="10686"/>
                    <a:pt x="14192" y="10564"/>
                    <a:pt x="14244" y="10443"/>
                  </a:cubicBezTo>
                  <a:cubicBezTo>
                    <a:pt x="14435" y="9941"/>
                    <a:pt x="14573" y="9421"/>
                    <a:pt x="14660" y="8884"/>
                  </a:cubicBezTo>
                  <a:cubicBezTo>
                    <a:pt x="14799" y="8138"/>
                    <a:pt x="14833" y="7376"/>
                    <a:pt x="14781" y="6614"/>
                  </a:cubicBezTo>
                  <a:cubicBezTo>
                    <a:pt x="14747" y="6076"/>
                    <a:pt x="14660" y="5522"/>
                    <a:pt x="14521" y="5002"/>
                  </a:cubicBezTo>
                  <a:cubicBezTo>
                    <a:pt x="14400" y="4499"/>
                    <a:pt x="14227" y="4014"/>
                    <a:pt x="14002" y="3546"/>
                  </a:cubicBezTo>
                  <a:cubicBezTo>
                    <a:pt x="13776" y="3079"/>
                    <a:pt x="13499" y="2628"/>
                    <a:pt x="13170" y="2229"/>
                  </a:cubicBezTo>
                  <a:cubicBezTo>
                    <a:pt x="12563" y="1467"/>
                    <a:pt x="11766" y="878"/>
                    <a:pt x="10865" y="497"/>
                  </a:cubicBezTo>
                  <a:cubicBezTo>
                    <a:pt x="10172" y="219"/>
                    <a:pt x="9427" y="63"/>
                    <a:pt x="8682" y="11"/>
                  </a:cubicBezTo>
                  <a:cubicBezTo>
                    <a:pt x="8544" y="4"/>
                    <a:pt x="8406" y="1"/>
                    <a:pt x="8267"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3" name="Google Shape;533;p28"/>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4" name="Google Shape;534;p28"/>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5" name="Google Shape;535;p28"/>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6" name="Google Shape;536;p28"/>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7" name="Google Shape;537;p28"/>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8" name="Google Shape;538;p28"/>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9" name="Google Shape;539;p28"/>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0" name="Google Shape;540;p28"/>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1" name="Google Shape;541;p28"/>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2" name="Google Shape;542;p28"/>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3" name="Google Shape;543;p28"/>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4" name="Google Shape;544;p28"/>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5" name="Google Shape;545;p28"/>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546" name="Google Shape;546;p28"/>
          <p:cNvGrpSpPr/>
          <p:nvPr/>
        </p:nvGrpSpPr>
        <p:grpSpPr>
          <a:xfrm>
            <a:off x="2452765" y="3332869"/>
            <a:ext cx="1135179" cy="1113583"/>
            <a:chOff x="5928525" y="2460925"/>
            <a:chExt cx="432350" cy="424125"/>
          </a:xfrm>
        </p:grpSpPr>
        <p:sp>
          <p:nvSpPr>
            <p:cNvPr id="547" name="Google Shape;547;p28"/>
            <p:cNvSpPr/>
            <p:nvPr/>
          </p:nvSpPr>
          <p:spPr>
            <a:xfrm>
              <a:off x="5928525" y="2463250"/>
              <a:ext cx="370850" cy="387250"/>
            </a:xfrm>
            <a:custGeom>
              <a:avLst/>
              <a:gdLst/>
              <a:ahLst/>
              <a:cxnLst/>
              <a:rect l="l" t="t" r="r" b="b"/>
              <a:pathLst>
                <a:path w="14834" h="15490" extrusionOk="0">
                  <a:moveTo>
                    <a:pt x="8267" y="1"/>
                  </a:moveTo>
                  <a:cubicBezTo>
                    <a:pt x="6410" y="1"/>
                    <a:pt x="4556" y="640"/>
                    <a:pt x="3362" y="1640"/>
                  </a:cubicBezTo>
                  <a:cubicBezTo>
                    <a:pt x="3293" y="1675"/>
                    <a:pt x="3189" y="1814"/>
                    <a:pt x="3120" y="1848"/>
                  </a:cubicBezTo>
                  <a:cubicBezTo>
                    <a:pt x="867" y="3373"/>
                    <a:pt x="0" y="6440"/>
                    <a:pt x="156" y="9143"/>
                  </a:cubicBezTo>
                  <a:cubicBezTo>
                    <a:pt x="243" y="11812"/>
                    <a:pt x="1699" y="13978"/>
                    <a:pt x="3951" y="14948"/>
                  </a:cubicBezTo>
                  <a:cubicBezTo>
                    <a:pt x="4506" y="15174"/>
                    <a:pt x="5095" y="15330"/>
                    <a:pt x="5684" y="15416"/>
                  </a:cubicBezTo>
                  <a:cubicBezTo>
                    <a:pt x="6036" y="15465"/>
                    <a:pt x="6391" y="15489"/>
                    <a:pt x="6746" y="15489"/>
                  </a:cubicBezTo>
                  <a:cubicBezTo>
                    <a:pt x="7649" y="15489"/>
                    <a:pt x="8551" y="15334"/>
                    <a:pt x="9410" y="15035"/>
                  </a:cubicBezTo>
                  <a:cubicBezTo>
                    <a:pt x="10120" y="14792"/>
                    <a:pt x="10796" y="14446"/>
                    <a:pt x="11402" y="14013"/>
                  </a:cubicBezTo>
                  <a:cubicBezTo>
                    <a:pt x="11957" y="13631"/>
                    <a:pt x="12459" y="13181"/>
                    <a:pt x="12893" y="12678"/>
                  </a:cubicBezTo>
                  <a:cubicBezTo>
                    <a:pt x="13378" y="12124"/>
                    <a:pt x="13794" y="11483"/>
                    <a:pt x="14088" y="10807"/>
                  </a:cubicBezTo>
                  <a:cubicBezTo>
                    <a:pt x="14140" y="10686"/>
                    <a:pt x="14192" y="10564"/>
                    <a:pt x="14244" y="10443"/>
                  </a:cubicBezTo>
                  <a:cubicBezTo>
                    <a:pt x="14435" y="9941"/>
                    <a:pt x="14573" y="9421"/>
                    <a:pt x="14660" y="8884"/>
                  </a:cubicBezTo>
                  <a:cubicBezTo>
                    <a:pt x="14799" y="8138"/>
                    <a:pt x="14833" y="7376"/>
                    <a:pt x="14781" y="6614"/>
                  </a:cubicBezTo>
                  <a:cubicBezTo>
                    <a:pt x="14747" y="6076"/>
                    <a:pt x="14660" y="5522"/>
                    <a:pt x="14521" y="5002"/>
                  </a:cubicBezTo>
                  <a:cubicBezTo>
                    <a:pt x="14400" y="4499"/>
                    <a:pt x="14227" y="4014"/>
                    <a:pt x="14002" y="3546"/>
                  </a:cubicBezTo>
                  <a:cubicBezTo>
                    <a:pt x="13776" y="3079"/>
                    <a:pt x="13499" y="2628"/>
                    <a:pt x="13170" y="2229"/>
                  </a:cubicBezTo>
                  <a:cubicBezTo>
                    <a:pt x="12563" y="1467"/>
                    <a:pt x="11766" y="878"/>
                    <a:pt x="10865" y="497"/>
                  </a:cubicBezTo>
                  <a:cubicBezTo>
                    <a:pt x="10172" y="219"/>
                    <a:pt x="9427" y="63"/>
                    <a:pt x="8682" y="11"/>
                  </a:cubicBezTo>
                  <a:cubicBezTo>
                    <a:pt x="8544" y="4"/>
                    <a:pt x="8406" y="1"/>
                    <a:pt x="8267"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8" name="Google Shape;548;p28"/>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9" name="Google Shape;549;p28"/>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0" name="Google Shape;550;p28"/>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1" name="Google Shape;551;p28"/>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2" name="Google Shape;552;p28"/>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3" name="Google Shape;553;p28"/>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4" name="Google Shape;554;p28"/>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5" name="Google Shape;555;p28"/>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6" name="Google Shape;556;p28"/>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7" name="Google Shape;557;p28"/>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8" name="Google Shape;558;p28"/>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9" name="Google Shape;559;p28"/>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0" name="Google Shape;560;p28"/>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561" name="Google Shape;561;p28"/>
          <p:cNvGrpSpPr/>
          <p:nvPr/>
        </p:nvGrpSpPr>
        <p:grpSpPr>
          <a:xfrm>
            <a:off x="421479" y="3332869"/>
            <a:ext cx="1135179" cy="1113583"/>
            <a:chOff x="5928525" y="2460925"/>
            <a:chExt cx="432350" cy="424125"/>
          </a:xfrm>
        </p:grpSpPr>
        <p:sp>
          <p:nvSpPr>
            <p:cNvPr id="562" name="Google Shape;562;p28"/>
            <p:cNvSpPr/>
            <p:nvPr/>
          </p:nvSpPr>
          <p:spPr>
            <a:xfrm>
              <a:off x="5928525" y="2463250"/>
              <a:ext cx="370850" cy="387250"/>
            </a:xfrm>
            <a:custGeom>
              <a:avLst/>
              <a:gdLst/>
              <a:ahLst/>
              <a:cxnLst/>
              <a:rect l="l" t="t" r="r" b="b"/>
              <a:pathLst>
                <a:path w="14834" h="15490" extrusionOk="0">
                  <a:moveTo>
                    <a:pt x="8267" y="1"/>
                  </a:moveTo>
                  <a:cubicBezTo>
                    <a:pt x="6410" y="1"/>
                    <a:pt x="4556" y="640"/>
                    <a:pt x="3362" y="1640"/>
                  </a:cubicBezTo>
                  <a:cubicBezTo>
                    <a:pt x="3293" y="1675"/>
                    <a:pt x="3189" y="1814"/>
                    <a:pt x="3120" y="1848"/>
                  </a:cubicBezTo>
                  <a:cubicBezTo>
                    <a:pt x="867" y="3373"/>
                    <a:pt x="0" y="6440"/>
                    <a:pt x="156" y="9143"/>
                  </a:cubicBezTo>
                  <a:cubicBezTo>
                    <a:pt x="243" y="11812"/>
                    <a:pt x="1699" y="13978"/>
                    <a:pt x="3951" y="14948"/>
                  </a:cubicBezTo>
                  <a:cubicBezTo>
                    <a:pt x="4506" y="15174"/>
                    <a:pt x="5095" y="15330"/>
                    <a:pt x="5684" y="15416"/>
                  </a:cubicBezTo>
                  <a:cubicBezTo>
                    <a:pt x="6036" y="15465"/>
                    <a:pt x="6391" y="15489"/>
                    <a:pt x="6746" y="15489"/>
                  </a:cubicBezTo>
                  <a:cubicBezTo>
                    <a:pt x="7649" y="15489"/>
                    <a:pt x="8551" y="15334"/>
                    <a:pt x="9410" y="15035"/>
                  </a:cubicBezTo>
                  <a:cubicBezTo>
                    <a:pt x="10120" y="14792"/>
                    <a:pt x="10796" y="14446"/>
                    <a:pt x="11402" y="14013"/>
                  </a:cubicBezTo>
                  <a:cubicBezTo>
                    <a:pt x="11957" y="13631"/>
                    <a:pt x="12459" y="13181"/>
                    <a:pt x="12893" y="12678"/>
                  </a:cubicBezTo>
                  <a:cubicBezTo>
                    <a:pt x="13378" y="12124"/>
                    <a:pt x="13794" y="11483"/>
                    <a:pt x="14088" y="10807"/>
                  </a:cubicBezTo>
                  <a:cubicBezTo>
                    <a:pt x="14140" y="10686"/>
                    <a:pt x="14192" y="10564"/>
                    <a:pt x="14244" y="10443"/>
                  </a:cubicBezTo>
                  <a:cubicBezTo>
                    <a:pt x="14435" y="9941"/>
                    <a:pt x="14573" y="9421"/>
                    <a:pt x="14660" y="8884"/>
                  </a:cubicBezTo>
                  <a:cubicBezTo>
                    <a:pt x="14799" y="8138"/>
                    <a:pt x="14833" y="7376"/>
                    <a:pt x="14781" y="6614"/>
                  </a:cubicBezTo>
                  <a:cubicBezTo>
                    <a:pt x="14747" y="6076"/>
                    <a:pt x="14660" y="5522"/>
                    <a:pt x="14521" y="5002"/>
                  </a:cubicBezTo>
                  <a:cubicBezTo>
                    <a:pt x="14400" y="4499"/>
                    <a:pt x="14227" y="4014"/>
                    <a:pt x="14002" y="3546"/>
                  </a:cubicBezTo>
                  <a:cubicBezTo>
                    <a:pt x="13776" y="3079"/>
                    <a:pt x="13499" y="2628"/>
                    <a:pt x="13170" y="2229"/>
                  </a:cubicBezTo>
                  <a:cubicBezTo>
                    <a:pt x="12563" y="1467"/>
                    <a:pt x="11766" y="878"/>
                    <a:pt x="10865" y="497"/>
                  </a:cubicBezTo>
                  <a:cubicBezTo>
                    <a:pt x="10172" y="219"/>
                    <a:pt x="9427" y="63"/>
                    <a:pt x="8682" y="11"/>
                  </a:cubicBezTo>
                  <a:cubicBezTo>
                    <a:pt x="8544" y="4"/>
                    <a:pt x="8406" y="1"/>
                    <a:pt x="8267" y="1"/>
                  </a:cubicBezTo>
                  <a:close/>
                </a:path>
              </a:pathLst>
            </a:custGeom>
            <a:solidFill>
              <a:schemeClr val="accent2"/>
            </a:solid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3" name="Google Shape;563;p28"/>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4" name="Google Shape;564;p28"/>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5" name="Google Shape;565;p28"/>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6" name="Google Shape;566;p28"/>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7" name="Google Shape;567;p28"/>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8" name="Google Shape;568;p28"/>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9" name="Google Shape;569;p28"/>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0" name="Google Shape;570;p28"/>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1" name="Google Shape;571;p28"/>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2" name="Google Shape;572;p28"/>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3" name="Google Shape;573;p28"/>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4" name="Google Shape;574;p28"/>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5" name="Google Shape;575;p28"/>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576" name="Google Shape;576;p28"/>
          <p:cNvGrpSpPr/>
          <p:nvPr/>
        </p:nvGrpSpPr>
        <p:grpSpPr>
          <a:xfrm>
            <a:off x="4699762" y="3332869"/>
            <a:ext cx="1135179" cy="1113583"/>
            <a:chOff x="5928525" y="2460925"/>
            <a:chExt cx="432350" cy="424125"/>
          </a:xfrm>
        </p:grpSpPr>
        <p:sp>
          <p:nvSpPr>
            <p:cNvPr id="577" name="Google Shape;577;p28"/>
            <p:cNvSpPr/>
            <p:nvPr/>
          </p:nvSpPr>
          <p:spPr>
            <a:xfrm>
              <a:off x="5928525" y="2463250"/>
              <a:ext cx="370850" cy="387250"/>
            </a:xfrm>
            <a:custGeom>
              <a:avLst/>
              <a:gdLst/>
              <a:ahLst/>
              <a:cxnLst/>
              <a:rect l="l" t="t" r="r" b="b"/>
              <a:pathLst>
                <a:path w="14834" h="15490" extrusionOk="0">
                  <a:moveTo>
                    <a:pt x="8267" y="1"/>
                  </a:moveTo>
                  <a:cubicBezTo>
                    <a:pt x="6410" y="1"/>
                    <a:pt x="4556" y="640"/>
                    <a:pt x="3362" y="1640"/>
                  </a:cubicBezTo>
                  <a:cubicBezTo>
                    <a:pt x="3293" y="1675"/>
                    <a:pt x="3189" y="1814"/>
                    <a:pt x="3120" y="1848"/>
                  </a:cubicBezTo>
                  <a:cubicBezTo>
                    <a:pt x="867" y="3373"/>
                    <a:pt x="0" y="6440"/>
                    <a:pt x="156" y="9143"/>
                  </a:cubicBezTo>
                  <a:cubicBezTo>
                    <a:pt x="243" y="11812"/>
                    <a:pt x="1699" y="13978"/>
                    <a:pt x="3951" y="14948"/>
                  </a:cubicBezTo>
                  <a:cubicBezTo>
                    <a:pt x="4506" y="15174"/>
                    <a:pt x="5095" y="15330"/>
                    <a:pt x="5684" y="15416"/>
                  </a:cubicBezTo>
                  <a:cubicBezTo>
                    <a:pt x="6036" y="15465"/>
                    <a:pt x="6391" y="15489"/>
                    <a:pt x="6746" y="15489"/>
                  </a:cubicBezTo>
                  <a:cubicBezTo>
                    <a:pt x="7649" y="15489"/>
                    <a:pt x="8551" y="15334"/>
                    <a:pt x="9410" y="15035"/>
                  </a:cubicBezTo>
                  <a:cubicBezTo>
                    <a:pt x="10120" y="14792"/>
                    <a:pt x="10796" y="14446"/>
                    <a:pt x="11402" y="14013"/>
                  </a:cubicBezTo>
                  <a:cubicBezTo>
                    <a:pt x="11957" y="13631"/>
                    <a:pt x="12459" y="13181"/>
                    <a:pt x="12893" y="12678"/>
                  </a:cubicBezTo>
                  <a:cubicBezTo>
                    <a:pt x="13378" y="12124"/>
                    <a:pt x="13794" y="11483"/>
                    <a:pt x="14088" y="10807"/>
                  </a:cubicBezTo>
                  <a:cubicBezTo>
                    <a:pt x="14140" y="10686"/>
                    <a:pt x="14192" y="10564"/>
                    <a:pt x="14244" y="10443"/>
                  </a:cubicBezTo>
                  <a:cubicBezTo>
                    <a:pt x="14435" y="9941"/>
                    <a:pt x="14573" y="9421"/>
                    <a:pt x="14660" y="8884"/>
                  </a:cubicBezTo>
                  <a:cubicBezTo>
                    <a:pt x="14799" y="8138"/>
                    <a:pt x="14833" y="7376"/>
                    <a:pt x="14781" y="6614"/>
                  </a:cubicBezTo>
                  <a:cubicBezTo>
                    <a:pt x="14747" y="6076"/>
                    <a:pt x="14660" y="5522"/>
                    <a:pt x="14521" y="5002"/>
                  </a:cubicBezTo>
                  <a:cubicBezTo>
                    <a:pt x="14400" y="4499"/>
                    <a:pt x="14227" y="4014"/>
                    <a:pt x="14002" y="3546"/>
                  </a:cubicBezTo>
                  <a:cubicBezTo>
                    <a:pt x="13776" y="3079"/>
                    <a:pt x="13499" y="2628"/>
                    <a:pt x="13170" y="2229"/>
                  </a:cubicBezTo>
                  <a:cubicBezTo>
                    <a:pt x="12563" y="1467"/>
                    <a:pt x="11766" y="878"/>
                    <a:pt x="10865" y="497"/>
                  </a:cubicBezTo>
                  <a:cubicBezTo>
                    <a:pt x="10172" y="219"/>
                    <a:pt x="9427" y="63"/>
                    <a:pt x="8682" y="11"/>
                  </a:cubicBezTo>
                  <a:cubicBezTo>
                    <a:pt x="8544" y="4"/>
                    <a:pt x="8406" y="1"/>
                    <a:pt x="8267" y="1"/>
                  </a:cubicBezTo>
                  <a:close/>
                </a:path>
              </a:pathLst>
            </a:custGeom>
            <a:solidFill>
              <a:schemeClr val="accent2"/>
            </a:solid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8" name="Google Shape;578;p28"/>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9" name="Google Shape;579;p28"/>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0" name="Google Shape;580;p28"/>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1" name="Google Shape;581;p28"/>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2" name="Google Shape;582;p28"/>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3" name="Google Shape;583;p28"/>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4" name="Google Shape;584;p28"/>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5" name="Google Shape;585;p28"/>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6" name="Google Shape;586;p28"/>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7" name="Google Shape;587;p28"/>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8" name="Google Shape;588;p28"/>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9" name="Google Shape;589;p28"/>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0" name="Google Shape;590;p28"/>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595" name="Google Shape;595;p28"/>
          <p:cNvSpPr txBox="1">
            <a:spLocks noGrp="1"/>
          </p:cNvSpPr>
          <p:nvPr>
            <p:ph type="ctrTitle" idx="6"/>
          </p:nvPr>
        </p:nvSpPr>
        <p:spPr>
          <a:xfrm>
            <a:off x="254521" y="2933878"/>
            <a:ext cx="1362400" cy="466873"/>
          </a:xfrm>
          <a:prstGeom prst="rect">
            <a:avLst/>
          </a:prstGeom>
        </p:spPr>
        <p:txBody>
          <a:bodyPr spcFirstLastPara="1" wrap="square" lIns="121900" tIns="121900" rIns="121900" bIns="121900" anchor="b" anchorCtr="0">
            <a:noAutofit/>
          </a:bodyPr>
          <a:lstStyle/>
          <a:p>
            <a:r>
              <a:rPr lang="en" sz="2133" dirty="0"/>
              <a:t>.</a:t>
            </a:r>
            <a:r>
              <a:rPr lang="en-US" sz="2133" dirty="0"/>
              <a:t>NET CORE</a:t>
            </a:r>
            <a:endParaRPr sz="2133" dirty="0"/>
          </a:p>
        </p:txBody>
      </p:sp>
      <p:sp>
        <p:nvSpPr>
          <p:cNvPr id="596" name="Google Shape;596;p28"/>
          <p:cNvSpPr txBox="1">
            <a:spLocks noGrp="1"/>
          </p:cNvSpPr>
          <p:nvPr>
            <p:ph type="subTitle" idx="7"/>
          </p:nvPr>
        </p:nvSpPr>
        <p:spPr>
          <a:xfrm>
            <a:off x="139891" y="4565499"/>
            <a:ext cx="1716604" cy="762080"/>
          </a:xfrm>
          <a:prstGeom prst="rect">
            <a:avLst/>
          </a:prstGeom>
        </p:spPr>
        <p:txBody>
          <a:bodyPr spcFirstLastPara="1" wrap="square" lIns="121900" tIns="121900" rIns="121900" bIns="121900" anchor="t" anchorCtr="0">
            <a:noAutofit/>
          </a:bodyPr>
          <a:lstStyle/>
          <a:p>
            <a:pPr marL="0" indent="0"/>
            <a:r>
              <a:rPr lang="en-US" dirty="0"/>
              <a:t>June </a:t>
            </a:r>
            <a:r>
              <a:rPr lang="en" dirty="0"/>
              <a:t>2016</a:t>
            </a:r>
            <a:endParaRPr dirty="0"/>
          </a:p>
        </p:txBody>
      </p:sp>
      <p:sp>
        <p:nvSpPr>
          <p:cNvPr id="599" name="Google Shape;599;p28"/>
          <p:cNvSpPr txBox="1">
            <a:spLocks noGrp="1"/>
          </p:cNvSpPr>
          <p:nvPr>
            <p:ph type="title" idx="14"/>
          </p:nvPr>
        </p:nvSpPr>
        <p:spPr>
          <a:xfrm>
            <a:off x="6711478" y="3442067"/>
            <a:ext cx="1033600" cy="770400"/>
          </a:xfrm>
          <a:prstGeom prst="rect">
            <a:avLst/>
          </a:prstGeom>
        </p:spPr>
        <p:txBody>
          <a:bodyPr spcFirstLastPara="1" wrap="square" lIns="121900" tIns="121900" rIns="121900" bIns="121900" anchor="ctr" anchorCtr="0">
            <a:noAutofit/>
          </a:bodyPr>
          <a:lstStyle/>
          <a:p>
            <a:r>
              <a:rPr lang="en"/>
              <a:t>5.0</a:t>
            </a:r>
            <a:endParaRPr dirty="0"/>
          </a:p>
        </p:txBody>
      </p:sp>
      <p:sp>
        <p:nvSpPr>
          <p:cNvPr id="600" name="Google Shape;600;p28"/>
          <p:cNvSpPr txBox="1">
            <a:spLocks noGrp="1"/>
          </p:cNvSpPr>
          <p:nvPr>
            <p:ph type="title" idx="8"/>
          </p:nvPr>
        </p:nvSpPr>
        <p:spPr>
          <a:xfrm>
            <a:off x="390991" y="3442067"/>
            <a:ext cx="1033600" cy="770400"/>
          </a:xfrm>
          <a:prstGeom prst="rect">
            <a:avLst/>
          </a:prstGeom>
        </p:spPr>
        <p:txBody>
          <a:bodyPr spcFirstLastPara="1" wrap="square" lIns="121900" tIns="121900" rIns="121900" bIns="121900" anchor="ctr" anchorCtr="0">
            <a:noAutofit/>
          </a:bodyPr>
          <a:lstStyle/>
          <a:p>
            <a:r>
              <a:rPr lang="en" dirty="0"/>
              <a:t>1.0</a:t>
            </a:r>
            <a:endParaRPr dirty="0"/>
          </a:p>
        </p:txBody>
      </p:sp>
      <p:sp>
        <p:nvSpPr>
          <p:cNvPr id="601" name="Google Shape;601;p28"/>
          <p:cNvSpPr txBox="1">
            <a:spLocks noGrp="1"/>
          </p:cNvSpPr>
          <p:nvPr>
            <p:ph type="title" idx="5"/>
          </p:nvPr>
        </p:nvSpPr>
        <p:spPr>
          <a:xfrm>
            <a:off x="4662770" y="3514400"/>
            <a:ext cx="1033600" cy="625600"/>
          </a:xfrm>
          <a:prstGeom prst="rect">
            <a:avLst/>
          </a:prstGeom>
        </p:spPr>
        <p:txBody>
          <a:bodyPr spcFirstLastPara="1" wrap="square" lIns="121900" tIns="121900" rIns="121900" bIns="121900" anchor="ctr" anchorCtr="0">
            <a:noAutofit/>
          </a:bodyPr>
          <a:lstStyle/>
          <a:p>
            <a:r>
              <a:rPr lang="en" dirty="0"/>
              <a:t>3.0</a:t>
            </a:r>
            <a:endParaRPr dirty="0"/>
          </a:p>
        </p:txBody>
      </p:sp>
      <p:sp>
        <p:nvSpPr>
          <p:cNvPr id="602" name="Google Shape;602;p28"/>
          <p:cNvSpPr txBox="1">
            <a:spLocks noGrp="1"/>
          </p:cNvSpPr>
          <p:nvPr>
            <p:ph type="title" idx="2"/>
          </p:nvPr>
        </p:nvSpPr>
        <p:spPr>
          <a:xfrm>
            <a:off x="2409794" y="3442080"/>
            <a:ext cx="1033600" cy="770400"/>
          </a:xfrm>
          <a:prstGeom prst="rect">
            <a:avLst/>
          </a:prstGeom>
        </p:spPr>
        <p:txBody>
          <a:bodyPr spcFirstLastPara="1" wrap="square" lIns="121900" tIns="121900" rIns="121900" bIns="121900" anchor="ctr" anchorCtr="0">
            <a:noAutofit/>
          </a:bodyPr>
          <a:lstStyle/>
          <a:p>
            <a:r>
              <a:rPr lang="en" dirty="0"/>
              <a:t>2.0</a:t>
            </a:r>
            <a:endParaRPr dirty="0"/>
          </a:p>
        </p:txBody>
      </p:sp>
      <p:grpSp>
        <p:nvGrpSpPr>
          <p:cNvPr id="603" name="Google Shape;603;p28"/>
          <p:cNvGrpSpPr/>
          <p:nvPr/>
        </p:nvGrpSpPr>
        <p:grpSpPr>
          <a:xfrm>
            <a:off x="1474383" y="3143356"/>
            <a:ext cx="419104" cy="330669"/>
            <a:chOff x="0" y="803700"/>
            <a:chExt cx="314328" cy="248002"/>
          </a:xfrm>
        </p:grpSpPr>
        <p:sp>
          <p:nvSpPr>
            <p:cNvPr id="604" name="Google Shape;604;p28"/>
            <p:cNvSpPr/>
            <p:nvPr/>
          </p:nvSpPr>
          <p:spPr>
            <a:xfrm>
              <a:off x="164922" y="921143"/>
              <a:ext cx="149405" cy="130560"/>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endParaRPr sz="2400" dirty="0"/>
            </a:p>
          </p:txBody>
        </p:sp>
        <p:sp>
          <p:nvSpPr>
            <p:cNvPr id="605" name="Google Shape;605;p28"/>
            <p:cNvSpPr/>
            <p:nvPr/>
          </p:nvSpPr>
          <p:spPr>
            <a:xfrm>
              <a:off x="0" y="803700"/>
              <a:ext cx="94442" cy="92989"/>
            </a:xfrm>
            <a:custGeom>
              <a:avLst/>
              <a:gdLst/>
              <a:ahLst/>
              <a:cxnLst/>
              <a:rect l="l" t="t" r="r" b="b"/>
              <a:pathLst>
                <a:path w="2641" h="2829" extrusionOk="0">
                  <a:moveTo>
                    <a:pt x="1224" y="1"/>
                  </a:moveTo>
                  <a:cubicBezTo>
                    <a:pt x="1055" y="1"/>
                    <a:pt x="876" y="117"/>
                    <a:pt x="850" y="337"/>
                  </a:cubicBezTo>
                  <a:cubicBezTo>
                    <a:pt x="833" y="579"/>
                    <a:pt x="833" y="820"/>
                    <a:pt x="850" y="1062"/>
                  </a:cubicBezTo>
                  <a:cubicBezTo>
                    <a:pt x="677" y="1114"/>
                    <a:pt x="505" y="1183"/>
                    <a:pt x="332" y="1235"/>
                  </a:cubicBezTo>
                  <a:cubicBezTo>
                    <a:pt x="1" y="1329"/>
                    <a:pt x="102" y="1800"/>
                    <a:pt x="400" y="1800"/>
                  </a:cubicBezTo>
                  <a:cubicBezTo>
                    <a:pt x="427" y="1800"/>
                    <a:pt x="457" y="1796"/>
                    <a:pt x="488" y="1787"/>
                  </a:cubicBezTo>
                  <a:cubicBezTo>
                    <a:pt x="626" y="1752"/>
                    <a:pt x="764" y="1718"/>
                    <a:pt x="919" y="1683"/>
                  </a:cubicBezTo>
                  <a:cubicBezTo>
                    <a:pt x="988" y="2098"/>
                    <a:pt x="1074" y="2546"/>
                    <a:pt x="1437" y="2788"/>
                  </a:cubicBezTo>
                  <a:cubicBezTo>
                    <a:pt x="1483" y="2816"/>
                    <a:pt x="1534" y="2829"/>
                    <a:pt x="1585" y="2829"/>
                  </a:cubicBezTo>
                  <a:cubicBezTo>
                    <a:pt x="1725" y="2829"/>
                    <a:pt x="1865" y="2733"/>
                    <a:pt x="1903" y="2581"/>
                  </a:cubicBezTo>
                  <a:cubicBezTo>
                    <a:pt x="1972" y="2218"/>
                    <a:pt x="1782" y="1925"/>
                    <a:pt x="1696" y="1563"/>
                  </a:cubicBezTo>
                  <a:cubicBezTo>
                    <a:pt x="1696" y="1563"/>
                    <a:pt x="1696" y="1545"/>
                    <a:pt x="1696" y="1545"/>
                  </a:cubicBezTo>
                  <a:cubicBezTo>
                    <a:pt x="1886" y="1494"/>
                    <a:pt x="2093" y="1459"/>
                    <a:pt x="2283" y="1390"/>
                  </a:cubicBezTo>
                  <a:cubicBezTo>
                    <a:pt x="2641" y="1325"/>
                    <a:pt x="2569" y="815"/>
                    <a:pt x="2241" y="815"/>
                  </a:cubicBezTo>
                  <a:cubicBezTo>
                    <a:pt x="2221" y="815"/>
                    <a:pt x="2201" y="817"/>
                    <a:pt x="2179" y="820"/>
                  </a:cubicBezTo>
                  <a:cubicBezTo>
                    <a:pt x="1972" y="820"/>
                    <a:pt x="1747" y="838"/>
                    <a:pt x="1558" y="872"/>
                  </a:cubicBezTo>
                  <a:cubicBezTo>
                    <a:pt x="1540" y="700"/>
                    <a:pt x="1540" y="510"/>
                    <a:pt x="1540" y="337"/>
                  </a:cubicBezTo>
                  <a:cubicBezTo>
                    <a:pt x="1540" y="109"/>
                    <a:pt x="1387" y="1"/>
                    <a:pt x="122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606" name="Google Shape;606;p28"/>
          <p:cNvGrpSpPr/>
          <p:nvPr/>
        </p:nvGrpSpPr>
        <p:grpSpPr>
          <a:xfrm>
            <a:off x="10915971" y="6295610"/>
            <a:ext cx="419104" cy="330669"/>
            <a:chOff x="0" y="803700"/>
            <a:chExt cx="314328" cy="248002"/>
          </a:xfrm>
        </p:grpSpPr>
        <p:sp>
          <p:nvSpPr>
            <p:cNvPr id="607" name="Google Shape;607;p28"/>
            <p:cNvSpPr/>
            <p:nvPr/>
          </p:nvSpPr>
          <p:spPr>
            <a:xfrm>
              <a:off x="164922" y="921143"/>
              <a:ext cx="149405" cy="130560"/>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08" name="Google Shape;608;p28"/>
            <p:cNvSpPr/>
            <p:nvPr/>
          </p:nvSpPr>
          <p:spPr>
            <a:xfrm>
              <a:off x="0" y="803700"/>
              <a:ext cx="94442" cy="92989"/>
            </a:xfrm>
            <a:custGeom>
              <a:avLst/>
              <a:gdLst/>
              <a:ahLst/>
              <a:cxnLst/>
              <a:rect l="l" t="t" r="r" b="b"/>
              <a:pathLst>
                <a:path w="2641" h="2829" extrusionOk="0">
                  <a:moveTo>
                    <a:pt x="1224" y="1"/>
                  </a:moveTo>
                  <a:cubicBezTo>
                    <a:pt x="1055" y="1"/>
                    <a:pt x="876" y="117"/>
                    <a:pt x="850" y="337"/>
                  </a:cubicBezTo>
                  <a:cubicBezTo>
                    <a:pt x="833" y="579"/>
                    <a:pt x="833" y="820"/>
                    <a:pt x="850" y="1062"/>
                  </a:cubicBezTo>
                  <a:cubicBezTo>
                    <a:pt x="677" y="1114"/>
                    <a:pt x="505" y="1183"/>
                    <a:pt x="332" y="1235"/>
                  </a:cubicBezTo>
                  <a:cubicBezTo>
                    <a:pt x="1" y="1329"/>
                    <a:pt x="102" y="1800"/>
                    <a:pt x="400" y="1800"/>
                  </a:cubicBezTo>
                  <a:cubicBezTo>
                    <a:pt x="427" y="1800"/>
                    <a:pt x="457" y="1796"/>
                    <a:pt x="488" y="1787"/>
                  </a:cubicBezTo>
                  <a:cubicBezTo>
                    <a:pt x="626" y="1752"/>
                    <a:pt x="764" y="1718"/>
                    <a:pt x="919" y="1683"/>
                  </a:cubicBezTo>
                  <a:cubicBezTo>
                    <a:pt x="988" y="2098"/>
                    <a:pt x="1074" y="2546"/>
                    <a:pt x="1437" y="2788"/>
                  </a:cubicBezTo>
                  <a:cubicBezTo>
                    <a:pt x="1483" y="2816"/>
                    <a:pt x="1534" y="2829"/>
                    <a:pt x="1585" y="2829"/>
                  </a:cubicBezTo>
                  <a:cubicBezTo>
                    <a:pt x="1725" y="2829"/>
                    <a:pt x="1865" y="2733"/>
                    <a:pt x="1903" y="2581"/>
                  </a:cubicBezTo>
                  <a:cubicBezTo>
                    <a:pt x="1972" y="2218"/>
                    <a:pt x="1782" y="1925"/>
                    <a:pt x="1696" y="1563"/>
                  </a:cubicBezTo>
                  <a:cubicBezTo>
                    <a:pt x="1696" y="1563"/>
                    <a:pt x="1696" y="1545"/>
                    <a:pt x="1696" y="1545"/>
                  </a:cubicBezTo>
                  <a:cubicBezTo>
                    <a:pt x="1886" y="1494"/>
                    <a:pt x="2093" y="1459"/>
                    <a:pt x="2283" y="1390"/>
                  </a:cubicBezTo>
                  <a:cubicBezTo>
                    <a:pt x="2641" y="1325"/>
                    <a:pt x="2569" y="815"/>
                    <a:pt x="2241" y="815"/>
                  </a:cubicBezTo>
                  <a:cubicBezTo>
                    <a:pt x="2221" y="815"/>
                    <a:pt x="2201" y="817"/>
                    <a:pt x="2179" y="820"/>
                  </a:cubicBezTo>
                  <a:cubicBezTo>
                    <a:pt x="1972" y="820"/>
                    <a:pt x="1747" y="838"/>
                    <a:pt x="1558" y="872"/>
                  </a:cubicBezTo>
                  <a:cubicBezTo>
                    <a:pt x="1540" y="700"/>
                    <a:pt x="1540" y="510"/>
                    <a:pt x="1540" y="337"/>
                  </a:cubicBezTo>
                  <a:cubicBezTo>
                    <a:pt x="1540" y="109"/>
                    <a:pt x="1387" y="1"/>
                    <a:pt x="122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
        <p:nvSpPr>
          <p:cNvPr id="609" name="Google Shape;609;p28"/>
          <p:cNvSpPr/>
          <p:nvPr/>
        </p:nvSpPr>
        <p:spPr>
          <a:xfrm rot="-3465756">
            <a:off x="1834747" y="3745944"/>
            <a:ext cx="235921" cy="287417"/>
          </a:xfrm>
          <a:custGeom>
            <a:avLst/>
            <a:gdLst/>
            <a:ahLst/>
            <a:cxnLst/>
            <a:rect l="l" t="t" r="r" b="b"/>
            <a:pathLst>
              <a:path w="7078" h="8623" extrusionOk="0">
                <a:moveTo>
                  <a:pt x="485" y="1"/>
                </a:moveTo>
                <a:cubicBezTo>
                  <a:pt x="416" y="1"/>
                  <a:pt x="347" y="7"/>
                  <a:pt x="276" y="20"/>
                </a:cubicBezTo>
                <a:cubicBezTo>
                  <a:pt x="104" y="72"/>
                  <a:pt x="0" y="245"/>
                  <a:pt x="35" y="435"/>
                </a:cubicBezTo>
                <a:cubicBezTo>
                  <a:pt x="173" y="849"/>
                  <a:pt x="449" y="1108"/>
                  <a:pt x="708" y="1453"/>
                </a:cubicBezTo>
                <a:cubicBezTo>
                  <a:pt x="1122" y="2074"/>
                  <a:pt x="1485" y="2713"/>
                  <a:pt x="1812" y="3386"/>
                </a:cubicBezTo>
                <a:cubicBezTo>
                  <a:pt x="2399" y="4525"/>
                  <a:pt x="2814" y="5768"/>
                  <a:pt x="3659" y="6734"/>
                </a:cubicBezTo>
                <a:cubicBezTo>
                  <a:pt x="3339" y="6710"/>
                  <a:pt x="3018" y="6698"/>
                  <a:pt x="2698" y="6698"/>
                </a:cubicBezTo>
                <a:cubicBezTo>
                  <a:pt x="2328" y="6698"/>
                  <a:pt x="1958" y="6715"/>
                  <a:pt x="1588" y="6752"/>
                </a:cubicBezTo>
                <a:cubicBezTo>
                  <a:pt x="1122" y="6821"/>
                  <a:pt x="950" y="7494"/>
                  <a:pt x="1467" y="7632"/>
                </a:cubicBezTo>
                <a:cubicBezTo>
                  <a:pt x="2658" y="7960"/>
                  <a:pt x="4125" y="7977"/>
                  <a:pt x="5247" y="8495"/>
                </a:cubicBezTo>
                <a:cubicBezTo>
                  <a:pt x="5402" y="8583"/>
                  <a:pt x="5564" y="8623"/>
                  <a:pt x="5723" y="8623"/>
                </a:cubicBezTo>
                <a:cubicBezTo>
                  <a:pt x="6217" y="8623"/>
                  <a:pt x="6667" y="8229"/>
                  <a:pt x="6680" y="7666"/>
                </a:cubicBezTo>
                <a:cubicBezTo>
                  <a:pt x="6749" y="6683"/>
                  <a:pt x="6973" y="5733"/>
                  <a:pt x="7042" y="4750"/>
                </a:cubicBezTo>
                <a:cubicBezTo>
                  <a:pt x="7077" y="4273"/>
                  <a:pt x="6665" y="3976"/>
                  <a:pt x="6250" y="3976"/>
                </a:cubicBezTo>
                <a:cubicBezTo>
                  <a:pt x="6049" y="3976"/>
                  <a:pt x="5848" y="4045"/>
                  <a:pt x="5696" y="4197"/>
                </a:cubicBezTo>
                <a:cubicBezTo>
                  <a:pt x="5213" y="4681"/>
                  <a:pt x="4902" y="5319"/>
                  <a:pt x="4816" y="5992"/>
                </a:cubicBezTo>
                <a:cubicBezTo>
                  <a:pt x="4350" y="4594"/>
                  <a:pt x="3521" y="3300"/>
                  <a:pt x="2745" y="2057"/>
                </a:cubicBezTo>
                <a:cubicBezTo>
                  <a:pt x="2276" y="1331"/>
                  <a:pt x="1476" y="1"/>
                  <a:pt x="48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10" name="Google Shape;610;p28"/>
          <p:cNvSpPr/>
          <p:nvPr/>
        </p:nvSpPr>
        <p:spPr>
          <a:xfrm rot="-7334244" flipH="1">
            <a:off x="6162514" y="3683544"/>
            <a:ext cx="235921" cy="287417"/>
          </a:xfrm>
          <a:custGeom>
            <a:avLst/>
            <a:gdLst/>
            <a:ahLst/>
            <a:cxnLst/>
            <a:rect l="l" t="t" r="r" b="b"/>
            <a:pathLst>
              <a:path w="7078" h="8623" extrusionOk="0">
                <a:moveTo>
                  <a:pt x="485" y="1"/>
                </a:moveTo>
                <a:cubicBezTo>
                  <a:pt x="416" y="1"/>
                  <a:pt x="347" y="7"/>
                  <a:pt x="276" y="20"/>
                </a:cubicBezTo>
                <a:cubicBezTo>
                  <a:pt x="104" y="72"/>
                  <a:pt x="0" y="245"/>
                  <a:pt x="35" y="435"/>
                </a:cubicBezTo>
                <a:cubicBezTo>
                  <a:pt x="173" y="849"/>
                  <a:pt x="449" y="1108"/>
                  <a:pt x="708" y="1453"/>
                </a:cubicBezTo>
                <a:cubicBezTo>
                  <a:pt x="1122" y="2074"/>
                  <a:pt x="1485" y="2713"/>
                  <a:pt x="1812" y="3386"/>
                </a:cubicBezTo>
                <a:cubicBezTo>
                  <a:pt x="2399" y="4525"/>
                  <a:pt x="2814" y="5768"/>
                  <a:pt x="3659" y="6734"/>
                </a:cubicBezTo>
                <a:cubicBezTo>
                  <a:pt x="3339" y="6710"/>
                  <a:pt x="3018" y="6698"/>
                  <a:pt x="2698" y="6698"/>
                </a:cubicBezTo>
                <a:cubicBezTo>
                  <a:pt x="2328" y="6698"/>
                  <a:pt x="1958" y="6715"/>
                  <a:pt x="1588" y="6752"/>
                </a:cubicBezTo>
                <a:cubicBezTo>
                  <a:pt x="1122" y="6821"/>
                  <a:pt x="950" y="7494"/>
                  <a:pt x="1467" y="7632"/>
                </a:cubicBezTo>
                <a:cubicBezTo>
                  <a:pt x="2658" y="7960"/>
                  <a:pt x="4125" y="7977"/>
                  <a:pt x="5247" y="8495"/>
                </a:cubicBezTo>
                <a:cubicBezTo>
                  <a:pt x="5402" y="8583"/>
                  <a:pt x="5564" y="8623"/>
                  <a:pt x="5723" y="8623"/>
                </a:cubicBezTo>
                <a:cubicBezTo>
                  <a:pt x="6217" y="8623"/>
                  <a:pt x="6667" y="8229"/>
                  <a:pt x="6680" y="7666"/>
                </a:cubicBezTo>
                <a:cubicBezTo>
                  <a:pt x="6749" y="6683"/>
                  <a:pt x="6973" y="5733"/>
                  <a:pt x="7042" y="4750"/>
                </a:cubicBezTo>
                <a:cubicBezTo>
                  <a:pt x="7077" y="4273"/>
                  <a:pt x="6665" y="3976"/>
                  <a:pt x="6250" y="3976"/>
                </a:cubicBezTo>
                <a:cubicBezTo>
                  <a:pt x="6049" y="3976"/>
                  <a:pt x="5848" y="4045"/>
                  <a:pt x="5696" y="4197"/>
                </a:cubicBezTo>
                <a:cubicBezTo>
                  <a:pt x="5213" y="4681"/>
                  <a:pt x="4902" y="5319"/>
                  <a:pt x="4816" y="5992"/>
                </a:cubicBezTo>
                <a:cubicBezTo>
                  <a:pt x="4350" y="4594"/>
                  <a:pt x="3521" y="3300"/>
                  <a:pt x="2745" y="2057"/>
                </a:cubicBezTo>
                <a:cubicBezTo>
                  <a:pt x="2276" y="1331"/>
                  <a:pt x="1476" y="1"/>
                  <a:pt x="48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11" name="Google Shape;611;p28"/>
          <p:cNvSpPr/>
          <p:nvPr/>
        </p:nvSpPr>
        <p:spPr>
          <a:xfrm rot="-8806246">
            <a:off x="3967227" y="3718279"/>
            <a:ext cx="277339" cy="217837"/>
          </a:xfrm>
          <a:custGeom>
            <a:avLst/>
            <a:gdLst/>
            <a:ahLst/>
            <a:cxnLst/>
            <a:rect l="l" t="t" r="r" b="b"/>
            <a:pathLst>
              <a:path w="8320" h="6535" extrusionOk="0">
                <a:moveTo>
                  <a:pt x="7355" y="0"/>
                </a:moveTo>
                <a:cubicBezTo>
                  <a:pt x="6358" y="0"/>
                  <a:pt x="5365" y="508"/>
                  <a:pt x="4488" y="940"/>
                </a:cubicBezTo>
                <a:cubicBezTo>
                  <a:pt x="3866" y="1250"/>
                  <a:pt x="3262" y="1596"/>
                  <a:pt x="2658" y="1923"/>
                </a:cubicBezTo>
                <a:cubicBezTo>
                  <a:pt x="2727" y="1803"/>
                  <a:pt x="2796" y="1682"/>
                  <a:pt x="2848" y="1596"/>
                </a:cubicBezTo>
                <a:cubicBezTo>
                  <a:pt x="3070" y="1166"/>
                  <a:pt x="2735" y="625"/>
                  <a:pt x="2309" y="625"/>
                </a:cubicBezTo>
                <a:cubicBezTo>
                  <a:pt x="2204" y="625"/>
                  <a:pt x="2094" y="658"/>
                  <a:pt x="1985" y="733"/>
                </a:cubicBezTo>
                <a:cubicBezTo>
                  <a:pt x="777" y="1544"/>
                  <a:pt x="0" y="3201"/>
                  <a:pt x="501" y="4616"/>
                </a:cubicBezTo>
                <a:cubicBezTo>
                  <a:pt x="929" y="5874"/>
                  <a:pt x="2266" y="6534"/>
                  <a:pt x="3544" y="6534"/>
                </a:cubicBezTo>
                <a:cubicBezTo>
                  <a:pt x="3861" y="6534"/>
                  <a:pt x="4175" y="6493"/>
                  <a:pt x="4471" y="6411"/>
                </a:cubicBezTo>
                <a:cubicBezTo>
                  <a:pt x="5195" y="6187"/>
                  <a:pt x="5195" y="5168"/>
                  <a:pt x="4471" y="4944"/>
                </a:cubicBezTo>
                <a:cubicBezTo>
                  <a:pt x="3763" y="4771"/>
                  <a:pt x="2831" y="4771"/>
                  <a:pt x="2296" y="4219"/>
                </a:cubicBezTo>
                <a:cubicBezTo>
                  <a:pt x="3124" y="3891"/>
                  <a:pt x="3901" y="3270"/>
                  <a:pt x="4591" y="2838"/>
                </a:cubicBezTo>
                <a:cubicBezTo>
                  <a:pt x="5696" y="2182"/>
                  <a:pt x="7077" y="1734"/>
                  <a:pt x="8043" y="888"/>
                </a:cubicBezTo>
                <a:cubicBezTo>
                  <a:pt x="8319" y="629"/>
                  <a:pt x="8199" y="163"/>
                  <a:pt x="7836" y="42"/>
                </a:cubicBezTo>
                <a:cubicBezTo>
                  <a:pt x="7676" y="13"/>
                  <a:pt x="7516" y="0"/>
                  <a:pt x="735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nvGrpSpPr>
          <p:cNvPr id="84" name="Google Shape;531;p28">
            <a:extLst>
              <a:ext uri="{FF2B5EF4-FFF2-40B4-BE49-F238E27FC236}">
                <a16:creationId xmlns:a16="http://schemas.microsoft.com/office/drawing/2014/main" id="{301DAC0D-B92E-4BD8-88B9-1531DF692253}"/>
              </a:ext>
            </a:extLst>
          </p:cNvPr>
          <p:cNvGrpSpPr/>
          <p:nvPr/>
        </p:nvGrpSpPr>
        <p:grpSpPr>
          <a:xfrm>
            <a:off x="8814682" y="3304890"/>
            <a:ext cx="1135179" cy="1113583"/>
            <a:chOff x="5928525" y="2460925"/>
            <a:chExt cx="432350" cy="424125"/>
          </a:xfrm>
          <a:solidFill>
            <a:schemeClr val="accent2"/>
          </a:solidFill>
        </p:grpSpPr>
        <p:sp>
          <p:nvSpPr>
            <p:cNvPr id="85" name="Google Shape;532;p28">
              <a:extLst>
                <a:ext uri="{FF2B5EF4-FFF2-40B4-BE49-F238E27FC236}">
                  <a16:creationId xmlns:a16="http://schemas.microsoft.com/office/drawing/2014/main" id="{0F0F42AA-DFBB-496A-91BC-6AAD8C28AE94}"/>
                </a:ext>
              </a:extLst>
            </p:cNvPr>
            <p:cNvSpPr/>
            <p:nvPr/>
          </p:nvSpPr>
          <p:spPr>
            <a:xfrm>
              <a:off x="5928525" y="2463250"/>
              <a:ext cx="370850" cy="387250"/>
            </a:xfrm>
            <a:custGeom>
              <a:avLst/>
              <a:gdLst/>
              <a:ahLst/>
              <a:cxnLst/>
              <a:rect l="l" t="t" r="r" b="b"/>
              <a:pathLst>
                <a:path w="14834" h="15490" extrusionOk="0">
                  <a:moveTo>
                    <a:pt x="8267" y="1"/>
                  </a:moveTo>
                  <a:cubicBezTo>
                    <a:pt x="6410" y="1"/>
                    <a:pt x="4556" y="640"/>
                    <a:pt x="3362" y="1640"/>
                  </a:cubicBezTo>
                  <a:cubicBezTo>
                    <a:pt x="3293" y="1675"/>
                    <a:pt x="3189" y="1814"/>
                    <a:pt x="3120" y="1848"/>
                  </a:cubicBezTo>
                  <a:cubicBezTo>
                    <a:pt x="867" y="3373"/>
                    <a:pt x="0" y="6440"/>
                    <a:pt x="156" y="9143"/>
                  </a:cubicBezTo>
                  <a:cubicBezTo>
                    <a:pt x="243" y="11812"/>
                    <a:pt x="1699" y="13978"/>
                    <a:pt x="3951" y="14948"/>
                  </a:cubicBezTo>
                  <a:cubicBezTo>
                    <a:pt x="4506" y="15174"/>
                    <a:pt x="5095" y="15330"/>
                    <a:pt x="5684" y="15416"/>
                  </a:cubicBezTo>
                  <a:cubicBezTo>
                    <a:pt x="6036" y="15465"/>
                    <a:pt x="6391" y="15489"/>
                    <a:pt x="6746" y="15489"/>
                  </a:cubicBezTo>
                  <a:cubicBezTo>
                    <a:pt x="7649" y="15489"/>
                    <a:pt x="8551" y="15334"/>
                    <a:pt x="9410" y="15035"/>
                  </a:cubicBezTo>
                  <a:cubicBezTo>
                    <a:pt x="10120" y="14792"/>
                    <a:pt x="10796" y="14446"/>
                    <a:pt x="11402" y="14013"/>
                  </a:cubicBezTo>
                  <a:cubicBezTo>
                    <a:pt x="11957" y="13631"/>
                    <a:pt x="12459" y="13181"/>
                    <a:pt x="12893" y="12678"/>
                  </a:cubicBezTo>
                  <a:cubicBezTo>
                    <a:pt x="13378" y="12124"/>
                    <a:pt x="13794" y="11483"/>
                    <a:pt x="14088" y="10807"/>
                  </a:cubicBezTo>
                  <a:cubicBezTo>
                    <a:pt x="14140" y="10686"/>
                    <a:pt x="14192" y="10564"/>
                    <a:pt x="14244" y="10443"/>
                  </a:cubicBezTo>
                  <a:cubicBezTo>
                    <a:pt x="14435" y="9941"/>
                    <a:pt x="14573" y="9421"/>
                    <a:pt x="14660" y="8884"/>
                  </a:cubicBezTo>
                  <a:cubicBezTo>
                    <a:pt x="14799" y="8138"/>
                    <a:pt x="14833" y="7376"/>
                    <a:pt x="14781" y="6614"/>
                  </a:cubicBezTo>
                  <a:cubicBezTo>
                    <a:pt x="14747" y="6076"/>
                    <a:pt x="14660" y="5522"/>
                    <a:pt x="14521" y="5002"/>
                  </a:cubicBezTo>
                  <a:cubicBezTo>
                    <a:pt x="14400" y="4499"/>
                    <a:pt x="14227" y="4014"/>
                    <a:pt x="14002" y="3546"/>
                  </a:cubicBezTo>
                  <a:cubicBezTo>
                    <a:pt x="13776" y="3079"/>
                    <a:pt x="13499" y="2628"/>
                    <a:pt x="13170" y="2229"/>
                  </a:cubicBezTo>
                  <a:cubicBezTo>
                    <a:pt x="12563" y="1467"/>
                    <a:pt x="11766" y="878"/>
                    <a:pt x="10865" y="497"/>
                  </a:cubicBezTo>
                  <a:cubicBezTo>
                    <a:pt x="10172" y="219"/>
                    <a:pt x="9427" y="63"/>
                    <a:pt x="8682" y="11"/>
                  </a:cubicBezTo>
                  <a:cubicBezTo>
                    <a:pt x="8544" y="4"/>
                    <a:pt x="8406" y="1"/>
                    <a:pt x="8267" y="1"/>
                  </a:cubicBezTo>
                  <a:close/>
                </a:path>
              </a:pathLst>
            </a:custGeom>
            <a:grp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 name="Google Shape;533;p28">
              <a:extLst>
                <a:ext uri="{FF2B5EF4-FFF2-40B4-BE49-F238E27FC236}">
                  <a16:creationId xmlns:a16="http://schemas.microsoft.com/office/drawing/2014/main" id="{38A0C2A0-DB6A-49A0-A1D2-CC7081EA3129}"/>
                </a:ext>
              </a:extLst>
            </p:cNvPr>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 name="Google Shape;534;p28">
              <a:extLst>
                <a:ext uri="{FF2B5EF4-FFF2-40B4-BE49-F238E27FC236}">
                  <a16:creationId xmlns:a16="http://schemas.microsoft.com/office/drawing/2014/main" id="{51FE5C49-C43F-4B4F-B051-5904668A8615}"/>
                </a:ext>
              </a:extLst>
            </p:cNvPr>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8" name="Google Shape;535;p28">
              <a:extLst>
                <a:ext uri="{FF2B5EF4-FFF2-40B4-BE49-F238E27FC236}">
                  <a16:creationId xmlns:a16="http://schemas.microsoft.com/office/drawing/2014/main" id="{2492F670-F632-4650-92A5-9B59C2AEC2FF}"/>
                </a:ext>
              </a:extLst>
            </p:cNvPr>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9" name="Google Shape;536;p28">
              <a:extLst>
                <a:ext uri="{FF2B5EF4-FFF2-40B4-BE49-F238E27FC236}">
                  <a16:creationId xmlns:a16="http://schemas.microsoft.com/office/drawing/2014/main" id="{437F09CC-5000-46B5-A555-8CA4889670D4}"/>
                </a:ext>
              </a:extLst>
            </p:cNvPr>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0" name="Google Shape;537;p28">
              <a:extLst>
                <a:ext uri="{FF2B5EF4-FFF2-40B4-BE49-F238E27FC236}">
                  <a16:creationId xmlns:a16="http://schemas.microsoft.com/office/drawing/2014/main" id="{3F599EAD-6AC3-4B3E-9B20-1026470C4C19}"/>
                </a:ext>
              </a:extLst>
            </p:cNvPr>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1" name="Google Shape;538;p28">
              <a:extLst>
                <a:ext uri="{FF2B5EF4-FFF2-40B4-BE49-F238E27FC236}">
                  <a16:creationId xmlns:a16="http://schemas.microsoft.com/office/drawing/2014/main" id="{61B61253-3107-4981-9D39-5E15893AEE02}"/>
                </a:ext>
              </a:extLst>
            </p:cNvPr>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2" name="Google Shape;539;p28">
              <a:extLst>
                <a:ext uri="{FF2B5EF4-FFF2-40B4-BE49-F238E27FC236}">
                  <a16:creationId xmlns:a16="http://schemas.microsoft.com/office/drawing/2014/main" id="{1C2FA889-E932-4E86-99A8-3E41D9F60D89}"/>
                </a:ext>
              </a:extLst>
            </p:cNvPr>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3" name="Google Shape;540;p28">
              <a:extLst>
                <a:ext uri="{FF2B5EF4-FFF2-40B4-BE49-F238E27FC236}">
                  <a16:creationId xmlns:a16="http://schemas.microsoft.com/office/drawing/2014/main" id="{005C2FBE-75EC-45BC-98FB-EF4DD1C448D7}"/>
                </a:ext>
              </a:extLst>
            </p:cNvPr>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4" name="Google Shape;541;p28">
              <a:extLst>
                <a:ext uri="{FF2B5EF4-FFF2-40B4-BE49-F238E27FC236}">
                  <a16:creationId xmlns:a16="http://schemas.microsoft.com/office/drawing/2014/main" id="{CFDE59E1-F834-4222-984E-A63FBE006092}"/>
                </a:ext>
              </a:extLst>
            </p:cNvPr>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5" name="Google Shape;542;p28">
              <a:extLst>
                <a:ext uri="{FF2B5EF4-FFF2-40B4-BE49-F238E27FC236}">
                  <a16:creationId xmlns:a16="http://schemas.microsoft.com/office/drawing/2014/main" id="{2EDD8198-76B3-4A0A-989B-85AC5B5896D8}"/>
                </a:ext>
              </a:extLst>
            </p:cNvPr>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6" name="Google Shape;543;p28">
              <a:extLst>
                <a:ext uri="{FF2B5EF4-FFF2-40B4-BE49-F238E27FC236}">
                  <a16:creationId xmlns:a16="http://schemas.microsoft.com/office/drawing/2014/main" id="{F4DA5A8D-2F5C-4DBB-9C46-FDD149A5619D}"/>
                </a:ext>
              </a:extLst>
            </p:cNvPr>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7" name="Google Shape;544;p28">
              <a:extLst>
                <a:ext uri="{FF2B5EF4-FFF2-40B4-BE49-F238E27FC236}">
                  <a16:creationId xmlns:a16="http://schemas.microsoft.com/office/drawing/2014/main" id="{850FF5EA-A0DB-474D-8DD9-ACC7F9DDAA89}"/>
                </a:ext>
              </a:extLst>
            </p:cNvPr>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8" name="Google Shape;545;p28">
              <a:extLst>
                <a:ext uri="{FF2B5EF4-FFF2-40B4-BE49-F238E27FC236}">
                  <a16:creationId xmlns:a16="http://schemas.microsoft.com/office/drawing/2014/main" id="{6E9EA8AA-F9E8-4800-8AFD-852E3B1B36A7}"/>
                </a:ext>
              </a:extLst>
            </p:cNvPr>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99" name="Google Shape;599;p28">
            <a:extLst>
              <a:ext uri="{FF2B5EF4-FFF2-40B4-BE49-F238E27FC236}">
                <a16:creationId xmlns:a16="http://schemas.microsoft.com/office/drawing/2014/main" id="{A4AE5E79-DC23-4CF5-AD0A-B8261A1720E5}"/>
              </a:ext>
            </a:extLst>
          </p:cNvPr>
          <p:cNvSpPr txBox="1">
            <a:spLocks/>
          </p:cNvSpPr>
          <p:nvPr/>
        </p:nvSpPr>
        <p:spPr>
          <a:xfrm>
            <a:off x="8776302" y="3414088"/>
            <a:ext cx="1033600" cy="770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Londrina Shadow"/>
              <a:buNone/>
              <a:defRPr sz="3000" b="1" i="0" u="none" strike="noStrike" cap="none">
                <a:solidFill>
                  <a:schemeClr val="dk1"/>
                </a:solidFill>
                <a:latin typeface="Londrina Shadow"/>
                <a:ea typeface="Londrina Shadow"/>
                <a:cs typeface="Londrina Shadow"/>
                <a:sym typeface="Londrina Shadow"/>
              </a:defRPr>
            </a:lvl1pPr>
            <a:lvl2pPr marR="0" lvl="1"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4000" dirty="0"/>
              <a:t>6.0</a:t>
            </a:r>
          </a:p>
        </p:txBody>
      </p:sp>
      <p:sp>
        <p:nvSpPr>
          <p:cNvPr id="103" name="Google Shape;610;p28">
            <a:extLst>
              <a:ext uri="{FF2B5EF4-FFF2-40B4-BE49-F238E27FC236}">
                <a16:creationId xmlns:a16="http://schemas.microsoft.com/office/drawing/2014/main" id="{83F49C9E-DFD6-4CB5-AFE5-414BD4E024EC}"/>
              </a:ext>
            </a:extLst>
          </p:cNvPr>
          <p:cNvSpPr/>
          <p:nvPr/>
        </p:nvSpPr>
        <p:spPr>
          <a:xfrm rot="-7334244" flipH="1">
            <a:off x="8210426" y="3682069"/>
            <a:ext cx="235921" cy="287417"/>
          </a:xfrm>
          <a:custGeom>
            <a:avLst/>
            <a:gdLst/>
            <a:ahLst/>
            <a:cxnLst/>
            <a:rect l="l" t="t" r="r" b="b"/>
            <a:pathLst>
              <a:path w="7078" h="8623" extrusionOk="0">
                <a:moveTo>
                  <a:pt x="485" y="1"/>
                </a:moveTo>
                <a:cubicBezTo>
                  <a:pt x="416" y="1"/>
                  <a:pt x="347" y="7"/>
                  <a:pt x="276" y="20"/>
                </a:cubicBezTo>
                <a:cubicBezTo>
                  <a:pt x="104" y="72"/>
                  <a:pt x="0" y="245"/>
                  <a:pt x="35" y="435"/>
                </a:cubicBezTo>
                <a:cubicBezTo>
                  <a:pt x="173" y="849"/>
                  <a:pt x="449" y="1108"/>
                  <a:pt x="708" y="1453"/>
                </a:cubicBezTo>
                <a:cubicBezTo>
                  <a:pt x="1122" y="2074"/>
                  <a:pt x="1485" y="2713"/>
                  <a:pt x="1812" y="3386"/>
                </a:cubicBezTo>
                <a:cubicBezTo>
                  <a:pt x="2399" y="4525"/>
                  <a:pt x="2814" y="5768"/>
                  <a:pt x="3659" y="6734"/>
                </a:cubicBezTo>
                <a:cubicBezTo>
                  <a:pt x="3339" y="6710"/>
                  <a:pt x="3018" y="6698"/>
                  <a:pt x="2698" y="6698"/>
                </a:cubicBezTo>
                <a:cubicBezTo>
                  <a:pt x="2328" y="6698"/>
                  <a:pt x="1958" y="6715"/>
                  <a:pt x="1588" y="6752"/>
                </a:cubicBezTo>
                <a:cubicBezTo>
                  <a:pt x="1122" y="6821"/>
                  <a:pt x="950" y="7494"/>
                  <a:pt x="1467" y="7632"/>
                </a:cubicBezTo>
                <a:cubicBezTo>
                  <a:pt x="2658" y="7960"/>
                  <a:pt x="4125" y="7977"/>
                  <a:pt x="5247" y="8495"/>
                </a:cubicBezTo>
                <a:cubicBezTo>
                  <a:pt x="5402" y="8583"/>
                  <a:pt x="5564" y="8623"/>
                  <a:pt x="5723" y="8623"/>
                </a:cubicBezTo>
                <a:cubicBezTo>
                  <a:pt x="6217" y="8623"/>
                  <a:pt x="6667" y="8229"/>
                  <a:pt x="6680" y="7666"/>
                </a:cubicBezTo>
                <a:cubicBezTo>
                  <a:pt x="6749" y="6683"/>
                  <a:pt x="6973" y="5733"/>
                  <a:pt x="7042" y="4750"/>
                </a:cubicBezTo>
                <a:cubicBezTo>
                  <a:pt x="7077" y="4273"/>
                  <a:pt x="6665" y="3976"/>
                  <a:pt x="6250" y="3976"/>
                </a:cubicBezTo>
                <a:cubicBezTo>
                  <a:pt x="6049" y="3976"/>
                  <a:pt x="5848" y="4045"/>
                  <a:pt x="5696" y="4197"/>
                </a:cubicBezTo>
                <a:cubicBezTo>
                  <a:pt x="5213" y="4681"/>
                  <a:pt x="4902" y="5319"/>
                  <a:pt x="4816" y="5992"/>
                </a:cubicBezTo>
                <a:cubicBezTo>
                  <a:pt x="4350" y="4594"/>
                  <a:pt x="3521" y="3300"/>
                  <a:pt x="2745" y="2057"/>
                </a:cubicBezTo>
                <a:cubicBezTo>
                  <a:pt x="2276" y="1331"/>
                  <a:pt x="1476" y="1"/>
                  <a:pt x="48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04" name="Google Shape;595;p28">
            <a:extLst>
              <a:ext uri="{FF2B5EF4-FFF2-40B4-BE49-F238E27FC236}">
                <a16:creationId xmlns:a16="http://schemas.microsoft.com/office/drawing/2014/main" id="{EE94FA9D-2842-4A76-A52D-C19374647687}"/>
              </a:ext>
            </a:extLst>
          </p:cNvPr>
          <p:cNvSpPr txBox="1">
            <a:spLocks/>
          </p:cNvSpPr>
          <p:nvPr/>
        </p:nvSpPr>
        <p:spPr>
          <a:xfrm>
            <a:off x="2271678" y="2931237"/>
            <a:ext cx="1362400" cy="466873"/>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Londrina Shadow"/>
              <a:buNone/>
              <a:defRPr sz="2400" b="0" i="0" u="none" strike="noStrike" cap="none">
                <a:solidFill>
                  <a:schemeClr val="dk1"/>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2pPr>
            <a:lvl3pPr marR="0" lvl="2"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3pPr>
            <a:lvl4pPr marR="0" lvl="3"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4pPr>
            <a:lvl5pPr marR="0" lvl="4"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5pPr>
            <a:lvl6pPr marR="0" lvl="5"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6pPr>
            <a:lvl7pPr marR="0" lvl="6"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7pPr>
            <a:lvl8pPr marR="0" lvl="7"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8pPr>
            <a:lvl9pPr marR="0" lvl="8"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9pPr>
          </a:lstStyle>
          <a:p>
            <a:r>
              <a:rPr lang="en-US" sz="2133" dirty="0"/>
              <a:t>.NET CORE</a:t>
            </a:r>
          </a:p>
        </p:txBody>
      </p:sp>
      <p:sp>
        <p:nvSpPr>
          <p:cNvPr id="111" name="Google Shape;595;p28">
            <a:extLst>
              <a:ext uri="{FF2B5EF4-FFF2-40B4-BE49-F238E27FC236}">
                <a16:creationId xmlns:a16="http://schemas.microsoft.com/office/drawing/2014/main" id="{716F26A5-E01A-484E-8A6F-0B50F30D49FD}"/>
              </a:ext>
            </a:extLst>
          </p:cNvPr>
          <p:cNvSpPr txBox="1">
            <a:spLocks/>
          </p:cNvSpPr>
          <p:nvPr/>
        </p:nvSpPr>
        <p:spPr>
          <a:xfrm>
            <a:off x="4508106" y="2939197"/>
            <a:ext cx="1362400" cy="466873"/>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Londrina Shadow"/>
              <a:buNone/>
              <a:defRPr sz="2400" b="0" i="0" u="none" strike="noStrike" cap="none">
                <a:solidFill>
                  <a:schemeClr val="dk1"/>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2pPr>
            <a:lvl3pPr marR="0" lvl="2"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3pPr>
            <a:lvl4pPr marR="0" lvl="3"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4pPr>
            <a:lvl5pPr marR="0" lvl="4"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5pPr>
            <a:lvl6pPr marR="0" lvl="5"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6pPr>
            <a:lvl7pPr marR="0" lvl="6"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7pPr>
            <a:lvl8pPr marR="0" lvl="7"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8pPr>
            <a:lvl9pPr marR="0" lvl="8"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9pPr>
          </a:lstStyle>
          <a:p>
            <a:r>
              <a:rPr lang="en-US" sz="2133" dirty="0"/>
              <a:t>.NET CORE</a:t>
            </a:r>
          </a:p>
        </p:txBody>
      </p:sp>
      <p:sp>
        <p:nvSpPr>
          <p:cNvPr id="112" name="Google Shape;595;p28">
            <a:extLst>
              <a:ext uri="{FF2B5EF4-FFF2-40B4-BE49-F238E27FC236}">
                <a16:creationId xmlns:a16="http://schemas.microsoft.com/office/drawing/2014/main" id="{A94870A9-2429-4A1E-B139-064AF01ECA8E}"/>
              </a:ext>
            </a:extLst>
          </p:cNvPr>
          <p:cNvSpPr txBox="1">
            <a:spLocks/>
          </p:cNvSpPr>
          <p:nvPr/>
        </p:nvSpPr>
        <p:spPr>
          <a:xfrm>
            <a:off x="6655611" y="2926050"/>
            <a:ext cx="1362400" cy="466873"/>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Londrina Shadow"/>
              <a:buNone/>
              <a:defRPr sz="2400" b="0" i="0" u="none" strike="noStrike" cap="none">
                <a:solidFill>
                  <a:schemeClr val="dk1"/>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2pPr>
            <a:lvl3pPr marR="0" lvl="2"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3pPr>
            <a:lvl4pPr marR="0" lvl="3"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4pPr>
            <a:lvl5pPr marR="0" lvl="4"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5pPr>
            <a:lvl6pPr marR="0" lvl="5"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6pPr>
            <a:lvl7pPr marR="0" lvl="6"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7pPr>
            <a:lvl8pPr marR="0" lvl="7"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8pPr>
            <a:lvl9pPr marR="0" lvl="8"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9pPr>
          </a:lstStyle>
          <a:p>
            <a:r>
              <a:rPr lang="en-US" sz="2133" dirty="0"/>
              <a:t>.NET CORE</a:t>
            </a:r>
          </a:p>
        </p:txBody>
      </p:sp>
      <p:sp>
        <p:nvSpPr>
          <p:cNvPr id="113" name="Google Shape;595;p28">
            <a:extLst>
              <a:ext uri="{FF2B5EF4-FFF2-40B4-BE49-F238E27FC236}">
                <a16:creationId xmlns:a16="http://schemas.microsoft.com/office/drawing/2014/main" id="{C3A10B3C-C4B1-42D4-91DA-537FDE061576}"/>
              </a:ext>
            </a:extLst>
          </p:cNvPr>
          <p:cNvSpPr txBox="1">
            <a:spLocks/>
          </p:cNvSpPr>
          <p:nvPr/>
        </p:nvSpPr>
        <p:spPr>
          <a:xfrm>
            <a:off x="8710195" y="2915318"/>
            <a:ext cx="1362400" cy="466873"/>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Londrina Shadow"/>
              <a:buNone/>
              <a:defRPr sz="2400" b="0" i="0" u="none" strike="noStrike" cap="none">
                <a:solidFill>
                  <a:schemeClr val="dk1"/>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2pPr>
            <a:lvl3pPr marR="0" lvl="2"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3pPr>
            <a:lvl4pPr marR="0" lvl="3"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4pPr>
            <a:lvl5pPr marR="0" lvl="4"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5pPr>
            <a:lvl6pPr marR="0" lvl="5"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6pPr>
            <a:lvl7pPr marR="0" lvl="6"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7pPr>
            <a:lvl8pPr marR="0" lvl="7"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8pPr>
            <a:lvl9pPr marR="0" lvl="8"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9pPr>
          </a:lstStyle>
          <a:p>
            <a:r>
              <a:rPr lang="en-US" sz="2133" dirty="0"/>
              <a:t>.NET CORE</a:t>
            </a:r>
          </a:p>
        </p:txBody>
      </p:sp>
      <p:sp>
        <p:nvSpPr>
          <p:cNvPr id="120" name="Google Shape;596;p28">
            <a:extLst>
              <a:ext uri="{FF2B5EF4-FFF2-40B4-BE49-F238E27FC236}">
                <a16:creationId xmlns:a16="http://schemas.microsoft.com/office/drawing/2014/main" id="{3D0CE389-A5E9-4D8D-AE53-02550CB801F9}"/>
              </a:ext>
            </a:extLst>
          </p:cNvPr>
          <p:cNvSpPr txBox="1">
            <a:spLocks/>
          </p:cNvSpPr>
          <p:nvPr/>
        </p:nvSpPr>
        <p:spPr>
          <a:xfrm>
            <a:off x="2068292" y="4565485"/>
            <a:ext cx="1716604" cy="76208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1pPr>
            <a:lvl2pPr marL="914400" marR="0" lvl="1"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2pPr>
            <a:lvl3pPr marL="1371600" marR="0" lvl="2"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3pPr>
            <a:lvl4pPr marL="1828800" marR="0" lvl="3"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4pPr>
            <a:lvl5pPr marL="2286000" marR="0" lvl="4"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5pPr>
            <a:lvl6pPr marL="2743200" marR="0" lvl="5"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6pPr>
            <a:lvl7pPr marL="3200400" marR="0" lvl="6"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7pPr>
            <a:lvl8pPr marL="3657600" marR="0" lvl="7"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8pPr>
            <a:lvl9pPr marL="4114800" marR="0" lvl="8"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9pPr>
          </a:lstStyle>
          <a:p>
            <a:pPr marL="0" indent="0"/>
            <a:r>
              <a:rPr lang="en-US" sz="1867" dirty="0"/>
              <a:t>Aug 2018</a:t>
            </a:r>
          </a:p>
        </p:txBody>
      </p:sp>
      <p:sp>
        <p:nvSpPr>
          <p:cNvPr id="121" name="Google Shape;596;p28">
            <a:extLst>
              <a:ext uri="{FF2B5EF4-FFF2-40B4-BE49-F238E27FC236}">
                <a16:creationId xmlns:a16="http://schemas.microsoft.com/office/drawing/2014/main" id="{B9F7F251-C5B4-4314-A01C-49D84901B677}"/>
              </a:ext>
            </a:extLst>
          </p:cNvPr>
          <p:cNvSpPr txBox="1">
            <a:spLocks/>
          </p:cNvSpPr>
          <p:nvPr/>
        </p:nvSpPr>
        <p:spPr>
          <a:xfrm>
            <a:off x="4312433" y="4565485"/>
            <a:ext cx="1716604" cy="76208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1pPr>
            <a:lvl2pPr marL="914400" marR="0" lvl="1"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2pPr>
            <a:lvl3pPr marL="1371600" marR="0" lvl="2"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3pPr>
            <a:lvl4pPr marL="1828800" marR="0" lvl="3"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4pPr>
            <a:lvl5pPr marL="2286000" marR="0" lvl="4"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5pPr>
            <a:lvl6pPr marL="2743200" marR="0" lvl="5"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6pPr>
            <a:lvl7pPr marL="3200400" marR="0" lvl="6"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7pPr>
            <a:lvl8pPr marL="3657600" marR="0" lvl="7"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8pPr>
            <a:lvl9pPr marL="4114800" marR="0" lvl="8"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9pPr>
          </a:lstStyle>
          <a:p>
            <a:pPr marL="0" indent="0"/>
            <a:r>
              <a:rPr lang="en-US" sz="1867" dirty="0"/>
              <a:t>Sept 2019</a:t>
            </a:r>
          </a:p>
        </p:txBody>
      </p:sp>
      <p:sp>
        <p:nvSpPr>
          <p:cNvPr id="122" name="Google Shape;596;p28">
            <a:extLst>
              <a:ext uri="{FF2B5EF4-FFF2-40B4-BE49-F238E27FC236}">
                <a16:creationId xmlns:a16="http://schemas.microsoft.com/office/drawing/2014/main" id="{2B05C930-6E2D-4EF5-834A-0753BA5E712D}"/>
              </a:ext>
            </a:extLst>
          </p:cNvPr>
          <p:cNvSpPr txBox="1">
            <a:spLocks/>
          </p:cNvSpPr>
          <p:nvPr/>
        </p:nvSpPr>
        <p:spPr>
          <a:xfrm>
            <a:off x="6468269" y="4563481"/>
            <a:ext cx="1716604" cy="76208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1pPr>
            <a:lvl2pPr marL="914400" marR="0" lvl="1"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2pPr>
            <a:lvl3pPr marL="1371600" marR="0" lvl="2"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3pPr>
            <a:lvl4pPr marL="1828800" marR="0" lvl="3"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4pPr>
            <a:lvl5pPr marL="2286000" marR="0" lvl="4"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5pPr>
            <a:lvl6pPr marL="2743200" marR="0" lvl="5"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6pPr>
            <a:lvl7pPr marL="3200400" marR="0" lvl="6"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7pPr>
            <a:lvl8pPr marL="3657600" marR="0" lvl="7"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8pPr>
            <a:lvl9pPr marL="4114800" marR="0" lvl="8"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9pPr>
          </a:lstStyle>
          <a:p>
            <a:pPr marL="0" indent="0"/>
            <a:r>
              <a:rPr lang="en-US" sz="1867" dirty="0"/>
              <a:t>Nov 2020</a:t>
            </a:r>
          </a:p>
        </p:txBody>
      </p:sp>
      <p:sp>
        <p:nvSpPr>
          <p:cNvPr id="123" name="Google Shape;596;p28">
            <a:extLst>
              <a:ext uri="{FF2B5EF4-FFF2-40B4-BE49-F238E27FC236}">
                <a16:creationId xmlns:a16="http://schemas.microsoft.com/office/drawing/2014/main" id="{319D8341-9D00-4176-8007-AF976099AEC8}"/>
              </a:ext>
            </a:extLst>
          </p:cNvPr>
          <p:cNvSpPr txBox="1">
            <a:spLocks/>
          </p:cNvSpPr>
          <p:nvPr/>
        </p:nvSpPr>
        <p:spPr>
          <a:xfrm>
            <a:off x="8621632" y="4531876"/>
            <a:ext cx="1716604" cy="76208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1pPr>
            <a:lvl2pPr marL="914400" marR="0" lvl="1"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2pPr>
            <a:lvl3pPr marL="1371600" marR="0" lvl="2"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3pPr>
            <a:lvl4pPr marL="1828800" marR="0" lvl="3"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4pPr>
            <a:lvl5pPr marL="2286000" marR="0" lvl="4"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5pPr>
            <a:lvl6pPr marL="2743200" marR="0" lvl="5"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6pPr>
            <a:lvl7pPr marL="3200400" marR="0" lvl="6"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7pPr>
            <a:lvl8pPr marL="3657600" marR="0" lvl="7"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8pPr>
            <a:lvl9pPr marL="4114800" marR="0" lvl="8"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9pPr>
          </a:lstStyle>
          <a:p>
            <a:pPr marL="0" indent="0"/>
            <a:r>
              <a:rPr lang="en-US" sz="1867" dirty="0"/>
              <a:t>Nov 2021</a:t>
            </a:r>
          </a:p>
        </p:txBody>
      </p:sp>
      <p:grpSp>
        <p:nvGrpSpPr>
          <p:cNvPr id="109" name="Google Shape;531;p28">
            <a:extLst>
              <a:ext uri="{FF2B5EF4-FFF2-40B4-BE49-F238E27FC236}">
                <a16:creationId xmlns:a16="http://schemas.microsoft.com/office/drawing/2014/main" id="{C290C678-BFB6-4E4A-A057-70BB2D751D84}"/>
              </a:ext>
            </a:extLst>
          </p:cNvPr>
          <p:cNvGrpSpPr/>
          <p:nvPr/>
        </p:nvGrpSpPr>
        <p:grpSpPr>
          <a:xfrm>
            <a:off x="10786643" y="3322193"/>
            <a:ext cx="1135179" cy="1113583"/>
            <a:chOff x="5928525" y="2460925"/>
            <a:chExt cx="432350" cy="424125"/>
          </a:xfrm>
          <a:solidFill>
            <a:srgbClr val="FF3399"/>
          </a:solidFill>
        </p:grpSpPr>
        <p:sp>
          <p:nvSpPr>
            <p:cNvPr id="110" name="Google Shape;532;p28">
              <a:extLst>
                <a:ext uri="{FF2B5EF4-FFF2-40B4-BE49-F238E27FC236}">
                  <a16:creationId xmlns:a16="http://schemas.microsoft.com/office/drawing/2014/main" id="{F15CA674-0FA0-4783-A9F5-7292FF9C7CE0}"/>
                </a:ext>
              </a:extLst>
            </p:cNvPr>
            <p:cNvSpPr/>
            <p:nvPr/>
          </p:nvSpPr>
          <p:spPr>
            <a:xfrm>
              <a:off x="5928525" y="2463250"/>
              <a:ext cx="370850" cy="387250"/>
            </a:xfrm>
            <a:custGeom>
              <a:avLst/>
              <a:gdLst/>
              <a:ahLst/>
              <a:cxnLst/>
              <a:rect l="l" t="t" r="r" b="b"/>
              <a:pathLst>
                <a:path w="14834" h="15490" extrusionOk="0">
                  <a:moveTo>
                    <a:pt x="8267" y="1"/>
                  </a:moveTo>
                  <a:cubicBezTo>
                    <a:pt x="6410" y="1"/>
                    <a:pt x="4556" y="640"/>
                    <a:pt x="3362" y="1640"/>
                  </a:cubicBezTo>
                  <a:cubicBezTo>
                    <a:pt x="3293" y="1675"/>
                    <a:pt x="3189" y="1814"/>
                    <a:pt x="3120" y="1848"/>
                  </a:cubicBezTo>
                  <a:cubicBezTo>
                    <a:pt x="867" y="3373"/>
                    <a:pt x="0" y="6440"/>
                    <a:pt x="156" y="9143"/>
                  </a:cubicBezTo>
                  <a:cubicBezTo>
                    <a:pt x="243" y="11812"/>
                    <a:pt x="1699" y="13978"/>
                    <a:pt x="3951" y="14948"/>
                  </a:cubicBezTo>
                  <a:cubicBezTo>
                    <a:pt x="4506" y="15174"/>
                    <a:pt x="5095" y="15330"/>
                    <a:pt x="5684" y="15416"/>
                  </a:cubicBezTo>
                  <a:cubicBezTo>
                    <a:pt x="6036" y="15465"/>
                    <a:pt x="6391" y="15489"/>
                    <a:pt x="6746" y="15489"/>
                  </a:cubicBezTo>
                  <a:cubicBezTo>
                    <a:pt x="7649" y="15489"/>
                    <a:pt x="8551" y="15334"/>
                    <a:pt x="9410" y="15035"/>
                  </a:cubicBezTo>
                  <a:cubicBezTo>
                    <a:pt x="10120" y="14792"/>
                    <a:pt x="10796" y="14446"/>
                    <a:pt x="11402" y="14013"/>
                  </a:cubicBezTo>
                  <a:cubicBezTo>
                    <a:pt x="11957" y="13631"/>
                    <a:pt x="12459" y="13181"/>
                    <a:pt x="12893" y="12678"/>
                  </a:cubicBezTo>
                  <a:cubicBezTo>
                    <a:pt x="13378" y="12124"/>
                    <a:pt x="13794" y="11483"/>
                    <a:pt x="14088" y="10807"/>
                  </a:cubicBezTo>
                  <a:cubicBezTo>
                    <a:pt x="14140" y="10686"/>
                    <a:pt x="14192" y="10564"/>
                    <a:pt x="14244" y="10443"/>
                  </a:cubicBezTo>
                  <a:cubicBezTo>
                    <a:pt x="14435" y="9941"/>
                    <a:pt x="14573" y="9421"/>
                    <a:pt x="14660" y="8884"/>
                  </a:cubicBezTo>
                  <a:cubicBezTo>
                    <a:pt x="14799" y="8138"/>
                    <a:pt x="14833" y="7376"/>
                    <a:pt x="14781" y="6614"/>
                  </a:cubicBezTo>
                  <a:cubicBezTo>
                    <a:pt x="14747" y="6076"/>
                    <a:pt x="14660" y="5522"/>
                    <a:pt x="14521" y="5002"/>
                  </a:cubicBezTo>
                  <a:cubicBezTo>
                    <a:pt x="14400" y="4499"/>
                    <a:pt x="14227" y="4014"/>
                    <a:pt x="14002" y="3546"/>
                  </a:cubicBezTo>
                  <a:cubicBezTo>
                    <a:pt x="13776" y="3079"/>
                    <a:pt x="13499" y="2628"/>
                    <a:pt x="13170" y="2229"/>
                  </a:cubicBezTo>
                  <a:cubicBezTo>
                    <a:pt x="12563" y="1467"/>
                    <a:pt x="11766" y="878"/>
                    <a:pt x="10865" y="497"/>
                  </a:cubicBezTo>
                  <a:cubicBezTo>
                    <a:pt x="10172" y="219"/>
                    <a:pt x="9427" y="63"/>
                    <a:pt x="8682" y="11"/>
                  </a:cubicBezTo>
                  <a:cubicBezTo>
                    <a:pt x="8544" y="4"/>
                    <a:pt x="8406" y="1"/>
                    <a:pt x="8267" y="1"/>
                  </a:cubicBezTo>
                  <a:close/>
                </a:path>
              </a:pathLst>
            </a:custGeom>
            <a:grp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 name="Google Shape;533;p28">
              <a:extLst>
                <a:ext uri="{FF2B5EF4-FFF2-40B4-BE49-F238E27FC236}">
                  <a16:creationId xmlns:a16="http://schemas.microsoft.com/office/drawing/2014/main" id="{42B57B7E-298C-49F5-A3FD-FFE559C1CE18}"/>
                </a:ext>
              </a:extLst>
            </p:cNvPr>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5" name="Google Shape;534;p28">
              <a:extLst>
                <a:ext uri="{FF2B5EF4-FFF2-40B4-BE49-F238E27FC236}">
                  <a16:creationId xmlns:a16="http://schemas.microsoft.com/office/drawing/2014/main" id="{98C9CB24-CDD1-44AB-9DF7-A58B02C54A15}"/>
                </a:ext>
              </a:extLst>
            </p:cNvPr>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6" name="Google Shape;535;p28">
              <a:extLst>
                <a:ext uri="{FF2B5EF4-FFF2-40B4-BE49-F238E27FC236}">
                  <a16:creationId xmlns:a16="http://schemas.microsoft.com/office/drawing/2014/main" id="{6FCE0746-B59A-475B-8BF4-B156B3A92A6C}"/>
                </a:ext>
              </a:extLst>
            </p:cNvPr>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7" name="Google Shape;536;p28">
              <a:extLst>
                <a:ext uri="{FF2B5EF4-FFF2-40B4-BE49-F238E27FC236}">
                  <a16:creationId xmlns:a16="http://schemas.microsoft.com/office/drawing/2014/main" id="{436A9593-DDCF-4512-8A7A-7EB65FC0ED45}"/>
                </a:ext>
              </a:extLst>
            </p:cNvPr>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8" name="Google Shape;537;p28">
              <a:extLst>
                <a:ext uri="{FF2B5EF4-FFF2-40B4-BE49-F238E27FC236}">
                  <a16:creationId xmlns:a16="http://schemas.microsoft.com/office/drawing/2014/main" id="{EBBE293E-2FA4-4F28-A4A5-CEFA4D20B96D}"/>
                </a:ext>
              </a:extLst>
            </p:cNvPr>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9" name="Google Shape;538;p28">
              <a:extLst>
                <a:ext uri="{FF2B5EF4-FFF2-40B4-BE49-F238E27FC236}">
                  <a16:creationId xmlns:a16="http://schemas.microsoft.com/office/drawing/2014/main" id="{B77B9824-01D1-40E7-A91E-D9D1B30DF63E}"/>
                </a:ext>
              </a:extLst>
            </p:cNvPr>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4" name="Google Shape;539;p28">
              <a:extLst>
                <a:ext uri="{FF2B5EF4-FFF2-40B4-BE49-F238E27FC236}">
                  <a16:creationId xmlns:a16="http://schemas.microsoft.com/office/drawing/2014/main" id="{0348272D-40C0-4021-B628-C315347BE9B4}"/>
                </a:ext>
              </a:extLst>
            </p:cNvPr>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5" name="Google Shape;540;p28">
              <a:extLst>
                <a:ext uri="{FF2B5EF4-FFF2-40B4-BE49-F238E27FC236}">
                  <a16:creationId xmlns:a16="http://schemas.microsoft.com/office/drawing/2014/main" id="{9EC0EDA4-3EA6-4874-958F-06163152764C}"/>
                </a:ext>
              </a:extLst>
            </p:cNvPr>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6" name="Google Shape;541;p28">
              <a:extLst>
                <a:ext uri="{FF2B5EF4-FFF2-40B4-BE49-F238E27FC236}">
                  <a16:creationId xmlns:a16="http://schemas.microsoft.com/office/drawing/2014/main" id="{07CB2376-40B7-40F3-934A-D9449456F8B3}"/>
                </a:ext>
              </a:extLst>
            </p:cNvPr>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7" name="Google Shape;542;p28">
              <a:extLst>
                <a:ext uri="{FF2B5EF4-FFF2-40B4-BE49-F238E27FC236}">
                  <a16:creationId xmlns:a16="http://schemas.microsoft.com/office/drawing/2014/main" id="{71008F3C-C223-4AFE-B668-7F6C5F7E4108}"/>
                </a:ext>
              </a:extLst>
            </p:cNvPr>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8" name="Google Shape;543;p28">
              <a:extLst>
                <a:ext uri="{FF2B5EF4-FFF2-40B4-BE49-F238E27FC236}">
                  <a16:creationId xmlns:a16="http://schemas.microsoft.com/office/drawing/2014/main" id="{949A7EBB-4F05-4006-AD65-A7C029BA61E0}"/>
                </a:ext>
              </a:extLst>
            </p:cNvPr>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9" name="Google Shape;544;p28">
              <a:extLst>
                <a:ext uri="{FF2B5EF4-FFF2-40B4-BE49-F238E27FC236}">
                  <a16:creationId xmlns:a16="http://schemas.microsoft.com/office/drawing/2014/main" id="{FE31DD0F-6798-4B23-BC8F-C7F3A94887F2}"/>
                </a:ext>
              </a:extLst>
            </p:cNvPr>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0" name="Google Shape;545;p28">
              <a:extLst>
                <a:ext uri="{FF2B5EF4-FFF2-40B4-BE49-F238E27FC236}">
                  <a16:creationId xmlns:a16="http://schemas.microsoft.com/office/drawing/2014/main" id="{9CA6E1CF-2BF6-4925-B923-0709335029D0}"/>
                </a:ext>
              </a:extLst>
            </p:cNvPr>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131" name="Google Shape;599;p28">
            <a:extLst>
              <a:ext uri="{FF2B5EF4-FFF2-40B4-BE49-F238E27FC236}">
                <a16:creationId xmlns:a16="http://schemas.microsoft.com/office/drawing/2014/main" id="{B8F57AEB-2228-427A-B04D-B1B8C1346579}"/>
              </a:ext>
            </a:extLst>
          </p:cNvPr>
          <p:cNvSpPr txBox="1">
            <a:spLocks/>
          </p:cNvSpPr>
          <p:nvPr/>
        </p:nvSpPr>
        <p:spPr>
          <a:xfrm>
            <a:off x="10748263" y="3431391"/>
            <a:ext cx="1033600" cy="770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Londrina Shadow"/>
              <a:buNone/>
              <a:defRPr sz="3000" b="1" i="0" u="none" strike="noStrike" cap="none">
                <a:solidFill>
                  <a:schemeClr val="dk1"/>
                </a:solidFill>
                <a:latin typeface="Londrina Shadow"/>
                <a:ea typeface="Londrina Shadow"/>
                <a:cs typeface="Londrina Shadow"/>
                <a:sym typeface="Londrina Shadow"/>
              </a:defRPr>
            </a:lvl1pPr>
            <a:lvl2pPr marR="0" lvl="1"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 sz="4000" dirty="0"/>
              <a:t>7.0</a:t>
            </a:r>
          </a:p>
        </p:txBody>
      </p:sp>
      <p:grpSp>
        <p:nvGrpSpPr>
          <p:cNvPr id="132" name="Google Shape;606;p28">
            <a:extLst>
              <a:ext uri="{FF2B5EF4-FFF2-40B4-BE49-F238E27FC236}">
                <a16:creationId xmlns:a16="http://schemas.microsoft.com/office/drawing/2014/main" id="{63BE67E6-719C-49B7-8C45-6F08E851ED04}"/>
              </a:ext>
            </a:extLst>
          </p:cNvPr>
          <p:cNvGrpSpPr/>
          <p:nvPr/>
        </p:nvGrpSpPr>
        <p:grpSpPr>
          <a:xfrm>
            <a:off x="11746629" y="2844646"/>
            <a:ext cx="419104" cy="330669"/>
            <a:chOff x="0" y="803700"/>
            <a:chExt cx="314328" cy="248002"/>
          </a:xfrm>
        </p:grpSpPr>
        <p:sp>
          <p:nvSpPr>
            <p:cNvPr id="133" name="Google Shape;607;p28">
              <a:extLst>
                <a:ext uri="{FF2B5EF4-FFF2-40B4-BE49-F238E27FC236}">
                  <a16:creationId xmlns:a16="http://schemas.microsoft.com/office/drawing/2014/main" id="{D10FCF07-A159-4029-B191-B4D59AF06256}"/>
                </a:ext>
              </a:extLst>
            </p:cNvPr>
            <p:cNvSpPr/>
            <p:nvPr/>
          </p:nvSpPr>
          <p:spPr>
            <a:xfrm>
              <a:off x="164922" y="921143"/>
              <a:ext cx="149405" cy="130560"/>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4" name="Google Shape;608;p28">
              <a:extLst>
                <a:ext uri="{FF2B5EF4-FFF2-40B4-BE49-F238E27FC236}">
                  <a16:creationId xmlns:a16="http://schemas.microsoft.com/office/drawing/2014/main" id="{48566FDC-C5E1-4A6D-B2FC-29F3117D7BCB}"/>
                </a:ext>
              </a:extLst>
            </p:cNvPr>
            <p:cNvSpPr/>
            <p:nvPr/>
          </p:nvSpPr>
          <p:spPr>
            <a:xfrm>
              <a:off x="0" y="803700"/>
              <a:ext cx="94442" cy="92989"/>
            </a:xfrm>
            <a:custGeom>
              <a:avLst/>
              <a:gdLst/>
              <a:ahLst/>
              <a:cxnLst/>
              <a:rect l="l" t="t" r="r" b="b"/>
              <a:pathLst>
                <a:path w="2641" h="2829" extrusionOk="0">
                  <a:moveTo>
                    <a:pt x="1224" y="1"/>
                  </a:moveTo>
                  <a:cubicBezTo>
                    <a:pt x="1055" y="1"/>
                    <a:pt x="876" y="117"/>
                    <a:pt x="850" y="337"/>
                  </a:cubicBezTo>
                  <a:cubicBezTo>
                    <a:pt x="833" y="579"/>
                    <a:pt x="833" y="820"/>
                    <a:pt x="850" y="1062"/>
                  </a:cubicBezTo>
                  <a:cubicBezTo>
                    <a:pt x="677" y="1114"/>
                    <a:pt x="505" y="1183"/>
                    <a:pt x="332" y="1235"/>
                  </a:cubicBezTo>
                  <a:cubicBezTo>
                    <a:pt x="1" y="1329"/>
                    <a:pt x="102" y="1800"/>
                    <a:pt x="400" y="1800"/>
                  </a:cubicBezTo>
                  <a:cubicBezTo>
                    <a:pt x="427" y="1800"/>
                    <a:pt x="457" y="1796"/>
                    <a:pt x="488" y="1787"/>
                  </a:cubicBezTo>
                  <a:cubicBezTo>
                    <a:pt x="626" y="1752"/>
                    <a:pt x="764" y="1718"/>
                    <a:pt x="919" y="1683"/>
                  </a:cubicBezTo>
                  <a:cubicBezTo>
                    <a:pt x="988" y="2098"/>
                    <a:pt x="1074" y="2546"/>
                    <a:pt x="1437" y="2788"/>
                  </a:cubicBezTo>
                  <a:cubicBezTo>
                    <a:pt x="1483" y="2816"/>
                    <a:pt x="1534" y="2829"/>
                    <a:pt x="1585" y="2829"/>
                  </a:cubicBezTo>
                  <a:cubicBezTo>
                    <a:pt x="1725" y="2829"/>
                    <a:pt x="1865" y="2733"/>
                    <a:pt x="1903" y="2581"/>
                  </a:cubicBezTo>
                  <a:cubicBezTo>
                    <a:pt x="1972" y="2218"/>
                    <a:pt x="1782" y="1925"/>
                    <a:pt x="1696" y="1563"/>
                  </a:cubicBezTo>
                  <a:cubicBezTo>
                    <a:pt x="1696" y="1563"/>
                    <a:pt x="1696" y="1545"/>
                    <a:pt x="1696" y="1545"/>
                  </a:cubicBezTo>
                  <a:cubicBezTo>
                    <a:pt x="1886" y="1494"/>
                    <a:pt x="2093" y="1459"/>
                    <a:pt x="2283" y="1390"/>
                  </a:cubicBezTo>
                  <a:cubicBezTo>
                    <a:pt x="2641" y="1325"/>
                    <a:pt x="2569" y="815"/>
                    <a:pt x="2241" y="815"/>
                  </a:cubicBezTo>
                  <a:cubicBezTo>
                    <a:pt x="2221" y="815"/>
                    <a:pt x="2201" y="817"/>
                    <a:pt x="2179" y="820"/>
                  </a:cubicBezTo>
                  <a:cubicBezTo>
                    <a:pt x="1972" y="820"/>
                    <a:pt x="1747" y="838"/>
                    <a:pt x="1558" y="872"/>
                  </a:cubicBezTo>
                  <a:cubicBezTo>
                    <a:pt x="1540" y="700"/>
                    <a:pt x="1540" y="510"/>
                    <a:pt x="1540" y="337"/>
                  </a:cubicBezTo>
                  <a:cubicBezTo>
                    <a:pt x="1540" y="109"/>
                    <a:pt x="1387" y="1"/>
                    <a:pt x="122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
        <p:nvSpPr>
          <p:cNvPr id="135" name="Google Shape;610;p28">
            <a:extLst>
              <a:ext uri="{FF2B5EF4-FFF2-40B4-BE49-F238E27FC236}">
                <a16:creationId xmlns:a16="http://schemas.microsoft.com/office/drawing/2014/main" id="{D0127D4F-A0DE-478E-BA58-2EDC0EADB5B0}"/>
              </a:ext>
            </a:extLst>
          </p:cNvPr>
          <p:cNvSpPr/>
          <p:nvPr/>
        </p:nvSpPr>
        <p:spPr>
          <a:xfrm rot="-7334244" flipH="1">
            <a:off x="10182387" y="3699372"/>
            <a:ext cx="235921" cy="287417"/>
          </a:xfrm>
          <a:custGeom>
            <a:avLst/>
            <a:gdLst/>
            <a:ahLst/>
            <a:cxnLst/>
            <a:rect l="l" t="t" r="r" b="b"/>
            <a:pathLst>
              <a:path w="7078" h="8623" extrusionOk="0">
                <a:moveTo>
                  <a:pt x="485" y="1"/>
                </a:moveTo>
                <a:cubicBezTo>
                  <a:pt x="416" y="1"/>
                  <a:pt x="347" y="7"/>
                  <a:pt x="276" y="20"/>
                </a:cubicBezTo>
                <a:cubicBezTo>
                  <a:pt x="104" y="72"/>
                  <a:pt x="0" y="245"/>
                  <a:pt x="35" y="435"/>
                </a:cubicBezTo>
                <a:cubicBezTo>
                  <a:pt x="173" y="849"/>
                  <a:pt x="449" y="1108"/>
                  <a:pt x="708" y="1453"/>
                </a:cubicBezTo>
                <a:cubicBezTo>
                  <a:pt x="1122" y="2074"/>
                  <a:pt x="1485" y="2713"/>
                  <a:pt x="1812" y="3386"/>
                </a:cubicBezTo>
                <a:cubicBezTo>
                  <a:pt x="2399" y="4525"/>
                  <a:pt x="2814" y="5768"/>
                  <a:pt x="3659" y="6734"/>
                </a:cubicBezTo>
                <a:cubicBezTo>
                  <a:pt x="3339" y="6710"/>
                  <a:pt x="3018" y="6698"/>
                  <a:pt x="2698" y="6698"/>
                </a:cubicBezTo>
                <a:cubicBezTo>
                  <a:pt x="2328" y="6698"/>
                  <a:pt x="1958" y="6715"/>
                  <a:pt x="1588" y="6752"/>
                </a:cubicBezTo>
                <a:cubicBezTo>
                  <a:pt x="1122" y="6821"/>
                  <a:pt x="950" y="7494"/>
                  <a:pt x="1467" y="7632"/>
                </a:cubicBezTo>
                <a:cubicBezTo>
                  <a:pt x="2658" y="7960"/>
                  <a:pt x="4125" y="7977"/>
                  <a:pt x="5247" y="8495"/>
                </a:cubicBezTo>
                <a:cubicBezTo>
                  <a:pt x="5402" y="8583"/>
                  <a:pt x="5564" y="8623"/>
                  <a:pt x="5723" y="8623"/>
                </a:cubicBezTo>
                <a:cubicBezTo>
                  <a:pt x="6217" y="8623"/>
                  <a:pt x="6667" y="8229"/>
                  <a:pt x="6680" y="7666"/>
                </a:cubicBezTo>
                <a:cubicBezTo>
                  <a:pt x="6749" y="6683"/>
                  <a:pt x="6973" y="5733"/>
                  <a:pt x="7042" y="4750"/>
                </a:cubicBezTo>
                <a:cubicBezTo>
                  <a:pt x="7077" y="4273"/>
                  <a:pt x="6665" y="3976"/>
                  <a:pt x="6250" y="3976"/>
                </a:cubicBezTo>
                <a:cubicBezTo>
                  <a:pt x="6049" y="3976"/>
                  <a:pt x="5848" y="4045"/>
                  <a:pt x="5696" y="4197"/>
                </a:cubicBezTo>
                <a:cubicBezTo>
                  <a:pt x="5213" y="4681"/>
                  <a:pt x="4902" y="5319"/>
                  <a:pt x="4816" y="5992"/>
                </a:cubicBezTo>
                <a:cubicBezTo>
                  <a:pt x="4350" y="4594"/>
                  <a:pt x="3521" y="3300"/>
                  <a:pt x="2745" y="2057"/>
                </a:cubicBezTo>
                <a:cubicBezTo>
                  <a:pt x="2276" y="1331"/>
                  <a:pt x="1476" y="1"/>
                  <a:pt x="48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36" name="Google Shape;595;p28">
            <a:extLst>
              <a:ext uri="{FF2B5EF4-FFF2-40B4-BE49-F238E27FC236}">
                <a16:creationId xmlns:a16="http://schemas.microsoft.com/office/drawing/2014/main" id="{BFD194BF-3AB1-41B1-B203-C233D57033C5}"/>
              </a:ext>
            </a:extLst>
          </p:cNvPr>
          <p:cNvSpPr txBox="1">
            <a:spLocks/>
          </p:cNvSpPr>
          <p:nvPr/>
        </p:nvSpPr>
        <p:spPr>
          <a:xfrm>
            <a:off x="10682157" y="2932621"/>
            <a:ext cx="1362400" cy="466873"/>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Londrina Shadow"/>
              <a:buNone/>
              <a:defRPr sz="2400" b="0" i="0" u="none" strike="noStrike" cap="none">
                <a:solidFill>
                  <a:schemeClr val="dk1"/>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2pPr>
            <a:lvl3pPr marR="0" lvl="2"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3pPr>
            <a:lvl4pPr marR="0" lvl="3"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4pPr>
            <a:lvl5pPr marR="0" lvl="4"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5pPr>
            <a:lvl6pPr marR="0" lvl="5"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6pPr>
            <a:lvl7pPr marR="0" lvl="6"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7pPr>
            <a:lvl8pPr marR="0" lvl="7"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8pPr>
            <a:lvl9pPr marR="0" lvl="8"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9pPr>
          </a:lstStyle>
          <a:p>
            <a:r>
              <a:rPr lang="en-US" sz="2133" dirty="0"/>
              <a:t>.NET CORE</a:t>
            </a:r>
          </a:p>
        </p:txBody>
      </p:sp>
      <p:sp>
        <p:nvSpPr>
          <p:cNvPr id="137" name="Google Shape;596;p28">
            <a:extLst>
              <a:ext uri="{FF2B5EF4-FFF2-40B4-BE49-F238E27FC236}">
                <a16:creationId xmlns:a16="http://schemas.microsoft.com/office/drawing/2014/main" id="{A5D13097-C8EF-4DC6-AABB-BEB0AB3AC32B}"/>
              </a:ext>
            </a:extLst>
          </p:cNvPr>
          <p:cNvSpPr txBox="1">
            <a:spLocks/>
          </p:cNvSpPr>
          <p:nvPr/>
        </p:nvSpPr>
        <p:spPr>
          <a:xfrm>
            <a:off x="10593593" y="4549179"/>
            <a:ext cx="1716604" cy="76208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1pPr>
            <a:lvl2pPr marL="914400" marR="0" lvl="1"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2pPr>
            <a:lvl3pPr marL="1371600" marR="0" lvl="2"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3pPr>
            <a:lvl4pPr marL="1828800" marR="0" lvl="3"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4pPr>
            <a:lvl5pPr marL="2286000" marR="0" lvl="4"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5pPr>
            <a:lvl6pPr marL="2743200" marR="0" lvl="5"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6pPr>
            <a:lvl7pPr marL="3200400" marR="0" lvl="6"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7pPr>
            <a:lvl8pPr marL="3657600" marR="0" lvl="7"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8pPr>
            <a:lvl9pPr marL="4114800" marR="0" lvl="8" indent="-317500" algn="ctr" rtl="0">
              <a:lnSpc>
                <a:spcPct val="100000"/>
              </a:lnSpc>
              <a:spcBef>
                <a:spcPts val="0"/>
              </a:spcBef>
              <a:spcAft>
                <a:spcPts val="0"/>
              </a:spcAft>
              <a:buClr>
                <a:schemeClr val="dk1"/>
              </a:buClr>
              <a:buSzPts val="1400"/>
              <a:buFont typeface="Muli"/>
              <a:buNone/>
              <a:defRPr sz="1400" b="0" i="0" u="none" strike="noStrike" cap="none">
                <a:solidFill>
                  <a:schemeClr val="dk1"/>
                </a:solidFill>
                <a:latin typeface="Muli"/>
                <a:ea typeface="Muli"/>
                <a:cs typeface="Muli"/>
                <a:sym typeface="Muli"/>
              </a:defRPr>
            </a:lvl9pPr>
          </a:lstStyle>
          <a:p>
            <a:pPr marL="0" indent="0"/>
            <a:r>
              <a:rPr lang="en-US" sz="1867" dirty="0"/>
              <a:t>Nov 2022</a:t>
            </a:r>
          </a:p>
        </p:txBody>
      </p:sp>
    </p:spTree>
    <p:extLst>
      <p:ext uri="{BB962C8B-B14F-4D97-AF65-F5344CB8AC3E}">
        <p14:creationId xmlns:p14="http://schemas.microsoft.com/office/powerpoint/2010/main" val="222408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61"/>
                                        </p:tgtEl>
                                        <p:attrNameLst>
                                          <p:attrName>style.visibility</p:attrName>
                                        </p:attrNameLst>
                                      </p:cBhvr>
                                      <p:to>
                                        <p:strVal val="visible"/>
                                      </p:to>
                                    </p:set>
                                    <p:animEffect transition="in" filter="randombar(horizontal)">
                                      <p:cBhvr>
                                        <p:cTn id="7" dur="500"/>
                                        <p:tgtEl>
                                          <p:spTgt spid="56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95"/>
                                        </p:tgtEl>
                                        <p:attrNameLst>
                                          <p:attrName>style.visibility</p:attrName>
                                        </p:attrNameLst>
                                      </p:cBhvr>
                                      <p:to>
                                        <p:strVal val="visible"/>
                                      </p:to>
                                    </p:set>
                                    <p:animEffect transition="in" filter="randombar(horizontal)">
                                      <p:cBhvr>
                                        <p:cTn id="10" dur="500"/>
                                        <p:tgtEl>
                                          <p:spTgt spid="59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96">
                                            <p:txEl>
                                              <p:pRg st="0" end="0"/>
                                            </p:txEl>
                                          </p:spTgt>
                                        </p:tgtEl>
                                        <p:attrNameLst>
                                          <p:attrName>style.visibility</p:attrName>
                                        </p:attrNameLst>
                                      </p:cBhvr>
                                      <p:to>
                                        <p:strVal val="visible"/>
                                      </p:to>
                                    </p:set>
                                    <p:animEffect transition="in" filter="randombar(horizontal)">
                                      <p:cBhvr>
                                        <p:cTn id="13" dur="500"/>
                                        <p:tgtEl>
                                          <p:spTgt spid="596">
                                            <p:txEl>
                                              <p:pRg st="0" end="0"/>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00"/>
                                        </p:tgtEl>
                                        <p:attrNameLst>
                                          <p:attrName>style.visibility</p:attrName>
                                        </p:attrNameLst>
                                      </p:cBhvr>
                                      <p:to>
                                        <p:strVal val="visible"/>
                                      </p:to>
                                    </p:set>
                                    <p:animEffect transition="in" filter="randombar(horizontal)">
                                      <p:cBhvr>
                                        <p:cTn id="16" dur="500"/>
                                        <p:tgtEl>
                                          <p:spTgt spid="600"/>
                                        </p:tgtEl>
                                      </p:cBhvr>
                                    </p:animEffect>
                                  </p:childTnLst>
                                </p:cTn>
                              </p:par>
                              <p:par>
                                <p:cTn id="17" presetID="14" presetClass="entr" presetSubtype="10" fill="hold" nodeType="withEffect">
                                  <p:stCondLst>
                                    <p:cond delay="0"/>
                                  </p:stCondLst>
                                  <p:childTnLst>
                                    <p:set>
                                      <p:cBhvr>
                                        <p:cTn id="18" dur="1" fill="hold">
                                          <p:stCondLst>
                                            <p:cond delay="0"/>
                                          </p:stCondLst>
                                        </p:cTn>
                                        <p:tgtEl>
                                          <p:spTgt spid="603"/>
                                        </p:tgtEl>
                                        <p:attrNameLst>
                                          <p:attrName>style.visibility</p:attrName>
                                        </p:attrNameLst>
                                      </p:cBhvr>
                                      <p:to>
                                        <p:strVal val="visible"/>
                                      </p:to>
                                    </p:set>
                                    <p:animEffect transition="in" filter="randombar(horizontal)">
                                      <p:cBhvr>
                                        <p:cTn id="19" dur="500"/>
                                        <p:tgtEl>
                                          <p:spTgt spid="603"/>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546"/>
                                        </p:tgtEl>
                                        <p:attrNameLst>
                                          <p:attrName>style.visibility</p:attrName>
                                        </p:attrNameLst>
                                      </p:cBhvr>
                                      <p:to>
                                        <p:strVal val="visible"/>
                                      </p:to>
                                    </p:set>
                                    <p:animEffect transition="in" filter="randombar(horizontal)">
                                      <p:cBhvr>
                                        <p:cTn id="24" dur="500"/>
                                        <p:tgtEl>
                                          <p:spTgt spid="546"/>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602"/>
                                        </p:tgtEl>
                                        <p:attrNameLst>
                                          <p:attrName>style.visibility</p:attrName>
                                        </p:attrNameLst>
                                      </p:cBhvr>
                                      <p:to>
                                        <p:strVal val="visible"/>
                                      </p:to>
                                    </p:set>
                                    <p:animEffect transition="in" filter="randombar(horizontal)">
                                      <p:cBhvr>
                                        <p:cTn id="27" dur="500"/>
                                        <p:tgtEl>
                                          <p:spTgt spid="602"/>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609"/>
                                        </p:tgtEl>
                                        <p:attrNameLst>
                                          <p:attrName>style.visibility</p:attrName>
                                        </p:attrNameLst>
                                      </p:cBhvr>
                                      <p:to>
                                        <p:strVal val="visible"/>
                                      </p:to>
                                    </p:set>
                                    <p:animEffect transition="in" filter="randombar(horizontal)">
                                      <p:cBhvr>
                                        <p:cTn id="30" dur="500"/>
                                        <p:tgtEl>
                                          <p:spTgt spid="609"/>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04"/>
                                        </p:tgtEl>
                                        <p:attrNameLst>
                                          <p:attrName>style.visibility</p:attrName>
                                        </p:attrNameLst>
                                      </p:cBhvr>
                                      <p:to>
                                        <p:strVal val="visible"/>
                                      </p:to>
                                    </p:set>
                                    <p:animEffect transition="in" filter="randombar(horizontal)">
                                      <p:cBhvr>
                                        <p:cTn id="33" dur="500"/>
                                        <p:tgtEl>
                                          <p:spTgt spid="104"/>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20"/>
                                        </p:tgtEl>
                                        <p:attrNameLst>
                                          <p:attrName>style.visibility</p:attrName>
                                        </p:attrNameLst>
                                      </p:cBhvr>
                                      <p:to>
                                        <p:strVal val="visible"/>
                                      </p:to>
                                    </p:set>
                                    <p:animEffect transition="in" filter="randombar(horizontal)">
                                      <p:cBhvr>
                                        <p:cTn id="36" dur="500"/>
                                        <p:tgtEl>
                                          <p:spTgt spid="120"/>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576"/>
                                        </p:tgtEl>
                                        <p:attrNameLst>
                                          <p:attrName>style.visibility</p:attrName>
                                        </p:attrNameLst>
                                      </p:cBhvr>
                                      <p:to>
                                        <p:strVal val="visible"/>
                                      </p:to>
                                    </p:set>
                                    <p:animEffect transition="in" filter="randombar(horizontal)">
                                      <p:cBhvr>
                                        <p:cTn id="41" dur="500"/>
                                        <p:tgtEl>
                                          <p:spTgt spid="576"/>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601"/>
                                        </p:tgtEl>
                                        <p:attrNameLst>
                                          <p:attrName>style.visibility</p:attrName>
                                        </p:attrNameLst>
                                      </p:cBhvr>
                                      <p:to>
                                        <p:strVal val="visible"/>
                                      </p:to>
                                    </p:set>
                                    <p:animEffect transition="in" filter="randombar(horizontal)">
                                      <p:cBhvr>
                                        <p:cTn id="44" dur="500"/>
                                        <p:tgtEl>
                                          <p:spTgt spid="601"/>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611"/>
                                        </p:tgtEl>
                                        <p:attrNameLst>
                                          <p:attrName>style.visibility</p:attrName>
                                        </p:attrNameLst>
                                      </p:cBhvr>
                                      <p:to>
                                        <p:strVal val="visible"/>
                                      </p:to>
                                    </p:set>
                                    <p:animEffect transition="in" filter="randombar(horizontal)">
                                      <p:cBhvr>
                                        <p:cTn id="47" dur="500"/>
                                        <p:tgtEl>
                                          <p:spTgt spid="611"/>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11"/>
                                        </p:tgtEl>
                                        <p:attrNameLst>
                                          <p:attrName>style.visibility</p:attrName>
                                        </p:attrNameLst>
                                      </p:cBhvr>
                                      <p:to>
                                        <p:strVal val="visible"/>
                                      </p:to>
                                    </p:set>
                                    <p:animEffect transition="in" filter="randombar(horizontal)">
                                      <p:cBhvr>
                                        <p:cTn id="50" dur="500"/>
                                        <p:tgtEl>
                                          <p:spTgt spid="111"/>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21"/>
                                        </p:tgtEl>
                                        <p:attrNameLst>
                                          <p:attrName>style.visibility</p:attrName>
                                        </p:attrNameLst>
                                      </p:cBhvr>
                                      <p:to>
                                        <p:strVal val="visible"/>
                                      </p:to>
                                    </p:set>
                                    <p:animEffect transition="in" filter="randombar(horizontal)">
                                      <p:cBhvr>
                                        <p:cTn id="53" dur="500"/>
                                        <p:tgtEl>
                                          <p:spTgt spid="121"/>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531"/>
                                        </p:tgtEl>
                                        <p:attrNameLst>
                                          <p:attrName>style.visibility</p:attrName>
                                        </p:attrNameLst>
                                      </p:cBhvr>
                                      <p:to>
                                        <p:strVal val="visible"/>
                                      </p:to>
                                    </p:set>
                                    <p:animEffect transition="in" filter="randombar(horizontal)">
                                      <p:cBhvr>
                                        <p:cTn id="58" dur="500"/>
                                        <p:tgtEl>
                                          <p:spTgt spid="531"/>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599"/>
                                        </p:tgtEl>
                                        <p:attrNameLst>
                                          <p:attrName>style.visibility</p:attrName>
                                        </p:attrNameLst>
                                      </p:cBhvr>
                                      <p:to>
                                        <p:strVal val="visible"/>
                                      </p:to>
                                    </p:set>
                                    <p:animEffect transition="in" filter="randombar(horizontal)">
                                      <p:cBhvr>
                                        <p:cTn id="61" dur="500"/>
                                        <p:tgtEl>
                                          <p:spTgt spid="599"/>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610"/>
                                        </p:tgtEl>
                                        <p:attrNameLst>
                                          <p:attrName>style.visibility</p:attrName>
                                        </p:attrNameLst>
                                      </p:cBhvr>
                                      <p:to>
                                        <p:strVal val="visible"/>
                                      </p:to>
                                    </p:set>
                                    <p:animEffect transition="in" filter="randombar(horizontal)">
                                      <p:cBhvr>
                                        <p:cTn id="64" dur="500"/>
                                        <p:tgtEl>
                                          <p:spTgt spid="610"/>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112"/>
                                        </p:tgtEl>
                                        <p:attrNameLst>
                                          <p:attrName>style.visibility</p:attrName>
                                        </p:attrNameLst>
                                      </p:cBhvr>
                                      <p:to>
                                        <p:strVal val="visible"/>
                                      </p:to>
                                    </p:set>
                                    <p:animEffect transition="in" filter="randombar(horizontal)">
                                      <p:cBhvr>
                                        <p:cTn id="67" dur="500"/>
                                        <p:tgtEl>
                                          <p:spTgt spid="112"/>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22"/>
                                        </p:tgtEl>
                                        <p:attrNameLst>
                                          <p:attrName>style.visibility</p:attrName>
                                        </p:attrNameLst>
                                      </p:cBhvr>
                                      <p:to>
                                        <p:strVal val="visible"/>
                                      </p:to>
                                    </p:set>
                                    <p:animEffect transition="in" filter="randombar(horizontal)">
                                      <p:cBhvr>
                                        <p:cTn id="70" dur="500"/>
                                        <p:tgtEl>
                                          <p:spTgt spid="122"/>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nodeType="clickEffect">
                                  <p:stCondLst>
                                    <p:cond delay="0"/>
                                  </p:stCondLst>
                                  <p:childTnLst>
                                    <p:set>
                                      <p:cBhvr>
                                        <p:cTn id="74" dur="1" fill="hold">
                                          <p:stCondLst>
                                            <p:cond delay="0"/>
                                          </p:stCondLst>
                                        </p:cTn>
                                        <p:tgtEl>
                                          <p:spTgt spid="606"/>
                                        </p:tgtEl>
                                        <p:attrNameLst>
                                          <p:attrName>style.visibility</p:attrName>
                                        </p:attrNameLst>
                                      </p:cBhvr>
                                      <p:to>
                                        <p:strVal val="visible"/>
                                      </p:to>
                                    </p:set>
                                    <p:animEffect transition="in" filter="randombar(horizontal)">
                                      <p:cBhvr>
                                        <p:cTn id="75" dur="500"/>
                                        <p:tgtEl>
                                          <p:spTgt spid="606"/>
                                        </p:tgtEl>
                                      </p:cBhvr>
                                    </p:animEffect>
                                  </p:childTnLst>
                                </p:cTn>
                              </p:par>
                              <p:par>
                                <p:cTn id="76" presetID="14" presetClass="entr" presetSubtype="10" fill="hold" nodeType="withEffect">
                                  <p:stCondLst>
                                    <p:cond delay="0"/>
                                  </p:stCondLst>
                                  <p:childTnLst>
                                    <p:set>
                                      <p:cBhvr>
                                        <p:cTn id="77" dur="1" fill="hold">
                                          <p:stCondLst>
                                            <p:cond delay="0"/>
                                          </p:stCondLst>
                                        </p:cTn>
                                        <p:tgtEl>
                                          <p:spTgt spid="84"/>
                                        </p:tgtEl>
                                        <p:attrNameLst>
                                          <p:attrName>style.visibility</p:attrName>
                                        </p:attrNameLst>
                                      </p:cBhvr>
                                      <p:to>
                                        <p:strVal val="visible"/>
                                      </p:to>
                                    </p:set>
                                    <p:animEffect transition="in" filter="randombar(horizontal)">
                                      <p:cBhvr>
                                        <p:cTn id="78" dur="500"/>
                                        <p:tgtEl>
                                          <p:spTgt spid="84"/>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99"/>
                                        </p:tgtEl>
                                        <p:attrNameLst>
                                          <p:attrName>style.visibility</p:attrName>
                                        </p:attrNameLst>
                                      </p:cBhvr>
                                      <p:to>
                                        <p:strVal val="visible"/>
                                      </p:to>
                                    </p:set>
                                    <p:animEffect transition="in" filter="randombar(horizontal)">
                                      <p:cBhvr>
                                        <p:cTn id="81" dur="500"/>
                                        <p:tgtEl>
                                          <p:spTgt spid="99"/>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103"/>
                                        </p:tgtEl>
                                        <p:attrNameLst>
                                          <p:attrName>style.visibility</p:attrName>
                                        </p:attrNameLst>
                                      </p:cBhvr>
                                      <p:to>
                                        <p:strVal val="visible"/>
                                      </p:to>
                                    </p:set>
                                    <p:animEffect transition="in" filter="randombar(horizontal)">
                                      <p:cBhvr>
                                        <p:cTn id="84" dur="500"/>
                                        <p:tgtEl>
                                          <p:spTgt spid="103"/>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113"/>
                                        </p:tgtEl>
                                        <p:attrNameLst>
                                          <p:attrName>style.visibility</p:attrName>
                                        </p:attrNameLst>
                                      </p:cBhvr>
                                      <p:to>
                                        <p:strVal val="visible"/>
                                      </p:to>
                                    </p:set>
                                    <p:animEffect transition="in" filter="randombar(horizontal)">
                                      <p:cBhvr>
                                        <p:cTn id="87" dur="500"/>
                                        <p:tgtEl>
                                          <p:spTgt spid="113"/>
                                        </p:tgtEl>
                                      </p:cBhvr>
                                    </p:animEffect>
                                  </p:childTnLst>
                                </p:cTn>
                              </p:par>
                              <p:par>
                                <p:cTn id="88" presetID="14" presetClass="entr" presetSubtype="10" fill="hold" grpId="0" nodeType="withEffect">
                                  <p:stCondLst>
                                    <p:cond delay="0"/>
                                  </p:stCondLst>
                                  <p:childTnLst>
                                    <p:set>
                                      <p:cBhvr>
                                        <p:cTn id="89" dur="1" fill="hold">
                                          <p:stCondLst>
                                            <p:cond delay="0"/>
                                          </p:stCondLst>
                                        </p:cTn>
                                        <p:tgtEl>
                                          <p:spTgt spid="123"/>
                                        </p:tgtEl>
                                        <p:attrNameLst>
                                          <p:attrName>style.visibility</p:attrName>
                                        </p:attrNameLst>
                                      </p:cBhvr>
                                      <p:to>
                                        <p:strVal val="visible"/>
                                      </p:to>
                                    </p:set>
                                    <p:animEffect transition="in" filter="randombar(horizontal)">
                                      <p:cBhvr>
                                        <p:cTn id="90" dur="500"/>
                                        <p:tgtEl>
                                          <p:spTgt spid="123"/>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nodeType="clickEffect">
                                  <p:stCondLst>
                                    <p:cond delay="0"/>
                                  </p:stCondLst>
                                  <p:childTnLst>
                                    <p:set>
                                      <p:cBhvr>
                                        <p:cTn id="94" dur="1" fill="hold">
                                          <p:stCondLst>
                                            <p:cond delay="0"/>
                                          </p:stCondLst>
                                        </p:cTn>
                                        <p:tgtEl>
                                          <p:spTgt spid="109"/>
                                        </p:tgtEl>
                                        <p:attrNameLst>
                                          <p:attrName>style.visibility</p:attrName>
                                        </p:attrNameLst>
                                      </p:cBhvr>
                                      <p:to>
                                        <p:strVal val="visible"/>
                                      </p:to>
                                    </p:set>
                                    <p:animEffect transition="in" filter="randombar(horizontal)">
                                      <p:cBhvr>
                                        <p:cTn id="95" dur="500"/>
                                        <p:tgtEl>
                                          <p:spTgt spid="109"/>
                                        </p:tgtEl>
                                      </p:cBhvr>
                                    </p:animEffect>
                                  </p:childTnLst>
                                </p:cTn>
                              </p:par>
                              <p:par>
                                <p:cTn id="96" presetID="14" presetClass="entr" presetSubtype="10" fill="hold" grpId="0" nodeType="withEffect">
                                  <p:stCondLst>
                                    <p:cond delay="0"/>
                                  </p:stCondLst>
                                  <p:childTnLst>
                                    <p:set>
                                      <p:cBhvr>
                                        <p:cTn id="97" dur="1" fill="hold">
                                          <p:stCondLst>
                                            <p:cond delay="0"/>
                                          </p:stCondLst>
                                        </p:cTn>
                                        <p:tgtEl>
                                          <p:spTgt spid="131"/>
                                        </p:tgtEl>
                                        <p:attrNameLst>
                                          <p:attrName>style.visibility</p:attrName>
                                        </p:attrNameLst>
                                      </p:cBhvr>
                                      <p:to>
                                        <p:strVal val="visible"/>
                                      </p:to>
                                    </p:set>
                                    <p:animEffect transition="in" filter="randombar(horizontal)">
                                      <p:cBhvr>
                                        <p:cTn id="98" dur="500"/>
                                        <p:tgtEl>
                                          <p:spTgt spid="131"/>
                                        </p:tgtEl>
                                      </p:cBhvr>
                                    </p:animEffect>
                                  </p:childTnLst>
                                </p:cTn>
                              </p:par>
                              <p:par>
                                <p:cTn id="99" presetID="14" presetClass="entr" presetSubtype="10" fill="hold" nodeType="withEffect">
                                  <p:stCondLst>
                                    <p:cond delay="0"/>
                                  </p:stCondLst>
                                  <p:childTnLst>
                                    <p:set>
                                      <p:cBhvr>
                                        <p:cTn id="100" dur="1" fill="hold">
                                          <p:stCondLst>
                                            <p:cond delay="0"/>
                                          </p:stCondLst>
                                        </p:cTn>
                                        <p:tgtEl>
                                          <p:spTgt spid="132"/>
                                        </p:tgtEl>
                                        <p:attrNameLst>
                                          <p:attrName>style.visibility</p:attrName>
                                        </p:attrNameLst>
                                      </p:cBhvr>
                                      <p:to>
                                        <p:strVal val="visible"/>
                                      </p:to>
                                    </p:set>
                                    <p:animEffect transition="in" filter="randombar(horizontal)">
                                      <p:cBhvr>
                                        <p:cTn id="101" dur="500"/>
                                        <p:tgtEl>
                                          <p:spTgt spid="132"/>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135"/>
                                        </p:tgtEl>
                                        <p:attrNameLst>
                                          <p:attrName>style.visibility</p:attrName>
                                        </p:attrNameLst>
                                      </p:cBhvr>
                                      <p:to>
                                        <p:strVal val="visible"/>
                                      </p:to>
                                    </p:set>
                                    <p:animEffect transition="in" filter="randombar(horizontal)">
                                      <p:cBhvr>
                                        <p:cTn id="104" dur="500"/>
                                        <p:tgtEl>
                                          <p:spTgt spid="135"/>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136"/>
                                        </p:tgtEl>
                                        <p:attrNameLst>
                                          <p:attrName>style.visibility</p:attrName>
                                        </p:attrNameLst>
                                      </p:cBhvr>
                                      <p:to>
                                        <p:strVal val="visible"/>
                                      </p:to>
                                    </p:set>
                                    <p:animEffect transition="in" filter="randombar(horizontal)">
                                      <p:cBhvr>
                                        <p:cTn id="107" dur="500"/>
                                        <p:tgtEl>
                                          <p:spTgt spid="136"/>
                                        </p:tgtEl>
                                      </p:cBhvr>
                                    </p:animEffect>
                                  </p:childTnLst>
                                </p:cTn>
                              </p:par>
                              <p:par>
                                <p:cTn id="108" presetID="14" presetClass="entr" presetSubtype="10" fill="hold" grpId="0" nodeType="withEffect">
                                  <p:stCondLst>
                                    <p:cond delay="0"/>
                                  </p:stCondLst>
                                  <p:childTnLst>
                                    <p:set>
                                      <p:cBhvr>
                                        <p:cTn id="109" dur="1" fill="hold">
                                          <p:stCondLst>
                                            <p:cond delay="0"/>
                                          </p:stCondLst>
                                        </p:cTn>
                                        <p:tgtEl>
                                          <p:spTgt spid="137"/>
                                        </p:tgtEl>
                                        <p:attrNameLst>
                                          <p:attrName>style.visibility</p:attrName>
                                        </p:attrNameLst>
                                      </p:cBhvr>
                                      <p:to>
                                        <p:strVal val="visible"/>
                                      </p:to>
                                    </p:set>
                                    <p:animEffect transition="in" filter="randombar(horizontal)">
                                      <p:cBhvr>
                                        <p:cTn id="110"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 grpId="0"/>
      <p:bldP spid="596" grpId="0" build="p"/>
      <p:bldP spid="599" grpId="0"/>
      <p:bldP spid="600" grpId="0"/>
      <p:bldP spid="601" grpId="0"/>
      <p:bldP spid="602" grpId="0"/>
      <p:bldP spid="609" grpId="0" animBg="1"/>
      <p:bldP spid="610" grpId="0" animBg="1"/>
      <p:bldP spid="611" grpId="0" animBg="1"/>
      <p:bldP spid="99" grpId="0"/>
      <p:bldP spid="103" grpId="0" animBg="1"/>
      <p:bldP spid="104" grpId="0"/>
      <p:bldP spid="111" grpId="0"/>
      <p:bldP spid="112" grpId="0"/>
      <p:bldP spid="113" grpId="0"/>
      <p:bldP spid="120" grpId="0"/>
      <p:bldP spid="121" grpId="0"/>
      <p:bldP spid="122" grpId="0"/>
      <p:bldP spid="123" grpId="0"/>
      <p:bldP spid="131" grpId="0"/>
      <p:bldP spid="135" grpId="0" animBg="1"/>
      <p:bldP spid="136" grpId="0"/>
      <p:bldP spid="1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967;p33">
            <a:extLst>
              <a:ext uri="{FF2B5EF4-FFF2-40B4-BE49-F238E27FC236}">
                <a16:creationId xmlns:a16="http://schemas.microsoft.com/office/drawing/2014/main" id="{EC343666-28E8-4E6B-AC97-44527AFED5DE}"/>
              </a:ext>
            </a:extLst>
          </p:cNvPr>
          <p:cNvGrpSpPr/>
          <p:nvPr/>
        </p:nvGrpSpPr>
        <p:grpSpPr>
          <a:xfrm rot="21028010">
            <a:off x="2774829" y="3331157"/>
            <a:ext cx="749383" cy="399663"/>
            <a:chOff x="2509330" y="1371995"/>
            <a:chExt cx="393094" cy="209646"/>
          </a:xfrm>
          <a:solidFill>
            <a:schemeClr val="accent3"/>
          </a:solidFill>
        </p:grpSpPr>
        <p:sp>
          <p:nvSpPr>
            <p:cNvPr id="6" name="Google Shape;968;p33">
              <a:extLst>
                <a:ext uri="{FF2B5EF4-FFF2-40B4-BE49-F238E27FC236}">
                  <a16:creationId xmlns:a16="http://schemas.microsoft.com/office/drawing/2014/main" id="{48964292-4E2B-4662-8213-8945A6D95B8F}"/>
                </a:ext>
              </a:extLst>
            </p:cNvPr>
            <p:cNvSpPr/>
            <p:nvPr/>
          </p:nvSpPr>
          <p:spPr>
            <a:xfrm>
              <a:off x="2509330" y="1371995"/>
              <a:ext cx="393094" cy="209646"/>
            </a:xfrm>
            <a:custGeom>
              <a:avLst/>
              <a:gdLst/>
              <a:ahLst/>
              <a:cxnLst/>
              <a:rect l="l" t="t" r="r" b="b"/>
              <a:pathLst>
                <a:path w="29950" h="15973" extrusionOk="0">
                  <a:moveTo>
                    <a:pt x="27452" y="1"/>
                  </a:moveTo>
                  <a:cubicBezTo>
                    <a:pt x="27319" y="1"/>
                    <a:pt x="27186" y="4"/>
                    <a:pt x="27057" y="4"/>
                  </a:cubicBezTo>
                  <a:cubicBezTo>
                    <a:pt x="23277" y="6"/>
                    <a:pt x="19696" y="1121"/>
                    <a:pt x="16149" y="2263"/>
                  </a:cubicBezTo>
                  <a:cubicBezTo>
                    <a:pt x="14263" y="2870"/>
                    <a:pt x="12368" y="3546"/>
                    <a:pt x="10674" y="4635"/>
                  </a:cubicBezTo>
                  <a:cubicBezTo>
                    <a:pt x="9930" y="5113"/>
                    <a:pt x="9073" y="5393"/>
                    <a:pt x="8413" y="6032"/>
                  </a:cubicBezTo>
                  <a:cubicBezTo>
                    <a:pt x="8259" y="6183"/>
                    <a:pt x="8102" y="6253"/>
                    <a:pt x="7959" y="6253"/>
                  </a:cubicBezTo>
                  <a:cubicBezTo>
                    <a:pt x="7718" y="6253"/>
                    <a:pt x="7518" y="6051"/>
                    <a:pt x="7443" y="5699"/>
                  </a:cubicBezTo>
                  <a:cubicBezTo>
                    <a:pt x="7195" y="4536"/>
                    <a:pt x="6316" y="3940"/>
                    <a:pt x="5352" y="3521"/>
                  </a:cubicBezTo>
                  <a:cubicBezTo>
                    <a:pt x="5282" y="3491"/>
                    <a:pt x="5211" y="3477"/>
                    <a:pt x="5140" y="3477"/>
                  </a:cubicBezTo>
                  <a:cubicBezTo>
                    <a:pt x="4780" y="3477"/>
                    <a:pt x="4424" y="3834"/>
                    <a:pt x="4173" y="4158"/>
                  </a:cubicBezTo>
                  <a:cubicBezTo>
                    <a:pt x="3720" y="4744"/>
                    <a:pt x="3372" y="5391"/>
                    <a:pt x="3053" y="6060"/>
                  </a:cubicBezTo>
                  <a:cubicBezTo>
                    <a:pt x="2466" y="7289"/>
                    <a:pt x="1758" y="8468"/>
                    <a:pt x="1272" y="9733"/>
                  </a:cubicBezTo>
                  <a:cubicBezTo>
                    <a:pt x="1040" y="10335"/>
                    <a:pt x="687" y="10893"/>
                    <a:pt x="551" y="11533"/>
                  </a:cubicBezTo>
                  <a:cubicBezTo>
                    <a:pt x="335" y="12561"/>
                    <a:pt x="72" y="13583"/>
                    <a:pt x="22" y="14641"/>
                  </a:cubicBezTo>
                  <a:cubicBezTo>
                    <a:pt x="0" y="15120"/>
                    <a:pt x="697" y="15714"/>
                    <a:pt x="1256" y="15714"/>
                  </a:cubicBezTo>
                  <a:cubicBezTo>
                    <a:pt x="1292" y="15714"/>
                    <a:pt x="1327" y="15711"/>
                    <a:pt x="1362" y="15706"/>
                  </a:cubicBezTo>
                  <a:cubicBezTo>
                    <a:pt x="1514" y="15684"/>
                    <a:pt x="1665" y="15674"/>
                    <a:pt x="1815" y="15674"/>
                  </a:cubicBezTo>
                  <a:cubicBezTo>
                    <a:pt x="2362" y="15674"/>
                    <a:pt x="2891" y="15805"/>
                    <a:pt x="3426" y="15916"/>
                  </a:cubicBezTo>
                  <a:cubicBezTo>
                    <a:pt x="3624" y="15958"/>
                    <a:pt x="3823" y="15972"/>
                    <a:pt x="4021" y="15972"/>
                  </a:cubicBezTo>
                  <a:cubicBezTo>
                    <a:pt x="4506" y="15972"/>
                    <a:pt x="4992" y="15885"/>
                    <a:pt x="5483" y="15885"/>
                  </a:cubicBezTo>
                  <a:cubicBezTo>
                    <a:pt x="5539" y="15885"/>
                    <a:pt x="5596" y="15886"/>
                    <a:pt x="5652" y="15888"/>
                  </a:cubicBezTo>
                  <a:cubicBezTo>
                    <a:pt x="5782" y="15895"/>
                    <a:pt x="5911" y="15897"/>
                    <a:pt x="6039" y="15897"/>
                  </a:cubicBezTo>
                  <a:cubicBezTo>
                    <a:pt x="7725" y="15897"/>
                    <a:pt x="9351" y="15400"/>
                    <a:pt x="10982" y="15014"/>
                  </a:cubicBezTo>
                  <a:cubicBezTo>
                    <a:pt x="11635" y="14860"/>
                    <a:pt x="13016" y="14434"/>
                    <a:pt x="13016" y="13583"/>
                  </a:cubicBezTo>
                  <a:cubicBezTo>
                    <a:pt x="13016" y="13099"/>
                    <a:pt x="12656" y="12412"/>
                    <a:pt x="12254" y="12161"/>
                  </a:cubicBezTo>
                  <a:cubicBezTo>
                    <a:pt x="12173" y="12113"/>
                    <a:pt x="12134" y="11996"/>
                    <a:pt x="12064" y="11919"/>
                  </a:cubicBezTo>
                  <a:cubicBezTo>
                    <a:pt x="11935" y="11749"/>
                    <a:pt x="11822" y="11564"/>
                    <a:pt x="11672" y="11413"/>
                  </a:cubicBezTo>
                  <a:cubicBezTo>
                    <a:pt x="11442" y="11178"/>
                    <a:pt x="10938" y="11079"/>
                    <a:pt x="11010" y="10736"/>
                  </a:cubicBezTo>
                  <a:cubicBezTo>
                    <a:pt x="11049" y="10550"/>
                    <a:pt x="11564" y="10433"/>
                    <a:pt x="11881" y="10341"/>
                  </a:cubicBezTo>
                  <a:cubicBezTo>
                    <a:pt x="12996" y="10021"/>
                    <a:pt x="14090" y="9626"/>
                    <a:pt x="15211" y="9313"/>
                  </a:cubicBezTo>
                  <a:cubicBezTo>
                    <a:pt x="16140" y="9053"/>
                    <a:pt x="17055" y="8767"/>
                    <a:pt x="18012" y="8597"/>
                  </a:cubicBezTo>
                  <a:cubicBezTo>
                    <a:pt x="19399" y="8350"/>
                    <a:pt x="20756" y="8003"/>
                    <a:pt x="22191" y="8003"/>
                  </a:cubicBezTo>
                  <a:cubicBezTo>
                    <a:pt x="22314" y="8003"/>
                    <a:pt x="22438" y="8005"/>
                    <a:pt x="22563" y="8011"/>
                  </a:cubicBezTo>
                  <a:cubicBezTo>
                    <a:pt x="22721" y="8018"/>
                    <a:pt x="22879" y="8021"/>
                    <a:pt x="23037" y="8021"/>
                  </a:cubicBezTo>
                  <a:cubicBezTo>
                    <a:pt x="24205" y="8021"/>
                    <a:pt x="25384" y="7853"/>
                    <a:pt x="26560" y="7802"/>
                  </a:cubicBezTo>
                  <a:cubicBezTo>
                    <a:pt x="26594" y="7801"/>
                    <a:pt x="26628" y="7800"/>
                    <a:pt x="26663" y="7800"/>
                  </a:cubicBezTo>
                  <a:cubicBezTo>
                    <a:pt x="26988" y="7800"/>
                    <a:pt x="27311" y="7861"/>
                    <a:pt x="27621" y="7869"/>
                  </a:cubicBezTo>
                  <a:cubicBezTo>
                    <a:pt x="27639" y="7870"/>
                    <a:pt x="27657" y="7870"/>
                    <a:pt x="27674" y="7870"/>
                  </a:cubicBezTo>
                  <a:cubicBezTo>
                    <a:pt x="28619" y="7870"/>
                    <a:pt x="28937" y="7264"/>
                    <a:pt x="29296" y="6586"/>
                  </a:cubicBezTo>
                  <a:cubicBezTo>
                    <a:pt x="29903" y="5436"/>
                    <a:pt x="29949" y="4291"/>
                    <a:pt x="29571" y="3039"/>
                  </a:cubicBezTo>
                  <a:cubicBezTo>
                    <a:pt x="29385" y="2417"/>
                    <a:pt x="29400" y="1754"/>
                    <a:pt x="29176" y="1087"/>
                  </a:cubicBezTo>
                  <a:cubicBezTo>
                    <a:pt x="28840" y="83"/>
                    <a:pt x="28132" y="1"/>
                    <a:pt x="27452" y="1"/>
                  </a:cubicBezTo>
                  <a:close/>
                </a:path>
              </a:pathLst>
            </a:custGeom>
            <a:grpFill/>
            <a:ln>
              <a:noFill/>
            </a:ln>
          </p:spPr>
          <p:txBody>
            <a:bodyPr spcFirstLastPara="1" wrap="square" lIns="121900" tIns="121900" rIns="121900" bIns="121900" anchor="ctr" anchorCtr="0">
              <a:noAutofit/>
            </a:bodyPr>
            <a:lstStyle/>
            <a:p>
              <a:endParaRPr sz="2400"/>
            </a:p>
          </p:txBody>
        </p:sp>
        <p:sp>
          <p:nvSpPr>
            <p:cNvPr id="7" name="Google Shape;969;p33">
              <a:extLst>
                <a:ext uri="{FF2B5EF4-FFF2-40B4-BE49-F238E27FC236}">
                  <a16:creationId xmlns:a16="http://schemas.microsoft.com/office/drawing/2014/main" id="{BC0608EF-6AAB-493E-BFBF-1BD0FB1A4A2D}"/>
                </a:ext>
              </a:extLst>
            </p:cNvPr>
            <p:cNvSpPr/>
            <p:nvPr/>
          </p:nvSpPr>
          <p:spPr>
            <a:xfrm>
              <a:off x="2509330" y="1371995"/>
              <a:ext cx="393094" cy="209646"/>
            </a:xfrm>
            <a:custGeom>
              <a:avLst/>
              <a:gdLst/>
              <a:ahLst/>
              <a:cxnLst/>
              <a:rect l="l" t="t" r="r" b="b"/>
              <a:pathLst>
                <a:path w="29950" h="15973" extrusionOk="0">
                  <a:moveTo>
                    <a:pt x="26933" y="937"/>
                  </a:moveTo>
                  <a:cubicBezTo>
                    <a:pt x="27600" y="937"/>
                    <a:pt x="28332" y="1344"/>
                    <a:pt x="28512" y="1972"/>
                  </a:cubicBezTo>
                  <a:cubicBezTo>
                    <a:pt x="28929" y="3422"/>
                    <a:pt x="28929" y="4865"/>
                    <a:pt x="28356" y="6287"/>
                  </a:cubicBezTo>
                  <a:cubicBezTo>
                    <a:pt x="28195" y="6687"/>
                    <a:pt x="27805" y="6911"/>
                    <a:pt x="27493" y="6911"/>
                  </a:cubicBezTo>
                  <a:cubicBezTo>
                    <a:pt x="27441" y="6911"/>
                    <a:pt x="27391" y="6905"/>
                    <a:pt x="27345" y="6892"/>
                  </a:cubicBezTo>
                  <a:cubicBezTo>
                    <a:pt x="27162" y="6842"/>
                    <a:pt x="26986" y="6824"/>
                    <a:pt x="26812" y="6824"/>
                  </a:cubicBezTo>
                  <a:cubicBezTo>
                    <a:pt x="26420" y="6824"/>
                    <a:pt x="26046" y="6914"/>
                    <a:pt x="25657" y="6917"/>
                  </a:cubicBezTo>
                  <a:cubicBezTo>
                    <a:pt x="24414" y="6927"/>
                    <a:pt x="23173" y="6931"/>
                    <a:pt x="21935" y="7076"/>
                  </a:cubicBezTo>
                  <a:cubicBezTo>
                    <a:pt x="20406" y="7253"/>
                    <a:pt x="18878" y="7328"/>
                    <a:pt x="17368" y="7759"/>
                  </a:cubicBezTo>
                  <a:cubicBezTo>
                    <a:pt x="16587" y="7981"/>
                    <a:pt x="15743" y="8137"/>
                    <a:pt x="14949" y="8359"/>
                  </a:cubicBezTo>
                  <a:cubicBezTo>
                    <a:pt x="13312" y="8818"/>
                    <a:pt x="11727" y="9448"/>
                    <a:pt x="10160" y="10109"/>
                  </a:cubicBezTo>
                  <a:cubicBezTo>
                    <a:pt x="9817" y="10254"/>
                    <a:pt x="9708" y="10587"/>
                    <a:pt x="9586" y="10898"/>
                  </a:cubicBezTo>
                  <a:cubicBezTo>
                    <a:pt x="9533" y="11036"/>
                    <a:pt x="9554" y="11175"/>
                    <a:pt x="9734" y="11197"/>
                  </a:cubicBezTo>
                  <a:cubicBezTo>
                    <a:pt x="10258" y="11261"/>
                    <a:pt x="10489" y="11705"/>
                    <a:pt x="10823" y="12017"/>
                  </a:cubicBezTo>
                  <a:cubicBezTo>
                    <a:pt x="12001" y="13119"/>
                    <a:pt x="11938" y="13466"/>
                    <a:pt x="10470" y="13973"/>
                  </a:cubicBezTo>
                  <a:cubicBezTo>
                    <a:pt x="10395" y="14001"/>
                    <a:pt x="10324" y="14036"/>
                    <a:pt x="10257" y="14076"/>
                  </a:cubicBezTo>
                  <a:cubicBezTo>
                    <a:pt x="9417" y="14548"/>
                    <a:pt x="8432" y="14610"/>
                    <a:pt x="7541" y="14754"/>
                  </a:cubicBezTo>
                  <a:cubicBezTo>
                    <a:pt x="6693" y="14894"/>
                    <a:pt x="5823" y="14977"/>
                    <a:pt x="4945" y="14977"/>
                  </a:cubicBezTo>
                  <a:cubicBezTo>
                    <a:pt x="4381" y="14977"/>
                    <a:pt x="3814" y="14942"/>
                    <a:pt x="3247" y="14866"/>
                  </a:cubicBezTo>
                  <a:cubicBezTo>
                    <a:pt x="2827" y="14810"/>
                    <a:pt x="2360" y="14782"/>
                    <a:pt x="1917" y="14751"/>
                  </a:cubicBezTo>
                  <a:cubicBezTo>
                    <a:pt x="1500" y="14723"/>
                    <a:pt x="858" y="13785"/>
                    <a:pt x="1083" y="13653"/>
                  </a:cubicBezTo>
                  <a:cubicBezTo>
                    <a:pt x="1657" y="13317"/>
                    <a:pt x="1401" y="12802"/>
                    <a:pt x="1443" y="12374"/>
                  </a:cubicBezTo>
                  <a:cubicBezTo>
                    <a:pt x="1477" y="12020"/>
                    <a:pt x="1573" y="11688"/>
                    <a:pt x="1785" y="11460"/>
                  </a:cubicBezTo>
                  <a:cubicBezTo>
                    <a:pt x="1995" y="11231"/>
                    <a:pt x="2090" y="10957"/>
                    <a:pt x="2034" y="10741"/>
                  </a:cubicBezTo>
                  <a:cubicBezTo>
                    <a:pt x="1881" y="10134"/>
                    <a:pt x="2883" y="9851"/>
                    <a:pt x="2421" y="9199"/>
                  </a:cubicBezTo>
                  <a:cubicBezTo>
                    <a:pt x="2462" y="9174"/>
                    <a:pt x="2504" y="9151"/>
                    <a:pt x="2547" y="9132"/>
                  </a:cubicBezTo>
                  <a:cubicBezTo>
                    <a:pt x="3187" y="8899"/>
                    <a:pt x="3249" y="8207"/>
                    <a:pt x="3493" y="7735"/>
                  </a:cubicBezTo>
                  <a:cubicBezTo>
                    <a:pt x="3717" y="7301"/>
                    <a:pt x="4296" y="6891"/>
                    <a:pt x="4034" y="6242"/>
                  </a:cubicBezTo>
                  <a:cubicBezTo>
                    <a:pt x="4025" y="6220"/>
                    <a:pt x="4046" y="6052"/>
                    <a:pt x="4151" y="6052"/>
                  </a:cubicBezTo>
                  <a:cubicBezTo>
                    <a:pt x="4171" y="6052"/>
                    <a:pt x="4194" y="6057"/>
                    <a:pt x="4219" y="6071"/>
                  </a:cubicBezTo>
                  <a:cubicBezTo>
                    <a:pt x="4291" y="6108"/>
                    <a:pt x="4349" y="6124"/>
                    <a:pt x="4397" y="6124"/>
                  </a:cubicBezTo>
                  <a:cubicBezTo>
                    <a:pt x="4535" y="6124"/>
                    <a:pt x="4579" y="5990"/>
                    <a:pt x="4563" y="5841"/>
                  </a:cubicBezTo>
                  <a:cubicBezTo>
                    <a:pt x="4524" y="5488"/>
                    <a:pt x="4629" y="5275"/>
                    <a:pt x="4983" y="5225"/>
                  </a:cubicBezTo>
                  <a:cubicBezTo>
                    <a:pt x="5134" y="5109"/>
                    <a:pt x="5154" y="4788"/>
                    <a:pt x="5362" y="4788"/>
                  </a:cubicBezTo>
                  <a:cubicBezTo>
                    <a:pt x="5426" y="4788"/>
                    <a:pt x="5507" y="4818"/>
                    <a:pt x="5615" y="4893"/>
                  </a:cubicBezTo>
                  <a:cubicBezTo>
                    <a:pt x="6477" y="5497"/>
                    <a:pt x="6715" y="6469"/>
                    <a:pt x="6942" y="7365"/>
                  </a:cubicBezTo>
                  <a:cubicBezTo>
                    <a:pt x="7011" y="7641"/>
                    <a:pt x="7078" y="7735"/>
                    <a:pt x="7165" y="7735"/>
                  </a:cubicBezTo>
                  <a:cubicBezTo>
                    <a:pt x="7231" y="7735"/>
                    <a:pt x="7308" y="7683"/>
                    <a:pt x="7407" y="7616"/>
                  </a:cubicBezTo>
                  <a:cubicBezTo>
                    <a:pt x="8263" y="7040"/>
                    <a:pt x="9196" y="6583"/>
                    <a:pt x="10030" y="5993"/>
                  </a:cubicBezTo>
                  <a:cubicBezTo>
                    <a:pt x="11800" y="4743"/>
                    <a:pt x="13860" y="4126"/>
                    <a:pt x="15792" y="3234"/>
                  </a:cubicBezTo>
                  <a:cubicBezTo>
                    <a:pt x="16061" y="3108"/>
                    <a:pt x="16356" y="2863"/>
                    <a:pt x="16695" y="2863"/>
                  </a:cubicBezTo>
                  <a:cubicBezTo>
                    <a:pt x="16727" y="2863"/>
                    <a:pt x="16758" y="2865"/>
                    <a:pt x="16790" y="2870"/>
                  </a:cubicBezTo>
                  <a:cubicBezTo>
                    <a:pt x="16895" y="2884"/>
                    <a:pt x="16998" y="2891"/>
                    <a:pt x="17099" y="2891"/>
                  </a:cubicBezTo>
                  <a:cubicBezTo>
                    <a:pt x="17978" y="2891"/>
                    <a:pt x="18748" y="2382"/>
                    <a:pt x="19549" y="2159"/>
                  </a:cubicBezTo>
                  <a:cubicBezTo>
                    <a:pt x="20645" y="1855"/>
                    <a:pt x="21775" y="1743"/>
                    <a:pt x="22862" y="1420"/>
                  </a:cubicBezTo>
                  <a:cubicBezTo>
                    <a:pt x="24144" y="1039"/>
                    <a:pt x="25497" y="1028"/>
                    <a:pt x="26829" y="941"/>
                  </a:cubicBezTo>
                  <a:cubicBezTo>
                    <a:pt x="26863" y="938"/>
                    <a:pt x="26898" y="937"/>
                    <a:pt x="26933" y="937"/>
                  </a:cubicBezTo>
                  <a:close/>
                  <a:moveTo>
                    <a:pt x="27452" y="1"/>
                  </a:moveTo>
                  <a:cubicBezTo>
                    <a:pt x="27319" y="1"/>
                    <a:pt x="27186" y="4"/>
                    <a:pt x="27057" y="4"/>
                  </a:cubicBezTo>
                  <a:cubicBezTo>
                    <a:pt x="23277" y="6"/>
                    <a:pt x="19696" y="1121"/>
                    <a:pt x="16149" y="2263"/>
                  </a:cubicBezTo>
                  <a:cubicBezTo>
                    <a:pt x="14263" y="2870"/>
                    <a:pt x="12368" y="3546"/>
                    <a:pt x="10674" y="4635"/>
                  </a:cubicBezTo>
                  <a:cubicBezTo>
                    <a:pt x="9930" y="5113"/>
                    <a:pt x="9073" y="5393"/>
                    <a:pt x="8413" y="6032"/>
                  </a:cubicBezTo>
                  <a:cubicBezTo>
                    <a:pt x="8259" y="6183"/>
                    <a:pt x="8102" y="6253"/>
                    <a:pt x="7959" y="6253"/>
                  </a:cubicBezTo>
                  <a:cubicBezTo>
                    <a:pt x="7718" y="6253"/>
                    <a:pt x="7518" y="6051"/>
                    <a:pt x="7443" y="5699"/>
                  </a:cubicBezTo>
                  <a:cubicBezTo>
                    <a:pt x="7195" y="4536"/>
                    <a:pt x="6316" y="3940"/>
                    <a:pt x="5352" y="3521"/>
                  </a:cubicBezTo>
                  <a:cubicBezTo>
                    <a:pt x="5282" y="3491"/>
                    <a:pt x="5211" y="3477"/>
                    <a:pt x="5140" y="3477"/>
                  </a:cubicBezTo>
                  <a:cubicBezTo>
                    <a:pt x="4780" y="3477"/>
                    <a:pt x="4424" y="3834"/>
                    <a:pt x="4173" y="4158"/>
                  </a:cubicBezTo>
                  <a:cubicBezTo>
                    <a:pt x="3720" y="4744"/>
                    <a:pt x="3372" y="5391"/>
                    <a:pt x="3053" y="6060"/>
                  </a:cubicBezTo>
                  <a:cubicBezTo>
                    <a:pt x="2466" y="7289"/>
                    <a:pt x="1758" y="8468"/>
                    <a:pt x="1272" y="9733"/>
                  </a:cubicBezTo>
                  <a:cubicBezTo>
                    <a:pt x="1040" y="10335"/>
                    <a:pt x="687" y="10893"/>
                    <a:pt x="551" y="11533"/>
                  </a:cubicBezTo>
                  <a:cubicBezTo>
                    <a:pt x="335" y="12561"/>
                    <a:pt x="72" y="13583"/>
                    <a:pt x="22" y="14641"/>
                  </a:cubicBezTo>
                  <a:cubicBezTo>
                    <a:pt x="0" y="15120"/>
                    <a:pt x="697" y="15714"/>
                    <a:pt x="1256" y="15714"/>
                  </a:cubicBezTo>
                  <a:cubicBezTo>
                    <a:pt x="1292" y="15714"/>
                    <a:pt x="1327" y="15711"/>
                    <a:pt x="1362" y="15706"/>
                  </a:cubicBezTo>
                  <a:cubicBezTo>
                    <a:pt x="1514" y="15684"/>
                    <a:pt x="1665" y="15674"/>
                    <a:pt x="1815" y="15674"/>
                  </a:cubicBezTo>
                  <a:cubicBezTo>
                    <a:pt x="2362" y="15674"/>
                    <a:pt x="2891" y="15805"/>
                    <a:pt x="3426" y="15916"/>
                  </a:cubicBezTo>
                  <a:cubicBezTo>
                    <a:pt x="3624" y="15958"/>
                    <a:pt x="3823" y="15972"/>
                    <a:pt x="4021" y="15972"/>
                  </a:cubicBezTo>
                  <a:cubicBezTo>
                    <a:pt x="4506" y="15972"/>
                    <a:pt x="4992" y="15885"/>
                    <a:pt x="5483" y="15885"/>
                  </a:cubicBezTo>
                  <a:cubicBezTo>
                    <a:pt x="5539" y="15885"/>
                    <a:pt x="5596" y="15886"/>
                    <a:pt x="5652" y="15888"/>
                  </a:cubicBezTo>
                  <a:cubicBezTo>
                    <a:pt x="5782" y="15895"/>
                    <a:pt x="5911" y="15897"/>
                    <a:pt x="6039" y="15897"/>
                  </a:cubicBezTo>
                  <a:cubicBezTo>
                    <a:pt x="7725" y="15897"/>
                    <a:pt x="9351" y="15400"/>
                    <a:pt x="10982" y="15014"/>
                  </a:cubicBezTo>
                  <a:cubicBezTo>
                    <a:pt x="11635" y="14860"/>
                    <a:pt x="13016" y="14434"/>
                    <a:pt x="13016" y="13583"/>
                  </a:cubicBezTo>
                  <a:cubicBezTo>
                    <a:pt x="13016" y="13099"/>
                    <a:pt x="12656" y="12412"/>
                    <a:pt x="12254" y="12161"/>
                  </a:cubicBezTo>
                  <a:cubicBezTo>
                    <a:pt x="12173" y="12113"/>
                    <a:pt x="12134" y="11996"/>
                    <a:pt x="12064" y="11919"/>
                  </a:cubicBezTo>
                  <a:cubicBezTo>
                    <a:pt x="11935" y="11749"/>
                    <a:pt x="11822" y="11564"/>
                    <a:pt x="11672" y="11413"/>
                  </a:cubicBezTo>
                  <a:cubicBezTo>
                    <a:pt x="11442" y="11178"/>
                    <a:pt x="10938" y="11079"/>
                    <a:pt x="11010" y="10736"/>
                  </a:cubicBezTo>
                  <a:cubicBezTo>
                    <a:pt x="11049" y="10550"/>
                    <a:pt x="11564" y="10433"/>
                    <a:pt x="11881" y="10341"/>
                  </a:cubicBezTo>
                  <a:cubicBezTo>
                    <a:pt x="12996" y="10021"/>
                    <a:pt x="14090" y="9626"/>
                    <a:pt x="15211" y="9313"/>
                  </a:cubicBezTo>
                  <a:cubicBezTo>
                    <a:pt x="16140" y="9053"/>
                    <a:pt x="17055" y="8767"/>
                    <a:pt x="18012" y="8597"/>
                  </a:cubicBezTo>
                  <a:cubicBezTo>
                    <a:pt x="19399" y="8350"/>
                    <a:pt x="20756" y="8003"/>
                    <a:pt x="22191" y="8003"/>
                  </a:cubicBezTo>
                  <a:cubicBezTo>
                    <a:pt x="22314" y="8003"/>
                    <a:pt x="22438" y="8005"/>
                    <a:pt x="22563" y="8011"/>
                  </a:cubicBezTo>
                  <a:cubicBezTo>
                    <a:pt x="22721" y="8018"/>
                    <a:pt x="22879" y="8021"/>
                    <a:pt x="23037" y="8021"/>
                  </a:cubicBezTo>
                  <a:cubicBezTo>
                    <a:pt x="24205" y="8021"/>
                    <a:pt x="25384" y="7853"/>
                    <a:pt x="26560" y="7802"/>
                  </a:cubicBezTo>
                  <a:cubicBezTo>
                    <a:pt x="26594" y="7801"/>
                    <a:pt x="26628" y="7800"/>
                    <a:pt x="26663" y="7800"/>
                  </a:cubicBezTo>
                  <a:cubicBezTo>
                    <a:pt x="26988" y="7800"/>
                    <a:pt x="27311" y="7861"/>
                    <a:pt x="27621" y="7869"/>
                  </a:cubicBezTo>
                  <a:cubicBezTo>
                    <a:pt x="27639" y="7870"/>
                    <a:pt x="27657" y="7870"/>
                    <a:pt x="27674" y="7870"/>
                  </a:cubicBezTo>
                  <a:cubicBezTo>
                    <a:pt x="28619" y="7870"/>
                    <a:pt x="28937" y="7264"/>
                    <a:pt x="29296" y="6586"/>
                  </a:cubicBezTo>
                  <a:cubicBezTo>
                    <a:pt x="29903" y="5436"/>
                    <a:pt x="29949" y="4291"/>
                    <a:pt x="29571" y="3039"/>
                  </a:cubicBezTo>
                  <a:cubicBezTo>
                    <a:pt x="29385" y="2417"/>
                    <a:pt x="29400" y="1754"/>
                    <a:pt x="29176" y="1087"/>
                  </a:cubicBezTo>
                  <a:cubicBezTo>
                    <a:pt x="28840" y="83"/>
                    <a:pt x="28132" y="1"/>
                    <a:pt x="27452" y="1"/>
                  </a:cubicBezTo>
                  <a:close/>
                </a:path>
              </a:pathLst>
            </a:custGeom>
            <a:grpFill/>
            <a:ln>
              <a:noFill/>
            </a:ln>
          </p:spPr>
          <p:txBody>
            <a:bodyPr spcFirstLastPara="1" wrap="square" lIns="121900" tIns="121900" rIns="121900" bIns="121900" anchor="ctr" anchorCtr="0">
              <a:noAutofit/>
            </a:bodyPr>
            <a:lstStyle/>
            <a:p>
              <a:endParaRPr sz="2400"/>
            </a:p>
          </p:txBody>
        </p:sp>
      </p:grpSp>
      <p:grpSp>
        <p:nvGrpSpPr>
          <p:cNvPr id="9" name="Google Shape;971;p33">
            <a:extLst>
              <a:ext uri="{FF2B5EF4-FFF2-40B4-BE49-F238E27FC236}">
                <a16:creationId xmlns:a16="http://schemas.microsoft.com/office/drawing/2014/main" id="{ED8D4CE7-5951-4294-A3CD-82CFDE6C3873}"/>
              </a:ext>
            </a:extLst>
          </p:cNvPr>
          <p:cNvGrpSpPr/>
          <p:nvPr/>
        </p:nvGrpSpPr>
        <p:grpSpPr>
          <a:xfrm>
            <a:off x="927346" y="3384819"/>
            <a:ext cx="1856249" cy="1598603"/>
            <a:chOff x="1535763" y="1453020"/>
            <a:chExt cx="997658" cy="927032"/>
          </a:xfrm>
        </p:grpSpPr>
        <p:sp>
          <p:nvSpPr>
            <p:cNvPr id="18" name="Google Shape;972;p33">
              <a:extLst>
                <a:ext uri="{FF2B5EF4-FFF2-40B4-BE49-F238E27FC236}">
                  <a16:creationId xmlns:a16="http://schemas.microsoft.com/office/drawing/2014/main" id="{E58B8EF0-5F19-40EC-9BCC-66F5909BAC27}"/>
                </a:ext>
              </a:extLst>
            </p:cNvPr>
            <p:cNvSpPr/>
            <p:nvPr/>
          </p:nvSpPr>
          <p:spPr>
            <a:xfrm>
              <a:off x="1535763" y="1453020"/>
              <a:ext cx="997658" cy="927032"/>
            </a:xfrm>
            <a:custGeom>
              <a:avLst/>
              <a:gdLst/>
              <a:ahLst/>
              <a:cxnLst/>
              <a:rect l="l" t="t" r="r" b="b"/>
              <a:pathLst>
                <a:path w="76012" h="70631" extrusionOk="0">
                  <a:moveTo>
                    <a:pt x="39031" y="2012"/>
                  </a:moveTo>
                  <a:cubicBezTo>
                    <a:pt x="39295" y="2012"/>
                    <a:pt x="39588" y="2238"/>
                    <a:pt x="39874" y="2298"/>
                  </a:cubicBezTo>
                  <a:cubicBezTo>
                    <a:pt x="41032" y="2544"/>
                    <a:pt x="42203" y="2631"/>
                    <a:pt x="43365" y="2805"/>
                  </a:cubicBezTo>
                  <a:cubicBezTo>
                    <a:pt x="44029" y="2903"/>
                    <a:pt x="44649" y="3409"/>
                    <a:pt x="45305" y="3409"/>
                  </a:cubicBezTo>
                  <a:cubicBezTo>
                    <a:pt x="45358" y="3409"/>
                    <a:pt x="45412" y="3405"/>
                    <a:pt x="45465" y="3398"/>
                  </a:cubicBezTo>
                  <a:cubicBezTo>
                    <a:pt x="45504" y="3393"/>
                    <a:pt x="45542" y="3390"/>
                    <a:pt x="45578" y="3390"/>
                  </a:cubicBezTo>
                  <a:cubicBezTo>
                    <a:pt x="46098" y="3390"/>
                    <a:pt x="46337" y="3898"/>
                    <a:pt x="46842" y="3898"/>
                  </a:cubicBezTo>
                  <a:cubicBezTo>
                    <a:pt x="46874" y="3898"/>
                    <a:pt x="46908" y="3896"/>
                    <a:pt x="46943" y="3891"/>
                  </a:cubicBezTo>
                  <a:cubicBezTo>
                    <a:pt x="47054" y="3877"/>
                    <a:pt x="47168" y="3869"/>
                    <a:pt x="47284" y="3869"/>
                  </a:cubicBezTo>
                  <a:cubicBezTo>
                    <a:pt x="47739" y="3869"/>
                    <a:pt x="48214" y="3991"/>
                    <a:pt x="48606" y="4324"/>
                  </a:cubicBezTo>
                  <a:cubicBezTo>
                    <a:pt x="49345" y="4952"/>
                    <a:pt x="50348" y="4943"/>
                    <a:pt x="51212" y="5240"/>
                  </a:cubicBezTo>
                  <a:cubicBezTo>
                    <a:pt x="51689" y="5406"/>
                    <a:pt x="52002" y="5761"/>
                    <a:pt x="52439" y="5878"/>
                  </a:cubicBezTo>
                  <a:cubicBezTo>
                    <a:pt x="52938" y="6013"/>
                    <a:pt x="53383" y="6195"/>
                    <a:pt x="53833" y="6469"/>
                  </a:cubicBezTo>
                  <a:cubicBezTo>
                    <a:pt x="54356" y="6788"/>
                    <a:pt x="54998" y="6850"/>
                    <a:pt x="55557" y="7191"/>
                  </a:cubicBezTo>
                  <a:cubicBezTo>
                    <a:pt x="56877" y="7995"/>
                    <a:pt x="58175" y="8835"/>
                    <a:pt x="59486" y="9647"/>
                  </a:cubicBezTo>
                  <a:cubicBezTo>
                    <a:pt x="61099" y="10646"/>
                    <a:pt x="62432" y="11979"/>
                    <a:pt x="64007" y="13024"/>
                  </a:cubicBezTo>
                  <a:cubicBezTo>
                    <a:pt x="65607" y="14087"/>
                    <a:pt x="66844" y="15642"/>
                    <a:pt x="68224" y="16991"/>
                  </a:cubicBezTo>
                  <a:cubicBezTo>
                    <a:pt x="69265" y="18007"/>
                    <a:pt x="70111" y="19250"/>
                    <a:pt x="70991" y="20438"/>
                  </a:cubicBezTo>
                  <a:cubicBezTo>
                    <a:pt x="72510" y="22487"/>
                    <a:pt x="73494" y="24775"/>
                    <a:pt x="74324" y="27154"/>
                  </a:cubicBezTo>
                  <a:cubicBezTo>
                    <a:pt x="74381" y="27322"/>
                    <a:pt x="74405" y="27501"/>
                    <a:pt x="74218" y="27501"/>
                  </a:cubicBezTo>
                  <a:cubicBezTo>
                    <a:pt x="74208" y="27501"/>
                    <a:pt x="74198" y="27500"/>
                    <a:pt x="74187" y="27499"/>
                  </a:cubicBezTo>
                  <a:cubicBezTo>
                    <a:pt x="74115" y="27492"/>
                    <a:pt x="74043" y="27489"/>
                    <a:pt x="73972" y="27489"/>
                  </a:cubicBezTo>
                  <a:cubicBezTo>
                    <a:pt x="73258" y="27489"/>
                    <a:pt x="72573" y="27799"/>
                    <a:pt x="71665" y="27799"/>
                  </a:cubicBezTo>
                  <a:cubicBezTo>
                    <a:pt x="71629" y="27799"/>
                    <a:pt x="71592" y="27799"/>
                    <a:pt x="71555" y="27798"/>
                  </a:cubicBezTo>
                  <a:cubicBezTo>
                    <a:pt x="71390" y="27838"/>
                    <a:pt x="71203" y="27847"/>
                    <a:pt x="71001" y="27847"/>
                  </a:cubicBezTo>
                  <a:cubicBezTo>
                    <a:pt x="70823" y="27847"/>
                    <a:pt x="70633" y="27840"/>
                    <a:pt x="70436" y="27840"/>
                  </a:cubicBezTo>
                  <a:cubicBezTo>
                    <a:pt x="70075" y="27840"/>
                    <a:pt x="69688" y="27864"/>
                    <a:pt x="69304" y="28003"/>
                  </a:cubicBezTo>
                  <a:cubicBezTo>
                    <a:pt x="69114" y="28072"/>
                    <a:pt x="68883" y="28098"/>
                    <a:pt x="68652" y="28098"/>
                  </a:cubicBezTo>
                  <a:cubicBezTo>
                    <a:pt x="68447" y="28098"/>
                    <a:pt x="68243" y="28078"/>
                    <a:pt x="68072" y="28048"/>
                  </a:cubicBezTo>
                  <a:cubicBezTo>
                    <a:pt x="67958" y="28029"/>
                    <a:pt x="67846" y="28021"/>
                    <a:pt x="67735" y="28021"/>
                  </a:cubicBezTo>
                  <a:cubicBezTo>
                    <a:pt x="67112" y="28021"/>
                    <a:pt x="66526" y="28280"/>
                    <a:pt x="65909" y="28280"/>
                  </a:cubicBezTo>
                  <a:cubicBezTo>
                    <a:pt x="65780" y="28280"/>
                    <a:pt x="65650" y="28268"/>
                    <a:pt x="65519" y="28241"/>
                  </a:cubicBezTo>
                  <a:cubicBezTo>
                    <a:pt x="65491" y="28235"/>
                    <a:pt x="65460" y="28233"/>
                    <a:pt x="65427" y="28233"/>
                  </a:cubicBezTo>
                  <a:cubicBezTo>
                    <a:pt x="65199" y="28233"/>
                    <a:pt x="64851" y="28363"/>
                    <a:pt x="64671" y="28601"/>
                  </a:cubicBezTo>
                  <a:cubicBezTo>
                    <a:pt x="64532" y="28784"/>
                    <a:pt x="64290" y="28868"/>
                    <a:pt x="64501" y="29277"/>
                  </a:cubicBezTo>
                  <a:cubicBezTo>
                    <a:pt x="64755" y="29764"/>
                    <a:pt x="64456" y="30481"/>
                    <a:pt x="65015" y="30925"/>
                  </a:cubicBezTo>
                  <a:cubicBezTo>
                    <a:pt x="64526" y="31790"/>
                    <a:pt x="65321" y="32561"/>
                    <a:pt x="65197" y="33432"/>
                  </a:cubicBezTo>
                  <a:cubicBezTo>
                    <a:pt x="65130" y="33891"/>
                    <a:pt x="65387" y="34420"/>
                    <a:pt x="65464" y="34930"/>
                  </a:cubicBezTo>
                  <a:cubicBezTo>
                    <a:pt x="65648" y="36123"/>
                    <a:pt x="65576" y="37328"/>
                    <a:pt x="65639" y="38519"/>
                  </a:cubicBezTo>
                  <a:cubicBezTo>
                    <a:pt x="65695" y="39619"/>
                    <a:pt x="65326" y="40742"/>
                    <a:pt x="65124" y="41851"/>
                  </a:cubicBezTo>
                  <a:cubicBezTo>
                    <a:pt x="64861" y="43286"/>
                    <a:pt x="64680" y="44746"/>
                    <a:pt x="64273" y="46139"/>
                  </a:cubicBezTo>
                  <a:cubicBezTo>
                    <a:pt x="63929" y="47307"/>
                    <a:pt x="63898" y="48562"/>
                    <a:pt x="63302" y="49657"/>
                  </a:cubicBezTo>
                  <a:cubicBezTo>
                    <a:pt x="63251" y="49751"/>
                    <a:pt x="63263" y="49894"/>
                    <a:pt x="63195" y="49956"/>
                  </a:cubicBezTo>
                  <a:cubicBezTo>
                    <a:pt x="62428" y="50642"/>
                    <a:pt x="62302" y="51636"/>
                    <a:pt x="61922" y="52512"/>
                  </a:cubicBezTo>
                  <a:cubicBezTo>
                    <a:pt x="61435" y="53632"/>
                    <a:pt x="60852" y="54713"/>
                    <a:pt x="60085" y="55667"/>
                  </a:cubicBezTo>
                  <a:cubicBezTo>
                    <a:pt x="59881" y="55919"/>
                    <a:pt x="59915" y="56199"/>
                    <a:pt x="59760" y="56449"/>
                  </a:cubicBezTo>
                  <a:cubicBezTo>
                    <a:pt x="59212" y="57331"/>
                    <a:pt x="58380" y="58023"/>
                    <a:pt x="58002" y="59007"/>
                  </a:cubicBezTo>
                  <a:cubicBezTo>
                    <a:pt x="57947" y="59148"/>
                    <a:pt x="57866" y="59183"/>
                    <a:pt x="57777" y="59183"/>
                  </a:cubicBezTo>
                  <a:cubicBezTo>
                    <a:pt x="57692" y="59183"/>
                    <a:pt x="57599" y="59151"/>
                    <a:pt x="57515" y="59151"/>
                  </a:cubicBezTo>
                  <a:cubicBezTo>
                    <a:pt x="57437" y="59151"/>
                    <a:pt x="57366" y="59180"/>
                    <a:pt x="57316" y="59290"/>
                  </a:cubicBezTo>
                  <a:cubicBezTo>
                    <a:pt x="56977" y="60036"/>
                    <a:pt x="56403" y="60576"/>
                    <a:pt x="55655" y="60923"/>
                  </a:cubicBezTo>
                  <a:cubicBezTo>
                    <a:pt x="55631" y="60932"/>
                    <a:pt x="55595" y="60967"/>
                    <a:pt x="55600" y="60976"/>
                  </a:cubicBezTo>
                  <a:cubicBezTo>
                    <a:pt x="56020" y="62014"/>
                    <a:pt x="55060" y="61634"/>
                    <a:pt x="54693" y="61861"/>
                  </a:cubicBezTo>
                  <a:cubicBezTo>
                    <a:pt x="54603" y="61917"/>
                    <a:pt x="54454" y="61958"/>
                    <a:pt x="54432" y="62034"/>
                  </a:cubicBezTo>
                  <a:cubicBezTo>
                    <a:pt x="54087" y="63191"/>
                    <a:pt x="52719" y="63162"/>
                    <a:pt x="52125" y="64042"/>
                  </a:cubicBezTo>
                  <a:cubicBezTo>
                    <a:pt x="51565" y="64871"/>
                    <a:pt x="50583" y="65308"/>
                    <a:pt x="49762" y="65563"/>
                  </a:cubicBezTo>
                  <a:cubicBezTo>
                    <a:pt x="48925" y="65823"/>
                    <a:pt x="48286" y="66396"/>
                    <a:pt x="47404" y="66613"/>
                  </a:cubicBezTo>
                  <a:cubicBezTo>
                    <a:pt x="45955" y="66971"/>
                    <a:pt x="44572" y="67677"/>
                    <a:pt x="43115" y="68096"/>
                  </a:cubicBezTo>
                  <a:cubicBezTo>
                    <a:pt x="41770" y="68483"/>
                    <a:pt x="40481" y="69103"/>
                    <a:pt x="39036" y="69103"/>
                  </a:cubicBezTo>
                  <a:cubicBezTo>
                    <a:pt x="38989" y="69103"/>
                    <a:pt x="38943" y="69102"/>
                    <a:pt x="38896" y="69101"/>
                  </a:cubicBezTo>
                  <a:cubicBezTo>
                    <a:pt x="38715" y="69096"/>
                    <a:pt x="38535" y="69094"/>
                    <a:pt x="38355" y="69094"/>
                  </a:cubicBezTo>
                  <a:cubicBezTo>
                    <a:pt x="37128" y="69094"/>
                    <a:pt x="35904" y="69194"/>
                    <a:pt x="34672" y="69194"/>
                  </a:cubicBezTo>
                  <a:cubicBezTo>
                    <a:pt x="34502" y="69194"/>
                    <a:pt x="34332" y="69192"/>
                    <a:pt x="34162" y="69188"/>
                  </a:cubicBezTo>
                  <a:cubicBezTo>
                    <a:pt x="32586" y="69148"/>
                    <a:pt x="31051" y="68987"/>
                    <a:pt x="29503" y="68751"/>
                  </a:cubicBezTo>
                  <a:cubicBezTo>
                    <a:pt x="27997" y="68521"/>
                    <a:pt x="26605" y="67884"/>
                    <a:pt x="25140" y="67581"/>
                  </a:cubicBezTo>
                  <a:cubicBezTo>
                    <a:pt x="23232" y="67186"/>
                    <a:pt x="21627" y="66114"/>
                    <a:pt x="19815" y="65539"/>
                  </a:cubicBezTo>
                  <a:cubicBezTo>
                    <a:pt x="19308" y="65378"/>
                    <a:pt x="18906" y="65017"/>
                    <a:pt x="18499" y="64745"/>
                  </a:cubicBezTo>
                  <a:cubicBezTo>
                    <a:pt x="16887" y="63670"/>
                    <a:pt x="15202" y="62720"/>
                    <a:pt x="13801" y="61295"/>
                  </a:cubicBezTo>
                  <a:cubicBezTo>
                    <a:pt x="12743" y="60218"/>
                    <a:pt x="11562" y="59209"/>
                    <a:pt x="10546" y="58098"/>
                  </a:cubicBezTo>
                  <a:cubicBezTo>
                    <a:pt x="9591" y="57054"/>
                    <a:pt x="8521" y="56113"/>
                    <a:pt x="7712" y="54875"/>
                  </a:cubicBezTo>
                  <a:cubicBezTo>
                    <a:pt x="6741" y="53391"/>
                    <a:pt x="5915" y="51852"/>
                    <a:pt x="5173" y="50267"/>
                  </a:cubicBezTo>
                  <a:cubicBezTo>
                    <a:pt x="4917" y="49721"/>
                    <a:pt x="4739" y="49046"/>
                    <a:pt x="4501" y="48505"/>
                  </a:cubicBezTo>
                  <a:cubicBezTo>
                    <a:pt x="4174" y="47758"/>
                    <a:pt x="3936" y="46982"/>
                    <a:pt x="3726" y="46224"/>
                  </a:cubicBezTo>
                  <a:cubicBezTo>
                    <a:pt x="3243" y="44490"/>
                    <a:pt x="2837" y="42727"/>
                    <a:pt x="2720" y="40913"/>
                  </a:cubicBezTo>
                  <a:cubicBezTo>
                    <a:pt x="2687" y="40423"/>
                    <a:pt x="2524" y="39955"/>
                    <a:pt x="2389" y="39480"/>
                  </a:cubicBezTo>
                  <a:cubicBezTo>
                    <a:pt x="2120" y="38528"/>
                    <a:pt x="1905" y="37516"/>
                    <a:pt x="2200" y="36487"/>
                  </a:cubicBezTo>
                  <a:cubicBezTo>
                    <a:pt x="2266" y="36260"/>
                    <a:pt x="2174" y="35893"/>
                    <a:pt x="2101" y="35693"/>
                  </a:cubicBezTo>
                  <a:cubicBezTo>
                    <a:pt x="1878" y="35086"/>
                    <a:pt x="2140" y="34478"/>
                    <a:pt x="1964" y="33896"/>
                  </a:cubicBezTo>
                  <a:cubicBezTo>
                    <a:pt x="1883" y="33627"/>
                    <a:pt x="1888" y="33403"/>
                    <a:pt x="2098" y="33171"/>
                  </a:cubicBezTo>
                  <a:cubicBezTo>
                    <a:pt x="2235" y="33020"/>
                    <a:pt x="2359" y="32773"/>
                    <a:pt x="2261" y="32574"/>
                  </a:cubicBezTo>
                  <a:cubicBezTo>
                    <a:pt x="1900" y="31838"/>
                    <a:pt x="2157" y="31130"/>
                    <a:pt x="2250" y="30391"/>
                  </a:cubicBezTo>
                  <a:cubicBezTo>
                    <a:pt x="2479" y="28594"/>
                    <a:pt x="3092" y="26891"/>
                    <a:pt x="3403" y="25119"/>
                  </a:cubicBezTo>
                  <a:cubicBezTo>
                    <a:pt x="3481" y="24685"/>
                    <a:pt x="3817" y="24449"/>
                    <a:pt x="3982" y="24089"/>
                  </a:cubicBezTo>
                  <a:cubicBezTo>
                    <a:pt x="4201" y="23612"/>
                    <a:pt x="3596" y="23066"/>
                    <a:pt x="4276" y="22549"/>
                  </a:cubicBezTo>
                  <a:cubicBezTo>
                    <a:pt x="4679" y="22244"/>
                    <a:pt x="4682" y="21439"/>
                    <a:pt x="4912" y="20877"/>
                  </a:cubicBezTo>
                  <a:cubicBezTo>
                    <a:pt x="5357" y="19799"/>
                    <a:pt x="5775" y="18701"/>
                    <a:pt x="6318" y="17671"/>
                  </a:cubicBezTo>
                  <a:cubicBezTo>
                    <a:pt x="6901" y="16560"/>
                    <a:pt x="7555" y="15491"/>
                    <a:pt x="8342" y="14488"/>
                  </a:cubicBezTo>
                  <a:cubicBezTo>
                    <a:pt x="9037" y="13603"/>
                    <a:pt x="9723" y="12715"/>
                    <a:pt x="10459" y="11861"/>
                  </a:cubicBezTo>
                  <a:cubicBezTo>
                    <a:pt x="10862" y="11392"/>
                    <a:pt x="11351" y="11025"/>
                    <a:pt x="11775" y="10585"/>
                  </a:cubicBezTo>
                  <a:cubicBezTo>
                    <a:pt x="13558" y="8728"/>
                    <a:pt x="15756" y="7390"/>
                    <a:pt x="17948" y="6086"/>
                  </a:cubicBezTo>
                  <a:cubicBezTo>
                    <a:pt x="19270" y="5301"/>
                    <a:pt x="20701" y="4705"/>
                    <a:pt x="22137" y="4117"/>
                  </a:cubicBezTo>
                  <a:cubicBezTo>
                    <a:pt x="23116" y="3717"/>
                    <a:pt x="24141" y="3387"/>
                    <a:pt x="25121" y="3129"/>
                  </a:cubicBezTo>
                  <a:cubicBezTo>
                    <a:pt x="26355" y="2804"/>
                    <a:pt x="27686" y="2665"/>
                    <a:pt x="28982" y="2491"/>
                  </a:cubicBezTo>
                  <a:cubicBezTo>
                    <a:pt x="30214" y="2325"/>
                    <a:pt x="31452" y="2091"/>
                    <a:pt x="32684" y="2042"/>
                  </a:cubicBezTo>
                  <a:cubicBezTo>
                    <a:pt x="33123" y="2024"/>
                    <a:pt x="33565" y="2016"/>
                    <a:pt x="34009" y="2016"/>
                  </a:cubicBezTo>
                  <a:cubicBezTo>
                    <a:pt x="34685" y="2016"/>
                    <a:pt x="35365" y="2035"/>
                    <a:pt x="36043" y="2067"/>
                  </a:cubicBezTo>
                  <a:cubicBezTo>
                    <a:pt x="36632" y="2094"/>
                    <a:pt x="37229" y="2241"/>
                    <a:pt x="37830" y="2241"/>
                  </a:cubicBezTo>
                  <a:cubicBezTo>
                    <a:pt x="38176" y="2241"/>
                    <a:pt x="38524" y="2192"/>
                    <a:pt x="38873" y="2043"/>
                  </a:cubicBezTo>
                  <a:cubicBezTo>
                    <a:pt x="38924" y="2021"/>
                    <a:pt x="38977" y="2012"/>
                    <a:pt x="39031" y="2012"/>
                  </a:cubicBezTo>
                  <a:close/>
                  <a:moveTo>
                    <a:pt x="33221" y="0"/>
                  </a:moveTo>
                  <a:cubicBezTo>
                    <a:pt x="33034" y="0"/>
                    <a:pt x="32834" y="33"/>
                    <a:pt x="32655" y="57"/>
                  </a:cubicBezTo>
                  <a:cubicBezTo>
                    <a:pt x="30838" y="290"/>
                    <a:pt x="29021" y="528"/>
                    <a:pt x="27209" y="792"/>
                  </a:cubicBezTo>
                  <a:cubicBezTo>
                    <a:pt x="25838" y="993"/>
                    <a:pt x="24483" y="1198"/>
                    <a:pt x="23148" y="1656"/>
                  </a:cubicBezTo>
                  <a:cubicBezTo>
                    <a:pt x="22333" y="1934"/>
                    <a:pt x="21509" y="2205"/>
                    <a:pt x="20737" y="2571"/>
                  </a:cubicBezTo>
                  <a:cubicBezTo>
                    <a:pt x="20096" y="2874"/>
                    <a:pt x="19337" y="2952"/>
                    <a:pt x="18808" y="3454"/>
                  </a:cubicBezTo>
                  <a:cubicBezTo>
                    <a:pt x="18338" y="3901"/>
                    <a:pt x="17648" y="4212"/>
                    <a:pt x="17189" y="4243"/>
                  </a:cubicBezTo>
                  <a:cubicBezTo>
                    <a:pt x="16627" y="4281"/>
                    <a:pt x="16435" y="4958"/>
                    <a:pt x="15964" y="4958"/>
                  </a:cubicBezTo>
                  <a:cubicBezTo>
                    <a:pt x="15883" y="4958"/>
                    <a:pt x="15793" y="4938"/>
                    <a:pt x="15691" y="4890"/>
                  </a:cubicBezTo>
                  <a:cubicBezTo>
                    <a:pt x="15689" y="5924"/>
                    <a:pt x="14300" y="5200"/>
                    <a:pt x="14101" y="6134"/>
                  </a:cubicBezTo>
                  <a:cubicBezTo>
                    <a:pt x="14060" y="6323"/>
                    <a:pt x="13362" y="6624"/>
                    <a:pt x="12973" y="6870"/>
                  </a:cubicBezTo>
                  <a:cubicBezTo>
                    <a:pt x="11999" y="7488"/>
                    <a:pt x="11256" y="8417"/>
                    <a:pt x="10246" y="8998"/>
                  </a:cubicBezTo>
                  <a:cubicBezTo>
                    <a:pt x="10103" y="9081"/>
                    <a:pt x="10070" y="9180"/>
                    <a:pt x="10117" y="9327"/>
                  </a:cubicBezTo>
                  <a:cubicBezTo>
                    <a:pt x="10173" y="9500"/>
                    <a:pt x="10141" y="9611"/>
                    <a:pt x="9978" y="9611"/>
                  </a:cubicBezTo>
                  <a:cubicBezTo>
                    <a:pt x="9954" y="9611"/>
                    <a:pt x="9927" y="9608"/>
                    <a:pt x="9898" y="9603"/>
                  </a:cubicBezTo>
                  <a:cubicBezTo>
                    <a:pt x="9856" y="9596"/>
                    <a:pt x="9816" y="9593"/>
                    <a:pt x="9780" y="9593"/>
                  </a:cubicBezTo>
                  <a:cubicBezTo>
                    <a:pt x="9420" y="9593"/>
                    <a:pt x="9302" y="9913"/>
                    <a:pt x="9146" y="10176"/>
                  </a:cubicBezTo>
                  <a:cubicBezTo>
                    <a:pt x="9011" y="10406"/>
                    <a:pt x="8885" y="10625"/>
                    <a:pt x="8634" y="10772"/>
                  </a:cubicBezTo>
                  <a:cubicBezTo>
                    <a:pt x="8228" y="11007"/>
                    <a:pt x="7528" y="11092"/>
                    <a:pt x="7975" y="11861"/>
                  </a:cubicBezTo>
                  <a:cubicBezTo>
                    <a:pt x="7994" y="11892"/>
                    <a:pt x="7927" y="12013"/>
                    <a:pt x="7874" y="12038"/>
                  </a:cubicBezTo>
                  <a:cubicBezTo>
                    <a:pt x="7208" y="12355"/>
                    <a:pt x="6909" y="13066"/>
                    <a:pt x="6444" y="13477"/>
                  </a:cubicBezTo>
                  <a:cubicBezTo>
                    <a:pt x="5725" y="14112"/>
                    <a:pt x="5525" y="14980"/>
                    <a:pt x="4937" y="15647"/>
                  </a:cubicBezTo>
                  <a:cubicBezTo>
                    <a:pt x="4056" y="16649"/>
                    <a:pt x="4178" y="18197"/>
                    <a:pt x="3306" y="19275"/>
                  </a:cubicBezTo>
                  <a:cubicBezTo>
                    <a:pt x="2837" y="19856"/>
                    <a:pt x="2793" y="20633"/>
                    <a:pt x="2463" y="21289"/>
                  </a:cubicBezTo>
                  <a:cubicBezTo>
                    <a:pt x="1927" y="22359"/>
                    <a:pt x="1770" y="23568"/>
                    <a:pt x="1483" y="24710"/>
                  </a:cubicBezTo>
                  <a:cubicBezTo>
                    <a:pt x="1340" y="25281"/>
                    <a:pt x="1239" y="25996"/>
                    <a:pt x="1076" y="26555"/>
                  </a:cubicBezTo>
                  <a:cubicBezTo>
                    <a:pt x="774" y="27568"/>
                    <a:pt x="544" y="28602"/>
                    <a:pt x="387" y="29649"/>
                  </a:cubicBezTo>
                  <a:cubicBezTo>
                    <a:pt x="242" y="30621"/>
                    <a:pt x="131" y="31614"/>
                    <a:pt x="163" y="32592"/>
                  </a:cubicBezTo>
                  <a:cubicBezTo>
                    <a:pt x="178" y="33034"/>
                    <a:pt x="1" y="33462"/>
                    <a:pt x="119" y="33893"/>
                  </a:cubicBezTo>
                  <a:cubicBezTo>
                    <a:pt x="478" y="35206"/>
                    <a:pt x="133" y="36559"/>
                    <a:pt x="391" y="37897"/>
                  </a:cubicBezTo>
                  <a:cubicBezTo>
                    <a:pt x="620" y="39078"/>
                    <a:pt x="550" y="40316"/>
                    <a:pt x="611" y="41529"/>
                  </a:cubicBezTo>
                  <a:cubicBezTo>
                    <a:pt x="665" y="42660"/>
                    <a:pt x="1087" y="43721"/>
                    <a:pt x="1251" y="44821"/>
                  </a:cubicBezTo>
                  <a:cubicBezTo>
                    <a:pt x="1407" y="45852"/>
                    <a:pt x="1619" y="46887"/>
                    <a:pt x="2011" y="47808"/>
                  </a:cubicBezTo>
                  <a:cubicBezTo>
                    <a:pt x="2771" y="49597"/>
                    <a:pt x="3408" y="51468"/>
                    <a:pt x="4557" y="53064"/>
                  </a:cubicBezTo>
                  <a:cubicBezTo>
                    <a:pt x="4923" y="53571"/>
                    <a:pt x="5195" y="54127"/>
                    <a:pt x="5573" y="54629"/>
                  </a:cubicBezTo>
                  <a:cubicBezTo>
                    <a:pt x="6253" y="55527"/>
                    <a:pt x="7014" y="56381"/>
                    <a:pt x="7636" y="57292"/>
                  </a:cubicBezTo>
                  <a:cubicBezTo>
                    <a:pt x="8877" y="59114"/>
                    <a:pt x="10484" y="60537"/>
                    <a:pt x="12026" y="62052"/>
                  </a:cubicBezTo>
                  <a:cubicBezTo>
                    <a:pt x="12110" y="62134"/>
                    <a:pt x="12206" y="62146"/>
                    <a:pt x="12301" y="62146"/>
                  </a:cubicBezTo>
                  <a:cubicBezTo>
                    <a:pt x="12339" y="62146"/>
                    <a:pt x="12378" y="62144"/>
                    <a:pt x="12416" y="62144"/>
                  </a:cubicBezTo>
                  <a:cubicBezTo>
                    <a:pt x="12531" y="62144"/>
                    <a:pt x="12635" y="62163"/>
                    <a:pt x="12699" y="62318"/>
                  </a:cubicBezTo>
                  <a:cubicBezTo>
                    <a:pt x="13070" y="63214"/>
                    <a:pt x="13882" y="63644"/>
                    <a:pt x="14645" y="64123"/>
                  </a:cubicBezTo>
                  <a:cubicBezTo>
                    <a:pt x="15692" y="64779"/>
                    <a:pt x="16745" y="65428"/>
                    <a:pt x="17788" y="66095"/>
                  </a:cubicBezTo>
                  <a:cubicBezTo>
                    <a:pt x="18502" y="66551"/>
                    <a:pt x="19222" y="66982"/>
                    <a:pt x="20037" y="67239"/>
                  </a:cubicBezTo>
                  <a:cubicBezTo>
                    <a:pt x="20406" y="67354"/>
                    <a:pt x="20465" y="67830"/>
                    <a:pt x="20851" y="67956"/>
                  </a:cubicBezTo>
                  <a:cubicBezTo>
                    <a:pt x="22377" y="68457"/>
                    <a:pt x="23922" y="68902"/>
                    <a:pt x="25446" y="69415"/>
                  </a:cubicBezTo>
                  <a:cubicBezTo>
                    <a:pt x="26876" y="69896"/>
                    <a:pt x="28388" y="70157"/>
                    <a:pt x="29898" y="70350"/>
                  </a:cubicBezTo>
                  <a:cubicBezTo>
                    <a:pt x="30312" y="70403"/>
                    <a:pt x="30726" y="70446"/>
                    <a:pt x="31140" y="70479"/>
                  </a:cubicBezTo>
                  <a:cubicBezTo>
                    <a:pt x="31346" y="70495"/>
                    <a:pt x="31552" y="70501"/>
                    <a:pt x="31758" y="70501"/>
                  </a:cubicBezTo>
                  <a:cubicBezTo>
                    <a:pt x="32309" y="70501"/>
                    <a:pt x="32859" y="70459"/>
                    <a:pt x="33411" y="70459"/>
                  </a:cubicBezTo>
                  <a:cubicBezTo>
                    <a:pt x="33758" y="70459"/>
                    <a:pt x="34105" y="70476"/>
                    <a:pt x="34453" y="70530"/>
                  </a:cubicBezTo>
                  <a:cubicBezTo>
                    <a:pt x="34924" y="70604"/>
                    <a:pt x="35406" y="70631"/>
                    <a:pt x="35888" y="70631"/>
                  </a:cubicBezTo>
                  <a:cubicBezTo>
                    <a:pt x="36229" y="70631"/>
                    <a:pt x="36569" y="70618"/>
                    <a:pt x="36906" y="70599"/>
                  </a:cubicBezTo>
                  <a:cubicBezTo>
                    <a:pt x="37826" y="70548"/>
                    <a:pt x="38739" y="70389"/>
                    <a:pt x="39489" y="70297"/>
                  </a:cubicBezTo>
                  <a:cubicBezTo>
                    <a:pt x="39636" y="70326"/>
                    <a:pt x="39776" y="70339"/>
                    <a:pt x="39911" y="70339"/>
                  </a:cubicBezTo>
                  <a:cubicBezTo>
                    <a:pt x="40662" y="70339"/>
                    <a:pt x="41243" y="69952"/>
                    <a:pt x="41873" y="69933"/>
                  </a:cubicBezTo>
                  <a:cubicBezTo>
                    <a:pt x="43042" y="69899"/>
                    <a:pt x="44079" y="69407"/>
                    <a:pt x="45181" y="69148"/>
                  </a:cubicBezTo>
                  <a:cubicBezTo>
                    <a:pt x="46375" y="68864"/>
                    <a:pt x="47486" y="68334"/>
                    <a:pt x="48629" y="67903"/>
                  </a:cubicBezTo>
                  <a:cubicBezTo>
                    <a:pt x="49953" y="67402"/>
                    <a:pt x="51167" y="66707"/>
                    <a:pt x="52400" y="66067"/>
                  </a:cubicBezTo>
                  <a:cubicBezTo>
                    <a:pt x="53372" y="65563"/>
                    <a:pt x="54186" y="64736"/>
                    <a:pt x="55151" y="64162"/>
                  </a:cubicBezTo>
                  <a:cubicBezTo>
                    <a:pt x="55286" y="64082"/>
                    <a:pt x="55403" y="63966"/>
                    <a:pt x="55513" y="63851"/>
                  </a:cubicBezTo>
                  <a:cubicBezTo>
                    <a:pt x="56045" y="63302"/>
                    <a:pt x="56485" y="62598"/>
                    <a:pt x="57120" y="62225"/>
                  </a:cubicBezTo>
                  <a:cubicBezTo>
                    <a:pt x="58234" y="61572"/>
                    <a:pt x="58791" y="60436"/>
                    <a:pt x="59701" y="59615"/>
                  </a:cubicBezTo>
                  <a:cubicBezTo>
                    <a:pt x="60780" y="58638"/>
                    <a:pt x="61389" y="57284"/>
                    <a:pt x="62193" y="56085"/>
                  </a:cubicBezTo>
                  <a:cubicBezTo>
                    <a:pt x="63406" y="54279"/>
                    <a:pt x="64318" y="52288"/>
                    <a:pt x="64893" y="50191"/>
                  </a:cubicBezTo>
                  <a:cubicBezTo>
                    <a:pt x="65422" y="48268"/>
                    <a:pt x="65822" y="46311"/>
                    <a:pt x="66379" y="44398"/>
                  </a:cubicBezTo>
                  <a:cubicBezTo>
                    <a:pt x="66967" y="42380"/>
                    <a:pt x="67165" y="40302"/>
                    <a:pt x="67326" y="38238"/>
                  </a:cubicBezTo>
                  <a:cubicBezTo>
                    <a:pt x="67477" y="36321"/>
                    <a:pt x="67217" y="34389"/>
                    <a:pt x="66780" y="32497"/>
                  </a:cubicBezTo>
                  <a:cubicBezTo>
                    <a:pt x="66611" y="31763"/>
                    <a:pt x="66510" y="31012"/>
                    <a:pt x="66379" y="30268"/>
                  </a:cubicBezTo>
                  <a:cubicBezTo>
                    <a:pt x="66325" y="29965"/>
                    <a:pt x="66380" y="29758"/>
                    <a:pt x="66750" y="29758"/>
                  </a:cubicBezTo>
                  <a:cubicBezTo>
                    <a:pt x="66755" y="29758"/>
                    <a:pt x="66761" y="29758"/>
                    <a:pt x="66766" y="29758"/>
                  </a:cubicBezTo>
                  <a:cubicBezTo>
                    <a:pt x="66804" y="29758"/>
                    <a:pt x="66842" y="29759"/>
                    <a:pt x="66880" y="29759"/>
                  </a:cubicBezTo>
                  <a:cubicBezTo>
                    <a:pt x="67853" y="29759"/>
                    <a:pt x="68826" y="29590"/>
                    <a:pt x="69781" y="29503"/>
                  </a:cubicBezTo>
                  <a:cubicBezTo>
                    <a:pt x="71534" y="29343"/>
                    <a:pt x="73316" y="29212"/>
                    <a:pt x="75059" y="28860"/>
                  </a:cubicBezTo>
                  <a:cubicBezTo>
                    <a:pt x="75836" y="28705"/>
                    <a:pt x="76011" y="28261"/>
                    <a:pt x="75907" y="27616"/>
                  </a:cubicBezTo>
                  <a:cubicBezTo>
                    <a:pt x="75775" y="26780"/>
                    <a:pt x="75521" y="25926"/>
                    <a:pt x="75167" y="25205"/>
                  </a:cubicBezTo>
                  <a:cubicBezTo>
                    <a:pt x="74173" y="23173"/>
                    <a:pt x="73373" y="21045"/>
                    <a:pt x="71914" y="19228"/>
                  </a:cubicBezTo>
                  <a:cubicBezTo>
                    <a:pt x="70831" y="17878"/>
                    <a:pt x="69829" y="16454"/>
                    <a:pt x="68698" y="15134"/>
                  </a:cubicBezTo>
                  <a:cubicBezTo>
                    <a:pt x="67748" y="14026"/>
                    <a:pt x="66628" y="13079"/>
                    <a:pt x="65598" y="12055"/>
                  </a:cubicBezTo>
                  <a:cubicBezTo>
                    <a:pt x="64542" y="11007"/>
                    <a:pt x="63294" y="10098"/>
                    <a:pt x="62022" y="9252"/>
                  </a:cubicBezTo>
                  <a:cubicBezTo>
                    <a:pt x="60116" y="7986"/>
                    <a:pt x="58296" y="6584"/>
                    <a:pt x="56230" y="5579"/>
                  </a:cubicBezTo>
                  <a:cubicBezTo>
                    <a:pt x="54869" y="4916"/>
                    <a:pt x="53531" y="4209"/>
                    <a:pt x="52105" y="3675"/>
                  </a:cubicBezTo>
                  <a:cubicBezTo>
                    <a:pt x="51521" y="3456"/>
                    <a:pt x="50927" y="3295"/>
                    <a:pt x="50341" y="3101"/>
                  </a:cubicBezTo>
                  <a:cubicBezTo>
                    <a:pt x="49757" y="2908"/>
                    <a:pt x="49235" y="2591"/>
                    <a:pt x="48615" y="2441"/>
                  </a:cubicBezTo>
                  <a:cubicBezTo>
                    <a:pt x="47914" y="2272"/>
                    <a:pt x="47147" y="2322"/>
                    <a:pt x="46500" y="1855"/>
                  </a:cubicBezTo>
                  <a:cubicBezTo>
                    <a:pt x="46025" y="1511"/>
                    <a:pt x="45377" y="1580"/>
                    <a:pt x="44821" y="1281"/>
                  </a:cubicBezTo>
                  <a:cubicBezTo>
                    <a:pt x="44670" y="1199"/>
                    <a:pt x="44457" y="1186"/>
                    <a:pt x="44222" y="1186"/>
                  </a:cubicBezTo>
                  <a:cubicBezTo>
                    <a:pt x="44113" y="1186"/>
                    <a:pt x="43999" y="1189"/>
                    <a:pt x="43884" y="1189"/>
                  </a:cubicBezTo>
                  <a:cubicBezTo>
                    <a:pt x="43698" y="1189"/>
                    <a:pt x="43510" y="1182"/>
                    <a:pt x="43334" y="1144"/>
                  </a:cubicBezTo>
                  <a:cubicBezTo>
                    <a:pt x="41733" y="800"/>
                    <a:pt x="40125" y="472"/>
                    <a:pt x="38504" y="262"/>
                  </a:cubicBezTo>
                  <a:cubicBezTo>
                    <a:pt x="37990" y="196"/>
                    <a:pt x="37472" y="154"/>
                    <a:pt x="36946" y="154"/>
                  </a:cubicBezTo>
                  <a:cubicBezTo>
                    <a:pt x="36584" y="154"/>
                    <a:pt x="36218" y="173"/>
                    <a:pt x="35845" y="218"/>
                  </a:cubicBezTo>
                  <a:cubicBezTo>
                    <a:pt x="35506" y="259"/>
                    <a:pt x="35120" y="322"/>
                    <a:pt x="34726" y="322"/>
                  </a:cubicBezTo>
                  <a:cubicBezTo>
                    <a:pt x="34352" y="322"/>
                    <a:pt x="33970" y="265"/>
                    <a:pt x="33613" y="78"/>
                  </a:cubicBezTo>
                  <a:cubicBezTo>
                    <a:pt x="33502" y="20"/>
                    <a:pt x="33365" y="0"/>
                    <a:pt x="3322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9" name="Google Shape;973;p33">
              <a:extLst>
                <a:ext uri="{FF2B5EF4-FFF2-40B4-BE49-F238E27FC236}">
                  <a16:creationId xmlns:a16="http://schemas.microsoft.com/office/drawing/2014/main" id="{2737315B-FE2A-47AE-9C94-9C4ABC0585DD}"/>
                </a:ext>
              </a:extLst>
            </p:cNvPr>
            <p:cNvSpPr/>
            <p:nvPr/>
          </p:nvSpPr>
          <p:spPr>
            <a:xfrm>
              <a:off x="1560411" y="1479416"/>
              <a:ext cx="951930" cy="881790"/>
            </a:xfrm>
            <a:custGeom>
              <a:avLst/>
              <a:gdLst/>
              <a:ahLst/>
              <a:cxnLst/>
              <a:rect l="l" t="t" r="r" b="b"/>
              <a:pathLst>
                <a:path w="72528" h="67184" extrusionOk="0">
                  <a:moveTo>
                    <a:pt x="37153" y="1"/>
                  </a:moveTo>
                  <a:cubicBezTo>
                    <a:pt x="37099" y="1"/>
                    <a:pt x="37046" y="10"/>
                    <a:pt x="36995" y="32"/>
                  </a:cubicBezTo>
                  <a:cubicBezTo>
                    <a:pt x="36646" y="181"/>
                    <a:pt x="36298" y="230"/>
                    <a:pt x="35952" y="230"/>
                  </a:cubicBezTo>
                  <a:cubicBezTo>
                    <a:pt x="35351" y="230"/>
                    <a:pt x="34754" y="83"/>
                    <a:pt x="34165" y="56"/>
                  </a:cubicBezTo>
                  <a:cubicBezTo>
                    <a:pt x="33487" y="24"/>
                    <a:pt x="32807" y="5"/>
                    <a:pt x="32131" y="5"/>
                  </a:cubicBezTo>
                  <a:cubicBezTo>
                    <a:pt x="31687" y="5"/>
                    <a:pt x="31245" y="13"/>
                    <a:pt x="30806" y="31"/>
                  </a:cubicBezTo>
                  <a:cubicBezTo>
                    <a:pt x="29574" y="80"/>
                    <a:pt x="28336" y="314"/>
                    <a:pt x="27104" y="480"/>
                  </a:cubicBezTo>
                  <a:cubicBezTo>
                    <a:pt x="25808" y="654"/>
                    <a:pt x="24477" y="793"/>
                    <a:pt x="23243" y="1118"/>
                  </a:cubicBezTo>
                  <a:cubicBezTo>
                    <a:pt x="22263" y="1376"/>
                    <a:pt x="21238" y="1706"/>
                    <a:pt x="20259" y="2106"/>
                  </a:cubicBezTo>
                  <a:cubicBezTo>
                    <a:pt x="18823" y="2694"/>
                    <a:pt x="17392" y="3290"/>
                    <a:pt x="16070" y="4075"/>
                  </a:cubicBezTo>
                  <a:cubicBezTo>
                    <a:pt x="13878" y="5379"/>
                    <a:pt x="11680" y="6717"/>
                    <a:pt x="9897" y="8574"/>
                  </a:cubicBezTo>
                  <a:cubicBezTo>
                    <a:pt x="9473" y="9014"/>
                    <a:pt x="8984" y="9381"/>
                    <a:pt x="8581" y="9850"/>
                  </a:cubicBezTo>
                  <a:cubicBezTo>
                    <a:pt x="7845" y="10704"/>
                    <a:pt x="7159" y="11592"/>
                    <a:pt x="6464" y="12477"/>
                  </a:cubicBezTo>
                  <a:cubicBezTo>
                    <a:pt x="5677" y="13480"/>
                    <a:pt x="5023" y="14549"/>
                    <a:pt x="4440" y="15660"/>
                  </a:cubicBezTo>
                  <a:cubicBezTo>
                    <a:pt x="3897" y="16690"/>
                    <a:pt x="3479" y="17788"/>
                    <a:pt x="3034" y="18866"/>
                  </a:cubicBezTo>
                  <a:cubicBezTo>
                    <a:pt x="2804" y="19428"/>
                    <a:pt x="2801" y="20233"/>
                    <a:pt x="2398" y="20538"/>
                  </a:cubicBezTo>
                  <a:cubicBezTo>
                    <a:pt x="1718" y="21055"/>
                    <a:pt x="2323" y="21601"/>
                    <a:pt x="2104" y="22078"/>
                  </a:cubicBezTo>
                  <a:cubicBezTo>
                    <a:pt x="1939" y="22438"/>
                    <a:pt x="1603" y="22674"/>
                    <a:pt x="1525" y="23108"/>
                  </a:cubicBezTo>
                  <a:cubicBezTo>
                    <a:pt x="1214" y="24880"/>
                    <a:pt x="601" y="26583"/>
                    <a:pt x="372" y="28380"/>
                  </a:cubicBezTo>
                  <a:cubicBezTo>
                    <a:pt x="279" y="29119"/>
                    <a:pt x="22" y="29827"/>
                    <a:pt x="383" y="30563"/>
                  </a:cubicBezTo>
                  <a:cubicBezTo>
                    <a:pt x="481" y="30762"/>
                    <a:pt x="357" y="31009"/>
                    <a:pt x="220" y="31160"/>
                  </a:cubicBezTo>
                  <a:cubicBezTo>
                    <a:pt x="10" y="31392"/>
                    <a:pt x="5" y="31616"/>
                    <a:pt x="86" y="31885"/>
                  </a:cubicBezTo>
                  <a:cubicBezTo>
                    <a:pt x="262" y="32467"/>
                    <a:pt x="0" y="33075"/>
                    <a:pt x="223" y="33682"/>
                  </a:cubicBezTo>
                  <a:cubicBezTo>
                    <a:pt x="296" y="33882"/>
                    <a:pt x="388" y="34249"/>
                    <a:pt x="322" y="34476"/>
                  </a:cubicBezTo>
                  <a:cubicBezTo>
                    <a:pt x="27" y="35505"/>
                    <a:pt x="242" y="36517"/>
                    <a:pt x="511" y="37469"/>
                  </a:cubicBezTo>
                  <a:cubicBezTo>
                    <a:pt x="646" y="37944"/>
                    <a:pt x="809" y="38412"/>
                    <a:pt x="842" y="38902"/>
                  </a:cubicBezTo>
                  <a:cubicBezTo>
                    <a:pt x="959" y="40716"/>
                    <a:pt x="1365" y="42479"/>
                    <a:pt x="1848" y="44213"/>
                  </a:cubicBezTo>
                  <a:cubicBezTo>
                    <a:pt x="2058" y="44971"/>
                    <a:pt x="2296" y="45747"/>
                    <a:pt x="2623" y="46494"/>
                  </a:cubicBezTo>
                  <a:cubicBezTo>
                    <a:pt x="2861" y="47035"/>
                    <a:pt x="3039" y="47710"/>
                    <a:pt x="3295" y="48256"/>
                  </a:cubicBezTo>
                  <a:cubicBezTo>
                    <a:pt x="4037" y="49841"/>
                    <a:pt x="4863" y="51380"/>
                    <a:pt x="5834" y="52864"/>
                  </a:cubicBezTo>
                  <a:cubicBezTo>
                    <a:pt x="6643" y="54102"/>
                    <a:pt x="7713" y="55043"/>
                    <a:pt x="8668" y="56087"/>
                  </a:cubicBezTo>
                  <a:cubicBezTo>
                    <a:pt x="9684" y="57198"/>
                    <a:pt x="10865" y="58207"/>
                    <a:pt x="11923" y="59284"/>
                  </a:cubicBezTo>
                  <a:cubicBezTo>
                    <a:pt x="13324" y="60709"/>
                    <a:pt x="15009" y="61659"/>
                    <a:pt x="16621" y="62734"/>
                  </a:cubicBezTo>
                  <a:cubicBezTo>
                    <a:pt x="17028" y="63006"/>
                    <a:pt x="17430" y="63367"/>
                    <a:pt x="17937" y="63528"/>
                  </a:cubicBezTo>
                  <a:cubicBezTo>
                    <a:pt x="19749" y="64103"/>
                    <a:pt x="21354" y="65175"/>
                    <a:pt x="23262" y="65570"/>
                  </a:cubicBezTo>
                  <a:cubicBezTo>
                    <a:pt x="24727" y="65873"/>
                    <a:pt x="26119" y="66510"/>
                    <a:pt x="27625" y="66740"/>
                  </a:cubicBezTo>
                  <a:cubicBezTo>
                    <a:pt x="29173" y="66976"/>
                    <a:pt x="30708" y="67137"/>
                    <a:pt x="32284" y="67177"/>
                  </a:cubicBezTo>
                  <a:cubicBezTo>
                    <a:pt x="32454" y="67181"/>
                    <a:pt x="32624" y="67183"/>
                    <a:pt x="32794" y="67183"/>
                  </a:cubicBezTo>
                  <a:cubicBezTo>
                    <a:pt x="34026" y="67183"/>
                    <a:pt x="35250" y="67083"/>
                    <a:pt x="36477" y="67083"/>
                  </a:cubicBezTo>
                  <a:cubicBezTo>
                    <a:pt x="36657" y="67083"/>
                    <a:pt x="36837" y="67085"/>
                    <a:pt x="37018" y="67090"/>
                  </a:cubicBezTo>
                  <a:cubicBezTo>
                    <a:pt x="37065" y="67091"/>
                    <a:pt x="37111" y="67092"/>
                    <a:pt x="37158" y="67092"/>
                  </a:cubicBezTo>
                  <a:cubicBezTo>
                    <a:pt x="38603" y="67092"/>
                    <a:pt x="39892" y="66472"/>
                    <a:pt x="41237" y="66085"/>
                  </a:cubicBezTo>
                  <a:cubicBezTo>
                    <a:pt x="42694" y="65666"/>
                    <a:pt x="44077" y="64960"/>
                    <a:pt x="45526" y="64602"/>
                  </a:cubicBezTo>
                  <a:cubicBezTo>
                    <a:pt x="46408" y="64385"/>
                    <a:pt x="47047" y="63812"/>
                    <a:pt x="47884" y="63552"/>
                  </a:cubicBezTo>
                  <a:cubicBezTo>
                    <a:pt x="48705" y="63297"/>
                    <a:pt x="49687" y="62860"/>
                    <a:pt x="50247" y="62031"/>
                  </a:cubicBezTo>
                  <a:cubicBezTo>
                    <a:pt x="50841" y="61151"/>
                    <a:pt x="52209" y="61180"/>
                    <a:pt x="52554" y="60023"/>
                  </a:cubicBezTo>
                  <a:cubicBezTo>
                    <a:pt x="52576" y="59947"/>
                    <a:pt x="52725" y="59906"/>
                    <a:pt x="52815" y="59850"/>
                  </a:cubicBezTo>
                  <a:cubicBezTo>
                    <a:pt x="53182" y="59623"/>
                    <a:pt x="54142" y="60003"/>
                    <a:pt x="53722" y="58965"/>
                  </a:cubicBezTo>
                  <a:cubicBezTo>
                    <a:pt x="53717" y="58956"/>
                    <a:pt x="53753" y="58921"/>
                    <a:pt x="53777" y="58912"/>
                  </a:cubicBezTo>
                  <a:cubicBezTo>
                    <a:pt x="54525" y="58565"/>
                    <a:pt x="55099" y="58025"/>
                    <a:pt x="55438" y="57279"/>
                  </a:cubicBezTo>
                  <a:cubicBezTo>
                    <a:pt x="55488" y="57169"/>
                    <a:pt x="55559" y="57140"/>
                    <a:pt x="55637" y="57140"/>
                  </a:cubicBezTo>
                  <a:cubicBezTo>
                    <a:pt x="55721" y="57140"/>
                    <a:pt x="55814" y="57172"/>
                    <a:pt x="55899" y="57172"/>
                  </a:cubicBezTo>
                  <a:cubicBezTo>
                    <a:pt x="55988" y="57172"/>
                    <a:pt x="56069" y="57137"/>
                    <a:pt x="56124" y="56996"/>
                  </a:cubicBezTo>
                  <a:cubicBezTo>
                    <a:pt x="56502" y="56012"/>
                    <a:pt x="57334" y="55320"/>
                    <a:pt x="57882" y="54438"/>
                  </a:cubicBezTo>
                  <a:cubicBezTo>
                    <a:pt x="58037" y="54188"/>
                    <a:pt x="58003" y="53908"/>
                    <a:pt x="58207" y="53656"/>
                  </a:cubicBezTo>
                  <a:cubicBezTo>
                    <a:pt x="58974" y="52702"/>
                    <a:pt x="59557" y="51621"/>
                    <a:pt x="60044" y="50501"/>
                  </a:cubicBezTo>
                  <a:cubicBezTo>
                    <a:pt x="60424" y="49625"/>
                    <a:pt x="60550" y="48631"/>
                    <a:pt x="61317" y="47945"/>
                  </a:cubicBezTo>
                  <a:cubicBezTo>
                    <a:pt x="61385" y="47883"/>
                    <a:pt x="61373" y="47740"/>
                    <a:pt x="61424" y="47646"/>
                  </a:cubicBezTo>
                  <a:cubicBezTo>
                    <a:pt x="62020" y="46551"/>
                    <a:pt x="62051" y="45296"/>
                    <a:pt x="62395" y="44128"/>
                  </a:cubicBezTo>
                  <a:cubicBezTo>
                    <a:pt x="62802" y="42735"/>
                    <a:pt x="62983" y="41275"/>
                    <a:pt x="63246" y="39840"/>
                  </a:cubicBezTo>
                  <a:cubicBezTo>
                    <a:pt x="63448" y="38731"/>
                    <a:pt x="63817" y="37608"/>
                    <a:pt x="63761" y="36508"/>
                  </a:cubicBezTo>
                  <a:cubicBezTo>
                    <a:pt x="63698" y="35317"/>
                    <a:pt x="63770" y="34112"/>
                    <a:pt x="63586" y="32919"/>
                  </a:cubicBezTo>
                  <a:cubicBezTo>
                    <a:pt x="63509" y="32409"/>
                    <a:pt x="63252" y="31880"/>
                    <a:pt x="63319" y="31421"/>
                  </a:cubicBezTo>
                  <a:cubicBezTo>
                    <a:pt x="63443" y="30550"/>
                    <a:pt x="62648" y="29779"/>
                    <a:pt x="63137" y="28914"/>
                  </a:cubicBezTo>
                  <a:cubicBezTo>
                    <a:pt x="62578" y="28470"/>
                    <a:pt x="62877" y="27753"/>
                    <a:pt x="62623" y="27266"/>
                  </a:cubicBezTo>
                  <a:cubicBezTo>
                    <a:pt x="62412" y="26857"/>
                    <a:pt x="62654" y="26773"/>
                    <a:pt x="62793" y="26590"/>
                  </a:cubicBezTo>
                  <a:cubicBezTo>
                    <a:pt x="62973" y="26352"/>
                    <a:pt x="63321" y="26222"/>
                    <a:pt x="63549" y="26222"/>
                  </a:cubicBezTo>
                  <a:cubicBezTo>
                    <a:pt x="63582" y="26222"/>
                    <a:pt x="63613" y="26224"/>
                    <a:pt x="63641" y="26230"/>
                  </a:cubicBezTo>
                  <a:cubicBezTo>
                    <a:pt x="63772" y="26257"/>
                    <a:pt x="63902" y="26269"/>
                    <a:pt x="64031" y="26269"/>
                  </a:cubicBezTo>
                  <a:cubicBezTo>
                    <a:pt x="64648" y="26269"/>
                    <a:pt x="65234" y="26010"/>
                    <a:pt x="65857" y="26010"/>
                  </a:cubicBezTo>
                  <a:cubicBezTo>
                    <a:pt x="65968" y="26010"/>
                    <a:pt x="66080" y="26018"/>
                    <a:pt x="66194" y="26037"/>
                  </a:cubicBezTo>
                  <a:cubicBezTo>
                    <a:pt x="66365" y="26067"/>
                    <a:pt x="66569" y="26087"/>
                    <a:pt x="66774" y="26087"/>
                  </a:cubicBezTo>
                  <a:cubicBezTo>
                    <a:pt x="67005" y="26087"/>
                    <a:pt x="67236" y="26061"/>
                    <a:pt x="67426" y="25992"/>
                  </a:cubicBezTo>
                  <a:cubicBezTo>
                    <a:pt x="67810" y="25853"/>
                    <a:pt x="68197" y="25829"/>
                    <a:pt x="68558" y="25829"/>
                  </a:cubicBezTo>
                  <a:cubicBezTo>
                    <a:pt x="68755" y="25829"/>
                    <a:pt x="68945" y="25836"/>
                    <a:pt x="69123" y="25836"/>
                  </a:cubicBezTo>
                  <a:cubicBezTo>
                    <a:pt x="69325" y="25836"/>
                    <a:pt x="69512" y="25827"/>
                    <a:pt x="69677" y="25787"/>
                  </a:cubicBezTo>
                  <a:cubicBezTo>
                    <a:pt x="69714" y="25788"/>
                    <a:pt x="69751" y="25788"/>
                    <a:pt x="69787" y="25788"/>
                  </a:cubicBezTo>
                  <a:cubicBezTo>
                    <a:pt x="70695" y="25788"/>
                    <a:pt x="71381" y="25478"/>
                    <a:pt x="72094" y="25478"/>
                  </a:cubicBezTo>
                  <a:cubicBezTo>
                    <a:pt x="72165" y="25478"/>
                    <a:pt x="72237" y="25481"/>
                    <a:pt x="72309" y="25488"/>
                  </a:cubicBezTo>
                  <a:cubicBezTo>
                    <a:pt x="72320" y="25489"/>
                    <a:pt x="72330" y="25490"/>
                    <a:pt x="72340" y="25490"/>
                  </a:cubicBezTo>
                  <a:cubicBezTo>
                    <a:pt x="72527" y="25490"/>
                    <a:pt x="72503" y="25311"/>
                    <a:pt x="72446" y="25143"/>
                  </a:cubicBezTo>
                  <a:cubicBezTo>
                    <a:pt x="71616" y="22764"/>
                    <a:pt x="70632" y="20476"/>
                    <a:pt x="69113" y="18427"/>
                  </a:cubicBezTo>
                  <a:cubicBezTo>
                    <a:pt x="68235" y="17239"/>
                    <a:pt x="67387" y="15996"/>
                    <a:pt x="66348" y="14980"/>
                  </a:cubicBezTo>
                  <a:cubicBezTo>
                    <a:pt x="64966" y="13631"/>
                    <a:pt x="63729" y="12076"/>
                    <a:pt x="62129" y="11013"/>
                  </a:cubicBezTo>
                  <a:cubicBezTo>
                    <a:pt x="60554" y="9968"/>
                    <a:pt x="59221" y="8635"/>
                    <a:pt x="57608" y="7636"/>
                  </a:cubicBezTo>
                  <a:cubicBezTo>
                    <a:pt x="56297" y="6824"/>
                    <a:pt x="54999" y="5984"/>
                    <a:pt x="53679" y="5180"/>
                  </a:cubicBezTo>
                  <a:cubicBezTo>
                    <a:pt x="53120" y="4839"/>
                    <a:pt x="52478" y="4777"/>
                    <a:pt x="51955" y="4458"/>
                  </a:cubicBezTo>
                  <a:cubicBezTo>
                    <a:pt x="51505" y="4184"/>
                    <a:pt x="51060" y="4002"/>
                    <a:pt x="50561" y="3867"/>
                  </a:cubicBezTo>
                  <a:cubicBezTo>
                    <a:pt x="50124" y="3750"/>
                    <a:pt x="49811" y="3395"/>
                    <a:pt x="49334" y="3229"/>
                  </a:cubicBezTo>
                  <a:cubicBezTo>
                    <a:pt x="48470" y="2932"/>
                    <a:pt x="47467" y="2941"/>
                    <a:pt x="46728" y="2313"/>
                  </a:cubicBezTo>
                  <a:cubicBezTo>
                    <a:pt x="46336" y="1980"/>
                    <a:pt x="45861" y="1858"/>
                    <a:pt x="45406" y="1858"/>
                  </a:cubicBezTo>
                  <a:cubicBezTo>
                    <a:pt x="45290" y="1858"/>
                    <a:pt x="45176" y="1866"/>
                    <a:pt x="45065" y="1880"/>
                  </a:cubicBezTo>
                  <a:cubicBezTo>
                    <a:pt x="45030" y="1885"/>
                    <a:pt x="44996" y="1887"/>
                    <a:pt x="44964" y="1887"/>
                  </a:cubicBezTo>
                  <a:cubicBezTo>
                    <a:pt x="44459" y="1887"/>
                    <a:pt x="44220" y="1379"/>
                    <a:pt x="43700" y="1379"/>
                  </a:cubicBezTo>
                  <a:cubicBezTo>
                    <a:pt x="43664" y="1379"/>
                    <a:pt x="43626" y="1382"/>
                    <a:pt x="43587" y="1387"/>
                  </a:cubicBezTo>
                  <a:cubicBezTo>
                    <a:pt x="43534" y="1394"/>
                    <a:pt x="43480" y="1398"/>
                    <a:pt x="43427" y="1398"/>
                  </a:cubicBezTo>
                  <a:cubicBezTo>
                    <a:pt x="42771" y="1398"/>
                    <a:pt x="42151" y="892"/>
                    <a:pt x="41487" y="794"/>
                  </a:cubicBezTo>
                  <a:cubicBezTo>
                    <a:pt x="40325" y="620"/>
                    <a:pt x="39154" y="533"/>
                    <a:pt x="37996" y="287"/>
                  </a:cubicBezTo>
                  <a:cubicBezTo>
                    <a:pt x="37710" y="227"/>
                    <a:pt x="37417" y="1"/>
                    <a:pt x="37153" y="1"/>
                  </a:cubicBezTo>
                  <a:close/>
                </a:path>
              </a:pathLst>
            </a:custGeom>
            <a:solidFill>
              <a:schemeClr val="accent3"/>
            </a:solidFill>
            <a:ln>
              <a:noFill/>
            </a:ln>
          </p:spPr>
          <p:txBody>
            <a:bodyPr spcFirstLastPara="1" wrap="square" lIns="121900" tIns="121900" rIns="121900" bIns="121900" anchor="ctr" anchorCtr="0">
              <a:noAutofit/>
            </a:bodyPr>
            <a:lstStyle/>
            <a:p>
              <a:r>
                <a:rPr lang="en-US" sz="2400" dirty="0"/>
                <a:t>FAST AND OPEN SOURCE</a:t>
              </a:r>
              <a:endParaRPr sz="2400" dirty="0"/>
            </a:p>
          </p:txBody>
        </p:sp>
      </p:grpSp>
      <p:grpSp>
        <p:nvGrpSpPr>
          <p:cNvPr id="20" name="Google Shape;971;p33">
            <a:extLst>
              <a:ext uri="{FF2B5EF4-FFF2-40B4-BE49-F238E27FC236}">
                <a16:creationId xmlns:a16="http://schemas.microsoft.com/office/drawing/2014/main" id="{F8DA0515-2586-482E-994A-560DDBE18C9E}"/>
              </a:ext>
            </a:extLst>
          </p:cNvPr>
          <p:cNvGrpSpPr/>
          <p:nvPr/>
        </p:nvGrpSpPr>
        <p:grpSpPr>
          <a:xfrm>
            <a:off x="927344" y="1055799"/>
            <a:ext cx="1856249" cy="1598603"/>
            <a:chOff x="1535763" y="1453020"/>
            <a:chExt cx="997658" cy="927032"/>
          </a:xfrm>
        </p:grpSpPr>
        <p:sp>
          <p:nvSpPr>
            <p:cNvPr id="21" name="Google Shape;972;p33">
              <a:extLst>
                <a:ext uri="{FF2B5EF4-FFF2-40B4-BE49-F238E27FC236}">
                  <a16:creationId xmlns:a16="http://schemas.microsoft.com/office/drawing/2014/main" id="{011AC1E5-E2F1-45BA-84EF-E6071694EAB6}"/>
                </a:ext>
              </a:extLst>
            </p:cNvPr>
            <p:cNvSpPr/>
            <p:nvPr/>
          </p:nvSpPr>
          <p:spPr>
            <a:xfrm>
              <a:off x="1535763" y="1453020"/>
              <a:ext cx="997658" cy="927032"/>
            </a:xfrm>
            <a:custGeom>
              <a:avLst/>
              <a:gdLst/>
              <a:ahLst/>
              <a:cxnLst/>
              <a:rect l="l" t="t" r="r" b="b"/>
              <a:pathLst>
                <a:path w="76012" h="70631" extrusionOk="0">
                  <a:moveTo>
                    <a:pt x="39031" y="2012"/>
                  </a:moveTo>
                  <a:cubicBezTo>
                    <a:pt x="39295" y="2012"/>
                    <a:pt x="39588" y="2238"/>
                    <a:pt x="39874" y="2298"/>
                  </a:cubicBezTo>
                  <a:cubicBezTo>
                    <a:pt x="41032" y="2544"/>
                    <a:pt x="42203" y="2631"/>
                    <a:pt x="43365" y="2805"/>
                  </a:cubicBezTo>
                  <a:cubicBezTo>
                    <a:pt x="44029" y="2903"/>
                    <a:pt x="44649" y="3409"/>
                    <a:pt x="45305" y="3409"/>
                  </a:cubicBezTo>
                  <a:cubicBezTo>
                    <a:pt x="45358" y="3409"/>
                    <a:pt x="45412" y="3405"/>
                    <a:pt x="45465" y="3398"/>
                  </a:cubicBezTo>
                  <a:cubicBezTo>
                    <a:pt x="45504" y="3393"/>
                    <a:pt x="45542" y="3390"/>
                    <a:pt x="45578" y="3390"/>
                  </a:cubicBezTo>
                  <a:cubicBezTo>
                    <a:pt x="46098" y="3390"/>
                    <a:pt x="46337" y="3898"/>
                    <a:pt x="46842" y="3898"/>
                  </a:cubicBezTo>
                  <a:cubicBezTo>
                    <a:pt x="46874" y="3898"/>
                    <a:pt x="46908" y="3896"/>
                    <a:pt x="46943" y="3891"/>
                  </a:cubicBezTo>
                  <a:cubicBezTo>
                    <a:pt x="47054" y="3877"/>
                    <a:pt x="47168" y="3869"/>
                    <a:pt x="47284" y="3869"/>
                  </a:cubicBezTo>
                  <a:cubicBezTo>
                    <a:pt x="47739" y="3869"/>
                    <a:pt x="48214" y="3991"/>
                    <a:pt x="48606" y="4324"/>
                  </a:cubicBezTo>
                  <a:cubicBezTo>
                    <a:pt x="49345" y="4952"/>
                    <a:pt x="50348" y="4943"/>
                    <a:pt x="51212" y="5240"/>
                  </a:cubicBezTo>
                  <a:cubicBezTo>
                    <a:pt x="51689" y="5406"/>
                    <a:pt x="52002" y="5761"/>
                    <a:pt x="52439" y="5878"/>
                  </a:cubicBezTo>
                  <a:cubicBezTo>
                    <a:pt x="52938" y="6013"/>
                    <a:pt x="53383" y="6195"/>
                    <a:pt x="53833" y="6469"/>
                  </a:cubicBezTo>
                  <a:cubicBezTo>
                    <a:pt x="54356" y="6788"/>
                    <a:pt x="54998" y="6850"/>
                    <a:pt x="55557" y="7191"/>
                  </a:cubicBezTo>
                  <a:cubicBezTo>
                    <a:pt x="56877" y="7995"/>
                    <a:pt x="58175" y="8835"/>
                    <a:pt x="59486" y="9647"/>
                  </a:cubicBezTo>
                  <a:cubicBezTo>
                    <a:pt x="61099" y="10646"/>
                    <a:pt x="62432" y="11979"/>
                    <a:pt x="64007" y="13024"/>
                  </a:cubicBezTo>
                  <a:cubicBezTo>
                    <a:pt x="65607" y="14087"/>
                    <a:pt x="66844" y="15642"/>
                    <a:pt x="68224" y="16991"/>
                  </a:cubicBezTo>
                  <a:cubicBezTo>
                    <a:pt x="69265" y="18007"/>
                    <a:pt x="70111" y="19250"/>
                    <a:pt x="70991" y="20438"/>
                  </a:cubicBezTo>
                  <a:cubicBezTo>
                    <a:pt x="72510" y="22487"/>
                    <a:pt x="73494" y="24775"/>
                    <a:pt x="74324" y="27154"/>
                  </a:cubicBezTo>
                  <a:cubicBezTo>
                    <a:pt x="74381" y="27322"/>
                    <a:pt x="74405" y="27501"/>
                    <a:pt x="74218" y="27501"/>
                  </a:cubicBezTo>
                  <a:cubicBezTo>
                    <a:pt x="74208" y="27501"/>
                    <a:pt x="74198" y="27500"/>
                    <a:pt x="74187" y="27499"/>
                  </a:cubicBezTo>
                  <a:cubicBezTo>
                    <a:pt x="74115" y="27492"/>
                    <a:pt x="74043" y="27489"/>
                    <a:pt x="73972" y="27489"/>
                  </a:cubicBezTo>
                  <a:cubicBezTo>
                    <a:pt x="73258" y="27489"/>
                    <a:pt x="72573" y="27799"/>
                    <a:pt x="71665" y="27799"/>
                  </a:cubicBezTo>
                  <a:cubicBezTo>
                    <a:pt x="71629" y="27799"/>
                    <a:pt x="71592" y="27799"/>
                    <a:pt x="71555" y="27798"/>
                  </a:cubicBezTo>
                  <a:cubicBezTo>
                    <a:pt x="71390" y="27838"/>
                    <a:pt x="71203" y="27847"/>
                    <a:pt x="71001" y="27847"/>
                  </a:cubicBezTo>
                  <a:cubicBezTo>
                    <a:pt x="70823" y="27847"/>
                    <a:pt x="70633" y="27840"/>
                    <a:pt x="70436" y="27840"/>
                  </a:cubicBezTo>
                  <a:cubicBezTo>
                    <a:pt x="70075" y="27840"/>
                    <a:pt x="69688" y="27864"/>
                    <a:pt x="69304" y="28003"/>
                  </a:cubicBezTo>
                  <a:cubicBezTo>
                    <a:pt x="69114" y="28072"/>
                    <a:pt x="68883" y="28098"/>
                    <a:pt x="68652" y="28098"/>
                  </a:cubicBezTo>
                  <a:cubicBezTo>
                    <a:pt x="68447" y="28098"/>
                    <a:pt x="68243" y="28078"/>
                    <a:pt x="68072" y="28048"/>
                  </a:cubicBezTo>
                  <a:cubicBezTo>
                    <a:pt x="67958" y="28029"/>
                    <a:pt x="67846" y="28021"/>
                    <a:pt x="67735" y="28021"/>
                  </a:cubicBezTo>
                  <a:cubicBezTo>
                    <a:pt x="67112" y="28021"/>
                    <a:pt x="66526" y="28280"/>
                    <a:pt x="65909" y="28280"/>
                  </a:cubicBezTo>
                  <a:cubicBezTo>
                    <a:pt x="65780" y="28280"/>
                    <a:pt x="65650" y="28268"/>
                    <a:pt x="65519" y="28241"/>
                  </a:cubicBezTo>
                  <a:cubicBezTo>
                    <a:pt x="65491" y="28235"/>
                    <a:pt x="65460" y="28233"/>
                    <a:pt x="65427" y="28233"/>
                  </a:cubicBezTo>
                  <a:cubicBezTo>
                    <a:pt x="65199" y="28233"/>
                    <a:pt x="64851" y="28363"/>
                    <a:pt x="64671" y="28601"/>
                  </a:cubicBezTo>
                  <a:cubicBezTo>
                    <a:pt x="64532" y="28784"/>
                    <a:pt x="64290" y="28868"/>
                    <a:pt x="64501" y="29277"/>
                  </a:cubicBezTo>
                  <a:cubicBezTo>
                    <a:pt x="64755" y="29764"/>
                    <a:pt x="64456" y="30481"/>
                    <a:pt x="65015" y="30925"/>
                  </a:cubicBezTo>
                  <a:cubicBezTo>
                    <a:pt x="64526" y="31790"/>
                    <a:pt x="65321" y="32561"/>
                    <a:pt x="65197" y="33432"/>
                  </a:cubicBezTo>
                  <a:cubicBezTo>
                    <a:pt x="65130" y="33891"/>
                    <a:pt x="65387" y="34420"/>
                    <a:pt x="65464" y="34930"/>
                  </a:cubicBezTo>
                  <a:cubicBezTo>
                    <a:pt x="65648" y="36123"/>
                    <a:pt x="65576" y="37328"/>
                    <a:pt x="65639" y="38519"/>
                  </a:cubicBezTo>
                  <a:cubicBezTo>
                    <a:pt x="65695" y="39619"/>
                    <a:pt x="65326" y="40742"/>
                    <a:pt x="65124" y="41851"/>
                  </a:cubicBezTo>
                  <a:cubicBezTo>
                    <a:pt x="64861" y="43286"/>
                    <a:pt x="64680" y="44746"/>
                    <a:pt x="64273" y="46139"/>
                  </a:cubicBezTo>
                  <a:cubicBezTo>
                    <a:pt x="63929" y="47307"/>
                    <a:pt x="63898" y="48562"/>
                    <a:pt x="63302" y="49657"/>
                  </a:cubicBezTo>
                  <a:cubicBezTo>
                    <a:pt x="63251" y="49751"/>
                    <a:pt x="63263" y="49894"/>
                    <a:pt x="63195" y="49956"/>
                  </a:cubicBezTo>
                  <a:cubicBezTo>
                    <a:pt x="62428" y="50642"/>
                    <a:pt x="62302" y="51636"/>
                    <a:pt x="61922" y="52512"/>
                  </a:cubicBezTo>
                  <a:cubicBezTo>
                    <a:pt x="61435" y="53632"/>
                    <a:pt x="60852" y="54713"/>
                    <a:pt x="60085" y="55667"/>
                  </a:cubicBezTo>
                  <a:cubicBezTo>
                    <a:pt x="59881" y="55919"/>
                    <a:pt x="59915" y="56199"/>
                    <a:pt x="59760" y="56449"/>
                  </a:cubicBezTo>
                  <a:cubicBezTo>
                    <a:pt x="59212" y="57331"/>
                    <a:pt x="58380" y="58023"/>
                    <a:pt x="58002" y="59007"/>
                  </a:cubicBezTo>
                  <a:cubicBezTo>
                    <a:pt x="57947" y="59148"/>
                    <a:pt x="57866" y="59183"/>
                    <a:pt x="57777" y="59183"/>
                  </a:cubicBezTo>
                  <a:cubicBezTo>
                    <a:pt x="57692" y="59183"/>
                    <a:pt x="57599" y="59151"/>
                    <a:pt x="57515" y="59151"/>
                  </a:cubicBezTo>
                  <a:cubicBezTo>
                    <a:pt x="57437" y="59151"/>
                    <a:pt x="57366" y="59180"/>
                    <a:pt x="57316" y="59290"/>
                  </a:cubicBezTo>
                  <a:cubicBezTo>
                    <a:pt x="56977" y="60036"/>
                    <a:pt x="56403" y="60576"/>
                    <a:pt x="55655" y="60923"/>
                  </a:cubicBezTo>
                  <a:cubicBezTo>
                    <a:pt x="55631" y="60932"/>
                    <a:pt x="55595" y="60967"/>
                    <a:pt x="55600" y="60976"/>
                  </a:cubicBezTo>
                  <a:cubicBezTo>
                    <a:pt x="56020" y="62014"/>
                    <a:pt x="55060" y="61634"/>
                    <a:pt x="54693" y="61861"/>
                  </a:cubicBezTo>
                  <a:cubicBezTo>
                    <a:pt x="54603" y="61917"/>
                    <a:pt x="54454" y="61958"/>
                    <a:pt x="54432" y="62034"/>
                  </a:cubicBezTo>
                  <a:cubicBezTo>
                    <a:pt x="54087" y="63191"/>
                    <a:pt x="52719" y="63162"/>
                    <a:pt x="52125" y="64042"/>
                  </a:cubicBezTo>
                  <a:cubicBezTo>
                    <a:pt x="51565" y="64871"/>
                    <a:pt x="50583" y="65308"/>
                    <a:pt x="49762" y="65563"/>
                  </a:cubicBezTo>
                  <a:cubicBezTo>
                    <a:pt x="48925" y="65823"/>
                    <a:pt x="48286" y="66396"/>
                    <a:pt x="47404" y="66613"/>
                  </a:cubicBezTo>
                  <a:cubicBezTo>
                    <a:pt x="45955" y="66971"/>
                    <a:pt x="44572" y="67677"/>
                    <a:pt x="43115" y="68096"/>
                  </a:cubicBezTo>
                  <a:cubicBezTo>
                    <a:pt x="41770" y="68483"/>
                    <a:pt x="40481" y="69103"/>
                    <a:pt x="39036" y="69103"/>
                  </a:cubicBezTo>
                  <a:cubicBezTo>
                    <a:pt x="38989" y="69103"/>
                    <a:pt x="38943" y="69102"/>
                    <a:pt x="38896" y="69101"/>
                  </a:cubicBezTo>
                  <a:cubicBezTo>
                    <a:pt x="38715" y="69096"/>
                    <a:pt x="38535" y="69094"/>
                    <a:pt x="38355" y="69094"/>
                  </a:cubicBezTo>
                  <a:cubicBezTo>
                    <a:pt x="37128" y="69094"/>
                    <a:pt x="35904" y="69194"/>
                    <a:pt x="34672" y="69194"/>
                  </a:cubicBezTo>
                  <a:cubicBezTo>
                    <a:pt x="34502" y="69194"/>
                    <a:pt x="34332" y="69192"/>
                    <a:pt x="34162" y="69188"/>
                  </a:cubicBezTo>
                  <a:cubicBezTo>
                    <a:pt x="32586" y="69148"/>
                    <a:pt x="31051" y="68987"/>
                    <a:pt x="29503" y="68751"/>
                  </a:cubicBezTo>
                  <a:cubicBezTo>
                    <a:pt x="27997" y="68521"/>
                    <a:pt x="26605" y="67884"/>
                    <a:pt x="25140" y="67581"/>
                  </a:cubicBezTo>
                  <a:cubicBezTo>
                    <a:pt x="23232" y="67186"/>
                    <a:pt x="21627" y="66114"/>
                    <a:pt x="19815" y="65539"/>
                  </a:cubicBezTo>
                  <a:cubicBezTo>
                    <a:pt x="19308" y="65378"/>
                    <a:pt x="18906" y="65017"/>
                    <a:pt x="18499" y="64745"/>
                  </a:cubicBezTo>
                  <a:cubicBezTo>
                    <a:pt x="16887" y="63670"/>
                    <a:pt x="15202" y="62720"/>
                    <a:pt x="13801" y="61295"/>
                  </a:cubicBezTo>
                  <a:cubicBezTo>
                    <a:pt x="12743" y="60218"/>
                    <a:pt x="11562" y="59209"/>
                    <a:pt x="10546" y="58098"/>
                  </a:cubicBezTo>
                  <a:cubicBezTo>
                    <a:pt x="9591" y="57054"/>
                    <a:pt x="8521" y="56113"/>
                    <a:pt x="7712" y="54875"/>
                  </a:cubicBezTo>
                  <a:cubicBezTo>
                    <a:pt x="6741" y="53391"/>
                    <a:pt x="5915" y="51852"/>
                    <a:pt x="5173" y="50267"/>
                  </a:cubicBezTo>
                  <a:cubicBezTo>
                    <a:pt x="4917" y="49721"/>
                    <a:pt x="4739" y="49046"/>
                    <a:pt x="4501" y="48505"/>
                  </a:cubicBezTo>
                  <a:cubicBezTo>
                    <a:pt x="4174" y="47758"/>
                    <a:pt x="3936" y="46982"/>
                    <a:pt x="3726" y="46224"/>
                  </a:cubicBezTo>
                  <a:cubicBezTo>
                    <a:pt x="3243" y="44490"/>
                    <a:pt x="2837" y="42727"/>
                    <a:pt x="2720" y="40913"/>
                  </a:cubicBezTo>
                  <a:cubicBezTo>
                    <a:pt x="2687" y="40423"/>
                    <a:pt x="2524" y="39955"/>
                    <a:pt x="2389" y="39480"/>
                  </a:cubicBezTo>
                  <a:cubicBezTo>
                    <a:pt x="2120" y="38528"/>
                    <a:pt x="1905" y="37516"/>
                    <a:pt x="2200" y="36487"/>
                  </a:cubicBezTo>
                  <a:cubicBezTo>
                    <a:pt x="2266" y="36260"/>
                    <a:pt x="2174" y="35893"/>
                    <a:pt x="2101" y="35693"/>
                  </a:cubicBezTo>
                  <a:cubicBezTo>
                    <a:pt x="1878" y="35086"/>
                    <a:pt x="2140" y="34478"/>
                    <a:pt x="1964" y="33896"/>
                  </a:cubicBezTo>
                  <a:cubicBezTo>
                    <a:pt x="1883" y="33627"/>
                    <a:pt x="1888" y="33403"/>
                    <a:pt x="2098" y="33171"/>
                  </a:cubicBezTo>
                  <a:cubicBezTo>
                    <a:pt x="2235" y="33020"/>
                    <a:pt x="2359" y="32773"/>
                    <a:pt x="2261" y="32574"/>
                  </a:cubicBezTo>
                  <a:cubicBezTo>
                    <a:pt x="1900" y="31838"/>
                    <a:pt x="2157" y="31130"/>
                    <a:pt x="2250" y="30391"/>
                  </a:cubicBezTo>
                  <a:cubicBezTo>
                    <a:pt x="2479" y="28594"/>
                    <a:pt x="3092" y="26891"/>
                    <a:pt x="3403" y="25119"/>
                  </a:cubicBezTo>
                  <a:cubicBezTo>
                    <a:pt x="3481" y="24685"/>
                    <a:pt x="3817" y="24449"/>
                    <a:pt x="3982" y="24089"/>
                  </a:cubicBezTo>
                  <a:cubicBezTo>
                    <a:pt x="4201" y="23612"/>
                    <a:pt x="3596" y="23066"/>
                    <a:pt x="4276" y="22549"/>
                  </a:cubicBezTo>
                  <a:cubicBezTo>
                    <a:pt x="4679" y="22244"/>
                    <a:pt x="4682" y="21439"/>
                    <a:pt x="4912" y="20877"/>
                  </a:cubicBezTo>
                  <a:cubicBezTo>
                    <a:pt x="5357" y="19799"/>
                    <a:pt x="5775" y="18701"/>
                    <a:pt x="6318" y="17671"/>
                  </a:cubicBezTo>
                  <a:cubicBezTo>
                    <a:pt x="6901" y="16560"/>
                    <a:pt x="7555" y="15491"/>
                    <a:pt x="8342" y="14488"/>
                  </a:cubicBezTo>
                  <a:cubicBezTo>
                    <a:pt x="9037" y="13603"/>
                    <a:pt x="9723" y="12715"/>
                    <a:pt x="10459" y="11861"/>
                  </a:cubicBezTo>
                  <a:cubicBezTo>
                    <a:pt x="10862" y="11392"/>
                    <a:pt x="11351" y="11025"/>
                    <a:pt x="11775" y="10585"/>
                  </a:cubicBezTo>
                  <a:cubicBezTo>
                    <a:pt x="13558" y="8728"/>
                    <a:pt x="15756" y="7390"/>
                    <a:pt x="17948" y="6086"/>
                  </a:cubicBezTo>
                  <a:cubicBezTo>
                    <a:pt x="19270" y="5301"/>
                    <a:pt x="20701" y="4705"/>
                    <a:pt x="22137" y="4117"/>
                  </a:cubicBezTo>
                  <a:cubicBezTo>
                    <a:pt x="23116" y="3717"/>
                    <a:pt x="24141" y="3387"/>
                    <a:pt x="25121" y="3129"/>
                  </a:cubicBezTo>
                  <a:cubicBezTo>
                    <a:pt x="26355" y="2804"/>
                    <a:pt x="27686" y="2665"/>
                    <a:pt x="28982" y="2491"/>
                  </a:cubicBezTo>
                  <a:cubicBezTo>
                    <a:pt x="30214" y="2325"/>
                    <a:pt x="31452" y="2091"/>
                    <a:pt x="32684" y="2042"/>
                  </a:cubicBezTo>
                  <a:cubicBezTo>
                    <a:pt x="33123" y="2024"/>
                    <a:pt x="33565" y="2016"/>
                    <a:pt x="34009" y="2016"/>
                  </a:cubicBezTo>
                  <a:cubicBezTo>
                    <a:pt x="34685" y="2016"/>
                    <a:pt x="35365" y="2035"/>
                    <a:pt x="36043" y="2067"/>
                  </a:cubicBezTo>
                  <a:cubicBezTo>
                    <a:pt x="36632" y="2094"/>
                    <a:pt x="37229" y="2241"/>
                    <a:pt x="37830" y="2241"/>
                  </a:cubicBezTo>
                  <a:cubicBezTo>
                    <a:pt x="38176" y="2241"/>
                    <a:pt x="38524" y="2192"/>
                    <a:pt x="38873" y="2043"/>
                  </a:cubicBezTo>
                  <a:cubicBezTo>
                    <a:pt x="38924" y="2021"/>
                    <a:pt x="38977" y="2012"/>
                    <a:pt x="39031" y="2012"/>
                  </a:cubicBezTo>
                  <a:close/>
                  <a:moveTo>
                    <a:pt x="33221" y="0"/>
                  </a:moveTo>
                  <a:cubicBezTo>
                    <a:pt x="33034" y="0"/>
                    <a:pt x="32834" y="33"/>
                    <a:pt x="32655" y="57"/>
                  </a:cubicBezTo>
                  <a:cubicBezTo>
                    <a:pt x="30838" y="290"/>
                    <a:pt x="29021" y="528"/>
                    <a:pt x="27209" y="792"/>
                  </a:cubicBezTo>
                  <a:cubicBezTo>
                    <a:pt x="25838" y="993"/>
                    <a:pt x="24483" y="1198"/>
                    <a:pt x="23148" y="1656"/>
                  </a:cubicBezTo>
                  <a:cubicBezTo>
                    <a:pt x="22333" y="1934"/>
                    <a:pt x="21509" y="2205"/>
                    <a:pt x="20737" y="2571"/>
                  </a:cubicBezTo>
                  <a:cubicBezTo>
                    <a:pt x="20096" y="2874"/>
                    <a:pt x="19337" y="2952"/>
                    <a:pt x="18808" y="3454"/>
                  </a:cubicBezTo>
                  <a:cubicBezTo>
                    <a:pt x="18338" y="3901"/>
                    <a:pt x="17648" y="4212"/>
                    <a:pt x="17189" y="4243"/>
                  </a:cubicBezTo>
                  <a:cubicBezTo>
                    <a:pt x="16627" y="4281"/>
                    <a:pt x="16435" y="4958"/>
                    <a:pt x="15964" y="4958"/>
                  </a:cubicBezTo>
                  <a:cubicBezTo>
                    <a:pt x="15883" y="4958"/>
                    <a:pt x="15793" y="4938"/>
                    <a:pt x="15691" y="4890"/>
                  </a:cubicBezTo>
                  <a:cubicBezTo>
                    <a:pt x="15689" y="5924"/>
                    <a:pt x="14300" y="5200"/>
                    <a:pt x="14101" y="6134"/>
                  </a:cubicBezTo>
                  <a:cubicBezTo>
                    <a:pt x="14060" y="6323"/>
                    <a:pt x="13362" y="6624"/>
                    <a:pt x="12973" y="6870"/>
                  </a:cubicBezTo>
                  <a:cubicBezTo>
                    <a:pt x="11999" y="7488"/>
                    <a:pt x="11256" y="8417"/>
                    <a:pt x="10246" y="8998"/>
                  </a:cubicBezTo>
                  <a:cubicBezTo>
                    <a:pt x="10103" y="9081"/>
                    <a:pt x="10070" y="9180"/>
                    <a:pt x="10117" y="9327"/>
                  </a:cubicBezTo>
                  <a:cubicBezTo>
                    <a:pt x="10173" y="9500"/>
                    <a:pt x="10141" y="9611"/>
                    <a:pt x="9978" y="9611"/>
                  </a:cubicBezTo>
                  <a:cubicBezTo>
                    <a:pt x="9954" y="9611"/>
                    <a:pt x="9927" y="9608"/>
                    <a:pt x="9898" y="9603"/>
                  </a:cubicBezTo>
                  <a:cubicBezTo>
                    <a:pt x="9856" y="9596"/>
                    <a:pt x="9816" y="9593"/>
                    <a:pt x="9780" y="9593"/>
                  </a:cubicBezTo>
                  <a:cubicBezTo>
                    <a:pt x="9420" y="9593"/>
                    <a:pt x="9302" y="9913"/>
                    <a:pt x="9146" y="10176"/>
                  </a:cubicBezTo>
                  <a:cubicBezTo>
                    <a:pt x="9011" y="10406"/>
                    <a:pt x="8885" y="10625"/>
                    <a:pt x="8634" y="10772"/>
                  </a:cubicBezTo>
                  <a:cubicBezTo>
                    <a:pt x="8228" y="11007"/>
                    <a:pt x="7528" y="11092"/>
                    <a:pt x="7975" y="11861"/>
                  </a:cubicBezTo>
                  <a:cubicBezTo>
                    <a:pt x="7994" y="11892"/>
                    <a:pt x="7927" y="12013"/>
                    <a:pt x="7874" y="12038"/>
                  </a:cubicBezTo>
                  <a:cubicBezTo>
                    <a:pt x="7208" y="12355"/>
                    <a:pt x="6909" y="13066"/>
                    <a:pt x="6444" y="13477"/>
                  </a:cubicBezTo>
                  <a:cubicBezTo>
                    <a:pt x="5725" y="14112"/>
                    <a:pt x="5525" y="14980"/>
                    <a:pt x="4937" y="15647"/>
                  </a:cubicBezTo>
                  <a:cubicBezTo>
                    <a:pt x="4056" y="16649"/>
                    <a:pt x="4178" y="18197"/>
                    <a:pt x="3306" y="19275"/>
                  </a:cubicBezTo>
                  <a:cubicBezTo>
                    <a:pt x="2837" y="19856"/>
                    <a:pt x="2793" y="20633"/>
                    <a:pt x="2463" y="21289"/>
                  </a:cubicBezTo>
                  <a:cubicBezTo>
                    <a:pt x="1927" y="22359"/>
                    <a:pt x="1770" y="23568"/>
                    <a:pt x="1483" y="24710"/>
                  </a:cubicBezTo>
                  <a:cubicBezTo>
                    <a:pt x="1340" y="25281"/>
                    <a:pt x="1239" y="25996"/>
                    <a:pt x="1076" y="26555"/>
                  </a:cubicBezTo>
                  <a:cubicBezTo>
                    <a:pt x="774" y="27568"/>
                    <a:pt x="544" y="28602"/>
                    <a:pt x="387" y="29649"/>
                  </a:cubicBezTo>
                  <a:cubicBezTo>
                    <a:pt x="242" y="30621"/>
                    <a:pt x="131" y="31614"/>
                    <a:pt x="163" y="32592"/>
                  </a:cubicBezTo>
                  <a:cubicBezTo>
                    <a:pt x="178" y="33034"/>
                    <a:pt x="1" y="33462"/>
                    <a:pt x="119" y="33893"/>
                  </a:cubicBezTo>
                  <a:cubicBezTo>
                    <a:pt x="478" y="35206"/>
                    <a:pt x="133" y="36559"/>
                    <a:pt x="391" y="37897"/>
                  </a:cubicBezTo>
                  <a:cubicBezTo>
                    <a:pt x="620" y="39078"/>
                    <a:pt x="550" y="40316"/>
                    <a:pt x="611" y="41529"/>
                  </a:cubicBezTo>
                  <a:cubicBezTo>
                    <a:pt x="665" y="42660"/>
                    <a:pt x="1087" y="43721"/>
                    <a:pt x="1251" y="44821"/>
                  </a:cubicBezTo>
                  <a:cubicBezTo>
                    <a:pt x="1407" y="45852"/>
                    <a:pt x="1619" y="46887"/>
                    <a:pt x="2011" y="47808"/>
                  </a:cubicBezTo>
                  <a:cubicBezTo>
                    <a:pt x="2771" y="49597"/>
                    <a:pt x="3408" y="51468"/>
                    <a:pt x="4557" y="53064"/>
                  </a:cubicBezTo>
                  <a:cubicBezTo>
                    <a:pt x="4923" y="53571"/>
                    <a:pt x="5195" y="54127"/>
                    <a:pt x="5573" y="54629"/>
                  </a:cubicBezTo>
                  <a:cubicBezTo>
                    <a:pt x="6253" y="55527"/>
                    <a:pt x="7014" y="56381"/>
                    <a:pt x="7636" y="57292"/>
                  </a:cubicBezTo>
                  <a:cubicBezTo>
                    <a:pt x="8877" y="59114"/>
                    <a:pt x="10484" y="60537"/>
                    <a:pt x="12026" y="62052"/>
                  </a:cubicBezTo>
                  <a:cubicBezTo>
                    <a:pt x="12110" y="62134"/>
                    <a:pt x="12206" y="62146"/>
                    <a:pt x="12301" y="62146"/>
                  </a:cubicBezTo>
                  <a:cubicBezTo>
                    <a:pt x="12339" y="62146"/>
                    <a:pt x="12378" y="62144"/>
                    <a:pt x="12416" y="62144"/>
                  </a:cubicBezTo>
                  <a:cubicBezTo>
                    <a:pt x="12531" y="62144"/>
                    <a:pt x="12635" y="62163"/>
                    <a:pt x="12699" y="62318"/>
                  </a:cubicBezTo>
                  <a:cubicBezTo>
                    <a:pt x="13070" y="63214"/>
                    <a:pt x="13882" y="63644"/>
                    <a:pt x="14645" y="64123"/>
                  </a:cubicBezTo>
                  <a:cubicBezTo>
                    <a:pt x="15692" y="64779"/>
                    <a:pt x="16745" y="65428"/>
                    <a:pt x="17788" y="66095"/>
                  </a:cubicBezTo>
                  <a:cubicBezTo>
                    <a:pt x="18502" y="66551"/>
                    <a:pt x="19222" y="66982"/>
                    <a:pt x="20037" y="67239"/>
                  </a:cubicBezTo>
                  <a:cubicBezTo>
                    <a:pt x="20406" y="67354"/>
                    <a:pt x="20465" y="67830"/>
                    <a:pt x="20851" y="67956"/>
                  </a:cubicBezTo>
                  <a:cubicBezTo>
                    <a:pt x="22377" y="68457"/>
                    <a:pt x="23922" y="68902"/>
                    <a:pt x="25446" y="69415"/>
                  </a:cubicBezTo>
                  <a:cubicBezTo>
                    <a:pt x="26876" y="69896"/>
                    <a:pt x="28388" y="70157"/>
                    <a:pt x="29898" y="70350"/>
                  </a:cubicBezTo>
                  <a:cubicBezTo>
                    <a:pt x="30312" y="70403"/>
                    <a:pt x="30726" y="70446"/>
                    <a:pt x="31140" y="70479"/>
                  </a:cubicBezTo>
                  <a:cubicBezTo>
                    <a:pt x="31346" y="70495"/>
                    <a:pt x="31552" y="70501"/>
                    <a:pt x="31758" y="70501"/>
                  </a:cubicBezTo>
                  <a:cubicBezTo>
                    <a:pt x="32309" y="70501"/>
                    <a:pt x="32859" y="70459"/>
                    <a:pt x="33411" y="70459"/>
                  </a:cubicBezTo>
                  <a:cubicBezTo>
                    <a:pt x="33758" y="70459"/>
                    <a:pt x="34105" y="70476"/>
                    <a:pt x="34453" y="70530"/>
                  </a:cubicBezTo>
                  <a:cubicBezTo>
                    <a:pt x="34924" y="70604"/>
                    <a:pt x="35406" y="70631"/>
                    <a:pt x="35888" y="70631"/>
                  </a:cubicBezTo>
                  <a:cubicBezTo>
                    <a:pt x="36229" y="70631"/>
                    <a:pt x="36569" y="70618"/>
                    <a:pt x="36906" y="70599"/>
                  </a:cubicBezTo>
                  <a:cubicBezTo>
                    <a:pt x="37826" y="70548"/>
                    <a:pt x="38739" y="70389"/>
                    <a:pt x="39489" y="70297"/>
                  </a:cubicBezTo>
                  <a:cubicBezTo>
                    <a:pt x="39636" y="70326"/>
                    <a:pt x="39776" y="70339"/>
                    <a:pt x="39911" y="70339"/>
                  </a:cubicBezTo>
                  <a:cubicBezTo>
                    <a:pt x="40662" y="70339"/>
                    <a:pt x="41243" y="69952"/>
                    <a:pt x="41873" y="69933"/>
                  </a:cubicBezTo>
                  <a:cubicBezTo>
                    <a:pt x="43042" y="69899"/>
                    <a:pt x="44079" y="69407"/>
                    <a:pt x="45181" y="69148"/>
                  </a:cubicBezTo>
                  <a:cubicBezTo>
                    <a:pt x="46375" y="68864"/>
                    <a:pt x="47486" y="68334"/>
                    <a:pt x="48629" y="67903"/>
                  </a:cubicBezTo>
                  <a:cubicBezTo>
                    <a:pt x="49953" y="67402"/>
                    <a:pt x="51167" y="66707"/>
                    <a:pt x="52400" y="66067"/>
                  </a:cubicBezTo>
                  <a:cubicBezTo>
                    <a:pt x="53372" y="65563"/>
                    <a:pt x="54186" y="64736"/>
                    <a:pt x="55151" y="64162"/>
                  </a:cubicBezTo>
                  <a:cubicBezTo>
                    <a:pt x="55286" y="64082"/>
                    <a:pt x="55403" y="63966"/>
                    <a:pt x="55513" y="63851"/>
                  </a:cubicBezTo>
                  <a:cubicBezTo>
                    <a:pt x="56045" y="63302"/>
                    <a:pt x="56485" y="62598"/>
                    <a:pt x="57120" y="62225"/>
                  </a:cubicBezTo>
                  <a:cubicBezTo>
                    <a:pt x="58234" y="61572"/>
                    <a:pt x="58791" y="60436"/>
                    <a:pt x="59701" y="59615"/>
                  </a:cubicBezTo>
                  <a:cubicBezTo>
                    <a:pt x="60780" y="58638"/>
                    <a:pt x="61389" y="57284"/>
                    <a:pt x="62193" y="56085"/>
                  </a:cubicBezTo>
                  <a:cubicBezTo>
                    <a:pt x="63406" y="54279"/>
                    <a:pt x="64318" y="52288"/>
                    <a:pt x="64893" y="50191"/>
                  </a:cubicBezTo>
                  <a:cubicBezTo>
                    <a:pt x="65422" y="48268"/>
                    <a:pt x="65822" y="46311"/>
                    <a:pt x="66379" y="44398"/>
                  </a:cubicBezTo>
                  <a:cubicBezTo>
                    <a:pt x="66967" y="42380"/>
                    <a:pt x="67165" y="40302"/>
                    <a:pt x="67326" y="38238"/>
                  </a:cubicBezTo>
                  <a:cubicBezTo>
                    <a:pt x="67477" y="36321"/>
                    <a:pt x="67217" y="34389"/>
                    <a:pt x="66780" y="32497"/>
                  </a:cubicBezTo>
                  <a:cubicBezTo>
                    <a:pt x="66611" y="31763"/>
                    <a:pt x="66510" y="31012"/>
                    <a:pt x="66379" y="30268"/>
                  </a:cubicBezTo>
                  <a:cubicBezTo>
                    <a:pt x="66325" y="29965"/>
                    <a:pt x="66380" y="29758"/>
                    <a:pt x="66750" y="29758"/>
                  </a:cubicBezTo>
                  <a:cubicBezTo>
                    <a:pt x="66755" y="29758"/>
                    <a:pt x="66761" y="29758"/>
                    <a:pt x="66766" y="29758"/>
                  </a:cubicBezTo>
                  <a:cubicBezTo>
                    <a:pt x="66804" y="29758"/>
                    <a:pt x="66842" y="29759"/>
                    <a:pt x="66880" y="29759"/>
                  </a:cubicBezTo>
                  <a:cubicBezTo>
                    <a:pt x="67853" y="29759"/>
                    <a:pt x="68826" y="29590"/>
                    <a:pt x="69781" y="29503"/>
                  </a:cubicBezTo>
                  <a:cubicBezTo>
                    <a:pt x="71534" y="29343"/>
                    <a:pt x="73316" y="29212"/>
                    <a:pt x="75059" y="28860"/>
                  </a:cubicBezTo>
                  <a:cubicBezTo>
                    <a:pt x="75836" y="28705"/>
                    <a:pt x="76011" y="28261"/>
                    <a:pt x="75907" y="27616"/>
                  </a:cubicBezTo>
                  <a:cubicBezTo>
                    <a:pt x="75775" y="26780"/>
                    <a:pt x="75521" y="25926"/>
                    <a:pt x="75167" y="25205"/>
                  </a:cubicBezTo>
                  <a:cubicBezTo>
                    <a:pt x="74173" y="23173"/>
                    <a:pt x="73373" y="21045"/>
                    <a:pt x="71914" y="19228"/>
                  </a:cubicBezTo>
                  <a:cubicBezTo>
                    <a:pt x="70831" y="17878"/>
                    <a:pt x="69829" y="16454"/>
                    <a:pt x="68698" y="15134"/>
                  </a:cubicBezTo>
                  <a:cubicBezTo>
                    <a:pt x="67748" y="14026"/>
                    <a:pt x="66628" y="13079"/>
                    <a:pt x="65598" y="12055"/>
                  </a:cubicBezTo>
                  <a:cubicBezTo>
                    <a:pt x="64542" y="11007"/>
                    <a:pt x="63294" y="10098"/>
                    <a:pt x="62022" y="9252"/>
                  </a:cubicBezTo>
                  <a:cubicBezTo>
                    <a:pt x="60116" y="7986"/>
                    <a:pt x="58296" y="6584"/>
                    <a:pt x="56230" y="5579"/>
                  </a:cubicBezTo>
                  <a:cubicBezTo>
                    <a:pt x="54869" y="4916"/>
                    <a:pt x="53531" y="4209"/>
                    <a:pt x="52105" y="3675"/>
                  </a:cubicBezTo>
                  <a:cubicBezTo>
                    <a:pt x="51521" y="3456"/>
                    <a:pt x="50927" y="3295"/>
                    <a:pt x="50341" y="3101"/>
                  </a:cubicBezTo>
                  <a:cubicBezTo>
                    <a:pt x="49757" y="2908"/>
                    <a:pt x="49235" y="2591"/>
                    <a:pt x="48615" y="2441"/>
                  </a:cubicBezTo>
                  <a:cubicBezTo>
                    <a:pt x="47914" y="2272"/>
                    <a:pt x="47147" y="2322"/>
                    <a:pt x="46500" y="1855"/>
                  </a:cubicBezTo>
                  <a:cubicBezTo>
                    <a:pt x="46025" y="1511"/>
                    <a:pt x="45377" y="1580"/>
                    <a:pt x="44821" y="1281"/>
                  </a:cubicBezTo>
                  <a:cubicBezTo>
                    <a:pt x="44670" y="1199"/>
                    <a:pt x="44457" y="1186"/>
                    <a:pt x="44222" y="1186"/>
                  </a:cubicBezTo>
                  <a:cubicBezTo>
                    <a:pt x="44113" y="1186"/>
                    <a:pt x="43999" y="1189"/>
                    <a:pt x="43884" y="1189"/>
                  </a:cubicBezTo>
                  <a:cubicBezTo>
                    <a:pt x="43698" y="1189"/>
                    <a:pt x="43510" y="1182"/>
                    <a:pt x="43334" y="1144"/>
                  </a:cubicBezTo>
                  <a:cubicBezTo>
                    <a:pt x="41733" y="800"/>
                    <a:pt x="40125" y="472"/>
                    <a:pt x="38504" y="262"/>
                  </a:cubicBezTo>
                  <a:cubicBezTo>
                    <a:pt x="37990" y="196"/>
                    <a:pt x="37472" y="154"/>
                    <a:pt x="36946" y="154"/>
                  </a:cubicBezTo>
                  <a:cubicBezTo>
                    <a:pt x="36584" y="154"/>
                    <a:pt x="36218" y="173"/>
                    <a:pt x="35845" y="218"/>
                  </a:cubicBezTo>
                  <a:cubicBezTo>
                    <a:pt x="35506" y="259"/>
                    <a:pt x="35120" y="322"/>
                    <a:pt x="34726" y="322"/>
                  </a:cubicBezTo>
                  <a:cubicBezTo>
                    <a:pt x="34352" y="322"/>
                    <a:pt x="33970" y="265"/>
                    <a:pt x="33613" y="78"/>
                  </a:cubicBezTo>
                  <a:cubicBezTo>
                    <a:pt x="33502" y="20"/>
                    <a:pt x="33365" y="0"/>
                    <a:pt x="3322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2" name="Google Shape;973;p33">
              <a:extLst>
                <a:ext uri="{FF2B5EF4-FFF2-40B4-BE49-F238E27FC236}">
                  <a16:creationId xmlns:a16="http://schemas.microsoft.com/office/drawing/2014/main" id="{042FC634-B67C-475D-B269-EAAEEC22CC9F}"/>
                </a:ext>
              </a:extLst>
            </p:cNvPr>
            <p:cNvSpPr/>
            <p:nvPr/>
          </p:nvSpPr>
          <p:spPr>
            <a:xfrm>
              <a:off x="1560411" y="1479416"/>
              <a:ext cx="951930" cy="881790"/>
            </a:xfrm>
            <a:custGeom>
              <a:avLst/>
              <a:gdLst/>
              <a:ahLst/>
              <a:cxnLst/>
              <a:rect l="l" t="t" r="r" b="b"/>
              <a:pathLst>
                <a:path w="72528" h="67184" extrusionOk="0">
                  <a:moveTo>
                    <a:pt x="37153" y="1"/>
                  </a:moveTo>
                  <a:cubicBezTo>
                    <a:pt x="37099" y="1"/>
                    <a:pt x="37046" y="10"/>
                    <a:pt x="36995" y="32"/>
                  </a:cubicBezTo>
                  <a:cubicBezTo>
                    <a:pt x="36646" y="181"/>
                    <a:pt x="36298" y="230"/>
                    <a:pt x="35952" y="230"/>
                  </a:cubicBezTo>
                  <a:cubicBezTo>
                    <a:pt x="35351" y="230"/>
                    <a:pt x="34754" y="83"/>
                    <a:pt x="34165" y="56"/>
                  </a:cubicBezTo>
                  <a:cubicBezTo>
                    <a:pt x="33487" y="24"/>
                    <a:pt x="32807" y="5"/>
                    <a:pt x="32131" y="5"/>
                  </a:cubicBezTo>
                  <a:cubicBezTo>
                    <a:pt x="31687" y="5"/>
                    <a:pt x="31245" y="13"/>
                    <a:pt x="30806" y="31"/>
                  </a:cubicBezTo>
                  <a:cubicBezTo>
                    <a:pt x="29574" y="80"/>
                    <a:pt x="28336" y="314"/>
                    <a:pt x="27104" y="480"/>
                  </a:cubicBezTo>
                  <a:cubicBezTo>
                    <a:pt x="25808" y="654"/>
                    <a:pt x="24477" y="793"/>
                    <a:pt x="23243" y="1118"/>
                  </a:cubicBezTo>
                  <a:cubicBezTo>
                    <a:pt x="22263" y="1376"/>
                    <a:pt x="21238" y="1706"/>
                    <a:pt x="20259" y="2106"/>
                  </a:cubicBezTo>
                  <a:cubicBezTo>
                    <a:pt x="18823" y="2694"/>
                    <a:pt x="17392" y="3290"/>
                    <a:pt x="16070" y="4075"/>
                  </a:cubicBezTo>
                  <a:cubicBezTo>
                    <a:pt x="13878" y="5379"/>
                    <a:pt x="11680" y="6717"/>
                    <a:pt x="9897" y="8574"/>
                  </a:cubicBezTo>
                  <a:cubicBezTo>
                    <a:pt x="9473" y="9014"/>
                    <a:pt x="8984" y="9381"/>
                    <a:pt x="8581" y="9850"/>
                  </a:cubicBezTo>
                  <a:cubicBezTo>
                    <a:pt x="7845" y="10704"/>
                    <a:pt x="7159" y="11592"/>
                    <a:pt x="6464" y="12477"/>
                  </a:cubicBezTo>
                  <a:cubicBezTo>
                    <a:pt x="5677" y="13480"/>
                    <a:pt x="5023" y="14549"/>
                    <a:pt x="4440" y="15660"/>
                  </a:cubicBezTo>
                  <a:cubicBezTo>
                    <a:pt x="3897" y="16690"/>
                    <a:pt x="3479" y="17788"/>
                    <a:pt x="3034" y="18866"/>
                  </a:cubicBezTo>
                  <a:cubicBezTo>
                    <a:pt x="2804" y="19428"/>
                    <a:pt x="2801" y="20233"/>
                    <a:pt x="2398" y="20538"/>
                  </a:cubicBezTo>
                  <a:cubicBezTo>
                    <a:pt x="1718" y="21055"/>
                    <a:pt x="2323" y="21601"/>
                    <a:pt x="2104" y="22078"/>
                  </a:cubicBezTo>
                  <a:cubicBezTo>
                    <a:pt x="1939" y="22438"/>
                    <a:pt x="1603" y="22674"/>
                    <a:pt x="1525" y="23108"/>
                  </a:cubicBezTo>
                  <a:cubicBezTo>
                    <a:pt x="1214" y="24880"/>
                    <a:pt x="601" y="26583"/>
                    <a:pt x="372" y="28380"/>
                  </a:cubicBezTo>
                  <a:cubicBezTo>
                    <a:pt x="279" y="29119"/>
                    <a:pt x="22" y="29827"/>
                    <a:pt x="383" y="30563"/>
                  </a:cubicBezTo>
                  <a:cubicBezTo>
                    <a:pt x="481" y="30762"/>
                    <a:pt x="357" y="31009"/>
                    <a:pt x="220" y="31160"/>
                  </a:cubicBezTo>
                  <a:cubicBezTo>
                    <a:pt x="10" y="31392"/>
                    <a:pt x="5" y="31616"/>
                    <a:pt x="86" y="31885"/>
                  </a:cubicBezTo>
                  <a:cubicBezTo>
                    <a:pt x="262" y="32467"/>
                    <a:pt x="0" y="33075"/>
                    <a:pt x="223" y="33682"/>
                  </a:cubicBezTo>
                  <a:cubicBezTo>
                    <a:pt x="296" y="33882"/>
                    <a:pt x="388" y="34249"/>
                    <a:pt x="322" y="34476"/>
                  </a:cubicBezTo>
                  <a:cubicBezTo>
                    <a:pt x="27" y="35505"/>
                    <a:pt x="242" y="36517"/>
                    <a:pt x="511" y="37469"/>
                  </a:cubicBezTo>
                  <a:cubicBezTo>
                    <a:pt x="646" y="37944"/>
                    <a:pt x="809" y="38412"/>
                    <a:pt x="842" y="38902"/>
                  </a:cubicBezTo>
                  <a:cubicBezTo>
                    <a:pt x="959" y="40716"/>
                    <a:pt x="1365" y="42479"/>
                    <a:pt x="1848" y="44213"/>
                  </a:cubicBezTo>
                  <a:cubicBezTo>
                    <a:pt x="2058" y="44971"/>
                    <a:pt x="2296" y="45747"/>
                    <a:pt x="2623" y="46494"/>
                  </a:cubicBezTo>
                  <a:cubicBezTo>
                    <a:pt x="2861" y="47035"/>
                    <a:pt x="3039" y="47710"/>
                    <a:pt x="3295" y="48256"/>
                  </a:cubicBezTo>
                  <a:cubicBezTo>
                    <a:pt x="4037" y="49841"/>
                    <a:pt x="4863" y="51380"/>
                    <a:pt x="5834" y="52864"/>
                  </a:cubicBezTo>
                  <a:cubicBezTo>
                    <a:pt x="6643" y="54102"/>
                    <a:pt x="7713" y="55043"/>
                    <a:pt x="8668" y="56087"/>
                  </a:cubicBezTo>
                  <a:cubicBezTo>
                    <a:pt x="9684" y="57198"/>
                    <a:pt x="10865" y="58207"/>
                    <a:pt x="11923" y="59284"/>
                  </a:cubicBezTo>
                  <a:cubicBezTo>
                    <a:pt x="13324" y="60709"/>
                    <a:pt x="15009" y="61659"/>
                    <a:pt x="16621" y="62734"/>
                  </a:cubicBezTo>
                  <a:cubicBezTo>
                    <a:pt x="17028" y="63006"/>
                    <a:pt x="17430" y="63367"/>
                    <a:pt x="17937" y="63528"/>
                  </a:cubicBezTo>
                  <a:cubicBezTo>
                    <a:pt x="19749" y="64103"/>
                    <a:pt x="21354" y="65175"/>
                    <a:pt x="23262" y="65570"/>
                  </a:cubicBezTo>
                  <a:cubicBezTo>
                    <a:pt x="24727" y="65873"/>
                    <a:pt x="26119" y="66510"/>
                    <a:pt x="27625" y="66740"/>
                  </a:cubicBezTo>
                  <a:cubicBezTo>
                    <a:pt x="29173" y="66976"/>
                    <a:pt x="30708" y="67137"/>
                    <a:pt x="32284" y="67177"/>
                  </a:cubicBezTo>
                  <a:cubicBezTo>
                    <a:pt x="32454" y="67181"/>
                    <a:pt x="32624" y="67183"/>
                    <a:pt x="32794" y="67183"/>
                  </a:cubicBezTo>
                  <a:cubicBezTo>
                    <a:pt x="34026" y="67183"/>
                    <a:pt x="35250" y="67083"/>
                    <a:pt x="36477" y="67083"/>
                  </a:cubicBezTo>
                  <a:cubicBezTo>
                    <a:pt x="36657" y="67083"/>
                    <a:pt x="36837" y="67085"/>
                    <a:pt x="37018" y="67090"/>
                  </a:cubicBezTo>
                  <a:cubicBezTo>
                    <a:pt x="37065" y="67091"/>
                    <a:pt x="37111" y="67092"/>
                    <a:pt x="37158" y="67092"/>
                  </a:cubicBezTo>
                  <a:cubicBezTo>
                    <a:pt x="38603" y="67092"/>
                    <a:pt x="39892" y="66472"/>
                    <a:pt x="41237" y="66085"/>
                  </a:cubicBezTo>
                  <a:cubicBezTo>
                    <a:pt x="42694" y="65666"/>
                    <a:pt x="44077" y="64960"/>
                    <a:pt x="45526" y="64602"/>
                  </a:cubicBezTo>
                  <a:cubicBezTo>
                    <a:pt x="46408" y="64385"/>
                    <a:pt x="47047" y="63812"/>
                    <a:pt x="47884" y="63552"/>
                  </a:cubicBezTo>
                  <a:cubicBezTo>
                    <a:pt x="48705" y="63297"/>
                    <a:pt x="49687" y="62860"/>
                    <a:pt x="50247" y="62031"/>
                  </a:cubicBezTo>
                  <a:cubicBezTo>
                    <a:pt x="50841" y="61151"/>
                    <a:pt x="52209" y="61180"/>
                    <a:pt x="52554" y="60023"/>
                  </a:cubicBezTo>
                  <a:cubicBezTo>
                    <a:pt x="52576" y="59947"/>
                    <a:pt x="52725" y="59906"/>
                    <a:pt x="52815" y="59850"/>
                  </a:cubicBezTo>
                  <a:cubicBezTo>
                    <a:pt x="53182" y="59623"/>
                    <a:pt x="54142" y="60003"/>
                    <a:pt x="53722" y="58965"/>
                  </a:cubicBezTo>
                  <a:cubicBezTo>
                    <a:pt x="53717" y="58956"/>
                    <a:pt x="53753" y="58921"/>
                    <a:pt x="53777" y="58912"/>
                  </a:cubicBezTo>
                  <a:cubicBezTo>
                    <a:pt x="54525" y="58565"/>
                    <a:pt x="55099" y="58025"/>
                    <a:pt x="55438" y="57279"/>
                  </a:cubicBezTo>
                  <a:cubicBezTo>
                    <a:pt x="55488" y="57169"/>
                    <a:pt x="55559" y="57140"/>
                    <a:pt x="55637" y="57140"/>
                  </a:cubicBezTo>
                  <a:cubicBezTo>
                    <a:pt x="55721" y="57140"/>
                    <a:pt x="55814" y="57172"/>
                    <a:pt x="55899" y="57172"/>
                  </a:cubicBezTo>
                  <a:cubicBezTo>
                    <a:pt x="55988" y="57172"/>
                    <a:pt x="56069" y="57137"/>
                    <a:pt x="56124" y="56996"/>
                  </a:cubicBezTo>
                  <a:cubicBezTo>
                    <a:pt x="56502" y="56012"/>
                    <a:pt x="57334" y="55320"/>
                    <a:pt x="57882" y="54438"/>
                  </a:cubicBezTo>
                  <a:cubicBezTo>
                    <a:pt x="58037" y="54188"/>
                    <a:pt x="58003" y="53908"/>
                    <a:pt x="58207" y="53656"/>
                  </a:cubicBezTo>
                  <a:cubicBezTo>
                    <a:pt x="58974" y="52702"/>
                    <a:pt x="59557" y="51621"/>
                    <a:pt x="60044" y="50501"/>
                  </a:cubicBezTo>
                  <a:cubicBezTo>
                    <a:pt x="60424" y="49625"/>
                    <a:pt x="60550" y="48631"/>
                    <a:pt x="61317" y="47945"/>
                  </a:cubicBezTo>
                  <a:cubicBezTo>
                    <a:pt x="61385" y="47883"/>
                    <a:pt x="61373" y="47740"/>
                    <a:pt x="61424" y="47646"/>
                  </a:cubicBezTo>
                  <a:cubicBezTo>
                    <a:pt x="62020" y="46551"/>
                    <a:pt x="62051" y="45296"/>
                    <a:pt x="62395" y="44128"/>
                  </a:cubicBezTo>
                  <a:cubicBezTo>
                    <a:pt x="62802" y="42735"/>
                    <a:pt x="62983" y="41275"/>
                    <a:pt x="63246" y="39840"/>
                  </a:cubicBezTo>
                  <a:cubicBezTo>
                    <a:pt x="63448" y="38731"/>
                    <a:pt x="63817" y="37608"/>
                    <a:pt x="63761" y="36508"/>
                  </a:cubicBezTo>
                  <a:cubicBezTo>
                    <a:pt x="63698" y="35317"/>
                    <a:pt x="63770" y="34112"/>
                    <a:pt x="63586" y="32919"/>
                  </a:cubicBezTo>
                  <a:cubicBezTo>
                    <a:pt x="63509" y="32409"/>
                    <a:pt x="63252" y="31880"/>
                    <a:pt x="63319" y="31421"/>
                  </a:cubicBezTo>
                  <a:cubicBezTo>
                    <a:pt x="63443" y="30550"/>
                    <a:pt x="62648" y="29779"/>
                    <a:pt x="63137" y="28914"/>
                  </a:cubicBezTo>
                  <a:cubicBezTo>
                    <a:pt x="62578" y="28470"/>
                    <a:pt x="62877" y="27753"/>
                    <a:pt x="62623" y="27266"/>
                  </a:cubicBezTo>
                  <a:cubicBezTo>
                    <a:pt x="62412" y="26857"/>
                    <a:pt x="62654" y="26773"/>
                    <a:pt x="62793" y="26590"/>
                  </a:cubicBezTo>
                  <a:cubicBezTo>
                    <a:pt x="62973" y="26352"/>
                    <a:pt x="63321" y="26222"/>
                    <a:pt x="63549" y="26222"/>
                  </a:cubicBezTo>
                  <a:cubicBezTo>
                    <a:pt x="63582" y="26222"/>
                    <a:pt x="63613" y="26224"/>
                    <a:pt x="63641" y="26230"/>
                  </a:cubicBezTo>
                  <a:cubicBezTo>
                    <a:pt x="63772" y="26257"/>
                    <a:pt x="63902" y="26269"/>
                    <a:pt x="64031" y="26269"/>
                  </a:cubicBezTo>
                  <a:cubicBezTo>
                    <a:pt x="64648" y="26269"/>
                    <a:pt x="65234" y="26010"/>
                    <a:pt x="65857" y="26010"/>
                  </a:cubicBezTo>
                  <a:cubicBezTo>
                    <a:pt x="65968" y="26010"/>
                    <a:pt x="66080" y="26018"/>
                    <a:pt x="66194" y="26037"/>
                  </a:cubicBezTo>
                  <a:cubicBezTo>
                    <a:pt x="66365" y="26067"/>
                    <a:pt x="66569" y="26087"/>
                    <a:pt x="66774" y="26087"/>
                  </a:cubicBezTo>
                  <a:cubicBezTo>
                    <a:pt x="67005" y="26087"/>
                    <a:pt x="67236" y="26061"/>
                    <a:pt x="67426" y="25992"/>
                  </a:cubicBezTo>
                  <a:cubicBezTo>
                    <a:pt x="67810" y="25853"/>
                    <a:pt x="68197" y="25829"/>
                    <a:pt x="68558" y="25829"/>
                  </a:cubicBezTo>
                  <a:cubicBezTo>
                    <a:pt x="68755" y="25829"/>
                    <a:pt x="68945" y="25836"/>
                    <a:pt x="69123" y="25836"/>
                  </a:cubicBezTo>
                  <a:cubicBezTo>
                    <a:pt x="69325" y="25836"/>
                    <a:pt x="69512" y="25827"/>
                    <a:pt x="69677" y="25787"/>
                  </a:cubicBezTo>
                  <a:cubicBezTo>
                    <a:pt x="69714" y="25788"/>
                    <a:pt x="69751" y="25788"/>
                    <a:pt x="69787" y="25788"/>
                  </a:cubicBezTo>
                  <a:cubicBezTo>
                    <a:pt x="70695" y="25788"/>
                    <a:pt x="71381" y="25478"/>
                    <a:pt x="72094" y="25478"/>
                  </a:cubicBezTo>
                  <a:cubicBezTo>
                    <a:pt x="72165" y="25478"/>
                    <a:pt x="72237" y="25481"/>
                    <a:pt x="72309" y="25488"/>
                  </a:cubicBezTo>
                  <a:cubicBezTo>
                    <a:pt x="72320" y="25489"/>
                    <a:pt x="72330" y="25490"/>
                    <a:pt x="72340" y="25490"/>
                  </a:cubicBezTo>
                  <a:cubicBezTo>
                    <a:pt x="72527" y="25490"/>
                    <a:pt x="72503" y="25311"/>
                    <a:pt x="72446" y="25143"/>
                  </a:cubicBezTo>
                  <a:cubicBezTo>
                    <a:pt x="71616" y="22764"/>
                    <a:pt x="70632" y="20476"/>
                    <a:pt x="69113" y="18427"/>
                  </a:cubicBezTo>
                  <a:cubicBezTo>
                    <a:pt x="68235" y="17239"/>
                    <a:pt x="67387" y="15996"/>
                    <a:pt x="66348" y="14980"/>
                  </a:cubicBezTo>
                  <a:cubicBezTo>
                    <a:pt x="64966" y="13631"/>
                    <a:pt x="63729" y="12076"/>
                    <a:pt x="62129" y="11013"/>
                  </a:cubicBezTo>
                  <a:cubicBezTo>
                    <a:pt x="60554" y="9968"/>
                    <a:pt x="59221" y="8635"/>
                    <a:pt x="57608" y="7636"/>
                  </a:cubicBezTo>
                  <a:cubicBezTo>
                    <a:pt x="56297" y="6824"/>
                    <a:pt x="54999" y="5984"/>
                    <a:pt x="53679" y="5180"/>
                  </a:cubicBezTo>
                  <a:cubicBezTo>
                    <a:pt x="53120" y="4839"/>
                    <a:pt x="52478" y="4777"/>
                    <a:pt x="51955" y="4458"/>
                  </a:cubicBezTo>
                  <a:cubicBezTo>
                    <a:pt x="51505" y="4184"/>
                    <a:pt x="51060" y="4002"/>
                    <a:pt x="50561" y="3867"/>
                  </a:cubicBezTo>
                  <a:cubicBezTo>
                    <a:pt x="50124" y="3750"/>
                    <a:pt x="49811" y="3395"/>
                    <a:pt x="49334" y="3229"/>
                  </a:cubicBezTo>
                  <a:cubicBezTo>
                    <a:pt x="48470" y="2932"/>
                    <a:pt x="47467" y="2941"/>
                    <a:pt x="46728" y="2313"/>
                  </a:cubicBezTo>
                  <a:cubicBezTo>
                    <a:pt x="46336" y="1980"/>
                    <a:pt x="45861" y="1858"/>
                    <a:pt x="45406" y="1858"/>
                  </a:cubicBezTo>
                  <a:cubicBezTo>
                    <a:pt x="45290" y="1858"/>
                    <a:pt x="45176" y="1866"/>
                    <a:pt x="45065" y="1880"/>
                  </a:cubicBezTo>
                  <a:cubicBezTo>
                    <a:pt x="45030" y="1885"/>
                    <a:pt x="44996" y="1887"/>
                    <a:pt x="44964" y="1887"/>
                  </a:cubicBezTo>
                  <a:cubicBezTo>
                    <a:pt x="44459" y="1887"/>
                    <a:pt x="44220" y="1379"/>
                    <a:pt x="43700" y="1379"/>
                  </a:cubicBezTo>
                  <a:cubicBezTo>
                    <a:pt x="43664" y="1379"/>
                    <a:pt x="43626" y="1382"/>
                    <a:pt x="43587" y="1387"/>
                  </a:cubicBezTo>
                  <a:cubicBezTo>
                    <a:pt x="43534" y="1394"/>
                    <a:pt x="43480" y="1398"/>
                    <a:pt x="43427" y="1398"/>
                  </a:cubicBezTo>
                  <a:cubicBezTo>
                    <a:pt x="42771" y="1398"/>
                    <a:pt x="42151" y="892"/>
                    <a:pt x="41487" y="794"/>
                  </a:cubicBezTo>
                  <a:cubicBezTo>
                    <a:pt x="40325" y="620"/>
                    <a:pt x="39154" y="533"/>
                    <a:pt x="37996" y="287"/>
                  </a:cubicBezTo>
                  <a:cubicBezTo>
                    <a:pt x="37710" y="227"/>
                    <a:pt x="37417" y="1"/>
                    <a:pt x="37153" y="1"/>
                  </a:cubicBezTo>
                  <a:close/>
                </a:path>
              </a:pathLst>
            </a:custGeom>
            <a:solidFill>
              <a:srgbClr val="FDCAAB"/>
            </a:solidFill>
            <a:ln>
              <a:noFill/>
            </a:ln>
          </p:spPr>
          <p:txBody>
            <a:bodyPr spcFirstLastPara="1" wrap="square" lIns="121900" tIns="121900" rIns="121900" bIns="121900" anchor="ctr" anchorCtr="0">
              <a:noAutofit/>
            </a:bodyPr>
            <a:lstStyle/>
            <a:p>
              <a:r>
                <a:rPr lang="en-US" sz="2400" dirty="0"/>
                <a:t>CROSS PLATFORM</a:t>
              </a:r>
              <a:endParaRPr sz="2400" dirty="0"/>
            </a:p>
          </p:txBody>
        </p:sp>
      </p:grpSp>
      <p:grpSp>
        <p:nvGrpSpPr>
          <p:cNvPr id="23" name="Google Shape;971;p33">
            <a:extLst>
              <a:ext uri="{FF2B5EF4-FFF2-40B4-BE49-F238E27FC236}">
                <a16:creationId xmlns:a16="http://schemas.microsoft.com/office/drawing/2014/main" id="{57558592-4407-440A-8690-6D1782800E0E}"/>
              </a:ext>
            </a:extLst>
          </p:cNvPr>
          <p:cNvGrpSpPr/>
          <p:nvPr/>
        </p:nvGrpSpPr>
        <p:grpSpPr>
          <a:xfrm>
            <a:off x="5371467" y="156276"/>
            <a:ext cx="1856249" cy="1598603"/>
            <a:chOff x="1535763" y="1453020"/>
            <a:chExt cx="997658" cy="927032"/>
          </a:xfrm>
        </p:grpSpPr>
        <p:sp>
          <p:nvSpPr>
            <p:cNvPr id="24" name="Google Shape;972;p33">
              <a:extLst>
                <a:ext uri="{FF2B5EF4-FFF2-40B4-BE49-F238E27FC236}">
                  <a16:creationId xmlns:a16="http://schemas.microsoft.com/office/drawing/2014/main" id="{510F45EE-2AD9-43DB-8BB3-3718F52D0F91}"/>
                </a:ext>
              </a:extLst>
            </p:cNvPr>
            <p:cNvSpPr/>
            <p:nvPr/>
          </p:nvSpPr>
          <p:spPr>
            <a:xfrm>
              <a:off x="1535763" y="1453020"/>
              <a:ext cx="997658" cy="927032"/>
            </a:xfrm>
            <a:custGeom>
              <a:avLst/>
              <a:gdLst/>
              <a:ahLst/>
              <a:cxnLst/>
              <a:rect l="l" t="t" r="r" b="b"/>
              <a:pathLst>
                <a:path w="76012" h="70631" extrusionOk="0">
                  <a:moveTo>
                    <a:pt x="39031" y="2012"/>
                  </a:moveTo>
                  <a:cubicBezTo>
                    <a:pt x="39295" y="2012"/>
                    <a:pt x="39588" y="2238"/>
                    <a:pt x="39874" y="2298"/>
                  </a:cubicBezTo>
                  <a:cubicBezTo>
                    <a:pt x="41032" y="2544"/>
                    <a:pt x="42203" y="2631"/>
                    <a:pt x="43365" y="2805"/>
                  </a:cubicBezTo>
                  <a:cubicBezTo>
                    <a:pt x="44029" y="2903"/>
                    <a:pt x="44649" y="3409"/>
                    <a:pt x="45305" y="3409"/>
                  </a:cubicBezTo>
                  <a:cubicBezTo>
                    <a:pt x="45358" y="3409"/>
                    <a:pt x="45412" y="3405"/>
                    <a:pt x="45465" y="3398"/>
                  </a:cubicBezTo>
                  <a:cubicBezTo>
                    <a:pt x="45504" y="3393"/>
                    <a:pt x="45542" y="3390"/>
                    <a:pt x="45578" y="3390"/>
                  </a:cubicBezTo>
                  <a:cubicBezTo>
                    <a:pt x="46098" y="3390"/>
                    <a:pt x="46337" y="3898"/>
                    <a:pt x="46842" y="3898"/>
                  </a:cubicBezTo>
                  <a:cubicBezTo>
                    <a:pt x="46874" y="3898"/>
                    <a:pt x="46908" y="3896"/>
                    <a:pt x="46943" y="3891"/>
                  </a:cubicBezTo>
                  <a:cubicBezTo>
                    <a:pt x="47054" y="3877"/>
                    <a:pt x="47168" y="3869"/>
                    <a:pt x="47284" y="3869"/>
                  </a:cubicBezTo>
                  <a:cubicBezTo>
                    <a:pt x="47739" y="3869"/>
                    <a:pt x="48214" y="3991"/>
                    <a:pt x="48606" y="4324"/>
                  </a:cubicBezTo>
                  <a:cubicBezTo>
                    <a:pt x="49345" y="4952"/>
                    <a:pt x="50348" y="4943"/>
                    <a:pt x="51212" y="5240"/>
                  </a:cubicBezTo>
                  <a:cubicBezTo>
                    <a:pt x="51689" y="5406"/>
                    <a:pt x="52002" y="5761"/>
                    <a:pt x="52439" y="5878"/>
                  </a:cubicBezTo>
                  <a:cubicBezTo>
                    <a:pt x="52938" y="6013"/>
                    <a:pt x="53383" y="6195"/>
                    <a:pt x="53833" y="6469"/>
                  </a:cubicBezTo>
                  <a:cubicBezTo>
                    <a:pt x="54356" y="6788"/>
                    <a:pt x="54998" y="6850"/>
                    <a:pt x="55557" y="7191"/>
                  </a:cubicBezTo>
                  <a:cubicBezTo>
                    <a:pt x="56877" y="7995"/>
                    <a:pt x="58175" y="8835"/>
                    <a:pt x="59486" y="9647"/>
                  </a:cubicBezTo>
                  <a:cubicBezTo>
                    <a:pt x="61099" y="10646"/>
                    <a:pt x="62432" y="11979"/>
                    <a:pt x="64007" y="13024"/>
                  </a:cubicBezTo>
                  <a:cubicBezTo>
                    <a:pt x="65607" y="14087"/>
                    <a:pt x="66844" y="15642"/>
                    <a:pt x="68224" y="16991"/>
                  </a:cubicBezTo>
                  <a:cubicBezTo>
                    <a:pt x="69265" y="18007"/>
                    <a:pt x="70111" y="19250"/>
                    <a:pt x="70991" y="20438"/>
                  </a:cubicBezTo>
                  <a:cubicBezTo>
                    <a:pt x="72510" y="22487"/>
                    <a:pt x="73494" y="24775"/>
                    <a:pt x="74324" y="27154"/>
                  </a:cubicBezTo>
                  <a:cubicBezTo>
                    <a:pt x="74381" y="27322"/>
                    <a:pt x="74405" y="27501"/>
                    <a:pt x="74218" y="27501"/>
                  </a:cubicBezTo>
                  <a:cubicBezTo>
                    <a:pt x="74208" y="27501"/>
                    <a:pt x="74198" y="27500"/>
                    <a:pt x="74187" y="27499"/>
                  </a:cubicBezTo>
                  <a:cubicBezTo>
                    <a:pt x="74115" y="27492"/>
                    <a:pt x="74043" y="27489"/>
                    <a:pt x="73972" y="27489"/>
                  </a:cubicBezTo>
                  <a:cubicBezTo>
                    <a:pt x="73258" y="27489"/>
                    <a:pt x="72573" y="27799"/>
                    <a:pt x="71665" y="27799"/>
                  </a:cubicBezTo>
                  <a:cubicBezTo>
                    <a:pt x="71629" y="27799"/>
                    <a:pt x="71592" y="27799"/>
                    <a:pt x="71555" y="27798"/>
                  </a:cubicBezTo>
                  <a:cubicBezTo>
                    <a:pt x="71390" y="27838"/>
                    <a:pt x="71203" y="27847"/>
                    <a:pt x="71001" y="27847"/>
                  </a:cubicBezTo>
                  <a:cubicBezTo>
                    <a:pt x="70823" y="27847"/>
                    <a:pt x="70633" y="27840"/>
                    <a:pt x="70436" y="27840"/>
                  </a:cubicBezTo>
                  <a:cubicBezTo>
                    <a:pt x="70075" y="27840"/>
                    <a:pt x="69688" y="27864"/>
                    <a:pt x="69304" y="28003"/>
                  </a:cubicBezTo>
                  <a:cubicBezTo>
                    <a:pt x="69114" y="28072"/>
                    <a:pt x="68883" y="28098"/>
                    <a:pt x="68652" y="28098"/>
                  </a:cubicBezTo>
                  <a:cubicBezTo>
                    <a:pt x="68447" y="28098"/>
                    <a:pt x="68243" y="28078"/>
                    <a:pt x="68072" y="28048"/>
                  </a:cubicBezTo>
                  <a:cubicBezTo>
                    <a:pt x="67958" y="28029"/>
                    <a:pt x="67846" y="28021"/>
                    <a:pt x="67735" y="28021"/>
                  </a:cubicBezTo>
                  <a:cubicBezTo>
                    <a:pt x="67112" y="28021"/>
                    <a:pt x="66526" y="28280"/>
                    <a:pt x="65909" y="28280"/>
                  </a:cubicBezTo>
                  <a:cubicBezTo>
                    <a:pt x="65780" y="28280"/>
                    <a:pt x="65650" y="28268"/>
                    <a:pt x="65519" y="28241"/>
                  </a:cubicBezTo>
                  <a:cubicBezTo>
                    <a:pt x="65491" y="28235"/>
                    <a:pt x="65460" y="28233"/>
                    <a:pt x="65427" y="28233"/>
                  </a:cubicBezTo>
                  <a:cubicBezTo>
                    <a:pt x="65199" y="28233"/>
                    <a:pt x="64851" y="28363"/>
                    <a:pt x="64671" y="28601"/>
                  </a:cubicBezTo>
                  <a:cubicBezTo>
                    <a:pt x="64532" y="28784"/>
                    <a:pt x="64290" y="28868"/>
                    <a:pt x="64501" y="29277"/>
                  </a:cubicBezTo>
                  <a:cubicBezTo>
                    <a:pt x="64755" y="29764"/>
                    <a:pt x="64456" y="30481"/>
                    <a:pt x="65015" y="30925"/>
                  </a:cubicBezTo>
                  <a:cubicBezTo>
                    <a:pt x="64526" y="31790"/>
                    <a:pt x="65321" y="32561"/>
                    <a:pt x="65197" y="33432"/>
                  </a:cubicBezTo>
                  <a:cubicBezTo>
                    <a:pt x="65130" y="33891"/>
                    <a:pt x="65387" y="34420"/>
                    <a:pt x="65464" y="34930"/>
                  </a:cubicBezTo>
                  <a:cubicBezTo>
                    <a:pt x="65648" y="36123"/>
                    <a:pt x="65576" y="37328"/>
                    <a:pt x="65639" y="38519"/>
                  </a:cubicBezTo>
                  <a:cubicBezTo>
                    <a:pt x="65695" y="39619"/>
                    <a:pt x="65326" y="40742"/>
                    <a:pt x="65124" y="41851"/>
                  </a:cubicBezTo>
                  <a:cubicBezTo>
                    <a:pt x="64861" y="43286"/>
                    <a:pt x="64680" y="44746"/>
                    <a:pt x="64273" y="46139"/>
                  </a:cubicBezTo>
                  <a:cubicBezTo>
                    <a:pt x="63929" y="47307"/>
                    <a:pt x="63898" y="48562"/>
                    <a:pt x="63302" y="49657"/>
                  </a:cubicBezTo>
                  <a:cubicBezTo>
                    <a:pt x="63251" y="49751"/>
                    <a:pt x="63263" y="49894"/>
                    <a:pt x="63195" y="49956"/>
                  </a:cubicBezTo>
                  <a:cubicBezTo>
                    <a:pt x="62428" y="50642"/>
                    <a:pt x="62302" y="51636"/>
                    <a:pt x="61922" y="52512"/>
                  </a:cubicBezTo>
                  <a:cubicBezTo>
                    <a:pt x="61435" y="53632"/>
                    <a:pt x="60852" y="54713"/>
                    <a:pt x="60085" y="55667"/>
                  </a:cubicBezTo>
                  <a:cubicBezTo>
                    <a:pt x="59881" y="55919"/>
                    <a:pt x="59915" y="56199"/>
                    <a:pt x="59760" y="56449"/>
                  </a:cubicBezTo>
                  <a:cubicBezTo>
                    <a:pt x="59212" y="57331"/>
                    <a:pt x="58380" y="58023"/>
                    <a:pt x="58002" y="59007"/>
                  </a:cubicBezTo>
                  <a:cubicBezTo>
                    <a:pt x="57947" y="59148"/>
                    <a:pt x="57866" y="59183"/>
                    <a:pt x="57777" y="59183"/>
                  </a:cubicBezTo>
                  <a:cubicBezTo>
                    <a:pt x="57692" y="59183"/>
                    <a:pt x="57599" y="59151"/>
                    <a:pt x="57515" y="59151"/>
                  </a:cubicBezTo>
                  <a:cubicBezTo>
                    <a:pt x="57437" y="59151"/>
                    <a:pt x="57366" y="59180"/>
                    <a:pt x="57316" y="59290"/>
                  </a:cubicBezTo>
                  <a:cubicBezTo>
                    <a:pt x="56977" y="60036"/>
                    <a:pt x="56403" y="60576"/>
                    <a:pt x="55655" y="60923"/>
                  </a:cubicBezTo>
                  <a:cubicBezTo>
                    <a:pt x="55631" y="60932"/>
                    <a:pt x="55595" y="60967"/>
                    <a:pt x="55600" y="60976"/>
                  </a:cubicBezTo>
                  <a:cubicBezTo>
                    <a:pt x="56020" y="62014"/>
                    <a:pt x="55060" y="61634"/>
                    <a:pt x="54693" y="61861"/>
                  </a:cubicBezTo>
                  <a:cubicBezTo>
                    <a:pt x="54603" y="61917"/>
                    <a:pt x="54454" y="61958"/>
                    <a:pt x="54432" y="62034"/>
                  </a:cubicBezTo>
                  <a:cubicBezTo>
                    <a:pt x="54087" y="63191"/>
                    <a:pt x="52719" y="63162"/>
                    <a:pt x="52125" y="64042"/>
                  </a:cubicBezTo>
                  <a:cubicBezTo>
                    <a:pt x="51565" y="64871"/>
                    <a:pt x="50583" y="65308"/>
                    <a:pt x="49762" y="65563"/>
                  </a:cubicBezTo>
                  <a:cubicBezTo>
                    <a:pt x="48925" y="65823"/>
                    <a:pt x="48286" y="66396"/>
                    <a:pt x="47404" y="66613"/>
                  </a:cubicBezTo>
                  <a:cubicBezTo>
                    <a:pt x="45955" y="66971"/>
                    <a:pt x="44572" y="67677"/>
                    <a:pt x="43115" y="68096"/>
                  </a:cubicBezTo>
                  <a:cubicBezTo>
                    <a:pt x="41770" y="68483"/>
                    <a:pt x="40481" y="69103"/>
                    <a:pt x="39036" y="69103"/>
                  </a:cubicBezTo>
                  <a:cubicBezTo>
                    <a:pt x="38989" y="69103"/>
                    <a:pt x="38943" y="69102"/>
                    <a:pt x="38896" y="69101"/>
                  </a:cubicBezTo>
                  <a:cubicBezTo>
                    <a:pt x="38715" y="69096"/>
                    <a:pt x="38535" y="69094"/>
                    <a:pt x="38355" y="69094"/>
                  </a:cubicBezTo>
                  <a:cubicBezTo>
                    <a:pt x="37128" y="69094"/>
                    <a:pt x="35904" y="69194"/>
                    <a:pt x="34672" y="69194"/>
                  </a:cubicBezTo>
                  <a:cubicBezTo>
                    <a:pt x="34502" y="69194"/>
                    <a:pt x="34332" y="69192"/>
                    <a:pt x="34162" y="69188"/>
                  </a:cubicBezTo>
                  <a:cubicBezTo>
                    <a:pt x="32586" y="69148"/>
                    <a:pt x="31051" y="68987"/>
                    <a:pt x="29503" y="68751"/>
                  </a:cubicBezTo>
                  <a:cubicBezTo>
                    <a:pt x="27997" y="68521"/>
                    <a:pt x="26605" y="67884"/>
                    <a:pt x="25140" y="67581"/>
                  </a:cubicBezTo>
                  <a:cubicBezTo>
                    <a:pt x="23232" y="67186"/>
                    <a:pt x="21627" y="66114"/>
                    <a:pt x="19815" y="65539"/>
                  </a:cubicBezTo>
                  <a:cubicBezTo>
                    <a:pt x="19308" y="65378"/>
                    <a:pt x="18906" y="65017"/>
                    <a:pt x="18499" y="64745"/>
                  </a:cubicBezTo>
                  <a:cubicBezTo>
                    <a:pt x="16887" y="63670"/>
                    <a:pt x="15202" y="62720"/>
                    <a:pt x="13801" y="61295"/>
                  </a:cubicBezTo>
                  <a:cubicBezTo>
                    <a:pt x="12743" y="60218"/>
                    <a:pt x="11562" y="59209"/>
                    <a:pt x="10546" y="58098"/>
                  </a:cubicBezTo>
                  <a:cubicBezTo>
                    <a:pt x="9591" y="57054"/>
                    <a:pt x="8521" y="56113"/>
                    <a:pt x="7712" y="54875"/>
                  </a:cubicBezTo>
                  <a:cubicBezTo>
                    <a:pt x="6741" y="53391"/>
                    <a:pt x="5915" y="51852"/>
                    <a:pt x="5173" y="50267"/>
                  </a:cubicBezTo>
                  <a:cubicBezTo>
                    <a:pt x="4917" y="49721"/>
                    <a:pt x="4739" y="49046"/>
                    <a:pt x="4501" y="48505"/>
                  </a:cubicBezTo>
                  <a:cubicBezTo>
                    <a:pt x="4174" y="47758"/>
                    <a:pt x="3936" y="46982"/>
                    <a:pt x="3726" y="46224"/>
                  </a:cubicBezTo>
                  <a:cubicBezTo>
                    <a:pt x="3243" y="44490"/>
                    <a:pt x="2837" y="42727"/>
                    <a:pt x="2720" y="40913"/>
                  </a:cubicBezTo>
                  <a:cubicBezTo>
                    <a:pt x="2687" y="40423"/>
                    <a:pt x="2524" y="39955"/>
                    <a:pt x="2389" y="39480"/>
                  </a:cubicBezTo>
                  <a:cubicBezTo>
                    <a:pt x="2120" y="38528"/>
                    <a:pt x="1905" y="37516"/>
                    <a:pt x="2200" y="36487"/>
                  </a:cubicBezTo>
                  <a:cubicBezTo>
                    <a:pt x="2266" y="36260"/>
                    <a:pt x="2174" y="35893"/>
                    <a:pt x="2101" y="35693"/>
                  </a:cubicBezTo>
                  <a:cubicBezTo>
                    <a:pt x="1878" y="35086"/>
                    <a:pt x="2140" y="34478"/>
                    <a:pt x="1964" y="33896"/>
                  </a:cubicBezTo>
                  <a:cubicBezTo>
                    <a:pt x="1883" y="33627"/>
                    <a:pt x="1888" y="33403"/>
                    <a:pt x="2098" y="33171"/>
                  </a:cubicBezTo>
                  <a:cubicBezTo>
                    <a:pt x="2235" y="33020"/>
                    <a:pt x="2359" y="32773"/>
                    <a:pt x="2261" y="32574"/>
                  </a:cubicBezTo>
                  <a:cubicBezTo>
                    <a:pt x="1900" y="31838"/>
                    <a:pt x="2157" y="31130"/>
                    <a:pt x="2250" y="30391"/>
                  </a:cubicBezTo>
                  <a:cubicBezTo>
                    <a:pt x="2479" y="28594"/>
                    <a:pt x="3092" y="26891"/>
                    <a:pt x="3403" y="25119"/>
                  </a:cubicBezTo>
                  <a:cubicBezTo>
                    <a:pt x="3481" y="24685"/>
                    <a:pt x="3817" y="24449"/>
                    <a:pt x="3982" y="24089"/>
                  </a:cubicBezTo>
                  <a:cubicBezTo>
                    <a:pt x="4201" y="23612"/>
                    <a:pt x="3596" y="23066"/>
                    <a:pt x="4276" y="22549"/>
                  </a:cubicBezTo>
                  <a:cubicBezTo>
                    <a:pt x="4679" y="22244"/>
                    <a:pt x="4682" y="21439"/>
                    <a:pt x="4912" y="20877"/>
                  </a:cubicBezTo>
                  <a:cubicBezTo>
                    <a:pt x="5357" y="19799"/>
                    <a:pt x="5775" y="18701"/>
                    <a:pt x="6318" y="17671"/>
                  </a:cubicBezTo>
                  <a:cubicBezTo>
                    <a:pt x="6901" y="16560"/>
                    <a:pt x="7555" y="15491"/>
                    <a:pt x="8342" y="14488"/>
                  </a:cubicBezTo>
                  <a:cubicBezTo>
                    <a:pt x="9037" y="13603"/>
                    <a:pt x="9723" y="12715"/>
                    <a:pt x="10459" y="11861"/>
                  </a:cubicBezTo>
                  <a:cubicBezTo>
                    <a:pt x="10862" y="11392"/>
                    <a:pt x="11351" y="11025"/>
                    <a:pt x="11775" y="10585"/>
                  </a:cubicBezTo>
                  <a:cubicBezTo>
                    <a:pt x="13558" y="8728"/>
                    <a:pt x="15756" y="7390"/>
                    <a:pt x="17948" y="6086"/>
                  </a:cubicBezTo>
                  <a:cubicBezTo>
                    <a:pt x="19270" y="5301"/>
                    <a:pt x="20701" y="4705"/>
                    <a:pt x="22137" y="4117"/>
                  </a:cubicBezTo>
                  <a:cubicBezTo>
                    <a:pt x="23116" y="3717"/>
                    <a:pt x="24141" y="3387"/>
                    <a:pt x="25121" y="3129"/>
                  </a:cubicBezTo>
                  <a:cubicBezTo>
                    <a:pt x="26355" y="2804"/>
                    <a:pt x="27686" y="2665"/>
                    <a:pt x="28982" y="2491"/>
                  </a:cubicBezTo>
                  <a:cubicBezTo>
                    <a:pt x="30214" y="2325"/>
                    <a:pt x="31452" y="2091"/>
                    <a:pt x="32684" y="2042"/>
                  </a:cubicBezTo>
                  <a:cubicBezTo>
                    <a:pt x="33123" y="2024"/>
                    <a:pt x="33565" y="2016"/>
                    <a:pt x="34009" y="2016"/>
                  </a:cubicBezTo>
                  <a:cubicBezTo>
                    <a:pt x="34685" y="2016"/>
                    <a:pt x="35365" y="2035"/>
                    <a:pt x="36043" y="2067"/>
                  </a:cubicBezTo>
                  <a:cubicBezTo>
                    <a:pt x="36632" y="2094"/>
                    <a:pt x="37229" y="2241"/>
                    <a:pt x="37830" y="2241"/>
                  </a:cubicBezTo>
                  <a:cubicBezTo>
                    <a:pt x="38176" y="2241"/>
                    <a:pt x="38524" y="2192"/>
                    <a:pt x="38873" y="2043"/>
                  </a:cubicBezTo>
                  <a:cubicBezTo>
                    <a:pt x="38924" y="2021"/>
                    <a:pt x="38977" y="2012"/>
                    <a:pt x="39031" y="2012"/>
                  </a:cubicBezTo>
                  <a:close/>
                  <a:moveTo>
                    <a:pt x="33221" y="0"/>
                  </a:moveTo>
                  <a:cubicBezTo>
                    <a:pt x="33034" y="0"/>
                    <a:pt x="32834" y="33"/>
                    <a:pt x="32655" y="57"/>
                  </a:cubicBezTo>
                  <a:cubicBezTo>
                    <a:pt x="30838" y="290"/>
                    <a:pt x="29021" y="528"/>
                    <a:pt x="27209" y="792"/>
                  </a:cubicBezTo>
                  <a:cubicBezTo>
                    <a:pt x="25838" y="993"/>
                    <a:pt x="24483" y="1198"/>
                    <a:pt x="23148" y="1656"/>
                  </a:cubicBezTo>
                  <a:cubicBezTo>
                    <a:pt x="22333" y="1934"/>
                    <a:pt x="21509" y="2205"/>
                    <a:pt x="20737" y="2571"/>
                  </a:cubicBezTo>
                  <a:cubicBezTo>
                    <a:pt x="20096" y="2874"/>
                    <a:pt x="19337" y="2952"/>
                    <a:pt x="18808" y="3454"/>
                  </a:cubicBezTo>
                  <a:cubicBezTo>
                    <a:pt x="18338" y="3901"/>
                    <a:pt x="17648" y="4212"/>
                    <a:pt x="17189" y="4243"/>
                  </a:cubicBezTo>
                  <a:cubicBezTo>
                    <a:pt x="16627" y="4281"/>
                    <a:pt x="16435" y="4958"/>
                    <a:pt x="15964" y="4958"/>
                  </a:cubicBezTo>
                  <a:cubicBezTo>
                    <a:pt x="15883" y="4958"/>
                    <a:pt x="15793" y="4938"/>
                    <a:pt x="15691" y="4890"/>
                  </a:cubicBezTo>
                  <a:cubicBezTo>
                    <a:pt x="15689" y="5924"/>
                    <a:pt x="14300" y="5200"/>
                    <a:pt x="14101" y="6134"/>
                  </a:cubicBezTo>
                  <a:cubicBezTo>
                    <a:pt x="14060" y="6323"/>
                    <a:pt x="13362" y="6624"/>
                    <a:pt x="12973" y="6870"/>
                  </a:cubicBezTo>
                  <a:cubicBezTo>
                    <a:pt x="11999" y="7488"/>
                    <a:pt x="11256" y="8417"/>
                    <a:pt x="10246" y="8998"/>
                  </a:cubicBezTo>
                  <a:cubicBezTo>
                    <a:pt x="10103" y="9081"/>
                    <a:pt x="10070" y="9180"/>
                    <a:pt x="10117" y="9327"/>
                  </a:cubicBezTo>
                  <a:cubicBezTo>
                    <a:pt x="10173" y="9500"/>
                    <a:pt x="10141" y="9611"/>
                    <a:pt x="9978" y="9611"/>
                  </a:cubicBezTo>
                  <a:cubicBezTo>
                    <a:pt x="9954" y="9611"/>
                    <a:pt x="9927" y="9608"/>
                    <a:pt x="9898" y="9603"/>
                  </a:cubicBezTo>
                  <a:cubicBezTo>
                    <a:pt x="9856" y="9596"/>
                    <a:pt x="9816" y="9593"/>
                    <a:pt x="9780" y="9593"/>
                  </a:cubicBezTo>
                  <a:cubicBezTo>
                    <a:pt x="9420" y="9593"/>
                    <a:pt x="9302" y="9913"/>
                    <a:pt x="9146" y="10176"/>
                  </a:cubicBezTo>
                  <a:cubicBezTo>
                    <a:pt x="9011" y="10406"/>
                    <a:pt x="8885" y="10625"/>
                    <a:pt x="8634" y="10772"/>
                  </a:cubicBezTo>
                  <a:cubicBezTo>
                    <a:pt x="8228" y="11007"/>
                    <a:pt x="7528" y="11092"/>
                    <a:pt x="7975" y="11861"/>
                  </a:cubicBezTo>
                  <a:cubicBezTo>
                    <a:pt x="7994" y="11892"/>
                    <a:pt x="7927" y="12013"/>
                    <a:pt x="7874" y="12038"/>
                  </a:cubicBezTo>
                  <a:cubicBezTo>
                    <a:pt x="7208" y="12355"/>
                    <a:pt x="6909" y="13066"/>
                    <a:pt x="6444" y="13477"/>
                  </a:cubicBezTo>
                  <a:cubicBezTo>
                    <a:pt x="5725" y="14112"/>
                    <a:pt x="5525" y="14980"/>
                    <a:pt x="4937" y="15647"/>
                  </a:cubicBezTo>
                  <a:cubicBezTo>
                    <a:pt x="4056" y="16649"/>
                    <a:pt x="4178" y="18197"/>
                    <a:pt x="3306" y="19275"/>
                  </a:cubicBezTo>
                  <a:cubicBezTo>
                    <a:pt x="2837" y="19856"/>
                    <a:pt x="2793" y="20633"/>
                    <a:pt x="2463" y="21289"/>
                  </a:cubicBezTo>
                  <a:cubicBezTo>
                    <a:pt x="1927" y="22359"/>
                    <a:pt x="1770" y="23568"/>
                    <a:pt x="1483" y="24710"/>
                  </a:cubicBezTo>
                  <a:cubicBezTo>
                    <a:pt x="1340" y="25281"/>
                    <a:pt x="1239" y="25996"/>
                    <a:pt x="1076" y="26555"/>
                  </a:cubicBezTo>
                  <a:cubicBezTo>
                    <a:pt x="774" y="27568"/>
                    <a:pt x="544" y="28602"/>
                    <a:pt x="387" y="29649"/>
                  </a:cubicBezTo>
                  <a:cubicBezTo>
                    <a:pt x="242" y="30621"/>
                    <a:pt x="131" y="31614"/>
                    <a:pt x="163" y="32592"/>
                  </a:cubicBezTo>
                  <a:cubicBezTo>
                    <a:pt x="178" y="33034"/>
                    <a:pt x="1" y="33462"/>
                    <a:pt x="119" y="33893"/>
                  </a:cubicBezTo>
                  <a:cubicBezTo>
                    <a:pt x="478" y="35206"/>
                    <a:pt x="133" y="36559"/>
                    <a:pt x="391" y="37897"/>
                  </a:cubicBezTo>
                  <a:cubicBezTo>
                    <a:pt x="620" y="39078"/>
                    <a:pt x="550" y="40316"/>
                    <a:pt x="611" y="41529"/>
                  </a:cubicBezTo>
                  <a:cubicBezTo>
                    <a:pt x="665" y="42660"/>
                    <a:pt x="1087" y="43721"/>
                    <a:pt x="1251" y="44821"/>
                  </a:cubicBezTo>
                  <a:cubicBezTo>
                    <a:pt x="1407" y="45852"/>
                    <a:pt x="1619" y="46887"/>
                    <a:pt x="2011" y="47808"/>
                  </a:cubicBezTo>
                  <a:cubicBezTo>
                    <a:pt x="2771" y="49597"/>
                    <a:pt x="3408" y="51468"/>
                    <a:pt x="4557" y="53064"/>
                  </a:cubicBezTo>
                  <a:cubicBezTo>
                    <a:pt x="4923" y="53571"/>
                    <a:pt x="5195" y="54127"/>
                    <a:pt x="5573" y="54629"/>
                  </a:cubicBezTo>
                  <a:cubicBezTo>
                    <a:pt x="6253" y="55527"/>
                    <a:pt x="7014" y="56381"/>
                    <a:pt x="7636" y="57292"/>
                  </a:cubicBezTo>
                  <a:cubicBezTo>
                    <a:pt x="8877" y="59114"/>
                    <a:pt x="10484" y="60537"/>
                    <a:pt x="12026" y="62052"/>
                  </a:cubicBezTo>
                  <a:cubicBezTo>
                    <a:pt x="12110" y="62134"/>
                    <a:pt x="12206" y="62146"/>
                    <a:pt x="12301" y="62146"/>
                  </a:cubicBezTo>
                  <a:cubicBezTo>
                    <a:pt x="12339" y="62146"/>
                    <a:pt x="12378" y="62144"/>
                    <a:pt x="12416" y="62144"/>
                  </a:cubicBezTo>
                  <a:cubicBezTo>
                    <a:pt x="12531" y="62144"/>
                    <a:pt x="12635" y="62163"/>
                    <a:pt x="12699" y="62318"/>
                  </a:cubicBezTo>
                  <a:cubicBezTo>
                    <a:pt x="13070" y="63214"/>
                    <a:pt x="13882" y="63644"/>
                    <a:pt x="14645" y="64123"/>
                  </a:cubicBezTo>
                  <a:cubicBezTo>
                    <a:pt x="15692" y="64779"/>
                    <a:pt x="16745" y="65428"/>
                    <a:pt x="17788" y="66095"/>
                  </a:cubicBezTo>
                  <a:cubicBezTo>
                    <a:pt x="18502" y="66551"/>
                    <a:pt x="19222" y="66982"/>
                    <a:pt x="20037" y="67239"/>
                  </a:cubicBezTo>
                  <a:cubicBezTo>
                    <a:pt x="20406" y="67354"/>
                    <a:pt x="20465" y="67830"/>
                    <a:pt x="20851" y="67956"/>
                  </a:cubicBezTo>
                  <a:cubicBezTo>
                    <a:pt x="22377" y="68457"/>
                    <a:pt x="23922" y="68902"/>
                    <a:pt x="25446" y="69415"/>
                  </a:cubicBezTo>
                  <a:cubicBezTo>
                    <a:pt x="26876" y="69896"/>
                    <a:pt x="28388" y="70157"/>
                    <a:pt x="29898" y="70350"/>
                  </a:cubicBezTo>
                  <a:cubicBezTo>
                    <a:pt x="30312" y="70403"/>
                    <a:pt x="30726" y="70446"/>
                    <a:pt x="31140" y="70479"/>
                  </a:cubicBezTo>
                  <a:cubicBezTo>
                    <a:pt x="31346" y="70495"/>
                    <a:pt x="31552" y="70501"/>
                    <a:pt x="31758" y="70501"/>
                  </a:cubicBezTo>
                  <a:cubicBezTo>
                    <a:pt x="32309" y="70501"/>
                    <a:pt x="32859" y="70459"/>
                    <a:pt x="33411" y="70459"/>
                  </a:cubicBezTo>
                  <a:cubicBezTo>
                    <a:pt x="33758" y="70459"/>
                    <a:pt x="34105" y="70476"/>
                    <a:pt x="34453" y="70530"/>
                  </a:cubicBezTo>
                  <a:cubicBezTo>
                    <a:pt x="34924" y="70604"/>
                    <a:pt x="35406" y="70631"/>
                    <a:pt x="35888" y="70631"/>
                  </a:cubicBezTo>
                  <a:cubicBezTo>
                    <a:pt x="36229" y="70631"/>
                    <a:pt x="36569" y="70618"/>
                    <a:pt x="36906" y="70599"/>
                  </a:cubicBezTo>
                  <a:cubicBezTo>
                    <a:pt x="37826" y="70548"/>
                    <a:pt x="38739" y="70389"/>
                    <a:pt x="39489" y="70297"/>
                  </a:cubicBezTo>
                  <a:cubicBezTo>
                    <a:pt x="39636" y="70326"/>
                    <a:pt x="39776" y="70339"/>
                    <a:pt x="39911" y="70339"/>
                  </a:cubicBezTo>
                  <a:cubicBezTo>
                    <a:pt x="40662" y="70339"/>
                    <a:pt x="41243" y="69952"/>
                    <a:pt x="41873" y="69933"/>
                  </a:cubicBezTo>
                  <a:cubicBezTo>
                    <a:pt x="43042" y="69899"/>
                    <a:pt x="44079" y="69407"/>
                    <a:pt x="45181" y="69148"/>
                  </a:cubicBezTo>
                  <a:cubicBezTo>
                    <a:pt x="46375" y="68864"/>
                    <a:pt x="47486" y="68334"/>
                    <a:pt x="48629" y="67903"/>
                  </a:cubicBezTo>
                  <a:cubicBezTo>
                    <a:pt x="49953" y="67402"/>
                    <a:pt x="51167" y="66707"/>
                    <a:pt x="52400" y="66067"/>
                  </a:cubicBezTo>
                  <a:cubicBezTo>
                    <a:pt x="53372" y="65563"/>
                    <a:pt x="54186" y="64736"/>
                    <a:pt x="55151" y="64162"/>
                  </a:cubicBezTo>
                  <a:cubicBezTo>
                    <a:pt x="55286" y="64082"/>
                    <a:pt x="55403" y="63966"/>
                    <a:pt x="55513" y="63851"/>
                  </a:cubicBezTo>
                  <a:cubicBezTo>
                    <a:pt x="56045" y="63302"/>
                    <a:pt x="56485" y="62598"/>
                    <a:pt x="57120" y="62225"/>
                  </a:cubicBezTo>
                  <a:cubicBezTo>
                    <a:pt x="58234" y="61572"/>
                    <a:pt x="58791" y="60436"/>
                    <a:pt x="59701" y="59615"/>
                  </a:cubicBezTo>
                  <a:cubicBezTo>
                    <a:pt x="60780" y="58638"/>
                    <a:pt x="61389" y="57284"/>
                    <a:pt x="62193" y="56085"/>
                  </a:cubicBezTo>
                  <a:cubicBezTo>
                    <a:pt x="63406" y="54279"/>
                    <a:pt x="64318" y="52288"/>
                    <a:pt x="64893" y="50191"/>
                  </a:cubicBezTo>
                  <a:cubicBezTo>
                    <a:pt x="65422" y="48268"/>
                    <a:pt x="65822" y="46311"/>
                    <a:pt x="66379" y="44398"/>
                  </a:cubicBezTo>
                  <a:cubicBezTo>
                    <a:pt x="66967" y="42380"/>
                    <a:pt x="67165" y="40302"/>
                    <a:pt x="67326" y="38238"/>
                  </a:cubicBezTo>
                  <a:cubicBezTo>
                    <a:pt x="67477" y="36321"/>
                    <a:pt x="67217" y="34389"/>
                    <a:pt x="66780" y="32497"/>
                  </a:cubicBezTo>
                  <a:cubicBezTo>
                    <a:pt x="66611" y="31763"/>
                    <a:pt x="66510" y="31012"/>
                    <a:pt x="66379" y="30268"/>
                  </a:cubicBezTo>
                  <a:cubicBezTo>
                    <a:pt x="66325" y="29965"/>
                    <a:pt x="66380" y="29758"/>
                    <a:pt x="66750" y="29758"/>
                  </a:cubicBezTo>
                  <a:cubicBezTo>
                    <a:pt x="66755" y="29758"/>
                    <a:pt x="66761" y="29758"/>
                    <a:pt x="66766" y="29758"/>
                  </a:cubicBezTo>
                  <a:cubicBezTo>
                    <a:pt x="66804" y="29758"/>
                    <a:pt x="66842" y="29759"/>
                    <a:pt x="66880" y="29759"/>
                  </a:cubicBezTo>
                  <a:cubicBezTo>
                    <a:pt x="67853" y="29759"/>
                    <a:pt x="68826" y="29590"/>
                    <a:pt x="69781" y="29503"/>
                  </a:cubicBezTo>
                  <a:cubicBezTo>
                    <a:pt x="71534" y="29343"/>
                    <a:pt x="73316" y="29212"/>
                    <a:pt x="75059" y="28860"/>
                  </a:cubicBezTo>
                  <a:cubicBezTo>
                    <a:pt x="75836" y="28705"/>
                    <a:pt x="76011" y="28261"/>
                    <a:pt x="75907" y="27616"/>
                  </a:cubicBezTo>
                  <a:cubicBezTo>
                    <a:pt x="75775" y="26780"/>
                    <a:pt x="75521" y="25926"/>
                    <a:pt x="75167" y="25205"/>
                  </a:cubicBezTo>
                  <a:cubicBezTo>
                    <a:pt x="74173" y="23173"/>
                    <a:pt x="73373" y="21045"/>
                    <a:pt x="71914" y="19228"/>
                  </a:cubicBezTo>
                  <a:cubicBezTo>
                    <a:pt x="70831" y="17878"/>
                    <a:pt x="69829" y="16454"/>
                    <a:pt x="68698" y="15134"/>
                  </a:cubicBezTo>
                  <a:cubicBezTo>
                    <a:pt x="67748" y="14026"/>
                    <a:pt x="66628" y="13079"/>
                    <a:pt x="65598" y="12055"/>
                  </a:cubicBezTo>
                  <a:cubicBezTo>
                    <a:pt x="64542" y="11007"/>
                    <a:pt x="63294" y="10098"/>
                    <a:pt x="62022" y="9252"/>
                  </a:cubicBezTo>
                  <a:cubicBezTo>
                    <a:pt x="60116" y="7986"/>
                    <a:pt x="58296" y="6584"/>
                    <a:pt x="56230" y="5579"/>
                  </a:cubicBezTo>
                  <a:cubicBezTo>
                    <a:pt x="54869" y="4916"/>
                    <a:pt x="53531" y="4209"/>
                    <a:pt x="52105" y="3675"/>
                  </a:cubicBezTo>
                  <a:cubicBezTo>
                    <a:pt x="51521" y="3456"/>
                    <a:pt x="50927" y="3295"/>
                    <a:pt x="50341" y="3101"/>
                  </a:cubicBezTo>
                  <a:cubicBezTo>
                    <a:pt x="49757" y="2908"/>
                    <a:pt x="49235" y="2591"/>
                    <a:pt x="48615" y="2441"/>
                  </a:cubicBezTo>
                  <a:cubicBezTo>
                    <a:pt x="47914" y="2272"/>
                    <a:pt x="47147" y="2322"/>
                    <a:pt x="46500" y="1855"/>
                  </a:cubicBezTo>
                  <a:cubicBezTo>
                    <a:pt x="46025" y="1511"/>
                    <a:pt x="45377" y="1580"/>
                    <a:pt x="44821" y="1281"/>
                  </a:cubicBezTo>
                  <a:cubicBezTo>
                    <a:pt x="44670" y="1199"/>
                    <a:pt x="44457" y="1186"/>
                    <a:pt x="44222" y="1186"/>
                  </a:cubicBezTo>
                  <a:cubicBezTo>
                    <a:pt x="44113" y="1186"/>
                    <a:pt x="43999" y="1189"/>
                    <a:pt x="43884" y="1189"/>
                  </a:cubicBezTo>
                  <a:cubicBezTo>
                    <a:pt x="43698" y="1189"/>
                    <a:pt x="43510" y="1182"/>
                    <a:pt x="43334" y="1144"/>
                  </a:cubicBezTo>
                  <a:cubicBezTo>
                    <a:pt x="41733" y="800"/>
                    <a:pt x="40125" y="472"/>
                    <a:pt x="38504" y="262"/>
                  </a:cubicBezTo>
                  <a:cubicBezTo>
                    <a:pt x="37990" y="196"/>
                    <a:pt x="37472" y="154"/>
                    <a:pt x="36946" y="154"/>
                  </a:cubicBezTo>
                  <a:cubicBezTo>
                    <a:pt x="36584" y="154"/>
                    <a:pt x="36218" y="173"/>
                    <a:pt x="35845" y="218"/>
                  </a:cubicBezTo>
                  <a:cubicBezTo>
                    <a:pt x="35506" y="259"/>
                    <a:pt x="35120" y="322"/>
                    <a:pt x="34726" y="322"/>
                  </a:cubicBezTo>
                  <a:cubicBezTo>
                    <a:pt x="34352" y="322"/>
                    <a:pt x="33970" y="265"/>
                    <a:pt x="33613" y="78"/>
                  </a:cubicBezTo>
                  <a:cubicBezTo>
                    <a:pt x="33502" y="20"/>
                    <a:pt x="33365" y="0"/>
                    <a:pt x="3322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5" name="Google Shape;973;p33">
              <a:extLst>
                <a:ext uri="{FF2B5EF4-FFF2-40B4-BE49-F238E27FC236}">
                  <a16:creationId xmlns:a16="http://schemas.microsoft.com/office/drawing/2014/main" id="{B30764C4-E7CC-4E2B-AE97-E6A2636E6A42}"/>
                </a:ext>
              </a:extLst>
            </p:cNvPr>
            <p:cNvSpPr/>
            <p:nvPr/>
          </p:nvSpPr>
          <p:spPr>
            <a:xfrm>
              <a:off x="1560411" y="1479416"/>
              <a:ext cx="951930" cy="881790"/>
            </a:xfrm>
            <a:custGeom>
              <a:avLst/>
              <a:gdLst/>
              <a:ahLst/>
              <a:cxnLst/>
              <a:rect l="l" t="t" r="r" b="b"/>
              <a:pathLst>
                <a:path w="72528" h="67184" extrusionOk="0">
                  <a:moveTo>
                    <a:pt x="37153" y="1"/>
                  </a:moveTo>
                  <a:cubicBezTo>
                    <a:pt x="37099" y="1"/>
                    <a:pt x="37046" y="10"/>
                    <a:pt x="36995" y="32"/>
                  </a:cubicBezTo>
                  <a:cubicBezTo>
                    <a:pt x="36646" y="181"/>
                    <a:pt x="36298" y="230"/>
                    <a:pt x="35952" y="230"/>
                  </a:cubicBezTo>
                  <a:cubicBezTo>
                    <a:pt x="35351" y="230"/>
                    <a:pt x="34754" y="83"/>
                    <a:pt x="34165" y="56"/>
                  </a:cubicBezTo>
                  <a:cubicBezTo>
                    <a:pt x="33487" y="24"/>
                    <a:pt x="32807" y="5"/>
                    <a:pt x="32131" y="5"/>
                  </a:cubicBezTo>
                  <a:cubicBezTo>
                    <a:pt x="31687" y="5"/>
                    <a:pt x="31245" y="13"/>
                    <a:pt x="30806" y="31"/>
                  </a:cubicBezTo>
                  <a:cubicBezTo>
                    <a:pt x="29574" y="80"/>
                    <a:pt x="28336" y="314"/>
                    <a:pt x="27104" y="480"/>
                  </a:cubicBezTo>
                  <a:cubicBezTo>
                    <a:pt x="25808" y="654"/>
                    <a:pt x="24477" y="793"/>
                    <a:pt x="23243" y="1118"/>
                  </a:cubicBezTo>
                  <a:cubicBezTo>
                    <a:pt x="22263" y="1376"/>
                    <a:pt x="21238" y="1706"/>
                    <a:pt x="20259" y="2106"/>
                  </a:cubicBezTo>
                  <a:cubicBezTo>
                    <a:pt x="18823" y="2694"/>
                    <a:pt x="17392" y="3290"/>
                    <a:pt x="16070" y="4075"/>
                  </a:cubicBezTo>
                  <a:cubicBezTo>
                    <a:pt x="13878" y="5379"/>
                    <a:pt x="11680" y="6717"/>
                    <a:pt x="9897" y="8574"/>
                  </a:cubicBezTo>
                  <a:cubicBezTo>
                    <a:pt x="9473" y="9014"/>
                    <a:pt x="8984" y="9381"/>
                    <a:pt x="8581" y="9850"/>
                  </a:cubicBezTo>
                  <a:cubicBezTo>
                    <a:pt x="7845" y="10704"/>
                    <a:pt x="7159" y="11592"/>
                    <a:pt x="6464" y="12477"/>
                  </a:cubicBezTo>
                  <a:cubicBezTo>
                    <a:pt x="5677" y="13480"/>
                    <a:pt x="5023" y="14549"/>
                    <a:pt x="4440" y="15660"/>
                  </a:cubicBezTo>
                  <a:cubicBezTo>
                    <a:pt x="3897" y="16690"/>
                    <a:pt x="3479" y="17788"/>
                    <a:pt x="3034" y="18866"/>
                  </a:cubicBezTo>
                  <a:cubicBezTo>
                    <a:pt x="2804" y="19428"/>
                    <a:pt x="2801" y="20233"/>
                    <a:pt x="2398" y="20538"/>
                  </a:cubicBezTo>
                  <a:cubicBezTo>
                    <a:pt x="1718" y="21055"/>
                    <a:pt x="2323" y="21601"/>
                    <a:pt x="2104" y="22078"/>
                  </a:cubicBezTo>
                  <a:cubicBezTo>
                    <a:pt x="1939" y="22438"/>
                    <a:pt x="1603" y="22674"/>
                    <a:pt x="1525" y="23108"/>
                  </a:cubicBezTo>
                  <a:cubicBezTo>
                    <a:pt x="1214" y="24880"/>
                    <a:pt x="601" y="26583"/>
                    <a:pt x="372" y="28380"/>
                  </a:cubicBezTo>
                  <a:cubicBezTo>
                    <a:pt x="279" y="29119"/>
                    <a:pt x="22" y="29827"/>
                    <a:pt x="383" y="30563"/>
                  </a:cubicBezTo>
                  <a:cubicBezTo>
                    <a:pt x="481" y="30762"/>
                    <a:pt x="357" y="31009"/>
                    <a:pt x="220" y="31160"/>
                  </a:cubicBezTo>
                  <a:cubicBezTo>
                    <a:pt x="10" y="31392"/>
                    <a:pt x="5" y="31616"/>
                    <a:pt x="86" y="31885"/>
                  </a:cubicBezTo>
                  <a:cubicBezTo>
                    <a:pt x="262" y="32467"/>
                    <a:pt x="0" y="33075"/>
                    <a:pt x="223" y="33682"/>
                  </a:cubicBezTo>
                  <a:cubicBezTo>
                    <a:pt x="296" y="33882"/>
                    <a:pt x="388" y="34249"/>
                    <a:pt x="322" y="34476"/>
                  </a:cubicBezTo>
                  <a:cubicBezTo>
                    <a:pt x="27" y="35505"/>
                    <a:pt x="242" y="36517"/>
                    <a:pt x="511" y="37469"/>
                  </a:cubicBezTo>
                  <a:cubicBezTo>
                    <a:pt x="646" y="37944"/>
                    <a:pt x="809" y="38412"/>
                    <a:pt x="842" y="38902"/>
                  </a:cubicBezTo>
                  <a:cubicBezTo>
                    <a:pt x="959" y="40716"/>
                    <a:pt x="1365" y="42479"/>
                    <a:pt x="1848" y="44213"/>
                  </a:cubicBezTo>
                  <a:cubicBezTo>
                    <a:pt x="2058" y="44971"/>
                    <a:pt x="2296" y="45747"/>
                    <a:pt x="2623" y="46494"/>
                  </a:cubicBezTo>
                  <a:cubicBezTo>
                    <a:pt x="2861" y="47035"/>
                    <a:pt x="3039" y="47710"/>
                    <a:pt x="3295" y="48256"/>
                  </a:cubicBezTo>
                  <a:cubicBezTo>
                    <a:pt x="4037" y="49841"/>
                    <a:pt x="4863" y="51380"/>
                    <a:pt x="5834" y="52864"/>
                  </a:cubicBezTo>
                  <a:cubicBezTo>
                    <a:pt x="6643" y="54102"/>
                    <a:pt x="7713" y="55043"/>
                    <a:pt x="8668" y="56087"/>
                  </a:cubicBezTo>
                  <a:cubicBezTo>
                    <a:pt x="9684" y="57198"/>
                    <a:pt x="10865" y="58207"/>
                    <a:pt x="11923" y="59284"/>
                  </a:cubicBezTo>
                  <a:cubicBezTo>
                    <a:pt x="13324" y="60709"/>
                    <a:pt x="15009" y="61659"/>
                    <a:pt x="16621" y="62734"/>
                  </a:cubicBezTo>
                  <a:cubicBezTo>
                    <a:pt x="17028" y="63006"/>
                    <a:pt x="17430" y="63367"/>
                    <a:pt x="17937" y="63528"/>
                  </a:cubicBezTo>
                  <a:cubicBezTo>
                    <a:pt x="19749" y="64103"/>
                    <a:pt x="21354" y="65175"/>
                    <a:pt x="23262" y="65570"/>
                  </a:cubicBezTo>
                  <a:cubicBezTo>
                    <a:pt x="24727" y="65873"/>
                    <a:pt x="26119" y="66510"/>
                    <a:pt x="27625" y="66740"/>
                  </a:cubicBezTo>
                  <a:cubicBezTo>
                    <a:pt x="29173" y="66976"/>
                    <a:pt x="30708" y="67137"/>
                    <a:pt x="32284" y="67177"/>
                  </a:cubicBezTo>
                  <a:cubicBezTo>
                    <a:pt x="32454" y="67181"/>
                    <a:pt x="32624" y="67183"/>
                    <a:pt x="32794" y="67183"/>
                  </a:cubicBezTo>
                  <a:cubicBezTo>
                    <a:pt x="34026" y="67183"/>
                    <a:pt x="35250" y="67083"/>
                    <a:pt x="36477" y="67083"/>
                  </a:cubicBezTo>
                  <a:cubicBezTo>
                    <a:pt x="36657" y="67083"/>
                    <a:pt x="36837" y="67085"/>
                    <a:pt x="37018" y="67090"/>
                  </a:cubicBezTo>
                  <a:cubicBezTo>
                    <a:pt x="37065" y="67091"/>
                    <a:pt x="37111" y="67092"/>
                    <a:pt x="37158" y="67092"/>
                  </a:cubicBezTo>
                  <a:cubicBezTo>
                    <a:pt x="38603" y="67092"/>
                    <a:pt x="39892" y="66472"/>
                    <a:pt x="41237" y="66085"/>
                  </a:cubicBezTo>
                  <a:cubicBezTo>
                    <a:pt x="42694" y="65666"/>
                    <a:pt x="44077" y="64960"/>
                    <a:pt x="45526" y="64602"/>
                  </a:cubicBezTo>
                  <a:cubicBezTo>
                    <a:pt x="46408" y="64385"/>
                    <a:pt x="47047" y="63812"/>
                    <a:pt x="47884" y="63552"/>
                  </a:cubicBezTo>
                  <a:cubicBezTo>
                    <a:pt x="48705" y="63297"/>
                    <a:pt x="49687" y="62860"/>
                    <a:pt x="50247" y="62031"/>
                  </a:cubicBezTo>
                  <a:cubicBezTo>
                    <a:pt x="50841" y="61151"/>
                    <a:pt x="52209" y="61180"/>
                    <a:pt x="52554" y="60023"/>
                  </a:cubicBezTo>
                  <a:cubicBezTo>
                    <a:pt x="52576" y="59947"/>
                    <a:pt x="52725" y="59906"/>
                    <a:pt x="52815" y="59850"/>
                  </a:cubicBezTo>
                  <a:cubicBezTo>
                    <a:pt x="53182" y="59623"/>
                    <a:pt x="54142" y="60003"/>
                    <a:pt x="53722" y="58965"/>
                  </a:cubicBezTo>
                  <a:cubicBezTo>
                    <a:pt x="53717" y="58956"/>
                    <a:pt x="53753" y="58921"/>
                    <a:pt x="53777" y="58912"/>
                  </a:cubicBezTo>
                  <a:cubicBezTo>
                    <a:pt x="54525" y="58565"/>
                    <a:pt x="55099" y="58025"/>
                    <a:pt x="55438" y="57279"/>
                  </a:cubicBezTo>
                  <a:cubicBezTo>
                    <a:pt x="55488" y="57169"/>
                    <a:pt x="55559" y="57140"/>
                    <a:pt x="55637" y="57140"/>
                  </a:cubicBezTo>
                  <a:cubicBezTo>
                    <a:pt x="55721" y="57140"/>
                    <a:pt x="55814" y="57172"/>
                    <a:pt x="55899" y="57172"/>
                  </a:cubicBezTo>
                  <a:cubicBezTo>
                    <a:pt x="55988" y="57172"/>
                    <a:pt x="56069" y="57137"/>
                    <a:pt x="56124" y="56996"/>
                  </a:cubicBezTo>
                  <a:cubicBezTo>
                    <a:pt x="56502" y="56012"/>
                    <a:pt x="57334" y="55320"/>
                    <a:pt x="57882" y="54438"/>
                  </a:cubicBezTo>
                  <a:cubicBezTo>
                    <a:pt x="58037" y="54188"/>
                    <a:pt x="58003" y="53908"/>
                    <a:pt x="58207" y="53656"/>
                  </a:cubicBezTo>
                  <a:cubicBezTo>
                    <a:pt x="58974" y="52702"/>
                    <a:pt x="59557" y="51621"/>
                    <a:pt x="60044" y="50501"/>
                  </a:cubicBezTo>
                  <a:cubicBezTo>
                    <a:pt x="60424" y="49625"/>
                    <a:pt x="60550" y="48631"/>
                    <a:pt x="61317" y="47945"/>
                  </a:cubicBezTo>
                  <a:cubicBezTo>
                    <a:pt x="61385" y="47883"/>
                    <a:pt x="61373" y="47740"/>
                    <a:pt x="61424" y="47646"/>
                  </a:cubicBezTo>
                  <a:cubicBezTo>
                    <a:pt x="62020" y="46551"/>
                    <a:pt x="62051" y="45296"/>
                    <a:pt x="62395" y="44128"/>
                  </a:cubicBezTo>
                  <a:cubicBezTo>
                    <a:pt x="62802" y="42735"/>
                    <a:pt x="62983" y="41275"/>
                    <a:pt x="63246" y="39840"/>
                  </a:cubicBezTo>
                  <a:cubicBezTo>
                    <a:pt x="63448" y="38731"/>
                    <a:pt x="63817" y="37608"/>
                    <a:pt x="63761" y="36508"/>
                  </a:cubicBezTo>
                  <a:cubicBezTo>
                    <a:pt x="63698" y="35317"/>
                    <a:pt x="63770" y="34112"/>
                    <a:pt x="63586" y="32919"/>
                  </a:cubicBezTo>
                  <a:cubicBezTo>
                    <a:pt x="63509" y="32409"/>
                    <a:pt x="63252" y="31880"/>
                    <a:pt x="63319" y="31421"/>
                  </a:cubicBezTo>
                  <a:cubicBezTo>
                    <a:pt x="63443" y="30550"/>
                    <a:pt x="62648" y="29779"/>
                    <a:pt x="63137" y="28914"/>
                  </a:cubicBezTo>
                  <a:cubicBezTo>
                    <a:pt x="62578" y="28470"/>
                    <a:pt x="62877" y="27753"/>
                    <a:pt x="62623" y="27266"/>
                  </a:cubicBezTo>
                  <a:cubicBezTo>
                    <a:pt x="62412" y="26857"/>
                    <a:pt x="62654" y="26773"/>
                    <a:pt x="62793" y="26590"/>
                  </a:cubicBezTo>
                  <a:cubicBezTo>
                    <a:pt x="62973" y="26352"/>
                    <a:pt x="63321" y="26222"/>
                    <a:pt x="63549" y="26222"/>
                  </a:cubicBezTo>
                  <a:cubicBezTo>
                    <a:pt x="63582" y="26222"/>
                    <a:pt x="63613" y="26224"/>
                    <a:pt x="63641" y="26230"/>
                  </a:cubicBezTo>
                  <a:cubicBezTo>
                    <a:pt x="63772" y="26257"/>
                    <a:pt x="63902" y="26269"/>
                    <a:pt x="64031" y="26269"/>
                  </a:cubicBezTo>
                  <a:cubicBezTo>
                    <a:pt x="64648" y="26269"/>
                    <a:pt x="65234" y="26010"/>
                    <a:pt x="65857" y="26010"/>
                  </a:cubicBezTo>
                  <a:cubicBezTo>
                    <a:pt x="65968" y="26010"/>
                    <a:pt x="66080" y="26018"/>
                    <a:pt x="66194" y="26037"/>
                  </a:cubicBezTo>
                  <a:cubicBezTo>
                    <a:pt x="66365" y="26067"/>
                    <a:pt x="66569" y="26087"/>
                    <a:pt x="66774" y="26087"/>
                  </a:cubicBezTo>
                  <a:cubicBezTo>
                    <a:pt x="67005" y="26087"/>
                    <a:pt x="67236" y="26061"/>
                    <a:pt x="67426" y="25992"/>
                  </a:cubicBezTo>
                  <a:cubicBezTo>
                    <a:pt x="67810" y="25853"/>
                    <a:pt x="68197" y="25829"/>
                    <a:pt x="68558" y="25829"/>
                  </a:cubicBezTo>
                  <a:cubicBezTo>
                    <a:pt x="68755" y="25829"/>
                    <a:pt x="68945" y="25836"/>
                    <a:pt x="69123" y="25836"/>
                  </a:cubicBezTo>
                  <a:cubicBezTo>
                    <a:pt x="69325" y="25836"/>
                    <a:pt x="69512" y="25827"/>
                    <a:pt x="69677" y="25787"/>
                  </a:cubicBezTo>
                  <a:cubicBezTo>
                    <a:pt x="69714" y="25788"/>
                    <a:pt x="69751" y="25788"/>
                    <a:pt x="69787" y="25788"/>
                  </a:cubicBezTo>
                  <a:cubicBezTo>
                    <a:pt x="70695" y="25788"/>
                    <a:pt x="71381" y="25478"/>
                    <a:pt x="72094" y="25478"/>
                  </a:cubicBezTo>
                  <a:cubicBezTo>
                    <a:pt x="72165" y="25478"/>
                    <a:pt x="72237" y="25481"/>
                    <a:pt x="72309" y="25488"/>
                  </a:cubicBezTo>
                  <a:cubicBezTo>
                    <a:pt x="72320" y="25489"/>
                    <a:pt x="72330" y="25490"/>
                    <a:pt x="72340" y="25490"/>
                  </a:cubicBezTo>
                  <a:cubicBezTo>
                    <a:pt x="72527" y="25490"/>
                    <a:pt x="72503" y="25311"/>
                    <a:pt x="72446" y="25143"/>
                  </a:cubicBezTo>
                  <a:cubicBezTo>
                    <a:pt x="71616" y="22764"/>
                    <a:pt x="70632" y="20476"/>
                    <a:pt x="69113" y="18427"/>
                  </a:cubicBezTo>
                  <a:cubicBezTo>
                    <a:pt x="68235" y="17239"/>
                    <a:pt x="67387" y="15996"/>
                    <a:pt x="66348" y="14980"/>
                  </a:cubicBezTo>
                  <a:cubicBezTo>
                    <a:pt x="64966" y="13631"/>
                    <a:pt x="63729" y="12076"/>
                    <a:pt x="62129" y="11013"/>
                  </a:cubicBezTo>
                  <a:cubicBezTo>
                    <a:pt x="60554" y="9968"/>
                    <a:pt x="59221" y="8635"/>
                    <a:pt x="57608" y="7636"/>
                  </a:cubicBezTo>
                  <a:cubicBezTo>
                    <a:pt x="56297" y="6824"/>
                    <a:pt x="54999" y="5984"/>
                    <a:pt x="53679" y="5180"/>
                  </a:cubicBezTo>
                  <a:cubicBezTo>
                    <a:pt x="53120" y="4839"/>
                    <a:pt x="52478" y="4777"/>
                    <a:pt x="51955" y="4458"/>
                  </a:cubicBezTo>
                  <a:cubicBezTo>
                    <a:pt x="51505" y="4184"/>
                    <a:pt x="51060" y="4002"/>
                    <a:pt x="50561" y="3867"/>
                  </a:cubicBezTo>
                  <a:cubicBezTo>
                    <a:pt x="50124" y="3750"/>
                    <a:pt x="49811" y="3395"/>
                    <a:pt x="49334" y="3229"/>
                  </a:cubicBezTo>
                  <a:cubicBezTo>
                    <a:pt x="48470" y="2932"/>
                    <a:pt x="47467" y="2941"/>
                    <a:pt x="46728" y="2313"/>
                  </a:cubicBezTo>
                  <a:cubicBezTo>
                    <a:pt x="46336" y="1980"/>
                    <a:pt x="45861" y="1858"/>
                    <a:pt x="45406" y="1858"/>
                  </a:cubicBezTo>
                  <a:cubicBezTo>
                    <a:pt x="45290" y="1858"/>
                    <a:pt x="45176" y="1866"/>
                    <a:pt x="45065" y="1880"/>
                  </a:cubicBezTo>
                  <a:cubicBezTo>
                    <a:pt x="45030" y="1885"/>
                    <a:pt x="44996" y="1887"/>
                    <a:pt x="44964" y="1887"/>
                  </a:cubicBezTo>
                  <a:cubicBezTo>
                    <a:pt x="44459" y="1887"/>
                    <a:pt x="44220" y="1379"/>
                    <a:pt x="43700" y="1379"/>
                  </a:cubicBezTo>
                  <a:cubicBezTo>
                    <a:pt x="43664" y="1379"/>
                    <a:pt x="43626" y="1382"/>
                    <a:pt x="43587" y="1387"/>
                  </a:cubicBezTo>
                  <a:cubicBezTo>
                    <a:pt x="43534" y="1394"/>
                    <a:pt x="43480" y="1398"/>
                    <a:pt x="43427" y="1398"/>
                  </a:cubicBezTo>
                  <a:cubicBezTo>
                    <a:pt x="42771" y="1398"/>
                    <a:pt x="42151" y="892"/>
                    <a:pt x="41487" y="794"/>
                  </a:cubicBezTo>
                  <a:cubicBezTo>
                    <a:pt x="40325" y="620"/>
                    <a:pt x="39154" y="533"/>
                    <a:pt x="37996" y="287"/>
                  </a:cubicBezTo>
                  <a:cubicBezTo>
                    <a:pt x="37710" y="227"/>
                    <a:pt x="37417" y="1"/>
                    <a:pt x="37153" y="1"/>
                  </a:cubicBezTo>
                  <a:close/>
                </a:path>
              </a:pathLst>
            </a:custGeom>
            <a:solidFill>
              <a:srgbClr val="B2C4F6"/>
            </a:solidFill>
            <a:ln>
              <a:noFill/>
            </a:ln>
          </p:spPr>
          <p:txBody>
            <a:bodyPr spcFirstLastPara="1" wrap="square" lIns="121900" tIns="121900" rIns="121900" bIns="121900" anchor="ctr" anchorCtr="0">
              <a:noAutofit/>
            </a:bodyPr>
            <a:lstStyle/>
            <a:p>
              <a:r>
                <a:rPr lang="en-US" sz="1600" dirty="0"/>
                <a:t>BUILT IN DEPENDENCY INJECTION</a:t>
              </a:r>
              <a:endParaRPr sz="1600" dirty="0"/>
            </a:p>
          </p:txBody>
        </p:sp>
      </p:grpSp>
      <p:grpSp>
        <p:nvGrpSpPr>
          <p:cNvPr id="26" name="Google Shape;971;p33">
            <a:extLst>
              <a:ext uri="{FF2B5EF4-FFF2-40B4-BE49-F238E27FC236}">
                <a16:creationId xmlns:a16="http://schemas.microsoft.com/office/drawing/2014/main" id="{E806F8E3-DC75-48D4-AB1A-6774984DC4B9}"/>
              </a:ext>
            </a:extLst>
          </p:cNvPr>
          <p:cNvGrpSpPr/>
          <p:nvPr/>
        </p:nvGrpSpPr>
        <p:grpSpPr>
          <a:xfrm>
            <a:off x="9164768" y="1088297"/>
            <a:ext cx="1856249" cy="1598603"/>
            <a:chOff x="1535763" y="1453020"/>
            <a:chExt cx="997658" cy="927032"/>
          </a:xfrm>
        </p:grpSpPr>
        <p:sp>
          <p:nvSpPr>
            <p:cNvPr id="27" name="Google Shape;972;p33">
              <a:extLst>
                <a:ext uri="{FF2B5EF4-FFF2-40B4-BE49-F238E27FC236}">
                  <a16:creationId xmlns:a16="http://schemas.microsoft.com/office/drawing/2014/main" id="{7AD37B16-9E81-4AC1-9E02-2A4C37778E59}"/>
                </a:ext>
              </a:extLst>
            </p:cNvPr>
            <p:cNvSpPr/>
            <p:nvPr/>
          </p:nvSpPr>
          <p:spPr>
            <a:xfrm>
              <a:off x="1535763" y="1453020"/>
              <a:ext cx="997658" cy="927032"/>
            </a:xfrm>
            <a:custGeom>
              <a:avLst/>
              <a:gdLst/>
              <a:ahLst/>
              <a:cxnLst/>
              <a:rect l="l" t="t" r="r" b="b"/>
              <a:pathLst>
                <a:path w="76012" h="70631" extrusionOk="0">
                  <a:moveTo>
                    <a:pt x="39031" y="2012"/>
                  </a:moveTo>
                  <a:cubicBezTo>
                    <a:pt x="39295" y="2012"/>
                    <a:pt x="39588" y="2238"/>
                    <a:pt x="39874" y="2298"/>
                  </a:cubicBezTo>
                  <a:cubicBezTo>
                    <a:pt x="41032" y="2544"/>
                    <a:pt x="42203" y="2631"/>
                    <a:pt x="43365" y="2805"/>
                  </a:cubicBezTo>
                  <a:cubicBezTo>
                    <a:pt x="44029" y="2903"/>
                    <a:pt x="44649" y="3409"/>
                    <a:pt x="45305" y="3409"/>
                  </a:cubicBezTo>
                  <a:cubicBezTo>
                    <a:pt x="45358" y="3409"/>
                    <a:pt x="45412" y="3405"/>
                    <a:pt x="45465" y="3398"/>
                  </a:cubicBezTo>
                  <a:cubicBezTo>
                    <a:pt x="45504" y="3393"/>
                    <a:pt x="45542" y="3390"/>
                    <a:pt x="45578" y="3390"/>
                  </a:cubicBezTo>
                  <a:cubicBezTo>
                    <a:pt x="46098" y="3390"/>
                    <a:pt x="46337" y="3898"/>
                    <a:pt x="46842" y="3898"/>
                  </a:cubicBezTo>
                  <a:cubicBezTo>
                    <a:pt x="46874" y="3898"/>
                    <a:pt x="46908" y="3896"/>
                    <a:pt x="46943" y="3891"/>
                  </a:cubicBezTo>
                  <a:cubicBezTo>
                    <a:pt x="47054" y="3877"/>
                    <a:pt x="47168" y="3869"/>
                    <a:pt x="47284" y="3869"/>
                  </a:cubicBezTo>
                  <a:cubicBezTo>
                    <a:pt x="47739" y="3869"/>
                    <a:pt x="48214" y="3991"/>
                    <a:pt x="48606" y="4324"/>
                  </a:cubicBezTo>
                  <a:cubicBezTo>
                    <a:pt x="49345" y="4952"/>
                    <a:pt x="50348" y="4943"/>
                    <a:pt x="51212" y="5240"/>
                  </a:cubicBezTo>
                  <a:cubicBezTo>
                    <a:pt x="51689" y="5406"/>
                    <a:pt x="52002" y="5761"/>
                    <a:pt x="52439" y="5878"/>
                  </a:cubicBezTo>
                  <a:cubicBezTo>
                    <a:pt x="52938" y="6013"/>
                    <a:pt x="53383" y="6195"/>
                    <a:pt x="53833" y="6469"/>
                  </a:cubicBezTo>
                  <a:cubicBezTo>
                    <a:pt x="54356" y="6788"/>
                    <a:pt x="54998" y="6850"/>
                    <a:pt x="55557" y="7191"/>
                  </a:cubicBezTo>
                  <a:cubicBezTo>
                    <a:pt x="56877" y="7995"/>
                    <a:pt x="58175" y="8835"/>
                    <a:pt x="59486" y="9647"/>
                  </a:cubicBezTo>
                  <a:cubicBezTo>
                    <a:pt x="61099" y="10646"/>
                    <a:pt x="62432" y="11979"/>
                    <a:pt x="64007" y="13024"/>
                  </a:cubicBezTo>
                  <a:cubicBezTo>
                    <a:pt x="65607" y="14087"/>
                    <a:pt x="66844" y="15642"/>
                    <a:pt x="68224" y="16991"/>
                  </a:cubicBezTo>
                  <a:cubicBezTo>
                    <a:pt x="69265" y="18007"/>
                    <a:pt x="70111" y="19250"/>
                    <a:pt x="70991" y="20438"/>
                  </a:cubicBezTo>
                  <a:cubicBezTo>
                    <a:pt x="72510" y="22487"/>
                    <a:pt x="73494" y="24775"/>
                    <a:pt x="74324" y="27154"/>
                  </a:cubicBezTo>
                  <a:cubicBezTo>
                    <a:pt x="74381" y="27322"/>
                    <a:pt x="74405" y="27501"/>
                    <a:pt x="74218" y="27501"/>
                  </a:cubicBezTo>
                  <a:cubicBezTo>
                    <a:pt x="74208" y="27501"/>
                    <a:pt x="74198" y="27500"/>
                    <a:pt x="74187" y="27499"/>
                  </a:cubicBezTo>
                  <a:cubicBezTo>
                    <a:pt x="74115" y="27492"/>
                    <a:pt x="74043" y="27489"/>
                    <a:pt x="73972" y="27489"/>
                  </a:cubicBezTo>
                  <a:cubicBezTo>
                    <a:pt x="73258" y="27489"/>
                    <a:pt x="72573" y="27799"/>
                    <a:pt x="71665" y="27799"/>
                  </a:cubicBezTo>
                  <a:cubicBezTo>
                    <a:pt x="71629" y="27799"/>
                    <a:pt x="71592" y="27799"/>
                    <a:pt x="71555" y="27798"/>
                  </a:cubicBezTo>
                  <a:cubicBezTo>
                    <a:pt x="71390" y="27838"/>
                    <a:pt x="71203" y="27847"/>
                    <a:pt x="71001" y="27847"/>
                  </a:cubicBezTo>
                  <a:cubicBezTo>
                    <a:pt x="70823" y="27847"/>
                    <a:pt x="70633" y="27840"/>
                    <a:pt x="70436" y="27840"/>
                  </a:cubicBezTo>
                  <a:cubicBezTo>
                    <a:pt x="70075" y="27840"/>
                    <a:pt x="69688" y="27864"/>
                    <a:pt x="69304" y="28003"/>
                  </a:cubicBezTo>
                  <a:cubicBezTo>
                    <a:pt x="69114" y="28072"/>
                    <a:pt x="68883" y="28098"/>
                    <a:pt x="68652" y="28098"/>
                  </a:cubicBezTo>
                  <a:cubicBezTo>
                    <a:pt x="68447" y="28098"/>
                    <a:pt x="68243" y="28078"/>
                    <a:pt x="68072" y="28048"/>
                  </a:cubicBezTo>
                  <a:cubicBezTo>
                    <a:pt x="67958" y="28029"/>
                    <a:pt x="67846" y="28021"/>
                    <a:pt x="67735" y="28021"/>
                  </a:cubicBezTo>
                  <a:cubicBezTo>
                    <a:pt x="67112" y="28021"/>
                    <a:pt x="66526" y="28280"/>
                    <a:pt x="65909" y="28280"/>
                  </a:cubicBezTo>
                  <a:cubicBezTo>
                    <a:pt x="65780" y="28280"/>
                    <a:pt x="65650" y="28268"/>
                    <a:pt x="65519" y="28241"/>
                  </a:cubicBezTo>
                  <a:cubicBezTo>
                    <a:pt x="65491" y="28235"/>
                    <a:pt x="65460" y="28233"/>
                    <a:pt x="65427" y="28233"/>
                  </a:cubicBezTo>
                  <a:cubicBezTo>
                    <a:pt x="65199" y="28233"/>
                    <a:pt x="64851" y="28363"/>
                    <a:pt x="64671" y="28601"/>
                  </a:cubicBezTo>
                  <a:cubicBezTo>
                    <a:pt x="64532" y="28784"/>
                    <a:pt x="64290" y="28868"/>
                    <a:pt x="64501" y="29277"/>
                  </a:cubicBezTo>
                  <a:cubicBezTo>
                    <a:pt x="64755" y="29764"/>
                    <a:pt x="64456" y="30481"/>
                    <a:pt x="65015" y="30925"/>
                  </a:cubicBezTo>
                  <a:cubicBezTo>
                    <a:pt x="64526" y="31790"/>
                    <a:pt x="65321" y="32561"/>
                    <a:pt x="65197" y="33432"/>
                  </a:cubicBezTo>
                  <a:cubicBezTo>
                    <a:pt x="65130" y="33891"/>
                    <a:pt x="65387" y="34420"/>
                    <a:pt x="65464" y="34930"/>
                  </a:cubicBezTo>
                  <a:cubicBezTo>
                    <a:pt x="65648" y="36123"/>
                    <a:pt x="65576" y="37328"/>
                    <a:pt x="65639" y="38519"/>
                  </a:cubicBezTo>
                  <a:cubicBezTo>
                    <a:pt x="65695" y="39619"/>
                    <a:pt x="65326" y="40742"/>
                    <a:pt x="65124" y="41851"/>
                  </a:cubicBezTo>
                  <a:cubicBezTo>
                    <a:pt x="64861" y="43286"/>
                    <a:pt x="64680" y="44746"/>
                    <a:pt x="64273" y="46139"/>
                  </a:cubicBezTo>
                  <a:cubicBezTo>
                    <a:pt x="63929" y="47307"/>
                    <a:pt x="63898" y="48562"/>
                    <a:pt x="63302" y="49657"/>
                  </a:cubicBezTo>
                  <a:cubicBezTo>
                    <a:pt x="63251" y="49751"/>
                    <a:pt x="63263" y="49894"/>
                    <a:pt x="63195" y="49956"/>
                  </a:cubicBezTo>
                  <a:cubicBezTo>
                    <a:pt x="62428" y="50642"/>
                    <a:pt x="62302" y="51636"/>
                    <a:pt x="61922" y="52512"/>
                  </a:cubicBezTo>
                  <a:cubicBezTo>
                    <a:pt x="61435" y="53632"/>
                    <a:pt x="60852" y="54713"/>
                    <a:pt x="60085" y="55667"/>
                  </a:cubicBezTo>
                  <a:cubicBezTo>
                    <a:pt x="59881" y="55919"/>
                    <a:pt x="59915" y="56199"/>
                    <a:pt x="59760" y="56449"/>
                  </a:cubicBezTo>
                  <a:cubicBezTo>
                    <a:pt x="59212" y="57331"/>
                    <a:pt x="58380" y="58023"/>
                    <a:pt x="58002" y="59007"/>
                  </a:cubicBezTo>
                  <a:cubicBezTo>
                    <a:pt x="57947" y="59148"/>
                    <a:pt x="57866" y="59183"/>
                    <a:pt x="57777" y="59183"/>
                  </a:cubicBezTo>
                  <a:cubicBezTo>
                    <a:pt x="57692" y="59183"/>
                    <a:pt x="57599" y="59151"/>
                    <a:pt x="57515" y="59151"/>
                  </a:cubicBezTo>
                  <a:cubicBezTo>
                    <a:pt x="57437" y="59151"/>
                    <a:pt x="57366" y="59180"/>
                    <a:pt x="57316" y="59290"/>
                  </a:cubicBezTo>
                  <a:cubicBezTo>
                    <a:pt x="56977" y="60036"/>
                    <a:pt x="56403" y="60576"/>
                    <a:pt x="55655" y="60923"/>
                  </a:cubicBezTo>
                  <a:cubicBezTo>
                    <a:pt x="55631" y="60932"/>
                    <a:pt x="55595" y="60967"/>
                    <a:pt x="55600" y="60976"/>
                  </a:cubicBezTo>
                  <a:cubicBezTo>
                    <a:pt x="56020" y="62014"/>
                    <a:pt x="55060" y="61634"/>
                    <a:pt x="54693" y="61861"/>
                  </a:cubicBezTo>
                  <a:cubicBezTo>
                    <a:pt x="54603" y="61917"/>
                    <a:pt x="54454" y="61958"/>
                    <a:pt x="54432" y="62034"/>
                  </a:cubicBezTo>
                  <a:cubicBezTo>
                    <a:pt x="54087" y="63191"/>
                    <a:pt x="52719" y="63162"/>
                    <a:pt x="52125" y="64042"/>
                  </a:cubicBezTo>
                  <a:cubicBezTo>
                    <a:pt x="51565" y="64871"/>
                    <a:pt x="50583" y="65308"/>
                    <a:pt x="49762" y="65563"/>
                  </a:cubicBezTo>
                  <a:cubicBezTo>
                    <a:pt x="48925" y="65823"/>
                    <a:pt x="48286" y="66396"/>
                    <a:pt x="47404" y="66613"/>
                  </a:cubicBezTo>
                  <a:cubicBezTo>
                    <a:pt x="45955" y="66971"/>
                    <a:pt x="44572" y="67677"/>
                    <a:pt x="43115" y="68096"/>
                  </a:cubicBezTo>
                  <a:cubicBezTo>
                    <a:pt x="41770" y="68483"/>
                    <a:pt x="40481" y="69103"/>
                    <a:pt x="39036" y="69103"/>
                  </a:cubicBezTo>
                  <a:cubicBezTo>
                    <a:pt x="38989" y="69103"/>
                    <a:pt x="38943" y="69102"/>
                    <a:pt x="38896" y="69101"/>
                  </a:cubicBezTo>
                  <a:cubicBezTo>
                    <a:pt x="38715" y="69096"/>
                    <a:pt x="38535" y="69094"/>
                    <a:pt x="38355" y="69094"/>
                  </a:cubicBezTo>
                  <a:cubicBezTo>
                    <a:pt x="37128" y="69094"/>
                    <a:pt x="35904" y="69194"/>
                    <a:pt x="34672" y="69194"/>
                  </a:cubicBezTo>
                  <a:cubicBezTo>
                    <a:pt x="34502" y="69194"/>
                    <a:pt x="34332" y="69192"/>
                    <a:pt x="34162" y="69188"/>
                  </a:cubicBezTo>
                  <a:cubicBezTo>
                    <a:pt x="32586" y="69148"/>
                    <a:pt x="31051" y="68987"/>
                    <a:pt x="29503" y="68751"/>
                  </a:cubicBezTo>
                  <a:cubicBezTo>
                    <a:pt x="27997" y="68521"/>
                    <a:pt x="26605" y="67884"/>
                    <a:pt x="25140" y="67581"/>
                  </a:cubicBezTo>
                  <a:cubicBezTo>
                    <a:pt x="23232" y="67186"/>
                    <a:pt x="21627" y="66114"/>
                    <a:pt x="19815" y="65539"/>
                  </a:cubicBezTo>
                  <a:cubicBezTo>
                    <a:pt x="19308" y="65378"/>
                    <a:pt x="18906" y="65017"/>
                    <a:pt x="18499" y="64745"/>
                  </a:cubicBezTo>
                  <a:cubicBezTo>
                    <a:pt x="16887" y="63670"/>
                    <a:pt x="15202" y="62720"/>
                    <a:pt x="13801" y="61295"/>
                  </a:cubicBezTo>
                  <a:cubicBezTo>
                    <a:pt x="12743" y="60218"/>
                    <a:pt x="11562" y="59209"/>
                    <a:pt x="10546" y="58098"/>
                  </a:cubicBezTo>
                  <a:cubicBezTo>
                    <a:pt x="9591" y="57054"/>
                    <a:pt x="8521" y="56113"/>
                    <a:pt x="7712" y="54875"/>
                  </a:cubicBezTo>
                  <a:cubicBezTo>
                    <a:pt x="6741" y="53391"/>
                    <a:pt x="5915" y="51852"/>
                    <a:pt x="5173" y="50267"/>
                  </a:cubicBezTo>
                  <a:cubicBezTo>
                    <a:pt x="4917" y="49721"/>
                    <a:pt x="4739" y="49046"/>
                    <a:pt x="4501" y="48505"/>
                  </a:cubicBezTo>
                  <a:cubicBezTo>
                    <a:pt x="4174" y="47758"/>
                    <a:pt x="3936" y="46982"/>
                    <a:pt x="3726" y="46224"/>
                  </a:cubicBezTo>
                  <a:cubicBezTo>
                    <a:pt x="3243" y="44490"/>
                    <a:pt x="2837" y="42727"/>
                    <a:pt x="2720" y="40913"/>
                  </a:cubicBezTo>
                  <a:cubicBezTo>
                    <a:pt x="2687" y="40423"/>
                    <a:pt x="2524" y="39955"/>
                    <a:pt x="2389" y="39480"/>
                  </a:cubicBezTo>
                  <a:cubicBezTo>
                    <a:pt x="2120" y="38528"/>
                    <a:pt x="1905" y="37516"/>
                    <a:pt x="2200" y="36487"/>
                  </a:cubicBezTo>
                  <a:cubicBezTo>
                    <a:pt x="2266" y="36260"/>
                    <a:pt x="2174" y="35893"/>
                    <a:pt x="2101" y="35693"/>
                  </a:cubicBezTo>
                  <a:cubicBezTo>
                    <a:pt x="1878" y="35086"/>
                    <a:pt x="2140" y="34478"/>
                    <a:pt x="1964" y="33896"/>
                  </a:cubicBezTo>
                  <a:cubicBezTo>
                    <a:pt x="1883" y="33627"/>
                    <a:pt x="1888" y="33403"/>
                    <a:pt x="2098" y="33171"/>
                  </a:cubicBezTo>
                  <a:cubicBezTo>
                    <a:pt x="2235" y="33020"/>
                    <a:pt x="2359" y="32773"/>
                    <a:pt x="2261" y="32574"/>
                  </a:cubicBezTo>
                  <a:cubicBezTo>
                    <a:pt x="1900" y="31838"/>
                    <a:pt x="2157" y="31130"/>
                    <a:pt x="2250" y="30391"/>
                  </a:cubicBezTo>
                  <a:cubicBezTo>
                    <a:pt x="2479" y="28594"/>
                    <a:pt x="3092" y="26891"/>
                    <a:pt x="3403" y="25119"/>
                  </a:cubicBezTo>
                  <a:cubicBezTo>
                    <a:pt x="3481" y="24685"/>
                    <a:pt x="3817" y="24449"/>
                    <a:pt x="3982" y="24089"/>
                  </a:cubicBezTo>
                  <a:cubicBezTo>
                    <a:pt x="4201" y="23612"/>
                    <a:pt x="3596" y="23066"/>
                    <a:pt x="4276" y="22549"/>
                  </a:cubicBezTo>
                  <a:cubicBezTo>
                    <a:pt x="4679" y="22244"/>
                    <a:pt x="4682" y="21439"/>
                    <a:pt x="4912" y="20877"/>
                  </a:cubicBezTo>
                  <a:cubicBezTo>
                    <a:pt x="5357" y="19799"/>
                    <a:pt x="5775" y="18701"/>
                    <a:pt x="6318" y="17671"/>
                  </a:cubicBezTo>
                  <a:cubicBezTo>
                    <a:pt x="6901" y="16560"/>
                    <a:pt x="7555" y="15491"/>
                    <a:pt x="8342" y="14488"/>
                  </a:cubicBezTo>
                  <a:cubicBezTo>
                    <a:pt x="9037" y="13603"/>
                    <a:pt x="9723" y="12715"/>
                    <a:pt x="10459" y="11861"/>
                  </a:cubicBezTo>
                  <a:cubicBezTo>
                    <a:pt x="10862" y="11392"/>
                    <a:pt x="11351" y="11025"/>
                    <a:pt x="11775" y="10585"/>
                  </a:cubicBezTo>
                  <a:cubicBezTo>
                    <a:pt x="13558" y="8728"/>
                    <a:pt x="15756" y="7390"/>
                    <a:pt x="17948" y="6086"/>
                  </a:cubicBezTo>
                  <a:cubicBezTo>
                    <a:pt x="19270" y="5301"/>
                    <a:pt x="20701" y="4705"/>
                    <a:pt x="22137" y="4117"/>
                  </a:cubicBezTo>
                  <a:cubicBezTo>
                    <a:pt x="23116" y="3717"/>
                    <a:pt x="24141" y="3387"/>
                    <a:pt x="25121" y="3129"/>
                  </a:cubicBezTo>
                  <a:cubicBezTo>
                    <a:pt x="26355" y="2804"/>
                    <a:pt x="27686" y="2665"/>
                    <a:pt x="28982" y="2491"/>
                  </a:cubicBezTo>
                  <a:cubicBezTo>
                    <a:pt x="30214" y="2325"/>
                    <a:pt x="31452" y="2091"/>
                    <a:pt x="32684" y="2042"/>
                  </a:cubicBezTo>
                  <a:cubicBezTo>
                    <a:pt x="33123" y="2024"/>
                    <a:pt x="33565" y="2016"/>
                    <a:pt x="34009" y="2016"/>
                  </a:cubicBezTo>
                  <a:cubicBezTo>
                    <a:pt x="34685" y="2016"/>
                    <a:pt x="35365" y="2035"/>
                    <a:pt x="36043" y="2067"/>
                  </a:cubicBezTo>
                  <a:cubicBezTo>
                    <a:pt x="36632" y="2094"/>
                    <a:pt x="37229" y="2241"/>
                    <a:pt x="37830" y="2241"/>
                  </a:cubicBezTo>
                  <a:cubicBezTo>
                    <a:pt x="38176" y="2241"/>
                    <a:pt x="38524" y="2192"/>
                    <a:pt x="38873" y="2043"/>
                  </a:cubicBezTo>
                  <a:cubicBezTo>
                    <a:pt x="38924" y="2021"/>
                    <a:pt x="38977" y="2012"/>
                    <a:pt x="39031" y="2012"/>
                  </a:cubicBezTo>
                  <a:close/>
                  <a:moveTo>
                    <a:pt x="33221" y="0"/>
                  </a:moveTo>
                  <a:cubicBezTo>
                    <a:pt x="33034" y="0"/>
                    <a:pt x="32834" y="33"/>
                    <a:pt x="32655" y="57"/>
                  </a:cubicBezTo>
                  <a:cubicBezTo>
                    <a:pt x="30838" y="290"/>
                    <a:pt x="29021" y="528"/>
                    <a:pt x="27209" y="792"/>
                  </a:cubicBezTo>
                  <a:cubicBezTo>
                    <a:pt x="25838" y="993"/>
                    <a:pt x="24483" y="1198"/>
                    <a:pt x="23148" y="1656"/>
                  </a:cubicBezTo>
                  <a:cubicBezTo>
                    <a:pt x="22333" y="1934"/>
                    <a:pt x="21509" y="2205"/>
                    <a:pt x="20737" y="2571"/>
                  </a:cubicBezTo>
                  <a:cubicBezTo>
                    <a:pt x="20096" y="2874"/>
                    <a:pt x="19337" y="2952"/>
                    <a:pt x="18808" y="3454"/>
                  </a:cubicBezTo>
                  <a:cubicBezTo>
                    <a:pt x="18338" y="3901"/>
                    <a:pt x="17648" y="4212"/>
                    <a:pt x="17189" y="4243"/>
                  </a:cubicBezTo>
                  <a:cubicBezTo>
                    <a:pt x="16627" y="4281"/>
                    <a:pt x="16435" y="4958"/>
                    <a:pt x="15964" y="4958"/>
                  </a:cubicBezTo>
                  <a:cubicBezTo>
                    <a:pt x="15883" y="4958"/>
                    <a:pt x="15793" y="4938"/>
                    <a:pt x="15691" y="4890"/>
                  </a:cubicBezTo>
                  <a:cubicBezTo>
                    <a:pt x="15689" y="5924"/>
                    <a:pt x="14300" y="5200"/>
                    <a:pt x="14101" y="6134"/>
                  </a:cubicBezTo>
                  <a:cubicBezTo>
                    <a:pt x="14060" y="6323"/>
                    <a:pt x="13362" y="6624"/>
                    <a:pt x="12973" y="6870"/>
                  </a:cubicBezTo>
                  <a:cubicBezTo>
                    <a:pt x="11999" y="7488"/>
                    <a:pt x="11256" y="8417"/>
                    <a:pt x="10246" y="8998"/>
                  </a:cubicBezTo>
                  <a:cubicBezTo>
                    <a:pt x="10103" y="9081"/>
                    <a:pt x="10070" y="9180"/>
                    <a:pt x="10117" y="9327"/>
                  </a:cubicBezTo>
                  <a:cubicBezTo>
                    <a:pt x="10173" y="9500"/>
                    <a:pt x="10141" y="9611"/>
                    <a:pt x="9978" y="9611"/>
                  </a:cubicBezTo>
                  <a:cubicBezTo>
                    <a:pt x="9954" y="9611"/>
                    <a:pt x="9927" y="9608"/>
                    <a:pt x="9898" y="9603"/>
                  </a:cubicBezTo>
                  <a:cubicBezTo>
                    <a:pt x="9856" y="9596"/>
                    <a:pt x="9816" y="9593"/>
                    <a:pt x="9780" y="9593"/>
                  </a:cubicBezTo>
                  <a:cubicBezTo>
                    <a:pt x="9420" y="9593"/>
                    <a:pt x="9302" y="9913"/>
                    <a:pt x="9146" y="10176"/>
                  </a:cubicBezTo>
                  <a:cubicBezTo>
                    <a:pt x="9011" y="10406"/>
                    <a:pt x="8885" y="10625"/>
                    <a:pt x="8634" y="10772"/>
                  </a:cubicBezTo>
                  <a:cubicBezTo>
                    <a:pt x="8228" y="11007"/>
                    <a:pt x="7528" y="11092"/>
                    <a:pt x="7975" y="11861"/>
                  </a:cubicBezTo>
                  <a:cubicBezTo>
                    <a:pt x="7994" y="11892"/>
                    <a:pt x="7927" y="12013"/>
                    <a:pt x="7874" y="12038"/>
                  </a:cubicBezTo>
                  <a:cubicBezTo>
                    <a:pt x="7208" y="12355"/>
                    <a:pt x="6909" y="13066"/>
                    <a:pt x="6444" y="13477"/>
                  </a:cubicBezTo>
                  <a:cubicBezTo>
                    <a:pt x="5725" y="14112"/>
                    <a:pt x="5525" y="14980"/>
                    <a:pt x="4937" y="15647"/>
                  </a:cubicBezTo>
                  <a:cubicBezTo>
                    <a:pt x="4056" y="16649"/>
                    <a:pt x="4178" y="18197"/>
                    <a:pt x="3306" y="19275"/>
                  </a:cubicBezTo>
                  <a:cubicBezTo>
                    <a:pt x="2837" y="19856"/>
                    <a:pt x="2793" y="20633"/>
                    <a:pt x="2463" y="21289"/>
                  </a:cubicBezTo>
                  <a:cubicBezTo>
                    <a:pt x="1927" y="22359"/>
                    <a:pt x="1770" y="23568"/>
                    <a:pt x="1483" y="24710"/>
                  </a:cubicBezTo>
                  <a:cubicBezTo>
                    <a:pt x="1340" y="25281"/>
                    <a:pt x="1239" y="25996"/>
                    <a:pt x="1076" y="26555"/>
                  </a:cubicBezTo>
                  <a:cubicBezTo>
                    <a:pt x="774" y="27568"/>
                    <a:pt x="544" y="28602"/>
                    <a:pt x="387" y="29649"/>
                  </a:cubicBezTo>
                  <a:cubicBezTo>
                    <a:pt x="242" y="30621"/>
                    <a:pt x="131" y="31614"/>
                    <a:pt x="163" y="32592"/>
                  </a:cubicBezTo>
                  <a:cubicBezTo>
                    <a:pt x="178" y="33034"/>
                    <a:pt x="1" y="33462"/>
                    <a:pt x="119" y="33893"/>
                  </a:cubicBezTo>
                  <a:cubicBezTo>
                    <a:pt x="478" y="35206"/>
                    <a:pt x="133" y="36559"/>
                    <a:pt x="391" y="37897"/>
                  </a:cubicBezTo>
                  <a:cubicBezTo>
                    <a:pt x="620" y="39078"/>
                    <a:pt x="550" y="40316"/>
                    <a:pt x="611" y="41529"/>
                  </a:cubicBezTo>
                  <a:cubicBezTo>
                    <a:pt x="665" y="42660"/>
                    <a:pt x="1087" y="43721"/>
                    <a:pt x="1251" y="44821"/>
                  </a:cubicBezTo>
                  <a:cubicBezTo>
                    <a:pt x="1407" y="45852"/>
                    <a:pt x="1619" y="46887"/>
                    <a:pt x="2011" y="47808"/>
                  </a:cubicBezTo>
                  <a:cubicBezTo>
                    <a:pt x="2771" y="49597"/>
                    <a:pt x="3408" y="51468"/>
                    <a:pt x="4557" y="53064"/>
                  </a:cubicBezTo>
                  <a:cubicBezTo>
                    <a:pt x="4923" y="53571"/>
                    <a:pt x="5195" y="54127"/>
                    <a:pt x="5573" y="54629"/>
                  </a:cubicBezTo>
                  <a:cubicBezTo>
                    <a:pt x="6253" y="55527"/>
                    <a:pt x="7014" y="56381"/>
                    <a:pt x="7636" y="57292"/>
                  </a:cubicBezTo>
                  <a:cubicBezTo>
                    <a:pt x="8877" y="59114"/>
                    <a:pt x="10484" y="60537"/>
                    <a:pt x="12026" y="62052"/>
                  </a:cubicBezTo>
                  <a:cubicBezTo>
                    <a:pt x="12110" y="62134"/>
                    <a:pt x="12206" y="62146"/>
                    <a:pt x="12301" y="62146"/>
                  </a:cubicBezTo>
                  <a:cubicBezTo>
                    <a:pt x="12339" y="62146"/>
                    <a:pt x="12378" y="62144"/>
                    <a:pt x="12416" y="62144"/>
                  </a:cubicBezTo>
                  <a:cubicBezTo>
                    <a:pt x="12531" y="62144"/>
                    <a:pt x="12635" y="62163"/>
                    <a:pt x="12699" y="62318"/>
                  </a:cubicBezTo>
                  <a:cubicBezTo>
                    <a:pt x="13070" y="63214"/>
                    <a:pt x="13882" y="63644"/>
                    <a:pt x="14645" y="64123"/>
                  </a:cubicBezTo>
                  <a:cubicBezTo>
                    <a:pt x="15692" y="64779"/>
                    <a:pt x="16745" y="65428"/>
                    <a:pt x="17788" y="66095"/>
                  </a:cubicBezTo>
                  <a:cubicBezTo>
                    <a:pt x="18502" y="66551"/>
                    <a:pt x="19222" y="66982"/>
                    <a:pt x="20037" y="67239"/>
                  </a:cubicBezTo>
                  <a:cubicBezTo>
                    <a:pt x="20406" y="67354"/>
                    <a:pt x="20465" y="67830"/>
                    <a:pt x="20851" y="67956"/>
                  </a:cubicBezTo>
                  <a:cubicBezTo>
                    <a:pt x="22377" y="68457"/>
                    <a:pt x="23922" y="68902"/>
                    <a:pt x="25446" y="69415"/>
                  </a:cubicBezTo>
                  <a:cubicBezTo>
                    <a:pt x="26876" y="69896"/>
                    <a:pt x="28388" y="70157"/>
                    <a:pt x="29898" y="70350"/>
                  </a:cubicBezTo>
                  <a:cubicBezTo>
                    <a:pt x="30312" y="70403"/>
                    <a:pt x="30726" y="70446"/>
                    <a:pt x="31140" y="70479"/>
                  </a:cubicBezTo>
                  <a:cubicBezTo>
                    <a:pt x="31346" y="70495"/>
                    <a:pt x="31552" y="70501"/>
                    <a:pt x="31758" y="70501"/>
                  </a:cubicBezTo>
                  <a:cubicBezTo>
                    <a:pt x="32309" y="70501"/>
                    <a:pt x="32859" y="70459"/>
                    <a:pt x="33411" y="70459"/>
                  </a:cubicBezTo>
                  <a:cubicBezTo>
                    <a:pt x="33758" y="70459"/>
                    <a:pt x="34105" y="70476"/>
                    <a:pt x="34453" y="70530"/>
                  </a:cubicBezTo>
                  <a:cubicBezTo>
                    <a:pt x="34924" y="70604"/>
                    <a:pt x="35406" y="70631"/>
                    <a:pt x="35888" y="70631"/>
                  </a:cubicBezTo>
                  <a:cubicBezTo>
                    <a:pt x="36229" y="70631"/>
                    <a:pt x="36569" y="70618"/>
                    <a:pt x="36906" y="70599"/>
                  </a:cubicBezTo>
                  <a:cubicBezTo>
                    <a:pt x="37826" y="70548"/>
                    <a:pt x="38739" y="70389"/>
                    <a:pt x="39489" y="70297"/>
                  </a:cubicBezTo>
                  <a:cubicBezTo>
                    <a:pt x="39636" y="70326"/>
                    <a:pt x="39776" y="70339"/>
                    <a:pt x="39911" y="70339"/>
                  </a:cubicBezTo>
                  <a:cubicBezTo>
                    <a:pt x="40662" y="70339"/>
                    <a:pt x="41243" y="69952"/>
                    <a:pt x="41873" y="69933"/>
                  </a:cubicBezTo>
                  <a:cubicBezTo>
                    <a:pt x="43042" y="69899"/>
                    <a:pt x="44079" y="69407"/>
                    <a:pt x="45181" y="69148"/>
                  </a:cubicBezTo>
                  <a:cubicBezTo>
                    <a:pt x="46375" y="68864"/>
                    <a:pt x="47486" y="68334"/>
                    <a:pt x="48629" y="67903"/>
                  </a:cubicBezTo>
                  <a:cubicBezTo>
                    <a:pt x="49953" y="67402"/>
                    <a:pt x="51167" y="66707"/>
                    <a:pt x="52400" y="66067"/>
                  </a:cubicBezTo>
                  <a:cubicBezTo>
                    <a:pt x="53372" y="65563"/>
                    <a:pt x="54186" y="64736"/>
                    <a:pt x="55151" y="64162"/>
                  </a:cubicBezTo>
                  <a:cubicBezTo>
                    <a:pt x="55286" y="64082"/>
                    <a:pt x="55403" y="63966"/>
                    <a:pt x="55513" y="63851"/>
                  </a:cubicBezTo>
                  <a:cubicBezTo>
                    <a:pt x="56045" y="63302"/>
                    <a:pt x="56485" y="62598"/>
                    <a:pt x="57120" y="62225"/>
                  </a:cubicBezTo>
                  <a:cubicBezTo>
                    <a:pt x="58234" y="61572"/>
                    <a:pt x="58791" y="60436"/>
                    <a:pt x="59701" y="59615"/>
                  </a:cubicBezTo>
                  <a:cubicBezTo>
                    <a:pt x="60780" y="58638"/>
                    <a:pt x="61389" y="57284"/>
                    <a:pt x="62193" y="56085"/>
                  </a:cubicBezTo>
                  <a:cubicBezTo>
                    <a:pt x="63406" y="54279"/>
                    <a:pt x="64318" y="52288"/>
                    <a:pt x="64893" y="50191"/>
                  </a:cubicBezTo>
                  <a:cubicBezTo>
                    <a:pt x="65422" y="48268"/>
                    <a:pt x="65822" y="46311"/>
                    <a:pt x="66379" y="44398"/>
                  </a:cubicBezTo>
                  <a:cubicBezTo>
                    <a:pt x="66967" y="42380"/>
                    <a:pt x="67165" y="40302"/>
                    <a:pt x="67326" y="38238"/>
                  </a:cubicBezTo>
                  <a:cubicBezTo>
                    <a:pt x="67477" y="36321"/>
                    <a:pt x="67217" y="34389"/>
                    <a:pt x="66780" y="32497"/>
                  </a:cubicBezTo>
                  <a:cubicBezTo>
                    <a:pt x="66611" y="31763"/>
                    <a:pt x="66510" y="31012"/>
                    <a:pt x="66379" y="30268"/>
                  </a:cubicBezTo>
                  <a:cubicBezTo>
                    <a:pt x="66325" y="29965"/>
                    <a:pt x="66380" y="29758"/>
                    <a:pt x="66750" y="29758"/>
                  </a:cubicBezTo>
                  <a:cubicBezTo>
                    <a:pt x="66755" y="29758"/>
                    <a:pt x="66761" y="29758"/>
                    <a:pt x="66766" y="29758"/>
                  </a:cubicBezTo>
                  <a:cubicBezTo>
                    <a:pt x="66804" y="29758"/>
                    <a:pt x="66842" y="29759"/>
                    <a:pt x="66880" y="29759"/>
                  </a:cubicBezTo>
                  <a:cubicBezTo>
                    <a:pt x="67853" y="29759"/>
                    <a:pt x="68826" y="29590"/>
                    <a:pt x="69781" y="29503"/>
                  </a:cubicBezTo>
                  <a:cubicBezTo>
                    <a:pt x="71534" y="29343"/>
                    <a:pt x="73316" y="29212"/>
                    <a:pt x="75059" y="28860"/>
                  </a:cubicBezTo>
                  <a:cubicBezTo>
                    <a:pt x="75836" y="28705"/>
                    <a:pt x="76011" y="28261"/>
                    <a:pt x="75907" y="27616"/>
                  </a:cubicBezTo>
                  <a:cubicBezTo>
                    <a:pt x="75775" y="26780"/>
                    <a:pt x="75521" y="25926"/>
                    <a:pt x="75167" y="25205"/>
                  </a:cubicBezTo>
                  <a:cubicBezTo>
                    <a:pt x="74173" y="23173"/>
                    <a:pt x="73373" y="21045"/>
                    <a:pt x="71914" y="19228"/>
                  </a:cubicBezTo>
                  <a:cubicBezTo>
                    <a:pt x="70831" y="17878"/>
                    <a:pt x="69829" y="16454"/>
                    <a:pt x="68698" y="15134"/>
                  </a:cubicBezTo>
                  <a:cubicBezTo>
                    <a:pt x="67748" y="14026"/>
                    <a:pt x="66628" y="13079"/>
                    <a:pt x="65598" y="12055"/>
                  </a:cubicBezTo>
                  <a:cubicBezTo>
                    <a:pt x="64542" y="11007"/>
                    <a:pt x="63294" y="10098"/>
                    <a:pt x="62022" y="9252"/>
                  </a:cubicBezTo>
                  <a:cubicBezTo>
                    <a:pt x="60116" y="7986"/>
                    <a:pt x="58296" y="6584"/>
                    <a:pt x="56230" y="5579"/>
                  </a:cubicBezTo>
                  <a:cubicBezTo>
                    <a:pt x="54869" y="4916"/>
                    <a:pt x="53531" y="4209"/>
                    <a:pt x="52105" y="3675"/>
                  </a:cubicBezTo>
                  <a:cubicBezTo>
                    <a:pt x="51521" y="3456"/>
                    <a:pt x="50927" y="3295"/>
                    <a:pt x="50341" y="3101"/>
                  </a:cubicBezTo>
                  <a:cubicBezTo>
                    <a:pt x="49757" y="2908"/>
                    <a:pt x="49235" y="2591"/>
                    <a:pt x="48615" y="2441"/>
                  </a:cubicBezTo>
                  <a:cubicBezTo>
                    <a:pt x="47914" y="2272"/>
                    <a:pt x="47147" y="2322"/>
                    <a:pt x="46500" y="1855"/>
                  </a:cubicBezTo>
                  <a:cubicBezTo>
                    <a:pt x="46025" y="1511"/>
                    <a:pt x="45377" y="1580"/>
                    <a:pt x="44821" y="1281"/>
                  </a:cubicBezTo>
                  <a:cubicBezTo>
                    <a:pt x="44670" y="1199"/>
                    <a:pt x="44457" y="1186"/>
                    <a:pt x="44222" y="1186"/>
                  </a:cubicBezTo>
                  <a:cubicBezTo>
                    <a:pt x="44113" y="1186"/>
                    <a:pt x="43999" y="1189"/>
                    <a:pt x="43884" y="1189"/>
                  </a:cubicBezTo>
                  <a:cubicBezTo>
                    <a:pt x="43698" y="1189"/>
                    <a:pt x="43510" y="1182"/>
                    <a:pt x="43334" y="1144"/>
                  </a:cubicBezTo>
                  <a:cubicBezTo>
                    <a:pt x="41733" y="800"/>
                    <a:pt x="40125" y="472"/>
                    <a:pt x="38504" y="262"/>
                  </a:cubicBezTo>
                  <a:cubicBezTo>
                    <a:pt x="37990" y="196"/>
                    <a:pt x="37472" y="154"/>
                    <a:pt x="36946" y="154"/>
                  </a:cubicBezTo>
                  <a:cubicBezTo>
                    <a:pt x="36584" y="154"/>
                    <a:pt x="36218" y="173"/>
                    <a:pt x="35845" y="218"/>
                  </a:cubicBezTo>
                  <a:cubicBezTo>
                    <a:pt x="35506" y="259"/>
                    <a:pt x="35120" y="322"/>
                    <a:pt x="34726" y="322"/>
                  </a:cubicBezTo>
                  <a:cubicBezTo>
                    <a:pt x="34352" y="322"/>
                    <a:pt x="33970" y="265"/>
                    <a:pt x="33613" y="78"/>
                  </a:cubicBezTo>
                  <a:cubicBezTo>
                    <a:pt x="33502" y="20"/>
                    <a:pt x="33365" y="0"/>
                    <a:pt x="3322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 name="Google Shape;973;p33">
              <a:extLst>
                <a:ext uri="{FF2B5EF4-FFF2-40B4-BE49-F238E27FC236}">
                  <a16:creationId xmlns:a16="http://schemas.microsoft.com/office/drawing/2014/main" id="{3EBB6C99-0710-4CE6-89DD-585810E752C2}"/>
                </a:ext>
              </a:extLst>
            </p:cNvPr>
            <p:cNvSpPr/>
            <p:nvPr/>
          </p:nvSpPr>
          <p:spPr>
            <a:xfrm>
              <a:off x="1560411" y="1479416"/>
              <a:ext cx="951930" cy="881790"/>
            </a:xfrm>
            <a:custGeom>
              <a:avLst/>
              <a:gdLst/>
              <a:ahLst/>
              <a:cxnLst/>
              <a:rect l="l" t="t" r="r" b="b"/>
              <a:pathLst>
                <a:path w="72528" h="67184" extrusionOk="0">
                  <a:moveTo>
                    <a:pt x="37153" y="1"/>
                  </a:moveTo>
                  <a:cubicBezTo>
                    <a:pt x="37099" y="1"/>
                    <a:pt x="37046" y="10"/>
                    <a:pt x="36995" y="32"/>
                  </a:cubicBezTo>
                  <a:cubicBezTo>
                    <a:pt x="36646" y="181"/>
                    <a:pt x="36298" y="230"/>
                    <a:pt x="35952" y="230"/>
                  </a:cubicBezTo>
                  <a:cubicBezTo>
                    <a:pt x="35351" y="230"/>
                    <a:pt x="34754" y="83"/>
                    <a:pt x="34165" y="56"/>
                  </a:cubicBezTo>
                  <a:cubicBezTo>
                    <a:pt x="33487" y="24"/>
                    <a:pt x="32807" y="5"/>
                    <a:pt x="32131" y="5"/>
                  </a:cubicBezTo>
                  <a:cubicBezTo>
                    <a:pt x="31687" y="5"/>
                    <a:pt x="31245" y="13"/>
                    <a:pt x="30806" y="31"/>
                  </a:cubicBezTo>
                  <a:cubicBezTo>
                    <a:pt x="29574" y="80"/>
                    <a:pt x="28336" y="314"/>
                    <a:pt x="27104" y="480"/>
                  </a:cubicBezTo>
                  <a:cubicBezTo>
                    <a:pt x="25808" y="654"/>
                    <a:pt x="24477" y="793"/>
                    <a:pt x="23243" y="1118"/>
                  </a:cubicBezTo>
                  <a:cubicBezTo>
                    <a:pt x="22263" y="1376"/>
                    <a:pt x="21238" y="1706"/>
                    <a:pt x="20259" y="2106"/>
                  </a:cubicBezTo>
                  <a:cubicBezTo>
                    <a:pt x="18823" y="2694"/>
                    <a:pt x="17392" y="3290"/>
                    <a:pt x="16070" y="4075"/>
                  </a:cubicBezTo>
                  <a:cubicBezTo>
                    <a:pt x="13878" y="5379"/>
                    <a:pt x="11680" y="6717"/>
                    <a:pt x="9897" y="8574"/>
                  </a:cubicBezTo>
                  <a:cubicBezTo>
                    <a:pt x="9473" y="9014"/>
                    <a:pt x="8984" y="9381"/>
                    <a:pt x="8581" y="9850"/>
                  </a:cubicBezTo>
                  <a:cubicBezTo>
                    <a:pt x="7845" y="10704"/>
                    <a:pt x="7159" y="11592"/>
                    <a:pt x="6464" y="12477"/>
                  </a:cubicBezTo>
                  <a:cubicBezTo>
                    <a:pt x="5677" y="13480"/>
                    <a:pt x="5023" y="14549"/>
                    <a:pt x="4440" y="15660"/>
                  </a:cubicBezTo>
                  <a:cubicBezTo>
                    <a:pt x="3897" y="16690"/>
                    <a:pt x="3479" y="17788"/>
                    <a:pt x="3034" y="18866"/>
                  </a:cubicBezTo>
                  <a:cubicBezTo>
                    <a:pt x="2804" y="19428"/>
                    <a:pt x="2801" y="20233"/>
                    <a:pt x="2398" y="20538"/>
                  </a:cubicBezTo>
                  <a:cubicBezTo>
                    <a:pt x="1718" y="21055"/>
                    <a:pt x="2323" y="21601"/>
                    <a:pt x="2104" y="22078"/>
                  </a:cubicBezTo>
                  <a:cubicBezTo>
                    <a:pt x="1939" y="22438"/>
                    <a:pt x="1603" y="22674"/>
                    <a:pt x="1525" y="23108"/>
                  </a:cubicBezTo>
                  <a:cubicBezTo>
                    <a:pt x="1214" y="24880"/>
                    <a:pt x="601" y="26583"/>
                    <a:pt x="372" y="28380"/>
                  </a:cubicBezTo>
                  <a:cubicBezTo>
                    <a:pt x="279" y="29119"/>
                    <a:pt x="22" y="29827"/>
                    <a:pt x="383" y="30563"/>
                  </a:cubicBezTo>
                  <a:cubicBezTo>
                    <a:pt x="481" y="30762"/>
                    <a:pt x="357" y="31009"/>
                    <a:pt x="220" y="31160"/>
                  </a:cubicBezTo>
                  <a:cubicBezTo>
                    <a:pt x="10" y="31392"/>
                    <a:pt x="5" y="31616"/>
                    <a:pt x="86" y="31885"/>
                  </a:cubicBezTo>
                  <a:cubicBezTo>
                    <a:pt x="262" y="32467"/>
                    <a:pt x="0" y="33075"/>
                    <a:pt x="223" y="33682"/>
                  </a:cubicBezTo>
                  <a:cubicBezTo>
                    <a:pt x="296" y="33882"/>
                    <a:pt x="388" y="34249"/>
                    <a:pt x="322" y="34476"/>
                  </a:cubicBezTo>
                  <a:cubicBezTo>
                    <a:pt x="27" y="35505"/>
                    <a:pt x="242" y="36517"/>
                    <a:pt x="511" y="37469"/>
                  </a:cubicBezTo>
                  <a:cubicBezTo>
                    <a:pt x="646" y="37944"/>
                    <a:pt x="809" y="38412"/>
                    <a:pt x="842" y="38902"/>
                  </a:cubicBezTo>
                  <a:cubicBezTo>
                    <a:pt x="959" y="40716"/>
                    <a:pt x="1365" y="42479"/>
                    <a:pt x="1848" y="44213"/>
                  </a:cubicBezTo>
                  <a:cubicBezTo>
                    <a:pt x="2058" y="44971"/>
                    <a:pt x="2296" y="45747"/>
                    <a:pt x="2623" y="46494"/>
                  </a:cubicBezTo>
                  <a:cubicBezTo>
                    <a:pt x="2861" y="47035"/>
                    <a:pt x="3039" y="47710"/>
                    <a:pt x="3295" y="48256"/>
                  </a:cubicBezTo>
                  <a:cubicBezTo>
                    <a:pt x="4037" y="49841"/>
                    <a:pt x="4863" y="51380"/>
                    <a:pt x="5834" y="52864"/>
                  </a:cubicBezTo>
                  <a:cubicBezTo>
                    <a:pt x="6643" y="54102"/>
                    <a:pt x="7713" y="55043"/>
                    <a:pt x="8668" y="56087"/>
                  </a:cubicBezTo>
                  <a:cubicBezTo>
                    <a:pt x="9684" y="57198"/>
                    <a:pt x="10865" y="58207"/>
                    <a:pt x="11923" y="59284"/>
                  </a:cubicBezTo>
                  <a:cubicBezTo>
                    <a:pt x="13324" y="60709"/>
                    <a:pt x="15009" y="61659"/>
                    <a:pt x="16621" y="62734"/>
                  </a:cubicBezTo>
                  <a:cubicBezTo>
                    <a:pt x="17028" y="63006"/>
                    <a:pt x="17430" y="63367"/>
                    <a:pt x="17937" y="63528"/>
                  </a:cubicBezTo>
                  <a:cubicBezTo>
                    <a:pt x="19749" y="64103"/>
                    <a:pt x="21354" y="65175"/>
                    <a:pt x="23262" y="65570"/>
                  </a:cubicBezTo>
                  <a:cubicBezTo>
                    <a:pt x="24727" y="65873"/>
                    <a:pt x="26119" y="66510"/>
                    <a:pt x="27625" y="66740"/>
                  </a:cubicBezTo>
                  <a:cubicBezTo>
                    <a:pt x="29173" y="66976"/>
                    <a:pt x="30708" y="67137"/>
                    <a:pt x="32284" y="67177"/>
                  </a:cubicBezTo>
                  <a:cubicBezTo>
                    <a:pt x="32454" y="67181"/>
                    <a:pt x="32624" y="67183"/>
                    <a:pt x="32794" y="67183"/>
                  </a:cubicBezTo>
                  <a:cubicBezTo>
                    <a:pt x="34026" y="67183"/>
                    <a:pt x="35250" y="67083"/>
                    <a:pt x="36477" y="67083"/>
                  </a:cubicBezTo>
                  <a:cubicBezTo>
                    <a:pt x="36657" y="67083"/>
                    <a:pt x="36837" y="67085"/>
                    <a:pt x="37018" y="67090"/>
                  </a:cubicBezTo>
                  <a:cubicBezTo>
                    <a:pt x="37065" y="67091"/>
                    <a:pt x="37111" y="67092"/>
                    <a:pt x="37158" y="67092"/>
                  </a:cubicBezTo>
                  <a:cubicBezTo>
                    <a:pt x="38603" y="67092"/>
                    <a:pt x="39892" y="66472"/>
                    <a:pt x="41237" y="66085"/>
                  </a:cubicBezTo>
                  <a:cubicBezTo>
                    <a:pt x="42694" y="65666"/>
                    <a:pt x="44077" y="64960"/>
                    <a:pt x="45526" y="64602"/>
                  </a:cubicBezTo>
                  <a:cubicBezTo>
                    <a:pt x="46408" y="64385"/>
                    <a:pt x="47047" y="63812"/>
                    <a:pt x="47884" y="63552"/>
                  </a:cubicBezTo>
                  <a:cubicBezTo>
                    <a:pt x="48705" y="63297"/>
                    <a:pt x="49687" y="62860"/>
                    <a:pt x="50247" y="62031"/>
                  </a:cubicBezTo>
                  <a:cubicBezTo>
                    <a:pt x="50841" y="61151"/>
                    <a:pt x="52209" y="61180"/>
                    <a:pt x="52554" y="60023"/>
                  </a:cubicBezTo>
                  <a:cubicBezTo>
                    <a:pt x="52576" y="59947"/>
                    <a:pt x="52725" y="59906"/>
                    <a:pt x="52815" y="59850"/>
                  </a:cubicBezTo>
                  <a:cubicBezTo>
                    <a:pt x="53182" y="59623"/>
                    <a:pt x="54142" y="60003"/>
                    <a:pt x="53722" y="58965"/>
                  </a:cubicBezTo>
                  <a:cubicBezTo>
                    <a:pt x="53717" y="58956"/>
                    <a:pt x="53753" y="58921"/>
                    <a:pt x="53777" y="58912"/>
                  </a:cubicBezTo>
                  <a:cubicBezTo>
                    <a:pt x="54525" y="58565"/>
                    <a:pt x="55099" y="58025"/>
                    <a:pt x="55438" y="57279"/>
                  </a:cubicBezTo>
                  <a:cubicBezTo>
                    <a:pt x="55488" y="57169"/>
                    <a:pt x="55559" y="57140"/>
                    <a:pt x="55637" y="57140"/>
                  </a:cubicBezTo>
                  <a:cubicBezTo>
                    <a:pt x="55721" y="57140"/>
                    <a:pt x="55814" y="57172"/>
                    <a:pt x="55899" y="57172"/>
                  </a:cubicBezTo>
                  <a:cubicBezTo>
                    <a:pt x="55988" y="57172"/>
                    <a:pt x="56069" y="57137"/>
                    <a:pt x="56124" y="56996"/>
                  </a:cubicBezTo>
                  <a:cubicBezTo>
                    <a:pt x="56502" y="56012"/>
                    <a:pt x="57334" y="55320"/>
                    <a:pt x="57882" y="54438"/>
                  </a:cubicBezTo>
                  <a:cubicBezTo>
                    <a:pt x="58037" y="54188"/>
                    <a:pt x="58003" y="53908"/>
                    <a:pt x="58207" y="53656"/>
                  </a:cubicBezTo>
                  <a:cubicBezTo>
                    <a:pt x="58974" y="52702"/>
                    <a:pt x="59557" y="51621"/>
                    <a:pt x="60044" y="50501"/>
                  </a:cubicBezTo>
                  <a:cubicBezTo>
                    <a:pt x="60424" y="49625"/>
                    <a:pt x="60550" y="48631"/>
                    <a:pt x="61317" y="47945"/>
                  </a:cubicBezTo>
                  <a:cubicBezTo>
                    <a:pt x="61385" y="47883"/>
                    <a:pt x="61373" y="47740"/>
                    <a:pt x="61424" y="47646"/>
                  </a:cubicBezTo>
                  <a:cubicBezTo>
                    <a:pt x="62020" y="46551"/>
                    <a:pt x="62051" y="45296"/>
                    <a:pt x="62395" y="44128"/>
                  </a:cubicBezTo>
                  <a:cubicBezTo>
                    <a:pt x="62802" y="42735"/>
                    <a:pt x="62983" y="41275"/>
                    <a:pt x="63246" y="39840"/>
                  </a:cubicBezTo>
                  <a:cubicBezTo>
                    <a:pt x="63448" y="38731"/>
                    <a:pt x="63817" y="37608"/>
                    <a:pt x="63761" y="36508"/>
                  </a:cubicBezTo>
                  <a:cubicBezTo>
                    <a:pt x="63698" y="35317"/>
                    <a:pt x="63770" y="34112"/>
                    <a:pt x="63586" y="32919"/>
                  </a:cubicBezTo>
                  <a:cubicBezTo>
                    <a:pt x="63509" y="32409"/>
                    <a:pt x="63252" y="31880"/>
                    <a:pt x="63319" y="31421"/>
                  </a:cubicBezTo>
                  <a:cubicBezTo>
                    <a:pt x="63443" y="30550"/>
                    <a:pt x="62648" y="29779"/>
                    <a:pt x="63137" y="28914"/>
                  </a:cubicBezTo>
                  <a:cubicBezTo>
                    <a:pt x="62578" y="28470"/>
                    <a:pt x="62877" y="27753"/>
                    <a:pt x="62623" y="27266"/>
                  </a:cubicBezTo>
                  <a:cubicBezTo>
                    <a:pt x="62412" y="26857"/>
                    <a:pt x="62654" y="26773"/>
                    <a:pt x="62793" y="26590"/>
                  </a:cubicBezTo>
                  <a:cubicBezTo>
                    <a:pt x="62973" y="26352"/>
                    <a:pt x="63321" y="26222"/>
                    <a:pt x="63549" y="26222"/>
                  </a:cubicBezTo>
                  <a:cubicBezTo>
                    <a:pt x="63582" y="26222"/>
                    <a:pt x="63613" y="26224"/>
                    <a:pt x="63641" y="26230"/>
                  </a:cubicBezTo>
                  <a:cubicBezTo>
                    <a:pt x="63772" y="26257"/>
                    <a:pt x="63902" y="26269"/>
                    <a:pt x="64031" y="26269"/>
                  </a:cubicBezTo>
                  <a:cubicBezTo>
                    <a:pt x="64648" y="26269"/>
                    <a:pt x="65234" y="26010"/>
                    <a:pt x="65857" y="26010"/>
                  </a:cubicBezTo>
                  <a:cubicBezTo>
                    <a:pt x="65968" y="26010"/>
                    <a:pt x="66080" y="26018"/>
                    <a:pt x="66194" y="26037"/>
                  </a:cubicBezTo>
                  <a:cubicBezTo>
                    <a:pt x="66365" y="26067"/>
                    <a:pt x="66569" y="26087"/>
                    <a:pt x="66774" y="26087"/>
                  </a:cubicBezTo>
                  <a:cubicBezTo>
                    <a:pt x="67005" y="26087"/>
                    <a:pt x="67236" y="26061"/>
                    <a:pt x="67426" y="25992"/>
                  </a:cubicBezTo>
                  <a:cubicBezTo>
                    <a:pt x="67810" y="25853"/>
                    <a:pt x="68197" y="25829"/>
                    <a:pt x="68558" y="25829"/>
                  </a:cubicBezTo>
                  <a:cubicBezTo>
                    <a:pt x="68755" y="25829"/>
                    <a:pt x="68945" y="25836"/>
                    <a:pt x="69123" y="25836"/>
                  </a:cubicBezTo>
                  <a:cubicBezTo>
                    <a:pt x="69325" y="25836"/>
                    <a:pt x="69512" y="25827"/>
                    <a:pt x="69677" y="25787"/>
                  </a:cubicBezTo>
                  <a:cubicBezTo>
                    <a:pt x="69714" y="25788"/>
                    <a:pt x="69751" y="25788"/>
                    <a:pt x="69787" y="25788"/>
                  </a:cubicBezTo>
                  <a:cubicBezTo>
                    <a:pt x="70695" y="25788"/>
                    <a:pt x="71381" y="25478"/>
                    <a:pt x="72094" y="25478"/>
                  </a:cubicBezTo>
                  <a:cubicBezTo>
                    <a:pt x="72165" y="25478"/>
                    <a:pt x="72237" y="25481"/>
                    <a:pt x="72309" y="25488"/>
                  </a:cubicBezTo>
                  <a:cubicBezTo>
                    <a:pt x="72320" y="25489"/>
                    <a:pt x="72330" y="25490"/>
                    <a:pt x="72340" y="25490"/>
                  </a:cubicBezTo>
                  <a:cubicBezTo>
                    <a:pt x="72527" y="25490"/>
                    <a:pt x="72503" y="25311"/>
                    <a:pt x="72446" y="25143"/>
                  </a:cubicBezTo>
                  <a:cubicBezTo>
                    <a:pt x="71616" y="22764"/>
                    <a:pt x="70632" y="20476"/>
                    <a:pt x="69113" y="18427"/>
                  </a:cubicBezTo>
                  <a:cubicBezTo>
                    <a:pt x="68235" y="17239"/>
                    <a:pt x="67387" y="15996"/>
                    <a:pt x="66348" y="14980"/>
                  </a:cubicBezTo>
                  <a:cubicBezTo>
                    <a:pt x="64966" y="13631"/>
                    <a:pt x="63729" y="12076"/>
                    <a:pt x="62129" y="11013"/>
                  </a:cubicBezTo>
                  <a:cubicBezTo>
                    <a:pt x="60554" y="9968"/>
                    <a:pt x="59221" y="8635"/>
                    <a:pt x="57608" y="7636"/>
                  </a:cubicBezTo>
                  <a:cubicBezTo>
                    <a:pt x="56297" y="6824"/>
                    <a:pt x="54999" y="5984"/>
                    <a:pt x="53679" y="5180"/>
                  </a:cubicBezTo>
                  <a:cubicBezTo>
                    <a:pt x="53120" y="4839"/>
                    <a:pt x="52478" y="4777"/>
                    <a:pt x="51955" y="4458"/>
                  </a:cubicBezTo>
                  <a:cubicBezTo>
                    <a:pt x="51505" y="4184"/>
                    <a:pt x="51060" y="4002"/>
                    <a:pt x="50561" y="3867"/>
                  </a:cubicBezTo>
                  <a:cubicBezTo>
                    <a:pt x="50124" y="3750"/>
                    <a:pt x="49811" y="3395"/>
                    <a:pt x="49334" y="3229"/>
                  </a:cubicBezTo>
                  <a:cubicBezTo>
                    <a:pt x="48470" y="2932"/>
                    <a:pt x="47467" y="2941"/>
                    <a:pt x="46728" y="2313"/>
                  </a:cubicBezTo>
                  <a:cubicBezTo>
                    <a:pt x="46336" y="1980"/>
                    <a:pt x="45861" y="1858"/>
                    <a:pt x="45406" y="1858"/>
                  </a:cubicBezTo>
                  <a:cubicBezTo>
                    <a:pt x="45290" y="1858"/>
                    <a:pt x="45176" y="1866"/>
                    <a:pt x="45065" y="1880"/>
                  </a:cubicBezTo>
                  <a:cubicBezTo>
                    <a:pt x="45030" y="1885"/>
                    <a:pt x="44996" y="1887"/>
                    <a:pt x="44964" y="1887"/>
                  </a:cubicBezTo>
                  <a:cubicBezTo>
                    <a:pt x="44459" y="1887"/>
                    <a:pt x="44220" y="1379"/>
                    <a:pt x="43700" y="1379"/>
                  </a:cubicBezTo>
                  <a:cubicBezTo>
                    <a:pt x="43664" y="1379"/>
                    <a:pt x="43626" y="1382"/>
                    <a:pt x="43587" y="1387"/>
                  </a:cubicBezTo>
                  <a:cubicBezTo>
                    <a:pt x="43534" y="1394"/>
                    <a:pt x="43480" y="1398"/>
                    <a:pt x="43427" y="1398"/>
                  </a:cubicBezTo>
                  <a:cubicBezTo>
                    <a:pt x="42771" y="1398"/>
                    <a:pt x="42151" y="892"/>
                    <a:pt x="41487" y="794"/>
                  </a:cubicBezTo>
                  <a:cubicBezTo>
                    <a:pt x="40325" y="620"/>
                    <a:pt x="39154" y="533"/>
                    <a:pt x="37996" y="287"/>
                  </a:cubicBezTo>
                  <a:cubicBezTo>
                    <a:pt x="37710" y="227"/>
                    <a:pt x="37417" y="1"/>
                    <a:pt x="37153" y="1"/>
                  </a:cubicBezTo>
                  <a:close/>
                </a:path>
              </a:pathLst>
            </a:custGeom>
            <a:solidFill>
              <a:srgbClr val="92D050"/>
            </a:solidFill>
            <a:ln>
              <a:noFill/>
            </a:ln>
          </p:spPr>
          <p:txBody>
            <a:bodyPr spcFirstLastPara="1" wrap="square" lIns="121900" tIns="121900" rIns="121900" bIns="121900" anchor="ctr" anchorCtr="0">
              <a:noAutofit/>
            </a:bodyPr>
            <a:lstStyle/>
            <a:p>
              <a:pPr algn="ctr"/>
              <a:r>
                <a:rPr lang="en-US" sz="1600" dirty="0"/>
                <a:t>EASY UPDATES</a:t>
              </a:r>
              <a:endParaRPr sz="1600" dirty="0"/>
            </a:p>
          </p:txBody>
        </p:sp>
      </p:grpSp>
      <p:grpSp>
        <p:nvGrpSpPr>
          <p:cNvPr id="29" name="Google Shape;971;p33">
            <a:extLst>
              <a:ext uri="{FF2B5EF4-FFF2-40B4-BE49-F238E27FC236}">
                <a16:creationId xmlns:a16="http://schemas.microsoft.com/office/drawing/2014/main" id="{D8FAED03-3084-40DF-82A6-D09A7AB1DA37}"/>
              </a:ext>
            </a:extLst>
          </p:cNvPr>
          <p:cNvGrpSpPr/>
          <p:nvPr/>
        </p:nvGrpSpPr>
        <p:grpSpPr>
          <a:xfrm>
            <a:off x="9164768" y="3579989"/>
            <a:ext cx="1856249" cy="1598603"/>
            <a:chOff x="1535763" y="1453020"/>
            <a:chExt cx="997658" cy="927032"/>
          </a:xfrm>
        </p:grpSpPr>
        <p:sp>
          <p:nvSpPr>
            <p:cNvPr id="30" name="Google Shape;972;p33">
              <a:extLst>
                <a:ext uri="{FF2B5EF4-FFF2-40B4-BE49-F238E27FC236}">
                  <a16:creationId xmlns:a16="http://schemas.microsoft.com/office/drawing/2014/main" id="{5F7B25DE-D6B4-4E0A-8C5B-3F3071991949}"/>
                </a:ext>
              </a:extLst>
            </p:cNvPr>
            <p:cNvSpPr/>
            <p:nvPr/>
          </p:nvSpPr>
          <p:spPr>
            <a:xfrm>
              <a:off x="1535763" y="1453020"/>
              <a:ext cx="997658" cy="927032"/>
            </a:xfrm>
            <a:custGeom>
              <a:avLst/>
              <a:gdLst/>
              <a:ahLst/>
              <a:cxnLst/>
              <a:rect l="l" t="t" r="r" b="b"/>
              <a:pathLst>
                <a:path w="76012" h="70631" extrusionOk="0">
                  <a:moveTo>
                    <a:pt x="39031" y="2012"/>
                  </a:moveTo>
                  <a:cubicBezTo>
                    <a:pt x="39295" y="2012"/>
                    <a:pt x="39588" y="2238"/>
                    <a:pt x="39874" y="2298"/>
                  </a:cubicBezTo>
                  <a:cubicBezTo>
                    <a:pt x="41032" y="2544"/>
                    <a:pt x="42203" y="2631"/>
                    <a:pt x="43365" y="2805"/>
                  </a:cubicBezTo>
                  <a:cubicBezTo>
                    <a:pt x="44029" y="2903"/>
                    <a:pt x="44649" y="3409"/>
                    <a:pt x="45305" y="3409"/>
                  </a:cubicBezTo>
                  <a:cubicBezTo>
                    <a:pt x="45358" y="3409"/>
                    <a:pt x="45412" y="3405"/>
                    <a:pt x="45465" y="3398"/>
                  </a:cubicBezTo>
                  <a:cubicBezTo>
                    <a:pt x="45504" y="3393"/>
                    <a:pt x="45542" y="3390"/>
                    <a:pt x="45578" y="3390"/>
                  </a:cubicBezTo>
                  <a:cubicBezTo>
                    <a:pt x="46098" y="3390"/>
                    <a:pt x="46337" y="3898"/>
                    <a:pt x="46842" y="3898"/>
                  </a:cubicBezTo>
                  <a:cubicBezTo>
                    <a:pt x="46874" y="3898"/>
                    <a:pt x="46908" y="3896"/>
                    <a:pt x="46943" y="3891"/>
                  </a:cubicBezTo>
                  <a:cubicBezTo>
                    <a:pt x="47054" y="3877"/>
                    <a:pt x="47168" y="3869"/>
                    <a:pt x="47284" y="3869"/>
                  </a:cubicBezTo>
                  <a:cubicBezTo>
                    <a:pt x="47739" y="3869"/>
                    <a:pt x="48214" y="3991"/>
                    <a:pt x="48606" y="4324"/>
                  </a:cubicBezTo>
                  <a:cubicBezTo>
                    <a:pt x="49345" y="4952"/>
                    <a:pt x="50348" y="4943"/>
                    <a:pt x="51212" y="5240"/>
                  </a:cubicBezTo>
                  <a:cubicBezTo>
                    <a:pt x="51689" y="5406"/>
                    <a:pt x="52002" y="5761"/>
                    <a:pt x="52439" y="5878"/>
                  </a:cubicBezTo>
                  <a:cubicBezTo>
                    <a:pt x="52938" y="6013"/>
                    <a:pt x="53383" y="6195"/>
                    <a:pt x="53833" y="6469"/>
                  </a:cubicBezTo>
                  <a:cubicBezTo>
                    <a:pt x="54356" y="6788"/>
                    <a:pt x="54998" y="6850"/>
                    <a:pt x="55557" y="7191"/>
                  </a:cubicBezTo>
                  <a:cubicBezTo>
                    <a:pt x="56877" y="7995"/>
                    <a:pt x="58175" y="8835"/>
                    <a:pt x="59486" y="9647"/>
                  </a:cubicBezTo>
                  <a:cubicBezTo>
                    <a:pt x="61099" y="10646"/>
                    <a:pt x="62432" y="11979"/>
                    <a:pt x="64007" y="13024"/>
                  </a:cubicBezTo>
                  <a:cubicBezTo>
                    <a:pt x="65607" y="14087"/>
                    <a:pt x="66844" y="15642"/>
                    <a:pt x="68224" y="16991"/>
                  </a:cubicBezTo>
                  <a:cubicBezTo>
                    <a:pt x="69265" y="18007"/>
                    <a:pt x="70111" y="19250"/>
                    <a:pt x="70991" y="20438"/>
                  </a:cubicBezTo>
                  <a:cubicBezTo>
                    <a:pt x="72510" y="22487"/>
                    <a:pt x="73494" y="24775"/>
                    <a:pt x="74324" y="27154"/>
                  </a:cubicBezTo>
                  <a:cubicBezTo>
                    <a:pt x="74381" y="27322"/>
                    <a:pt x="74405" y="27501"/>
                    <a:pt x="74218" y="27501"/>
                  </a:cubicBezTo>
                  <a:cubicBezTo>
                    <a:pt x="74208" y="27501"/>
                    <a:pt x="74198" y="27500"/>
                    <a:pt x="74187" y="27499"/>
                  </a:cubicBezTo>
                  <a:cubicBezTo>
                    <a:pt x="74115" y="27492"/>
                    <a:pt x="74043" y="27489"/>
                    <a:pt x="73972" y="27489"/>
                  </a:cubicBezTo>
                  <a:cubicBezTo>
                    <a:pt x="73258" y="27489"/>
                    <a:pt x="72573" y="27799"/>
                    <a:pt x="71665" y="27799"/>
                  </a:cubicBezTo>
                  <a:cubicBezTo>
                    <a:pt x="71629" y="27799"/>
                    <a:pt x="71592" y="27799"/>
                    <a:pt x="71555" y="27798"/>
                  </a:cubicBezTo>
                  <a:cubicBezTo>
                    <a:pt x="71390" y="27838"/>
                    <a:pt x="71203" y="27847"/>
                    <a:pt x="71001" y="27847"/>
                  </a:cubicBezTo>
                  <a:cubicBezTo>
                    <a:pt x="70823" y="27847"/>
                    <a:pt x="70633" y="27840"/>
                    <a:pt x="70436" y="27840"/>
                  </a:cubicBezTo>
                  <a:cubicBezTo>
                    <a:pt x="70075" y="27840"/>
                    <a:pt x="69688" y="27864"/>
                    <a:pt x="69304" y="28003"/>
                  </a:cubicBezTo>
                  <a:cubicBezTo>
                    <a:pt x="69114" y="28072"/>
                    <a:pt x="68883" y="28098"/>
                    <a:pt x="68652" y="28098"/>
                  </a:cubicBezTo>
                  <a:cubicBezTo>
                    <a:pt x="68447" y="28098"/>
                    <a:pt x="68243" y="28078"/>
                    <a:pt x="68072" y="28048"/>
                  </a:cubicBezTo>
                  <a:cubicBezTo>
                    <a:pt x="67958" y="28029"/>
                    <a:pt x="67846" y="28021"/>
                    <a:pt x="67735" y="28021"/>
                  </a:cubicBezTo>
                  <a:cubicBezTo>
                    <a:pt x="67112" y="28021"/>
                    <a:pt x="66526" y="28280"/>
                    <a:pt x="65909" y="28280"/>
                  </a:cubicBezTo>
                  <a:cubicBezTo>
                    <a:pt x="65780" y="28280"/>
                    <a:pt x="65650" y="28268"/>
                    <a:pt x="65519" y="28241"/>
                  </a:cubicBezTo>
                  <a:cubicBezTo>
                    <a:pt x="65491" y="28235"/>
                    <a:pt x="65460" y="28233"/>
                    <a:pt x="65427" y="28233"/>
                  </a:cubicBezTo>
                  <a:cubicBezTo>
                    <a:pt x="65199" y="28233"/>
                    <a:pt x="64851" y="28363"/>
                    <a:pt x="64671" y="28601"/>
                  </a:cubicBezTo>
                  <a:cubicBezTo>
                    <a:pt x="64532" y="28784"/>
                    <a:pt x="64290" y="28868"/>
                    <a:pt x="64501" y="29277"/>
                  </a:cubicBezTo>
                  <a:cubicBezTo>
                    <a:pt x="64755" y="29764"/>
                    <a:pt x="64456" y="30481"/>
                    <a:pt x="65015" y="30925"/>
                  </a:cubicBezTo>
                  <a:cubicBezTo>
                    <a:pt x="64526" y="31790"/>
                    <a:pt x="65321" y="32561"/>
                    <a:pt x="65197" y="33432"/>
                  </a:cubicBezTo>
                  <a:cubicBezTo>
                    <a:pt x="65130" y="33891"/>
                    <a:pt x="65387" y="34420"/>
                    <a:pt x="65464" y="34930"/>
                  </a:cubicBezTo>
                  <a:cubicBezTo>
                    <a:pt x="65648" y="36123"/>
                    <a:pt x="65576" y="37328"/>
                    <a:pt x="65639" y="38519"/>
                  </a:cubicBezTo>
                  <a:cubicBezTo>
                    <a:pt x="65695" y="39619"/>
                    <a:pt x="65326" y="40742"/>
                    <a:pt x="65124" y="41851"/>
                  </a:cubicBezTo>
                  <a:cubicBezTo>
                    <a:pt x="64861" y="43286"/>
                    <a:pt x="64680" y="44746"/>
                    <a:pt x="64273" y="46139"/>
                  </a:cubicBezTo>
                  <a:cubicBezTo>
                    <a:pt x="63929" y="47307"/>
                    <a:pt x="63898" y="48562"/>
                    <a:pt x="63302" y="49657"/>
                  </a:cubicBezTo>
                  <a:cubicBezTo>
                    <a:pt x="63251" y="49751"/>
                    <a:pt x="63263" y="49894"/>
                    <a:pt x="63195" y="49956"/>
                  </a:cubicBezTo>
                  <a:cubicBezTo>
                    <a:pt x="62428" y="50642"/>
                    <a:pt x="62302" y="51636"/>
                    <a:pt x="61922" y="52512"/>
                  </a:cubicBezTo>
                  <a:cubicBezTo>
                    <a:pt x="61435" y="53632"/>
                    <a:pt x="60852" y="54713"/>
                    <a:pt x="60085" y="55667"/>
                  </a:cubicBezTo>
                  <a:cubicBezTo>
                    <a:pt x="59881" y="55919"/>
                    <a:pt x="59915" y="56199"/>
                    <a:pt x="59760" y="56449"/>
                  </a:cubicBezTo>
                  <a:cubicBezTo>
                    <a:pt x="59212" y="57331"/>
                    <a:pt x="58380" y="58023"/>
                    <a:pt x="58002" y="59007"/>
                  </a:cubicBezTo>
                  <a:cubicBezTo>
                    <a:pt x="57947" y="59148"/>
                    <a:pt x="57866" y="59183"/>
                    <a:pt x="57777" y="59183"/>
                  </a:cubicBezTo>
                  <a:cubicBezTo>
                    <a:pt x="57692" y="59183"/>
                    <a:pt x="57599" y="59151"/>
                    <a:pt x="57515" y="59151"/>
                  </a:cubicBezTo>
                  <a:cubicBezTo>
                    <a:pt x="57437" y="59151"/>
                    <a:pt x="57366" y="59180"/>
                    <a:pt x="57316" y="59290"/>
                  </a:cubicBezTo>
                  <a:cubicBezTo>
                    <a:pt x="56977" y="60036"/>
                    <a:pt x="56403" y="60576"/>
                    <a:pt x="55655" y="60923"/>
                  </a:cubicBezTo>
                  <a:cubicBezTo>
                    <a:pt x="55631" y="60932"/>
                    <a:pt x="55595" y="60967"/>
                    <a:pt x="55600" y="60976"/>
                  </a:cubicBezTo>
                  <a:cubicBezTo>
                    <a:pt x="56020" y="62014"/>
                    <a:pt x="55060" y="61634"/>
                    <a:pt x="54693" y="61861"/>
                  </a:cubicBezTo>
                  <a:cubicBezTo>
                    <a:pt x="54603" y="61917"/>
                    <a:pt x="54454" y="61958"/>
                    <a:pt x="54432" y="62034"/>
                  </a:cubicBezTo>
                  <a:cubicBezTo>
                    <a:pt x="54087" y="63191"/>
                    <a:pt x="52719" y="63162"/>
                    <a:pt x="52125" y="64042"/>
                  </a:cubicBezTo>
                  <a:cubicBezTo>
                    <a:pt x="51565" y="64871"/>
                    <a:pt x="50583" y="65308"/>
                    <a:pt x="49762" y="65563"/>
                  </a:cubicBezTo>
                  <a:cubicBezTo>
                    <a:pt x="48925" y="65823"/>
                    <a:pt x="48286" y="66396"/>
                    <a:pt x="47404" y="66613"/>
                  </a:cubicBezTo>
                  <a:cubicBezTo>
                    <a:pt x="45955" y="66971"/>
                    <a:pt x="44572" y="67677"/>
                    <a:pt x="43115" y="68096"/>
                  </a:cubicBezTo>
                  <a:cubicBezTo>
                    <a:pt x="41770" y="68483"/>
                    <a:pt x="40481" y="69103"/>
                    <a:pt x="39036" y="69103"/>
                  </a:cubicBezTo>
                  <a:cubicBezTo>
                    <a:pt x="38989" y="69103"/>
                    <a:pt x="38943" y="69102"/>
                    <a:pt x="38896" y="69101"/>
                  </a:cubicBezTo>
                  <a:cubicBezTo>
                    <a:pt x="38715" y="69096"/>
                    <a:pt x="38535" y="69094"/>
                    <a:pt x="38355" y="69094"/>
                  </a:cubicBezTo>
                  <a:cubicBezTo>
                    <a:pt x="37128" y="69094"/>
                    <a:pt x="35904" y="69194"/>
                    <a:pt x="34672" y="69194"/>
                  </a:cubicBezTo>
                  <a:cubicBezTo>
                    <a:pt x="34502" y="69194"/>
                    <a:pt x="34332" y="69192"/>
                    <a:pt x="34162" y="69188"/>
                  </a:cubicBezTo>
                  <a:cubicBezTo>
                    <a:pt x="32586" y="69148"/>
                    <a:pt x="31051" y="68987"/>
                    <a:pt x="29503" y="68751"/>
                  </a:cubicBezTo>
                  <a:cubicBezTo>
                    <a:pt x="27997" y="68521"/>
                    <a:pt x="26605" y="67884"/>
                    <a:pt x="25140" y="67581"/>
                  </a:cubicBezTo>
                  <a:cubicBezTo>
                    <a:pt x="23232" y="67186"/>
                    <a:pt x="21627" y="66114"/>
                    <a:pt x="19815" y="65539"/>
                  </a:cubicBezTo>
                  <a:cubicBezTo>
                    <a:pt x="19308" y="65378"/>
                    <a:pt x="18906" y="65017"/>
                    <a:pt x="18499" y="64745"/>
                  </a:cubicBezTo>
                  <a:cubicBezTo>
                    <a:pt x="16887" y="63670"/>
                    <a:pt x="15202" y="62720"/>
                    <a:pt x="13801" y="61295"/>
                  </a:cubicBezTo>
                  <a:cubicBezTo>
                    <a:pt x="12743" y="60218"/>
                    <a:pt x="11562" y="59209"/>
                    <a:pt x="10546" y="58098"/>
                  </a:cubicBezTo>
                  <a:cubicBezTo>
                    <a:pt x="9591" y="57054"/>
                    <a:pt x="8521" y="56113"/>
                    <a:pt x="7712" y="54875"/>
                  </a:cubicBezTo>
                  <a:cubicBezTo>
                    <a:pt x="6741" y="53391"/>
                    <a:pt x="5915" y="51852"/>
                    <a:pt x="5173" y="50267"/>
                  </a:cubicBezTo>
                  <a:cubicBezTo>
                    <a:pt x="4917" y="49721"/>
                    <a:pt x="4739" y="49046"/>
                    <a:pt x="4501" y="48505"/>
                  </a:cubicBezTo>
                  <a:cubicBezTo>
                    <a:pt x="4174" y="47758"/>
                    <a:pt x="3936" y="46982"/>
                    <a:pt x="3726" y="46224"/>
                  </a:cubicBezTo>
                  <a:cubicBezTo>
                    <a:pt x="3243" y="44490"/>
                    <a:pt x="2837" y="42727"/>
                    <a:pt x="2720" y="40913"/>
                  </a:cubicBezTo>
                  <a:cubicBezTo>
                    <a:pt x="2687" y="40423"/>
                    <a:pt x="2524" y="39955"/>
                    <a:pt x="2389" y="39480"/>
                  </a:cubicBezTo>
                  <a:cubicBezTo>
                    <a:pt x="2120" y="38528"/>
                    <a:pt x="1905" y="37516"/>
                    <a:pt x="2200" y="36487"/>
                  </a:cubicBezTo>
                  <a:cubicBezTo>
                    <a:pt x="2266" y="36260"/>
                    <a:pt x="2174" y="35893"/>
                    <a:pt x="2101" y="35693"/>
                  </a:cubicBezTo>
                  <a:cubicBezTo>
                    <a:pt x="1878" y="35086"/>
                    <a:pt x="2140" y="34478"/>
                    <a:pt x="1964" y="33896"/>
                  </a:cubicBezTo>
                  <a:cubicBezTo>
                    <a:pt x="1883" y="33627"/>
                    <a:pt x="1888" y="33403"/>
                    <a:pt x="2098" y="33171"/>
                  </a:cubicBezTo>
                  <a:cubicBezTo>
                    <a:pt x="2235" y="33020"/>
                    <a:pt x="2359" y="32773"/>
                    <a:pt x="2261" y="32574"/>
                  </a:cubicBezTo>
                  <a:cubicBezTo>
                    <a:pt x="1900" y="31838"/>
                    <a:pt x="2157" y="31130"/>
                    <a:pt x="2250" y="30391"/>
                  </a:cubicBezTo>
                  <a:cubicBezTo>
                    <a:pt x="2479" y="28594"/>
                    <a:pt x="3092" y="26891"/>
                    <a:pt x="3403" y="25119"/>
                  </a:cubicBezTo>
                  <a:cubicBezTo>
                    <a:pt x="3481" y="24685"/>
                    <a:pt x="3817" y="24449"/>
                    <a:pt x="3982" y="24089"/>
                  </a:cubicBezTo>
                  <a:cubicBezTo>
                    <a:pt x="4201" y="23612"/>
                    <a:pt x="3596" y="23066"/>
                    <a:pt x="4276" y="22549"/>
                  </a:cubicBezTo>
                  <a:cubicBezTo>
                    <a:pt x="4679" y="22244"/>
                    <a:pt x="4682" y="21439"/>
                    <a:pt x="4912" y="20877"/>
                  </a:cubicBezTo>
                  <a:cubicBezTo>
                    <a:pt x="5357" y="19799"/>
                    <a:pt x="5775" y="18701"/>
                    <a:pt x="6318" y="17671"/>
                  </a:cubicBezTo>
                  <a:cubicBezTo>
                    <a:pt x="6901" y="16560"/>
                    <a:pt x="7555" y="15491"/>
                    <a:pt x="8342" y="14488"/>
                  </a:cubicBezTo>
                  <a:cubicBezTo>
                    <a:pt x="9037" y="13603"/>
                    <a:pt x="9723" y="12715"/>
                    <a:pt x="10459" y="11861"/>
                  </a:cubicBezTo>
                  <a:cubicBezTo>
                    <a:pt x="10862" y="11392"/>
                    <a:pt x="11351" y="11025"/>
                    <a:pt x="11775" y="10585"/>
                  </a:cubicBezTo>
                  <a:cubicBezTo>
                    <a:pt x="13558" y="8728"/>
                    <a:pt x="15756" y="7390"/>
                    <a:pt x="17948" y="6086"/>
                  </a:cubicBezTo>
                  <a:cubicBezTo>
                    <a:pt x="19270" y="5301"/>
                    <a:pt x="20701" y="4705"/>
                    <a:pt x="22137" y="4117"/>
                  </a:cubicBezTo>
                  <a:cubicBezTo>
                    <a:pt x="23116" y="3717"/>
                    <a:pt x="24141" y="3387"/>
                    <a:pt x="25121" y="3129"/>
                  </a:cubicBezTo>
                  <a:cubicBezTo>
                    <a:pt x="26355" y="2804"/>
                    <a:pt x="27686" y="2665"/>
                    <a:pt x="28982" y="2491"/>
                  </a:cubicBezTo>
                  <a:cubicBezTo>
                    <a:pt x="30214" y="2325"/>
                    <a:pt x="31452" y="2091"/>
                    <a:pt x="32684" y="2042"/>
                  </a:cubicBezTo>
                  <a:cubicBezTo>
                    <a:pt x="33123" y="2024"/>
                    <a:pt x="33565" y="2016"/>
                    <a:pt x="34009" y="2016"/>
                  </a:cubicBezTo>
                  <a:cubicBezTo>
                    <a:pt x="34685" y="2016"/>
                    <a:pt x="35365" y="2035"/>
                    <a:pt x="36043" y="2067"/>
                  </a:cubicBezTo>
                  <a:cubicBezTo>
                    <a:pt x="36632" y="2094"/>
                    <a:pt x="37229" y="2241"/>
                    <a:pt x="37830" y="2241"/>
                  </a:cubicBezTo>
                  <a:cubicBezTo>
                    <a:pt x="38176" y="2241"/>
                    <a:pt x="38524" y="2192"/>
                    <a:pt x="38873" y="2043"/>
                  </a:cubicBezTo>
                  <a:cubicBezTo>
                    <a:pt x="38924" y="2021"/>
                    <a:pt x="38977" y="2012"/>
                    <a:pt x="39031" y="2012"/>
                  </a:cubicBezTo>
                  <a:close/>
                  <a:moveTo>
                    <a:pt x="33221" y="0"/>
                  </a:moveTo>
                  <a:cubicBezTo>
                    <a:pt x="33034" y="0"/>
                    <a:pt x="32834" y="33"/>
                    <a:pt x="32655" y="57"/>
                  </a:cubicBezTo>
                  <a:cubicBezTo>
                    <a:pt x="30838" y="290"/>
                    <a:pt x="29021" y="528"/>
                    <a:pt x="27209" y="792"/>
                  </a:cubicBezTo>
                  <a:cubicBezTo>
                    <a:pt x="25838" y="993"/>
                    <a:pt x="24483" y="1198"/>
                    <a:pt x="23148" y="1656"/>
                  </a:cubicBezTo>
                  <a:cubicBezTo>
                    <a:pt x="22333" y="1934"/>
                    <a:pt x="21509" y="2205"/>
                    <a:pt x="20737" y="2571"/>
                  </a:cubicBezTo>
                  <a:cubicBezTo>
                    <a:pt x="20096" y="2874"/>
                    <a:pt x="19337" y="2952"/>
                    <a:pt x="18808" y="3454"/>
                  </a:cubicBezTo>
                  <a:cubicBezTo>
                    <a:pt x="18338" y="3901"/>
                    <a:pt x="17648" y="4212"/>
                    <a:pt x="17189" y="4243"/>
                  </a:cubicBezTo>
                  <a:cubicBezTo>
                    <a:pt x="16627" y="4281"/>
                    <a:pt x="16435" y="4958"/>
                    <a:pt x="15964" y="4958"/>
                  </a:cubicBezTo>
                  <a:cubicBezTo>
                    <a:pt x="15883" y="4958"/>
                    <a:pt x="15793" y="4938"/>
                    <a:pt x="15691" y="4890"/>
                  </a:cubicBezTo>
                  <a:cubicBezTo>
                    <a:pt x="15689" y="5924"/>
                    <a:pt x="14300" y="5200"/>
                    <a:pt x="14101" y="6134"/>
                  </a:cubicBezTo>
                  <a:cubicBezTo>
                    <a:pt x="14060" y="6323"/>
                    <a:pt x="13362" y="6624"/>
                    <a:pt x="12973" y="6870"/>
                  </a:cubicBezTo>
                  <a:cubicBezTo>
                    <a:pt x="11999" y="7488"/>
                    <a:pt x="11256" y="8417"/>
                    <a:pt x="10246" y="8998"/>
                  </a:cubicBezTo>
                  <a:cubicBezTo>
                    <a:pt x="10103" y="9081"/>
                    <a:pt x="10070" y="9180"/>
                    <a:pt x="10117" y="9327"/>
                  </a:cubicBezTo>
                  <a:cubicBezTo>
                    <a:pt x="10173" y="9500"/>
                    <a:pt x="10141" y="9611"/>
                    <a:pt x="9978" y="9611"/>
                  </a:cubicBezTo>
                  <a:cubicBezTo>
                    <a:pt x="9954" y="9611"/>
                    <a:pt x="9927" y="9608"/>
                    <a:pt x="9898" y="9603"/>
                  </a:cubicBezTo>
                  <a:cubicBezTo>
                    <a:pt x="9856" y="9596"/>
                    <a:pt x="9816" y="9593"/>
                    <a:pt x="9780" y="9593"/>
                  </a:cubicBezTo>
                  <a:cubicBezTo>
                    <a:pt x="9420" y="9593"/>
                    <a:pt x="9302" y="9913"/>
                    <a:pt x="9146" y="10176"/>
                  </a:cubicBezTo>
                  <a:cubicBezTo>
                    <a:pt x="9011" y="10406"/>
                    <a:pt x="8885" y="10625"/>
                    <a:pt x="8634" y="10772"/>
                  </a:cubicBezTo>
                  <a:cubicBezTo>
                    <a:pt x="8228" y="11007"/>
                    <a:pt x="7528" y="11092"/>
                    <a:pt x="7975" y="11861"/>
                  </a:cubicBezTo>
                  <a:cubicBezTo>
                    <a:pt x="7994" y="11892"/>
                    <a:pt x="7927" y="12013"/>
                    <a:pt x="7874" y="12038"/>
                  </a:cubicBezTo>
                  <a:cubicBezTo>
                    <a:pt x="7208" y="12355"/>
                    <a:pt x="6909" y="13066"/>
                    <a:pt x="6444" y="13477"/>
                  </a:cubicBezTo>
                  <a:cubicBezTo>
                    <a:pt x="5725" y="14112"/>
                    <a:pt x="5525" y="14980"/>
                    <a:pt x="4937" y="15647"/>
                  </a:cubicBezTo>
                  <a:cubicBezTo>
                    <a:pt x="4056" y="16649"/>
                    <a:pt x="4178" y="18197"/>
                    <a:pt x="3306" y="19275"/>
                  </a:cubicBezTo>
                  <a:cubicBezTo>
                    <a:pt x="2837" y="19856"/>
                    <a:pt x="2793" y="20633"/>
                    <a:pt x="2463" y="21289"/>
                  </a:cubicBezTo>
                  <a:cubicBezTo>
                    <a:pt x="1927" y="22359"/>
                    <a:pt x="1770" y="23568"/>
                    <a:pt x="1483" y="24710"/>
                  </a:cubicBezTo>
                  <a:cubicBezTo>
                    <a:pt x="1340" y="25281"/>
                    <a:pt x="1239" y="25996"/>
                    <a:pt x="1076" y="26555"/>
                  </a:cubicBezTo>
                  <a:cubicBezTo>
                    <a:pt x="774" y="27568"/>
                    <a:pt x="544" y="28602"/>
                    <a:pt x="387" y="29649"/>
                  </a:cubicBezTo>
                  <a:cubicBezTo>
                    <a:pt x="242" y="30621"/>
                    <a:pt x="131" y="31614"/>
                    <a:pt x="163" y="32592"/>
                  </a:cubicBezTo>
                  <a:cubicBezTo>
                    <a:pt x="178" y="33034"/>
                    <a:pt x="1" y="33462"/>
                    <a:pt x="119" y="33893"/>
                  </a:cubicBezTo>
                  <a:cubicBezTo>
                    <a:pt x="478" y="35206"/>
                    <a:pt x="133" y="36559"/>
                    <a:pt x="391" y="37897"/>
                  </a:cubicBezTo>
                  <a:cubicBezTo>
                    <a:pt x="620" y="39078"/>
                    <a:pt x="550" y="40316"/>
                    <a:pt x="611" y="41529"/>
                  </a:cubicBezTo>
                  <a:cubicBezTo>
                    <a:pt x="665" y="42660"/>
                    <a:pt x="1087" y="43721"/>
                    <a:pt x="1251" y="44821"/>
                  </a:cubicBezTo>
                  <a:cubicBezTo>
                    <a:pt x="1407" y="45852"/>
                    <a:pt x="1619" y="46887"/>
                    <a:pt x="2011" y="47808"/>
                  </a:cubicBezTo>
                  <a:cubicBezTo>
                    <a:pt x="2771" y="49597"/>
                    <a:pt x="3408" y="51468"/>
                    <a:pt x="4557" y="53064"/>
                  </a:cubicBezTo>
                  <a:cubicBezTo>
                    <a:pt x="4923" y="53571"/>
                    <a:pt x="5195" y="54127"/>
                    <a:pt x="5573" y="54629"/>
                  </a:cubicBezTo>
                  <a:cubicBezTo>
                    <a:pt x="6253" y="55527"/>
                    <a:pt x="7014" y="56381"/>
                    <a:pt x="7636" y="57292"/>
                  </a:cubicBezTo>
                  <a:cubicBezTo>
                    <a:pt x="8877" y="59114"/>
                    <a:pt x="10484" y="60537"/>
                    <a:pt x="12026" y="62052"/>
                  </a:cubicBezTo>
                  <a:cubicBezTo>
                    <a:pt x="12110" y="62134"/>
                    <a:pt x="12206" y="62146"/>
                    <a:pt x="12301" y="62146"/>
                  </a:cubicBezTo>
                  <a:cubicBezTo>
                    <a:pt x="12339" y="62146"/>
                    <a:pt x="12378" y="62144"/>
                    <a:pt x="12416" y="62144"/>
                  </a:cubicBezTo>
                  <a:cubicBezTo>
                    <a:pt x="12531" y="62144"/>
                    <a:pt x="12635" y="62163"/>
                    <a:pt x="12699" y="62318"/>
                  </a:cubicBezTo>
                  <a:cubicBezTo>
                    <a:pt x="13070" y="63214"/>
                    <a:pt x="13882" y="63644"/>
                    <a:pt x="14645" y="64123"/>
                  </a:cubicBezTo>
                  <a:cubicBezTo>
                    <a:pt x="15692" y="64779"/>
                    <a:pt x="16745" y="65428"/>
                    <a:pt x="17788" y="66095"/>
                  </a:cubicBezTo>
                  <a:cubicBezTo>
                    <a:pt x="18502" y="66551"/>
                    <a:pt x="19222" y="66982"/>
                    <a:pt x="20037" y="67239"/>
                  </a:cubicBezTo>
                  <a:cubicBezTo>
                    <a:pt x="20406" y="67354"/>
                    <a:pt x="20465" y="67830"/>
                    <a:pt x="20851" y="67956"/>
                  </a:cubicBezTo>
                  <a:cubicBezTo>
                    <a:pt x="22377" y="68457"/>
                    <a:pt x="23922" y="68902"/>
                    <a:pt x="25446" y="69415"/>
                  </a:cubicBezTo>
                  <a:cubicBezTo>
                    <a:pt x="26876" y="69896"/>
                    <a:pt x="28388" y="70157"/>
                    <a:pt x="29898" y="70350"/>
                  </a:cubicBezTo>
                  <a:cubicBezTo>
                    <a:pt x="30312" y="70403"/>
                    <a:pt x="30726" y="70446"/>
                    <a:pt x="31140" y="70479"/>
                  </a:cubicBezTo>
                  <a:cubicBezTo>
                    <a:pt x="31346" y="70495"/>
                    <a:pt x="31552" y="70501"/>
                    <a:pt x="31758" y="70501"/>
                  </a:cubicBezTo>
                  <a:cubicBezTo>
                    <a:pt x="32309" y="70501"/>
                    <a:pt x="32859" y="70459"/>
                    <a:pt x="33411" y="70459"/>
                  </a:cubicBezTo>
                  <a:cubicBezTo>
                    <a:pt x="33758" y="70459"/>
                    <a:pt x="34105" y="70476"/>
                    <a:pt x="34453" y="70530"/>
                  </a:cubicBezTo>
                  <a:cubicBezTo>
                    <a:pt x="34924" y="70604"/>
                    <a:pt x="35406" y="70631"/>
                    <a:pt x="35888" y="70631"/>
                  </a:cubicBezTo>
                  <a:cubicBezTo>
                    <a:pt x="36229" y="70631"/>
                    <a:pt x="36569" y="70618"/>
                    <a:pt x="36906" y="70599"/>
                  </a:cubicBezTo>
                  <a:cubicBezTo>
                    <a:pt x="37826" y="70548"/>
                    <a:pt x="38739" y="70389"/>
                    <a:pt x="39489" y="70297"/>
                  </a:cubicBezTo>
                  <a:cubicBezTo>
                    <a:pt x="39636" y="70326"/>
                    <a:pt x="39776" y="70339"/>
                    <a:pt x="39911" y="70339"/>
                  </a:cubicBezTo>
                  <a:cubicBezTo>
                    <a:pt x="40662" y="70339"/>
                    <a:pt x="41243" y="69952"/>
                    <a:pt x="41873" y="69933"/>
                  </a:cubicBezTo>
                  <a:cubicBezTo>
                    <a:pt x="43042" y="69899"/>
                    <a:pt x="44079" y="69407"/>
                    <a:pt x="45181" y="69148"/>
                  </a:cubicBezTo>
                  <a:cubicBezTo>
                    <a:pt x="46375" y="68864"/>
                    <a:pt x="47486" y="68334"/>
                    <a:pt x="48629" y="67903"/>
                  </a:cubicBezTo>
                  <a:cubicBezTo>
                    <a:pt x="49953" y="67402"/>
                    <a:pt x="51167" y="66707"/>
                    <a:pt x="52400" y="66067"/>
                  </a:cubicBezTo>
                  <a:cubicBezTo>
                    <a:pt x="53372" y="65563"/>
                    <a:pt x="54186" y="64736"/>
                    <a:pt x="55151" y="64162"/>
                  </a:cubicBezTo>
                  <a:cubicBezTo>
                    <a:pt x="55286" y="64082"/>
                    <a:pt x="55403" y="63966"/>
                    <a:pt x="55513" y="63851"/>
                  </a:cubicBezTo>
                  <a:cubicBezTo>
                    <a:pt x="56045" y="63302"/>
                    <a:pt x="56485" y="62598"/>
                    <a:pt x="57120" y="62225"/>
                  </a:cubicBezTo>
                  <a:cubicBezTo>
                    <a:pt x="58234" y="61572"/>
                    <a:pt x="58791" y="60436"/>
                    <a:pt x="59701" y="59615"/>
                  </a:cubicBezTo>
                  <a:cubicBezTo>
                    <a:pt x="60780" y="58638"/>
                    <a:pt x="61389" y="57284"/>
                    <a:pt x="62193" y="56085"/>
                  </a:cubicBezTo>
                  <a:cubicBezTo>
                    <a:pt x="63406" y="54279"/>
                    <a:pt x="64318" y="52288"/>
                    <a:pt x="64893" y="50191"/>
                  </a:cubicBezTo>
                  <a:cubicBezTo>
                    <a:pt x="65422" y="48268"/>
                    <a:pt x="65822" y="46311"/>
                    <a:pt x="66379" y="44398"/>
                  </a:cubicBezTo>
                  <a:cubicBezTo>
                    <a:pt x="66967" y="42380"/>
                    <a:pt x="67165" y="40302"/>
                    <a:pt x="67326" y="38238"/>
                  </a:cubicBezTo>
                  <a:cubicBezTo>
                    <a:pt x="67477" y="36321"/>
                    <a:pt x="67217" y="34389"/>
                    <a:pt x="66780" y="32497"/>
                  </a:cubicBezTo>
                  <a:cubicBezTo>
                    <a:pt x="66611" y="31763"/>
                    <a:pt x="66510" y="31012"/>
                    <a:pt x="66379" y="30268"/>
                  </a:cubicBezTo>
                  <a:cubicBezTo>
                    <a:pt x="66325" y="29965"/>
                    <a:pt x="66380" y="29758"/>
                    <a:pt x="66750" y="29758"/>
                  </a:cubicBezTo>
                  <a:cubicBezTo>
                    <a:pt x="66755" y="29758"/>
                    <a:pt x="66761" y="29758"/>
                    <a:pt x="66766" y="29758"/>
                  </a:cubicBezTo>
                  <a:cubicBezTo>
                    <a:pt x="66804" y="29758"/>
                    <a:pt x="66842" y="29759"/>
                    <a:pt x="66880" y="29759"/>
                  </a:cubicBezTo>
                  <a:cubicBezTo>
                    <a:pt x="67853" y="29759"/>
                    <a:pt x="68826" y="29590"/>
                    <a:pt x="69781" y="29503"/>
                  </a:cubicBezTo>
                  <a:cubicBezTo>
                    <a:pt x="71534" y="29343"/>
                    <a:pt x="73316" y="29212"/>
                    <a:pt x="75059" y="28860"/>
                  </a:cubicBezTo>
                  <a:cubicBezTo>
                    <a:pt x="75836" y="28705"/>
                    <a:pt x="76011" y="28261"/>
                    <a:pt x="75907" y="27616"/>
                  </a:cubicBezTo>
                  <a:cubicBezTo>
                    <a:pt x="75775" y="26780"/>
                    <a:pt x="75521" y="25926"/>
                    <a:pt x="75167" y="25205"/>
                  </a:cubicBezTo>
                  <a:cubicBezTo>
                    <a:pt x="74173" y="23173"/>
                    <a:pt x="73373" y="21045"/>
                    <a:pt x="71914" y="19228"/>
                  </a:cubicBezTo>
                  <a:cubicBezTo>
                    <a:pt x="70831" y="17878"/>
                    <a:pt x="69829" y="16454"/>
                    <a:pt x="68698" y="15134"/>
                  </a:cubicBezTo>
                  <a:cubicBezTo>
                    <a:pt x="67748" y="14026"/>
                    <a:pt x="66628" y="13079"/>
                    <a:pt x="65598" y="12055"/>
                  </a:cubicBezTo>
                  <a:cubicBezTo>
                    <a:pt x="64542" y="11007"/>
                    <a:pt x="63294" y="10098"/>
                    <a:pt x="62022" y="9252"/>
                  </a:cubicBezTo>
                  <a:cubicBezTo>
                    <a:pt x="60116" y="7986"/>
                    <a:pt x="58296" y="6584"/>
                    <a:pt x="56230" y="5579"/>
                  </a:cubicBezTo>
                  <a:cubicBezTo>
                    <a:pt x="54869" y="4916"/>
                    <a:pt x="53531" y="4209"/>
                    <a:pt x="52105" y="3675"/>
                  </a:cubicBezTo>
                  <a:cubicBezTo>
                    <a:pt x="51521" y="3456"/>
                    <a:pt x="50927" y="3295"/>
                    <a:pt x="50341" y="3101"/>
                  </a:cubicBezTo>
                  <a:cubicBezTo>
                    <a:pt x="49757" y="2908"/>
                    <a:pt x="49235" y="2591"/>
                    <a:pt x="48615" y="2441"/>
                  </a:cubicBezTo>
                  <a:cubicBezTo>
                    <a:pt x="47914" y="2272"/>
                    <a:pt x="47147" y="2322"/>
                    <a:pt x="46500" y="1855"/>
                  </a:cubicBezTo>
                  <a:cubicBezTo>
                    <a:pt x="46025" y="1511"/>
                    <a:pt x="45377" y="1580"/>
                    <a:pt x="44821" y="1281"/>
                  </a:cubicBezTo>
                  <a:cubicBezTo>
                    <a:pt x="44670" y="1199"/>
                    <a:pt x="44457" y="1186"/>
                    <a:pt x="44222" y="1186"/>
                  </a:cubicBezTo>
                  <a:cubicBezTo>
                    <a:pt x="44113" y="1186"/>
                    <a:pt x="43999" y="1189"/>
                    <a:pt x="43884" y="1189"/>
                  </a:cubicBezTo>
                  <a:cubicBezTo>
                    <a:pt x="43698" y="1189"/>
                    <a:pt x="43510" y="1182"/>
                    <a:pt x="43334" y="1144"/>
                  </a:cubicBezTo>
                  <a:cubicBezTo>
                    <a:pt x="41733" y="800"/>
                    <a:pt x="40125" y="472"/>
                    <a:pt x="38504" y="262"/>
                  </a:cubicBezTo>
                  <a:cubicBezTo>
                    <a:pt x="37990" y="196"/>
                    <a:pt x="37472" y="154"/>
                    <a:pt x="36946" y="154"/>
                  </a:cubicBezTo>
                  <a:cubicBezTo>
                    <a:pt x="36584" y="154"/>
                    <a:pt x="36218" y="173"/>
                    <a:pt x="35845" y="218"/>
                  </a:cubicBezTo>
                  <a:cubicBezTo>
                    <a:pt x="35506" y="259"/>
                    <a:pt x="35120" y="322"/>
                    <a:pt x="34726" y="322"/>
                  </a:cubicBezTo>
                  <a:cubicBezTo>
                    <a:pt x="34352" y="322"/>
                    <a:pt x="33970" y="265"/>
                    <a:pt x="33613" y="78"/>
                  </a:cubicBezTo>
                  <a:cubicBezTo>
                    <a:pt x="33502" y="20"/>
                    <a:pt x="33365" y="0"/>
                    <a:pt x="3322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 name="Google Shape;973;p33">
              <a:extLst>
                <a:ext uri="{FF2B5EF4-FFF2-40B4-BE49-F238E27FC236}">
                  <a16:creationId xmlns:a16="http://schemas.microsoft.com/office/drawing/2014/main" id="{B660FDFE-14A7-4D75-862D-9698A38B4D69}"/>
                </a:ext>
              </a:extLst>
            </p:cNvPr>
            <p:cNvSpPr/>
            <p:nvPr/>
          </p:nvSpPr>
          <p:spPr>
            <a:xfrm>
              <a:off x="1560411" y="1479416"/>
              <a:ext cx="951930" cy="881790"/>
            </a:xfrm>
            <a:custGeom>
              <a:avLst/>
              <a:gdLst/>
              <a:ahLst/>
              <a:cxnLst/>
              <a:rect l="l" t="t" r="r" b="b"/>
              <a:pathLst>
                <a:path w="72528" h="67184" extrusionOk="0">
                  <a:moveTo>
                    <a:pt x="37153" y="1"/>
                  </a:moveTo>
                  <a:cubicBezTo>
                    <a:pt x="37099" y="1"/>
                    <a:pt x="37046" y="10"/>
                    <a:pt x="36995" y="32"/>
                  </a:cubicBezTo>
                  <a:cubicBezTo>
                    <a:pt x="36646" y="181"/>
                    <a:pt x="36298" y="230"/>
                    <a:pt x="35952" y="230"/>
                  </a:cubicBezTo>
                  <a:cubicBezTo>
                    <a:pt x="35351" y="230"/>
                    <a:pt x="34754" y="83"/>
                    <a:pt x="34165" y="56"/>
                  </a:cubicBezTo>
                  <a:cubicBezTo>
                    <a:pt x="33487" y="24"/>
                    <a:pt x="32807" y="5"/>
                    <a:pt x="32131" y="5"/>
                  </a:cubicBezTo>
                  <a:cubicBezTo>
                    <a:pt x="31687" y="5"/>
                    <a:pt x="31245" y="13"/>
                    <a:pt x="30806" y="31"/>
                  </a:cubicBezTo>
                  <a:cubicBezTo>
                    <a:pt x="29574" y="80"/>
                    <a:pt x="28336" y="314"/>
                    <a:pt x="27104" y="480"/>
                  </a:cubicBezTo>
                  <a:cubicBezTo>
                    <a:pt x="25808" y="654"/>
                    <a:pt x="24477" y="793"/>
                    <a:pt x="23243" y="1118"/>
                  </a:cubicBezTo>
                  <a:cubicBezTo>
                    <a:pt x="22263" y="1376"/>
                    <a:pt x="21238" y="1706"/>
                    <a:pt x="20259" y="2106"/>
                  </a:cubicBezTo>
                  <a:cubicBezTo>
                    <a:pt x="18823" y="2694"/>
                    <a:pt x="17392" y="3290"/>
                    <a:pt x="16070" y="4075"/>
                  </a:cubicBezTo>
                  <a:cubicBezTo>
                    <a:pt x="13878" y="5379"/>
                    <a:pt x="11680" y="6717"/>
                    <a:pt x="9897" y="8574"/>
                  </a:cubicBezTo>
                  <a:cubicBezTo>
                    <a:pt x="9473" y="9014"/>
                    <a:pt x="8984" y="9381"/>
                    <a:pt x="8581" y="9850"/>
                  </a:cubicBezTo>
                  <a:cubicBezTo>
                    <a:pt x="7845" y="10704"/>
                    <a:pt x="7159" y="11592"/>
                    <a:pt x="6464" y="12477"/>
                  </a:cubicBezTo>
                  <a:cubicBezTo>
                    <a:pt x="5677" y="13480"/>
                    <a:pt x="5023" y="14549"/>
                    <a:pt x="4440" y="15660"/>
                  </a:cubicBezTo>
                  <a:cubicBezTo>
                    <a:pt x="3897" y="16690"/>
                    <a:pt x="3479" y="17788"/>
                    <a:pt x="3034" y="18866"/>
                  </a:cubicBezTo>
                  <a:cubicBezTo>
                    <a:pt x="2804" y="19428"/>
                    <a:pt x="2801" y="20233"/>
                    <a:pt x="2398" y="20538"/>
                  </a:cubicBezTo>
                  <a:cubicBezTo>
                    <a:pt x="1718" y="21055"/>
                    <a:pt x="2323" y="21601"/>
                    <a:pt x="2104" y="22078"/>
                  </a:cubicBezTo>
                  <a:cubicBezTo>
                    <a:pt x="1939" y="22438"/>
                    <a:pt x="1603" y="22674"/>
                    <a:pt x="1525" y="23108"/>
                  </a:cubicBezTo>
                  <a:cubicBezTo>
                    <a:pt x="1214" y="24880"/>
                    <a:pt x="601" y="26583"/>
                    <a:pt x="372" y="28380"/>
                  </a:cubicBezTo>
                  <a:cubicBezTo>
                    <a:pt x="279" y="29119"/>
                    <a:pt x="22" y="29827"/>
                    <a:pt x="383" y="30563"/>
                  </a:cubicBezTo>
                  <a:cubicBezTo>
                    <a:pt x="481" y="30762"/>
                    <a:pt x="357" y="31009"/>
                    <a:pt x="220" y="31160"/>
                  </a:cubicBezTo>
                  <a:cubicBezTo>
                    <a:pt x="10" y="31392"/>
                    <a:pt x="5" y="31616"/>
                    <a:pt x="86" y="31885"/>
                  </a:cubicBezTo>
                  <a:cubicBezTo>
                    <a:pt x="262" y="32467"/>
                    <a:pt x="0" y="33075"/>
                    <a:pt x="223" y="33682"/>
                  </a:cubicBezTo>
                  <a:cubicBezTo>
                    <a:pt x="296" y="33882"/>
                    <a:pt x="388" y="34249"/>
                    <a:pt x="322" y="34476"/>
                  </a:cubicBezTo>
                  <a:cubicBezTo>
                    <a:pt x="27" y="35505"/>
                    <a:pt x="242" y="36517"/>
                    <a:pt x="511" y="37469"/>
                  </a:cubicBezTo>
                  <a:cubicBezTo>
                    <a:pt x="646" y="37944"/>
                    <a:pt x="809" y="38412"/>
                    <a:pt x="842" y="38902"/>
                  </a:cubicBezTo>
                  <a:cubicBezTo>
                    <a:pt x="959" y="40716"/>
                    <a:pt x="1365" y="42479"/>
                    <a:pt x="1848" y="44213"/>
                  </a:cubicBezTo>
                  <a:cubicBezTo>
                    <a:pt x="2058" y="44971"/>
                    <a:pt x="2296" y="45747"/>
                    <a:pt x="2623" y="46494"/>
                  </a:cubicBezTo>
                  <a:cubicBezTo>
                    <a:pt x="2861" y="47035"/>
                    <a:pt x="3039" y="47710"/>
                    <a:pt x="3295" y="48256"/>
                  </a:cubicBezTo>
                  <a:cubicBezTo>
                    <a:pt x="4037" y="49841"/>
                    <a:pt x="4863" y="51380"/>
                    <a:pt x="5834" y="52864"/>
                  </a:cubicBezTo>
                  <a:cubicBezTo>
                    <a:pt x="6643" y="54102"/>
                    <a:pt x="7713" y="55043"/>
                    <a:pt x="8668" y="56087"/>
                  </a:cubicBezTo>
                  <a:cubicBezTo>
                    <a:pt x="9684" y="57198"/>
                    <a:pt x="10865" y="58207"/>
                    <a:pt x="11923" y="59284"/>
                  </a:cubicBezTo>
                  <a:cubicBezTo>
                    <a:pt x="13324" y="60709"/>
                    <a:pt x="15009" y="61659"/>
                    <a:pt x="16621" y="62734"/>
                  </a:cubicBezTo>
                  <a:cubicBezTo>
                    <a:pt x="17028" y="63006"/>
                    <a:pt x="17430" y="63367"/>
                    <a:pt x="17937" y="63528"/>
                  </a:cubicBezTo>
                  <a:cubicBezTo>
                    <a:pt x="19749" y="64103"/>
                    <a:pt x="21354" y="65175"/>
                    <a:pt x="23262" y="65570"/>
                  </a:cubicBezTo>
                  <a:cubicBezTo>
                    <a:pt x="24727" y="65873"/>
                    <a:pt x="26119" y="66510"/>
                    <a:pt x="27625" y="66740"/>
                  </a:cubicBezTo>
                  <a:cubicBezTo>
                    <a:pt x="29173" y="66976"/>
                    <a:pt x="30708" y="67137"/>
                    <a:pt x="32284" y="67177"/>
                  </a:cubicBezTo>
                  <a:cubicBezTo>
                    <a:pt x="32454" y="67181"/>
                    <a:pt x="32624" y="67183"/>
                    <a:pt x="32794" y="67183"/>
                  </a:cubicBezTo>
                  <a:cubicBezTo>
                    <a:pt x="34026" y="67183"/>
                    <a:pt x="35250" y="67083"/>
                    <a:pt x="36477" y="67083"/>
                  </a:cubicBezTo>
                  <a:cubicBezTo>
                    <a:pt x="36657" y="67083"/>
                    <a:pt x="36837" y="67085"/>
                    <a:pt x="37018" y="67090"/>
                  </a:cubicBezTo>
                  <a:cubicBezTo>
                    <a:pt x="37065" y="67091"/>
                    <a:pt x="37111" y="67092"/>
                    <a:pt x="37158" y="67092"/>
                  </a:cubicBezTo>
                  <a:cubicBezTo>
                    <a:pt x="38603" y="67092"/>
                    <a:pt x="39892" y="66472"/>
                    <a:pt x="41237" y="66085"/>
                  </a:cubicBezTo>
                  <a:cubicBezTo>
                    <a:pt x="42694" y="65666"/>
                    <a:pt x="44077" y="64960"/>
                    <a:pt x="45526" y="64602"/>
                  </a:cubicBezTo>
                  <a:cubicBezTo>
                    <a:pt x="46408" y="64385"/>
                    <a:pt x="47047" y="63812"/>
                    <a:pt x="47884" y="63552"/>
                  </a:cubicBezTo>
                  <a:cubicBezTo>
                    <a:pt x="48705" y="63297"/>
                    <a:pt x="49687" y="62860"/>
                    <a:pt x="50247" y="62031"/>
                  </a:cubicBezTo>
                  <a:cubicBezTo>
                    <a:pt x="50841" y="61151"/>
                    <a:pt x="52209" y="61180"/>
                    <a:pt x="52554" y="60023"/>
                  </a:cubicBezTo>
                  <a:cubicBezTo>
                    <a:pt x="52576" y="59947"/>
                    <a:pt x="52725" y="59906"/>
                    <a:pt x="52815" y="59850"/>
                  </a:cubicBezTo>
                  <a:cubicBezTo>
                    <a:pt x="53182" y="59623"/>
                    <a:pt x="54142" y="60003"/>
                    <a:pt x="53722" y="58965"/>
                  </a:cubicBezTo>
                  <a:cubicBezTo>
                    <a:pt x="53717" y="58956"/>
                    <a:pt x="53753" y="58921"/>
                    <a:pt x="53777" y="58912"/>
                  </a:cubicBezTo>
                  <a:cubicBezTo>
                    <a:pt x="54525" y="58565"/>
                    <a:pt x="55099" y="58025"/>
                    <a:pt x="55438" y="57279"/>
                  </a:cubicBezTo>
                  <a:cubicBezTo>
                    <a:pt x="55488" y="57169"/>
                    <a:pt x="55559" y="57140"/>
                    <a:pt x="55637" y="57140"/>
                  </a:cubicBezTo>
                  <a:cubicBezTo>
                    <a:pt x="55721" y="57140"/>
                    <a:pt x="55814" y="57172"/>
                    <a:pt x="55899" y="57172"/>
                  </a:cubicBezTo>
                  <a:cubicBezTo>
                    <a:pt x="55988" y="57172"/>
                    <a:pt x="56069" y="57137"/>
                    <a:pt x="56124" y="56996"/>
                  </a:cubicBezTo>
                  <a:cubicBezTo>
                    <a:pt x="56502" y="56012"/>
                    <a:pt x="57334" y="55320"/>
                    <a:pt x="57882" y="54438"/>
                  </a:cubicBezTo>
                  <a:cubicBezTo>
                    <a:pt x="58037" y="54188"/>
                    <a:pt x="58003" y="53908"/>
                    <a:pt x="58207" y="53656"/>
                  </a:cubicBezTo>
                  <a:cubicBezTo>
                    <a:pt x="58974" y="52702"/>
                    <a:pt x="59557" y="51621"/>
                    <a:pt x="60044" y="50501"/>
                  </a:cubicBezTo>
                  <a:cubicBezTo>
                    <a:pt x="60424" y="49625"/>
                    <a:pt x="60550" y="48631"/>
                    <a:pt x="61317" y="47945"/>
                  </a:cubicBezTo>
                  <a:cubicBezTo>
                    <a:pt x="61385" y="47883"/>
                    <a:pt x="61373" y="47740"/>
                    <a:pt x="61424" y="47646"/>
                  </a:cubicBezTo>
                  <a:cubicBezTo>
                    <a:pt x="62020" y="46551"/>
                    <a:pt x="62051" y="45296"/>
                    <a:pt x="62395" y="44128"/>
                  </a:cubicBezTo>
                  <a:cubicBezTo>
                    <a:pt x="62802" y="42735"/>
                    <a:pt x="62983" y="41275"/>
                    <a:pt x="63246" y="39840"/>
                  </a:cubicBezTo>
                  <a:cubicBezTo>
                    <a:pt x="63448" y="38731"/>
                    <a:pt x="63817" y="37608"/>
                    <a:pt x="63761" y="36508"/>
                  </a:cubicBezTo>
                  <a:cubicBezTo>
                    <a:pt x="63698" y="35317"/>
                    <a:pt x="63770" y="34112"/>
                    <a:pt x="63586" y="32919"/>
                  </a:cubicBezTo>
                  <a:cubicBezTo>
                    <a:pt x="63509" y="32409"/>
                    <a:pt x="63252" y="31880"/>
                    <a:pt x="63319" y="31421"/>
                  </a:cubicBezTo>
                  <a:cubicBezTo>
                    <a:pt x="63443" y="30550"/>
                    <a:pt x="62648" y="29779"/>
                    <a:pt x="63137" y="28914"/>
                  </a:cubicBezTo>
                  <a:cubicBezTo>
                    <a:pt x="62578" y="28470"/>
                    <a:pt x="62877" y="27753"/>
                    <a:pt x="62623" y="27266"/>
                  </a:cubicBezTo>
                  <a:cubicBezTo>
                    <a:pt x="62412" y="26857"/>
                    <a:pt x="62654" y="26773"/>
                    <a:pt x="62793" y="26590"/>
                  </a:cubicBezTo>
                  <a:cubicBezTo>
                    <a:pt x="62973" y="26352"/>
                    <a:pt x="63321" y="26222"/>
                    <a:pt x="63549" y="26222"/>
                  </a:cubicBezTo>
                  <a:cubicBezTo>
                    <a:pt x="63582" y="26222"/>
                    <a:pt x="63613" y="26224"/>
                    <a:pt x="63641" y="26230"/>
                  </a:cubicBezTo>
                  <a:cubicBezTo>
                    <a:pt x="63772" y="26257"/>
                    <a:pt x="63902" y="26269"/>
                    <a:pt x="64031" y="26269"/>
                  </a:cubicBezTo>
                  <a:cubicBezTo>
                    <a:pt x="64648" y="26269"/>
                    <a:pt x="65234" y="26010"/>
                    <a:pt x="65857" y="26010"/>
                  </a:cubicBezTo>
                  <a:cubicBezTo>
                    <a:pt x="65968" y="26010"/>
                    <a:pt x="66080" y="26018"/>
                    <a:pt x="66194" y="26037"/>
                  </a:cubicBezTo>
                  <a:cubicBezTo>
                    <a:pt x="66365" y="26067"/>
                    <a:pt x="66569" y="26087"/>
                    <a:pt x="66774" y="26087"/>
                  </a:cubicBezTo>
                  <a:cubicBezTo>
                    <a:pt x="67005" y="26087"/>
                    <a:pt x="67236" y="26061"/>
                    <a:pt x="67426" y="25992"/>
                  </a:cubicBezTo>
                  <a:cubicBezTo>
                    <a:pt x="67810" y="25853"/>
                    <a:pt x="68197" y="25829"/>
                    <a:pt x="68558" y="25829"/>
                  </a:cubicBezTo>
                  <a:cubicBezTo>
                    <a:pt x="68755" y="25829"/>
                    <a:pt x="68945" y="25836"/>
                    <a:pt x="69123" y="25836"/>
                  </a:cubicBezTo>
                  <a:cubicBezTo>
                    <a:pt x="69325" y="25836"/>
                    <a:pt x="69512" y="25827"/>
                    <a:pt x="69677" y="25787"/>
                  </a:cubicBezTo>
                  <a:cubicBezTo>
                    <a:pt x="69714" y="25788"/>
                    <a:pt x="69751" y="25788"/>
                    <a:pt x="69787" y="25788"/>
                  </a:cubicBezTo>
                  <a:cubicBezTo>
                    <a:pt x="70695" y="25788"/>
                    <a:pt x="71381" y="25478"/>
                    <a:pt x="72094" y="25478"/>
                  </a:cubicBezTo>
                  <a:cubicBezTo>
                    <a:pt x="72165" y="25478"/>
                    <a:pt x="72237" y="25481"/>
                    <a:pt x="72309" y="25488"/>
                  </a:cubicBezTo>
                  <a:cubicBezTo>
                    <a:pt x="72320" y="25489"/>
                    <a:pt x="72330" y="25490"/>
                    <a:pt x="72340" y="25490"/>
                  </a:cubicBezTo>
                  <a:cubicBezTo>
                    <a:pt x="72527" y="25490"/>
                    <a:pt x="72503" y="25311"/>
                    <a:pt x="72446" y="25143"/>
                  </a:cubicBezTo>
                  <a:cubicBezTo>
                    <a:pt x="71616" y="22764"/>
                    <a:pt x="70632" y="20476"/>
                    <a:pt x="69113" y="18427"/>
                  </a:cubicBezTo>
                  <a:cubicBezTo>
                    <a:pt x="68235" y="17239"/>
                    <a:pt x="67387" y="15996"/>
                    <a:pt x="66348" y="14980"/>
                  </a:cubicBezTo>
                  <a:cubicBezTo>
                    <a:pt x="64966" y="13631"/>
                    <a:pt x="63729" y="12076"/>
                    <a:pt x="62129" y="11013"/>
                  </a:cubicBezTo>
                  <a:cubicBezTo>
                    <a:pt x="60554" y="9968"/>
                    <a:pt x="59221" y="8635"/>
                    <a:pt x="57608" y="7636"/>
                  </a:cubicBezTo>
                  <a:cubicBezTo>
                    <a:pt x="56297" y="6824"/>
                    <a:pt x="54999" y="5984"/>
                    <a:pt x="53679" y="5180"/>
                  </a:cubicBezTo>
                  <a:cubicBezTo>
                    <a:pt x="53120" y="4839"/>
                    <a:pt x="52478" y="4777"/>
                    <a:pt x="51955" y="4458"/>
                  </a:cubicBezTo>
                  <a:cubicBezTo>
                    <a:pt x="51505" y="4184"/>
                    <a:pt x="51060" y="4002"/>
                    <a:pt x="50561" y="3867"/>
                  </a:cubicBezTo>
                  <a:cubicBezTo>
                    <a:pt x="50124" y="3750"/>
                    <a:pt x="49811" y="3395"/>
                    <a:pt x="49334" y="3229"/>
                  </a:cubicBezTo>
                  <a:cubicBezTo>
                    <a:pt x="48470" y="2932"/>
                    <a:pt x="47467" y="2941"/>
                    <a:pt x="46728" y="2313"/>
                  </a:cubicBezTo>
                  <a:cubicBezTo>
                    <a:pt x="46336" y="1980"/>
                    <a:pt x="45861" y="1858"/>
                    <a:pt x="45406" y="1858"/>
                  </a:cubicBezTo>
                  <a:cubicBezTo>
                    <a:pt x="45290" y="1858"/>
                    <a:pt x="45176" y="1866"/>
                    <a:pt x="45065" y="1880"/>
                  </a:cubicBezTo>
                  <a:cubicBezTo>
                    <a:pt x="45030" y="1885"/>
                    <a:pt x="44996" y="1887"/>
                    <a:pt x="44964" y="1887"/>
                  </a:cubicBezTo>
                  <a:cubicBezTo>
                    <a:pt x="44459" y="1887"/>
                    <a:pt x="44220" y="1379"/>
                    <a:pt x="43700" y="1379"/>
                  </a:cubicBezTo>
                  <a:cubicBezTo>
                    <a:pt x="43664" y="1379"/>
                    <a:pt x="43626" y="1382"/>
                    <a:pt x="43587" y="1387"/>
                  </a:cubicBezTo>
                  <a:cubicBezTo>
                    <a:pt x="43534" y="1394"/>
                    <a:pt x="43480" y="1398"/>
                    <a:pt x="43427" y="1398"/>
                  </a:cubicBezTo>
                  <a:cubicBezTo>
                    <a:pt x="42771" y="1398"/>
                    <a:pt x="42151" y="892"/>
                    <a:pt x="41487" y="794"/>
                  </a:cubicBezTo>
                  <a:cubicBezTo>
                    <a:pt x="40325" y="620"/>
                    <a:pt x="39154" y="533"/>
                    <a:pt x="37996" y="287"/>
                  </a:cubicBezTo>
                  <a:cubicBezTo>
                    <a:pt x="37710" y="227"/>
                    <a:pt x="37417" y="1"/>
                    <a:pt x="37153" y="1"/>
                  </a:cubicBezTo>
                  <a:close/>
                </a:path>
              </a:pathLst>
            </a:custGeom>
            <a:solidFill>
              <a:schemeClr val="accent4">
                <a:lumMod val="90000"/>
              </a:schemeClr>
            </a:solidFill>
            <a:ln>
              <a:noFill/>
            </a:ln>
          </p:spPr>
          <p:txBody>
            <a:bodyPr spcFirstLastPara="1" wrap="square" lIns="121900" tIns="121900" rIns="121900" bIns="121900" anchor="ctr" anchorCtr="0">
              <a:noAutofit/>
            </a:bodyPr>
            <a:lstStyle/>
            <a:p>
              <a:pPr algn="ctr"/>
              <a:r>
                <a:rPr lang="en-US" sz="1600" dirty="0"/>
                <a:t>CLOUD FRIENDLY</a:t>
              </a:r>
              <a:endParaRPr sz="1600" dirty="0"/>
            </a:p>
          </p:txBody>
        </p:sp>
      </p:grpSp>
      <p:grpSp>
        <p:nvGrpSpPr>
          <p:cNvPr id="32" name="Google Shape;971;p33">
            <a:extLst>
              <a:ext uri="{FF2B5EF4-FFF2-40B4-BE49-F238E27FC236}">
                <a16:creationId xmlns:a16="http://schemas.microsoft.com/office/drawing/2014/main" id="{A9942F91-AD46-4DFC-88BD-F759B85E8669}"/>
              </a:ext>
            </a:extLst>
          </p:cNvPr>
          <p:cNvGrpSpPr/>
          <p:nvPr/>
        </p:nvGrpSpPr>
        <p:grpSpPr>
          <a:xfrm>
            <a:off x="5130570" y="5057603"/>
            <a:ext cx="1856249" cy="1598603"/>
            <a:chOff x="1535763" y="1453020"/>
            <a:chExt cx="997658" cy="927032"/>
          </a:xfrm>
        </p:grpSpPr>
        <p:sp>
          <p:nvSpPr>
            <p:cNvPr id="33" name="Google Shape;972;p33">
              <a:extLst>
                <a:ext uri="{FF2B5EF4-FFF2-40B4-BE49-F238E27FC236}">
                  <a16:creationId xmlns:a16="http://schemas.microsoft.com/office/drawing/2014/main" id="{9F171157-AC9C-48EC-962A-37B397C8742C}"/>
                </a:ext>
              </a:extLst>
            </p:cNvPr>
            <p:cNvSpPr/>
            <p:nvPr/>
          </p:nvSpPr>
          <p:spPr>
            <a:xfrm>
              <a:off x="1535763" y="1453020"/>
              <a:ext cx="997658" cy="927032"/>
            </a:xfrm>
            <a:custGeom>
              <a:avLst/>
              <a:gdLst/>
              <a:ahLst/>
              <a:cxnLst/>
              <a:rect l="l" t="t" r="r" b="b"/>
              <a:pathLst>
                <a:path w="76012" h="70631" extrusionOk="0">
                  <a:moveTo>
                    <a:pt x="39031" y="2012"/>
                  </a:moveTo>
                  <a:cubicBezTo>
                    <a:pt x="39295" y="2012"/>
                    <a:pt x="39588" y="2238"/>
                    <a:pt x="39874" y="2298"/>
                  </a:cubicBezTo>
                  <a:cubicBezTo>
                    <a:pt x="41032" y="2544"/>
                    <a:pt x="42203" y="2631"/>
                    <a:pt x="43365" y="2805"/>
                  </a:cubicBezTo>
                  <a:cubicBezTo>
                    <a:pt x="44029" y="2903"/>
                    <a:pt x="44649" y="3409"/>
                    <a:pt x="45305" y="3409"/>
                  </a:cubicBezTo>
                  <a:cubicBezTo>
                    <a:pt x="45358" y="3409"/>
                    <a:pt x="45412" y="3405"/>
                    <a:pt x="45465" y="3398"/>
                  </a:cubicBezTo>
                  <a:cubicBezTo>
                    <a:pt x="45504" y="3393"/>
                    <a:pt x="45542" y="3390"/>
                    <a:pt x="45578" y="3390"/>
                  </a:cubicBezTo>
                  <a:cubicBezTo>
                    <a:pt x="46098" y="3390"/>
                    <a:pt x="46337" y="3898"/>
                    <a:pt x="46842" y="3898"/>
                  </a:cubicBezTo>
                  <a:cubicBezTo>
                    <a:pt x="46874" y="3898"/>
                    <a:pt x="46908" y="3896"/>
                    <a:pt x="46943" y="3891"/>
                  </a:cubicBezTo>
                  <a:cubicBezTo>
                    <a:pt x="47054" y="3877"/>
                    <a:pt x="47168" y="3869"/>
                    <a:pt x="47284" y="3869"/>
                  </a:cubicBezTo>
                  <a:cubicBezTo>
                    <a:pt x="47739" y="3869"/>
                    <a:pt x="48214" y="3991"/>
                    <a:pt x="48606" y="4324"/>
                  </a:cubicBezTo>
                  <a:cubicBezTo>
                    <a:pt x="49345" y="4952"/>
                    <a:pt x="50348" y="4943"/>
                    <a:pt x="51212" y="5240"/>
                  </a:cubicBezTo>
                  <a:cubicBezTo>
                    <a:pt x="51689" y="5406"/>
                    <a:pt x="52002" y="5761"/>
                    <a:pt x="52439" y="5878"/>
                  </a:cubicBezTo>
                  <a:cubicBezTo>
                    <a:pt x="52938" y="6013"/>
                    <a:pt x="53383" y="6195"/>
                    <a:pt x="53833" y="6469"/>
                  </a:cubicBezTo>
                  <a:cubicBezTo>
                    <a:pt x="54356" y="6788"/>
                    <a:pt x="54998" y="6850"/>
                    <a:pt x="55557" y="7191"/>
                  </a:cubicBezTo>
                  <a:cubicBezTo>
                    <a:pt x="56877" y="7995"/>
                    <a:pt x="58175" y="8835"/>
                    <a:pt x="59486" y="9647"/>
                  </a:cubicBezTo>
                  <a:cubicBezTo>
                    <a:pt x="61099" y="10646"/>
                    <a:pt x="62432" y="11979"/>
                    <a:pt x="64007" y="13024"/>
                  </a:cubicBezTo>
                  <a:cubicBezTo>
                    <a:pt x="65607" y="14087"/>
                    <a:pt x="66844" y="15642"/>
                    <a:pt x="68224" y="16991"/>
                  </a:cubicBezTo>
                  <a:cubicBezTo>
                    <a:pt x="69265" y="18007"/>
                    <a:pt x="70111" y="19250"/>
                    <a:pt x="70991" y="20438"/>
                  </a:cubicBezTo>
                  <a:cubicBezTo>
                    <a:pt x="72510" y="22487"/>
                    <a:pt x="73494" y="24775"/>
                    <a:pt x="74324" y="27154"/>
                  </a:cubicBezTo>
                  <a:cubicBezTo>
                    <a:pt x="74381" y="27322"/>
                    <a:pt x="74405" y="27501"/>
                    <a:pt x="74218" y="27501"/>
                  </a:cubicBezTo>
                  <a:cubicBezTo>
                    <a:pt x="74208" y="27501"/>
                    <a:pt x="74198" y="27500"/>
                    <a:pt x="74187" y="27499"/>
                  </a:cubicBezTo>
                  <a:cubicBezTo>
                    <a:pt x="74115" y="27492"/>
                    <a:pt x="74043" y="27489"/>
                    <a:pt x="73972" y="27489"/>
                  </a:cubicBezTo>
                  <a:cubicBezTo>
                    <a:pt x="73258" y="27489"/>
                    <a:pt x="72573" y="27799"/>
                    <a:pt x="71665" y="27799"/>
                  </a:cubicBezTo>
                  <a:cubicBezTo>
                    <a:pt x="71629" y="27799"/>
                    <a:pt x="71592" y="27799"/>
                    <a:pt x="71555" y="27798"/>
                  </a:cubicBezTo>
                  <a:cubicBezTo>
                    <a:pt x="71390" y="27838"/>
                    <a:pt x="71203" y="27847"/>
                    <a:pt x="71001" y="27847"/>
                  </a:cubicBezTo>
                  <a:cubicBezTo>
                    <a:pt x="70823" y="27847"/>
                    <a:pt x="70633" y="27840"/>
                    <a:pt x="70436" y="27840"/>
                  </a:cubicBezTo>
                  <a:cubicBezTo>
                    <a:pt x="70075" y="27840"/>
                    <a:pt x="69688" y="27864"/>
                    <a:pt x="69304" y="28003"/>
                  </a:cubicBezTo>
                  <a:cubicBezTo>
                    <a:pt x="69114" y="28072"/>
                    <a:pt x="68883" y="28098"/>
                    <a:pt x="68652" y="28098"/>
                  </a:cubicBezTo>
                  <a:cubicBezTo>
                    <a:pt x="68447" y="28098"/>
                    <a:pt x="68243" y="28078"/>
                    <a:pt x="68072" y="28048"/>
                  </a:cubicBezTo>
                  <a:cubicBezTo>
                    <a:pt x="67958" y="28029"/>
                    <a:pt x="67846" y="28021"/>
                    <a:pt x="67735" y="28021"/>
                  </a:cubicBezTo>
                  <a:cubicBezTo>
                    <a:pt x="67112" y="28021"/>
                    <a:pt x="66526" y="28280"/>
                    <a:pt x="65909" y="28280"/>
                  </a:cubicBezTo>
                  <a:cubicBezTo>
                    <a:pt x="65780" y="28280"/>
                    <a:pt x="65650" y="28268"/>
                    <a:pt x="65519" y="28241"/>
                  </a:cubicBezTo>
                  <a:cubicBezTo>
                    <a:pt x="65491" y="28235"/>
                    <a:pt x="65460" y="28233"/>
                    <a:pt x="65427" y="28233"/>
                  </a:cubicBezTo>
                  <a:cubicBezTo>
                    <a:pt x="65199" y="28233"/>
                    <a:pt x="64851" y="28363"/>
                    <a:pt x="64671" y="28601"/>
                  </a:cubicBezTo>
                  <a:cubicBezTo>
                    <a:pt x="64532" y="28784"/>
                    <a:pt x="64290" y="28868"/>
                    <a:pt x="64501" y="29277"/>
                  </a:cubicBezTo>
                  <a:cubicBezTo>
                    <a:pt x="64755" y="29764"/>
                    <a:pt x="64456" y="30481"/>
                    <a:pt x="65015" y="30925"/>
                  </a:cubicBezTo>
                  <a:cubicBezTo>
                    <a:pt x="64526" y="31790"/>
                    <a:pt x="65321" y="32561"/>
                    <a:pt x="65197" y="33432"/>
                  </a:cubicBezTo>
                  <a:cubicBezTo>
                    <a:pt x="65130" y="33891"/>
                    <a:pt x="65387" y="34420"/>
                    <a:pt x="65464" y="34930"/>
                  </a:cubicBezTo>
                  <a:cubicBezTo>
                    <a:pt x="65648" y="36123"/>
                    <a:pt x="65576" y="37328"/>
                    <a:pt x="65639" y="38519"/>
                  </a:cubicBezTo>
                  <a:cubicBezTo>
                    <a:pt x="65695" y="39619"/>
                    <a:pt x="65326" y="40742"/>
                    <a:pt x="65124" y="41851"/>
                  </a:cubicBezTo>
                  <a:cubicBezTo>
                    <a:pt x="64861" y="43286"/>
                    <a:pt x="64680" y="44746"/>
                    <a:pt x="64273" y="46139"/>
                  </a:cubicBezTo>
                  <a:cubicBezTo>
                    <a:pt x="63929" y="47307"/>
                    <a:pt x="63898" y="48562"/>
                    <a:pt x="63302" y="49657"/>
                  </a:cubicBezTo>
                  <a:cubicBezTo>
                    <a:pt x="63251" y="49751"/>
                    <a:pt x="63263" y="49894"/>
                    <a:pt x="63195" y="49956"/>
                  </a:cubicBezTo>
                  <a:cubicBezTo>
                    <a:pt x="62428" y="50642"/>
                    <a:pt x="62302" y="51636"/>
                    <a:pt x="61922" y="52512"/>
                  </a:cubicBezTo>
                  <a:cubicBezTo>
                    <a:pt x="61435" y="53632"/>
                    <a:pt x="60852" y="54713"/>
                    <a:pt x="60085" y="55667"/>
                  </a:cubicBezTo>
                  <a:cubicBezTo>
                    <a:pt x="59881" y="55919"/>
                    <a:pt x="59915" y="56199"/>
                    <a:pt x="59760" y="56449"/>
                  </a:cubicBezTo>
                  <a:cubicBezTo>
                    <a:pt x="59212" y="57331"/>
                    <a:pt x="58380" y="58023"/>
                    <a:pt x="58002" y="59007"/>
                  </a:cubicBezTo>
                  <a:cubicBezTo>
                    <a:pt x="57947" y="59148"/>
                    <a:pt x="57866" y="59183"/>
                    <a:pt x="57777" y="59183"/>
                  </a:cubicBezTo>
                  <a:cubicBezTo>
                    <a:pt x="57692" y="59183"/>
                    <a:pt x="57599" y="59151"/>
                    <a:pt x="57515" y="59151"/>
                  </a:cubicBezTo>
                  <a:cubicBezTo>
                    <a:pt x="57437" y="59151"/>
                    <a:pt x="57366" y="59180"/>
                    <a:pt x="57316" y="59290"/>
                  </a:cubicBezTo>
                  <a:cubicBezTo>
                    <a:pt x="56977" y="60036"/>
                    <a:pt x="56403" y="60576"/>
                    <a:pt x="55655" y="60923"/>
                  </a:cubicBezTo>
                  <a:cubicBezTo>
                    <a:pt x="55631" y="60932"/>
                    <a:pt x="55595" y="60967"/>
                    <a:pt x="55600" y="60976"/>
                  </a:cubicBezTo>
                  <a:cubicBezTo>
                    <a:pt x="56020" y="62014"/>
                    <a:pt x="55060" y="61634"/>
                    <a:pt x="54693" y="61861"/>
                  </a:cubicBezTo>
                  <a:cubicBezTo>
                    <a:pt x="54603" y="61917"/>
                    <a:pt x="54454" y="61958"/>
                    <a:pt x="54432" y="62034"/>
                  </a:cubicBezTo>
                  <a:cubicBezTo>
                    <a:pt x="54087" y="63191"/>
                    <a:pt x="52719" y="63162"/>
                    <a:pt x="52125" y="64042"/>
                  </a:cubicBezTo>
                  <a:cubicBezTo>
                    <a:pt x="51565" y="64871"/>
                    <a:pt x="50583" y="65308"/>
                    <a:pt x="49762" y="65563"/>
                  </a:cubicBezTo>
                  <a:cubicBezTo>
                    <a:pt x="48925" y="65823"/>
                    <a:pt x="48286" y="66396"/>
                    <a:pt x="47404" y="66613"/>
                  </a:cubicBezTo>
                  <a:cubicBezTo>
                    <a:pt x="45955" y="66971"/>
                    <a:pt x="44572" y="67677"/>
                    <a:pt x="43115" y="68096"/>
                  </a:cubicBezTo>
                  <a:cubicBezTo>
                    <a:pt x="41770" y="68483"/>
                    <a:pt x="40481" y="69103"/>
                    <a:pt x="39036" y="69103"/>
                  </a:cubicBezTo>
                  <a:cubicBezTo>
                    <a:pt x="38989" y="69103"/>
                    <a:pt x="38943" y="69102"/>
                    <a:pt x="38896" y="69101"/>
                  </a:cubicBezTo>
                  <a:cubicBezTo>
                    <a:pt x="38715" y="69096"/>
                    <a:pt x="38535" y="69094"/>
                    <a:pt x="38355" y="69094"/>
                  </a:cubicBezTo>
                  <a:cubicBezTo>
                    <a:pt x="37128" y="69094"/>
                    <a:pt x="35904" y="69194"/>
                    <a:pt x="34672" y="69194"/>
                  </a:cubicBezTo>
                  <a:cubicBezTo>
                    <a:pt x="34502" y="69194"/>
                    <a:pt x="34332" y="69192"/>
                    <a:pt x="34162" y="69188"/>
                  </a:cubicBezTo>
                  <a:cubicBezTo>
                    <a:pt x="32586" y="69148"/>
                    <a:pt x="31051" y="68987"/>
                    <a:pt x="29503" y="68751"/>
                  </a:cubicBezTo>
                  <a:cubicBezTo>
                    <a:pt x="27997" y="68521"/>
                    <a:pt x="26605" y="67884"/>
                    <a:pt x="25140" y="67581"/>
                  </a:cubicBezTo>
                  <a:cubicBezTo>
                    <a:pt x="23232" y="67186"/>
                    <a:pt x="21627" y="66114"/>
                    <a:pt x="19815" y="65539"/>
                  </a:cubicBezTo>
                  <a:cubicBezTo>
                    <a:pt x="19308" y="65378"/>
                    <a:pt x="18906" y="65017"/>
                    <a:pt x="18499" y="64745"/>
                  </a:cubicBezTo>
                  <a:cubicBezTo>
                    <a:pt x="16887" y="63670"/>
                    <a:pt x="15202" y="62720"/>
                    <a:pt x="13801" y="61295"/>
                  </a:cubicBezTo>
                  <a:cubicBezTo>
                    <a:pt x="12743" y="60218"/>
                    <a:pt x="11562" y="59209"/>
                    <a:pt x="10546" y="58098"/>
                  </a:cubicBezTo>
                  <a:cubicBezTo>
                    <a:pt x="9591" y="57054"/>
                    <a:pt x="8521" y="56113"/>
                    <a:pt x="7712" y="54875"/>
                  </a:cubicBezTo>
                  <a:cubicBezTo>
                    <a:pt x="6741" y="53391"/>
                    <a:pt x="5915" y="51852"/>
                    <a:pt x="5173" y="50267"/>
                  </a:cubicBezTo>
                  <a:cubicBezTo>
                    <a:pt x="4917" y="49721"/>
                    <a:pt x="4739" y="49046"/>
                    <a:pt x="4501" y="48505"/>
                  </a:cubicBezTo>
                  <a:cubicBezTo>
                    <a:pt x="4174" y="47758"/>
                    <a:pt x="3936" y="46982"/>
                    <a:pt x="3726" y="46224"/>
                  </a:cubicBezTo>
                  <a:cubicBezTo>
                    <a:pt x="3243" y="44490"/>
                    <a:pt x="2837" y="42727"/>
                    <a:pt x="2720" y="40913"/>
                  </a:cubicBezTo>
                  <a:cubicBezTo>
                    <a:pt x="2687" y="40423"/>
                    <a:pt x="2524" y="39955"/>
                    <a:pt x="2389" y="39480"/>
                  </a:cubicBezTo>
                  <a:cubicBezTo>
                    <a:pt x="2120" y="38528"/>
                    <a:pt x="1905" y="37516"/>
                    <a:pt x="2200" y="36487"/>
                  </a:cubicBezTo>
                  <a:cubicBezTo>
                    <a:pt x="2266" y="36260"/>
                    <a:pt x="2174" y="35893"/>
                    <a:pt x="2101" y="35693"/>
                  </a:cubicBezTo>
                  <a:cubicBezTo>
                    <a:pt x="1878" y="35086"/>
                    <a:pt x="2140" y="34478"/>
                    <a:pt x="1964" y="33896"/>
                  </a:cubicBezTo>
                  <a:cubicBezTo>
                    <a:pt x="1883" y="33627"/>
                    <a:pt x="1888" y="33403"/>
                    <a:pt x="2098" y="33171"/>
                  </a:cubicBezTo>
                  <a:cubicBezTo>
                    <a:pt x="2235" y="33020"/>
                    <a:pt x="2359" y="32773"/>
                    <a:pt x="2261" y="32574"/>
                  </a:cubicBezTo>
                  <a:cubicBezTo>
                    <a:pt x="1900" y="31838"/>
                    <a:pt x="2157" y="31130"/>
                    <a:pt x="2250" y="30391"/>
                  </a:cubicBezTo>
                  <a:cubicBezTo>
                    <a:pt x="2479" y="28594"/>
                    <a:pt x="3092" y="26891"/>
                    <a:pt x="3403" y="25119"/>
                  </a:cubicBezTo>
                  <a:cubicBezTo>
                    <a:pt x="3481" y="24685"/>
                    <a:pt x="3817" y="24449"/>
                    <a:pt x="3982" y="24089"/>
                  </a:cubicBezTo>
                  <a:cubicBezTo>
                    <a:pt x="4201" y="23612"/>
                    <a:pt x="3596" y="23066"/>
                    <a:pt x="4276" y="22549"/>
                  </a:cubicBezTo>
                  <a:cubicBezTo>
                    <a:pt x="4679" y="22244"/>
                    <a:pt x="4682" y="21439"/>
                    <a:pt x="4912" y="20877"/>
                  </a:cubicBezTo>
                  <a:cubicBezTo>
                    <a:pt x="5357" y="19799"/>
                    <a:pt x="5775" y="18701"/>
                    <a:pt x="6318" y="17671"/>
                  </a:cubicBezTo>
                  <a:cubicBezTo>
                    <a:pt x="6901" y="16560"/>
                    <a:pt x="7555" y="15491"/>
                    <a:pt x="8342" y="14488"/>
                  </a:cubicBezTo>
                  <a:cubicBezTo>
                    <a:pt x="9037" y="13603"/>
                    <a:pt x="9723" y="12715"/>
                    <a:pt x="10459" y="11861"/>
                  </a:cubicBezTo>
                  <a:cubicBezTo>
                    <a:pt x="10862" y="11392"/>
                    <a:pt x="11351" y="11025"/>
                    <a:pt x="11775" y="10585"/>
                  </a:cubicBezTo>
                  <a:cubicBezTo>
                    <a:pt x="13558" y="8728"/>
                    <a:pt x="15756" y="7390"/>
                    <a:pt x="17948" y="6086"/>
                  </a:cubicBezTo>
                  <a:cubicBezTo>
                    <a:pt x="19270" y="5301"/>
                    <a:pt x="20701" y="4705"/>
                    <a:pt x="22137" y="4117"/>
                  </a:cubicBezTo>
                  <a:cubicBezTo>
                    <a:pt x="23116" y="3717"/>
                    <a:pt x="24141" y="3387"/>
                    <a:pt x="25121" y="3129"/>
                  </a:cubicBezTo>
                  <a:cubicBezTo>
                    <a:pt x="26355" y="2804"/>
                    <a:pt x="27686" y="2665"/>
                    <a:pt x="28982" y="2491"/>
                  </a:cubicBezTo>
                  <a:cubicBezTo>
                    <a:pt x="30214" y="2325"/>
                    <a:pt x="31452" y="2091"/>
                    <a:pt x="32684" y="2042"/>
                  </a:cubicBezTo>
                  <a:cubicBezTo>
                    <a:pt x="33123" y="2024"/>
                    <a:pt x="33565" y="2016"/>
                    <a:pt x="34009" y="2016"/>
                  </a:cubicBezTo>
                  <a:cubicBezTo>
                    <a:pt x="34685" y="2016"/>
                    <a:pt x="35365" y="2035"/>
                    <a:pt x="36043" y="2067"/>
                  </a:cubicBezTo>
                  <a:cubicBezTo>
                    <a:pt x="36632" y="2094"/>
                    <a:pt x="37229" y="2241"/>
                    <a:pt x="37830" y="2241"/>
                  </a:cubicBezTo>
                  <a:cubicBezTo>
                    <a:pt x="38176" y="2241"/>
                    <a:pt x="38524" y="2192"/>
                    <a:pt x="38873" y="2043"/>
                  </a:cubicBezTo>
                  <a:cubicBezTo>
                    <a:pt x="38924" y="2021"/>
                    <a:pt x="38977" y="2012"/>
                    <a:pt x="39031" y="2012"/>
                  </a:cubicBezTo>
                  <a:close/>
                  <a:moveTo>
                    <a:pt x="33221" y="0"/>
                  </a:moveTo>
                  <a:cubicBezTo>
                    <a:pt x="33034" y="0"/>
                    <a:pt x="32834" y="33"/>
                    <a:pt x="32655" y="57"/>
                  </a:cubicBezTo>
                  <a:cubicBezTo>
                    <a:pt x="30838" y="290"/>
                    <a:pt x="29021" y="528"/>
                    <a:pt x="27209" y="792"/>
                  </a:cubicBezTo>
                  <a:cubicBezTo>
                    <a:pt x="25838" y="993"/>
                    <a:pt x="24483" y="1198"/>
                    <a:pt x="23148" y="1656"/>
                  </a:cubicBezTo>
                  <a:cubicBezTo>
                    <a:pt x="22333" y="1934"/>
                    <a:pt x="21509" y="2205"/>
                    <a:pt x="20737" y="2571"/>
                  </a:cubicBezTo>
                  <a:cubicBezTo>
                    <a:pt x="20096" y="2874"/>
                    <a:pt x="19337" y="2952"/>
                    <a:pt x="18808" y="3454"/>
                  </a:cubicBezTo>
                  <a:cubicBezTo>
                    <a:pt x="18338" y="3901"/>
                    <a:pt x="17648" y="4212"/>
                    <a:pt x="17189" y="4243"/>
                  </a:cubicBezTo>
                  <a:cubicBezTo>
                    <a:pt x="16627" y="4281"/>
                    <a:pt x="16435" y="4958"/>
                    <a:pt x="15964" y="4958"/>
                  </a:cubicBezTo>
                  <a:cubicBezTo>
                    <a:pt x="15883" y="4958"/>
                    <a:pt x="15793" y="4938"/>
                    <a:pt x="15691" y="4890"/>
                  </a:cubicBezTo>
                  <a:cubicBezTo>
                    <a:pt x="15689" y="5924"/>
                    <a:pt x="14300" y="5200"/>
                    <a:pt x="14101" y="6134"/>
                  </a:cubicBezTo>
                  <a:cubicBezTo>
                    <a:pt x="14060" y="6323"/>
                    <a:pt x="13362" y="6624"/>
                    <a:pt x="12973" y="6870"/>
                  </a:cubicBezTo>
                  <a:cubicBezTo>
                    <a:pt x="11999" y="7488"/>
                    <a:pt x="11256" y="8417"/>
                    <a:pt x="10246" y="8998"/>
                  </a:cubicBezTo>
                  <a:cubicBezTo>
                    <a:pt x="10103" y="9081"/>
                    <a:pt x="10070" y="9180"/>
                    <a:pt x="10117" y="9327"/>
                  </a:cubicBezTo>
                  <a:cubicBezTo>
                    <a:pt x="10173" y="9500"/>
                    <a:pt x="10141" y="9611"/>
                    <a:pt x="9978" y="9611"/>
                  </a:cubicBezTo>
                  <a:cubicBezTo>
                    <a:pt x="9954" y="9611"/>
                    <a:pt x="9927" y="9608"/>
                    <a:pt x="9898" y="9603"/>
                  </a:cubicBezTo>
                  <a:cubicBezTo>
                    <a:pt x="9856" y="9596"/>
                    <a:pt x="9816" y="9593"/>
                    <a:pt x="9780" y="9593"/>
                  </a:cubicBezTo>
                  <a:cubicBezTo>
                    <a:pt x="9420" y="9593"/>
                    <a:pt x="9302" y="9913"/>
                    <a:pt x="9146" y="10176"/>
                  </a:cubicBezTo>
                  <a:cubicBezTo>
                    <a:pt x="9011" y="10406"/>
                    <a:pt x="8885" y="10625"/>
                    <a:pt x="8634" y="10772"/>
                  </a:cubicBezTo>
                  <a:cubicBezTo>
                    <a:pt x="8228" y="11007"/>
                    <a:pt x="7528" y="11092"/>
                    <a:pt x="7975" y="11861"/>
                  </a:cubicBezTo>
                  <a:cubicBezTo>
                    <a:pt x="7994" y="11892"/>
                    <a:pt x="7927" y="12013"/>
                    <a:pt x="7874" y="12038"/>
                  </a:cubicBezTo>
                  <a:cubicBezTo>
                    <a:pt x="7208" y="12355"/>
                    <a:pt x="6909" y="13066"/>
                    <a:pt x="6444" y="13477"/>
                  </a:cubicBezTo>
                  <a:cubicBezTo>
                    <a:pt x="5725" y="14112"/>
                    <a:pt x="5525" y="14980"/>
                    <a:pt x="4937" y="15647"/>
                  </a:cubicBezTo>
                  <a:cubicBezTo>
                    <a:pt x="4056" y="16649"/>
                    <a:pt x="4178" y="18197"/>
                    <a:pt x="3306" y="19275"/>
                  </a:cubicBezTo>
                  <a:cubicBezTo>
                    <a:pt x="2837" y="19856"/>
                    <a:pt x="2793" y="20633"/>
                    <a:pt x="2463" y="21289"/>
                  </a:cubicBezTo>
                  <a:cubicBezTo>
                    <a:pt x="1927" y="22359"/>
                    <a:pt x="1770" y="23568"/>
                    <a:pt x="1483" y="24710"/>
                  </a:cubicBezTo>
                  <a:cubicBezTo>
                    <a:pt x="1340" y="25281"/>
                    <a:pt x="1239" y="25996"/>
                    <a:pt x="1076" y="26555"/>
                  </a:cubicBezTo>
                  <a:cubicBezTo>
                    <a:pt x="774" y="27568"/>
                    <a:pt x="544" y="28602"/>
                    <a:pt x="387" y="29649"/>
                  </a:cubicBezTo>
                  <a:cubicBezTo>
                    <a:pt x="242" y="30621"/>
                    <a:pt x="131" y="31614"/>
                    <a:pt x="163" y="32592"/>
                  </a:cubicBezTo>
                  <a:cubicBezTo>
                    <a:pt x="178" y="33034"/>
                    <a:pt x="1" y="33462"/>
                    <a:pt x="119" y="33893"/>
                  </a:cubicBezTo>
                  <a:cubicBezTo>
                    <a:pt x="478" y="35206"/>
                    <a:pt x="133" y="36559"/>
                    <a:pt x="391" y="37897"/>
                  </a:cubicBezTo>
                  <a:cubicBezTo>
                    <a:pt x="620" y="39078"/>
                    <a:pt x="550" y="40316"/>
                    <a:pt x="611" y="41529"/>
                  </a:cubicBezTo>
                  <a:cubicBezTo>
                    <a:pt x="665" y="42660"/>
                    <a:pt x="1087" y="43721"/>
                    <a:pt x="1251" y="44821"/>
                  </a:cubicBezTo>
                  <a:cubicBezTo>
                    <a:pt x="1407" y="45852"/>
                    <a:pt x="1619" y="46887"/>
                    <a:pt x="2011" y="47808"/>
                  </a:cubicBezTo>
                  <a:cubicBezTo>
                    <a:pt x="2771" y="49597"/>
                    <a:pt x="3408" y="51468"/>
                    <a:pt x="4557" y="53064"/>
                  </a:cubicBezTo>
                  <a:cubicBezTo>
                    <a:pt x="4923" y="53571"/>
                    <a:pt x="5195" y="54127"/>
                    <a:pt x="5573" y="54629"/>
                  </a:cubicBezTo>
                  <a:cubicBezTo>
                    <a:pt x="6253" y="55527"/>
                    <a:pt x="7014" y="56381"/>
                    <a:pt x="7636" y="57292"/>
                  </a:cubicBezTo>
                  <a:cubicBezTo>
                    <a:pt x="8877" y="59114"/>
                    <a:pt x="10484" y="60537"/>
                    <a:pt x="12026" y="62052"/>
                  </a:cubicBezTo>
                  <a:cubicBezTo>
                    <a:pt x="12110" y="62134"/>
                    <a:pt x="12206" y="62146"/>
                    <a:pt x="12301" y="62146"/>
                  </a:cubicBezTo>
                  <a:cubicBezTo>
                    <a:pt x="12339" y="62146"/>
                    <a:pt x="12378" y="62144"/>
                    <a:pt x="12416" y="62144"/>
                  </a:cubicBezTo>
                  <a:cubicBezTo>
                    <a:pt x="12531" y="62144"/>
                    <a:pt x="12635" y="62163"/>
                    <a:pt x="12699" y="62318"/>
                  </a:cubicBezTo>
                  <a:cubicBezTo>
                    <a:pt x="13070" y="63214"/>
                    <a:pt x="13882" y="63644"/>
                    <a:pt x="14645" y="64123"/>
                  </a:cubicBezTo>
                  <a:cubicBezTo>
                    <a:pt x="15692" y="64779"/>
                    <a:pt x="16745" y="65428"/>
                    <a:pt x="17788" y="66095"/>
                  </a:cubicBezTo>
                  <a:cubicBezTo>
                    <a:pt x="18502" y="66551"/>
                    <a:pt x="19222" y="66982"/>
                    <a:pt x="20037" y="67239"/>
                  </a:cubicBezTo>
                  <a:cubicBezTo>
                    <a:pt x="20406" y="67354"/>
                    <a:pt x="20465" y="67830"/>
                    <a:pt x="20851" y="67956"/>
                  </a:cubicBezTo>
                  <a:cubicBezTo>
                    <a:pt x="22377" y="68457"/>
                    <a:pt x="23922" y="68902"/>
                    <a:pt x="25446" y="69415"/>
                  </a:cubicBezTo>
                  <a:cubicBezTo>
                    <a:pt x="26876" y="69896"/>
                    <a:pt x="28388" y="70157"/>
                    <a:pt x="29898" y="70350"/>
                  </a:cubicBezTo>
                  <a:cubicBezTo>
                    <a:pt x="30312" y="70403"/>
                    <a:pt x="30726" y="70446"/>
                    <a:pt x="31140" y="70479"/>
                  </a:cubicBezTo>
                  <a:cubicBezTo>
                    <a:pt x="31346" y="70495"/>
                    <a:pt x="31552" y="70501"/>
                    <a:pt x="31758" y="70501"/>
                  </a:cubicBezTo>
                  <a:cubicBezTo>
                    <a:pt x="32309" y="70501"/>
                    <a:pt x="32859" y="70459"/>
                    <a:pt x="33411" y="70459"/>
                  </a:cubicBezTo>
                  <a:cubicBezTo>
                    <a:pt x="33758" y="70459"/>
                    <a:pt x="34105" y="70476"/>
                    <a:pt x="34453" y="70530"/>
                  </a:cubicBezTo>
                  <a:cubicBezTo>
                    <a:pt x="34924" y="70604"/>
                    <a:pt x="35406" y="70631"/>
                    <a:pt x="35888" y="70631"/>
                  </a:cubicBezTo>
                  <a:cubicBezTo>
                    <a:pt x="36229" y="70631"/>
                    <a:pt x="36569" y="70618"/>
                    <a:pt x="36906" y="70599"/>
                  </a:cubicBezTo>
                  <a:cubicBezTo>
                    <a:pt x="37826" y="70548"/>
                    <a:pt x="38739" y="70389"/>
                    <a:pt x="39489" y="70297"/>
                  </a:cubicBezTo>
                  <a:cubicBezTo>
                    <a:pt x="39636" y="70326"/>
                    <a:pt x="39776" y="70339"/>
                    <a:pt x="39911" y="70339"/>
                  </a:cubicBezTo>
                  <a:cubicBezTo>
                    <a:pt x="40662" y="70339"/>
                    <a:pt x="41243" y="69952"/>
                    <a:pt x="41873" y="69933"/>
                  </a:cubicBezTo>
                  <a:cubicBezTo>
                    <a:pt x="43042" y="69899"/>
                    <a:pt x="44079" y="69407"/>
                    <a:pt x="45181" y="69148"/>
                  </a:cubicBezTo>
                  <a:cubicBezTo>
                    <a:pt x="46375" y="68864"/>
                    <a:pt x="47486" y="68334"/>
                    <a:pt x="48629" y="67903"/>
                  </a:cubicBezTo>
                  <a:cubicBezTo>
                    <a:pt x="49953" y="67402"/>
                    <a:pt x="51167" y="66707"/>
                    <a:pt x="52400" y="66067"/>
                  </a:cubicBezTo>
                  <a:cubicBezTo>
                    <a:pt x="53372" y="65563"/>
                    <a:pt x="54186" y="64736"/>
                    <a:pt x="55151" y="64162"/>
                  </a:cubicBezTo>
                  <a:cubicBezTo>
                    <a:pt x="55286" y="64082"/>
                    <a:pt x="55403" y="63966"/>
                    <a:pt x="55513" y="63851"/>
                  </a:cubicBezTo>
                  <a:cubicBezTo>
                    <a:pt x="56045" y="63302"/>
                    <a:pt x="56485" y="62598"/>
                    <a:pt x="57120" y="62225"/>
                  </a:cubicBezTo>
                  <a:cubicBezTo>
                    <a:pt x="58234" y="61572"/>
                    <a:pt x="58791" y="60436"/>
                    <a:pt x="59701" y="59615"/>
                  </a:cubicBezTo>
                  <a:cubicBezTo>
                    <a:pt x="60780" y="58638"/>
                    <a:pt x="61389" y="57284"/>
                    <a:pt x="62193" y="56085"/>
                  </a:cubicBezTo>
                  <a:cubicBezTo>
                    <a:pt x="63406" y="54279"/>
                    <a:pt x="64318" y="52288"/>
                    <a:pt x="64893" y="50191"/>
                  </a:cubicBezTo>
                  <a:cubicBezTo>
                    <a:pt x="65422" y="48268"/>
                    <a:pt x="65822" y="46311"/>
                    <a:pt x="66379" y="44398"/>
                  </a:cubicBezTo>
                  <a:cubicBezTo>
                    <a:pt x="66967" y="42380"/>
                    <a:pt x="67165" y="40302"/>
                    <a:pt x="67326" y="38238"/>
                  </a:cubicBezTo>
                  <a:cubicBezTo>
                    <a:pt x="67477" y="36321"/>
                    <a:pt x="67217" y="34389"/>
                    <a:pt x="66780" y="32497"/>
                  </a:cubicBezTo>
                  <a:cubicBezTo>
                    <a:pt x="66611" y="31763"/>
                    <a:pt x="66510" y="31012"/>
                    <a:pt x="66379" y="30268"/>
                  </a:cubicBezTo>
                  <a:cubicBezTo>
                    <a:pt x="66325" y="29965"/>
                    <a:pt x="66380" y="29758"/>
                    <a:pt x="66750" y="29758"/>
                  </a:cubicBezTo>
                  <a:cubicBezTo>
                    <a:pt x="66755" y="29758"/>
                    <a:pt x="66761" y="29758"/>
                    <a:pt x="66766" y="29758"/>
                  </a:cubicBezTo>
                  <a:cubicBezTo>
                    <a:pt x="66804" y="29758"/>
                    <a:pt x="66842" y="29759"/>
                    <a:pt x="66880" y="29759"/>
                  </a:cubicBezTo>
                  <a:cubicBezTo>
                    <a:pt x="67853" y="29759"/>
                    <a:pt x="68826" y="29590"/>
                    <a:pt x="69781" y="29503"/>
                  </a:cubicBezTo>
                  <a:cubicBezTo>
                    <a:pt x="71534" y="29343"/>
                    <a:pt x="73316" y="29212"/>
                    <a:pt x="75059" y="28860"/>
                  </a:cubicBezTo>
                  <a:cubicBezTo>
                    <a:pt x="75836" y="28705"/>
                    <a:pt x="76011" y="28261"/>
                    <a:pt x="75907" y="27616"/>
                  </a:cubicBezTo>
                  <a:cubicBezTo>
                    <a:pt x="75775" y="26780"/>
                    <a:pt x="75521" y="25926"/>
                    <a:pt x="75167" y="25205"/>
                  </a:cubicBezTo>
                  <a:cubicBezTo>
                    <a:pt x="74173" y="23173"/>
                    <a:pt x="73373" y="21045"/>
                    <a:pt x="71914" y="19228"/>
                  </a:cubicBezTo>
                  <a:cubicBezTo>
                    <a:pt x="70831" y="17878"/>
                    <a:pt x="69829" y="16454"/>
                    <a:pt x="68698" y="15134"/>
                  </a:cubicBezTo>
                  <a:cubicBezTo>
                    <a:pt x="67748" y="14026"/>
                    <a:pt x="66628" y="13079"/>
                    <a:pt x="65598" y="12055"/>
                  </a:cubicBezTo>
                  <a:cubicBezTo>
                    <a:pt x="64542" y="11007"/>
                    <a:pt x="63294" y="10098"/>
                    <a:pt x="62022" y="9252"/>
                  </a:cubicBezTo>
                  <a:cubicBezTo>
                    <a:pt x="60116" y="7986"/>
                    <a:pt x="58296" y="6584"/>
                    <a:pt x="56230" y="5579"/>
                  </a:cubicBezTo>
                  <a:cubicBezTo>
                    <a:pt x="54869" y="4916"/>
                    <a:pt x="53531" y="4209"/>
                    <a:pt x="52105" y="3675"/>
                  </a:cubicBezTo>
                  <a:cubicBezTo>
                    <a:pt x="51521" y="3456"/>
                    <a:pt x="50927" y="3295"/>
                    <a:pt x="50341" y="3101"/>
                  </a:cubicBezTo>
                  <a:cubicBezTo>
                    <a:pt x="49757" y="2908"/>
                    <a:pt x="49235" y="2591"/>
                    <a:pt x="48615" y="2441"/>
                  </a:cubicBezTo>
                  <a:cubicBezTo>
                    <a:pt x="47914" y="2272"/>
                    <a:pt x="47147" y="2322"/>
                    <a:pt x="46500" y="1855"/>
                  </a:cubicBezTo>
                  <a:cubicBezTo>
                    <a:pt x="46025" y="1511"/>
                    <a:pt x="45377" y="1580"/>
                    <a:pt x="44821" y="1281"/>
                  </a:cubicBezTo>
                  <a:cubicBezTo>
                    <a:pt x="44670" y="1199"/>
                    <a:pt x="44457" y="1186"/>
                    <a:pt x="44222" y="1186"/>
                  </a:cubicBezTo>
                  <a:cubicBezTo>
                    <a:pt x="44113" y="1186"/>
                    <a:pt x="43999" y="1189"/>
                    <a:pt x="43884" y="1189"/>
                  </a:cubicBezTo>
                  <a:cubicBezTo>
                    <a:pt x="43698" y="1189"/>
                    <a:pt x="43510" y="1182"/>
                    <a:pt x="43334" y="1144"/>
                  </a:cubicBezTo>
                  <a:cubicBezTo>
                    <a:pt x="41733" y="800"/>
                    <a:pt x="40125" y="472"/>
                    <a:pt x="38504" y="262"/>
                  </a:cubicBezTo>
                  <a:cubicBezTo>
                    <a:pt x="37990" y="196"/>
                    <a:pt x="37472" y="154"/>
                    <a:pt x="36946" y="154"/>
                  </a:cubicBezTo>
                  <a:cubicBezTo>
                    <a:pt x="36584" y="154"/>
                    <a:pt x="36218" y="173"/>
                    <a:pt x="35845" y="218"/>
                  </a:cubicBezTo>
                  <a:cubicBezTo>
                    <a:pt x="35506" y="259"/>
                    <a:pt x="35120" y="322"/>
                    <a:pt x="34726" y="322"/>
                  </a:cubicBezTo>
                  <a:cubicBezTo>
                    <a:pt x="34352" y="322"/>
                    <a:pt x="33970" y="265"/>
                    <a:pt x="33613" y="78"/>
                  </a:cubicBezTo>
                  <a:cubicBezTo>
                    <a:pt x="33502" y="20"/>
                    <a:pt x="33365" y="0"/>
                    <a:pt x="3322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4" name="Google Shape;973;p33">
              <a:extLst>
                <a:ext uri="{FF2B5EF4-FFF2-40B4-BE49-F238E27FC236}">
                  <a16:creationId xmlns:a16="http://schemas.microsoft.com/office/drawing/2014/main" id="{720F00A4-261B-4D88-B06B-593D1E0A892B}"/>
                </a:ext>
              </a:extLst>
            </p:cNvPr>
            <p:cNvSpPr/>
            <p:nvPr/>
          </p:nvSpPr>
          <p:spPr>
            <a:xfrm>
              <a:off x="1560411" y="1479416"/>
              <a:ext cx="951930" cy="881790"/>
            </a:xfrm>
            <a:custGeom>
              <a:avLst/>
              <a:gdLst/>
              <a:ahLst/>
              <a:cxnLst/>
              <a:rect l="l" t="t" r="r" b="b"/>
              <a:pathLst>
                <a:path w="72528" h="67184" extrusionOk="0">
                  <a:moveTo>
                    <a:pt x="37153" y="1"/>
                  </a:moveTo>
                  <a:cubicBezTo>
                    <a:pt x="37099" y="1"/>
                    <a:pt x="37046" y="10"/>
                    <a:pt x="36995" y="32"/>
                  </a:cubicBezTo>
                  <a:cubicBezTo>
                    <a:pt x="36646" y="181"/>
                    <a:pt x="36298" y="230"/>
                    <a:pt x="35952" y="230"/>
                  </a:cubicBezTo>
                  <a:cubicBezTo>
                    <a:pt x="35351" y="230"/>
                    <a:pt x="34754" y="83"/>
                    <a:pt x="34165" y="56"/>
                  </a:cubicBezTo>
                  <a:cubicBezTo>
                    <a:pt x="33487" y="24"/>
                    <a:pt x="32807" y="5"/>
                    <a:pt x="32131" y="5"/>
                  </a:cubicBezTo>
                  <a:cubicBezTo>
                    <a:pt x="31687" y="5"/>
                    <a:pt x="31245" y="13"/>
                    <a:pt x="30806" y="31"/>
                  </a:cubicBezTo>
                  <a:cubicBezTo>
                    <a:pt x="29574" y="80"/>
                    <a:pt x="28336" y="314"/>
                    <a:pt x="27104" y="480"/>
                  </a:cubicBezTo>
                  <a:cubicBezTo>
                    <a:pt x="25808" y="654"/>
                    <a:pt x="24477" y="793"/>
                    <a:pt x="23243" y="1118"/>
                  </a:cubicBezTo>
                  <a:cubicBezTo>
                    <a:pt x="22263" y="1376"/>
                    <a:pt x="21238" y="1706"/>
                    <a:pt x="20259" y="2106"/>
                  </a:cubicBezTo>
                  <a:cubicBezTo>
                    <a:pt x="18823" y="2694"/>
                    <a:pt x="17392" y="3290"/>
                    <a:pt x="16070" y="4075"/>
                  </a:cubicBezTo>
                  <a:cubicBezTo>
                    <a:pt x="13878" y="5379"/>
                    <a:pt x="11680" y="6717"/>
                    <a:pt x="9897" y="8574"/>
                  </a:cubicBezTo>
                  <a:cubicBezTo>
                    <a:pt x="9473" y="9014"/>
                    <a:pt x="8984" y="9381"/>
                    <a:pt x="8581" y="9850"/>
                  </a:cubicBezTo>
                  <a:cubicBezTo>
                    <a:pt x="7845" y="10704"/>
                    <a:pt x="7159" y="11592"/>
                    <a:pt x="6464" y="12477"/>
                  </a:cubicBezTo>
                  <a:cubicBezTo>
                    <a:pt x="5677" y="13480"/>
                    <a:pt x="5023" y="14549"/>
                    <a:pt x="4440" y="15660"/>
                  </a:cubicBezTo>
                  <a:cubicBezTo>
                    <a:pt x="3897" y="16690"/>
                    <a:pt x="3479" y="17788"/>
                    <a:pt x="3034" y="18866"/>
                  </a:cubicBezTo>
                  <a:cubicBezTo>
                    <a:pt x="2804" y="19428"/>
                    <a:pt x="2801" y="20233"/>
                    <a:pt x="2398" y="20538"/>
                  </a:cubicBezTo>
                  <a:cubicBezTo>
                    <a:pt x="1718" y="21055"/>
                    <a:pt x="2323" y="21601"/>
                    <a:pt x="2104" y="22078"/>
                  </a:cubicBezTo>
                  <a:cubicBezTo>
                    <a:pt x="1939" y="22438"/>
                    <a:pt x="1603" y="22674"/>
                    <a:pt x="1525" y="23108"/>
                  </a:cubicBezTo>
                  <a:cubicBezTo>
                    <a:pt x="1214" y="24880"/>
                    <a:pt x="601" y="26583"/>
                    <a:pt x="372" y="28380"/>
                  </a:cubicBezTo>
                  <a:cubicBezTo>
                    <a:pt x="279" y="29119"/>
                    <a:pt x="22" y="29827"/>
                    <a:pt x="383" y="30563"/>
                  </a:cubicBezTo>
                  <a:cubicBezTo>
                    <a:pt x="481" y="30762"/>
                    <a:pt x="357" y="31009"/>
                    <a:pt x="220" y="31160"/>
                  </a:cubicBezTo>
                  <a:cubicBezTo>
                    <a:pt x="10" y="31392"/>
                    <a:pt x="5" y="31616"/>
                    <a:pt x="86" y="31885"/>
                  </a:cubicBezTo>
                  <a:cubicBezTo>
                    <a:pt x="262" y="32467"/>
                    <a:pt x="0" y="33075"/>
                    <a:pt x="223" y="33682"/>
                  </a:cubicBezTo>
                  <a:cubicBezTo>
                    <a:pt x="296" y="33882"/>
                    <a:pt x="388" y="34249"/>
                    <a:pt x="322" y="34476"/>
                  </a:cubicBezTo>
                  <a:cubicBezTo>
                    <a:pt x="27" y="35505"/>
                    <a:pt x="242" y="36517"/>
                    <a:pt x="511" y="37469"/>
                  </a:cubicBezTo>
                  <a:cubicBezTo>
                    <a:pt x="646" y="37944"/>
                    <a:pt x="809" y="38412"/>
                    <a:pt x="842" y="38902"/>
                  </a:cubicBezTo>
                  <a:cubicBezTo>
                    <a:pt x="959" y="40716"/>
                    <a:pt x="1365" y="42479"/>
                    <a:pt x="1848" y="44213"/>
                  </a:cubicBezTo>
                  <a:cubicBezTo>
                    <a:pt x="2058" y="44971"/>
                    <a:pt x="2296" y="45747"/>
                    <a:pt x="2623" y="46494"/>
                  </a:cubicBezTo>
                  <a:cubicBezTo>
                    <a:pt x="2861" y="47035"/>
                    <a:pt x="3039" y="47710"/>
                    <a:pt x="3295" y="48256"/>
                  </a:cubicBezTo>
                  <a:cubicBezTo>
                    <a:pt x="4037" y="49841"/>
                    <a:pt x="4863" y="51380"/>
                    <a:pt x="5834" y="52864"/>
                  </a:cubicBezTo>
                  <a:cubicBezTo>
                    <a:pt x="6643" y="54102"/>
                    <a:pt x="7713" y="55043"/>
                    <a:pt x="8668" y="56087"/>
                  </a:cubicBezTo>
                  <a:cubicBezTo>
                    <a:pt x="9684" y="57198"/>
                    <a:pt x="10865" y="58207"/>
                    <a:pt x="11923" y="59284"/>
                  </a:cubicBezTo>
                  <a:cubicBezTo>
                    <a:pt x="13324" y="60709"/>
                    <a:pt x="15009" y="61659"/>
                    <a:pt x="16621" y="62734"/>
                  </a:cubicBezTo>
                  <a:cubicBezTo>
                    <a:pt x="17028" y="63006"/>
                    <a:pt x="17430" y="63367"/>
                    <a:pt x="17937" y="63528"/>
                  </a:cubicBezTo>
                  <a:cubicBezTo>
                    <a:pt x="19749" y="64103"/>
                    <a:pt x="21354" y="65175"/>
                    <a:pt x="23262" y="65570"/>
                  </a:cubicBezTo>
                  <a:cubicBezTo>
                    <a:pt x="24727" y="65873"/>
                    <a:pt x="26119" y="66510"/>
                    <a:pt x="27625" y="66740"/>
                  </a:cubicBezTo>
                  <a:cubicBezTo>
                    <a:pt x="29173" y="66976"/>
                    <a:pt x="30708" y="67137"/>
                    <a:pt x="32284" y="67177"/>
                  </a:cubicBezTo>
                  <a:cubicBezTo>
                    <a:pt x="32454" y="67181"/>
                    <a:pt x="32624" y="67183"/>
                    <a:pt x="32794" y="67183"/>
                  </a:cubicBezTo>
                  <a:cubicBezTo>
                    <a:pt x="34026" y="67183"/>
                    <a:pt x="35250" y="67083"/>
                    <a:pt x="36477" y="67083"/>
                  </a:cubicBezTo>
                  <a:cubicBezTo>
                    <a:pt x="36657" y="67083"/>
                    <a:pt x="36837" y="67085"/>
                    <a:pt x="37018" y="67090"/>
                  </a:cubicBezTo>
                  <a:cubicBezTo>
                    <a:pt x="37065" y="67091"/>
                    <a:pt x="37111" y="67092"/>
                    <a:pt x="37158" y="67092"/>
                  </a:cubicBezTo>
                  <a:cubicBezTo>
                    <a:pt x="38603" y="67092"/>
                    <a:pt x="39892" y="66472"/>
                    <a:pt x="41237" y="66085"/>
                  </a:cubicBezTo>
                  <a:cubicBezTo>
                    <a:pt x="42694" y="65666"/>
                    <a:pt x="44077" y="64960"/>
                    <a:pt x="45526" y="64602"/>
                  </a:cubicBezTo>
                  <a:cubicBezTo>
                    <a:pt x="46408" y="64385"/>
                    <a:pt x="47047" y="63812"/>
                    <a:pt x="47884" y="63552"/>
                  </a:cubicBezTo>
                  <a:cubicBezTo>
                    <a:pt x="48705" y="63297"/>
                    <a:pt x="49687" y="62860"/>
                    <a:pt x="50247" y="62031"/>
                  </a:cubicBezTo>
                  <a:cubicBezTo>
                    <a:pt x="50841" y="61151"/>
                    <a:pt x="52209" y="61180"/>
                    <a:pt x="52554" y="60023"/>
                  </a:cubicBezTo>
                  <a:cubicBezTo>
                    <a:pt x="52576" y="59947"/>
                    <a:pt x="52725" y="59906"/>
                    <a:pt x="52815" y="59850"/>
                  </a:cubicBezTo>
                  <a:cubicBezTo>
                    <a:pt x="53182" y="59623"/>
                    <a:pt x="54142" y="60003"/>
                    <a:pt x="53722" y="58965"/>
                  </a:cubicBezTo>
                  <a:cubicBezTo>
                    <a:pt x="53717" y="58956"/>
                    <a:pt x="53753" y="58921"/>
                    <a:pt x="53777" y="58912"/>
                  </a:cubicBezTo>
                  <a:cubicBezTo>
                    <a:pt x="54525" y="58565"/>
                    <a:pt x="55099" y="58025"/>
                    <a:pt x="55438" y="57279"/>
                  </a:cubicBezTo>
                  <a:cubicBezTo>
                    <a:pt x="55488" y="57169"/>
                    <a:pt x="55559" y="57140"/>
                    <a:pt x="55637" y="57140"/>
                  </a:cubicBezTo>
                  <a:cubicBezTo>
                    <a:pt x="55721" y="57140"/>
                    <a:pt x="55814" y="57172"/>
                    <a:pt x="55899" y="57172"/>
                  </a:cubicBezTo>
                  <a:cubicBezTo>
                    <a:pt x="55988" y="57172"/>
                    <a:pt x="56069" y="57137"/>
                    <a:pt x="56124" y="56996"/>
                  </a:cubicBezTo>
                  <a:cubicBezTo>
                    <a:pt x="56502" y="56012"/>
                    <a:pt x="57334" y="55320"/>
                    <a:pt x="57882" y="54438"/>
                  </a:cubicBezTo>
                  <a:cubicBezTo>
                    <a:pt x="58037" y="54188"/>
                    <a:pt x="58003" y="53908"/>
                    <a:pt x="58207" y="53656"/>
                  </a:cubicBezTo>
                  <a:cubicBezTo>
                    <a:pt x="58974" y="52702"/>
                    <a:pt x="59557" y="51621"/>
                    <a:pt x="60044" y="50501"/>
                  </a:cubicBezTo>
                  <a:cubicBezTo>
                    <a:pt x="60424" y="49625"/>
                    <a:pt x="60550" y="48631"/>
                    <a:pt x="61317" y="47945"/>
                  </a:cubicBezTo>
                  <a:cubicBezTo>
                    <a:pt x="61385" y="47883"/>
                    <a:pt x="61373" y="47740"/>
                    <a:pt x="61424" y="47646"/>
                  </a:cubicBezTo>
                  <a:cubicBezTo>
                    <a:pt x="62020" y="46551"/>
                    <a:pt x="62051" y="45296"/>
                    <a:pt x="62395" y="44128"/>
                  </a:cubicBezTo>
                  <a:cubicBezTo>
                    <a:pt x="62802" y="42735"/>
                    <a:pt x="62983" y="41275"/>
                    <a:pt x="63246" y="39840"/>
                  </a:cubicBezTo>
                  <a:cubicBezTo>
                    <a:pt x="63448" y="38731"/>
                    <a:pt x="63817" y="37608"/>
                    <a:pt x="63761" y="36508"/>
                  </a:cubicBezTo>
                  <a:cubicBezTo>
                    <a:pt x="63698" y="35317"/>
                    <a:pt x="63770" y="34112"/>
                    <a:pt x="63586" y="32919"/>
                  </a:cubicBezTo>
                  <a:cubicBezTo>
                    <a:pt x="63509" y="32409"/>
                    <a:pt x="63252" y="31880"/>
                    <a:pt x="63319" y="31421"/>
                  </a:cubicBezTo>
                  <a:cubicBezTo>
                    <a:pt x="63443" y="30550"/>
                    <a:pt x="62648" y="29779"/>
                    <a:pt x="63137" y="28914"/>
                  </a:cubicBezTo>
                  <a:cubicBezTo>
                    <a:pt x="62578" y="28470"/>
                    <a:pt x="62877" y="27753"/>
                    <a:pt x="62623" y="27266"/>
                  </a:cubicBezTo>
                  <a:cubicBezTo>
                    <a:pt x="62412" y="26857"/>
                    <a:pt x="62654" y="26773"/>
                    <a:pt x="62793" y="26590"/>
                  </a:cubicBezTo>
                  <a:cubicBezTo>
                    <a:pt x="62973" y="26352"/>
                    <a:pt x="63321" y="26222"/>
                    <a:pt x="63549" y="26222"/>
                  </a:cubicBezTo>
                  <a:cubicBezTo>
                    <a:pt x="63582" y="26222"/>
                    <a:pt x="63613" y="26224"/>
                    <a:pt x="63641" y="26230"/>
                  </a:cubicBezTo>
                  <a:cubicBezTo>
                    <a:pt x="63772" y="26257"/>
                    <a:pt x="63902" y="26269"/>
                    <a:pt x="64031" y="26269"/>
                  </a:cubicBezTo>
                  <a:cubicBezTo>
                    <a:pt x="64648" y="26269"/>
                    <a:pt x="65234" y="26010"/>
                    <a:pt x="65857" y="26010"/>
                  </a:cubicBezTo>
                  <a:cubicBezTo>
                    <a:pt x="65968" y="26010"/>
                    <a:pt x="66080" y="26018"/>
                    <a:pt x="66194" y="26037"/>
                  </a:cubicBezTo>
                  <a:cubicBezTo>
                    <a:pt x="66365" y="26067"/>
                    <a:pt x="66569" y="26087"/>
                    <a:pt x="66774" y="26087"/>
                  </a:cubicBezTo>
                  <a:cubicBezTo>
                    <a:pt x="67005" y="26087"/>
                    <a:pt x="67236" y="26061"/>
                    <a:pt x="67426" y="25992"/>
                  </a:cubicBezTo>
                  <a:cubicBezTo>
                    <a:pt x="67810" y="25853"/>
                    <a:pt x="68197" y="25829"/>
                    <a:pt x="68558" y="25829"/>
                  </a:cubicBezTo>
                  <a:cubicBezTo>
                    <a:pt x="68755" y="25829"/>
                    <a:pt x="68945" y="25836"/>
                    <a:pt x="69123" y="25836"/>
                  </a:cubicBezTo>
                  <a:cubicBezTo>
                    <a:pt x="69325" y="25836"/>
                    <a:pt x="69512" y="25827"/>
                    <a:pt x="69677" y="25787"/>
                  </a:cubicBezTo>
                  <a:cubicBezTo>
                    <a:pt x="69714" y="25788"/>
                    <a:pt x="69751" y="25788"/>
                    <a:pt x="69787" y="25788"/>
                  </a:cubicBezTo>
                  <a:cubicBezTo>
                    <a:pt x="70695" y="25788"/>
                    <a:pt x="71381" y="25478"/>
                    <a:pt x="72094" y="25478"/>
                  </a:cubicBezTo>
                  <a:cubicBezTo>
                    <a:pt x="72165" y="25478"/>
                    <a:pt x="72237" y="25481"/>
                    <a:pt x="72309" y="25488"/>
                  </a:cubicBezTo>
                  <a:cubicBezTo>
                    <a:pt x="72320" y="25489"/>
                    <a:pt x="72330" y="25490"/>
                    <a:pt x="72340" y="25490"/>
                  </a:cubicBezTo>
                  <a:cubicBezTo>
                    <a:pt x="72527" y="25490"/>
                    <a:pt x="72503" y="25311"/>
                    <a:pt x="72446" y="25143"/>
                  </a:cubicBezTo>
                  <a:cubicBezTo>
                    <a:pt x="71616" y="22764"/>
                    <a:pt x="70632" y="20476"/>
                    <a:pt x="69113" y="18427"/>
                  </a:cubicBezTo>
                  <a:cubicBezTo>
                    <a:pt x="68235" y="17239"/>
                    <a:pt x="67387" y="15996"/>
                    <a:pt x="66348" y="14980"/>
                  </a:cubicBezTo>
                  <a:cubicBezTo>
                    <a:pt x="64966" y="13631"/>
                    <a:pt x="63729" y="12076"/>
                    <a:pt x="62129" y="11013"/>
                  </a:cubicBezTo>
                  <a:cubicBezTo>
                    <a:pt x="60554" y="9968"/>
                    <a:pt x="59221" y="8635"/>
                    <a:pt x="57608" y="7636"/>
                  </a:cubicBezTo>
                  <a:cubicBezTo>
                    <a:pt x="56297" y="6824"/>
                    <a:pt x="54999" y="5984"/>
                    <a:pt x="53679" y="5180"/>
                  </a:cubicBezTo>
                  <a:cubicBezTo>
                    <a:pt x="53120" y="4839"/>
                    <a:pt x="52478" y="4777"/>
                    <a:pt x="51955" y="4458"/>
                  </a:cubicBezTo>
                  <a:cubicBezTo>
                    <a:pt x="51505" y="4184"/>
                    <a:pt x="51060" y="4002"/>
                    <a:pt x="50561" y="3867"/>
                  </a:cubicBezTo>
                  <a:cubicBezTo>
                    <a:pt x="50124" y="3750"/>
                    <a:pt x="49811" y="3395"/>
                    <a:pt x="49334" y="3229"/>
                  </a:cubicBezTo>
                  <a:cubicBezTo>
                    <a:pt x="48470" y="2932"/>
                    <a:pt x="47467" y="2941"/>
                    <a:pt x="46728" y="2313"/>
                  </a:cubicBezTo>
                  <a:cubicBezTo>
                    <a:pt x="46336" y="1980"/>
                    <a:pt x="45861" y="1858"/>
                    <a:pt x="45406" y="1858"/>
                  </a:cubicBezTo>
                  <a:cubicBezTo>
                    <a:pt x="45290" y="1858"/>
                    <a:pt x="45176" y="1866"/>
                    <a:pt x="45065" y="1880"/>
                  </a:cubicBezTo>
                  <a:cubicBezTo>
                    <a:pt x="45030" y="1885"/>
                    <a:pt x="44996" y="1887"/>
                    <a:pt x="44964" y="1887"/>
                  </a:cubicBezTo>
                  <a:cubicBezTo>
                    <a:pt x="44459" y="1887"/>
                    <a:pt x="44220" y="1379"/>
                    <a:pt x="43700" y="1379"/>
                  </a:cubicBezTo>
                  <a:cubicBezTo>
                    <a:pt x="43664" y="1379"/>
                    <a:pt x="43626" y="1382"/>
                    <a:pt x="43587" y="1387"/>
                  </a:cubicBezTo>
                  <a:cubicBezTo>
                    <a:pt x="43534" y="1394"/>
                    <a:pt x="43480" y="1398"/>
                    <a:pt x="43427" y="1398"/>
                  </a:cubicBezTo>
                  <a:cubicBezTo>
                    <a:pt x="42771" y="1398"/>
                    <a:pt x="42151" y="892"/>
                    <a:pt x="41487" y="794"/>
                  </a:cubicBezTo>
                  <a:cubicBezTo>
                    <a:pt x="40325" y="620"/>
                    <a:pt x="39154" y="533"/>
                    <a:pt x="37996" y="287"/>
                  </a:cubicBezTo>
                  <a:cubicBezTo>
                    <a:pt x="37710" y="227"/>
                    <a:pt x="37417" y="1"/>
                    <a:pt x="37153" y="1"/>
                  </a:cubicBezTo>
                  <a:close/>
                </a:path>
              </a:pathLst>
            </a:custGeom>
            <a:solidFill>
              <a:srgbClr val="FACAF1"/>
            </a:solidFill>
            <a:ln>
              <a:noFill/>
            </a:ln>
          </p:spPr>
          <p:txBody>
            <a:bodyPr spcFirstLastPara="1" wrap="square" lIns="121900" tIns="121900" rIns="121900" bIns="121900" anchor="ctr" anchorCtr="0">
              <a:noAutofit/>
            </a:bodyPr>
            <a:lstStyle/>
            <a:p>
              <a:pPr algn="ctr"/>
              <a:r>
                <a:rPr lang="en-US" sz="1200" dirty="0"/>
                <a:t>PERFORMANCE</a:t>
              </a:r>
              <a:endParaRPr sz="1200" dirty="0"/>
            </a:p>
          </p:txBody>
        </p:sp>
      </p:grpSp>
      <p:grpSp>
        <p:nvGrpSpPr>
          <p:cNvPr id="35" name="Google Shape;967;p33">
            <a:extLst>
              <a:ext uri="{FF2B5EF4-FFF2-40B4-BE49-F238E27FC236}">
                <a16:creationId xmlns:a16="http://schemas.microsoft.com/office/drawing/2014/main" id="{516D5EDE-24FD-41D8-AC75-93FDB0B83886}"/>
              </a:ext>
            </a:extLst>
          </p:cNvPr>
          <p:cNvGrpSpPr/>
          <p:nvPr/>
        </p:nvGrpSpPr>
        <p:grpSpPr>
          <a:xfrm rot="3929432">
            <a:off x="2800289" y="2436038"/>
            <a:ext cx="749383" cy="399663"/>
            <a:chOff x="2509330" y="1371995"/>
            <a:chExt cx="393094" cy="209646"/>
          </a:xfrm>
          <a:solidFill>
            <a:srgbClr val="FDCAAB"/>
          </a:solidFill>
        </p:grpSpPr>
        <p:sp>
          <p:nvSpPr>
            <p:cNvPr id="36" name="Google Shape;968;p33">
              <a:extLst>
                <a:ext uri="{FF2B5EF4-FFF2-40B4-BE49-F238E27FC236}">
                  <a16:creationId xmlns:a16="http://schemas.microsoft.com/office/drawing/2014/main" id="{620DF7D3-6272-4B5C-831F-AE0E9C3EAD6D}"/>
                </a:ext>
              </a:extLst>
            </p:cNvPr>
            <p:cNvSpPr/>
            <p:nvPr/>
          </p:nvSpPr>
          <p:spPr>
            <a:xfrm>
              <a:off x="2509330" y="1371995"/>
              <a:ext cx="393094" cy="209646"/>
            </a:xfrm>
            <a:custGeom>
              <a:avLst/>
              <a:gdLst/>
              <a:ahLst/>
              <a:cxnLst/>
              <a:rect l="l" t="t" r="r" b="b"/>
              <a:pathLst>
                <a:path w="29950" h="15973" extrusionOk="0">
                  <a:moveTo>
                    <a:pt x="27452" y="1"/>
                  </a:moveTo>
                  <a:cubicBezTo>
                    <a:pt x="27319" y="1"/>
                    <a:pt x="27186" y="4"/>
                    <a:pt x="27057" y="4"/>
                  </a:cubicBezTo>
                  <a:cubicBezTo>
                    <a:pt x="23277" y="6"/>
                    <a:pt x="19696" y="1121"/>
                    <a:pt x="16149" y="2263"/>
                  </a:cubicBezTo>
                  <a:cubicBezTo>
                    <a:pt x="14263" y="2870"/>
                    <a:pt x="12368" y="3546"/>
                    <a:pt x="10674" y="4635"/>
                  </a:cubicBezTo>
                  <a:cubicBezTo>
                    <a:pt x="9930" y="5113"/>
                    <a:pt x="9073" y="5393"/>
                    <a:pt x="8413" y="6032"/>
                  </a:cubicBezTo>
                  <a:cubicBezTo>
                    <a:pt x="8259" y="6183"/>
                    <a:pt x="8102" y="6253"/>
                    <a:pt x="7959" y="6253"/>
                  </a:cubicBezTo>
                  <a:cubicBezTo>
                    <a:pt x="7718" y="6253"/>
                    <a:pt x="7518" y="6051"/>
                    <a:pt x="7443" y="5699"/>
                  </a:cubicBezTo>
                  <a:cubicBezTo>
                    <a:pt x="7195" y="4536"/>
                    <a:pt x="6316" y="3940"/>
                    <a:pt x="5352" y="3521"/>
                  </a:cubicBezTo>
                  <a:cubicBezTo>
                    <a:pt x="5282" y="3491"/>
                    <a:pt x="5211" y="3477"/>
                    <a:pt x="5140" y="3477"/>
                  </a:cubicBezTo>
                  <a:cubicBezTo>
                    <a:pt x="4780" y="3477"/>
                    <a:pt x="4424" y="3834"/>
                    <a:pt x="4173" y="4158"/>
                  </a:cubicBezTo>
                  <a:cubicBezTo>
                    <a:pt x="3720" y="4744"/>
                    <a:pt x="3372" y="5391"/>
                    <a:pt x="3053" y="6060"/>
                  </a:cubicBezTo>
                  <a:cubicBezTo>
                    <a:pt x="2466" y="7289"/>
                    <a:pt x="1758" y="8468"/>
                    <a:pt x="1272" y="9733"/>
                  </a:cubicBezTo>
                  <a:cubicBezTo>
                    <a:pt x="1040" y="10335"/>
                    <a:pt x="687" y="10893"/>
                    <a:pt x="551" y="11533"/>
                  </a:cubicBezTo>
                  <a:cubicBezTo>
                    <a:pt x="335" y="12561"/>
                    <a:pt x="72" y="13583"/>
                    <a:pt x="22" y="14641"/>
                  </a:cubicBezTo>
                  <a:cubicBezTo>
                    <a:pt x="0" y="15120"/>
                    <a:pt x="697" y="15714"/>
                    <a:pt x="1256" y="15714"/>
                  </a:cubicBezTo>
                  <a:cubicBezTo>
                    <a:pt x="1292" y="15714"/>
                    <a:pt x="1327" y="15711"/>
                    <a:pt x="1362" y="15706"/>
                  </a:cubicBezTo>
                  <a:cubicBezTo>
                    <a:pt x="1514" y="15684"/>
                    <a:pt x="1665" y="15674"/>
                    <a:pt x="1815" y="15674"/>
                  </a:cubicBezTo>
                  <a:cubicBezTo>
                    <a:pt x="2362" y="15674"/>
                    <a:pt x="2891" y="15805"/>
                    <a:pt x="3426" y="15916"/>
                  </a:cubicBezTo>
                  <a:cubicBezTo>
                    <a:pt x="3624" y="15958"/>
                    <a:pt x="3823" y="15972"/>
                    <a:pt x="4021" y="15972"/>
                  </a:cubicBezTo>
                  <a:cubicBezTo>
                    <a:pt x="4506" y="15972"/>
                    <a:pt x="4992" y="15885"/>
                    <a:pt x="5483" y="15885"/>
                  </a:cubicBezTo>
                  <a:cubicBezTo>
                    <a:pt x="5539" y="15885"/>
                    <a:pt x="5596" y="15886"/>
                    <a:pt x="5652" y="15888"/>
                  </a:cubicBezTo>
                  <a:cubicBezTo>
                    <a:pt x="5782" y="15895"/>
                    <a:pt x="5911" y="15897"/>
                    <a:pt x="6039" y="15897"/>
                  </a:cubicBezTo>
                  <a:cubicBezTo>
                    <a:pt x="7725" y="15897"/>
                    <a:pt x="9351" y="15400"/>
                    <a:pt x="10982" y="15014"/>
                  </a:cubicBezTo>
                  <a:cubicBezTo>
                    <a:pt x="11635" y="14860"/>
                    <a:pt x="13016" y="14434"/>
                    <a:pt x="13016" y="13583"/>
                  </a:cubicBezTo>
                  <a:cubicBezTo>
                    <a:pt x="13016" y="13099"/>
                    <a:pt x="12656" y="12412"/>
                    <a:pt x="12254" y="12161"/>
                  </a:cubicBezTo>
                  <a:cubicBezTo>
                    <a:pt x="12173" y="12113"/>
                    <a:pt x="12134" y="11996"/>
                    <a:pt x="12064" y="11919"/>
                  </a:cubicBezTo>
                  <a:cubicBezTo>
                    <a:pt x="11935" y="11749"/>
                    <a:pt x="11822" y="11564"/>
                    <a:pt x="11672" y="11413"/>
                  </a:cubicBezTo>
                  <a:cubicBezTo>
                    <a:pt x="11442" y="11178"/>
                    <a:pt x="10938" y="11079"/>
                    <a:pt x="11010" y="10736"/>
                  </a:cubicBezTo>
                  <a:cubicBezTo>
                    <a:pt x="11049" y="10550"/>
                    <a:pt x="11564" y="10433"/>
                    <a:pt x="11881" y="10341"/>
                  </a:cubicBezTo>
                  <a:cubicBezTo>
                    <a:pt x="12996" y="10021"/>
                    <a:pt x="14090" y="9626"/>
                    <a:pt x="15211" y="9313"/>
                  </a:cubicBezTo>
                  <a:cubicBezTo>
                    <a:pt x="16140" y="9053"/>
                    <a:pt x="17055" y="8767"/>
                    <a:pt x="18012" y="8597"/>
                  </a:cubicBezTo>
                  <a:cubicBezTo>
                    <a:pt x="19399" y="8350"/>
                    <a:pt x="20756" y="8003"/>
                    <a:pt x="22191" y="8003"/>
                  </a:cubicBezTo>
                  <a:cubicBezTo>
                    <a:pt x="22314" y="8003"/>
                    <a:pt x="22438" y="8005"/>
                    <a:pt x="22563" y="8011"/>
                  </a:cubicBezTo>
                  <a:cubicBezTo>
                    <a:pt x="22721" y="8018"/>
                    <a:pt x="22879" y="8021"/>
                    <a:pt x="23037" y="8021"/>
                  </a:cubicBezTo>
                  <a:cubicBezTo>
                    <a:pt x="24205" y="8021"/>
                    <a:pt x="25384" y="7853"/>
                    <a:pt x="26560" y="7802"/>
                  </a:cubicBezTo>
                  <a:cubicBezTo>
                    <a:pt x="26594" y="7801"/>
                    <a:pt x="26628" y="7800"/>
                    <a:pt x="26663" y="7800"/>
                  </a:cubicBezTo>
                  <a:cubicBezTo>
                    <a:pt x="26988" y="7800"/>
                    <a:pt x="27311" y="7861"/>
                    <a:pt x="27621" y="7869"/>
                  </a:cubicBezTo>
                  <a:cubicBezTo>
                    <a:pt x="27639" y="7870"/>
                    <a:pt x="27657" y="7870"/>
                    <a:pt x="27674" y="7870"/>
                  </a:cubicBezTo>
                  <a:cubicBezTo>
                    <a:pt x="28619" y="7870"/>
                    <a:pt x="28937" y="7264"/>
                    <a:pt x="29296" y="6586"/>
                  </a:cubicBezTo>
                  <a:cubicBezTo>
                    <a:pt x="29903" y="5436"/>
                    <a:pt x="29949" y="4291"/>
                    <a:pt x="29571" y="3039"/>
                  </a:cubicBezTo>
                  <a:cubicBezTo>
                    <a:pt x="29385" y="2417"/>
                    <a:pt x="29400" y="1754"/>
                    <a:pt x="29176" y="1087"/>
                  </a:cubicBezTo>
                  <a:cubicBezTo>
                    <a:pt x="28840" y="83"/>
                    <a:pt x="28132" y="1"/>
                    <a:pt x="27452" y="1"/>
                  </a:cubicBezTo>
                  <a:close/>
                </a:path>
              </a:pathLst>
            </a:custGeom>
            <a:grpFill/>
            <a:ln>
              <a:noFill/>
            </a:ln>
          </p:spPr>
          <p:txBody>
            <a:bodyPr spcFirstLastPara="1" wrap="square" lIns="121900" tIns="121900" rIns="121900" bIns="121900" anchor="ctr" anchorCtr="0">
              <a:noAutofit/>
            </a:bodyPr>
            <a:lstStyle/>
            <a:p>
              <a:endParaRPr sz="2400"/>
            </a:p>
          </p:txBody>
        </p:sp>
        <p:sp>
          <p:nvSpPr>
            <p:cNvPr id="37" name="Google Shape;969;p33">
              <a:extLst>
                <a:ext uri="{FF2B5EF4-FFF2-40B4-BE49-F238E27FC236}">
                  <a16:creationId xmlns:a16="http://schemas.microsoft.com/office/drawing/2014/main" id="{DFD1BA83-65A3-4F39-8BC3-4DBCF1B89689}"/>
                </a:ext>
              </a:extLst>
            </p:cNvPr>
            <p:cNvSpPr/>
            <p:nvPr/>
          </p:nvSpPr>
          <p:spPr>
            <a:xfrm>
              <a:off x="2509330" y="1371995"/>
              <a:ext cx="393094" cy="209646"/>
            </a:xfrm>
            <a:custGeom>
              <a:avLst/>
              <a:gdLst/>
              <a:ahLst/>
              <a:cxnLst/>
              <a:rect l="l" t="t" r="r" b="b"/>
              <a:pathLst>
                <a:path w="29950" h="15973" extrusionOk="0">
                  <a:moveTo>
                    <a:pt x="26933" y="937"/>
                  </a:moveTo>
                  <a:cubicBezTo>
                    <a:pt x="27600" y="937"/>
                    <a:pt x="28332" y="1344"/>
                    <a:pt x="28512" y="1972"/>
                  </a:cubicBezTo>
                  <a:cubicBezTo>
                    <a:pt x="28929" y="3422"/>
                    <a:pt x="28929" y="4865"/>
                    <a:pt x="28356" y="6287"/>
                  </a:cubicBezTo>
                  <a:cubicBezTo>
                    <a:pt x="28195" y="6687"/>
                    <a:pt x="27805" y="6911"/>
                    <a:pt x="27493" y="6911"/>
                  </a:cubicBezTo>
                  <a:cubicBezTo>
                    <a:pt x="27441" y="6911"/>
                    <a:pt x="27391" y="6905"/>
                    <a:pt x="27345" y="6892"/>
                  </a:cubicBezTo>
                  <a:cubicBezTo>
                    <a:pt x="27162" y="6842"/>
                    <a:pt x="26986" y="6824"/>
                    <a:pt x="26812" y="6824"/>
                  </a:cubicBezTo>
                  <a:cubicBezTo>
                    <a:pt x="26420" y="6824"/>
                    <a:pt x="26046" y="6914"/>
                    <a:pt x="25657" y="6917"/>
                  </a:cubicBezTo>
                  <a:cubicBezTo>
                    <a:pt x="24414" y="6927"/>
                    <a:pt x="23173" y="6931"/>
                    <a:pt x="21935" y="7076"/>
                  </a:cubicBezTo>
                  <a:cubicBezTo>
                    <a:pt x="20406" y="7253"/>
                    <a:pt x="18878" y="7328"/>
                    <a:pt x="17368" y="7759"/>
                  </a:cubicBezTo>
                  <a:cubicBezTo>
                    <a:pt x="16587" y="7981"/>
                    <a:pt x="15743" y="8137"/>
                    <a:pt x="14949" y="8359"/>
                  </a:cubicBezTo>
                  <a:cubicBezTo>
                    <a:pt x="13312" y="8818"/>
                    <a:pt x="11727" y="9448"/>
                    <a:pt x="10160" y="10109"/>
                  </a:cubicBezTo>
                  <a:cubicBezTo>
                    <a:pt x="9817" y="10254"/>
                    <a:pt x="9708" y="10587"/>
                    <a:pt x="9586" y="10898"/>
                  </a:cubicBezTo>
                  <a:cubicBezTo>
                    <a:pt x="9533" y="11036"/>
                    <a:pt x="9554" y="11175"/>
                    <a:pt x="9734" y="11197"/>
                  </a:cubicBezTo>
                  <a:cubicBezTo>
                    <a:pt x="10258" y="11261"/>
                    <a:pt x="10489" y="11705"/>
                    <a:pt x="10823" y="12017"/>
                  </a:cubicBezTo>
                  <a:cubicBezTo>
                    <a:pt x="12001" y="13119"/>
                    <a:pt x="11938" y="13466"/>
                    <a:pt x="10470" y="13973"/>
                  </a:cubicBezTo>
                  <a:cubicBezTo>
                    <a:pt x="10395" y="14001"/>
                    <a:pt x="10324" y="14036"/>
                    <a:pt x="10257" y="14076"/>
                  </a:cubicBezTo>
                  <a:cubicBezTo>
                    <a:pt x="9417" y="14548"/>
                    <a:pt x="8432" y="14610"/>
                    <a:pt x="7541" y="14754"/>
                  </a:cubicBezTo>
                  <a:cubicBezTo>
                    <a:pt x="6693" y="14894"/>
                    <a:pt x="5823" y="14977"/>
                    <a:pt x="4945" y="14977"/>
                  </a:cubicBezTo>
                  <a:cubicBezTo>
                    <a:pt x="4381" y="14977"/>
                    <a:pt x="3814" y="14942"/>
                    <a:pt x="3247" y="14866"/>
                  </a:cubicBezTo>
                  <a:cubicBezTo>
                    <a:pt x="2827" y="14810"/>
                    <a:pt x="2360" y="14782"/>
                    <a:pt x="1917" y="14751"/>
                  </a:cubicBezTo>
                  <a:cubicBezTo>
                    <a:pt x="1500" y="14723"/>
                    <a:pt x="858" y="13785"/>
                    <a:pt x="1083" y="13653"/>
                  </a:cubicBezTo>
                  <a:cubicBezTo>
                    <a:pt x="1657" y="13317"/>
                    <a:pt x="1401" y="12802"/>
                    <a:pt x="1443" y="12374"/>
                  </a:cubicBezTo>
                  <a:cubicBezTo>
                    <a:pt x="1477" y="12020"/>
                    <a:pt x="1573" y="11688"/>
                    <a:pt x="1785" y="11460"/>
                  </a:cubicBezTo>
                  <a:cubicBezTo>
                    <a:pt x="1995" y="11231"/>
                    <a:pt x="2090" y="10957"/>
                    <a:pt x="2034" y="10741"/>
                  </a:cubicBezTo>
                  <a:cubicBezTo>
                    <a:pt x="1881" y="10134"/>
                    <a:pt x="2883" y="9851"/>
                    <a:pt x="2421" y="9199"/>
                  </a:cubicBezTo>
                  <a:cubicBezTo>
                    <a:pt x="2462" y="9174"/>
                    <a:pt x="2504" y="9151"/>
                    <a:pt x="2547" y="9132"/>
                  </a:cubicBezTo>
                  <a:cubicBezTo>
                    <a:pt x="3187" y="8899"/>
                    <a:pt x="3249" y="8207"/>
                    <a:pt x="3493" y="7735"/>
                  </a:cubicBezTo>
                  <a:cubicBezTo>
                    <a:pt x="3717" y="7301"/>
                    <a:pt x="4296" y="6891"/>
                    <a:pt x="4034" y="6242"/>
                  </a:cubicBezTo>
                  <a:cubicBezTo>
                    <a:pt x="4025" y="6220"/>
                    <a:pt x="4046" y="6052"/>
                    <a:pt x="4151" y="6052"/>
                  </a:cubicBezTo>
                  <a:cubicBezTo>
                    <a:pt x="4171" y="6052"/>
                    <a:pt x="4194" y="6057"/>
                    <a:pt x="4219" y="6071"/>
                  </a:cubicBezTo>
                  <a:cubicBezTo>
                    <a:pt x="4291" y="6108"/>
                    <a:pt x="4349" y="6124"/>
                    <a:pt x="4397" y="6124"/>
                  </a:cubicBezTo>
                  <a:cubicBezTo>
                    <a:pt x="4535" y="6124"/>
                    <a:pt x="4579" y="5990"/>
                    <a:pt x="4563" y="5841"/>
                  </a:cubicBezTo>
                  <a:cubicBezTo>
                    <a:pt x="4524" y="5488"/>
                    <a:pt x="4629" y="5275"/>
                    <a:pt x="4983" y="5225"/>
                  </a:cubicBezTo>
                  <a:cubicBezTo>
                    <a:pt x="5134" y="5109"/>
                    <a:pt x="5154" y="4788"/>
                    <a:pt x="5362" y="4788"/>
                  </a:cubicBezTo>
                  <a:cubicBezTo>
                    <a:pt x="5426" y="4788"/>
                    <a:pt x="5507" y="4818"/>
                    <a:pt x="5615" y="4893"/>
                  </a:cubicBezTo>
                  <a:cubicBezTo>
                    <a:pt x="6477" y="5497"/>
                    <a:pt x="6715" y="6469"/>
                    <a:pt x="6942" y="7365"/>
                  </a:cubicBezTo>
                  <a:cubicBezTo>
                    <a:pt x="7011" y="7641"/>
                    <a:pt x="7078" y="7735"/>
                    <a:pt x="7165" y="7735"/>
                  </a:cubicBezTo>
                  <a:cubicBezTo>
                    <a:pt x="7231" y="7735"/>
                    <a:pt x="7308" y="7683"/>
                    <a:pt x="7407" y="7616"/>
                  </a:cubicBezTo>
                  <a:cubicBezTo>
                    <a:pt x="8263" y="7040"/>
                    <a:pt x="9196" y="6583"/>
                    <a:pt x="10030" y="5993"/>
                  </a:cubicBezTo>
                  <a:cubicBezTo>
                    <a:pt x="11800" y="4743"/>
                    <a:pt x="13860" y="4126"/>
                    <a:pt x="15792" y="3234"/>
                  </a:cubicBezTo>
                  <a:cubicBezTo>
                    <a:pt x="16061" y="3108"/>
                    <a:pt x="16356" y="2863"/>
                    <a:pt x="16695" y="2863"/>
                  </a:cubicBezTo>
                  <a:cubicBezTo>
                    <a:pt x="16727" y="2863"/>
                    <a:pt x="16758" y="2865"/>
                    <a:pt x="16790" y="2870"/>
                  </a:cubicBezTo>
                  <a:cubicBezTo>
                    <a:pt x="16895" y="2884"/>
                    <a:pt x="16998" y="2891"/>
                    <a:pt x="17099" y="2891"/>
                  </a:cubicBezTo>
                  <a:cubicBezTo>
                    <a:pt x="17978" y="2891"/>
                    <a:pt x="18748" y="2382"/>
                    <a:pt x="19549" y="2159"/>
                  </a:cubicBezTo>
                  <a:cubicBezTo>
                    <a:pt x="20645" y="1855"/>
                    <a:pt x="21775" y="1743"/>
                    <a:pt x="22862" y="1420"/>
                  </a:cubicBezTo>
                  <a:cubicBezTo>
                    <a:pt x="24144" y="1039"/>
                    <a:pt x="25497" y="1028"/>
                    <a:pt x="26829" y="941"/>
                  </a:cubicBezTo>
                  <a:cubicBezTo>
                    <a:pt x="26863" y="938"/>
                    <a:pt x="26898" y="937"/>
                    <a:pt x="26933" y="937"/>
                  </a:cubicBezTo>
                  <a:close/>
                  <a:moveTo>
                    <a:pt x="27452" y="1"/>
                  </a:moveTo>
                  <a:cubicBezTo>
                    <a:pt x="27319" y="1"/>
                    <a:pt x="27186" y="4"/>
                    <a:pt x="27057" y="4"/>
                  </a:cubicBezTo>
                  <a:cubicBezTo>
                    <a:pt x="23277" y="6"/>
                    <a:pt x="19696" y="1121"/>
                    <a:pt x="16149" y="2263"/>
                  </a:cubicBezTo>
                  <a:cubicBezTo>
                    <a:pt x="14263" y="2870"/>
                    <a:pt x="12368" y="3546"/>
                    <a:pt x="10674" y="4635"/>
                  </a:cubicBezTo>
                  <a:cubicBezTo>
                    <a:pt x="9930" y="5113"/>
                    <a:pt x="9073" y="5393"/>
                    <a:pt x="8413" y="6032"/>
                  </a:cubicBezTo>
                  <a:cubicBezTo>
                    <a:pt x="8259" y="6183"/>
                    <a:pt x="8102" y="6253"/>
                    <a:pt x="7959" y="6253"/>
                  </a:cubicBezTo>
                  <a:cubicBezTo>
                    <a:pt x="7718" y="6253"/>
                    <a:pt x="7518" y="6051"/>
                    <a:pt x="7443" y="5699"/>
                  </a:cubicBezTo>
                  <a:cubicBezTo>
                    <a:pt x="7195" y="4536"/>
                    <a:pt x="6316" y="3940"/>
                    <a:pt x="5352" y="3521"/>
                  </a:cubicBezTo>
                  <a:cubicBezTo>
                    <a:pt x="5282" y="3491"/>
                    <a:pt x="5211" y="3477"/>
                    <a:pt x="5140" y="3477"/>
                  </a:cubicBezTo>
                  <a:cubicBezTo>
                    <a:pt x="4780" y="3477"/>
                    <a:pt x="4424" y="3834"/>
                    <a:pt x="4173" y="4158"/>
                  </a:cubicBezTo>
                  <a:cubicBezTo>
                    <a:pt x="3720" y="4744"/>
                    <a:pt x="3372" y="5391"/>
                    <a:pt x="3053" y="6060"/>
                  </a:cubicBezTo>
                  <a:cubicBezTo>
                    <a:pt x="2466" y="7289"/>
                    <a:pt x="1758" y="8468"/>
                    <a:pt x="1272" y="9733"/>
                  </a:cubicBezTo>
                  <a:cubicBezTo>
                    <a:pt x="1040" y="10335"/>
                    <a:pt x="687" y="10893"/>
                    <a:pt x="551" y="11533"/>
                  </a:cubicBezTo>
                  <a:cubicBezTo>
                    <a:pt x="335" y="12561"/>
                    <a:pt x="72" y="13583"/>
                    <a:pt x="22" y="14641"/>
                  </a:cubicBezTo>
                  <a:cubicBezTo>
                    <a:pt x="0" y="15120"/>
                    <a:pt x="697" y="15714"/>
                    <a:pt x="1256" y="15714"/>
                  </a:cubicBezTo>
                  <a:cubicBezTo>
                    <a:pt x="1292" y="15714"/>
                    <a:pt x="1327" y="15711"/>
                    <a:pt x="1362" y="15706"/>
                  </a:cubicBezTo>
                  <a:cubicBezTo>
                    <a:pt x="1514" y="15684"/>
                    <a:pt x="1665" y="15674"/>
                    <a:pt x="1815" y="15674"/>
                  </a:cubicBezTo>
                  <a:cubicBezTo>
                    <a:pt x="2362" y="15674"/>
                    <a:pt x="2891" y="15805"/>
                    <a:pt x="3426" y="15916"/>
                  </a:cubicBezTo>
                  <a:cubicBezTo>
                    <a:pt x="3624" y="15958"/>
                    <a:pt x="3823" y="15972"/>
                    <a:pt x="4021" y="15972"/>
                  </a:cubicBezTo>
                  <a:cubicBezTo>
                    <a:pt x="4506" y="15972"/>
                    <a:pt x="4992" y="15885"/>
                    <a:pt x="5483" y="15885"/>
                  </a:cubicBezTo>
                  <a:cubicBezTo>
                    <a:pt x="5539" y="15885"/>
                    <a:pt x="5596" y="15886"/>
                    <a:pt x="5652" y="15888"/>
                  </a:cubicBezTo>
                  <a:cubicBezTo>
                    <a:pt x="5782" y="15895"/>
                    <a:pt x="5911" y="15897"/>
                    <a:pt x="6039" y="15897"/>
                  </a:cubicBezTo>
                  <a:cubicBezTo>
                    <a:pt x="7725" y="15897"/>
                    <a:pt x="9351" y="15400"/>
                    <a:pt x="10982" y="15014"/>
                  </a:cubicBezTo>
                  <a:cubicBezTo>
                    <a:pt x="11635" y="14860"/>
                    <a:pt x="13016" y="14434"/>
                    <a:pt x="13016" y="13583"/>
                  </a:cubicBezTo>
                  <a:cubicBezTo>
                    <a:pt x="13016" y="13099"/>
                    <a:pt x="12656" y="12412"/>
                    <a:pt x="12254" y="12161"/>
                  </a:cubicBezTo>
                  <a:cubicBezTo>
                    <a:pt x="12173" y="12113"/>
                    <a:pt x="12134" y="11996"/>
                    <a:pt x="12064" y="11919"/>
                  </a:cubicBezTo>
                  <a:cubicBezTo>
                    <a:pt x="11935" y="11749"/>
                    <a:pt x="11822" y="11564"/>
                    <a:pt x="11672" y="11413"/>
                  </a:cubicBezTo>
                  <a:cubicBezTo>
                    <a:pt x="11442" y="11178"/>
                    <a:pt x="10938" y="11079"/>
                    <a:pt x="11010" y="10736"/>
                  </a:cubicBezTo>
                  <a:cubicBezTo>
                    <a:pt x="11049" y="10550"/>
                    <a:pt x="11564" y="10433"/>
                    <a:pt x="11881" y="10341"/>
                  </a:cubicBezTo>
                  <a:cubicBezTo>
                    <a:pt x="12996" y="10021"/>
                    <a:pt x="14090" y="9626"/>
                    <a:pt x="15211" y="9313"/>
                  </a:cubicBezTo>
                  <a:cubicBezTo>
                    <a:pt x="16140" y="9053"/>
                    <a:pt x="17055" y="8767"/>
                    <a:pt x="18012" y="8597"/>
                  </a:cubicBezTo>
                  <a:cubicBezTo>
                    <a:pt x="19399" y="8350"/>
                    <a:pt x="20756" y="8003"/>
                    <a:pt x="22191" y="8003"/>
                  </a:cubicBezTo>
                  <a:cubicBezTo>
                    <a:pt x="22314" y="8003"/>
                    <a:pt x="22438" y="8005"/>
                    <a:pt x="22563" y="8011"/>
                  </a:cubicBezTo>
                  <a:cubicBezTo>
                    <a:pt x="22721" y="8018"/>
                    <a:pt x="22879" y="8021"/>
                    <a:pt x="23037" y="8021"/>
                  </a:cubicBezTo>
                  <a:cubicBezTo>
                    <a:pt x="24205" y="8021"/>
                    <a:pt x="25384" y="7853"/>
                    <a:pt x="26560" y="7802"/>
                  </a:cubicBezTo>
                  <a:cubicBezTo>
                    <a:pt x="26594" y="7801"/>
                    <a:pt x="26628" y="7800"/>
                    <a:pt x="26663" y="7800"/>
                  </a:cubicBezTo>
                  <a:cubicBezTo>
                    <a:pt x="26988" y="7800"/>
                    <a:pt x="27311" y="7861"/>
                    <a:pt x="27621" y="7869"/>
                  </a:cubicBezTo>
                  <a:cubicBezTo>
                    <a:pt x="27639" y="7870"/>
                    <a:pt x="27657" y="7870"/>
                    <a:pt x="27674" y="7870"/>
                  </a:cubicBezTo>
                  <a:cubicBezTo>
                    <a:pt x="28619" y="7870"/>
                    <a:pt x="28937" y="7264"/>
                    <a:pt x="29296" y="6586"/>
                  </a:cubicBezTo>
                  <a:cubicBezTo>
                    <a:pt x="29903" y="5436"/>
                    <a:pt x="29949" y="4291"/>
                    <a:pt x="29571" y="3039"/>
                  </a:cubicBezTo>
                  <a:cubicBezTo>
                    <a:pt x="29385" y="2417"/>
                    <a:pt x="29400" y="1754"/>
                    <a:pt x="29176" y="1087"/>
                  </a:cubicBezTo>
                  <a:cubicBezTo>
                    <a:pt x="28840" y="83"/>
                    <a:pt x="28132" y="1"/>
                    <a:pt x="27452" y="1"/>
                  </a:cubicBezTo>
                  <a:close/>
                </a:path>
              </a:pathLst>
            </a:custGeom>
            <a:grpFill/>
            <a:ln>
              <a:noFill/>
            </a:ln>
          </p:spPr>
          <p:txBody>
            <a:bodyPr spcFirstLastPara="1" wrap="square" lIns="121900" tIns="121900" rIns="121900" bIns="121900" anchor="ctr" anchorCtr="0">
              <a:noAutofit/>
            </a:bodyPr>
            <a:lstStyle/>
            <a:p>
              <a:endParaRPr sz="2400"/>
            </a:p>
          </p:txBody>
        </p:sp>
      </p:grpSp>
      <p:grpSp>
        <p:nvGrpSpPr>
          <p:cNvPr id="38" name="Google Shape;967;p33">
            <a:extLst>
              <a:ext uri="{FF2B5EF4-FFF2-40B4-BE49-F238E27FC236}">
                <a16:creationId xmlns:a16="http://schemas.microsoft.com/office/drawing/2014/main" id="{92430075-D385-45D9-B195-1CCD7530B2D8}"/>
              </a:ext>
            </a:extLst>
          </p:cNvPr>
          <p:cNvGrpSpPr/>
          <p:nvPr/>
        </p:nvGrpSpPr>
        <p:grpSpPr>
          <a:xfrm rot="7410487">
            <a:off x="5756785" y="2106433"/>
            <a:ext cx="749383" cy="399663"/>
            <a:chOff x="2509330" y="1371995"/>
            <a:chExt cx="393094" cy="209646"/>
          </a:xfrm>
          <a:solidFill>
            <a:srgbClr val="B2C4F6"/>
          </a:solidFill>
        </p:grpSpPr>
        <p:sp>
          <p:nvSpPr>
            <p:cNvPr id="39" name="Google Shape;968;p33">
              <a:extLst>
                <a:ext uri="{FF2B5EF4-FFF2-40B4-BE49-F238E27FC236}">
                  <a16:creationId xmlns:a16="http://schemas.microsoft.com/office/drawing/2014/main" id="{C0B23B9A-11F9-4822-A5FE-C821B0A276AD}"/>
                </a:ext>
              </a:extLst>
            </p:cNvPr>
            <p:cNvSpPr/>
            <p:nvPr/>
          </p:nvSpPr>
          <p:spPr>
            <a:xfrm>
              <a:off x="2509330" y="1371995"/>
              <a:ext cx="393094" cy="209646"/>
            </a:xfrm>
            <a:custGeom>
              <a:avLst/>
              <a:gdLst/>
              <a:ahLst/>
              <a:cxnLst/>
              <a:rect l="l" t="t" r="r" b="b"/>
              <a:pathLst>
                <a:path w="29950" h="15973" extrusionOk="0">
                  <a:moveTo>
                    <a:pt x="27452" y="1"/>
                  </a:moveTo>
                  <a:cubicBezTo>
                    <a:pt x="27319" y="1"/>
                    <a:pt x="27186" y="4"/>
                    <a:pt x="27057" y="4"/>
                  </a:cubicBezTo>
                  <a:cubicBezTo>
                    <a:pt x="23277" y="6"/>
                    <a:pt x="19696" y="1121"/>
                    <a:pt x="16149" y="2263"/>
                  </a:cubicBezTo>
                  <a:cubicBezTo>
                    <a:pt x="14263" y="2870"/>
                    <a:pt x="12368" y="3546"/>
                    <a:pt x="10674" y="4635"/>
                  </a:cubicBezTo>
                  <a:cubicBezTo>
                    <a:pt x="9930" y="5113"/>
                    <a:pt x="9073" y="5393"/>
                    <a:pt x="8413" y="6032"/>
                  </a:cubicBezTo>
                  <a:cubicBezTo>
                    <a:pt x="8259" y="6183"/>
                    <a:pt x="8102" y="6253"/>
                    <a:pt x="7959" y="6253"/>
                  </a:cubicBezTo>
                  <a:cubicBezTo>
                    <a:pt x="7718" y="6253"/>
                    <a:pt x="7518" y="6051"/>
                    <a:pt x="7443" y="5699"/>
                  </a:cubicBezTo>
                  <a:cubicBezTo>
                    <a:pt x="7195" y="4536"/>
                    <a:pt x="6316" y="3940"/>
                    <a:pt x="5352" y="3521"/>
                  </a:cubicBezTo>
                  <a:cubicBezTo>
                    <a:pt x="5282" y="3491"/>
                    <a:pt x="5211" y="3477"/>
                    <a:pt x="5140" y="3477"/>
                  </a:cubicBezTo>
                  <a:cubicBezTo>
                    <a:pt x="4780" y="3477"/>
                    <a:pt x="4424" y="3834"/>
                    <a:pt x="4173" y="4158"/>
                  </a:cubicBezTo>
                  <a:cubicBezTo>
                    <a:pt x="3720" y="4744"/>
                    <a:pt x="3372" y="5391"/>
                    <a:pt x="3053" y="6060"/>
                  </a:cubicBezTo>
                  <a:cubicBezTo>
                    <a:pt x="2466" y="7289"/>
                    <a:pt x="1758" y="8468"/>
                    <a:pt x="1272" y="9733"/>
                  </a:cubicBezTo>
                  <a:cubicBezTo>
                    <a:pt x="1040" y="10335"/>
                    <a:pt x="687" y="10893"/>
                    <a:pt x="551" y="11533"/>
                  </a:cubicBezTo>
                  <a:cubicBezTo>
                    <a:pt x="335" y="12561"/>
                    <a:pt x="72" y="13583"/>
                    <a:pt x="22" y="14641"/>
                  </a:cubicBezTo>
                  <a:cubicBezTo>
                    <a:pt x="0" y="15120"/>
                    <a:pt x="697" y="15714"/>
                    <a:pt x="1256" y="15714"/>
                  </a:cubicBezTo>
                  <a:cubicBezTo>
                    <a:pt x="1292" y="15714"/>
                    <a:pt x="1327" y="15711"/>
                    <a:pt x="1362" y="15706"/>
                  </a:cubicBezTo>
                  <a:cubicBezTo>
                    <a:pt x="1514" y="15684"/>
                    <a:pt x="1665" y="15674"/>
                    <a:pt x="1815" y="15674"/>
                  </a:cubicBezTo>
                  <a:cubicBezTo>
                    <a:pt x="2362" y="15674"/>
                    <a:pt x="2891" y="15805"/>
                    <a:pt x="3426" y="15916"/>
                  </a:cubicBezTo>
                  <a:cubicBezTo>
                    <a:pt x="3624" y="15958"/>
                    <a:pt x="3823" y="15972"/>
                    <a:pt x="4021" y="15972"/>
                  </a:cubicBezTo>
                  <a:cubicBezTo>
                    <a:pt x="4506" y="15972"/>
                    <a:pt x="4992" y="15885"/>
                    <a:pt x="5483" y="15885"/>
                  </a:cubicBezTo>
                  <a:cubicBezTo>
                    <a:pt x="5539" y="15885"/>
                    <a:pt x="5596" y="15886"/>
                    <a:pt x="5652" y="15888"/>
                  </a:cubicBezTo>
                  <a:cubicBezTo>
                    <a:pt x="5782" y="15895"/>
                    <a:pt x="5911" y="15897"/>
                    <a:pt x="6039" y="15897"/>
                  </a:cubicBezTo>
                  <a:cubicBezTo>
                    <a:pt x="7725" y="15897"/>
                    <a:pt x="9351" y="15400"/>
                    <a:pt x="10982" y="15014"/>
                  </a:cubicBezTo>
                  <a:cubicBezTo>
                    <a:pt x="11635" y="14860"/>
                    <a:pt x="13016" y="14434"/>
                    <a:pt x="13016" y="13583"/>
                  </a:cubicBezTo>
                  <a:cubicBezTo>
                    <a:pt x="13016" y="13099"/>
                    <a:pt x="12656" y="12412"/>
                    <a:pt x="12254" y="12161"/>
                  </a:cubicBezTo>
                  <a:cubicBezTo>
                    <a:pt x="12173" y="12113"/>
                    <a:pt x="12134" y="11996"/>
                    <a:pt x="12064" y="11919"/>
                  </a:cubicBezTo>
                  <a:cubicBezTo>
                    <a:pt x="11935" y="11749"/>
                    <a:pt x="11822" y="11564"/>
                    <a:pt x="11672" y="11413"/>
                  </a:cubicBezTo>
                  <a:cubicBezTo>
                    <a:pt x="11442" y="11178"/>
                    <a:pt x="10938" y="11079"/>
                    <a:pt x="11010" y="10736"/>
                  </a:cubicBezTo>
                  <a:cubicBezTo>
                    <a:pt x="11049" y="10550"/>
                    <a:pt x="11564" y="10433"/>
                    <a:pt x="11881" y="10341"/>
                  </a:cubicBezTo>
                  <a:cubicBezTo>
                    <a:pt x="12996" y="10021"/>
                    <a:pt x="14090" y="9626"/>
                    <a:pt x="15211" y="9313"/>
                  </a:cubicBezTo>
                  <a:cubicBezTo>
                    <a:pt x="16140" y="9053"/>
                    <a:pt x="17055" y="8767"/>
                    <a:pt x="18012" y="8597"/>
                  </a:cubicBezTo>
                  <a:cubicBezTo>
                    <a:pt x="19399" y="8350"/>
                    <a:pt x="20756" y="8003"/>
                    <a:pt x="22191" y="8003"/>
                  </a:cubicBezTo>
                  <a:cubicBezTo>
                    <a:pt x="22314" y="8003"/>
                    <a:pt x="22438" y="8005"/>
                    <a:pt x="22563" y="8011"/>
                  </a:cubicBezTo>
                  <a:cubicBezTo>
                    <a:pt x="22721" y="8018"/>
                    <a:pt x="22879" y="8021"/>
                    <a:pt x="23037" y="8021"/>
                  </a:cubicBezTo>
                  <a:cubicBezTo>
                    <a:pt x="24205" y="8021"/>
                    <a:pt x="25384" y="7853"/>
                    <a:pt x="26560" y="7802"/>
                  </a:cubicBezTo>
                  <a:cubicBezTo>
                    <a:pt x="26594" y="7801"/>
                    <a:pt x="26628" y="7800"/>
                    <a:pt x="26663" y="7800"/>
                  </a:cubicBezTo>
                  <a:cubicBezTo>
                    <a:pt x="26988" y="7800"/>
                    <a:pt x="27311" y="7861"/>
                    <a:pt x="27621" y="7869"/>
                  </a:cubicBezTo>
                  <a:cubicBezTo>
                    <a:pt x="27639" y="7870"/>
                    <a:pt x="27657" y="7870"/>
                    <a:pt x="27674" y="7870"/>
                  </a:cubicBezTo>
                  <a:cubicBezTo>
                    <a:pt x="28619" y="7870"/>
                    <a:pt x="28937" y="7264"/>
                    <a:pt x="29296" y="6586"/>
                  </a:cubicBezTo>
                  <a:cubicBezTo>
                    <a:pt x="29903" y="5436"/>
                    <a:pt x="29949" y="4291"/>
                    <a:pt x="29571" y="3039"/>
                  </a:cubicBezTo>
                  <a:cubicBezTo>
                    <a:pt x="29385" y="2417"/>
                    <a:pt x="29400" y="1754"/>
                    <a:pt x="29176" y="1087"/>
                  </a:cubicBezTo>
                  <a:cubicBezTo>
                    <a:pt x="28840" y="83"/>
                    <a:pt x="28132" y="1"/>
                    <a:pt x="27452" y="1"/>
                  </a:cubicBezTo>
                  <a:close/>
                </a:path>
              </a:pathLst>
            </a:custGeom>
            <a:grpFill/>
            <a:ln>
              <a:noFill/>
            </a:ln>
          </p:spPr>
          <p:txBody>
            <a:bodyPr spcFirstLastPara="1" wrap="square" lIns="121900" tIns="121900" rIns="121900" bIns="121900" anchor="ctr" anchorCtr="0">
              <a:noAutofit/>
            </a:bodyPr>
            <a:lstStyle/>
            <a:p>
              <a:endParaRPr sz="2400"/>
            </a:p>
          </p:txBody>
        </p:sp>
        <p:sp>
          <p:nvSpPr>
            <p:cNvPr id="40" name="Google Shape;969;p33">
              <a:extLst>
                <a:ext uri="{FF2B5EF4-FFF2-40B4-BE49-F238E27FC236}">
                  <a16:creationId xmlns:a16="http://schemas.microsoft.com/office/drawing/2014/main" id="{0A97CDAF-04AC-496A-96BD-9E522EF46B8E}"/>
                </a:ext>
              </a:extLst>
            </p:cNvPr>
            <p:cNvSpPr/>
            <p:nvPr/>
          </p:nvSpPr>
          <p:spPr>
            <a:xfrm>
              <a:off x="2509330" y="1371995"/>
              <a:ext cx="393094" cy="209646"/>
            </a:xfrm>
            <a:custGeom>
              <a:avLst/>
              <a:gdLst/>
              <a:ahLst/>
              <a:cxnLst/>
              <a:rect l="l" t="t" r="r" b="b"/>
              <a:pathLst>
                <a:path w="29950" h="15973" extrusionOk="0">
                  <a:moveTo>
                    <a:pt x="26933" y="937"/>
                  </a:moveTo>
                  <a:cubicBezTo>
                    <a:pt x="27600" y="937"/>
                    <a:pt x="28332" y="1344"/>
                    <a:pt x="28512" y="1972"/>
                  </a:cubicBezTo>
                  <a:cubicBezTo>
                    <a:pt x="28929" y="3422"/>
                    <a:pt x="28929" y="4865"/>
                    <a:pt x="28356" y="6287"/>
                  </a:cubicBezTo>
                  <a:cubicBezTo>
                    <a:pt x="28195" y="6687"/>
                    <a:pt x="27805" y="6911"/>
                    <a:pt x="27493" y="6911"/>
                  </a:cubicBezTo>
                  <a:cubicBezTo>
                    <a:pt x="27441" y="6911"/>
                    <a:pt x="27391" y="6905"/>
                    <a:pt x="27345" y="6892"/>
                  </a:cubicBezTo>
                  <a:cubicBezTo>
                    <a:pt x="27162" y="6842"/>
                    <a:pt x="26986" y="6824"/>
                    <a:pt x="26812" y="6824"/>
                  </a:cubicBezTo>
                  <a:cubicBezTo>
                    <a:pt x="26420" y="6824"/>
                    <a:pt x="26046" y="6914"/>
                    <a:pt x="25657" y="6917"/>
                  </a:cubicBezTo>
                  <a:cubicBezTo>
                    <a:pt x="24414" y="6927"/>
                    <a:pt x="23173" y="6931"/>
                    <a:pt x="21935" y="7076"/>
                  </a:cubicBezTo>
                  <a:cubicBezTo>
                    <a:pt x="20406" y="7253"/>
                    <a:pt x="18878" y="7328"/>
                    <a:pt x="17368" y="7759"/>
                  </a:cubicBezTo>
                  <a:cubicBezTo>
                    <a:pt x="16587" y="7981"/>
                    <a:pt x="15743" y="8137"/>
                    <a:pt x="14949" y="8359"/>
                  </a:cubicBezTo>
                  <a:cubicBezTo>
                    <a:pt x="13312" y="8818"/>
                    <a:pt x="11727" y="9448"/>
                    <a:pt x="10160" y="10109"/>
                  </a:cubicBezTo>
                  <a:cubicBezTo>
                    <a:pt x="9817" y="10254"/>
                    <a:pt x="9708" y="10587"/>
                    <a:pt x="9586" y="10898"/>
                  </a:cubicBezTo>
                  <a:cubicBezTo>
                    <a:pt x="9533" y="11036"/>
                    <a:pt x="9554" y="11175"/>
                    <a:pt x="9734" y="11197"/>
                  </a:cubicBezTo>
                  <a:cubicBezTo>
                    <a:pt x="10258" y="11261"/>
                    <a:pt x="10489" y="11705"/>
                    <a:pt x="10823" y="12017"/>
                  </a:cubicBezTo>
                  <a:cubicBezTo>
                    <a:pt x="12001" y="13119"/>
                    <a:pt x="11938" y="13466"/>
                    <a:pt x="10470" y="13973"/>
                  </a:cubicBezTo>
                  <a:cubicBezTo>
                    <a:pt x="10395" y="14001"/>
                    <a:pt x="10324" y="14036"/>
                    <a:pt x="10257" y="14076"/>
                  </a:cubicBezTo>
                  <a:cubicBezTo>
                    <a:pt x="9417" y="14548"/>
                    <a:pt x="8432" y="14610"/>
                    <a:pt x="7541" y="14754"/>
                  </a:cubicBezTo>
                  <a:cubicBezTo>
                    <a:pt x="6693" y="14894"/>
                    <a:pt x="5823" y="14977"/>
                    <a:pt x="4945" y="14977"/>
                  </a:cubicBezTo>
                  <a:cubicBezTo>
                    <a:pt x="4381" y="14977"/>
                    <a:pt x="3814" y="14942"/>
                    <a:pt x="3247" y="14866"/>
                  </a:cubicBezTo>
                  <a:cubicBezTo>
                    <a:pt x="2827" y="14810"/>
                    <a:pt x="2360" y="14782"/>
                    <a:pt x="1917" y="14751"/>
                  </a:cubicBezTo>
                  <a:cubicBezTo>
                    <a:pt x="1500" y="14723"/>
                    <a:pt x="858" y="13785"/>
                    <a:pt x="1083" y="13653"/>
                  </a:cubicBezTo>
                  <a:cubicBezTo>
                    <a:pt x="1657" y="13317"/>
                    <a:pt x="1401" y="12802"/>
                    <a:pt x="1443" y="12374"/>
                  </a:cubicBezTo>
                  <a:cubicBezTo>
                    <a:pt x="1477" y="12020"/>
                    <a:pt x="1573" y="11688"/>
                    <a:pt x="1785" y="11460"/>
                  </a:cubicBezTo>
                  <a:cubicBezTo>
                    <a:pt x="1995" y="11231"/>
                    <a:pt x="2090" y="10957"/>
                    <a:pt x="2034" y="10741"/>
                  </a:cubicBezTo>
                  <a:cubicBezTo>
                    <a:pt x="1881" y="10134"/>
                    <a:pt x="2883" y="9851"/>
                    <a:pt x="2421" y="9199"/>
                  </a:cubicBezTo>
                  <a:cubicBezTo>
                    <a:pt x="2462" y="9174"/>
                    <a:pt x="2504" y="9151"/>
                    <a:pt x="2547" y="9132"/>
                  </a:cubicBezTo>
                  <a:cubicBezTo>
                    <a:pt x="3187" y="8899"/>
                    <a:pt x="3249" y="8207"/>
                    <a:pt x="3493" y="7735"/>
                  </a:cubicBezTo>
                  <a:cubicBezTo>
                    <a:pt x="3717" y="7301"/>
                    <a:pt x="4296" y="6891"/>
                    <a:pt x="4034" y="6242"/>
                  </a:cubicBezTo>
                  <a:cubicBezTo>
                    <a:pt x="4025" y="6220"/>
                    <a:pt x="4046" y="6052"/>
                    <a:pt x="4151" y="6052"/>
                  </a:cubicBezTo>
                  <a:cubicBezTo>
                    <a:pt x="4171" y="6052"/>
                    <a:pt x="4194" y="6057"/>
                    <a:pt x="4219" y="6071"/>
                  </a:cubicBezTo>
                  <a:cubicBezTo>
                    <a:pt x="4291" y="6108"/>
                    <a:pt x="4349" y="6124"/>
                    <a:pt x="4397" y="6124"/>
                  </a:cubicBezTo>
                  <a:cubicBezTo>
                    <a:pt x="4535" y="6124"/>
                    <a:pt x="4579" y="5990"/>
                    <a:pt x="4563" y="5841"/>
                  </a:cubicBezTo>
                  <a:cubicBezTo>
                    <a:pt x="4524" y="5488"/>
                    <a:pt x="4629" y="5275"/>
                    <a:pt x="4983" y="5225"/>
                  </a:cubicBezTo>
                  <a:cubicBezTo>
                    <a:pt x="5134" y="5109"/>
                    <a:pt x="5154" y="4788"/>
                    <a:pt x="5362" y="4788"/>
                  </a:cubicBezTo>
                  <a:cubicBezTo>
                    <a:pt x="5426" y="4788"/>
                    <a:pt x="5507" y="4818"/>
                    <a:pt x="5615" y="4893"/>
                  </a:cubicBezTo>
                  <a:cubicBezTo>
                    <a:pt x="6477" y="5497"/>
                    <a:pt x="6715" y="6469"/>
                    <a:pt x="6942" y="7365"/>
                  </a:cubicBezTo>
                  <a:cubicBezTo>
                    <a:pt x="7011" y="7641"/>
                    <a:pt x="7078" y="7735"/>
                    <a:pt x="7165" y="7735"/>
                  </a:cubicBezTo>
                  <a:cubicBezTo>
                    <a:pt x="7231" y="7735"/>
                    <a:pt x="7308" y="7683"/>
                    <a:pt x="7407" y="7616"/>
                  </a:cubicBezTo>
                  <a:cubicBezTo>
                    <a:pt x="8263" y="7040"/>
                    <a:pt x="9196" y="6583"/>
                    <a:pt x="10030" y="5993"/>
                  </a:cubicBezTo>
                  <a:cubicBezTo>
                    <a:pt x="11800" y="4743"/>
                    <a:pt x="13860" y="4126"/>
                    <a:pt x="15792" y="3234"/>
                  </a:cubicBezTo>
                  <a:cubicBezTo>
                    <a:pt x="16061" y="3108"/>
                    <a:pt x="16356" y="2863"/>
                    <a:pt x="16695" y="2863"/>
                  </a:cubicBezTo>
                  <a:cubicBezTo>
                    <a:pt x="16727" y="2863"/>
                    <a:pt x="16758" y="2865"/>
                    <a:pt x="16790" y="2870"/>
                  </a:cubicBezTo>
                  <a:cubicBezTo>
                    <a:pt x="16895" y="2884"/>
                    <a:pt x="16998" y="2891"/>
                    <a:pt x="17099" y="2891"/>
                  </a:cubicBezTo>
                  <a:cubicBezTo>
                    <a:pt x="17978" y="2891"/>
                    <a:pt x="18748" y="2382"/>
                    <a:pt x="19549" y="2159"/>
                  </a:cubicBezTo>
                  <a:cubicBezTo>
                    <a:pt x="20645" y="1855"/>
                    <a:pt x="21775" y="1743"/>
                    <a:pt x="22862" y="1420"/>
                  </a:cubicBezTo>
                  <a:cubicBezTo>
                    <a:pt x="24144" y="1039"/>
                    <a:pt x="25497" y="1028"/>
                    <a:pt x="26829" y="941"/>
                  </a:cubicBezTo>
                  <a:cubicBezTo>
                    <a:pt x="26863" y="938"/>
                    <a:pt x="26898" y="937"/>
                    <a:pt x="26933" y="937"/>
                  </a:cubicBezTo>
                  <a:close/>
                  <a:moveTo>
                    <a:pt x="27452" y="1"/>
                  </a:moveTo>
                  <a:cubicBezTo>
                    <a:pt x="27319" y="1"/>
                    <a:pt x="27186" y="4"/>
                    <a:pt x="27057" y="4"/>
                  </a:cubicBezTo>
                  <a:cubicBezTo>
                    <a:pt x="23277" y="6"/>
                    <a:pt x="19696" y="1121"/>
                    <a:pt x="16149" y="2263"/>
                  </a:cubicBezTo>
                  <a:cubicBezTo>
                    <a:pt x="14263" y="2870"/>
                    <a:pt x="12368" y="3546"/>
                    <a:pt x="10674" y="4635"/>
                  </a:cubicBezTo>
                  <a:cubicBezTo>
                    <a:pt x="9930" y="5113"/>
                    <a:pt x="9073" y="5393"/>
                    <a:pt x="8413" y="6032"/>
                  </a:cubicBezTo>
                  <a:cubicBezTo>
                    <a:pt x="8259" y="6183"/>
                    <a:pt x="8102" y="6253"/>
                    <a:pt x="7959" y="6253"/>
                  </a:cubicBezTo>
                  <a:cubicBezTo>
                    <a:pt x="7718" y="6253"/>
                    <a:pt x="7518" y="6051"/>
                    <a:pt x="7443" y="5699"/>
                  </a:cubicBezTo>
                  <a:cubicBezTo>
                    <a:pt x="7195" y="4536"/>
                    <a:pt x="6316" y="3940"/>
                    <a:pt x="5352" y="3521"/>
                  </a:cubicBezTo>
                  <a:cubicBezTo>
                    <a:pt x="5282" y="3491"/>
                    <a:pt x="5211" y="3477"/>
                    <a:pt x="5140" y="3477"/>
                  </a:cubicBezTo>
                  <a:cubicBezTo>
                    <a:pt x="4780" y="3477"/>
                    <a:pt x="4424" y="3834"/>
                    <a:pt x="4173" y="4158"/>
                  </a:cubicBezTo>
                  <a:cubicBezTo>
                    <a:pt x="3720" y="4744"/>
                    <a:pt x="3372" y="5391"/>
                    <a:pt x="3053" y="6060"/>
                  </a:cubicBezTo>
                  <a:cubicBezTo>
                    <a:pt x="2466" y="7289"/>
                    <a:pt x="1758" y="8468"/>
                    <a:pt x="1272" y="9733"/>
                  </a:cubicBezTo>
                  <a:cubicBezTo>
                    <a:pt x="1040" y="10335"/>
                    <a:pt x="687" y="10893"/>
                    <a:pt x="551" y="11533"/>
                  </a:cubicBezTo>
                  <a:cubicBezTo>
                    <a:pt x="335" y="12561"/>
                    <a:pt x="72" y="13583"/>
                    <a:pt x="22" y="14641"/>
                  </a:cubicBezTo>
                  <a:cubicBezTo>
                    <a:pt x="0" y="15120"/>
                    <a:pt x="697" y="15714"/>
                    <a:pt x="1256" y="15714"/>
                  </a:cubicBezTo>
                  <a:cubicBezTo>
                    <a:pt x="1292" y="15714"/>
                    <a:pt x="1327" y="15711"/>
                    <a:pt x="1362" y="15706"/>
                  </a:cubicBezTo>
                  <a:cubicBezTo>
                    <a:pt x="1514" y="15684"/>
                    <a:pt x="1665" y="15674"/>
                    <a:pt x="1815" y="15674"/>
                  </a:cubicBezTo>
                  <a:cubicBezTo>
                    <a:pt x="2362" y="15674"/>
                    <a:pt x="2891" y="15805"/>
                    <a:pt x="3426" y="15916"/>
                  </a:cubicBezTo>
                  <a:cubicBezTo>
                    <a:pt x="3624" y="15958"/>
                    <a:pt x="3823" y="15972"/>
                    <a:pt x="4021" y="15972"/>
                  </a:cubicBezTo>
                  <a:cubicBezTo>
                    <a:pt x="4506" y="15972"/>
                    <a:pt x="4992" y="15885"/>
                    <a:pt x="5483" y="15885"/>
                  </a:cubicBezTo>
                  <a:cubicBezTo>
                    <a:pt x="5539" y="15885"/>
                    <a:pt x="5596" y="15886"/>
                    <a:pt x="5652" y="15888"/>
                  </a:cubicBezTo>
                  <a:cubicBezTo>
                    <a:pt x="5782" y="15895"/>
                    <a:pt x="5911" y="15897"/>
                    <a:pt x="6039" y="15897"/>
                  </a:cubicBezTo>
                  <a:cubicBezTo>
                    <a:pt x="7725" y="15897"/>
                    <a:pt x="9351" y="15400"/>
                    <a:pt x="10982" y="15014"/>
                  </a:cubicBezTo>
                  <a:cubicBezTo>
                    <a:pt x="11635" y="14860"/>
                    <a:pt x="13016" y="14434"/>
                    <a:pt x="13016" y="13583"/>
                  </a:cubicBezTo>
                  <a:cubicBezTo>
                    <a:pt x="13016" y="13099"/>
                    <a:pt x="12656" y="12412"/>
                    <a:pt x="12254" y="12161"/>
                  </a:cubicBezTo>
                  <a:cubicBezTo>
                    <a:pt x="12173" y="12113"/>
                    <a:pt x="12134" y="11996"/>
                    <a:pt x="12064" y="11919"/>
                  </a:cubicBezTo>
                  <a:cubicBezTo>
                    <a:pt x="11935" y="11749"/>
                    <a:pt x="11822" y="11564"/>
                    <a:pt x="11672" y="11413"/>
                  </a:cubicBezTo>
                  <a:cubicBezTo>
                    <a:pt x="11442" y="11178"/>
                    <a:pt x="10938" y="11079"/>
                    <a:pt x="11010" y="10736"/>
                  </a:cubicBezTo>
                  <a:cubicBezTo>
                    <a:pt x="11049" y="10550"/>
                    <a:pt x="11564" y="10433"/>
                    <a:pt x="11881" y="10341"/>
                  </a:cubicBezTo>
                  <a:cubicBezTo>
                    <a:pt x="12996" y="10021"/>
                    <a:pt x="14090" y="9626"/>
                    <a:pt x="15211" y="9313"/>
                  </a:cubicBezTo>
                  <a:cubicBezTo>
                    <a:pt x="16140" y="9053"/>
                    <a:pt x="17055" y="8767"/>
                    <a:pt x="18012" y="8597"/>
                  </a:cubicBezTo>
                  <a:cubicBezTo>
                    <a:pt x="19399" y="8350"/>
                    <a:pt x="20756" y="8003"/>
                    <a:pt x="22191" y="8003"/>
                  </a:cubicBezTo>
                  <a:cubicBezTo>
                    <a:pt x="22314" y="8003"/>
                    <a:pt x="22438" y="8005"/>
                    <a:pt x="22563" y="8011"/>
                  </a:cubicBezTo>
                  <a:cubicBezTo>
                    <a:pt x="22721" y="8018"/>
                    <a:pt x="22879" y="8021"/>
                    <a:pt x="23037" y="8021"/>
                  </a:cubicBezTo>
                  <a:cubicBezTo>
                    <a:pt x="24205" y="8021"/>
                    <a:pt x="25384" y="7853"/>
                    <a:pt x="26560" y="7802"/>
                  </a:cubicBezTo>
                  <a:cubicBezTo>
                    <a:pt x="26594" y="7801"/>
                    <a:pt x="26628" y="7800"/>
                    <a:pt x="26663" y="7800"/>
                  </a:cubicBezTo>
                  <a:cubicBezTo>
                    <a:pt x="26988" y="7800"/>
                    <a:pt x="27311" y="7861"/>
                    <a:pt x="27621" y="7869"/>
                  </a:cubicBezTo>
                  <a:cubicBezTo>
                    <a:pt x="27639" y="7870"/>
                    <a:pt x="27657" y="7870"/>
                    <a:pt x="27674" y="7870"/>
                  </a:cubicBezTo>
                  <a:cubicBezTo>
                    <a:pt x="28619" y="7870"/>
                    <a:pt x="28937" y="7264"/>
                    <a:pt x="29296" y="6586"/>
                  </a:cubicBezTo>
                  <a:cubicBezTo>
                    <a:pt x="29903" y="5436"/>
                    <a:pt x="29949" y="4291"/>
                    <a:pt x="29571" y="3039"/>
                  </a:cubicBezTo>
                  <a:cubicBezTo>
                    <a:pt x="29385" y="2417"/>
                    <a:pt x="29400" y="1754"/>
                    <a:pt x="29176" y="1087"/>
                  </a:cubicBezTo>
                  <a:cubicBezTo>
                    <a:pt x="28840" y="83"/>
                    <a:pt x="28132" y="1"/>
                    <a:pt x="27452" y="1"/>
                  </a:cubicBezTo>
                  <a:close/>
                </a:path>
              </a:pathLst>
            </a:custGeom>
            <a:grpFill/>
            <a:ln>
              <a:noFill/>
            </a:ln>
          </p:spPr>
          <p:txBody>
            <a:bodyPr spcFirstLastPara="1" wrap="square" lIns="121900" tIns="121900" rIns="121900" bIns="121900" anchor="ctr" anchorCtr="0">
              <a:noAutofit/>
            </a:bodyPr>
            <a:lstStyle/>
            <a:p>
              <a:endParaRPr sz="2400"/>
            </a:p>
          </p:txBody>
        </p:sp>
      </p:grpSp>
      <p:grpSp>
        <p:nvGrpSpPr>
          <p:cNvPr id="41" name="Google Shape;967;p33">
            <a:extLst>
              <a:ext uri="{FF2B5EF4-FFF2-40B4-BE49-F238E27FC236}">
                <a16:creationId xmlns:a16="http://schemas.microsoft.com/office/drawing/2014/main" id="{A82C2754-FAE1-45BE-B515-66097BA53F98}"/>
              </a:ext>
            </a:extLst>
          </p:cNvPr>
          <p:cNvGrpSpPr/>
          <p:nvPr/>
        </p:nvGrpSpPr>
        <p:grpSpPr>
          <a:xfrm rot="9714159">
            <a:off x="8362409" y="2553530"/>
            <a:ext cx="749383" cy="399663"/>
            <a:chOff x="2509330" y="1371995"/>
            <a:chExt cx="393094" cy="209646"/>
          </a:xfrm>
          <a:solidFill>
            <a:srgbClr val="92D050"/>
          </a:solidFill>
        </p:grpSpPr>
        <p:sp>
          <p:nvSpPr>
            <p:cNvPr id="42" name="Google Shape;968;p33">
              <a:extLst>
                <a:ext uri="{FF2B5EF4-FFF2-40B4-BE49-F238E27FC236}">
                  <a16:creationId xmlns:a16="http://schemas.microsoft.com/office/drawing/2014/main" id="{4D467D5E-7FA6-4225-BAC4-EC98D952C9C0}"/>
                </a:ext>
              </a:extLst>
            </p:cNvPr>
            <p:cNvSpPr/>
            <p:nvPr/>
          </p:nvSpPr>
          <p:spPr>
            <a:xfrm>
              <a:off x="2509330" y="1371995"/>
              <a:ext cx="393094" cy="209646"/>
            </a:xfrm>
            <a:custGeom>
              <a:avLst/>
              <a:gdLst/>
              <a:ahLst/>
              <a:cxnLst/>
              <a:rect l="l" t="t" r="r" b="b"/>
              <a:pathLst>
                <a:path w="29950" h="15973" extrusionOk="0">
                  <a:moveTo>
                    <a:pt x="27452" y="1"/>
                  </a:moveTo>
                  <a:cubicBezTo>
                    <a:pt x="27319" y="1"/>
                    <a:pt x="27186" y="4"/>
                    <a:pt x="27057" y="4"/>
                  </a:cubicBezTo>
                  <a:cubicBezTo>
                    <a:pt x="23277" y="6"/>
                    <a:pt x="19696" y="1121"/>
                    <a:pt x="16149" y="2263"/>
                  </a:cubicBezTo>
                  <a:cubicBezTo>
                    <a:pt x="14263" y="2870"/>
                    <a:pt x="12368" y="3546"/>
                    <a:pt x="10674" y="4635"/>
                  </a:cubicBezTo>
                  <a:cubicBezTo>
                    <a:pt x="9930" y="5113"/>
                    <a:pt x="9073" y="5393"/>
                    <a:pt x="8413" y="6032"/>
                  </a:cubicBezTo>
                  <a:cubicBezTo>
                    <a:pt x="8259" y="6183"/>
                    <a:pt x="8102" y="6253"/>
                    <a:pt x="7959" y="6253"/>
                  </a:cubicBezTo>
                  <a:cubicBezTo>
                    <a:pt x="7718" y="6253"/>
                    <a:pt x="7518" y="6051"/>
                    <a:pt x="7443" y="5699"/>
                  </a:cubicBezTo>
                  <a:cubicBezTo>
                    <a:pt x="7195" y="4536"/>
                    <a:pt x="6316" y="3940"/>
                    <a:pt x="5352" y="3521"/>
                  </a:cubicBezTo>
                  <a:cubicBezTo>
                    <a:pt x="5282" y="3491"/>
                    <a:pt x="5211" y="3477"/>
                    <a:pt x="5140" y="3477"/>
                  </a:cubicBezTo>
                  <a:cubicBezTo>
                    <a:pt x="4780" y="3477"/>
                    <a:pt x="4424" y="3834"/>
                    <a:pt x="4173" y="4158"/>
                  </a:cubicBezTo>
                  <a:cubicBezTo>
                    <a:pt x="3720" y="4744"/>
                    <a:pt x="3372" y="5391"/>
                    <a:pt x="3053" y="6060"/>
                  </a:cubicBezTo>
                  <a:cubicBezTo>
                    <a:pt x="2466" y="7289"/>
                    <a:pt x="1758" y="8468"/>
                    <a:pt x="1272" y="9733"/>
                  </a:cubicBezTo>
                  <a:cubicBezTo>
                    <a:pt x="1040" y="10335"/>
                    <a:pt x="687" y="10893"/>
                    <a:pt x="551" y="11533"/>
                  </a:cubicBezTo>
                  <a:cubicBezTo>
                    <a:pt x="335" y="12561"/>
                    <a:pt x="72" y="13583"/>
                    <a:pt x="22" y="14641"/>
                  </a:cubicBezTo>
                  <a:cubicBezTo>
                    <a:pt x="0" y="15120"/>
                    <a:pt x="697" y="15714"/>
                    <a:pt x="1256" y="15714"/>
                  </a:cubicBezTo>
                  <a:cubicBezTo>
                    <a:pt x="1292" y="15714"/>
                    <a:pt x="1327" y="15711"/>
                    <a:pt x="1362" y="15706"/>
                  </a:cubicBezTo>
                  <a:cubicBezTo>
                    <a:pt x="1514" y="15684"/>
                    <a:pt x="1665" y="15674"/>
                    <a:pt x="1815" y="15674"/>
                  </a:cubicBezTo>
                  <a:cubicBezTo>
                    <a:pt x="2362" y="15674"/>
                    <a:pt x="2891" y="15805"/>
                    <a:pt x="3426" y="15916"/>
                  </a:cubicBezTo>
                  <a:cubicBezTo>
                    <a:pt x="3624" y="15958"/>
                    <a:pt x="3823" y="15972"/>
                    <a:pt x="4021" y="15972"/>
                  </a:cubicBezTo>
                  <a:cubicBezTo>
                    <a:pt x="4506" y="15972"/>
                    <a:pt x="4992" y="15885"/>
                    <a:pt x="5483" y="15885"/>
                  </a:cubicBezTo>
                  <a:cubicBezTo>
                    <a:pt x="5539" y="15885"/>
                    <a:pt x="5596" y="15886"/>
                    <a:pt x="5652" y="15888"/>
                  </a:cubicBezTo>
                  <a:cubicBezTo>
                    <a:pt x="5782" y="15895"/>
                    <a:pt x="5911" y="15897"/>
                    <a:pt x="6039" y="15897"/>
                  </a:cubicBezTo>
                  <a:cubicBezTo>
                    <a:pt x="7725" y="15897"/>
                    <a:pt x="9351" y="15400"/>
                    <a:pt x="10982" y="15014"/>
                  </a:cubicBezTo>
                  <a:cubicBezTo>
                    <a:pt x="11635" y="14860"/>
                    <a:pt x="13016" y="14434"/>
                    <a:pt x="13016" y="13583"/>
                  </a:cubicBezTo>
                  <a:cubicBezTo>
                    <a:pt x="13016" y="13099"/>
                    <a:pt x="12656" y="12412"/>
                    <a:pt x="12254" y="12161"/>
                  </a:cubicBezTo>
                  <a:cubicBezTo>
                    <a:pt x="12173" y="12113"/>
                    <a:pt x="12134" y="11996"/>
                    <a:pt x="12064" y="11919"/>
                  </a:cubicBezTo>
                  <a:cubicBezTo>
                    <a:pt x="11935" y="11749"/>
                    <a:pt x="11822" y="11564"/>
                    <a:pt x="11672" y="11413"/>
                  </a:cubicBezTo>
                  <a:cubicBezTo>
                    <a:pt x="11442" y="11178"/>
                    <a:pt x="10938" y="11079"/>
                    <a:pt x="11010" y="10736"/>
                  </a:cubicBezTo>
                  <a:cubicBezTo>
                    <a:pt x="11049" y="10550"/>
                    <a:pt x="11564" y="10433"/>
                    <a:pt x="11881" y="10341"/>
                  </a:cubicBezTo>
                  <a:cubicBezTo>
                    <a:pt x="12996" y="10021"/>
                    <a:pt x="14090" y="9626"/>
                    <a:pt x="15211" y="9313"/>
                  </a:cubicBezTo>
                  <a:cubicBezTo>
                    <a:pt x="16140" y="9053"/>
                    <a:pt x="17055" y="8767"/>
                    <a:pt x="18012" y="8597"/>
                  </a:cubicBezTo>
                  <a:cubicBezTo>
                    <a:pt x="19399" y="8350"/>
                    <a:pt x="20756" y="8003"/>
                    <a:pt x="22191" y="8003"/>
                  </a:cubicBezTo>
                  <a:cubicBezTo>
                    <a:pt x="22314" y="8003"/>
                    <a:pt x="22438" y="8005"/>
                    <a:pt x="22563" y="8011"/>
                  </a:cubicBezTo>
                  <a:cubicBezTo>
                    <a:pt x="22721" y="8018"/>
                    <a:pt x="22879" y="8021"/>
                    <a:pt x="23037" y="8021"/>
                  </a:cubicBezTo>
                  <a:cubicBezTo>
                    <a:pt x="24205" y="8021"/>
                    <a:pt x="25384" y="7853"/>
                    <a:pt x="26560" y="7802"/>
                  </a:cubicBezTo>
                  <a:cubicBezTo>
                    <a:pt x="26594" y="7801"/>
                    <a:pt x="26628" y="7800"/>
                    <a:pt x="26663" y="7800"/>
                  </a:cubicBezTo>
                  <a:cubicBezTo>
                    <a:pt x="26988" y="7800"/>
                    <a:pt x="27311" y="7861"/>
                    <a:pt x="27621" y="7869"/>
                  </a:cubicBezTo>
                  <a:cubicBezTo>
                    <a:pt x="27639" y="7870"/>
                    <a:pt x="27657" y="7870"/>
                    <a:pt x="27674" y="7870"/>
                  </a:cubicBezTo>
                  <a:cubicBezTo>
                    <a:pt x="28619" y="7870"/>
                    <a:pt x="28937" y="7264"/>
                    <a:pt x="29296" y="6586"/>
                  </a:cubicBezTo>
                  <a:cubicBezTo>
                    <a:pt x="29903" y="5436"/>
                    <a:pt x="29949" y="4291"/>
                    <a:pt x="29571" y="3039"/>
                  </a:cubicBezTo>
                  <a:cubicBezTo>
                    <a:pt x="29385" y="2417"/>
                    <a:pt x="29400" y="1754"/>
                    <a:pt x="29176" y="1087"/>
                  </a:cubicBezTo>
                  <a:cubicBezTo>
                    <a:pt x="28840" y="83"/>
                    <a:pt x="28132" y="1"/>
                    <a:pt x="27452" y="1"/>
                  </a:cubicBezTo>
                  <a:close/>
                </a:path>
              </a:pathLst>
            </a:custGeom>
            <a:grpFill/>
            <a:ln>
              <a:noFill/>
            </a:ln>
          </p:spPr>
          <p:txBody>
            <a:bodyPr spcFirstLastPara="1" wrap="square" lIns="121900" tIns="121900" rIns="121900" bIns="121900" anchor="ctr" anchorCtr="0">
              <a:noAutofit/>
            </a:bodyPr>
            <a:lstStyle/>
            <a:p>
              <a:endParaRPr sz="2400"/>
            </a:p>
          </p:txBody>
        </p:sp>
        <p:sp>
          <p:nvSpPr>
            <p:cNvPr id="43" name="Google Shape;969;p33">
              <a:extLst>
                <a:ext uri="{FF2B5EF4-FFF2-40B4-BE49-F238E27FC236}">
                  <a16:creationId xmlns:a16="http://schemas.microsoft.com/office/drawing/2014/main" id="{9E7298C5-DCD7-4177-B5C9-61C6C918A633}"/>
                </a:ext>
              </a:extLst>
            </p:cNvPr>
            <p:cNvSpPr/>
            <p:nvPr/>
          </p:nvSpPr>
          <p:spPr>
            <a:xfrm>
              <a:off x="2509330" y="1371995"/>
              <a:ext cx="393094" cy="209646"/>
            </a:xfrm>
            <a:custGeom>
              <a:avLst/>
              <a:gdLst/>
              <a:ahLst/>
              <a:cxnLst/>
              <a:rect l="l" t="t" r="r" b="b"/>
              <a:pathLst>
                <a:path w="29950" h="15973" extrusionOk="0">
                  <a:moveTo>
                    <a:pt x="26933" y="937"/>
                  </a:moveTo>
                  <a:cubicBezTo>
                    <a:pt x="27600" y="937"/>
                    <a:pt x="28332" y="1344"/>
                    <a:pt x="28512" y="1972"/>
                  </a:cubicBezTo>
                  <a:cubicBezTo>
                    <a:pt x="28929" y="3422"/>
                    <a:pt x="28929" y="4865"/>
                    <a:pt x="28356" y="6287"/>
                  </a:cubicBezTo>
                  <a:cubicBezTo>
                    <a:pt x="28195" y="6687"/>
                    <a:pt x="27805" y="6911"/>
                    <a:pt x="27493" y="6911"/>
                  </a:cubicBezTo>
                  <a:cubicBezTo>
                    <a:pt x="27441" y="6911"/>
                    <a:pt x="27391" y="6905"/>
                    <a:pt x="27345" y="6892"/>
                  </a:cubicBezTo>
                  <a:cubicBezTo>
                    <a:pt x="27162" y="6842"/>
                    <a:pt x="26986" y="6824"/>
                    <a:pt x="26812" y="6824"/>
                  </a:cubicBezTo>
                  <a:cubicBezTo>
                    <a:pt x="26420" y="6824"/>
                    <a:pt x="26046" y="6914"/>
                    <a:pt x="25657" y="6917"/>
                  </a:cubicBezTo>
                  <a:cubicBezTo>
                    <a:pt x="24414" y="6927"/>
                    <a:pt x="23173" y="6931"/>
                    <a:pt x="21935" y="7076"/>
                  </a:cubicBezTo>
                  <a:cubicBezTo>
                    <a:pt x="20406" y="7253"/>
                    <a:pt x="18878" y="7328"/>
                    <a:pt x="17368" y="7759"/>
                  </a:cubicBezTo>
                  <a:cubicBezTo>
                    <a:pt x="16587" y="7981"/>
                    <a:pt x="15743" y="8137"/>
                    <a:pt x="14949" y="8359"/>
                  </a:cubicBezTo>
                  <a:cubicBezTo>
                    <a:pt x="13312" y="8818"/>
                    <a:pt x="11727" y="9448"/>
                    <a:pt x="10160" y="10109"/>
                  </a:cubicBezTo>
                  <a:cubicBezTo>
                    <a:pt x="9817" y="10254"/>
                    <a:pt x="9708" y="10587"/>
                    <a:pt x="9586" y="10898"/>
                  </a:cubicBezTo>
                  <a:cubicBezTo>
                    <a:pt x="9533" y="11036"/>
                    <a:pt x="9554" y="11175"/>
                    <a:pt x="9734" y="11197"/>
                  </a:cubicBezTo>
                  <a:cubicBezTo>
                    <a:pt x="10258" y="11261"/>
                    <a:pt x="10489" y="11705"/>
                    <a:pt x="10823" y="12017"/>
                  </a:cubicBezTo>
                  <a:cubicBezTo>
                    <a:pt x="12001" y="13119"/>
                    <a:pt x="11938" y="13466"/>
                    <a:pt x="10470" y="13973"/>
                  </a:cubicBezTo>
                  <a:cubicBezTo>
                    <a:pt x="10395" y="14001"/>
                    <a:pt x="10324" y="14036"/>
                    <a:pt x="10257" y="14076"/>
                  </a:cubicBezTo>
                  <a:cubicBezTo>
                    <a:pt x="9417" y="14548"/>
                    <a:pt x="8432" y="14610"/>
                    <a:pt x="7541" y="14754"/>
                  </a:cubicBezTo>
                  <a:cubicBezTo>
                    <a:pt x="6693" y="14894"/>
                    <a:pt x="5823" y="14977"/>
                    <a:pt x="4945" y="14977"/>
                  </a:cubicBezTo>
                  <a:cubicBezTo>
                    <a:pt x="4381" y="14977"/>
                    <a:pt x="3814" y="14942"/>
                    <a:pt x="3247" y="14866"/>
                  </a:cubicBezTo>
                  <a:cubicBezTo>
                    <a:pt x="2827" y="14810"/>
                    <a:pt x="2360" y="14782"/>
                    <a:pt x="1917" y="14751"/>
                  </a:cubicBezTo>
                  <a:cubicBezTo>
                    <a:pt x="1500" y="14723"/>
                    <a:pt x="858" y="13785"/>
                    <a:pt x="1083" y="13653"/>
                  </a:cubicBezTo>
                  <a:cubicBezTo>
                    <a:pt x="1657" y="13317"/>
                    <a:pt x="1401" y="12802"/>
                    <a:pt x="1443" y="12374"/>
                  </a:cubicBezTo>
                  <a:cubicBezTo>
                    <a:pt x="1477" y="12020"/>
                    <a:pt x="1573" y="11688"/>
                    <a:pt x="1785" y="11460"/>
                  </a:cubicBezTo>
                  <a:cubicBezTo>
                    <a:pt x="1995" y="11231"/>
                    <a:pt x="2090" y="10957"/>
                    <a:pt x="2034" y="10741"/>
                  </a:cubicBezTo>
                  <a:cubicBezTo>
                    <a:pt x="1881" y="10134"/>
                    <a:pt x="2883" y="9851"/>
                    <a:pt x="2421" y="9199"/>
                  </a:cubicBezTo>
                  <a:cubicBezTo>
                    <a:pt x="2462" y="9174"/>
                    <a:pt x="2504" y="9151"/>
                    <a:pt x="2547" y="9132"/>
                  </a:cubicBezTo>
                  <a:cubicBezTo>
                    <a:pt x="3187" y="8899"/>
                    <a:pt x="3249" y="8207"/>
                    <a:pt x="3493" y="7735"/>
                  </a:cubicBezTo>
                  <a:cubicBezTo>
                    <a:pt x="3717" y="7301"/>
                    <a:pt x="4296" y="6891"/>
                    <a:pt x="4034" y="6242"/>
                  </a:cubicBezTo>
                  <a:cubicBezTo>
                    <a:pt x="4025" y="6220"/>
                    <a:pt x="4046" y="6052"/>
                    <a:pt x="4151" y="6052"/>
                  </a:cubicBezTo>
                  <a:cubicBezTo>
                    <a:pt x="4171" y="6052"/>
                    <a:pt x="4194" y="6057"/>
                    <a:pt x="4219" y="6071"/>
                  </a:cubicBezTo>
                  <a:cubicBezTo>
                    <a:pt x="4291" y="6108"/>
                    <a:pt x="4349" y="6124"/>
                    <a:pt x="4397" y="6124"/>
                  </a:cubicBezTo>
                  <a:cubicBezTo>
                    <a:pt x="4535" y="6124"/>
                    <a:pt x="4579" y="5990"/>
                    <a:pt x="4563" y="5841"/>
                  </a:cubicBezTo>
                  <a:cubicBezTo>
                    <a:pt x="4524" y="5488"/>
                    <a:pt x="4629" y="5275"/>
                    <a:pt x="4983" y="5225"/>
                  </a:cubicBezTo>
                  <a:cubicBezTo>
                    <a:pt x="5134" y="5109"/>
                    <a:pt x="5154" y="4788"/>
                    <a:pt x="5362" y="4788"/>
                  </a:cubicBezTo>
                  <a:cubicBezTo>
                    <a:pt x="5426" y="4788"/>
                    <a:pt x="5507" y="4818"/>
                    <a:pt x="5615" y="4893"/>
                  </a:cubicBezTo>
                  <a:cubicBezTo>
                    <a:pt x="6477" y="5497"/>
                    <a:pt x="6715" y="6469"/>
                    <a:pt x="6942" y="7365"/>
                  </a:cubicBezTo>
                  <a:cubicBezTo>
                    <a:pt x="7011" y="7641"/>
                    <a:pt x="7078" y="7735"/>
                    <a:pt x="7165" y="7735"/>
                  </a:cubicBezTo>
                  <a:cubicBezTo>
                    <a:pt x="7231" y="7735"/>
                    <a:pt x="7308" y="7683"/>
                    <a:pt x="7407" y="7616"/>
                  </a:cubicBezTo>
                  <a:cubicBezTo>
                    <a:pt x="8263" y="7040"/>
                    <a:pt x="9196" y="6583"/>
                    <a:pt x="10030" y="5993"/>
                  </a:cubicBezTo>
                  <a:cubicBezTo>
                    <a:pt x="11800" y="4743"/>
                    <a:pt x="13860" y="4126"/>
                    <a:pt x="15792" y="3234"/>
                  </a:cubicBezTo>
                  <a:cubicBezTo>
                    <a:pt x="16061" y="3108"/>
                    <a:pt x="16356" y="2863"/>
                    <a:pt x="16695" y="2863"/>
                  </a:cubicBezTo>
                  <a:cubicBezTo>
                    <a:pt x="16727" y="2863"/>
                    <a:pt x="16758" y="2865"/>
                    <a:pt x="16790" y="2870"/>
                  </a:cubicBezTo>
                  <a:cubicBezTo>
                    <a:pt x="16895" y="2884"/>
                    <a:pt x="16998" y="2891"/>
                    <a:pt x="17099" y="2891"/>
                  </a:cubicBezTo>
                  <a:cubicBezTo>
                    <a:pt x="17978" y="2891"/>
                    <a:pt x="18748" y="2382"/>
                    <a:pt x="19549" y="2159"/>
                  </a:cubicBezTo>
                  <a:cubicBezTo>
                    <a:pt x="20645" y="1855"/>
                    <a:pt x="21775" y="1743"/>
                    <a:pt x="22862" y="1420"/>
                  </a:cubicBezTo>
                  <a:cubicBezTo>
                    <a:pt x="24144" y="1039"/>
                    <a:pt x="25497" y="1028"/>
                    <a:pt x="26829" y="941"/>
                  </a:cubicBezTo>
                  <a:cubicBezTo>
                    <a:pt x="26863" y="938"/>
                    <a:pt x="26898" y="937"/>
                    <a:pt x="26933" y="937"/>
                  </a:cubicBezTo>
                  <a:close/>
                  <a:moveTo>
                    <a:pt x="27452" y="1"/>
                  </a:moveTo>
                  <a:cubicBezTo>
                    <a:pt x="27319" y="1"/>
                    <a:pt x="27186" y="4"/>
                    <a:pt x="27057" y="4"/>
                  </a:cubicBezTo>
                  <a:cubicBezTo>
                    <a:pt x="23277" y="6"/>
                    <a:pt x="19696" y="1121"/>
                    <a:pt x="16149" y="2263"/>
                  </a:cubicBezTo>
                  <a:cubicBezTo>
                    <a:pt x="14263" y="2870"/>
                    <a:pt x="12368" y="3546"/>
                    <a:pt x="10674" y="4635"/>
                  </a:cubicBezTo>
                  <a:cubicBezTo>
                    <a:pt x="9930" y="5113"/>
                    <a:pt x="9073" y="5393"/>
                    <a:pt x="8413" y="6032"/>
                  </a:cubicBezTo>
                  <a:cubicBezTo>
                    <a:pt x="8259" y="6183"/>
                    <a:pt x="8102" y="6253"/>
                    <a:pt x="7959" y="6253"/>
                  </a:cubicBezTo>
                  <a:cubicBezTo>
                    <a:pt x="7718" y="6253"/>
                    <a:pt x="7518" y="6051"/>
                    <a:pt x="7443" y="5699"/>
                  </a:cubicBezTo>
                  <a:cubicBezTo>
                    <a:pt x="7195" y="4536"/>
                    <a:pt x="6316" y="3940"/>
                    <a:pt x="5352" y="3521"/>
                  </a:cubicBezTo>
                  <a:cubicBezTo>
                    <a:pt x="5282" y="3491"/>
                    <a:pt x="5211" y="3477"/>
                    <a:pt x="5140" y="3477"/>
                  </a:cubicBezTo>
                  <a:cubicBezTo>
                    <a:pt x="4780" y="3477"/>
                    <a:pt x="4424" y="3834"/>
                    <a:pt x="4173" y="4158"/>
                  </a:cubicBezTo>
                  <a:cubicBezTo>
                    <a:pt x="3720" y="4744"/>
                    <a:pt x="3372" y="5391"/>
                    <a:pt x="3053" y="6060"/>
                  </a:cubicBezTo>
                  <a:cubicBezTo>
                    <a:pt x="2466" y="7289"/>
                    <a:pt x="1758" y="8468"/>
                    <a:pt x="1272" y="9733"/>
                  </a:cubicBezTo>
                  <a:cubicBezTo>
                    <a:pt x="1040" y="10335"/>
                    <a:pt x="687" y="10893"/>
                    <a:pt x="551" y="11533"/>
                  </a:cubicBezTo>
                  <a:cubicBezTo>
                    <a:pt x="335" y="12561"/>
                    <a:pt x="72" y="13583"/>
                    <a:pt x="22" y="14641"/>
                  </a:cubicBezTo>
                  <a:cubicBezTo>
                    <a:pt x="0" y="15120"/>
                    <a:pt x="697" y="15714"/>
                    <a:pt x="1256" y="15714"/>
                  </a:cubicBezTo>
                  <a:cubicBezTo>
                    <a:pt x="1292" y="15714"/>
                    <a:pt x="1327" y="15711"/>
                    <a:pt x="1362" y="15706"/>
                  </a:cubicBezTo>
                  <a:cubicBezTo>
                    <a:pt x="1514" y="15684"/>
                    <a:pt x="1665" y="15674"/>
                    <a:pt x="1815" y="15674"/>
                  </a:cubicBezTo>
                  <a:cubicBezTo>
                    <a:pt x="2362" y="15674"/>
                    <a:pt x="2891" y="15805"/>
                    <a:pt x="3426" y="15916"/>
                  </a:cubicBezTo>
                  <a:cubicBezTo>
                    <a:pt x="3624" y="15958"/>
                    <a:pt x="3823" y="15972"/>
                    <a:pt x="4021" y="15972"/>
                  </a:cubicBezTo>
                  <a:cubicBezTo>
                    <a:pt x="4506" y="15972"/>
                    <a:pt x="4992" y="15885"/>
                    <a:pt x="5483" y="15885"/>
                  </a:cubicBezTo>
                  <a:cubicBezTo>
                    <a:pt x="5539" y="15885"/>
                    <a:pt x="5596" y="15886"/>
                    <a:pt x="5652" y="15888"/>
                  </a:cubicBezTo>
                  <a:cubicBezTo>
                    <a:pt x="5782" y="15895"/>
                    <a:pt x="5911" y="15897"/>
                    <a:pt x="6039" y="15897"/>
                  </a:cubicBezTo>
                  <a:cubicBezTo>
                    <a:pt x="7725" y="15897"/>
                    <a:pt x="9351" y="15400"/>
                    <a:pt x="10982" y="15014"/>
                  </a:cubicBezTo>
                  <a:cubicBezTo>
                    <a:pt x="11635" y="14860"/>
                    <a:pt x="13016" y="14434"/>
                    <a:pt x="13016" y="13583"/>
                  </a:cubicBezTo>
                  <a:cubicBezTo>
                    <a:pt x="13016" y="13099"/>
                    <a:pt x="12656" y="12412"/>
                    <a:pt x="12254" y="12161"/>
                  </a:cubicBezTo>
                  <a:cubicBezTo>
                    <a:pt x="12173" y="12113"/>
                    <a:pt x="12134" y="11996"/>
                    <a:pt x="12064" y="11919"/>
                  </a:cubicBezTo>
                  <a:cubicBezTo>
                    <a:pt x="11935" y="11749"/>
                    <a:pt x="11822" y="11564"/>
                    <a:pt x="11672" y="11413"/>
                  </a:cubicBezTo>
                  <a:cubicBezTo>
                    <a:pt x="11442" y="11178"/>
                    <a:pt x="10938" y="11079"/>
                    <a:pt x="11010" y="10736"/>
                  </a:cubicBezTo>
                  <a:cubicBezTo>
                    <a:pt x="11049" y="10550"/>
                    <a:pt x="11564" y="10433"/>
                    <a:pt x="11881" y="10341"/>
                  </a:cubicBezTo>
                  <a:cubicBezTo>
                    <a:pt x="12996" y="10021"/>
                    <a:pt x="14090" y="9626"/>
                    <a:pt x="15211" y="9313"/>
                  </a:cubicBezTo>
                  <a:cubicBezTo>
                    <a:pt x="16140" y="9053"/>
                    <a:pt x="17055" y="8767"/>
                    <a:pt x="18012" y="8597"/>
                  </a:cubicBezTo>
                  <a:cubicBezTo>
                    <a:pt x="19399" y="8350"/>
                    <a:pt x="20756" y="8003"/>
                    <a:pt x="22191" y="8003"/>
                  </a:cubicBezTo>
                  <a:cubicBezTo>
                    <a:pt x="22314" y="8003"/>
                    <a:pt x="22438" y="8005"/>
                    <a:pt x="22563" y="8011"/>
                  </a:cubicBezTo>
                  <a:cubicBezTo>
                    <a:pt x="22721" y="8018"/>
                    <a:pt x="22879" y="8021"/>
                    <a:pt x="23037" y="8021"/>
                  </a:cubicBezTo>
                  <a:cubicBezTo>
                    <a:pt x="24205" y="8021"/>
                    <a:pt x="25384" y="7853"/>
                    <a:pt x="26560" y="7802"/>
                  </a:cubicBezTo>
                  <a:cubicBezTo>
                    <a:pt x="26594" y="7801"/>
                    <a:pt x="26628" y="7800"/>
                    <a:pt x="26663" y="7800"/>
                  </a:cubicBezTo>
                  <a:cubicBezTo>
                    <a:pt x="26988" y="7800"/>
                    <a:pt x="27311" y="7861"/>
                    <a:pt x="27621" y="7869"/>
                  </a:cubicBezTo>
                  <a:cubicBezTo>
                    <a:pt x="27639" y="7870"/>
                    <a:pt x="27657" y="7870"/>
                    <a:pt x="27674" y="7870"/>
                  </a:cubicBezTo>
                  <a:cubicBezTo>
                    <a:pt x="28619" y="7870"/>
                    <a:pt x="28937" y="7264"/>
                    <a:pt x="29296" y="6586"/>
                  </a:cubicBezTo>
                  <a:cubicBezTo>
                    <a:pt x="29903" y="5436"/>
                    <a:pt x="29949" y="4291"/>
                    <a:pt x="29571" y="3039"/>
                  </a:cubicBezTo>
                  <a:cubicBezTo>
                    <a:pt x="29385" y="2417"/>
                    <a:pt x="29400" y="1754"/>
                    <a:pt x="29176" y="1087"/>
                  </a:cubicBezTo>
                  <a:cubicBezTo>
                    <a:pt x="28840" y="83"/>
                    <a:pt x="28132" y="1"/>
                    <a:pt x="27452" y="1"/>
                  </a:cubicBezTo>
                  <a:close/>
                </a:path>
              </a:pathLst>
            </a:custGeom>
            <a:grpFill/>
            <a:ln>
              <a:noFill/>
            </a:ln>
          </p:spPr>
          <p:txBody>
            <a:bodyPr spcFirstLastPara="1" wrap="square" lIns="121900" tIns="121900" rIns="121900" bIns="121900" anchor="ctr" anchorCtr="0">
              <a:noAutofit/>
            </a:bodyPr>
            <a:lstStyle/>
            <a:p>
              <a:endParaRPr sz="2400"/>
            </a:p>
          </p:txBody>
        </p:sp>
      </p:grpSp>
      <p:grpSp>
        <p:nvGrpSpPr>
          <p:cNvPr id="44" name="Google Shape;967;p33">
            <a:extLst>
              <a:ext uri="{FF2B5EF4-FFF2-40B4-BE49-F238E27FC236}">
                <a16:creationId xmlns:a16="http://schemas.microsoft.com/office/drawing/2014/main" id="{881D9686-A0F9-4893-BE58-C40EEECD669A}"/>
              </a:ext>
            </a:extLst>
          </p:cNvPr>
          <p:cNvGrpSpPr/>
          <p:nvPr/>
        </p:nvGrpSpPr>
        <p:grpSpPr>
          <a:xfrm rot="12948777">
            <a:off x="8254945" y="3798163"/>
            <a:ext cx="749383" cy="399663"/>
            <a:chOff x="2509330" y="1371995"/>
            <a:chExt cx="393094" cy="209646"/>
          </a:xfrm>
          <a:solidFill>
            <a:schemeClr val="accent4">
              <a:lumMod val="90000"/>
            </a:schemeClr>
          </a:solidFill>
        </p:grpSpPr>
        <p:sp>
          <p:nvSpPr>
            <p:cNvPr id="45" name="Google Shape;968;p33">
              <a:extLst>
                <a:ext uri="{FF2B5EF4-FFF2-40B4-BE49-F238E27FC236}">
                  <a16:creationId xmlns:a16="http://schemas.microsoft.com/office/drawing/2014/main" id="{2371F722-12EF-4412-A275-DF5F210F214E}"/>
                </a:ext>
              </a:extLst>
            </p:cNvPr>
            <p:cNvSpPr/>
            <p:nvPr/>
          </p:nvSpPr>
          <p:spPr>
            <a:xfrm>
              <a:off x="2509330" y="1371995"/>
              <a:ext cx="393094" cy="209646"/>
            </a:xfrm>
            <a:custGeom>
              <a:avLst/>
              <a:gdLst/>
              <a:ahLst/>
              <a:cxnLst/>
              <a:rect l="l" t="t" r="r" b="b"/>
              <a:pathLst>
                <a:path w="29950" h="15973" extrusionOk="0">
                  <a:moveTo>
                    <a:pt x="27452" y="1"/>
                  </a:moveTo>
                  <a:cubicBezTo>
                    <a:pt x="27319" y="1"/>
                    <a:pt x="27186" y="4"/>
                    <a:pt x="27057" y="4"/>
                  </a:cubicBezTo>
                  <a:cubicBezTo>
                    <a:pt x="23277" y="6"/>
                    <a:pt x="19696" y="1121"/>
                    <a:pt x="16149" y="2263"/>
                  </a:cubicBezTo>
                  <a:cubicBezTo>
                    <a:pt x="14263" y="2870"/>
                    <a:pt x="12368" y="3546"/>
                    <a:pt x="10674" y="4635"/>
                  </a:cubicBezTo>
                  <a:cubicBezTo>
                    <a:pt x="9930" y="5113"/>
                    <a:pt x="9073" y="5393"/>
                    <a:pt x="8413" y="6032"/>
                  </a:cubicBezTo>
                  <a:cubicBezTo>
                    <a:pt x="8259" y="6183"/>
                    <a:pt x="8102" y="6253"/>
                    <a:pt x="7959" y="6253"/>
                  </a:cubicBezTo>
                  <a:cubicBezTo>
                    <a:pt x="7718" y="6253"/>
                    <a:pt x="7518" y="6051"/>
                    <a:pt x="7443" y="5699"/>
                  </a:cubicBezTo>
                  <a:cubicBezTo>
                    <a:pt x="7195" y="4536"/>
                    <a:pt x="6316" y="3940"/>
                    <a:pt x="5352" y="3521"/>
                  </a:cubicBezTo>
                  <a:cubicBezTo>
                    <a:pt x="5282" y="3491"/>
                    <a:pt x="5211" y="3477"/>
                    <a:pt x="5140" y="3477"/>
                  </a:cubicBezTo>
                  <a:cubicBezTo>
                    <a:pt x="4780" y="3477"/>
                    <a:pt x="4424" y="3834"/>
                    <a:pt x="4173" y="4158"/>
                  </a:cubicBezTo>
                  <a:cubicBezTo>
                    <a:pt x="3720" y="4744"/>
                    <a:pt x="3372" y="5391"/>
                    <a:pt x="3053" y="6060"/>
                  </a:cubicBezTo>
                  <a:cubicBezTo>
                    <a:pt x="2466" y="7289"/>
                    <a:pt x="1758" y="8468"/>
                    <a:pt x="1272" y="9733"/>
                  </a:cubicBezTo>
                  <a:cubicBezTo>
                    <a:pt x="1040" y="10335"/>
                    <a:pt x="687" y="10893"/>
                    <a:pt x="551" y="11533"/>
                  </a:cubicBezTo>
                  <a:cubicBezTo>
                    <a:pt x="335" y="12561"/>
                    <a:pt x="72" y="13583"/>
                    <a:pt x="22" y="14641"/>
                  </a:cubicBezTo>
                  <a:cubicBezTo>
                    <a:pt x="0" y="15120"/>
                    <a:pt x="697" y="15714"/>
                    <a:pt x="1256" y="15714"/>
                  </a:cubicBezTo>
                  <a:cubicBezTo>
                    <a:pt x="1292" y="15714"/>
                    <a:pt x="1327" y="15711"/>
                    <a:pt x="1362" y="15706"/>
                  </a:cubicBezTo>
                  <a:cubicBezTo>
                    <a:pt x="1514" y="15684"/>
                    <a:pt x="1665" y="15674"/>
                    <a:pt x="1815" y="15674"/>
                  </a:cubicBezTo>
                  <a:cubicBezTo>
                    <a:pt x="2362" y="15674"/>
                    <a:pt x="2891" y="15805"/>
                    <a:pt x="3426" y="15916"/>
                  </a:cubicBezTo>
                  <a:cubicBezTo>
                    <a:pt x="3624" y="15958"/>
                    <a:pt x="3823" y="15972"/>
                    <a:pt x="4021" y="15972"/>
                  </a:cubicBezTo>
                  <a:cubicBezTo>
                    <a:pt x="4506" y="15972"/>
                    <a:pt x="4992" y="15885"/>
                    <a:pt x="5483" y="15885"/>
                  </a:cubicBezTo>
                  <a:cubicBezTo>
                    <a:pt x="5539" y="15885"/>
                    <a:pt x="5596" y="15886"/>
                    <a:pt x="5652" y="15888"/>
                  </a:cubicBezTo>
                  <a:cubicBezTo>
                    <a:pt x="5782" y="15895"/>
                    <a:pt x="5911" y="15897"/>
                    <a:pt x="6039" y="15897"/>
                  </a:cubicBezTo>
                  <a:cubicBezTo>
                    <a:pt x="7725" y="15897"/>
                    <a:pt x="9351" y="15400"/>
                    <a:pt x="10982" y="15014"/>
                  </a:cubicBezTo>
                  <a:cubicBezTo>
                    <a:pt x="11635" y="14860"/>
                    <a:pt x="13016" y="14434"/>
                    <a:pt x="13016" y="13583"/>
                  </a:cubicBezTo>
                  <a:cubicBezTo>
                    <a:pt x="13016" y="13099"/>
                    <a:pt x="12656" y="12412"/>
                    <a:pt x="12254" y="12161"/>
                  </a:cubicBezTo>
                  <a:cubicBezTo>
                    <a:pt x="12173" y="12113"/>
                    <a:pt x="12134" y="11996"/>
                    <a:pt x="12064" y="11919"/>
                  </a:cubicBezTo>
                  <a:cubicBezTo>
                    <a:pt x="11935" y="11749"/>
                    <a:pt x="11822" y="11564"/>
                    <a:pt x="11672" y="11413"/>
                  </a:cubicBezTo>
                  <a:cubicBezTo>
                    <a:pt x="11442" y="11178"/>
                    <a:pt x="10938" y="11079"/>
                    <a:pt x="11010" y="10736"/>
                  </a:cubicBezTo>
                  <a:cubicBezTo>
                    <a:pt x="11049" y="10550"/>
                    <a:pt x="11564" y="10433"/>
                    <a:pt x="11881" y="10341"/>
                  </a:cubicBezTo>
                  <a:cubicBezTo>
                    <a:pt x="12996" y="10021"/>
                    <a:pt x="14090" y="9626"/>
                    <a:pt x="15211" y="9313"/>
                  </a:cubicBezTo>
                  <a:cubicBezTo>
                    <a:pt x="16140" y="9053"/>
                    <a:pt x="17055" y="8767"/>
                    <a:pt x="18012" y="8597"/>
                  </a:cubicBezTo>
                  <a:cubicBezTo>
                    <a:pt x="19399" y="8350"/>
                    <a:pt x="20756" y="8003"/>
                    <a:pt x="22191" y="8003"/>
                  </a:cubicBezTo>
                  <a:cubicBezTo>
                    <a:pt x="22314" y="8003"/>
                    <a:pt x="22438" y="8005"/>
                    <a:pt x="22563" y="8011"/>
                  </a:cubicBezTo>
                  <a:cubicBezTo>
                    <a:pt x="22721" y="8018"/>
                    <a:pt x="22879" y="8021"/>
                    <a:pt x="23037" y="8021"/>
                  </a:cubicBezTo>
                  <a:cubicBezTo>
                    <a:pt x="24205" y="8021"/>
                    <a:pt x="25384" y="7853"/>
                    <a:pt x="26560" y="7802"/>
                  </a:cubicBezTo>
                  <a:cubicBezTo>
                    <a:pt x="26594" y="7801"/>
                    <a:pt x="26628" y="7800"/>
                    <a:pt x="26663" y="7800"/>
                  </a:cubicBezTo>
                  <a:cubicBezTo>
                    <a:pt x="26988" y="7800"/>
                    <a:pt x="27311" y="7861"/>
                    <a:pt x="27621" y="7869"/>
                  </a:cubicBezTo>
                  <a:cubicBezTo>
                    <a:pt x="27639" y="7870"/>
                    <a:pt x="27657" y="7870"/>
                    <a:pt x="27674" y="7870"/>
                  </a:cubicBezTo>
                  <a:cubicBezTo>
                    <a:pt x="28619" y="7870"/>
                    <a:pt x="28937" y="7264"/>
                    <a:pt x="29296" y="6586"/>
                  </a:cubicBezTo>
                  <a:cubicBezTo>
                    <a:pt x="29903" y="5436"/>
                    <a:pt x="29949" y="4291"/>
                    <a:pt x="29571" y="3039"/>
                  </a:cubicBezTo>
                  <a:cubicBezTo>
                    <a:pt x="29385" y="2417"/>
                    <a:pt x="29400" y="1754"/>
                    <a:pt x="29176" y="1087"/>
                  </a:cubicBezTo>
                  <a:cubicBezTo>
                    <a:pt x="28840" y="83"/>
                    <a:pt x="28132" y="1"/>
                    <a:pt x="27452" y="1"/>
                  </a:cubicBezTo>
                  <a:close/>
                </a:path>
              </a:pathLst>
            </a:custGeom>
            <a:grpFill/>
            <a:ln>
              <a:noFill/>
            </a:ln>
          </p:spPr>
          <p:txBody>
            <a:bodyPr spcFirstLastPara="1" wrap="square" lIns="121900" tIns="121900" rIns="121900" bIns="121900" anchor="ctr" anchorCtr="0">
              <a:noAutofit/>
            </a:bodyPr>
            <a:lstStyle/>
            <a:p>
              <a:endParaRPr sz="2400"/>
            </a:p>
          </p:txBody>
        </p:sp>
        <p:sp>
          <p:nvSpPr>
            <p:cNvPr id="46" name="Google Shape;969;p33">
              <a:extLst>
                <a:ext uri="{FF2B5EF4-FFF2-40B4-BE49-F238E27FC236}">
                  <a16:creationId xmlns:a16="http://schemas.microsoft.com/office/drawing/2014/main" id="{AB891031-2438-48F4-B475-4D8B1C12A6C1}"/>
                </a:ext>
              </a:extLst>
            </p:cNvPr>
            <p:cNvSpPr/>
            <p:nvPr/>
          </p:nvSpPr>
          <p:spPr>
            <a:xfrm>
              <a:off x="2509330" y="1371995"/>
              <a:ext cx="393094" cy="209646"/>
            </a:xfrm>
            <a:custGeom>
              <a:avLst/>
              <a:gdLst/>
              <a:ahLst/>
              <a:cxnLst/>
              <a:rect l="l" t="t" r="r" b="b"/>
              <a:pathLst>
                <a:path w="29950" h="15973" extrusionOk="0">
                  <a:moveTo>
                    <a:pt x="26933" y="937"/>
                  </a:moveTo>
                  <a:cubicBezTo>
                    <a:pt x="27600" y="937"/>
                    <a:pt x="28332" y="1344"/>
                    <a:pt x="28512" y="1972"/>
                  </a:cubicBezTo>
                  <a:cubicBezTo>
                    <a:pt x="28929" y="3422"/>
                    <a:pt x="28929" y="4865"/>
                    <a:pt x="28356" y="6287"/>
                  </a:cubicBezTo>
                  <a:cubicBezTo>
                    <a:pt x="28195" y="6687"/>
                    <a:pt x="27805" y="6911"/>
                    <a:pt x="27493" y="6911"/>
                  </a:cubicBezTo>
                  <a:cubicBezTo>
                    <a:pt x="27441" y="6911"/>
                    <a:pt x="27391" y="6905"/>
                    <a:pt x="27345" y="6892"/>
                  </a:cubicBezTo>
                  <a:cubicBezTo>
                    <a:pt x="27162" y="6842"/>
                    <a:pt x="26986" y="6824"/>
                    <a:pt x="26812" y="6824"/>
                  </a:cubicBezTo>
                  <a:cubicBezTo>
                    <a:pt x="26420" y="6824"/>
                    <a:pt x="26046" y="6914"/>
                    <a:pt x="25657" y="6917"/>
                  </a:cubicBezTo>
                  <a:cubicBezTo>
                    <a:pt x="24414" y="6927"/>
                    <a:pt x="23173" y="6931"/>
                    <a:pt x="21935" y="7076"/>
                  </a:cubicBezTo>
                  <a:cubicBezTo>
                    <a:pt x="20406" y="7253"/>
                    <a:pt x="18878" y="7328"/>
                    <a:pt x="17368" y="7759"/>
                  </a:cubicBezTo>
                  <a:cubicBezTo>
                    <a:pt x="16587" y="7981"/>
                    <a:pt x="15743" y="8137"/>
                    <a:pt x="14949" y="8359"/>
                  </a:cubicBezTo>
                  <a:cubicBezTo>
                    <a:pt x="13312" y="8818"/>
                    <a:pt x="11727" y="9448"/>
                    <a:pt x="10160" y="10109"/>
                  </a:cubicBezTo>
                  <a:cubicBezTo>
                    <a:pt x="9817" y="10254"/>
                    <a:pt x="9708" y="10587"/>
                    <a:pt x="9586" y="10898"/>
                  </a:cubicBezTo>
                  <a:cubicBezTo>
                    <a:pt x="9533" y="11036"/>
                    <a:pt x="9554" y="11175"/>
                    <a:pt x="9734" y="11197"/>
                  </a:cubicBezTo>
                  <a:cubicBezTo>
                    <a:pt x="10258" y="11261"/>
                    <a:pt x="10489" y="11705"/>
                    <a:pt x="10823" y="12017"/>
                  </a:cubicBezTo>
                  <a:cubicBezTo>
                    <a:pt x="12001" y="13119"/>
                    <a:pt x="11938" y="13466"/>
                    <a:pt x="10470" y="13973"/>
                  </a:cubicBezTo>
                  <a:cubicBezTo>
                    <a:pt x="10395" y="14001"/>
                    <a:pt x="10324" y="14036"/>
                    <a:pt x="10257" y="14076"/>
                  </a:cubicBezTo>
                  <a:cubicBezTo>
                    <a:pt x="9417" y="14548"/>
                    <a:pt x="8432" y="14610"/>
                    <a:pt x="7541" y="14754"/>
                  </a:cubicBezTo>
                  <a:cubicBezTo>
                    <a:pt x="6693" y="14894"/>
                    <a:pt x="5823" y="14977"/>
                    <a:pt x="4945" y="14977"/>
                  </a:cubicBezTo>
                  <a:cubicBezTo>
                    <a:pt x="4381" y="14977"/>
                    <a:pt x="3814" y="14942"/>
                    <a:pt x="3247" y="14866"/>
                  </a:cubicBezTo>
                  <a:cubicBezTo>
                    <a:pt x="2827" y="14810"/>
                    <a:pt x="2360" y="14782"/>
                    <a:pt x="1917" y="14751"/>
                  </a:cubicBezTo>
                  <a:cubicBezTo>
                    <a:pt x="1500" y="14723"/>
                    <a:pt x="858" y="13785"/>
                    <a:pt x="1083" y="13653"/>
                  </a:cubicBezTo>
                  <a:cubicBezTo>
                    <a:pt x="1657" y="13317"/>
                    <a:pt x="1401" y="12802"/>
                    <a:pt x="1443" y="12374"/>
                  </a:cubicBezTo>
                  <a:cubicBezTo>
                    <a:pt x="1477" y="12020"/>
                    <a:pt x="1573" y="11688"/>
                    <a:pt x="1785" y="11460"/>
                  </a:cubicBezTo>
                  <a:cubicBezTo>
                    <a:pt x="1995" y="11231"/>
                    <a:pt x="2090" y="10957"/>
                    <a:pt x="2034" y="10741"/>
                  </a:cubicBezTo>
                  <a:cubicBezTo>
                    <a:pt x="1881" y="10134"/>
                    <a:pt x="2883" y="9851"/>
                    <a:pt x="2421" y="9199"/>
                  </a:cubicBezTo>
                  <a:cubicBezTo>
                    <a:pt x="2462" y="9174"/>
                    <a:pt x="2504" y="9151"/>
                    <a:pt x="2547" y="9132"/>
                  </a:cubicBezTo>
                  <a:cubicBezTo>
                    <a:pt x="3187" y="8899"/>
                    <a:pt x="3249" y="8207"/>
                    <a:pt x="3493" y="7735"/>
                  </a:cubicBezTo>
                  <a:cubicBezTo>
                    <a:pt x="3717" y="7301"/>
                    <a:pt x="4296" y="6891"/>
                    <a:pt x="4034" y="6242"/>
                  </a:cubicBezTo>
                  <a:cubicBezTo>
                    <a:pt x="4025" y="6220"/>
                    <a:pt x="4046" y="6052"/>
                    <a:pt x="4151" y="6052"/>
                  </a:cubicBezTo>
                  <a:cubicBezTo>
                    <a:pt x="4171" y="6052"/>
                    <a:pt x="4194" y="6057"/>
                    <a:pt x="4219" y="6071"/>
                  </a:cubicBezTo>
                  <a:cubicBezTo>
                    <a:pt x="4291" y="6108"/>
                    <a:pt x="4349" y="6124"/>
                    <a:pt x="4397" y="6124"/>
                  </a:cubicBezTo>
                  <a:cubicBezTo>
                    <a:pt x="4535" y="6124"/>
                    <a:pt x="4579" y="5990"/>
                    <a:pt x="4563" y="5841"/>
                  </a:cubicBezTo>
                  <a:cubicBezTo>
                    <a:pt x="4524" y="5488"/>
                    <a:pt x="4629" y="5275"/>
                    <a:pt x="4983" y="5225"/>
                  </a:cubicBezTo>
                  <a:cubicBezTo>
                    <a:pt x="5134" y="5109"/>
                    <a:pt x="5154" y="4788"/>
                    <a:pt x="5362" y="4788"/>
                  </a:cubicBezTo>
                  <a:cubicBezTo>
                    <a:pt x="5426" y="4788"/>
                    <a:pt x="5507" y="4818"/>
                    <a:pt x="5615" y="4893"/>
                  </a:cubicBezTo>
                  <a:cubicBezTo>
                    <a:pt x="6477" y="5497"/>
                    <a:pt x="6715" y="6469"/>
                    <a:pt x="6942" y="7365"/>
                  </a:cubicBezTo>
                  <a:cubicBezTo>
                    <a:pt x="7011" y="7641"/>
                    <a:pt x="7078" y="7735"/>
                    <a:pt x="7165" y="7735"/>
                  </a:cubicBezTo>
                  <a:cubicBezTo>
                    <a:pt x="7231" y="7735"/>
                    <a:pt x="7308" y="7683"/>
                    <a:pt x="7407" y="7616"/>
                  </a:cubicBezTo>
                  <a:cubicBezTo>
                    <a:pt x="8263" y="7040"/>
                    <a:pt x="9196" y="6583"/>
                    <a:pt x="10030" y="5993"/>
                  </a:cubicBezTo>
                  <a:cubicBezTo>
                    <a:pt x="11800" y="4743"/>
                    <a:pt x="13860" y="4126"/>
                    <a:pt x="15792" y="3234"/>
                  </a:cubicBezTo>
                  <a:cubicBezTo>
                    <a:pt x="16061" y="3108"/>
                    <a:pt x="16356" y="2863"/>
                    <a:pt x="16695" y="2863"/>
                  </a:cubicBezTo>
                  <a:cubicBezTo>
                    <a:pt x="16727" y="2863"/>
                    <a:pt x="16758" y="2865"/>
                    <a:pt x="16790" y="2870"/>
                  </a:cubicBezTo>
                  <a:cubicBezTo>
                    <a:pt x="16895" y="2884"/>
                    <a:pt x="16998" y="2891"/>
                    <a:pt x="17099" y="2891"/>
                  </a:cubicBezTo>
                  <a:cubicBezTo>
                    <a:pt x="17978" y="2891"/>
                    <a:pt x="18748" y="2382"/>
                    <a:pt x="19549" y="2159"/>
                  </a:cubicBezTo>
                  <a:cubicBezTo>
                    <a:pt x="20645" y="1855"/>
                    <a:pt x="21775" y="1743"/>
                    <a:pt x="22862" y="1420"/>
                  </a:cubicBezTo>
                  <a:cubicBezTo>
                    <a:pt x="24144" y="1039"/>
                    <a:pt x="25497" y="1028"/>
                    <a:pt x="26829" y="941"/>
                  </a:cubicBezTo>
                  <a:cubicBezTo>
                    <a:pt x="26863" y="938"/>
                    <a:pt x="26898" y="937"/>
                    <a:pt x="26933" y="937"/>
                  </a:cubicBezTo>
                  <a:close/>
                  <a:moveTo>
                    <a:pt x="27452" y="1"/>
                  </a:moveTo>
                  <a:cubicBezTo>
                    <a:pt x="27319" y="1"/>
                    <a:pt x="27186" y="4"/>
                    <a:pt x="27057" y="4"/>
                  </a:cubicBezTo>
                  <a:cubicBezTo>
                    <a:pt x="23277" y="6"/>
                    <a:pt x="19696" y="1121"/>
                    <a:pt x="16149" y="2263"/>
                  </a:cubicBezTo>
                  <a:cubicBezTo>
                    <a:pt x="14263" y="2870"/>
                    <a:pt x="12368" y="3546"/>
                    <a:pt x="10674" y="4635"/>
                  </a:cubicBezTo>
                  <a:cubicBezTo>
                    <a:pt x="9930" y="5113"/>
                    <a:pt x="9073" y="5393"/>
                    <a:pt x="8413" y="6032"/>
                  </a:cubicBezTo>
                  <a:cubicBezTo>
                    <a:pt x="8259" y="6183"/>
                    <a:pt x="8102" y="6253"/>
                    <a:pt x="7959" y="6253"/>
                  </a:cubicBezTo>
                  <a:cubicBezTo>
                    <a:pt x="7718" y="6253"/>
                    <a:pt x="7518" y="6051"/>
                    <a:pt x="7443" y="5699"/>
                  </a:cubicBezTo>
                  <a:cubicBezTo>
                    <a:pt x="7195" y="4536"/>
                    <a:pt x="6316" y="3940"/>
                    <a:pt x="5352" y="3521"/>
                  </a:cubicBezTo>
                  <a:cubicBezTo>
                    <a:pt x="5282" y="3491"/>
                    <a:pt x="5211" y="3477"/>
                    <a:pt x="5140" y="3477"/>
                  </a:cubicBezTo>
                  <a:cubicBezTo>
                    <a:pt x="4780" y="3477"/>
                    <a:pt x="4424" y="3834"/>
                    <a:pt x="4173" y="4158"/>
                  </a:cubicBezTo>
                  <a:cubicBezTo>
                    <a:pt x="3720" y="4744"/>
                    <a:pt x="3372" y="5391"/>
                    <a:pt x="3053" y="6060"/>
                  </a:cubicBezTo>
                  <a:cubicBezTo>
                    <a:pt x="2466" y="7289"/>
                    <a:pt x="1758" y="8468"/>
                    <a:pt x="1272" y="9733"/>
                  </a:cubicBezTo>
                  <a:cubicBezTo>
                    <a:pt x="1040" y="10335"/>
                    <a:pt x="687" y="10893"/>
                    <a:pt x="551" y="11533"/>
                  </a:cubicBezTo>
                  <a:cubicBezTo>
                    <a:pt x="335" y="12561"/>
                    <a:pt x="72" y="13583"/>
                    <a:pt x="22" y="14641"/>
                  </a:cubicBezTo>
                  <a:cubicBezTo>
                    <a:pt x="0" y="15120"/>
                    <a:pt x="697" y="15714"/>
                    <a:pt x="1256" y="15714"/>
                  </a:cubicBezTo>
                  <a:cubicBezTo>
                    <a:pt x="1292" y="15714"/>
                    <a:pt x="1327" y="15711"/>
                    <a:pt x="1362" y="15706"/>
                  </a:cubicBezTo>
                  <a:cubicBezTo>
                    <a:pt x="1514" y="15684"/>
                    <a:pt x="1665" y="15674"/>
                    <a:pt x="1815" y="15674"/>
                  </a:cubicBezTo>
                  <a:cubicBezTo>
                    <a:pt x="2362" y="15674"/>
                    <a:pt x="2891" y="15805"/>
                    <a:pt x="3426" y="15916"/>
                  </a:cubicBezTo>
                  <a:cubicBezTo>
                    <a:pt x="3624" y="15958"/>
                    <a:pt x="3823" y="15972"/>
                    <a:pt x="4021" y="15972"/>
                  </a:cubicBezTo>
                  <a:cubicBezTo>
                    <a:pt x="4506" y="15972"/>
                    <a:pt x="4992" y="15885"/>
                    <a:pt x="5483" y="15885"/>
                  </a:cubicBezTo>
                  <a:cubicBezTo>
                    <a:pt x="5539" y="15885"/>
                    <a:pt x="5596" y="15886"/>
                    <a:pt x="5652" y="15888"/>
                  </a:cubicBezTo>
                  <a:cubicBezTo>
                    <a:pt x="5782" y="15895"/>
                    <a:pt x="5911" y="15897"/>
                    <a:pt x="6039" y="15897"/>
                  </a:cubicBezTo>
                  <a:cubicBezTo>
                    <a:pt x="7725" y="15897"/>
                    <a:pt x="9351" y="15400"/>
                    <a:pt x="10982" y="15014"/>
                  </a:cubicBezTo>
                  <a:cubicBezTo>
                    <a:pt x="11635" y="14860"/>
                    <a:pt x="13016" y="14434"/>
                    <a:pt x="13016" y="13583"/>
                  </a:cubicBezTo>
                  <a:cubicBezTo>
                    <a:pt x="13016" y="13099"/>
                    <a:pt x="12656" y="12412"/>
                    <a:pt x="12254" y="12161"/>
                  </a:cubicBezTo>
                  <a:cubicBezTo>
                    <a:pt x="12173" y="12113"/>
                    <a:pt x="12134" y="11996"/>
                    <a:pt x="12064" y="11919"/>
                  </a:cubicBezTo>
                  <a:cubicBezTo>
                    <a:pt x="11935" y="11749"/>
                    <a:pt x="11822" y="11564"/>
                    <a:pt x="11672" y="11413"/>
                  </a:cubicBezTo>
                  <a:cubicBezTo>
                    <a:pt x="11442" y="11178"/>
                    <a:pt x="10938" y="11079"/>
                    <a:pt x="11010" y="10736"/>
                  </a:cubicBezTo>
                  <a:cubicBezTo>
                    <a:pt x="11049" y="10550"/>
                    <a:pt x="11564" y="10433"/>
                    <a:pt x="11881" y="10341"/>
                  </a:cubicBezTo>
                  <a:cubicBezTo>
                    <a:pt x="12996" y="10021"/>
                    <a:pt x="14090" y="9626"/>
                    <a:pt x="15211" y="9313"/>
                  </a:cubicBezTo>
                  <a:cubicBezTo>
                    <a:pt x="16140" y="9053"/>
                    <a:pt x="17055" y="8767"/>
                    <a:pt x="18012" y="8597"/>
                  </a:cubicBezTo>
                  <a:cubicBezTo>
                    <a:pt x="19399" y="8350"/>
                    <a:pt x="20756" y="8003"/>
                    <a:pt x="22191" y="8003"/>
                  </a:cubicBezTo>
                  <a:cubicBezTo>
                    <a:pt x="22314" y="8003"/>
                    <a:pt x="22438" y="8005"/>
                    <a:pt x="22563" y="8011"/>
                  </a:cubicBezTo>
                  <a:cubicBezTo>
                    <a:pt x="22721" y="8018"/>
                    <a:pt x="22879" y="8021"/>
                    <a:pt x="23037" y="8021"/>
                  </a:cubicBezTo>
                  <a:cubicBezTo>
                    <a:pt x="24205" y="8021"/>
                    <a:pt x="25384" y="7853"/>
                    <a:pt x="26560" y="7802"/>
                  </a:cubicBezTo>
                  <a:cubicBezTo>
                    <a:pt x="26594" y="7801"/>
                    <a:pt x="26628" y="7800"/>
                    <a:pt x="26663" y="7800"/>
                  </a:cubicBezTo>
                  <a:cubicBezTo>
                    <a:pt x="26988" y="7800"/>
                    <a:pt x="27311" y="7861"/>
                    <a:pt x="27621" y="7869"/>
                  </a:cubicBezTo>
                  <a:cubicBezTo>
                    <a:pt x="27639" y="7870"/>
                    <a:pt x="27657" y="7870"/>
                    <a:pt x="27674" y="7870"/>
                  </a:cubicBezTo>
                  <a:cubicBezTo>
                    <a:pt x="28619" y="7870"/>
                    <a:pt x="28937" y="7264"/>
                    <a:pt x="29296" y="6586"/>
                  </a:cubicBezTo>
                  <a:cubicBezTo>
                    <a:pt x="29903" y="5436"/>
                    <a:pt x="29949" y="4291"/>
                    <a:pt x="29571" y="3039"/>
                  </a:cubicBezTo>
                  <a:cubicBezTo>
                    <a:pt x="29385" y="2417"/>
                    <a:pt x="29400" y="1754"/>
                    <a:pt x="29176" y="1087"/>
                  </a:cubicBezTo>
                  <a:cubicBezTo>
                    <a:pt x="28840" y="83"/>
                    <a:pt x="28132" y="1"/>
                    <a:pt x="27452" y="1"/>
                  </a:cubicBezTo>
                  <a:close/>
                </a:path>
              </a:pathLst>
            </a:custGeom>
            <a:grpFill/>
            <a:ln>
              <a:noFill/>
            </a:ln>
          </p:spPr>
          <p:txBody>
            <a:bodyPr spcFirstLastPara="1" wrap="square" lIns="121900" tIns="121900" rIns="121900" bIns="121900" anchor="ctr" anchorCtr="0">
              <a:noAutofit/>
            </a:bodyPr>
            <a:lstStyle/>
            <a:p>
              <a:endParaRPr sz="2400"/>
            </a:p>
          </p:txBody>
        </p:sp>
      </p:grpSp>
      <p:grpSp>
        <p:nvGrpSpPr>
          <p:cNvPr id="47" name="Google Shape;967;p33">
            <a:extLst>
              <a:ext uri="{FF2B5EF4-FFF2-40B4-BE49-F238E27FC236}">
                <a16:creationId xmlns:a16="http://schemas.microsoft.com/office/drawing/2014/main" id="{D4F03D2A-217A-47AD-9CEF-0EAB06AD9DD0}"/>
              </a:ext>
            </a:extLst>
          </p:cNvPr>
          <p:cNvGrpSpPr/>
          <p:nvPr/>
        </p:nvGrpSpPr>
        <p:grpSpPr>
          <a:xfrm rot="18047601">
            <a:off x="5658601" y="4296506"/>
            <a:ext cx="749383" cy="399663"/>
            <a:chOff x="2509330" y="1371995"/>
            <a:chExt cx="393094" cy="209646"/>
          </a:xfrm>
          <a:solidFill>
            <a:srgbClr val="FACAF1"/>
          </a:solidFill>
        </p:grpSpPr>
        <p:sp>
          <p:nvSpPr>
            <p:cNvPr id="48" name="Google Shape;968;p33">
              <a:extLst>
                <a:ext uri="{FF2B5EF4-FFF2-40B4-BE49-F238E27FC236}">
                  <a16:creationId xmlns:a16="http://schemas.microsoft.com/office/drawing/2014/main" id="{11135D43-DED6-449F-96EA-A022FB2C5B6A}"/>
                </a:ext>
              </a:extLst>
            </p:cNvPr>
            <p:cNvSpPr/>
            <p:nvPr/>
          </p:nvSpPr>
          <p:spPr>
            <a:xfrm>
              <a:off x="2509330" y="1371995"/>
              <a:ext cx="393094" cy="209646"/>
            </a:xfrm>
            <a:custGeom>
              <a:avLst/>
              <a:gdLst/>
              <a:ahLst/>
              <a:cxnLst/>
              <a:rect l="l" t="t" r="r" b="b"/>
              <a:pathLst>
                <a:path w="29950" h="15973" extrusionOk="0">
                  <a:moveTo>
                    <a:pt x="27452" y="1"/>
                  </a:moveTo>
                  <a:cubicBezTo>
                    <a:pt x="27319" y="1"/>
                    <a:pt x="27186" y="4"/>
                    <a:pt x="27057" y="4"/>
                  </a:cubicBezTo>
                  <a:cubicBezTo>
                    <a:pt x="23277" y="6"/>
                    <a:pt x="19696" y="1121"/>
                    <a:pt x="16149" y="2263"/>
                  </a:cubicBezTo>
                  <a:cubicBezTo>
                    <a:pt x="14263" y="2870"/>
                    <a:pt x="12368" y="3546"/>
                    <a:pt x="10674" y="4635"/>
                  </a:cubicBezTo>
                  <a:cubicBezTo>
                    <a:pt x="9930" y="5113"/>
                    <a:pt x="9073" y="5393"/>
                    <a:pt x="8413" y="6032"/>
                  </a:cubicBezTo>
                  <a:cubicBezTo>
                    <a:pt x="8259" y="6183"/>
                    <a:pt x="8102" y="6253"/>
                    <a:pt x="7959" y="6253"/>
                  </a:cubicBezTo>
                  <a:cubicBezTo>
                    <a:pt x="7718" y="6253"/>
                    <a:pt x="7518" y="6051"/>
                    <a:pt x="7443" y="5699"/>
                  </a:cubicBezTo>
                  <a:cubicBezTo>
                    <a:pt x="7195" y="4536"/>
                    <a:pt x="6316" y="3940"/>
                    <a:pt x="5352" y="3521"/>
                  </a:cubicBezTo>
                  <a:cubicBezTo>
                    <a:pt x="5282" y="3491"/>
                    <a:pt x="5211" y="3477"/>
                    <a:pt x="5140" y="3477"/>
                  </a:cubicBezTo>
                  <a:cubicBezTo>
                    <a:pt x="4780" y="3477"/>
                    <a:pt x="4424" y="3834"/>
                    <a:pt x="4173" y="4158"/>
                  </a:cubicBezTo>
                  <a:cubicBezTo>
                    <a:pt x="3720" y="4744"/>
                    <a:pt x="3372" y="5391"/>
                    <a:pt x="3053" y="6060"/>
                  </a:cubicBezTo>
                  <a:cubicBezTo>
                    <a:pt x="2466" y="7289"/>
                    <a:pt x="1758" y="8468"/>
                    <a:pt x="1272" y="9733"/>
                  </a:cubicBezTo>
                  <a:cubicBezTo>
                    <a:pt x="1040" y="10335"/>
                    <a:pt x="687" y="10893"/>
                    <a:pt x="551" y="11533"/>
                  </a:cubicBezTo>
                  <a:cubicBezTo>
                    <a:pt x="335" y="12561"/>
                    <a:pt x="72" y="13583"/>
                    <a:pt x="22" y="14641"/>
                  </a:cubicBezTo>
                  <a:cubicBezTo>
                    <a:pt x="0" y="15120"/>
                    <a:pt x="697" y="15714"/>
                    <a:pt x="1256" y="15714"/>
                  </a:cubicBezTo>
                  <a:cubicBezTo>
                    <a:pt x="1292" y="15714"/>
                    <a:pt x="1327" y="15711"/>
                    <a:pt x="1362" y="15706"/>
                  </a:cubicBezTo>
                  <a:cubicBezTo>
                    <a:pt x="1514" y="15684"/>
                    <a:pt x="1665" y="15674"/>
                    <a:pt x="1815" y="15674"/>
                  </a:cubicBezTo>
                  <a:cubicBezTo>
                    <a:pt x="2362" y="15674"/>
                    <a:pt x="2891" y="15805"/>
                    <a:pt x="3426" y="15916"/>
                  </a:cubicBezTo>
                  <a:cubicBezTo>
                    <a:pt x="3624" y="15958"/>
                    <a:pt x="3823" y="15972"/>
                    <a:pt x="4021" y="15972"/>
                  </a:cubicBezTo>
                  <a:cubicBezTo>
                    <a:pt x="4506" y="15972"/>
                    <a:pt x="4992" y="15885"/>
                    <a:pt x="5483" y="15885"/>
                  </a:cubicBezTo>
                  <a:cubicBezTo>
                    <a:pt x="5539" y="15885"/>
                    <a:pt x="5596" y="15886"/>
                    <a:pt x="5652" y="15888"/>
                  </a:cubicBezTo>
                  <a:cubicBezTo>
                    <a:pt x="5782" y="15895"/>
                    <a:pt x="5911" y="15897"/>
                    <a:pt x="6039" y="15897"/>
                  </a:cubicBezTo>
                  <a:cubicBezTo>
                    <a:pt x="7725" y="15897"/>
                    <a:pt x="9351" y="15400"/>
                    <a:pt x="10982" y="15014"/>
                  </a:cubicBezTo>
                  <a:cubicBezTo>
                    <a:pt x="11635" y="14860"/>
                    <a:pt x="13016" y="14434"/>
                    <a:pt x="13016" y="13583"/>
                  </a:cubicBezTo>
                  <a:cubicBezTo>
                    <a:pt x="13016" y="13099"/>
                    <a:pt x="12656" y="12412"/>
                    <a:pt x="12254" y="12161"/>
                  </a:cubicBezTo>
                  <a:cubicBezTo>
                    <a:pt x="12173" y="12113"/>
                    <a:pt x="12134" y="11996"/>
                    <a:pt x="12064" y="11919"/>
                  </a:cubicBezTo>
                  <a:cubicBezTo>
                    <a:pt x="11935" y="11749"/>
                    <a:pt x="11822" y="11564"/>
                    <a:pt x="11672" y="11413"/>
                  </a:cubicBezTo>
                  <a:cubicBezTo>
                    <a:pt x="11442" y="11178"/>
                    <a:pt x="10938" y="11079"/>
                    <a:pt x="11010" y="10736"/>
                  </a:cubicBezTo>
                  <a:cubicBezTo>
                    <a:pt x="11049" y="10550"/>
                    <a:pt x="11564" y="10433"/>
                    <a:pt x="11881" y="10341"/>
                  </a:cubicBezTo>
                  <a:cubicBezTo>
                    <a:pt x="12996" y="10021"/>
                    <a:pt x="14090" y="9626"/>
                    <a:pt x="15211" y="9313"/>
                  </a:cubicBezTo>
                  <a:cubicBezTo>
                    <a:pt x="16140" y="9053"/>
                    <a:pt x="17055" y="8767"/>
                    <a:pt x="18012" y="8597"/>
                  </a:cubicBezTo>
                  <a:cubicBezTo>
                    <a:pt x="19399" y="8350"/>
                    <a:pt x="20756" y="8003"/>
                    <a:pt x="22191" y="8003"/>
                  </a:cubicBezTo>
                  <a:cubicBezTo>
                    <a:pt x="22314" y="8003"/>
                    <a:pt x="22438" y="8005"/>
                    <a:pt x="22563" y="8011"/>
                  </a:cubicBezTo>
                  <a:cubicBezTo>
                    <a:pt x="22721" y="8018"/>
                    <a:pt x="22879" y="8021"/>
                    <a:pt x="23037" y="8021"/>
                  </a:cubicBezTo>
                  <a:cubicBezTo>
                    <a:pt x="24205" y="8021"/>
                    <a:pt x="25384" y="7853"/>
                    <a:pt x="26560" y="7802"/>
                  </a:cubicBezTo>
                  <a:cubicBezTo>
                    <a:pt x="26594" y="7801"/>
                    <a:pt x="26628" y="7800"/>
                    <a:pt x="26663" y="7800"/>
                  </a:cubicBezTo>
                  <a:cubicBezTo>
                    <a:pt x="26988" y="7800"/>
                    <a:pt x="27311" y="7861"/>
                    <a:pt x="27621" y="7869"/>
                  </a:cubicBezTo>
                  <a:cubicBezTo>
                    <a:pt x="27639" y="7870"/>
                    <a:pt x="27657" y="7870"/>
                    <a:pt x="27674" y="7870"/>
                  </a:cubicBezTo>
                  <a:cubicBezTo>
                    <a:pt x="28619" y="7870"/>
                    <a:pt x="28937" y="7264"/>
                    <a:pt x="29296" y="6586"/>
                  </a:cubicBezTo>
                  <a:cubicBezTo>
                    <a:pt x="29903" y="5436"/>
                    <a:pt x="29949" y="4291"/>
                    <a:pt x="29571" y="3039"/>
                  </a:cubicBezTo>
                  <a:cubicBezTo>
                    <a:pt x="29385" y="2417"/>
                    <a:pt x="29400" y="1754"/>
                    <a:pt x="29176" y="1087"/>
                  </a:cubicBezTo>
                  <a:cubicBezTo>
                    <a:pt x="28840" y="83"/>
                    <a:pt x="28132" y="1"/>
                    <a:pt x="27452" y="1"/>
                  </a:cubicBezTo>
                  <a:close/>
                </a:path>
              </a:pathLst>
            </a:custGeom>
            <a:grpFill/>
            <a:ln>
              <a:noFill/>
            </a:ln>
          </p:spPr>
          <p:txBody>
            <a:bodyPr spcFirstLastPara="1" wrap="square" lIns="121900" tIns="121900" rIns="121900" bIns="121900" anchor="ctr" anchorCtr="0">
              <a:noAutofit/>
            </a:bodyPr>
            <a:lstStyle/>
            <a:p>
              <a:endParaRPr sz="2400"/>
            </a:p>
          </p:txBody>
        </p:sp>
        <p:sp>
          <p:nvSpPr>
            <p:cNvPr id="49" name="Google Shape;969;p33">
              <a:extLst>
                <a:ext uri="{FF2B5EF4-FFF2-40B4-BE49-F238E27FC236}">
                  <a16:creationId xmlns:a16="http://schemas.microsoft.com/office/drawing/2014/main" id="{5C008699-DAC2-48AE-9DB7-1AFB38889617}"/>
                </a:ext>
              </a:extLst>
            </p:cNvPr>
            <p:cNvSpPr/>
            <p:nvPr/>
          </p:nvSpPr>
          <p:spPr>
            <a:xfrm>
              <a:off x="2509330" y="1371995"/>
              <a:ext cx="393094" cy="209646"/>
            </a:xfrm>
            <a:custGeom>
              <a:avLst/>
              <a:gdLst/>
              <a:ahLst/>
              <a:cxnLst/>
              <a:rect l="l" t="t" r="r" b="b"/>
              <a:pathLst>
                <a:path w="29950" h="15973" extrusionOk="0">
                  <a:moveTo>
                    <a:pt x="26933" y="937"/>
                  </a:moveTo>
                  <a:cubicBezTo>
                    <a:pt x="27600" y="937"/>
                    <a:pt x="28332" y="1344"/>
                    <a:pt x="28512" y="1972"/>
                  </a:cubicBezTo>
                  <a:cubicBezTo>
                    <a:pt x="28929" y="3422"/>
                    <a:pt x="28929" y="4865"/>
                    <a:pt x="28356" y="6287"/>
                  </a:cubicBezTo>
                  <a:cubicBezTo>
                    <a:pt x="28195" y="6687"/>
                    <a:pt x="27805" y="6911"/>
                    <a:pt x="27493" y="6911"/>
                  </a:cubicBezTo>
                  <a:cubicBezTo>
                    <a:pt x="27441" y="6911"/>
                    <a:pt x="27391" y="6905"/>
                    <a:pt x="27345" y="6892"/>
                  </a:cubicBezTo>
                  <a:cubicBezTo>
                    <a:pt x="27162" y="6842"/>
                    <a:pt x="26986" y="6824"/>
                    <a:pt x="26812" y="6824"/>
                  </a:cubicBezTo>
                  <a:cubicBezTo>
                    <a:pt x="26420" y="6824"/>
                    <a:pt x="26046" y="6914"/>
                    <a:pt x="25657" y="6917"/>
                  </a:cubicBezTo>
                  <a:cubicBezTo>
                    <a:pt x="24414" y="6927"/>
                    <a:pt x="23173" y="6931"/>
                    <a:pt x="21935" y="7076"/>
                  </a:cubicBezTo>
                  <a:cubicBezTo>
                    <a:pt x="20406" y="7253"/>
                    <a:pt x="18878" y="7328"/>
                    <a:pt x="17368" y="7759"/>
                  </a:cubicBezTo>
                  <a:cubicBezTo>
                    <a:pt x="16587" y="7981"/>
                    <a:pt x="15743" y="8137"/>
                    <a:pt x="14949" y="8359"/>
                  </a:cubicBezTo>
                  <a:cubicBezTo>
                    <a:pt x="13312" y="8818"/>
                    <a:pt x="11727" y="9448"/>
                    <a:pt x="10160" y="10109"/>
                  </a:cubicBezTo>
                  <a:cubicBezTo>
                    <a:pt x="9817" y="10254"/>
                    <a:pt x="9708" y="10587"/>
                    <a:pt x="9586" y="10898"/>
                  </a:cubicBezTo>
                  <a:cubicBezTo>
                    <a:pt x="9533" y="11036"/>
                    <a:pt x="9554" y="11175"/>
                    <a:pt x="9734" y="11197"/>
                  </a:cubicBezTo>
                  <a:cubicBezTo>
                    <a:pt x="10258" y="11261"/>
                    <a:pt x="10489" y="11705"/>
                    <a:pt x="10823" y="12017"/>
                  </a:cubicBezTo>
                  <a:cubicBezTo>
                    <a:pt x="12001" y="13119"/>
                    <a:pt x="11938" y="13466"/>
                    <a:pt x="10470" y="13973"/>
                  </a:cubicBezTo>
                  <a:cubicBezTo>
                    <a:pt x="10395" y="14001"/>
                    <a:pt x="10324" y="14036"/>
                    <a:pt x="10257" y="14076"/>
                  </a:cubicBezTo>
                  <a:cubicBezTo>
                    <a:pt x="9417" y="14548"/>
                    <a:pt x="8432" y="14610"/>
                    <a:pt x="7541" y="14754"/>
                  </a:cubicBezTo>
                  <a:cubicBezTo>
                    <a:pt x="6693" y="14894"/>
                    <a:pt x="5823" y="14977"/>
                    <a:pt x="4945" y="14977"/>
                  </a:cubicBezTo>
                  <a:cubicBezTo>
                    <a:pt x="4381" y="14977"/>
                    <a:pt x="3814" y="14942"/>
                    <a:pt x="3247" y="14866"/>
                  </a:cubicBezTo>
                  <a:cubicBezTo>
                    <a:pt x="2827" y="14810"/>
                    <a:pt x="2360" y="14782"/>
                    <a:pt x="1917" y="14751"/>
                  </a:cubicBezTo>
                  <a:cubicBezTo>
                    <a:pt x="1500" y="14723"/>
                    <a:pt x="858" y="13785"/>
                    <a:pt x="1083" y="13653"/>
                  </a:cubicBezTo>
                  <a:cubicBezTo>
                    <a:pt x="1657" y="13317"/>
                    <a:pt x="1401" y="12802"/>
                    <a:pt x="1443" y="12374"/>
                  </a:cubicBezTo>
                  <a:cubicBezTo>
                    <a:pt x="1477" y="12020"/>
                    <a:pt x="1573" y="11688"/>
                    <a:pt x="1785" y="11460"/>
                  </a:cubicBezTo>
                  <a:cubicBezTo>
                    <a:pt x="1995" y="11231"/>
                    <a:pt x="2090" y="10957"/>
                    <a:pt x="2034" y="10741"/>
                  </a:cubicBezTo>
                  <a:cubicBezTo>
                    <a:pt x="1881" y="10134"/>
                    <a:pt x="2883" y="9851"/>
                    <a:pt x="2421" y="9199"/>
                  </a:cubicBezTo>
                  <a:cubicBezTo>
                    <a:pt x="2462" y="9174"/>
                    <a:pt x="2504" y="9151"/>
                    <a:pt x="2547" y="9132"/>
                  </a:cubicBezTo>
                  <a:cubicBezTo>
                    <a:pt x="3187" y="8899"/>
                    <a:pt x="3249" y="8207"/>
                    <a:pt x="3493" y="7735"/>
                  </a:cubicBezTo>
                  <a:cubicBezTo>
                    <a:pt x="3717" y="7301"/>
                    <a:pt x="4296" y="6891"/>
                    <a:pt x="4034" y="6242"/>
                  </a:cubicBezTo>
                  <a:cubicBezTo>
                    <a:pt x="4025" y="6220"/>
                    <a:pt x="4046" y="6052"/>
                    <a:pt x="4151" y="6052"/>
                  </a:cubicBezTo>
                  <a:cubicBezTo>
                    <a:pt x="4171" y="6052"/>
                    <a:pt x="4194" y="6057"/>
                    <a:pt x="4219" y="6071"/>
                  </a:cubicBezTo>
                  <a:cubicBezTo>
                    <a:pt x="4291" y="6108"/>
                    <a:pt x="4349" y="6124"/>
                    <a:pt x="4397" y="6124"/>
                  </a:cubicBezTo>
                  <a:cubicBezTo>
                    <a:pt x="4535" y="6124"/>
                    <a:pt x="4579" y="5990"/>
                    <a:pt x="4563" y="5841"/>
                  </a:cubicBezTo>
                  <a:cubicBezTo>
                    <a:pt x="4524" y="5488"/>
                    <a:pt x="4629" y="5275"/>
                    <a:pt x="4983" y="5225"/>
                  </a:cubicBezTo>
                  <a:cubicBezTo>
                    <a:pt x="5134" y="5109"/>
                    <a:pt x="5154" y="4788"/>
                    <a:pt x="5362" y="4788"/>
                  </a:cubicBezTo>
                  <a:cubicBezTo>
                    <a:pt x="5426" y="4788"/>
                    <a:pt x="5507" y="4818"/>
                    <a:pt x="5615" y="4893"/>
                  </a:cubicBezTo>
                  <a:cubicBezTo>
                    <a:pt x="6477" y="5497"/>
                    <a:pt x="6715" y="6469"/>
                    <a:pt x="6942" y="7365"/>
                  </a:cubicBezTo>
                  <a:cubicBezTo>
                    <a:pt x="7011" y="7641"/>
                    <a:pt x="7078" y="7735"/>
                    <a:pt x="7165" y="7735"/>
                  </a:cubicBezTo>
                  <a:cubicBezTo>
                    <a:pt x="7231" y="7735"/>
                    <a:pt x="7308" y="7683"/>
                    <a:pt x="7407" y="7616"/>
                  </a:cubicBezTo>
                  <a:cubicBezTo>
                    <a:pt x="8263" y="7040"/>
                    <a:pt x="9196" y="6583"/>
                    <a:pt x="10030" y="5993"/>
                  </a:cubicBezTo>
                  <a:cubicBezTo>
                    <a:pt x="11800" y="4743"/>
                    <a:pt x="13860" y="4126"/>
                    <a:pt x="15792" y="3234"/>
                  </a:cubicBezTo>
                  <a:cubicBezTo>
                    <a:pt x="16061" y="3108"/>
                    <a:pt x="16356" y="2863"/>
                    <a:pt x="16695" y="2863"/>
                  </a:cubicBezTo>
                  <a:cubicBezTo>
                    <a:pt x="16727" y="2863"/>
                    <a:pt x="16758" y="2865"/>
                    <a:pt x="16790" y="2870"/>
                  </a:cubicBezTo>
                  <a:cubicBezTo>
                    <a:pt x="16895" y="2884"/>
                    <a:pt x="16998" y="2891"/>
                    <a:pt x="17099" y="2891"/>
                  </a:cubicBezTo>
                  <a:cubicBezTo>
                    <a:pt x="17978" y="2891"/>
                    <a:pt x="18748" y="2382"/>
                    <a:pt x="19549" y="2159"/>
                  </a:cubicBezTo>
                  <a:cubicBezTo>
                    <a:pt x="20645" y="1855"/>
                    <a:pt x="21775" y="1743"/>
                    <a:pt x="22862" y="1420"/>
                  </a:cubicBezTo>
                  <a:cubicBezTo>
                    <a:pt x="24144" y="1039"/>
                    <a:pt x="25497" y="1028"/>
                    <a:pt x="26829" y="941"/>
                  </a:cubicBezTo>
                  <a:cubicBezTo>
                    <a:pt x="26863" y="938"/>
                    <a:pt x="26898" y="937"/>
                    <a:pt x="26933" y="937"/>
                  </a:cubicBezTo>
                  <a:close/>
                  <a:moveTo>
                    <a:pt x="27452" y="1"/>
                  </a:moveTo>
                  <a:cubicBezTo>
                    <a:pt x="27319" y="1"/>
                    <a:pt x="27186" y="4"/>
                    <a:pt x="27057" y="4"/>
                  </a:cubicBezTo>
                  <a:cubicBezTo>
                    <a:pt x="23277" y="6"/>
                    <a:pt x="19696" y="1121"/>
                    <a:pt x="16149" y="2263"/>
                  </a:cubicBezTo>
                  <a:cubicBezTo>
                    <a:pt x="14263" y="2870"/>
                    <a:pt x="12368" y="3546"/>
                    <a:pt x="10674" y="4635"/>
                  </a:cubicBezTo>
                  <a:cubicBezTo>
                    <a:pt x="9930" y="5113"/>
                    <a:pt x="9073" y="5393"/>
                    <a:pt x="8413" y="6032"/>
                  </a:cubicBezTo>
                  <a:cubicBezTo>
                    <a:pt x="8259" y="6183"/>
                    <a:pt x="8102" y="6253"/>
                    <a:pt x="7959" y="6253"/>
                  </a:cubicBezTo>
                  <a:cubicBezTo>
                    <a:pt x="7718" y="6253"/>
                    <a:pt x="7518" y="6051"/>
                    <a:pt x="7443" y="5699"/>
                  </a:cubicBezTo>
                  <a:cubicBezTo>
                    <a:pt x="7195" y="4536"/>
                    <a:pt x="6316" y="3940"/>
                    <a:pt x="5352" y="3521"/>
                  </a:cubicBezTo>
                  <a:cubicBezTo>
                    <a:pt x="5282" y="3491"/>
                    <a:pt x="5211" y="3477"/>
                    <a:pt x="5140" y="3477"/>
                  </a:cubicBezTo>
                  <a:cubicBezTo>
                    <a:pt x="4780" y="3477"/>
                    <a:pt x="4424" y="3834"/>
                    <a:pt x="4173" y="4158"/>
                  </a:cubicBezTo>
                  <a:cubicBezTo>
                    <a:pt x="3720" y="4744"/>
                    <a:pt x="3372" y="5391"/>
                    <a:pt x="3053" y="6060"/>
                  </a:cubicBezTo>
                  <a:cubicBezTo>
                    <a:pt x="2466" y="7289"/>
                    <a:pt x="1758" y="8468"/>
                    <a:pt x="1272" y="9733"/>
                  </a:cubicBezTo>
                  <a:cubicBezTo>
                    <a:pt x="1040" y="10335"/>
                    <a:pt x="687" y="10893"/>
                    <a:pt x="551" y="11533"/>
                  </a:cubicBezTo>
                  <a:cubicBezTo>
                    <a:pt x="335" y="12561"/>
                    <a:pt x="72" y="13583"/>
                    <a:pt x="22" y="14641"/>
                  </a:cubicBezTo>
                  <a:cubicBezTo>
                    <a:pt x="0" y="15120"/>
                    <a:pt x="697" y="15714"/>
                    <a:pt x="1256" y="15714"/>
                  </a:cubicBezTo>
                  <a:cubicBezTo>
                    <a:pt x="1292" y="15714"/>
                    <a:pt x="1327" y="15711"/>
                    <a:pt x="1362" y="15706"/>
                  </a:cubicBezTo>
                  <a:cubicBezTo>
                    <a:pt x="1514" y="15684"/>
                    <a:pt x="1665" y="15674"/>
                    <a:pt x="1815" y="15674"/>
                  </a:cubicBezTo>
                  <a:cubicBezTo>
                    <a:pt x="2362" y="15674"/>
                    <a:pt x="2891" y="15805"/>
                    <a:pt x="3426" y="15916"/>
                  </a:cubicBezTo>
                  <a:cubicBezTo>
                    <a:pt x="3624" y="15958"/>
                    <a:pt x="3823" y="15972"/>
                    <a:pt x="4021" y="15972"/>
                  </a:cubicBezTo>
                  <a:cubicBezTo>
                    <a:pt x="4506" y="15972"/>
                    <a:pt x="4992" y="15885"/>
                    <a:pt x="5483" y="15885"/>
                  </a:cubicBezTo>
                  <a:cubicBezTo>
                    <a:pt x="5539" y="15885"/>
                    <a:pt x="5596" y="15886"/>
                    <a:pt x="5652" y="15888"/>
                  </a:cubicBezTo>
                  <a:cubicBezTo>
                    <a:pt x="5782" y="15895"/>
                    <a:pt x="5911" y="15897"/>
                    <a:pt x="6039" y="15897"/>
                  </a:cubicBezTo>
                  <a:cubicBezTo>
                    <a:pt x="7725" y="15897"/>
                    <a:pt x="9351" y="15400"/>
                    <a:pt x="10982" y="15014"/>
                  </a:cubicBezTo>
                  <a:cubicBezTo>
                    <a:pt x="11635" y="14860"/>
                    <a:pt x="13016" y="14434"/>
                    <a:pt x="13016" y="13583"/>
                  </a:cubicBezTo>
                  <a:cubicBezTo>
                    <a:pt x="13016" y="13099"/>
                    <a:pt x="12656" y="12412"/>
                    <a:pt x="12254" y="12161"/>
                  </a:cubicBezTo>
                  <a:cubicBezTo>
                    <a:pt x="12173" y="12113"/>
                    <a:pt x="12134" y="11996"/>
                    <a:pt x="12064" y="11919"/>
                  </a:cubicBezTo>
                  <a:cubicBezTo>
                    <a:pt x="11935" y="11749"/>
                    <a:pt x="11822" y="11564"/>
                    <a:pt x="11672" y="11413"/>
                  </a:cubicBezTo>
                  <a:cubicBezTo>
                    <a:pt x="11442" y="11178"/>
                    <a:pt x="10938" y="11079"/>
                    <a:pt x="11010" y="10736"/>
                  </a:cubicBezTo>
                  <a:cubicBezTo>
                    <a:pt x="11049" y="10550"/>
                    <a:pt x="11564" y="10433"/>
                    <a:pt x="11881" y="10341"/>
                  </a:cubicBezTo>
                  <a:cubicBezTo>
                    <a:pt x="12996" y="10021"/>
                    <a:pt x="14090" y="9626"/>
                    <a:pt x="15211" y="9313"/>
                  </a:cubicBezTo>
                  <a:cubicBezTo>
                    <a:pt x="16140" y="9053"/>
                    <a:pt x="17055" y="8767"/>
                    <a:pt x="18012" y="8597"/>
                  </a:cubicBezTo>
                  <a:cubicBezTo>
                    <a:pt x="19399" y="8350"/>
                    <a:pt x="20756" y="8003"/>
                    <a:pt x="22191" y="8003"/>
                  </a:cubicBezTo>
                  <a:cubicBezTo>
                    <a:pt x="22314" y="8003"/>
                    <a:pt x="22438" y="8005"/>
                    <a:pt x="22563" y="8011"/>
                  </a:cubicBezTo>
                  <a:cubicBezTo>
                    <a:pt x="22721" y="8018"/>
                    <a:pt x="22879" y="8021"/>
                    <a:pt x="23037" y="8021"/>
                  </a:cubicBezTo>
                  <a:cubicBezTo>
                    <a:pt x="24205" y="8021"/>
                    <a:pt x="25384" y="7853"/>
                    <a:pt x="26560" y="7802"/>
                  </a:cubicBezTo>
                  <a:cubicBezTo>
                    <a:pt x="26594" y="7801"/>
                    <a:pt x="26628" y="7800"/>
                    <a:pt x="26663" y="7800"/>
                  </a:cubicBezTo>
                  <a:cubicBezTo>
                    <a:pt x="26988" y="7800"/>
                    <a:pt x="27311" y="7861"/>
                    <a:pt x="27621" y="7869"/>
                  </a:cubicBezTo>
                  <a:cubicBezTo>
                    <a:pt x="27639" y="7870"/>
                    <a:pt x="27657" y="7870"/>
                    <a:pt x="27674" y="7870"/>
                  </a:cubicBezTo>
                  <a:cubicBezTo>
                    <a:pt x="28619" y="7870"/>
                    <a:pt x="28937" y="7264"/>
                    <a:pt x="29296" y="6586"/>
                  </a:cubicBezTo>
                  <a:cubicBezTo>
                    <a:pt x="29903" y="5436"/>
                    <a:pt x="29949" y="4291"/>
                    <a:pt x="29571" y="3039"/>
                  </a:cubicBezTo>
                  <a:cubicBezTo>
                    <a:pt x="29385" y="2417"/>
                    <a:pt x="29400" y="1754"/>
                    <a:pt x="29176" y="1087"/>
                  </a:cubicBezTo>
                  <a:cubicBezTo>
                    <a:pt x="28840" y="83"/>
                    <a:pt x="28132" y="1"/>
                    <a:pt x="27452" y="1"/>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52" name="Google Shape;1124;p41">
            <a:extLst>
              <a:ext uri="{FF2B5EF4-FFF2-40B4-BE49-F238E27FC236}">
                <a16:creationId xmlns:a16="http://schemas.microsoft.com/office/drawing/2014/main" id="{95FFC664-0006-424A-B211-567E50EEBA94}"/>
              </a:ext>
            </a:extLst>
          </p:cNvPr>
          <p:cNvSpPr/>
          <p:nvPr/>
        </p:nvSpPr>
        <p:spPr>
          <a:xfrm>
            <a:off x="3717495" y="2846129"/>
            <a:ext cx="4479939" cy="1120225"/>
          </a:xfrm>
          <a:custGeom>
            <a:avLst/>
            <a:gdLst/>
            <a:ahLst/>
            <a:cxnLst/>
            <a:rect l="l" t="t" r="r" b="b"/>
            <a:pathLst>
              <a:path w="32613" h="8155" extrusionOk="0">
                <a:moveTo>
                  <a:pt x="902" y="686"/>
                </a:moveTo>
                <a:lnTo>
                  <a:pt x="902" y="686"/>
                </a:lnTo>
                <a:cubicBezTo>
                  <a:pt x="937" y="1102"/>
                  <a:pt x="711" y="1328"/>
                  <a:pt x="417" y="1553"/>
                </a:cubicBezTo>
                <a:lnTo>
                  <a:pt x="399" y="1553"/>
                </a:lnTo>
                <a:cubicBezTo>
                  <a:pt x="434" y="1206"/>
                  <a:pt x="625" y="894"/>
                  <a:pt x="902" y="686"/>
                </a:cubicBezTo>
                <a:close/>
                <a:moveTo>
                  <a:pt x="885" y="1570"/>
                </a:moveTo>
                <a:lnTo>
                  <a:pt x="885" y="1570"/>
                </a:lnTo>
                <a:cubicBezTo>
                  <a:pt x="1023" y="2073"/>
                  <a:pt x="885" y="2471"/>
                  <a:pt x="434" y="2731"/>
                </a:cubicBezTo>
                <a:cubicBezTo>
                  <a:pt x="278" y="2194"/>
                  <a:pt x="382" y="1917"/>
                  <a:pt x="885" y="1570"/>
                </a:cubicBezTo>
                <a:close/>
                <a:moveTo>
                  <a:pt x="885" y="2766"/>
                </a:moveTo>
                <a:cubicBezTo>
                  <a:pt x="1041" y="3199"/>
                  <a:pt x="850" y="3667"/>
                  <a:pt x="434" y="3875"/>
                </a:cubicBezTo>
                <a:cubicBezTo>
                  <a:pt x="278" y="3442"/>
                  <a:pt x="469" y="2956"/>
                  <a:pt x="885" y="2766"/>
                </a:cubicBezTo>
                <a:close/>
                <a:moveTo>
                  <a:pt x="885" y="3910"/>
                </a:moveTo>
                <a:lnTo>
                  <a:pt x="885" y="3910"/>
                </a:lnTo>
                <a:cubicBezTo>
                  <a:pt x="971" y="4707"/>
                  <a:pt x="989" y="4880"/>
                  <a:pt x="434" y="5244"/>
                </a:cubicBezTo>
                <a:cubicBezTo>
                  <a:pt x="261" y="4620"/>
                  <a:pt x="382" y="4239"/>
                  <a:pt x="885" y="3910"/>
                </a:cubicBezTo>
                <a:close/>
                <a:moveTo>
                  <a:pt x="885" y="5313"/>
                </a:moveTo>
                <a:cubicBezTo>
                  <a:pt x="1058" y="6006"/>
                  <a:pt x="919" y="6405"/>
                  <a:pt x="399" y="6769"/>
                </a:cubicBezTo>
                <a:lnTo>
                  <a:pt x="399" y="5608"/>
                </a:lnTo>
                <a:lnTo>
                  <a:pt x="885" y="5313"/>
                </a:lnTo>
                <a:close/>
                <a:moveTo>
                  <a:pt x="31088" y="288"/>
                </a:moveTo>
                <a:cubicBezTo>
                  <a:pt x="31313" y="288"/>
                  <a:pt x="31538" y="323"/>
                  <a:pt x="31781" y="340"/>
                </a:cubicBezTo>
                <a:cubicBezTo>
                  <a:pt x="32023" y="340"/>
                  <a:pt x="32231" y="531"/>
                  <a:pt x="32249" y="790"/>
                </a:cubicBezTo>
                <a:cubicBezTo>
                  <a:pt x="32283" y="1068"/>
                  <a:pt x="32301" y="1345"/>
                  <a:pt x="32301" y="1640"/>
                </a:cubicBezTo>
                <a:lnTo>
                  <a:pt x="32301" y="6024"/>
                </a:lnTo>
                <a:cubicBezTo>
                  <a:pt x="32301" y="6249"/>
                  <a:pt x="32283" y="6491"/>
                  <a:pt x="32249" y="6717"/>
                </a:cubicBezTo>
                <a:cubicBezTo>
                  <a:pt x="32249" y="6880"/>
                  <a:pt x="32125" y="7013"/>
                  <a:pt x="31966" y="7013"/>
                </a:cubicBezTo>
                <a:cubicBezTo>
                  <a:pt x="31956" y="7013"/>
                  <a:pt x="31946" y="7012"/>
                  <a:pt x="31937" y="7011"/>
                </a:cubicBezTo>
                <a:cubicBezTo>
                  <a:pt x="31659" y="7029"/>
                  <a:pt x="31365" y="7063"/>
                  <a:pt x="31088" y="7063"/>
                </a:cubicBezTo>
                <a:lnTo>
                  <a:pt x="2531" y="7063"/>
                </a:lnTo>
                <a:cubicBezTo>
                  <a:pt x="2202" y="7063"/>
                  <a:pt x="1872" y="7029"/>
                  <a:pt x="1560" y="6942"/>
                </a:cubicBezTo>
                <a:cubicBezTo>
                  <a:pt x="1266" y="6873"/>
                  <a:pt x="1196" y="6682"/>
                  <a:pt x="1266" y="6387"/>
                </a:cubicBezTo>
                <a:cubicBezTo>
                  <a:pt x="1283" y="6249"/>
                  <a:pt x="1196" y="6110"/>
                  <a:pt x="1196" y="5972"/>
                </a:cubicBezTo>
                <a:lnTo>
                  <a:pt x="1196" y="3719"/>
                </a:lnTo>
                <a:lnTo>
                  <a:pt x="1196" y="1154"/>
                </a:lnTo>
                <a:cubicBezTo>
                  <a:pt x="1196" y="600"/>
                  <a:pt x="1474" y="305"/>
                  <a:pt x="2063" y="288"/>
                </a:cubicBezTo>
                <a:close/>
                <a:moveTo>
                  <a:pt x="798" y="6734"/>
                </a:moveTo>
                <a:lnTo>
                  <a:pt x="1543" y="7375"/>
                </a:lnTo>
                <a:cubicBezTo>
                  <a:pt x="1439" y="7479"/>
                  <a:pt x="1318" y="7618"/>
                  <a:pt x="1179" y="7756"/>
                </a:cubicBezTo>
                <a:lnTo>
                  <a:pt x="1179" y="7739"/>
                </a:lnTo>
                <a:cubicBezTo>
                  <a:pt x="1133" y="7785"/>
                  <a:pt x="1063" y="7805"/>
                  <a:pt x="984" y="7805"/>
                </a:cubicBezTo>
                <a:cubicBezTo>
                  <a:pt x="796" y="7805"/>
                  <a:pt x="559" y="7690"/>
                  <a:pt x="486" y="7531"/>
                </a:cubicBezTo>
                <a:cubicBezTo>
                  <a:pt x="399" y="7340"/>
                  <a:pt x="330" y="7167"/>
                  <a:pt x="573" y="7011"/>
                </a:cubicBezTo>
                <a:cubicBezTo>
                  <a:pt x="694" y="6942"/>
                  <a:pt x="746" y="6786"/>
                  <a:pt x="798" y="6734"/>
                </a:cubicBezTo>
                <a:close/>
                <a:moveTo>
                  <a:pt x="11524" y="7320"/>
                </a:moveTo>
                <a:cubicBezTo>
                  <a:pt x="11593" y="7320"/>
                  <a:pt x="11668" y="7332"/>
                  <a:pt x="11749" y="7358"/>
                </a:cubicBezTo>
                <a:cubicBezTo>
                  <a:pt x="11680" y="7514"/>
                  <a:pt x="11611" y="7652"/>
                  <a:pt x="11524" y="7826"/>
                </a:cubicBezTo>
                <a:lnTo>
                  <a:pt x="10848" y="7826"/>
                </a:lnTo>
                <a:cubicBezTo>
                  <a:pt x="11031" y="7544"/>
                  <a:pt x="11226" y="7320"/>
                  <a:pt x="11524" y="7320"/>
                </a:cubicBezTo>
                <a:close/>
                <a:moveTo>
                  <a:pt x="32110" y="7306"/>
                </a:moveTo>
                <a:lnTo>
                  <a:pt x="32110" y="7306"/>
                </a:lnTo>
                <a:cubicBezTo>
                  <a:pt x="32145" y="7548"/>
                  <a:pt x="31989" y="7826"/>
                  <a:pt x="31763" y="7826"/>
                </a:cubicBezTo>
                <a:cubicBezTo>
                  <a:pt x="31561" y="7831"/>
                  <a:pt x="31359" y="7833"/>
                  <a:pt x="31156" y="7833"/>
                </a:cubicBezTo>
                <a:cubicBezTo>
                  <a:pt x="30749" y="7833"/>
                  <a:pt x="30337" y="7826"/>
                  <a:pt x="29909" y="7826"/>
                </a:cubicBezTo>
                <a:cubicBezTo>
                  <a:pt x="30183" y="7539"/>
                  <a:pt x="30478" y="7327"/>
                  <a:pt x="30828" y="7327"/>
                </a:cubicBezTo>
                <a:cubicBezTo>
                  <a:pt x="30922" y="7327"/>
                  <a:pt x="31020" y="7342"/>
                  <a:pt x="31122" y="7375"/>
                </a:cubicBezTo>
                <a:cubicBezTo>
                  <a:pt x="31105" y="7496"/>
                  <a:pt x="31036" y="7687"/>
                  <a:pt x="31088" y="7722"/>
                </a:cubicBezTo>
                <a:cubicBezTo>
                  <a:pt x="31123" y="7749"/>
                  <a:pt x="31156" y="7761"/>
                  <a:pt x="31186" y="7761"/>
                </a:cubicBezTo>
                <a:cubicBezTo>
                  <a:pt x="31289" y="7761"/>
                  <a:pt x="31363" y="7629"/>
                  <a:pt x="31417" y="7548"/>
                </a:cubicBezTo>
                <a:cubicBezTo>
                  <a:pt x="31590" y="7289"/>
                  <a:pt x="31885" y="7392"/>
                  <a:pt x="32110" y="7306"/>
                </a:cubicBezTo>
                <a:close/>
                <a:moveTo>
                  <a:pt x="12563" y="7347"/>
                </a:moveTo>
                <a:cubicBezTo>
                  <a:pt x="12656" y="7347"/>
                  <a:pt x="12760" y="7357"/>
                  <a:pt x="12876" y="7375"/>
                </a:cubicBezTo>
                <a:lnTo>
                  <a:pt x="12581" y="7843"/>
                </a:lnTo>
                <a:lnTo>
                  <a:pt x="11801" y="7843"/>
                </a:lnTo>
                <a:cubicBezTo>
                  <a:pt x="12007" y="7487"/>
                  <a:pt x="12212" y="7347"/>
                  <a:pt x="12563" y="7347"/>
                </a:cubicBezTo>
                <a:close/>
                <a:moveTo>
                  <a:pt x="13690" y="7348"/>
                </a:moveTo>
                <a:cubicBezTo>
                  <a:pt x="13759" y="7348"/>
                  <a:pt x="13829" y="7357"/>
                  <a:pt x="13898" y="7375"/>
                </a:cubicBezTo>
                <a:cubicBezTo>
                  <a:pt x="13794" y="7531"/>
                  <a:pt x="13707" y="7670"/>
                  <a:pt x="13603" y="7791"/>
                </a:cubicBezTo>
                <a:cubicBezTo>
                  <a:pt x="13569" y="7826"/>
                  <a:pt x="13517" y="7843"/>
                  <a:pt x="13465" y="7843"/>
                </a:cubicBezTo>
                <a:lnTo>
                  <a:pt x="12928" y="7843"/>
                </a:lnTo>
                <a:cubicBezTo>
                  <a:pt x="13056" y="7543"/>
                  <a:pt x="13362" y="7348"/>
                  <a:pt x="13690" y="7348"/>
                </a:cubicBezTo>
                <a:close/>
                <a:moveTo>
                  <a:pt x="14867" y="7338"/>
                </a:moveTo>
                <a:cubicBezTo>
                  <a:pt x="15023" y="7338"/>
                  <a:pt x="15186" y="7355"/>
                  <a:pt x="15354" y="7375"/>
                </a:cubicBezTo>
                <a:cubicBezTo>
                  <a:pt x="15198" y="7531"/>
                  <a:pt x="15059" y="7670"/>
                  <a:pt x="14920" y="7808"/>
                </a:cubicBezTo>
                <a:cubicBezTo>
                  <a:pt x="14886" y="7826"/>
                  <a:pt x="14851" y="7843"/>
                  <a:pt x="14816" y="7843"/>
                </a:cubicBezTo>
                <a:lnTo>
                  <a:pt x="13898" y="7843"/>
                </a:lnTo>
                <a:cubicBezTo>
                  <a:pt x="14155" y="7439"/>
                  <a:pt x="14491" y="7338"/>
                  <a:pt x="14867" y="7338"/>
                </a:cubicBezTo>
                <a:close/>
                <a:moveTo>
                  <a:pt x="28694" y="7333"/>
                </a:moveTo>
                <a:cubicBezTo>
                  <a:pt x="28763" y="7333"/>
                  <a:pt x="28839" y="7346"/>
                  <a:pt x="28922" y="7375"/>
                </a:cubicBezTo>
                <a:cubicBezTo>
                  <a:pt x="28690" y="7723"/>
                  <a:pt x="28535" y="7850"/>
                  <a:pt x="28243" y="7850"/>
                </a:cubicBezTo>
                <a:cubicBezTo>
                  <a:pt x="28142" y="7850"/>
                  <a:pt x="28024" y="7835"/>
                  <a:pt x="27882" y="7808"/>
                </a:cubicBezTo>
                <a:cubicBezTo>
                  <a:pt x="28155" y="7636"/>
                  <a:pt x="28356" y="7333"/>
                  <a:pt x="28694" y="7333"/>
                </a:cubicBezTo>
                <a:close/>
                <a:moveTo>
                  <a:pt x="17854" y="7357"/>
                </a:moveTo>
                <a:cubicBezTo>
                  <a:pt x="17943" y="7357"/>
                  <a:pt x="18048" y="7364"/>
                  <a:pt x="18178" y="7375"/>
                </a:cubicBezTo>
                <a:cubicBezTo>
                  <a:pt x="18019" y="7736"/>
                  <a:pt x="17860" y="7856"/>
                  <a:pt x="17421" y="7856"/>
                </a:cubicBezTo>
                <a:cubicBezTo>
                  <a:pt x="17333" y="7856"/>
                  <a:pt x="17234" y="7852"/>
                  <a:pt x="17121" y="7843"/>
                </a:cubicBezTo>
                <a:cubicBezTo>
                  <a:pt x="17423" y="7459"/>
                  <a:pt x="17518" y="7357"/>
                  <a:pt x="17854" y="7357"/>
                </a:cubicBezTo>
                <a:close/>
                <a:moveTo>
                  <a:pt x="26361" y="7332"/>
                </a:moveTo>
                <a:cubicBezTo>
                  <a:pt x="26446" y="7332"/>
                  <a:pt x="26533" y="7346"/>
                  <a:pt x="26617" y="7375"/>
                </a:cubicBezTo>
                <a:cubicBezTo>
                  <a:pt x="26408" y="7740"/>
                  <a:pt x="26268" y="7860"/>
                  <a:pt x="25961" y="7860"/>
                </a:cubicBezTo>
                <a:cubicBezTo>
                  <a:pt x="25860" y="7860"/>
                  <a:pt x="25740" y="7847"/>
                  <a:pt x="25595" y="7826"/>
                </a:cubicBezTo>
                <a:cubicBezTo>
                  <a:pt x="25731" y="7525"/>
                  <a:pt x="26040" y="7332"/>
                  <a:pt x="26361" y="7332"/>
                </a:cubicBezTo>
                <a:close/>
                <a:moveTo>
                  <a:pt x="5730" y="7348"/>
                </a:moveTo>
                <a:cubicBezTo>
                  <a:pt x="5884" y="7348"/>
                  <a:pt x="6058" y="7364"/>
                  <a:pt x="6256" y="7392"/>
                </a:cubicBezTo>
                <a:cubicBezTo>
                  <a:pt x="6135" y="7531"/>
                  <a:pt x="6031" y="7687"/>
                  <a:pt x="5910" y="7826"/>
                </a:cubicBezTo>
                <a:cubicBezTo>
                  <a:pt x="5892" y="7843"/>
                  <a:pt x="5840" y="7860"/>
                  <a:pt x="5806" y="7860"/>
                </a:cubicBezTo>
                <a:lnTo>
                  <a:pt x="4731" y="7860"/>
                </a:lnTo>
                <a:cubicBezTo>
                  <a:pt x="4943" y="7504"/>
                  <a:pt x="5235" y="7348"/>
                  <a:pt x="5730" y="7348"/>
                </a:cubicBezTo>
                <a:close/>
                <a:moveTo>
                  <a:pt x="9744" y="7368"/>
                </a:moveTo>
                <a:cubicBezTo>
                  <a:pt x="9754" y="7368"/>
                  <a:pt x="9764" y="7370"/>
                  <a:pt x="9774" y="7375"/>
                </a:cubicBezTo>
                <a:lnTo>
                  <a:pt x="10814" y="7375"/>
                </a:lnTo>
                <a:cubicBezTo>
                  <a:pt x="10692" y="7531"/>
                  <a:pt x="10606" y="7687"/>
                  <a:pt x="10502" y="7860"/>
                </a:cubicBezTo>
                <a:lnTo>
                  <a:pt x="9254" y="7860"/>
                </a:lnTo>
                <a:cubicBezTo>
                  <a:pt x="9410" y="7687"/>
                  <a:pt x="9549" y="7531"/>
                  <a:pt x="9687" y="7392"/>
                </a:cubicBezTo>
                <a:cubicBezTo>
                  <a:pt x="9700" y="7380"/>
                  <a:pt x="9720" y="7368"/>
                  <a:pt x="9744" y="7368"/>
                </a:cubicBezTo>
                <a:close/>
                <a:moveTo>
                  <a:pt x="19086" y="7344"/>
                </a:moveTo>
                <a:cubicBezTo>
                  <a:pt x="19211" y="7344"/>
                  <a:pt x="19342" y="7357"/>
                  <a:pt x="19478" y="7375"/>
                </a:cubicBezTo>
                <a:cubicBezTo>
                  <a:pt x="19374" y="7531"/>
                  <a:pt x="19270" y="7670"/>
                  <a:pt x="19166" y="7808"/>
                </a:cubicBezTo>
                <a:cubicBezTo>
                  <a:pt x="19114" y="7843"/>
                  <a:pt x="19062" y="7860"/>
                  <a:pt x="19010" y="7860"/>
                </a:cubicBezTo>
                <a:lnTo>
                  <a:pt x="18230" y="7860"/>
                </a:lnTo>
                <a:cubicBezTo>
                  <a:pt x="18435" y="7451"/>
                  <a:pt x="18734" y="7344"/>
                  <a:pt x="19086" y="7344"/>
                </a:cubicBezTo>
                <a:close/>
                <a:moveTo>
                  <a:pt x="21403" y="7355"/>
                </a:moveTo>
                <a:cubicBezTo>
                  <a:pt x="21565" y="7355"/>
                  <a:pt x="21736" y="7375"/>
                  <a:pt x="21904" y="7375"/>
                </a:cubicBezTo>
                <a:cubicBezTo>
                  <a:pt x="21765" y="7531"/>
                  <a:pt x="21661" y="7687"/>
                  <a:pt x="21557" y="7826"/>
                </a:cubicBezTo>
                <a:cubicBezTo>
                  <a:pt x="21540" y="7843"/>
                  <a:pt x="21505" y="7860"/>
                  <a:pt x="21488" y="7860"/>
                </a:cubicBezTo>
                <a:lnTo>
                  <a:pt x="20673" y="7860"/>
                </a:lnTo>
                <a:cubicBezTo>
                  <a:pt x="20821" y="7429"/>
                  <a:pt x="21095" y="7355"/>
                  <a:pt x="21403" y="7355"/>
                </a:cubicBezTo>
                <a:close/>
                <a:moveTo>
                  <a:pt x="24451" y="7358"/>
                </a:moveTo>
                <a:cubicBezTo>
                  <a:pt x="24347" y="7531"/>
                  <a:pt x="24260" y="7670"/>
                  <a:pt x="24156" y="7808"/>
                </a:cubicBezTo>
                <a:cubicBezTo>
                  <a:pt x="24139" y="7843"/>
                  <a:pt x="24070" y="7860"/>
                  <a:pt x="24018" y="7860"/>
                </a:cubicBezTo>
                <a:lnTo>
                  <a:pt x="23151" y="7860"/>
                </a:lnTo>
                <a:cubicBezTo>
                  <a:pt x="23307" y="7687"/>
                  <a:pt x="23429" y="7531"/>
                  <a:pt x="23567" y="7392"/>
                </a:cubicBezTo>
                <a:cubicBezTo>
                  <a:pt x="23602" y="7358"/>
                  <a:pt x="23654" y="7358"/>
                  <a:pt x="23688" y="7358"/>
                </a:cubicBezTo>
                <a:close/>
                <a:moveTo>
                  <a:pt x="25172" y="7353"/>
                </a:moveTo>
                <a:cubicBezTo>
                  <a:pt x="25275" y="7353"/>
                  <a:pt x="25396" y="7367"/>
                  <a:pt x="25543" y="7392"/>
                </a:cubicBezTo>
                <a:cubicBezTo>
                  <a:pt x="25456" y="7531"/>
                  <a:pt x="25352" y="7687"/>
                  <a:pt x="25231" y="7860"/>
                </a:cubicBezTo>
                <a:lnTo>
                  <a:pt x="24503" y="7860"/>
                </a:lnTo>
                <a:cubicBezTo>
                  <a:pt x="24700" y="7492"/>
                  <a:pt x="24847" y="7353"/>
                  <a:pt x="25172" y="7353"/>
                </a:cubicBezTo>
                <a:close/>
                <a:moveTo>
                  <a:pt x="27512" y="7346"/>
                </a:moveTo>
                <a:cubicBezTo>
                  <a:pt x="27628" y="7346"/>
                  <a:pt x="27761" y="7356"/>
                  <a:pt x="27917" y="7375"/>
                </a:cubicBezTo>
                <a:cubicBezTo>
                  <a:pt x="27795" y="7531"/>
                  <a:pt x="27674" y="7670"/>
                  <a:pt x="27553" y="7826"/>
                </a:cubicBezTo>
                <a:cubicBezTo>
                  <a:pt x="27518" y="7843"/>
                  <a:pt x="27483" y="7860"/>
                  <a:pt x="27449" y="7860"/>
                </a:cubicBezTo>
                <a:lnTo>
                  <a:pt x="26652" y="7860"/>
                </a:lnTo>
                <a:cubicBezTo>
                  <a:pt x="26895" y="7481"/>
                  <a:pt x="27097" y="7346"/>
                  <a:pt x="27512" y="7346"/>
                </a:cubicBezTo>
                <a:close/>
                <a:moveTo>
                  <a:pt x="4697" y="7375"/>
                </a:moveTo>
                <a:cubicBezTo>
                  <a:pt x="4515" y="7806"/>
                  <a:pt x="4201" y="7873"/>
                  <a:pt x="3850" y="7873"/>
                </a:cubicBezTo>
                <a:cubicBezTo>
                  <a:pt x="3689" y="7873"/>
                  <a:pt x="3521" y="7859"/>
                  <a:pt x="3355" y="7859"/>
                </a:cubicBezTo>
                <a:cubicBezTo>
                  <a:pt x="3328" y="7859"/>
                  <a:pt x="3302" y="7860"/>
                  <a:pt x="3276" y="7860"/>
                </a:cubicBezTo>
                <a:lnTo>
                  <a:pt x="3761" y="7375"/>
                </a:lnTo>
                <a:close/>
                <a:moveTo>
                  <a:pt x="22840" y="7346"/>
                </a:moveTo>
                <a:cubicBezTo>
                  <a:pt x="22953" y="7346"/>
                  <a:pt x="23074" y="7361"/>
                  <a:pt x="23203" y="7392"/>
                </a:cubicBezTo>
                <a:cubicBezTo>
                  <a:pt x="22957" y="7546"/>
                  <a:pt x="22848" y="7877"/>
                  <a:pt x="22511" y="7877"/>
                </a:cubicBezTo>
                <a:cubicBezTo>
                  <a:pt x="22469" y="7877"/>
                  <a:pt x="22422" y="7872"/>
                  <a:pt x="22371" y="7860"/>
                </a:cubicBezTo>
                <a:cubicBezTo>
                  <a:pt x="22285" y="7852"/>
                  <a:pt x="22203" y="7847"/>
                  <a:pt x="22120" y="7847"/>
                </a:cubicBezTo>
                <a:cubicBezTo>
                  <a:pt x="22038" y="7847"/>
                  <a:pt x="21956" y="7852"/>
                  <a:pt x="21869" y="7860"/>
                </a:cubicBezTo>
                <a:cubicBezTo>
                  <a:pt x="22150" y="7525"/>
                  <a:pt x="22453" y="7346"/>
                  <a:pt x="22840" y="7346"/>
                </a:cubicBezTo>
                <a:close/>
                <a:moveTo>
                  <a:pt x="20271" y="7338"/>
                </a:moveTo>
                <a:cubicBezTo>
                  <a:pt x="20370" y="7338"/>
                  <a:pt x="20475" y="7351"/>
                  <a:pt x="20587" y="7375"/>
                </a:cubicBezTo>
                <a:cubicBezTo>
                  <a:pt x="20462" y="7775"/>
                  <a:pt x="20201" y="7878"/>
                  <a:pt x="19890" y="7878"/>
                </a:cubicBezTo>
                <a:cubicBezTo>
                  <a:pt x="19770" y="7878"/>
                  <a:pt x="19643" y="7862"/>
                  <a:pt x="19512" y="7843"/>
                </a:cubicBezTo>
                <a:cubicBezTo>
                  <a:pt x="19686" y="7483"/>
                  <a:pt x="19941" y="7338"/>
                  <a:pt x="20271" y="7338"/>
                </a:cubicBezTo>
                <a:close/>
                <a:moveTo>
                  <a:pt x="3328" y="7375"/>
                </a:moveTo>
                <a:cubicBezTo>
                  <a:pt x="3050" y="7813"/>
                  <a:pt x="2675" y="7876"/>
                  <a:pt x="2277" y="7876"/>
                </a:cubicBezTo>
                <a:cubicBezTo>
                  <a:pt x="2116" y="7876"/>
                  <a:pt x="1952" y="7865"/>
                  <a:pt x="1789" y="7865"/>
                </a:cubicBezTo>
                <a:cubicBezTo>
                  <a:pt x="1700" y="7865"/>
                  <a:pt x="1612" y="7868"/>
                  <a:pt x="1526" y="7878"/>
                </a:cubicBezTo>
                <a:cubicBezTo>
                  <a:pt x="1647" y="7687"/>
                  <a:pt x="1751" y="7548"/>
                  <a:pt x="1872" y="7410"/>
                </a:cubicBezTo>
                <a:cubicBezTo>
                  <a:pt x="1890" y="7375"/>
                  <a:pt x="1924" y="7375"/>
                  <a:pt x="1959" y="7375"/>
                </a:cubicBezTo>
                <a:close/>
                <a:moveTo>
                  <a:pt x="8276" y="7366"/>
                </a:moveTo>
                <a:cubicBezTo>
                  <a:pt x="8311" y="7366"/>
                  <a:pt x="8348" y="7369"/>
                  <a:pt x="8388" y="7375"/>
                </a:cubicBezTo>
                <a:cubicBezTo>
                  <a:pt x="8544" y="7384"/>
                  <a:pt x="8695" y="7388"/>
                  <a:pt x="8845" y="7388"/>
                </a:cubicBezTo>
                <a:cubicBezTo>
                  <a:pt x="8994" y="7388"/>
                  <a:pt x="9141" y="7384"/>
                  <a:pt x="9289" y="7375"/>
                </a:cubicBezTo>
                <a:lnTo>
                  <a:pt x="9289" y="7375"/>
                </a:lnTo>
                <a:cubicBezTo>
                  <a:pt x="9150" y="7531"/>
                  <a:pt x="9029" y="7670"/>
                  <a:pt x="8908" y="7808"/>
                </a:cubicBezTo>
                <a:cubicBezTo>
                  <a:pt x="8873" y="7843"/>
                  <a:pt x="8821" y="7878"/>
                  <a:pt x="8769" y="7878"/>
                </a:cubicBezTo>
                <a:lnTo>
                  <a:pt x="7591" y="7878"/>
                </a:lnTo>
                <a:cubicBezTo>
                  <a:pt x="7827" y="7657"/>
                  <a:pt x="7934" y="7366"/>
                  <a:pt x="8276" y="7366"/>
                </a:cubicBezTo>
                <a:close/>
                <a:moveTo>
                  <a:pt x="29686" y="7339"/>
                </a:moveTo>
                <a:cubicBezTo>
                  <a:pt x="29765" y="7339"/>
                  <a:pt x="29850" y="7355"/>
                  <a:pt x="29944" y="7392"/>
                </a:cubicBezTo>
                <a:cubicBezTo>
                  <a:pt x="29736" y="7614"/>
                  <a:pt x="29539" y="7880"/>
                  <a:pt x="29194" y="7880"/>
                </a:cubicBezTo>
                <a:cubicBezTo>
                  <a:pt x="29107" y="7880"/>
                  <a:pt x="29012" y="7864"/>
                  <a:pt x="28904" y="7826"/>
                </a:cubicBezTo>
                <a:cubicBezTo>
                  <a:pt x="29156" y="7616"/>
                  <a:pt x="29362" y="7339"/>
                  <a:pt x="29686" y="7339"/>
                </a:cubicBezTo>
                <a:close/>
                <a:moveTo>
                  <a:pt x="7194" y="7364"/>
                </a:moveTo>
                <a:cubicBezTo>
                  <a:pt x="7311" y="7364"/>
                  <a:pt x="7444" y="7374"/>
                  <a:pt x="7596" y="7391"/>
                </a:cubicBezTo>
                <a:lnTo>
                  <a:pt x="7596" y="7391"/>
                </a:lnTo>
                <a:cubicBezTo>
                  <a:pt x="7323" y="7761"/>
                  <a:pt x="7163" y="7887"/>
                  <a:pt x="6793" y="7887"/>
                </a:cubicBezTo>
                <a:cubicBezTo>
                  <a:pt x="6659" y="7887"/>
                  <a:pt x="6497" y="7870"/>
                  <a:pt x="6291" y="7843"/>
                </a:cubicBezTo>
                <a:cubicBezTo>
                  <a:pt x="6523" y="7501"/>
                  <a:pt x="6745" y="7364"/>
                  <a:pt x="7194" y="7364"/>
                </a:cubicBezTo>
                <a:close/>
                <a:moveTo>
                  <a:pt x="15791" y="7368"/>
                </a:moveTo>
                <a:cubicBezTo>
                  <a:pt x="15801" y="7368"/>
                  <a:pt x="15811" y="7370"/>
                  <a:pt x="15821" y="7375"/>
                </a:cubicBezTo>
                <a:lnTo>
                  <a:pt x="17138" y="7375"/>
                </a:lnTo>
                <a:cubicBezTo>
                  <a:pt x="16920" y="7625"/>
                  <a:pt x="16744" y="7888"/>
                  <a:pt x="16383" y="7888"/>
                </a:cubicBezTo>
                <a:cubicBezTo>
                  <a:pt x="16343" y="7888"/>
                  <a:pt x="16300" y="7885"/>
                  <a:pt x="16255" y="7878"/>
                </a:cubicBezTo>
                <a:cubicBezTo>
                  <a:pt x="16072" y="7857"/>
                  <a:pt x="15883" y="7849"/>
                  <a:pt x="15696" y="7849"/>
                </a:cubicBezTo>
                <a:cubicBezTo>
                  <a:pt x="15563" y="7849"/>
                  <a:pt x="15431" y="7853"/>
                  <a:pt x="15302" y="7860"/>
                </a:cubicBezTo>
                <a:cubicBezTo>
                  <a:pt x="15458" y="7687"/>
                  <a:pt x="15596" y="7548"/>
                  <a:pt x="15735" y="7392"/>
                </a:cubicBezTo>
                <a:cubicBezTo>
                  <a:pt x="15747" y="7380"/>
                  <a:pt x="15768" y="7368"/>
                  <a:pt x="15791" y="7368"/>
                </a:cubicBezTo>
                <a:close/>
                <a:moveTo>
                  <a:pt x="1902" y="1"/>
                </a:moveTo>
                <a:cubicBezTo>
                  <a:pt x="1446" y="1"/>
                  <a:pt x="991" y="160"/>
                  <a:pt x="642" y="479"/>
                </a:cubicBezTo>
                <a:cubicBezTo>
                  <a:pt x="347" y="756"/>
                  <a:pt x="70" y="1068"/>
                  <a:pt x="70" y="1501"/>
                </a:cubicBezTo>
                <a:cubicBezTo>
                  <a:pt x="70" y="3268"/>
                  <a:pt x="105" y="5036"/>
                  <a:pt x="105" y="6821"/>
                </a:cubicBezTo>
                <a:cubicBezTo>
                  <a:pt x="105" y="6890"/>
                  <a:pt x="87" y="6942"/>
                  <a:pt x="87" y="7011"/>
                </a:cubicBezTo>
                <a:cubicBezTo>
                  <a:pt x="1" y="7583"/>
                  <a:pt x="261" y="7982"/>
                  <a:pt x="815" y="8103"/>
                </a:cubicBezTo>
                <a:cubicBezTo>
                  <a:pt x="1145" y="8138"/>
                  <a:pt x="1456" y="8155"/>
                  <a:pt x="1768" y="8155"/>
                </a:cubicBezTo>
                <a:lnTo>
                  <a:pt x="16463" y="8155"/>
                </a:lnTo>
                <a:cubicBezTo>
                  <a:pt x="18984" y="8146"/>
                  <a:pt x="21509" y="8142"/>
                  <a:pt x="24037" y="8142"/>
                </a:cubicBezTo>
                <a:cubicBezTo>
                  <a:pt x="26565" y="8142"/>
                  <a:pt x="29095" y="8146"/>
                  <a:pt x="31625" y="8155"/>
                </a:cubicBezTo>
                <a:cubicBezTo>
                  <a:pt x="31919" y="8155"/>
                  <a:pt x="32197" y="7999"/>
                  <a:pt x="32353" y="7739"/>
                </a:cubicBezTo>
                <a:cubicBezTo>
                  <a:pt x="32612" y="7340"/>
                  <a:pt x="32578" y="6873"/>
                  <a:pt x="32578" y="6439"/>
                </a:cubicBezTo>
                <a:cubicBezTo>
                  <a:pt x="32595" y="5088"/>
                  <a:pt x="32578" y="3754"/>
                  <a:pt x="32578" y="2402"/>
                </a:cubicBezTo>
                <a:cubicBezTo>
                  <a:pt x="32578" y="1899"/>
                  <a:pt x="32595" y="1380"/>
                  <a:pt x="32578" y="877"/>
                </a:cubicBezTo>
                <a:cubicBezTo>
                  <a:pt x="32612" y="409"/>
                  <a:pt x="32214" y="11"/>
                  <a:pt x="31746" y="11"/>
                </a:cubicBezTo>
                <a:cubicBezTo>
                  <a:pt x="31659" y="5"/>
                  <a:pt x="31575" y="3"/>
                  <a:pt x="31491" y="3"/>
                </a:cubicBezTo>
                <a:cubicBezTo>
                  <a:pt x="31324" y="3"/>
                  <a:pt x="31163" y="11"/>
                  <a:pt x="31001" y="11"/>
                </a:cubicBezTo>
                <a:lnTo>
                  <a:pt x="3466" y="11"/>
                </a:lnTo>
                <a:cubicBezTo>
                  <a:pt x="3166" y="11"/>
                  <a:pt x="2858" y="18"/>
                  <a:pt x="2553" y="18"/>
                </a:cubicBezTo>
                <a:cubicBezTo>
                  <a:pt x="2400" y="18"/>
                  <a:pt x="2248" y="16"/>
                  <a:pt x="2098" y="11"/>
                </a:cubicBezTo>
                <a:cubicBezTo>
                  <a:pt x="2033" y="4"/>
                  <a:pt x="1967" y="1"/>
                  <a:pt x="1902" y="1"/>
                </a:cubicBezTo>
                <a:close/>
              </a:path>
            </a:pathLst>
          </a:custGeom>
          <a:solidFill>
            <a:srgbClr val="3C3C5A"/>
          </a:solidFill>
          <a:ln>
            <a:noFill/>
          </a:ln>
        </p:spPr>
        <p:txBody>
          <a:bodyPr spcFirstLastPara="1" wrap="square" lIns="121900" tIns="121900" rIns="121900" bIns="121900" anchor="ctr" anchorCtr="0">
            <a:noAutofit/>
          </a:bodyPr>
          <a:lstStyle/>
          <a:p>
            <a:endParaRPr sz="2400"/>
          </a:p>
        </p:txBody>
      </p:sp>
      <p:sp>
        <p:nvSpPr>
          <p:cNvPr id="53" name="Google Shape;1125;p41">
            <a:extLst>
              <a:ext uri="{FF2B5EF4-FFF2-40B4-BE49-F238E27FC236}">
                <a16:creationId xmlns:a16="http://schemas.microsoft.com/office/drawing/2014/main" id="{6F6F68EF-FD80-496E-897D-EE4812EBA580}"/>
              </a:ext>
            </a:extLst>
          </p:cNvPr>
          <p:cNvSpPr/>
          <p:nvPr/>
        </p:nvSpPr>
        <p:spPr>
          <a:xfrm>
            <a:off x="3881788" y="2886927"/>
            <a:ext cx="4272791" cy="929560"/>
          </a:xfrm>
          <a:custGeom>
            <a:avLst/>
            <a:gdLst/>
            <a:ahLst/>
            <a:cxnLst/>
            <a:rect l="l" t="t" r="r" b="b"/>
            <a:pathLst>
              <a:path w="31105" h="6767" extrusionOk="0">
                <a:moveTo>
                  <a:pt x="1322" y="1"/>
                </a:moveTo>
                <a:cubicBezTo>
                  <a:pt x="1169" y="1"/>
                  <a:pt x="1017" y="2"/>
                  <a:pt x="867" y="8"/>
                </a:cubicBezTo>
                <a:cubicBezTo>
                  <a:pt x="278" y="8"/>
                  <a:pt x="0" y="303"/>
                  <a:pt x="0" y="875"/>
                </a:cubicBezTo>
                <a:lnTo>
                  <a:pt x="0" y="3422"/>
                </a:lnTo>
                <a:lnTo>
                  <a:pt x="0" y="5675"/>
                </a:lnTo>
                <a:cubicBezTo>
                  <a:pt x="0" y="5831"/>
                  <a:pt x="87" y="5969"/>
                  <a:pt x="70" y="6108"/>
                </a:cubicBezTo>
                <a:cubicBezTo>
                  <a:pt x="18" y="6402"/>
                  <a:pt x="70" y="6593"/>
                  <a:pt x="364" y="6662"/>
                </a:cubicBezTo>
                <a:cubicBezTo>
                  <a:pt x="676" y="6732"/>
                  <a:pt x="1006" y="6766"/>
                  <a:pt x="1335" y="6766"/>
                </a:cubicBezTo>
                <a:lnTo>
                  <a:pt x="29892" y="6766"/>
                </a:lnTo>
                <a:cubicBezTo>
                  <a:pt x="30186" y="6766"/>
                  <a:pt x="30463" y="6732"/>
                  <a:pt x="30741" y="6732"/>
                </a:cubicBezTo>
                <a:cubicBezTo>
                  <a:pt x="30914" y="6732"/>
                  <a:pt x="31053" y="6593"/>
                  <a:pt x="31053" y="6420"/>
                </a:cubicBezTo>
                <a:cubicBezTo>
                  <a:pt x="31070" y="6194"/>
                  <a:pt x="31105" y="5952"/>
                  <a:pt x="31105" y="5727"/>
                </a:cubicBezTo>
                <a:lnTo>
                  <a:pt x="31105" y="1343"/>
                </a:lnTo>
                <a:cubicBezTo>
                  <a:pt x="31105" y="1048"/>
                  <a:pt x="31087" y="771"/>
                  <a:pt x="31053" y="493"/>
                </a:cubicBezTo>
                <a:cubicBezTo>
                  <a:pt x="31035" y="251"/>
                  <a:pt x="30827" y="43"/>
                  <a:pt x="30585" y="43"/>
                </a:cubicBezTo>
                <a:cubicBezTo>
                  <a:pt x="30359" y="26"/>
                  <a:pt x="30117" y="8"/>
                  <a:pt x="29892" y="8"/>
                </a:cubicBezTo>
                <a:lnTo>
                  <a:pt x="2236" y="8"/>
                </a:lnTo>
                <a:cubicBezTo>
                  <a:pt x="1935" y="8"/>
                  <a:pt x="1627" y="1"/>
                  <a:pt x="1322" y="1"/>
                </a:cubicBezTo>
                <a:close/>
              </a:path>
            </a:pathLst>
          </a:custGeom>
          <a:solidFill>
            <a:srgbClr val="FF3399"/>
          </a:solidFill>
          <a:ln>
            <a:noFill/>
          </a:ln>
        </p:spPr>
        <p:txBody>
          <a:bodyPr spcFirstLastPara="1" wrap="square" lIns="121900" tIns="121900" rIns="121900" bIns="121900" anchor="ctr" anchorCtr="0">
            <a:noAutofit/>
          </a:bodyPr>
          <a:lstStyle/>
          <a:p>
            <a:endParaRPr sz="2400"/>
          </a:p>
        </p:txBody>
      </p:sp>
      <p:sp>
        <p:nvSpPr>
          <p:cNvPr id="54" name="Google Shape;1122;p41">
            <a:extLst>
              <a:ext uri="{FF2B5EF4-FFF2-40B4-BE49-F238E27FC236}">
                <a16:creationId xmlns:a16="http://schemas.microsoft.com/office/drawing/2014/main" id="{2D6F4C36-2DBF-4630-B07D-F9153643ECD5}"/>
              </a:ext>
            </a:extLst>
          </p:cNvPr>
          <p:cNvSpPr txBox="1">
            <a:spLocks/>
          </p:cNvSpPr>
          <p:nvPr/>
        </p:nvSpPr>
        <p:spPr>
          <a:xfrm>
            <a:off x="3881787" y="2997671"/>
            <a:ext cx="4272792" cy="763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Londrina Shadow"/>
              <a:buNone/>
              <a:defRPr sz="3600" b="1"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r>
              <a:rPr lang="en-US" sz="4800" dirty="0">
                <a:solidFill>
                  <a:schemeClr val="bg1">
                    <a:lumMod val="95000"/>
                  </a:schemeClr>
                </a:solidFill>
              </a:rPr>
              <a:t>ASP.NET CORE</a:t>
            </a:r>
          </a:p>
        </p:txBody>
      </p:sp>
    </p:spTree>
    <p:extLst>
      <p:ext uri="{BB962C8B-B14F-4D97-AF65-F5344CB8AC3E}">
        <p14:creationId xmlns:p14="http://schemas.microsoft.com/office/powerpoint/2010/main" val="415606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randombar(horizontal)">
                                      <p:cBhvr>
                                        <p:cTn id="7" dur="500"/>
                                        <p:tgtEl>
                                          <p:spTgt spid="5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randombar(horizontal)">
                                      <p:cBhvr>
                                        <p:cTn id="10" dur="500"/>
                                        <p:tgtEl>
                                          <p:spTgt spid="5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randombar(horizontal)">
                                      <p:cBhvr>
                                        <p:cTn id="13" dur="500"/>
                                        <p:tgtEl>
                                          <p:spTgt spid="54"/>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par>
                                <p:cTn id="19" presetID="14"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randombar(horizontal)">
                                      <p:cBhvr>
                                        <p:cTn id="26" dur="500"/>
                                        <p:tgtEl>
                                          <p:spTgt spid="20"/>
                                        </p:tgtEl>
                                      </p:cBhvr>
                                    </p:animEffect>
                                  </p:childTnLst>
                                </p:cTn>
                              </p:par>
                              <p:par>
                                <p:cTn id="27" presetID="14" presetClass="entr" presetSubtype="1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randombar(horizontal)">
                                      <p:cBhvr>
                                        <p:cTn id="29" dur="500"/>
                                        <p:tgtEl>
                                          <p:spTgt spid="35"/>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randombar(horizontal)">
                                      <p:cBhvr>
                                        <p:cTn id="34" dur="500"/>
                                        <p:tgtEl>
                                          <p:spTgt spid="23"/>
                                        </p:tgtEl>
                                      </p:cBhvr>
                                    </p:animEffect>
                                  </p:childTnLst>
                                </p:cTn>
                              </p:par>
                              <p:par>
                                <p:cTn id="35" presetID="14" presetClass="entr" presetSubtype="1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randombar(horizontal)">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randombar(horizontal)">
                                      <p:cBhvr>
                                        <p:cTn id="42" dur="500"/>
                                        <p:tgtEl>
                                          <p:spTgt spid="26"/>
                                        </p:tgtEl>
                                      </p:cBhvr>
                                    </p:animEffect>
                                  </p:childTnLst>
                                </p:cTn>
                              </p:par>
                              <p:par>
                                <p:cTn id="43" presetID="14" presetClass="entr" presetSubtype="1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randombar(horizontal)">
                                      <p:cBhvr>
                                        <p:cTn id="45" dur="500"/>
                                        <p:tgtEl>
                                          <p:spTgt spid="41"/>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randombar(horizontal)">
                                      <p:cBhvr>
                                        <p:cTn id="50" dur="500"/>
                                        <p:tgtEl>
                                          <p:spTgt spid="29"/>
                                        </p:tgtEl>
                                      </p:cBhvr>
                                    </p:animEffect>
                                  </p:childTnLst>
                                </p:cTn>
                              </p:par>
                              <p:par>
                                <p:cTn id="51" presetID="14" presetClass="entr" presetSubtype="10"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randombar(horizontal)">
                                      <p:cBhvr>
                                        <p:cTn id="53" dur="500"/>
                                        <p:tgtEl>
                                          <p:spTgt spid="44"/>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randombar(horizontal)">
                                      <p:cBhvr>
                                        <p:cTn id="58" dur="500"/>
                                        <p:tgtEl>
                                          <p:spTgt spid="47"/>
                                        </p:tgtEl>
                                      </p:cBhvr>
                                    </p:animEffect>
                                  </p:childTnLst>
                                </p:cTn>
                              </p:par>
                              <p:par>
                                <p:cTn id="59" presetID="14" presetClass="entr" presetSubtype="10"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randombar(horizontal)">
                                      <p:cBhvr>
                                        <p:cTn id="6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grpSp>
        <p:nvGrpSpPr>
          <p:cNvPr id="54" name="Google Shape;546;p28">
            <a:extLst>
              <a:ext uri="{FF2B5EF4-FFF2-40B4-BE49-F238E27FC236}">
                <a16:creationId xmlns:a16="http://schemas.microsoft.com/office/drawing/2014/main" id="{7BC0F90E-E3A0-45BA-9E88-E9714A7F070B}"/>
              </a:ext>
            </a:extLst>
          </p:cNvPr>
          <p:cNvGrpSpPr/>
          <p:nvPr/>
        </p:nvGrpSpPr>
        <p:grpSpPr>
          <a:xfrm>
            <a:off x="1390095" y="2662830"/>
            <a:ext cx="2132952" cy="2267319"/>
            <a:chOff x="5928525" y="2460925"/>
            <a:chExt cx="432350" cy="424124"/>
          </a:xfrm>
        </p:grpSpPr>
        <p:sp>
          <p:nvSpPr>
            <p:cNvPr id="55" name="Google Shape;547;p28">
              <a:extLst>
                <a:ext uri="{FF2B5EF4-FFF2-40B4-BE49-F238E27FC236}">
                  <a16:creationId xmlns:a16="http://schemas.microsoft.com/office/drawing/2014/main" id="{8F198D00-F49E-4A85-BEE3-80D2F7E4085D}"/>
                </a:ext>
              </a:extLst>
            </p:cNvPr>
            <p:cNvSpPr/>
            <p:nvPr/>
          </p:nvSpPr>
          <p:spPr>
            <a:xfrm>
              <a:off x="5928525" y="2463250"/>
              <a:ext cx="370850" cy="387250"/>
            </a:xfrm>
            <a:custGeom>
              <a:avLst/>
              <a:gdLst/>
              <a:ahLst/>
              <a:cxnLst/>
              <a:rect l="l" t="t" r="r" b="b"/>
              <a:pathLst>
                <a:path w="14834" h="15490" extrusionOk="0">
                  <a:moveTo>
                    <a:pt x="8267" y="1"/>
                  </a:moveTo>
                  <a:cubicBezTo>
                    <a:pt x="6410" y="1"/>
                    <a:pt x="4556" y="640"/>
                    <a:pt x="3362" y="1640"/>
                  </a:cubicBezTo>
                  <a:cubicBezTo>
                    <a:pt x="3293" y="1675"/>
                    <a:pt x="3189" y="1814"/>
                    <a:pt x="3120" y="1848"/>
                  </a:cubicBezTo>
                  <a:cubicBezTo>
                    <a:pt x="867" y="3373"/>
                    <a:pt x="0" y="6440"/>
                    <a:pt x="156" y="9143"/>
                  </a:cubicBezTo>
                  <a:cubicBezTo>
                    <a:pt x="243" y="11812"/>
                    <a:pt x="1699" y="13978"/>
                    <a:pt x="3951" y="14948"/>
                  </a:cubicBezTo>
                  <a:cubicBezTo>
                    <a:pt x="4506" y="15174"/>
                    <a:pt x="5095" y="15330"/>
                    <a:pt x="5684" y="15416"/>
                  </a:cubicBezTo>
                  <a:cubicBezTo>
                    <a:pt x="6036" y="15465"/>
                    <a:pt x="6391" y="15489"/>
                    <a:pt x="6746" y="15489"/>
                  </a:cubicBezTo>
                  <a:cubicBezTo>
                    <a:pt x="7649" y="15489"/>
                    <a:pt x="8551" y="15334"/>
                    <a:pt x="9410" y="15035"/>
                  </a:cubicBezTo>
                  <a:cubicBezTo>
                    <a:pt x="10120" y="14792"/>
                    <a:pt x="10796" y="14446"/>
                    <a:pt x="11402" y="14013"/>
                  </a:cubicBezTo>
                  <a:cubicBezTo>
                    <a:pt x="11957" y="13631"/>
                    <a:pt x="12459" y="13181"/>
                    <a:pt x="12893" y="12678"/>
                  </a:cubicBezTo>
                  <a:cubicBezTo>
                    <a:pt x="13378" y="12124"/>
                    <a:pt x="13794" y="11483"/>
                    <a:pt x="14088" y="10807"/>
                  </a:cubicBezTo>
                  <a:cubicBezTo>
                    <a:pt x="14140" y="10686"/>
                    <a:pt x="14192" y="10564"/>
                    <a:pt x="14244" y="10443"/>
                  </a:cubicBezTo>
                  <a:cubicBezTo>
                    <a:pt x="14435" y="9941"/>
                    <a:pt x="14573" y="9421"/>
                    <a:pt x="14660" y="8884"/>
                  </a:cubicBezTo>
                  <a:cubicBezTo>
                    <a:pt x="14799" y="8138"/>
                    <a:pt x="14833" y="7376"/>
                    <a:pt x="14781" y="6614"/>
                  </a:cubicBezTo>
                  <a:cubicBezTo>
                    <a:pt x="14747" y="6076"/>
                    <a:pt x="14660" y="5522"/>
                    <a:pt x="14521" y="5002"/>
                  </a:cubicBezTo>
                  <a:cubicBezTo>
                    <a:pt x="14400" y="4499"/>
                    <a:pt x="14227" y="4014"/>
                    <a:pt x="14002" y="3546"/>
                  </a:cubicBezTo>
                  <a:cubicBezTo>
                    <a:pt x="13776" y="3079"/>
                    <a:pt x="13499" y="2628"/>
                    <a:pt x="13170" y="2229"/>
                  </a:cubicBezTo>
                  <a:cubicBezTo>
                    <a:pt x="12563" y="1467"/>
                    <a:pt x="11766" y="878"/>
                    <a:pt x="10865" y="497"/>
                  </a:cubicBezTo>
                  <a:cubicBezTo>
                    <a:pt x="10172" y="219"/>
                    <a:pt x="9427" y="63"/>
                    <a:pt x="8682" y="11"/>
                  </a:cubicBezTo>
                  <a:cubicBezTo>
                    <a:pt x="8544" y="4"/>
                    <a:pt x="8406" y="1"/>
                    <a:pt x="8267" y="1"/>
                  </a:cubicBezTo>
                  <a:close/>
                </a:path>
              </a:pathLst>
            </a:custGeom>
            <a:solidFill>
              <a:srgbClr val="00B050"/>
            </a:solid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 name="Google Shape;548;p28">
              <a:extLst>
                <a:ext uri="{FF2B5EF4-FFF2-40B4-BE49-F238E27FC236}">
                  <a16:creationId xmlns:a16="http://schemas.microsoft.com/office/drawing/2014/main" id="{287BE2EE-EC20-439C-95AD-512DF96A48B4}"/>
                </a:ext>
              </a:extLst>
            </p:cNvPr>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 name="Google Shape;549;p28">
              <a:extLst>
                <a:ext uri="{FF2B5EF4-FFF2-40B4-BE49-F238E27FC236}">
                  <a16:creationId xmlns:a16="http://schemas.microsoft.com/office/drawing/2014/main" id="{6ABED8BB-E49B-4D7B-86F2-4A04C1FF0422}"/>
                </a:ext>
              </a:extLst>
            </p:cNvPr>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 name="Google Shape;550;p28">
              <a:extLst>
                <a:ext uri="{FF2B5EF4-FFF2-40B4-BE49-F238E27FC236}">
                  <a16:creationId xmlns:a16="http://schemas.microsoft.com/office/drawing/2014/main" id="{01A57D03-3479-48A2-B286-93D646244E3B}"/>
                </a:ext>
              </a:extLst>
            </p:cNvPr>
            <p:cNvSpPr/>
            <p:nvPr/>
          </p:nvSpPr>
          <p:spPr>
            <a:xfrm>
              <a:off x="6027300" y="2462649"/>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 name="Google Shape;551;p28">
              <a:extLst>
                <a:ext uri="{FF2B5EF4-FFF2-40B4-BE49-F238E27FC236}">
                  <a16:creationId xmlns:a16="http://schemas.microsoft.com/office/drawing/2014/main" id="{0772576B-FE12-4F15-854F-E11536935CC8}"/>
                </a:ext>
              </a:extLst>
            </p:cNvPr>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 name="Google Shape;552;p28">
              <a:extLst>
                <a:ext uri="{FF2B5EF4-FFF2-40B4-BE49-F238E27FC236}">
                  <a16:creationId xmlns:a16="http://schemas.microsoft.com/office/drawing/2014/main" id="{39793A68-38FA-4A43-A999-87E83E51E093}"/>
                </a:ext>
              </a:extLst>
            </p:cNvPr>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 name="Google Shape;553;p28">
              <a:extLst>
                <a:ext uri="{FF2B5EF4-FFF2-40B4-BE49-F238E27FC236}">
                  <a16:creationId xmlns:a16="http://schemas.microsoft.com/office/drawing/2014/main" id="{E2782AC8-8667-47DA-AF18-7F884F4A7EBD}"/>
                </a:ext>
              </a:extLst>
            </p:cNvPr>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 name="Google Shape;554;p28">
              <a:extLst>
                <a:ext uri="{FF2B5EF4-FFF2-40B4-BE49-F238E27FC236}">
                  <a16:creationId xmlns:a16="http://schemas.microsoft.com/office/drawing/2014/main" id="{4E6ED10A-57CC-4C62-AECA-E5D65F47A925}"/>
                </a:ext>
              </a:extLst>
            </p:cNvPr>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3" name="Google Shape;555;p28">
              <a:extLst>
                <a:ext uri="{FF2B5EF4-FFF2-40B4-BE49-F238E27FC236}">
                  <a16:creationId xmlns:a16="http://schemas.microsoft.com/office/drawing/2014/main" id="{627C443E-41A2-40DA-9E0E-AE536DF33913}"/>
                </a:ext>
              </a:extLst>
            </p:cNvPr>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4" name="Google Shape;556;p28">
              <a:extLst>
                <a:ext uri="{FF2B5EF4-FFF2-40B4-BE49-F238E27FC236}">
                  <a16:creationId xmlns:a16="http://schemas.microsoft.com/office/drawing/2014/main" id="{ADCFECE1-682A-4E6D-B919-A904A0AEDA1F}"/>
                </a:ext>
              </a:extLst>
            </p:cNvPr>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5" name="Google Shape;557;p28">
              <a:extLst>
                <a:ext uri="{FF2B5EF4-FFF2-40B4-BE49-F238E27FC236}">
                  <a16:creationId xmlns:a16="http://schemas.microsoft.com/office/drawing/2014/main" id="{D007AEF0-7006-4827-8839-D7E275073C67}"/>
                </a:ext>
              </a:extLst>
            </p:cNvPr>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 name="Google Shape;558;p28">
              <a:extLst>
                <a:ext uri="{FF2B5EF4-FFF2-40B4-BE49-F238E27FC236}">
                  <a16:creationId xmlns:a16="http://schemas.microsoft.com/office/drawing/2014/main" id="{07114AE3-7A33-4C18-AE53-600AD217C69B}"/>
                </a:ext>
              </a:extLst>
            </p:cNvPr>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 name="Google Shape;559;p28">
              <a:extLst>
                <a:ext uri="{FF2B5EF4-FFF2-40B4-BE49-F238E27FC236}">
                  <a16:creationId xmlns:a16="http://schemas.microsoft.com/office/drawing/2014/main" id="{37F9B878-CE9A-4131-A2A5-9EB53114DE0E}"/>
                </a:ext>
              </a:extLst>
            </p:cNvPr>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8" name="Google Shape;560;p28">
              <a:extLst>
                <a:ext uri="{FF2B5EF4-FFF2-40B4-BE49-F238E27FC236}">
                  <a16:creationId xmlns:a16="http://schemas.microsoft.com/office/drawing/2014/main" id="{F1AE4DF0-899E-483F-BE2B-CCE0B86173C5}"/>
                </a:ext>
              </a:extLst>
            </p:cNvPr>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530" name="Google Shape;530;p28"/>
          <p:cNvSpPr txBox="1">
            <a:spLocks noGrp="1"/>
          </p:cNvSpPr>
          <p:nvPr>
            <p:ph type="title" idx="15"/>
          </p:nvPr>
        </p:nvSpPr>
        <p:spPr>
          <a:xfrm>
            <a:off x="-1423341" y="130756"/>
            <a:ext cx="14697203" cy="1554737"/>
          </a:xfrm>
          <a:prstGeom prst="rect">
            <a:avLst/>
          </a:prstGeom>
        </p:spPr>
        <p:txBody>
          <a:bodyPr spcFirstLastPara="1" wrap="square" lIns="121900" tIns="121900" rIns="121900" bIns="121900" anchor="ctr" anchorCtr="0">
            <a:noAutofit/>
          </a:bodyPr>
          <a:lstStyle/>
          <a:p>
            <a:r>
              <a:rPr lang="en-US" dirty="0"/>
              <a:t>Projects </a:t>
            </a:r>
            <a:endParaRPr dirty="0"/>
          </a:p>
        </p:txBody>
      </p:sp>
      <p:grpSp>
        <p:nvGrpSpPr>
          <p:cNvPr id="546" name="Google Shape;546;p28"/>
          <p:cNvGrpSpPr/>
          <p:nvPr/>
        </p:nvGrpSpPr>
        <p:grpSpPr>
          <a:xfrm>
            <a:off x="4687113" y="2668507"/>
            <a:ext cx="2132952" cy="2267324"/>
            <a:chOff x="5928525" y="2460925"/>
            <a:chExt cx="432350" cy="424125"/>
          </a:xfrm>
        </p:grpSpPr>
        <p:sp>
          <p:nvSpPr>
            <p:cNvPr id="547" name="Google Shape;547;p28"/>
            <p:cNvSpPr/>
            <p:nvPr/>
          </p:nvSpPr>
          <p:spPr>
            <a:xfrm>
              <a:off x="5928525" y="2463250"/>
              <a:ext cx="370850" cy="387250"/>
            </a:xfrm>
            <a:custGeom>
              <a:avLst/>
              <a:gdLst/>
              <a:ahLst/>
              <a:cxnLst/>
              <a:rect l="l" t="t" r="r" b="b"/>
              <a:pathLst>
                <a:path w="14834" h="15490" extrusionOk="0">
                  <a:moveTo>
                    <a:pt x="8267" y="1"/>
                  </a:moveTo>
                  <a:cubicBezTo>
                    <a:pt x="6410" y="1"/>
                    <a:pt x="4556" y="640"/>
                    <a:pt x="3362" y="1640"/>
                  </a:cubicBezTo>
                  <a:cubicBezTo>
                    <a:pt x="3293" y="1675"/>
                    <a:pt x="3189" y="1814"/>
                    <a:pt x="3120" y="1848"/>
                  </a:cubicBezTo>
                  <a:cubicBezTo>
                    <a:pt x="867" y="3373"/>
                    <a:pt x="0" y="6440"/>
                    <a:pt x="156" y="9143"/>
                  </a:cubicBezTo>
                  <a:cubicBezTo>
                    <a:pt x="243" y="11812"/>
                    <a:pt x="1699" y="13978"/>
                    <a:pt x="3951" y="14948"/>
                  </a:cubicBezTo>
                  <a:cubicBezTo>
                    <a:pt x="4506" y="15174"/>
                    <a:pt x="5095" y="15330"/>
                    <a:pt x="5684" y="15416"/>
                  </a:cubicBezTo>
                  <a:cubicBezTo>
                    <a:pt x="6036" y="15465"/>
                    <a:pt x="6391" y="15489"/>
                    <a:pt x="6746" y="15489"/>
                  </a:cubicBezTo>
                  <a:cubicBezTo>
                    <a:pt x="7649" y="15489"/>
                    <a:pt x="8551" y="15334"/>
                    <a:pt x="9410" y="15035"/>
                  </a:cubicBezTo>
                  <a:cubicBezTo>
                    <a:pt x="10120" y="14792"/>
                    <a:pt x="10796" y="14446"/>
                    <a:pt x="11402" y="14013"/>
                  </a:cubicBezTo>
                  <a:cubicBezTo>
                    <a:pt x="11957" y="13631"/>
                    <a:pt x="12459" y="13181"/>
                    <a:pt x="12893" y="12678"/>
                  </a:cubicBezTo>
                  <a:cubicBezTo>
                    <a:pt x="13378" y="12124"/>
                    <a:pt x="13794" y="11483"/>
                    <a:pt x="14088" y="10807"/>
                  </a:cubicBezTo>
                  <a:cubicBezTo>
                    <a:pt x="14140" y="10686"/>
                    <a:pt x="14192" y="10564"/>
                    <a:pt x="14244" y="10443"/>
                  </a:cubicBezTo>
                  <a:cubicBezTo>
                    <a:pt x="14435" y="9941"/>
                    <a:pt x="14573" y="9421"/>
                    <a:pt x="14660" y="8884"/>
                  </a:cubicBezTo>
                  <a:cubicBezTo>
                    <a:pt x="14799" y="8138"/>
                    <a:pt x="14833" y="7376"/>
                    <a:pt x="14781" y="6614"/>
                  </a:cubicBezTo>
                  <a:cubicBezTo>
                    <a:pt x="14747" y="6076"/>
                    <a:pt x="14660" y="5522"/>
                    <a:pt x="14521" y="5002"/>
                  </a:cubicBezTo>
                  <a:cubicBezTo>
                    <a:pt x="14400" y="4499"/>
                    <a:pt x="14227" y="4014"/>
                    <a:pt x="14002" y="3546"/>
                  </a:cubicBezTo>
                  <a:cubicBezTo>
                    <a:pt x="13776" y="3079"/>
                    <a:pt x="13499" y="2628"/>
                    <a:pt x="13170" y="2229"/>
                  </a:cubicBezTo>
                  <a:cubicBezTo>
                    <a:pt x="12563" y="1467"/>
                    <a:pt x="11766" y="878"/>
                    <a:pt x="10865" y="497"/>
                  </a:cubicBezTo>
                  <a:cubicBezTo>
                    <a:pt x="10172" y="219"/>
                    <a:pt x="9427" y="63"/>
                    <a:pt x="8682" y="11"/>
                  </a:cubicBezTo>
                  <a:cubicBezTo>
                    <a:pt x="8544" y="4"/>
                    <a:pt x="8406" y="1"/>
                    <a:pt x="8267"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8" name="Google Shape;548;p28"/>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9" name="Google Shape;549;p28"/>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0" name="Google Shape;550;p28"/>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1" name="Google Shape;551;p28"/>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2" name="Google Shape;552;p28"/>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3" name="Google Shape;553;p28"/>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4" name="Google Shape;554;p28"/>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5" name="Google Shape;555;p28"/>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6" name="Google Shape;556;p28"/>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7" name="Google Shape;557;p28"/>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8" name="Google Shape;558;p28"/>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9" name="Google Shape;559;p28"/>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0" name="Google Shape;560;p28"/>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600" name="Google Shape;600;p28"/>
          <p:cNvSpPr txBox="1">
            <a:spLocks noGrp="1"/>
          </p:cNvSpPr>
          <p:nvPr>
            <p:ph type="title" idx="8"/>
          </p:nvPr>
        </p:nvSpPr>
        <p:spPr>
          <a:xfrm>
            <a:off x="1395581" y="2878427"/>
            <a:ext cx="1942091" cy="1568583"/>
          </a:xfrm>
          <a:prstGeom prst="rect">
            <a:avLst/>
          </a:prstGeom>
        </p:spPr>
        <p:txBody>
          <a:bodyPr spcFirstLastPara="1" wrap="square" lIns="121900" tIns="121900" rIns="121900" bIns="121900" anchor="ctr" anchorCtr="0">
            <a:noAutofit/>
          </a:bodyPr>
          <a:lstStyle/>
          <a:p>
            <a:r>
              <a:rPr lang="en" sz="3733" dirty="0"/>
              <a:t>CRUD </a:t>
            </a:r>
            <a:br>
              <a:rPr lang="en" sz="3733" dirty="0"/>
            </a:br>
            <a:r>
              <a:rPr lang="en" sz="3733" dirty="0"/>
              <a:t>MVC</a:t>
            </a:r>
            <a:endParaRPr sz="3733" dirty="0"/>
          </a:p>
        </p:txBody>
      </p:sp>
      <p:sp>
        <p:nvSpPr>
          <p:cNvPr id="602" name="Google Shape;602;p28"/>
          <p:cNvSpPr txBox="1">
            <a:spLocks noGrp="1"/>
          </p:cNvSpPr>
          <p:nvPr>
            <p:ph type="title" idx="2"/>
          </p:nvPr>
        </p:nvSpPr>
        <p:spPr>
          <a:xfrm>
            <a:off x="4627758" y="2950477"/>
            <a:ext cx="1942091" cy="1568583"/>
          </a:xfrm>
          <a:prstGeom prst="rect">
            <a:avLst/>
          </a:prstGeom>
        </p:spPr>
        <p:txBody>
          <a:bodyPr spcFirstLastPara="1" wrap="square" lIns="121900" tIns="121900" rIns="121900" bIns="121900" anchor="ctr" anchorCtr="0">
            <a:noAutofit/>
          </a:bodyPr>
          <a:lstStyle/>
          <a:p>
            <a:r>
              <a:rPr lang="en" sz="3200" dirty="0"/>
              <a:t>CRUD </a:t>
            </a:r>
            <a:br>
              <a:rPr lang="en" sz="3200" dirty="0"/>
            </a:br>
            <a:r>
              <a:rPr lang="en" sz="3200" dirty="0"/>
              <a:t>Razor Pages</a:t>
            </a:r>
            <a:endParaRPr sz="3200" dirty="0"/>
          </a:p>
        </p:txBody>
      </p:sp>
      <p:grpSp>
        <p:nvGrpSpPr>
          <p:cNvPr id="606" name="Google Shape;606;p28"/>
          <p:cNvGrpSpPr/>
          <p:nvPr/>
        </p:nvGrpSpPr>
        <p:grpSpPr>
          <a:xfrm>
            <a:off x="10547597" y="6295609"/>
            <a:ext cx="787479" cy="673264"/>
            <a:chOff x="0" y="803700"/>
            <a:chExt cx="314328" cy="248002"/>
          </a:xfrm>
        </p:grpSpPr>
        <p:sp>
          <p:nvSpPr>
            <p:cNvPr id="607" name="Google Shape;607;p28"/>
            <p:cNvSpPr/>
            <p:nvPr/>
          </p:nvSpPr>
          <p:spPr>
            <a:xfrm>
              <a:off x="164922" y="921143"/>
              <a:ext cx="149405" cy="130560"/>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08" name="Google Shape;608;p28"/>
            <p:cNvSpPr/>
            <p:nvPr/>
          </p:nvSpPr>
          <p:spPr>
            <a:xfrm>
              <a:off x="0" y="803700"/>
              <a:ext cx="94442" cy="92989"/>
            </a:xfrm>
            <a:custGeom>
              <a:avLst/>
              <a:gdLst/>
              <a:ahLst/>
              <a:cxnLst/>
              <a:rect l="l" t="t" r="r" b="b"/>
              <a:pathLst>
                <a:path w="2641" h="2829" extrusionOk="0">
                  <a:moveTo>
                    <a:pt x="1224" y="1"/>
                  </a:moveTo>
                  <a:cubicBezTo>
                    <a:pt x="1055" y="1"/>
                    <a:pt x="876" y="117"/>
                    <a:pt x="850" y="337"/>
                  </a:cubicBezTo>
                  <a:cubicBezTo>
                    <a:pt x="833" y="579"/>
                    <a:pt x="833" y="820"/>
                    <a:pt x="850" y="1062"/>
                  </a:cubicBezTo>
                  <a:cubicBezTo>
                    <a:pt x="677" y="1114"/>
                    <a:pt x="505" y="1183"/>
                    <a:pt x="332" y="1235"/>
                  </a:cubicBezTo>
                  <a:cubicBezTo>
                    <a:pt x="1" y="1329"/>
                    <a:pt x="102" y="1800"/>
                    <a:pt x="400" y="1800"/>
                  </a:cubicBezTo>
                  <a:cubicBezTo>
                    <a:pt x="427" y="1800"/>
                    <a:pt x="457" y="1796"/>
                    <a:pt x="488" y="1787"/>
                  </a:cubicBezTo>
                  <a:cubicBezTo>
                    <a:pt x="626" y="1752"/>
                    <a:pt x="764" y="1718"/>
                    <a:pt x="919" y="1683"/>
                  </a:cubicBezTo>
                  <a:cubicBezTo>
                    <a:pt x="988" y="2098"/>
                    <a:pt x="1074" y="2546"/>
                    <a:pt x="1437" y="2788"/>
                  </a:cubicBezTo>
                  <a:cubicBezTo>
                    <a:pt x="1483" y="2816"/>
                    <a:pt x="1534" y="2829"/>
                    <a:pt x="1585" y="2829"/>
                  </a:cubicBezTo>
                  <a:cubicBezTo>
                    <a:pt x="1725" y="2829"/>
                    <a:pt x="1865" y="2733"/>
                    <a:pt x="1903" y="2581"/>
                  </a:cubicBezTo>
                  <a:cubicBezTo>
                    <a:pt x="1972" y="2218"/>
                    <a:pt x="1782" y="1925"/>
                    <a:pt x="1696" y="1563"/>
                  </a:cubicBezTo>
                  <a:cubicBezTo>
                    <a:pt x="1696" y="1563"/>
                    <a:pt x="1696" y="1545"/>
                    <a:pt x="1696" y="1545"/>
                  </a:cubicBezTo>
                  <a:cubicBezTo>
                    <a:pt x="1886" y="1494"/>
                    <a:pt x="2093" y="1459"/>
                    <a:pt x="2283" y="1390"/>
                  </a:cubicBezTo>
                  <a:cubicBezTo>
                    <a:pt x="2641" y="1325"/>
                    <a:pt x="2569" y="815"/>
                    <a:pt x="2241" y="815"/>
                  </a:cubicBezTo>
                  <a:cubicBezTo>
                    <a:pt x="2221" y="815"/>
                    <a:pt x="2201" y="817"/>
                    <a:pt x="2179" y="820"/>
                  </a:cubicBezTo>
                  <a:cubicBezTo>
                    <a:pt x="1972" y="820"/>
                    <a:pt x="1747" y="838"/>
                    <a:pt x="1558" y="872"/>
                  </a:cubicBezTo>
                  <a:cubicBezTo>
                    <a:pt x="1540" y="700"/>
                    <a:pt x="1540" y="510"/>
                    <a:pt x="1540" y="337"/>
                  </a:cubicBezTo>
                  <a:cubicBezTo>
                    <a:pt x="1540" y="109"/>
                    <a:pt x="1387" y="1"/>
                    <a:pt x="122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39" name="Google Shape;546;p28">
            <a:extLst>
              <a:ext uri="{FF2B5EF4-FFF2-40B4-BE49-F238E27FC236}">
                <a16:creationId xmlns:a16="http://schemas.microsoft.com/office/drawing/2014/main" id="{5C378CE9-98F1-4871-9A07-B75271EE233B}"/>
              </a:ext>
            </a:extLst>
          </p:cNvPr>
          <p:cNvGrpSpPr/>
          <p:nvPr/>
        </p:nvGrpSpPr>
        <p:grpSpPr>
          <a:xfrm>
            <a:off x="8023181" y="2700987"/>
            <a:ext cx="2132952" cy="2267324"/>
            <a:chOff x="5928525" y="2460925"/>
            <a:chExt cx="432350" cy="424125"/>
          </a:xfrm>
        </p:grpSpPr>
        <p:sp>
          <p:nvSpPr>
            <p:cNvPr id="140" name="Google Shape;547;p28">
              <a:extLst>
                <a:ext uri="{FF2B5EF4-FFF2-40B4-BE49-F238E27FC236}">
                  <a16:creationId xmlns:a16="http://schemas.microsoft.com/office/drawing/2014/main" id="{25F352D2-67A1-442F-80D2-94D99AF39824}"/>
                </a:ext>
              </a:extLst>
            </p:cNvPr>
            <p:cNvSpPr/>
            <p:nvPr/>
          </p:nvSpPr>
          <p:spPr>
            <a:xfrm>
              <a:off x="5928525" y="2463250"/>
              <a:ext cx="370850" cy="387250"/>
            </a:xfrm>
            <a:custGeom>
              <a:avLst/>
              <a:gdLst/>
              <a:ahLst/>
              <a:cxnLst/>
              <a:rect l="l" t="t" r="r" b="b"/>
              <a:pathLst>
                <a:path w="14834" h="15490" extrusionOk="0">
                  <a:moveTo>
                    <a:pt x="8267" y="1"/>
                  </a:moveTo>
                  <a:cubicBezTo>
                    <a:pt x="6410" y="1"/>
                    <a:pt x="4556" y="640"/>
                    <a:pt x="3362" y="1640"/>
                  </a:cubicBezTo>
                  <a:cubicBezTo>
                    <a:pt x="3293" y="1675"/>
                    <a:pt x="3189" y="1814"/>
                    <a:pt x="3120" y="1848"/>
                  </a:cubicBezTo>
                  <a:cubicBezTo>
                    <a:pt x="867" y="3373"/>
                    <a:pt x="0" y="6440"/>
                    <a:pt x="156" y="9143"/>
                  </a:cubicBezTo>
                  <a:cubicBezTo>
                    <a:pt x="243" y="11812"/>
                    <a:pt x="1699" y="13978"/>
                    <a:pt x="3951" y="14948"/>
                  </a:cubicBezTo>
                  <a:cubicBezTo>
                    <a:pt x="4506" y="15174"/>
                    <a:pt x="5095" y="15330"/>
                    <a:pt x="5684" y="15416"/>
                  </a:cubicBezTo>
                  <a:cubicBezTo>
                    <a:pt x="6036" y="15465"/>
                    <a:pt x="6391" y="15489"/>
                    <a:pt x="6746" y="15489"/>
                  </a:cubicBezTo>
                  <a:cubicBezTo>
                    <a:pt x="7649" y="15489"/>
                    <a:pt x="8551" y="15334"/>
                    <a:pt x="9410" y="15035"/>
                  </a:cubicBezTo>
                  <a:cubicBezTo>
                    <a:pt x="10120" y="14792"/>
                    <a:pt x="10796" y="14446"/>
                    <a:pt x="11402" y="14013"/>
                  </a:cubicBezTo>
                  <a:cubicBezTo>
                    <a:pt x="11957" y="13631"/>
                    <a:pt x="12459" y="13181"/>
                    <a:pt x="12893" y="12678"/>
                  </a:cubicBezTo>
                  <a:cubicBezTo>
                    <a:pt x="13378" y="12124"/>
                    <a:pt x="13794" y="11483"/>
                    <a:pt x="14088" y="10807"/>
                  </a:cubicBezTo>
                  <a:cubicBezTo>
                    <a:pt x="14140" y="10686"/>
                    <a:pt x="14192" y="10564"/>
                    <a:pt x="14244" y="10443"/>
                  </a:cubicBezTo>
                  <a:cubicBezTo>
                    <a:pt x="14435" y="9941"/>
                    <a:pt x="14573" y="9421"/>
                    <a:pt x="14660" y="8884"/>
                  </a:cubicBezTo>
                  <a:cubicBezTo>
                    <a:pt x="14799" y="8138"/>
                    <a:pt x="14833" y="7376"/>
                    <a:pt x="14781" y="6614"/>
                  </a:cubicBezTo>
                  <a:cubicBezTo>
                    <a:pt x="14747" y="6076"/>
                    <a:pt x="14660" y="5522"/>
                    <a:pt x="14521" y="5002"/>
                  </a:cubicBezTo>
                  <a:cubicBezTo>
                    <a:pt x="14400" y="4499"/>
                    <a:pt x="14227" y="4014"/>
                    <a:pt x="14002" y="3546"/>
                  </a:cubicBezTo>
                  <a:cubicBezTo>
                    <a:pt x="13776" y="3079"/>
                    <a:pt x="13499" y="2628"/>
                    <a:pt x="13170" y="2229"/>
                  </a:cubicBezTo>
                  <a:cubicBezTo>
                    <a:pt x="12563" y="1467"/>
                    <a:pt x="11766" y="878"/>
                    <a:pt x="10865" y="497"/>
                  </a:cubicBezTo>
                  <a:cubicBezTo>
                    <a:pt x="10172" y="219"/>
                    <a:pt x="9427" y="63"/>
                    <a:pt x="8682" y="11"/>
                  </a:cubicBezTo>
                  <a:cubicBezTo>
                    <a:pt x="8544" y="4"/>
                    <a:pt x="8406" y="1"/>
                    <a:pt x="8267" y="1"/>
                  </a:cubicBezTo>
                  <a:close/>
                </a:path>
              </a:pathLst>
            </a:custGeom>
            <a:solidFill>
              <a:srgbClr val="FF3399"/>
            </a:solid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1" name="Google Shape;548;p28">
              <a:extLst>
                <a:ext uri="{FF2B5EF4-FFF2-40B4-BE49-F238E27FC236}">
                  <a16:creationId xmlns:a16="http://schemas.microsoft.com/office/drawing/2014/main" id="{4FC04BA0-68DB-41DC-9D95-37673AF8B959}"/>
                </a:ext>
              </a:extLst>
            </p:cNvPr>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2" name="Google Shape;549;p28">
              <a:extLst>
                <a:ext uri="{FF2B5EF4-FFF2-40B4-BE49-F238E27FC236}">
                  <a16:creationId xmlns:a16="http://schemas.microsoft.com/office/drawing/2014/main" id="{318D9473-0284-41FA-883F-9C6937A730AD}"/>
                </a:ext>
              </a:extLst>
            </p:cNvPr>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3" name="Google Shape;550;p28">
              <a:extLst>
                <a:ext uri="{FF2B5EF4-FFF2-40B4-BE49-F238E27FC236}">
                  <a16:creationId xmlns:a16="http://schemas.microsoft.com/office/drawing/2014/main" id="{EE9A4DAA-7A88-45EA-9281-C0D9DBD0991B}"/>
                </a:ext>
              </a:extLst>
            </p:cNvPr>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4" name="Google Shape;551;p28">
              <a:extLst>
                <a:ext uri="{FF2B5EF4-FFF2-40B4-BE49-F238E27FC236}">
                  <a16:creationId xmlns:a16="http://schemas.microsoft.com/office/drawing/2014/main" id="{1CBB01BF-06C8-451C-8973-2DB18C9CAE57}"/>
                </a:ext>
              </a:extLst>
            </p:cNvPr>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5" name="Google Shape;552;p28">
              <a:extLst>
                <a:ext uri="{FF2B5EF4-FFF2-40B4-BE49-F238E27FC236}">
                  <a16:creationId xmlns:a16="http://schemas.microsoft.com/office/drawing/2014/main" id="{1BCAC258-2259-4E7F-B615-E4DF2FE82072}"/>
                </a:ext>
              </a:extLst>
            </p:cNvPr>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6" name="Google Shape;553;p28">
              <a:extLst>
                <a:ext uri="{FF2B5EF4-FFF2-40B4-BE49-F238E27FC236}">
                  <a16:creationId xmlns:a16="http://schemas.microsoft.com/office/drawing/2014/main" id="{26444D26-EA9E-481B-B309-5CDFB5B716CE}"/>
                </a:ext>
              </a:extLst>
            </p:cNvPr>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7" name="Google Shape;554;p28">
              <a:extLst>
                <a:ext uri="{FF2B5EF4-FFF2-40B4-BE49-F238E27FC236}">
                  <a16:creationId xmlns:a16="http://schemas.microsoft.com/office/drawing/2014/main" id="{819841BA-085D-497E-86D3-AD744EF93E24}"/>
                </a:ext>
              </a:extLst>
            </p:cNvPr>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8" name="Google Shape;555;p28">
              <a:extLst>
                <a:ext uri="{FF2B5EF4-FFF2-40B4-BE49-F238E27FC236}">
                  <a16:creationId xmlns:a16="http://schemas.microsoft.com/office/drawing/2014/main" id="{84F3A2D3-51B3-40AA-A5DE-2F671D8D6EC2}"/>
                </a:ext>
              </a:extLst>
            </p:cNvPr>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9" name="Google Shape;556;p28">
              <a:extLst>
                <a:ext uri="{FF2B5EF4-FFF2-40B4-BE49-F238E27FC236}">
                  <a16:creationId xmlns:a16="http://schemas.microsoft.com/office/drawing/2014/main" id="{9DD770A2-3203-4B5E-A36E-083C3F0F53A9}"/>
                </a:ext>
              </a:extLst>
            </p:cNvPr>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0" name="Google Shape;557;p28">
              <a:extLst>
                <a:ext uri="{FF2B5EF4-FFF2-40B4-BE49-F238E27FC236}">
                  <a16:creationId xmlns:a16="http://schemas.microsoft.com/office/drawing/2014/main" id="{F82B9AB1-4D0B-490C-81B0-FF76E06FC4CF}"/>
                </a:ext>
              </a:extLst>
            </p:cNvPr>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1" name="Google Shape;558;p28">
              <a:extLst>
                <a:ext uri="{FF2B5EF4-FFF2-40B4-BE49-F238E27FC236}">
                  <a16:creationId xmlns:a16="http://schemas.microsoft.com/office/drawing/2014/main" id="{E9FEBEBD-8FFE-48AC-8067-CD12A5A28B15}"/>
                </a:ext>
              </a:extLst>
            </p:cNvPr>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2" name="Google Shape;559;p28">
              <a:extLst>
                <a:ext uri="{FF2B5EF4-FFF2-40B4-BE49-F238E27FC236}">
                  <a16:creationId xmlns:a16="http://schemas.microsoft.com/office/drawing/2014/main" id="{6B595740-B15B-4E1F-A7FB-61DCFDDFE60C}"/>
                </a:ext>
              </a:extLst>
            </p:cNvPr>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3" name="Google Shape;560;p28">
              <a:extLst>
                <a:ext uri="{FF2B5EF4-FFF2-40B4-BE49-F238E27FC236}">
                  <a16:creationId xmlns:a16="http://schemas.microsoft.com/office/drawing/2014/main" id="{F6F30FAC-8ED8-43C0-A45E-13585DCAA4E7}"/>
                </a:ext>
              </a:extLst>
            </p:cNvPr>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154" name="Google Shape;602;p28">
            <a:extLst>
              <a:ext uri="{FF2B5EF4-FFF2-40B4-BE49-F238E27FC236}">
                <a16:creationId xmlns:a16="http://schemas.microsoft.com/office/drawing/2014/main" id="{39F39C8C-8B72-4E74-8758-33B3F8EF4DA9}"/>
              </a:ext>
            </a:extLst>
          </p:cNvPr>
          <p:cNvSpPr txBox="1">
            <a:spLocks/>
          </p:cNvSpPr>
          <p:nvPr/>
        </p:nvSpPr>
        <p:spPr>
          <a:xfrm>
            <a:off x="7970471" y="2927286"/>
            <a:ext cx="1942091" cy="156858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Londrina Shadow"/>
              <a:buNone/>
              <a:defRPr sz="3000" b="1" i="0" u="none" strike="noStrike" cap="none">
                <a:solidFill>
                  <a:schemeClr val="dk1"/>
                </a:solidFill>
                <a:latin typeface="Londrina Shadow"/>
                <a:ea typeface="Londrina Shadow"/>
                <a:cs typeface="Londrina Shadow"/>
                <a:sym typeface="Londrina Shadow"/>
              </a:defRPr>
            </a:lvl1pPr>
            <a:lvl2pPr marR="0" lvl="1"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US" sz="2667" dirty="0"/>
              <a:t>MVC - ECommerce</a:t>
            </a:r>
          </a:p>
        </p:txBody>
      </p:sp>
    </p:spTree>
    <p:extLst>
      <p:ext uri="{BB962C8B-B14F-4D97-AF65-F5344CB8AC3E}">
        <p14:creationId xmlns:p14="http://schemas.microsoft.com/office/powerpoint/2010/main" val="117746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randombar(horizontal)">
                                      <p:cBhvr>
                                        <p:cTn id="7" dur="500"/>
                                        <p:tgtEl>
                                          <p:spTgt spid="5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00"/>
                                        </p:tgtEl>
                                        <p:attrNameLst>
                                          <p:attrName>style.visibility</p:attrName>
                                        </p:attrNameLst>
                                      </p:cBhvr>
                                      <p:to>
                                        <p:strVal val="visible"/>
                                      </p:to>
                                    </p:set>
                                    <p:animEffect transition="in" filter="randombar(horizontal)">
                                      <p:cBhvr>
                                        <p:cTn id="10" dur="500"/>
                                        <p:tgtEl>
                                          <p:spTgt spid="600"/>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546"/>
                                        </p:tgtEl>
                                        <p:attrNameLst>
                                          <p:attrName>style.visibility</p:attrName>
                                        </p:attrNameLst>
                                      </p:cBhvr>
                                      <p:to>
                                        <p:strVal val="visible"/>
                                      </p:to>
                                    </p:set>
                                    <p:animEffect transition="in" filter="randombar(horizontal)">
                                      <p:cBhvr>
                                        <p:cTn id="15" dur="500"/>
                                        <p:tgtEl>
                                          <p:spTgt spid="546"/>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02"/>
                                        </p:tgtEl>
                                        <p:attrNameLst>
                                          <p:attrName>style.visibility</p:attrName>
                                        </p:attrNameLst>
                                      </p:cBhvr>
                                      <p:to>
                                        <p:strVal val="visible"/>
                                      </p:to>
                                    </p:set>
                                    <p:animEffect transition="in" filter="randombar(horizontal)">
                                      <p:cBhvr>
                                        <p:cTn id="18" dur="500"/>
                                        <p:tgtEl>
                                          <p:spTgt spid="602"/>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39"/>
                                        </p:tgtEl>
                                        <p:attrNameLst>
                                          <p:attrName>style.visibility</p:attrName>
                                        </p:attrNameLst>
                                      </p:cBhvr>
                                      <p:to>
                                        <p:strVal val="visible"/>
                                      </p:to>
                                    </p:set>
                                    <p:animEffect transition="in" filter="randombar(horizontal)">
                                      <p:cBhvr>
                                        <p:cTn id="23" dur="500"/>
                                        <p:tgtEl>
                                          <p:spTgt spid="139"/>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randombar(horizontal)">
                                      <p:cBhvr>
                                        <p:cTn id="26"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 grpId="0"/>
      <p:bldP spid="602" grpId="0"/>
      <p:bldP spid="1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17" name="Rectangle 16">
            <a:extLst>
              <a:ext uri="{FF2B5EF4-FFF2-40B4-BE49-F238E27FC236}">
                <a16:creationId xmlns:a16="http://schemas.microsoft.com/office/drawing/2014/main" id="{FD6D5B40-4E5E-4330-98DB-3154E099AF85}"/>
              </a:ext>
            </a:extLst>
          </p:cNvPr>
          <p:cNvSpPr/>
          <p:nvPr/>
        </p:nvSpPr>
        <p:spPr>
          <a:xfrm>
            <a:off x="162310" y="1291907"/>
            <a:ext cx="11570777" cy="538682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63" name="Google Shape;763;p33"/>
          <p:cNvSpPr txBox="1">
            <a:spLocks noGrp="1"/>
          </p:cNvSpPr>
          <p:nvPr>
            <p:ph type="title" idx="15"/>
          </p:nvPr>
        </p:nvSpPr>
        <p:spPr>
          <a:xfrm>
            <a:off x="794" y="280436"/>
            <a:ext cx="12192000" cy="763600"/>
          </a:xfrm>
          <a:prstGeom prst="rect">
            <a:avLst/>
          </a:prstGeom>
        </p:spPr>
        <p:txBody>
          <a:bodyPr spcFirstLastPara="1" wrap="square" lIns="121900" tIns="121900" rIns="121900" bIns="121900" anchor="ctr" anchorCtr="0">
            <a:noAutofit/>
          </a:bodyPr>
          <a:lstStyle/>
          <a:p>
            <a:r>
              <a:rPr lang="en-US" sz="5867" u="sng" dirty="0">
                <a:solidFill>
                  <a:schemeClr val="accent2">
                    <a:lumMod val="50000"/>
                  </a:schemeClr>
                </a:solidFill>
                <a:latin typeface="Nixie One" panose="02000503080000020004" pitchFamily="50" charset="0"/>
              </a:rPr>
              <a:t>Course Overview</a:t>
            </a:r>
            <a:endParaRPr sz="5867" u="sng" dirty="0">
              <a:solidFill>
                <a:schemeClr val="accent2">
                  <a:lumMod val="50000"/>
                </a:schemeClr>
              </a:solidFill>
              <a:latin typeface="Nixie One" panose="02000503080000020004" pitchFamily="50" charset="0"/>
            </a:endParaRPr>
          </a:p>
        </p:txBody>
      </p:sp>
      <p:sp>
        <p:nvSpPr>
          <p:cNvPr id="14" name="TextBox 13">
            <a:extLst>
              <a:ext uri="{FF2B5EF4-FFF2-40B4-BE49-F238E27FC236}">
                <a16:creationId xmlns:a16="http://schemas.microsoft.com/office/drawing/2014/main" id="{D2FB815C-581E-434F-9DB2-59624C4714A1}"/>
              </a:ext>
            </a:extLst>
          </p:cNvPr>
          <p:cNvSpPr txBox="1"/>
          <p:nvPr/>
        </p:nvSpPr>
        <p:spPr>
          <a:xfrm>
            <a:off x="460502" y="1385486"/>
            <a:ext cx="10642600" cy="5015797"/>
          </a:xfrm>
          <a:prstGeom prst="rect">
            <a:avLst/>
          </a:prstGeom>
          <a:noFill/>
        </p:spPr>
        <p:txBody>
          <a:bodyPr wrap="square" rtlCol="0">
            <a:spAutoFit/>
          </a:bodyPr>
          <a:lstStyle/>
          <a:p>
            <a:pPr marL="380990" indent="-380990">
              <a:buFont typeface="Arial" panose="020B0604020202020204" pitchFamily="34" charset="0"/>
              <a:buChar char="•"/>
            </a:pPr>
            <a:r>
              <a:rPr lang="en-US" sz="2133" dirty="0">
                <a:solidFill>
                  <a:srgbClr val="002060"/>
                </a:solidFill>
              </a:rPr>
              <a:t>N-Tier Architecture</a:t>
            </a:r>
          </a:p>
          <a:p>
            <a:pPr marL="380990" indent="-380990">
              <a:buFont typeface="Arial" panose="020B0604020202020204" pitchFamily="34" charset="0"/>
              <a:buChar char="•"/>
            </a:pPr>
            <a:r>
              <a:rPr lang="en-US" sz="2133" dirty="0">
                <a:solidFill>
                  <a:srgbClr val="002060"/>
                </a:solidFill>
              </a:rPr>
              <a:t>Repository Pattern and UnitOfWork</a:t>
            </a:r>
          </a:p>
          <a:p>
            <a:pPr marL="380990" indent="-380990">
              <a:buFont typeface="Arial" panose="020B0604020202020204" pitchFamily="34" charset="0"/>
              <a:buChar char="•"/>
            </a:pPr>
            <a:r>
              <a:rPr lang="en-US" sz="2133" dirty="0">
                <a:solidFill>
                  <a:srgbClr val="002060"/>
                </a:solidFill>
              </a:rPr>
              <a:t>TempData/ViewBag/ViewData in .NET core</a:t>
            </a:r>
          </a:p>
          <a:p>
            <a:pPr marL="380990" indent="-380990">
              <a:buFont typeface="Arial" panose="020B0604020202020204" pitchFamily="34" charset="0"/>
              <a:buChar char="•"/>
            </a:pPr>
            <a:r>
              <a:rPr lang="en-US" sz="2133" dirty="0">
                <a:solidFill>
                  <a:srgbClr val="002060"/>
                </a:solidFill>
              </a:rPr>
              <a:t>API Controllers with Razor Pages</a:t>
            </a:r>
          </a:p>
          <a:p>
            <a:pPr marL="380990" indent="-380990">
              <a:buFont typeface="Arial" panose="020B0604020202020204" pitchFamily="34" charset="0"/>
              <a:buChar char="•"/>
            </a:pPr>
            <a:r>
              <a:rPr lang="en-US" sz="2133" dirty="0">
                <a:solidFill>
                  <a:srgbClr val="002060"/>
                </a:solidFill>
              </a:rPr>
              <a:t>SweetAlerts, Rich Text Editor and DataTables with .NET Core</a:t>
            </a:r>
          </a:p>
          <a:p>
            <a:pPr marL="380990" indent="-380990">
              <a:buFont typeface="Arial" panose="020B0604020202020204" pitchFamily="34" charset="0"/>
              <a:buChar char="•"/>
            </a:pPr>
            <a:r>
              <a:rPr lang="en-US" sz="2133" dirty="0">
                <a:solidFill>
                  <a:srgbClr val="002060"/>
                </a:solidFill>
              </a:rPr>
              <a:t>Scaffold Identity (Razor Class Library) </a:t>
            </a:r>
          </a:p>
          <a:p>
            <a:pPr marL="380990" indent="-380990">
              <a:buFont typeface="Arial" panose="020B0604020202020204" pitchFamily="34" charset="0"/>
              <a:buChar char="•"/>
            </a:pPr>
            <a:r>
              <a:rPr lang="en-US" sz="2133" dirty="0">
                <a:solidFill>
                  <a:srgbClr val="002060"/>
                </a:solidFill>
              </a:rPr>
              <a:t>Roles and Authorization in .NET Core</a:t>
            </a:r>
          </a:p>
          <a:p>
            <a:pPr marL="380990" indent="-380990">
              <a:buFont typeface="Arial" panose="020B0604020202020204" pitchFamily="34" charset="0"/>
              <a:buChar char="•"/>
            </a:pPr>
            <a:r>
              <a:rPr lang="en-US" sz="2133" dirty="0">
                <a:solidFill>
                  <a:srgbClr val="002060"/>
                </a:solidFill>
              </a:rPr>
              <a:t>Stripe Payment/Refund with .NET Core</a:t>
            </a:r>
          </a:p>
          <a:p>
            <a:pPr marL="380990" indent="-380990">
              <a:buFont typeface="Arial" panose="020B0604020202020204" pitchFamily="34" charset="0"/>
              <a:buChar char="•"/>
            </a:pPr>
            <a:r>
              <a:rPr lang="en-US" sz="2133" dirty="0">
                <a:solidFill>
                  <a:srgbClr val="002060"/>
                </a:solidFill>
              </a:rPr>
              <a:t>Session in .NET Core</a:t>
            </a:r>
          </a:p>
          <a:p>
            <a:pPr marL="380990" indent="-380990">
              <a:buFont typeface="Arial" panose="020B0604020202020204" pitchFamily="34" charset="0"/>
              <a:buChar char="•"/>
            </a:pPr>
            <a:r>
              <a:rPr lang="en-US" sz="2133" dirty="0">
                <a:solidFill>
                  <a:srgbClr val="002060"/>
                </a:solidFill>
              </a:rPr>
              <a:t>Emails with SendGrid</a:t>
            </a:r>
          </a:p>
          <a:p>
            <a:pPr marL="380990" indent="-380990">
              <a:buFont typeface="Arial" panose="020B0604020202020204" pitchFamily="34" charset="0"/>
              <a:buChar char="•"/>
            </a:pPr>
            <a:r>
              <a:rPr lang="en-US" sz="2133">
                <a:solidFill>
                  <a:srgbClr val="002060"/>
                </a:solidFill>
              </a:rPr>
              <a:t>User Management</a:t>
            </a:r>
            <a:endParaRPr lang="en-US" sz="2133" dirty="0">
              <a:solidFill>
                <a:srgbClr val="002060"/>
              </a:solidFill>
            </a:endParaRPr>
          </a:p>
          <a:p>
            <a:pPr marL="380990" indent="-380990">
              <a:buFont typeface="Arial" panose="020B0604020202020204" pitchFamily="34" charset="0"/>
              <a:buChar char="•"/>
            </a:pPr>
            <a:r>
              <a:rPr lang="en-US" sz="2133" dirty="0">
                <a:solidFill>
                  <a:srgbClr val="002060"/>
                </a:solidFill>
              </a:rPr>
              <a:t>Social Login using Facebook</a:t>
            </a:r>
          </a:p>
          <a:p>
            <a:pPr marL="380990" indent="-380990">
              <a:buFont typeface="Arial" panose="020B0604020202020204" pitchFamily="34" charset="0"/>
              <a:buChar char="•"/>
            </a:pPr>
            <a:r>
              <a:rPr lang="en-US" sz="2133" dirty="0">
                <a:solidFill>
                  <a:srgbClr val="002060"/>
                </a:solidFill>
              </a:rPr>
              <a:t>View Components in .NET Core</a:t>
            </a:r>
          </a:p>
          <a:p>
            <a:pPr marL="380990" indent="-380990">
              <a:buFont typeface="Arial" panose="020B0604020202020204" pitchFamily="34" charset="0"/>
              <a:buChar char="•"/>
            </a:pPr>
            <a:r>
              <a:rPr lang="en-US" sz="2133" dirty="0">
                <a:solidFill>
                  <a:srgbClr val="002060"/>
                </a:solidFill>
              </a:rPr>
              <a:t>Seed Database with DbInitializer</a:t>
            </a:r>
          </a:p>
          <a:p>
            <a:pPr marL="380990" indent="-380990">
              <a:buFont typeface="Arial" panose="020B0604020202020204" pitchFamily="34" charset="0"/>
              <a:buChar char="•"/>
            </a:pPr>
            <a:r>
              <a:rPr lang="en-US" sz="2133" dirty="0">
                <a:solidFill>
                  <a:srgbClr val="002060"/>
                </a:solidFill>
              </a:rPr>
              <a:t>Deploy to Azure</a:t>
            </a:r>
          </a:p>
        </p:txBody>
      </p:sp>
    </p:spTree>
    <p:extLst>
      <p:ext uri="{BB962C8B-B14F-4D97-AF65-F5344CB8AC3E}">
        <p14:creationId xmlns:p14="http://schemas.microsoft.com/office/powerpoint/2010/main" val="241464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randombar(horizontal)">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randombar(horizontal)">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randombar(horizontal)">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randombar(horizontal)">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randombar(horizontal)">
                                      <p:cBhvr>
                                        <p:cTn id="32" dur="5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animEffect transition="in" filter="randombar(horizontal)">
                                      <p:cBhvr>
                                        <p:cTn id="37" dur="500"/>
                                        <p:tgtEl>
                                          <p:spTgt spid="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4">
                                            <p:txEl>
                                              <p:pRg st="7" end="7"/>
                                            </p:txEl>
                                          </p:spTgt>
                                        </p:tgtEl>
                                        <p:attrNameLst>
                                          <p:attrName>style.visibility</p:attrName>
                                        </p:attrNameLst>
                                      </p:cBhvr>
                                      <p:to>
                                        <p:strVal val="visible"/>
                                      </p:to>
                                    </p:set>
                                    <p:animEffect transition="in" filter="randombar(horizontal)">
                                      <p:cBhvr>
                                        <p:cTn id="42" dur="500"/>
                                        <p:tgtEl>
                                          <p:spTgt spid="1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4">
                                            <p:txEl>
                                              <p:pRg st="8" end="8"/>
                                            </p:txEl>
                                          </p:spTgt>
                                        </p:tgtEl>
                                        <p:attrNameLst>
                                          <p:attrName>style.visibility</p:attrName>
                                        </p:attrNameLst>
                                      </p:cBhvr>
                                      <p:to>
                                        <p:strVal val="visible"/>
                                      </p:to>
                                    </p:set>
                                    <p:animEffect transition="in" filter="randombar(horizontal)">
                                      <p:cBhvr>
                                        <p:cTn id="47" dur="500"/>
                                        <p:tgtEl>
                                          <p:spTgt spid="1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14">
                                            <p:txEl>
                                              <p:pRg st="9" end="9"/>
                                            </p:txEl>
                                          </p:spTgt>
                                        </p:tgtEl>
                                        <p:attrNameLst>
                                          <p:attrName>style.visibility</p:attrName>
                                        </p:attrNameLst>
                                      </p:cBhvr>
                                      <p:to>
                                        <p:strVal val="visible"/>
                                      </p:to>
                                    </p:set>
                                    <p:animEffect transition="in" filter="randombar(horizontal)">
                                      <p:cBhvr>
                                        <p:cTn id="52" dur="500"/>
                                        <p:tgtEl>
                                          <p:spTgt spid="1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14">
                                            <p:txEl>
                                              <p:pRg st="10" end="10"/>
                                            </p:txEl>
                                          </p:spTgt>
                                        </p:tgtEl>
                                        <p:attrNameLst>
                                          <p:attrName>style.visibility</p:attrName>
                                        </p:attrNameLst>
                                      </p:cBhvr>
                                      <p:to>
                                        <p:strVal val="visible"/>
                                      </p:to>
                                    </p:set>
                                    <p:animEffect transition="in" filter="randombar(horizontal)">
                                      <p:cBhvr>
                                        <p:cTn id="57" dur="500"/>
                                        <p:tgtEl>
                                          <p:spTgt spid="1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14">
                                            <p:txEl>
                                              <p:pRg st="11" end="11"/>
                                            </p:txEl>
                                          </p:spTgt>
                                        </p:tgtEl>
                                        <p:attrNameLst>
                                          <p:attrName>style.visibility</p:attrName>
                                        </p:attrNameLst>
                                      </p:cBhvr>
                                      <p:to>
                                        <p:strVal val="visible"/>
                                      </p:to>
                                    </p:set>
                                    <p:animEffect transition="in" filter="randombar(horizontal)">
                                      <p:cBhvr>
                                        <p:cTn id="62" dur="500"/>
                                        <p:tgtEl>
                                          <p:spTgt spid="1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14">
                                            <p:txEl>
                                              <p:pRg st="12" end="12"/>
                                            </p:txEl>
                                          </p:spTgt>
                                        </p:tgtEl>
                                        <p:attrNameLst>
                                          <p:attrName>style.visibility</p:attrName>
                                        </p:attrNameLst>
                                      </p:cBhvr>
                                      <p:to>
                                        <p:strVal val="visible"/>
                                      </p:to>
                                    </p:set>
                                    <p:animEffect transition="in" filter="randombar(horizontal)">
                                      <p:cBhvr>
                                        <p:cTn id="67" dur="500"/>
                                        <p:tgtEl>
                                          <p:spTgt spid="1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nodeType="clickEffect">
                                  <p:stCondLst>
                                    <p:cond delay="0"/>
                                  </p:stCondLst>
                                  <p:childTnLst>
                                    <p:set>
                                      <p:cBhvr>
                                        <p:cTn id="71" dur="1" fill="hold">
                                          <p:stCondLst>
                                            <p:cond delay="0"/>
                                          </p:stCondLst>
                                        </p:cTn>
                                        <p:tgtEl>
                                          <p:spTgt spid="14">
                                            <p:txEl>
                                              <p:pRg st="13" end="13"/>
                                            </p:txEl>
                                          </p:spTgt>
                                        </p:tgtEl>
                                        <p:attrNameLst>
                                          <p:attrName>style.visibility</p:attrName>
                                        </p:attrNameLst>
                                      </p:cBhvr>
                                      <p:to>
                                        <p:strVal val="visible"/>
                                      </p:to>
                                    </p:set>
                                    <p:animEffect transition="in" filter="randombar(horizontal)">
                                      <p:cBhvr>
                                        <p:cTn id="72" dur="500"/>
                                        <p:tgtEl>
                                          <p:spTgt spid="14">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14">
                                            <p:txEl>
                                              <p:pRg st="14" end="14"/>
                                            </p:txEl>
                                          </p:spTgt>
                                        </p:tgtEl>
                                        <p:attrNameLst>
                                          <p:attrName>style.visibility</p:attrName>
                                        </p:attrNameLst>
                                      </p:cBhvr>
                                      <p:to>
                                        <p:strVal val="visible"/>
                                      </p:to>
                                    </p:set>
                                    <p:animEffect transition="in" filter="randombar(horizontal)">
                                      <p:cBhvr>
                                        <p:cTn id="77" dur="500"/>
                                        <p:tgtEl>
                                          <p:spTgt spid="1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2" name="TextBox 4531">
            <a:extLst>
              <a:ext uri="{FF2B5EF4-FFF2-40B4-BE49-F238E27FC236}">
                <a16:creationId xmlns:a16="http://schemas.microsoft.com/office/drawing/2014/main" id="{F1E8A3E7-B430-4F9B-BDA1-F7EB1FF7FDBE}"/>
              </a:ext>
            </a:extLst>
          </p:cNvPr>
          <p:cNvSpPr txBox="1"/>
          <p:nvPr/>
        </p:nvSpPr>
        <p:spPr>
          <a:xfrm>
            <a:off x="609600" y="381409"/>
            <a:ext cx="5005470" cy="707886"/>
          </a:xfrm>
          <a:prstGeom prst="rect">
            <a:avLst/>
          </a:prstGeom>
          <a:noFill/>
        </p:spPr>
        <p:txBody>
          <a:bodyPr wrap="square" rtlCol="0">
            <a:spAutoFit/>
          </a:bodyPr>
          <a:lstStyle/>
          <a:p>
            <a:pPr algn="ctr"/>
            <a:r>
              <a:rPr lang="en-US" sz="2000" b="1" dirty="0">
                <a:gradFill>
                  <a:gsLst>
                    <a:gs pos="0">
                      <a:schemeClr val="accent1"/>
                    </a:gs>
                    <a:gs pos="100000">
                      <a:schemeClr val="accent2"/>
                    </a:gs>
                  </a:gsLst>
                  <a:lin ang="0" scaled="1"/>
                </a:gradFill>
                <a:latin typeface="+mj-lt"/>
              </a:rPr>
              <a:t>.NET Core MVC - The Complete Guide 2023 [E-commerce app]</a:t>
            </a:r>
          </a:p>
        </p:txBody>
      </p:sp>
      <p:grpSp>
        <p:nvGrpSpPr>
          <p:cNvPr id="4556" name="Group 4555">
            <a:extLst>
              <a:ext uri="{FF2B5EF4-FFF2-40B4-BE49-F238E27FC236}">
                <a16:creationId xmlns:a16="http://schemas.microsoft.com/office/drawing/2014/main" id="{1D286C87-6E8D-4396-AD2A-B1A551647D2E}"/>
              </a:ext>
            </a:extLst>
          </p:cNvPr>
          <p:cNvGrpSpPr/>
          <p:nvPr/>
        </p:nvGrpSpPr>
        <p:grpSpPr>
          <a:xfrm>
            <a:off x="5005470" y="6458562"/>
            <a:ext cx="2058423" cy="276999"/>
            <a:chOff x="3028834" y="4718541"/>
            <a:chExt cx="2058423" cy="276999"/>
          </a:xfrm>
        </p:grpSpPr>
        <p:sp>
          <p:nvSpPr>
            <p:cNvPr id="4539" name="Freeform 5">
              <a:extLst>
                <a:ext uri="{FF2B5EF4-FFF2-40B4-BE49-F238E27FC236}">
                  <a16:creationId xmlns:a16="http://schemas.microsoft.com/office/drawing/2014/main" id="{D84BA55B-4CCD-4E7A-9F1D-89BEFB5C557C}"/>
                </a:ext>
              </a:extLst>
            </p:cNvPr>
            <p:cNvSpPr>
              <a:spLocks noEditPoints="1"/>
            </p:cNvSpPr>
            <p:nvPr/>
          </p:nvSpPr>
          <p:spPr bwMode="auto">
            <a:xfrm>
              <a:off x="3028834" y="4720060"/>
              <a:ext cx="273960" cy="273960"/>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gradFill>
              <a:gsLst>
                <a:gs pos="0">
                  <a:schemeClr val="accent1"/>
                </a:gs>
                <a:gs pos="100000">
                  <a:schemeClr val="accent2"/>
                </a:gs>
              </a:gsLst>
              <a:lin ang="0" scaled="1"/>
            </a:gradFill>
            <a:ln w="10796" cap="flat">
              <a:noFill/>
              <a:prstDash val="solid"/>
              <a:miter/>
            </a:ln>
          </p:spPr>
          <p:txBody>
            <a:bodyPr rtlCol="0" anchor="ctr"/>
            <a:lstStyle/>
            <a:p>
              <a:endParaRPr lang="id-ID"/>
            </a:p>
          </p:txBody>
        </p:sp>
        <p:sp>
          <p:nvSpPr>
            <p:cNvPr id="4540" name="TextBox 4539">
              <a:extLst>
                <a:ext uri="{FF2B5EF4-FFF2-40B4-BE49-F238E27FC236}">
                  <a16:creationId xmlns:a16="http://schemas.microsoft.com/office/drawing/2014/main" id="{03FC843A-C404-4561-BEDC-075EA0260CD6}"/>
                </a:ext>
              </a:extLst>
            </p:cNvPr>
            <p:cNvSpPr txBox="1"/>
            <p:nvPr/>
          </p:nvSpPr>
          <p:spPr>
            <a:xfrm>
              <a:off x="3302794" y="4718541"/>
              <a:ext cx="1784463" cy="276999"/>
            </a:xfrm>
            <a:prstGeom prst="rect">
              <a:avLst/>
            </a:prstGeom>
            <a:noFill/>
          </p:spPr>
          <p:txBody>
            <a:bodyPr wrap="none" rtlCol="0">
              <a:spAutoFit/>
            </a:bodyPr>
            <a:lstStyle/>
            <a:p>
              <a:r>
                <a:rPr lang="en-US" sz="1200" b="1" dirty="0">
                  <a:solidFill>
                    <a:schemeClr val="bg1"/>
                  </a:solidFill>
                  <a:latin typeface="+mj-lt"/>
                </a:rPr>
                <a:t>dotnetmastery.com</a:t>
              </a:r>
              <a:endParaRPr lang="id-ID" sz="1200" b="1" dirty="0">
                <a:solidFill>
                  <a:schemeClr val="bg1"/>
                </a:solidFill>
                <a:latin typeface="+mj-lt"/>
              </a:endParaRPr>
            </a:p>
          </p:txBody>
        </p:sp>
      </p:grpSp>
      <p:pic>
        <p:nvPicPr>
          <p:cNvPr id="3" name="Picture 2">
            <a:extLst>
              <a:ext uri="{FF2B5EF4-FFF2-40B4-BE49-F238E27FC236}">
                <a16:creationId xmlns:a16="http://schemas.microsoft.com/office/drawing/2014/main" id="{1090C23F-F789-87C3-97C8-ADEF37027EFD}"/>
              </a:ext>
            </a:extLst>
          </p:cNvPr>
          <p:cNvPicPr>
            <a:picLocks noChangeAspect="1"/>
          </p:cNvPicPr>
          <p:nvPr/>
        </p:nvPicPr>
        <p:blipFill>
          <a:blip r:embed="rId2"/>
          <a:stretch>
            <a:fillRect/>
          </a:stretch>
        </p:blipFill>
        <p:spPr>
          <a:xfrm>
            <a:off x="7518302" y="1356426"/>
            <a:ext cx="2350391" cy="1322095"/>
          </a:xfrm>
          <a:prstGeom prst="rect">
            <a:avLst/>
          </a:prstGeom>
        </p:spPr>
      </p:pic>
      <p:sp>
        <p:nvSpPr>
          <p:cNvPr id="2" name="TextBox 1">
            <a:extLst>
              <a:ext uri="{FF2B5EF4-FFF2-40B4-BE49-F238E27FC236}">
                <a16:creationId xmlns:a16="http://schemas.microsoft.com/office/drawing/2014/main" id="{0C3CD7B7-49F5-F508-1423-F967A22C12B6}"/>
              </a:ext>
            </a:extLst>
          </p:cNvPr>
          <p:cNvSpPr txBox="1"/>
          <p:nvPr/>
        </p:nvSpPr>
        <p:spPr>
          <a:xfrm>
            <a:off x="6096794" y="381409"/>
            <a:ext cx="5005470" cy="707886"/>
          </a:xfrm>
          <a:prstGeom prst="rect">
            <a:avLst/>
          </a:prstGeom>
          <a:noFill/>
        </p:spPr>
        <p:txBody>
          <a:bodyPr wrap="square" rtlCol="0">
            <a:spAutoFit/>
          </a:bodyPr>
          <a:lstStyle/>
          <a:p>
            <a:pPr algn="ctr"/>
            <a:r>
              <a:rPr lang="en-US" sz="2000" b="1" dirty="0">
                <a:gradFill>
                  <a:gsLst>
                    <a:gs pos="0">
                      <a:schemeClr val="accent1"/>
                    </a:gs>
                    <a:gs pos="100000">
                      <a:schemeClr val="accent2"/>
                    </a:gs>
                  </a:gsLst>
                  <a:lin ang="0" scaled="1"/>
                </a:gradFill>
                <a:latin typeface="+mj-lt"/>
              </a:rPr>
              <a:t>Clean Architecture in .NET Core MVC 2023 [.NET8]</a:t>
            </a:r>
          </a:p>
        </p:txBody>
      </p:sp>
      <p:pic>
        <p:nvPicPr>
          <p:cNvPr id="5" name="Picture 4">
            <a:extLst>
              <a:ext uri="{FF2B5EF4-FFF2-40B4-BE49-F238E27FC236}">
                <a16:creationId xmlns:a16="http://schemas.microsoft.com/office/drawing/2014/main" id="{A3897969-C942-EAFC-44A5-60E6C90C1138}"/>
              </a:ext>
            </a:extLst>
          </p:cNvPr>
          <p:cNvPicPr>
            <a:picLocks noChangeAspect="1"/>
          </p:cNvPicPr>
          <p:nvPr/>
        </p:nvPicPr>
        <p:blipFill>
          <a:blip r:embed="rId3"/>
          <a:stretch>
            <a:fillRect/>
          </a:stretch>
        </p:blipFill>
        <p:spPr>
          <a:xfrm>
            <a:off x="1937139" y="1356426"/>
            <a:ext cx="2350391" cy="1322095"/>
          </a:xfrm>
          <a:prstGeom prst="rect">
            <a:avLst/>
          </a:prstGeom>
        </p:spPr>
      </p:pic>
    </p:spTree>
    <p:extLst>
      <p:ext uri="{BB962C8B-B14F-4D97-AF65-F5344CB8AC3E}">
        <p14:creationId xmlns:p14="http://schemas.microsoft.com/office/powerpoint/2010/main" val="394344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532"/>
                                        </p:tgtEl>
                                        <p:attrNameLst>
                                          <p:attrName>style.visibility</p:attrName>
                                        </p:attrNameLst>
                                      </p:cBhvr>
                                      <p:to>
                                        <p:strVal val="visible"/>
                                      </p:to>
                                    </p:set>
                                    <p:animEffect transition="in" filter="randombar(horizontal)">
                                      <p:cBhvr>
                                        <p:cTn id="10" dur="500"/>
                                        <p:tgtEl>
                                          <p:spTgt spid="453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randombar(horizontal)">
                                      <p:cBhvr>
                                        <p:cTn id="15" dur="500"/>
                                        <p:tgtEl>
                                          <p:spTgt spid="3"/>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randombar(horizontal)">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2"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17" name="Rectangle 16">
            <a:extLst>
              <a:ext uri="{FF2B5EF4-FFF2-40B4-BE49-F238E27FC236}">
                <a16:creationId xmlns:a16="http://schemas.microsoft.com/office/drawing/2014/main" id="{FD6D5B40-4E5E-4330-98DB-3154E099AF85}"/>
              </a:ext>
            </a:extLst>
          </p:cNvPr>
          <p:cNvSpPr/>
          <p:nvPr/>
        </p:nvSpPr>
        <p:spPr>
          <a:xfrm>
            <a:off x="262735" y="1338922"/>
            <a:ext cx="11570777" cy="538682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63" name="Google Shape;763;p33"/>
          <p:cNvSpPr txBox="1">
            <a:spLocks noGrp="1"/>
          </p:cNvSpPr>
          <p:nvPr>
            <p:ph type="title" idx="15"/>
          </p:nvPr>
        </p:nvSpPr>
        <p:spPr>
          <a:xfrm>
            <a:off x="794" y="280436"/>
            <a:ext cx="12192000" cy="763600"/>
          </a:xfrm>
          <a:prstGeom prst="rect">
            <a:avLst/>
          </a:prstGeom>
        </p:spPr>
        <p:txBody>
          <a:bodyPr spcFirstLastPara="1" wrap="square" lIns="121900" tIns="121900" rIns="121900" bIns="121900" anchor="ctr" anchorCtr="0">
            <a:noAutofit/>
          </a:bodyPr>
          <a:lstStyle/>
          <a:p>
            <a:r>
              <a:rPr lang="en-US" sz="5867" u="sng" dirty="0">
                <a:solidFill>
                  <a:srgbClr val="C00000"/>
                </a:solidFill>
                <a:latin typeface="Nixie One" panose="02000503080000020004" pitchFamily="50" charset="0"/>
              </a:rPr>
              <a:t>TOPICS COVERED</a:t>
            </a:r>
            <a:endParaRPr sz="5867" u="sng" dirty="0">
              <a:solidFill>
                <a:srgbClr val="C00000"/>
              </a:solidFill>
              <a:latin typeface="Nixie One" panose="02000503080000020004" pitchFamily="50" charset="0"/>
            </a:endParaRPr>
          </a:p>
        </p:txBody>
      </p:sp>
      <p:sp>
        <p:nvSpPr>
          <p:cNvPr id="764" name="Google Shape;764;p33"/>
          <p:cNvSpPr txBox="1">
            <a:spLocks noGrp="1"/>
          </p:cNvSpPr>
          <p:nvPr>
            <p:ph type="ctrTitle" idx="4"/>
          </p:nvPr>
        </p:nvSpPr>
        <p:spPr>
          <a:xfrm>
            <a:off x="262734" y="4961732"/>
            <a:ext cx="3110885" cy="770400"/>
          </a:xfrm>
          <a:prstGeom prst="rect">
            <a:avLst/>
          </a:prstGeom>
        </p:spPr>
        <p:txBody>
          <a:bodyPr spcFirstLastPara="1" wrap="square" lIns="121900" tIns="121900" rIns="121900" bIns="121900" anchor="b" anchorCtr="0">
            <a:noAutofit/>
          </a:bodyPr>
          <a:lstStyle/>
          <a:p>
            <a:r>
              <a:rPr lang="en-US" sz="2667" dirty="0">
                <a:solidFill>
                  <a:srgbClr val="00B050"/>
                </a:solidFill>
              </a:rPr>
              <a:t>SESSION, VIEWDATA, VIEWBAG, VALIDATIONS</a:t>
            </a:r>
            <a:endParaRPr sz="2667" dirty="0">
              <a:solidFill>
                <a:srgbClr val="00B050"/>
              </a:solidFill>
            </a:endParaRPr>
          </a:p>
        </p:txBody>
      </p:sp>
      <p:sp>
        <p:nvSpPr>
          <p:cNvPr id="765" name="Google Shape;765;p33"/>
          <p:cNvSpPr txBox="1">
            <a:spLocks noGrp="1"/>
          </p:cNvSpPr>
          <p:nvPr>
            <p:ph type="ctrTitle"/>
          </p:nvPr>
        </p:nvSpPr>
        <p:spPr>
          <a:xfrm>
            <a:off x="8410731" y="2399041"/>
            <a:ext cx="2848000" cy="770400"/>
          </a:xfrm>
          <a:prstGeom prst="rect">
            <a:avLst/>
          </a:prstGeom>
        </p:spPr>
        <p:txBody>
          <a:bodyPr spcFirstLastPara="1" wrap="square" lIns="121900" tIns="121900" rIns="121900" bIns="121900" anchor="b" anchorCtr="0">
            <a:noAutofit/>
          </a:bodyPr>
          <a:lstStyle/>
          <a:p>
            <a:r>
              <a:rPr lang="en-US" sz="2667" dirty="0">
                <a:solidFill>
                  <a:schemeClr val="accent3">
                    <a:lumMod val="25000"/>
                  </a:schemeClr>
                </a:solidFill>
              </a:rPr>
              <a:t>CRUD OPERATIONS</a:t>
            </a:r>
            <a:endParaRPr sz="2667" dirty="0">
              <a:solidFill>
                <a:schemeClr val="accent3">
                  <a:lumMod val="25000"/>
                </a:schemeClr>
              </a:solidFill>
            </a:endParaRPr>
          </a:p>
        </p:txBody>
      </p:sp>
      <p:sp>
        <p:nvSpPr>
          <p:cNvPr id="767" name="Google Shape;767;p33"/>
          <p:cNvSpPr txBox="1">
            <a:spLocks noGrp="1"/>
          </p:cNvSpPr>
          <p:nvPr>
            <p:ph type="ctrTitle" idx="2"/>
          </p:nvPr>
        </p:nvSpPr>
        <p:spPr>
          <a:xfrm>
            <a:off x="5720697" y="3659227"/>
            <a:ext cx="2848000" cy="770400"/>
          </a:xfrm>
          <a:prstGeom prst="rect">
            <a:avLst/>
          </a:prstGeom>
        </p:spPr>
        <p:txBody>
          <a:bodyPr spcFirstLastPara="1" wrap="square" lIns="121900" tIns="121900" rIns="121900" bIns="121900" anchor="b" anchorCtr="0">
            <a:noAutofit/>
          </a:bodyPr>
          <a:lstStyle/>
          <a:p>
            <a:r>
              <a:rPr lang="en-US" sz="2667" dirty="0">
                <a:solidFill>
                  <a:srgbClr val="7030A0"/>
                </a:solidFill>
              </a:rPr>
              <a:t>EMAIL TEMPLATES</a:t>
            </a:r>
            <a:endParaRPr sz="2667" dirty="0">
              <a:solidFill>
                <a:srgbClr val="7030A0"/>
              </a:solidFill>
            </a:endParaRPr>
          </a:p>
        </p:txBody>
      </p:sp>
      <p:sp>
        <p:nvSpPr>
          <p:cNvPr id="770" name="Google Shape;770;p33"/>
          <p:cNvSpPr txBox="1">
            <a:spLocks noGrp="1"/>
          </p:cNvSpPr>
          <p:nvPr>
            <p:ph type="ctrTitle" idx="6"/>
          </p:nvPr>
        </p:nvSpPr>
        <p:spPr>
          <a:xfrm>
            <a:off x="3779557" y="5955351"/>
            <a:ext cx="2848000" cy="770400"/>
          </a:xfrm>
          <a:prstGeom prst="rect">
            <a:avLst/>
          </a:prstGeom>
        </p:spPr>
        <p:txBody>
          <a:bodyPr spcFirstLastPara="1" wrap="square" lIns="121900" tIns="121900" rIns="121900" bIns="121900" anchor="b" anchorCtr="0">
            <a:noAutofit/>
          </a:bodyPr>
          <a:lstStyle/>
          <a:p>
            <a:r>
              <a:rPr lang="en-US" sz="2667" dirty="0">
                <a:solidFill>
                  <a:schemeClr val="accent1">
                    <a:lumMod val="50000"/>
                  </a:schemeClr>
                </a:solidFill>
              </a:rPr>
              <a:t>ADD IDENTITY TO PROJECT</a:t>
            </a:r>
            <a:endParaRPr sz="2667" dirty="0">
              <a:solidFill>
                <a:schemeClr val="accent1">
                  <a:lumMod val="50000"/>
                </a:schemeClr>
              </a:solidFill>
            </a:endParaRPr>
          </a:p>
        </p:txBody>
      </p:sp>
      <p:sp>
        <p:nvSpPr>
          <p:cNvPr id="772" name="Google Shape;772;p33"/>
          <p:cNvSpPr txBox="1">
            <a:spLocks noGrp="1"/>
          </p:cNvSpPr>
          <p:nvPr>
            <p:ph type="ctrTitle" idx="8"/>
          </p:nvPr>
        </p:nvSpPr>
        <p:spPr>
          <a:xfrm>
            <a:off x="360077" y="2672320"/>
            <a:ext cx="2934400" cy="770400"/>
          </a:xfrm>
          <a:prstGeom prst="rect">
            <a:avLst/>
          </a:prstGeom>
        </p:spPr>
        <p:txBody>
          <a:bodyPr spcFirstLastPara="1" wrap="square" lIns="121900" tIns="121900" rIns="121900" bIns="121900" anchor="b" anchorCtr="0">
            <a:noAutofit/>
          </a:bodyPr>
          <a:lstStyle/>
          <a:p>
            <a:r>
              <a:rPr lang="en-US" sz="2667" dirty="0">
                <a:solidFill>
                  <a:srgbClr val="FF3399"/>
                </a:solidFill>
              </a:rPr>
              <a:t>Fundamentals of ASP.NET Core</a:t>
            </a:r>
            <a:endParaRPr sz="2667" dirty="0">
              <a:solidFill>
                <a:srgbClr val="FF3399"/>
              </a:solidFill>
            </a:endParaRPr>
          </a:p>
        </p:txBody>
      </p:sp>
      <p:sp>
        <p:nvSpPr>
          <p:cNvPr id="774" name="Google Shape;774;p33"/>
          <p:cNvSpPr txBox="1">
            <a:spLocks noGrp="1"/>
          </p:cNvSpPr>
          <p:nvPr>
            <p:ph type="ctrTitle" idx="13"/>
          </p:nvPr>
        </p:nvSpPr>
        <p:spPr>
          <a:xfrm>
            <a:off x="3935761" y="2175247"/>
            <a:ext cx="2848000" cy="770400"/>
          </a:xfrm>
          <a:prstGeom prst="rect">
            <a:avLst/>
          </a:prstGeom>
        </p:spPr>
        <p:txBody>
          <a:bodyPr spcFirstLastPara="1" wrap="square" lIns="121900" tIns="121900" rIns="121900" bIns="121900" anchor="b" anchorCtr="0">
            <a:noAutofit/>
          </a:bodyPr>
          <a:lstStyle/>
          <a:p>
            <a:r>
              <a:rPr lang="en-US" sz="2667" dirty="0">
                <a:solidFill>
                  <a:schemeClr val="accent2">
                    <a:lumMod val="50000"/>
                  </a:schemeClr>
                </a:solidFill>
              </a:rPr>
              <a:t>Entity Framework Core</a:t>
            </a:r>
            <a:endParaRPr sz="2667" dirty="0">
              <a:solidFill>
                <a:schemeClr val="accent2">
                  <a:lumMod val="50000"/>
                </a:schemeClr>
              </a:solidFill>
            </a:endParaRPr>
          </a:p>
        </p:txBody>
      </p:sp>
      <p:grpSp>
        <p:nvGrpSpPr>
          <p:cNvPr id="776" name="Google Shape;776;p33"/>
          <p:cNvGrpSpPr/>
          <p:nvPr/>
        </p:nvGrpSpPr>
        <p:grpSpPr>
          <a:xfrm>
            <a:off x="9575701" y="1892222"/>
            <a:ext cx="464749" cy="541757"/>
            <a:chOff x="5261825" y="2163150"/>
            <a:chExt cx="266750" cy="310950"/>
          </a:xfrm>
          <a:solidFill>
            <a:schemeClr val="tx2">
              <a:lumMod val="75000"/>
            </a:schemeClr>
          </a:solidFill>
        </p:grpSpPr>
        <p:sp>
          <p:nvSpPr>
            <p:cNvPr id="777" name="Google Shape;777;p33"/>
            <p:cNvSpPr/>
            <p:nvPr/>
          </p:nvSpPr>
          <p:spPr>
            <a:xfrm>
              <a:off x="5307500" y="2289950"/>
              <a:ext cx="206475" cy="184150"/>
            </a:xfrm>
            <a:custGeom>
              <a:avLst/>
              <a:gdLst/>
              <a:ahLst/>
              <a:cxnLst/>
              <a:rect l="l" t="t" r="r" b="b"/>
              <a:pathLst>
                <a:path w="8259" h="7366" extrusionOk="0">
                  <a:moveTo>
                    <a:pt x="4177" y="4993"/>
                  </a:moveTo>
                  <a:lnTo>
                    <a:pt x="4177" y="4993"/>
                  </a:lnTo>
                  <a:cubicBezTo>
                    <a:pt x="4081" y="5127"/>
                    <a:pt x="4005" y="5261"/>
                    <a:pt x="3918" y="5395"/>
                  </a:cubicBezTo>
                  <a:cubicBezTo>
                    <a:pt x="3871" y="5338"/>
                    <a:pt x="3823" y="5271"/>
                    <a:pt x="3765" y="5204"/>
                  </a:cubicBezTo>
                  <a:cubicBezTo>
                    <a:pt x="3918" y="5175"/>
                    <a:pt x="4062" y="5098"/>
                    <a:pt x="4177" y="4993"/>
                  </a:cubicBezTo>
                  <a:close/>
                  <a:moveTo>
                    <a:pt x="4323" y="0"/>
                  </a:moveTo>
                  <a:cubicBezTo>
                    <a:pt x="3654" y="0"/>
                    <a:pt x="2913" y="207"/>
                    <a:pt x="2462" y="433"/>
                  </a:cubicBezTo>
                  <a:cubicBezTo>
                    <a:pt x="2223" y="548"/>
                    <a:pt x="2194" y="864"/>
                    <a:pt x="2319" y="1065"/>
                  </a:cubicBezTo>
                  <a:cubicBezTo>
                    <a:pt x="2309" y="1113"/>
                    <a:pt x="2299" y="1151"/>
                    <a:pt x="2299" y="1189"/>
                  </a:cubicBezTo>
                  <a:cubicBezTo>
                    <a:pt x="2280" y="1295"/>
                    <a:pt x="2271" y="1400"/>
                    <a:pt x="2271" y="1506"/>
                  </a:cubicBezTo>
                  <a:cubicBezTo>
                    <a:pt x="2146" y="1525"/>
                    <a:pt x="1964" y="1573"/>
                    <a:pt x="1907" y="1582"/>
                  </a:cubicBezTo>
                  <a:cubicBezTo>
                    <a:pt x="1581" y="1611"/>
                    <a:pt x="1255" y="1640"/>
                    <a:pt x="929" y="1659"/>
                  </a:cubicBezTo>
                  <a:cubicBezTo>
                    <a:pt x="422" y="1707"/>
                    <a:pt x="0" y="2243"/>
                    <a:pt x="316" y="2732"/>
                  </a:cubicBezTo>
                  <a:cubicBezTo>
                    <a:pt x="1293" y="4265"/>
                    <a:pt x="2366" y="5740"/>
                    <a:pt x="3506" y="7158"/>
                  </a:cubicBezTo>
                  <a:cubicBezTo>
                    <a:pt x="3623" y="7302"/>
                    <a:pt x="3797" y="7365"/>
                    <a:pt x="3976" y="7365"/>
                  </a:cubicBezTo>
                  <a:cubicBezTo>
                    <a:pt x="4237" y="7365"/>
                    <a:pt x="4508" y="7230"/>
                    <a:pt x="4627" y="7014"/>
                  </a:cubicBezTo>
                  <a:cubicBezTo>
                    <a:pt x="5461" y="5491"/>
                    <a:pt x="6524" y="4102"/>
                    <a:pt x="7770" y="2885"/>
                  </a:cubicBezTo>
                  <a:cubicBezTo>
                    <a:pt x="8259" y="2404"/>
                    <a:pt x="7815" y="1674"/>
                    <a:pt x="7247" y="1674"/>
                  </a:cubicBezTo>
                  <a:cubicBezTo>
                    <a:pt x="7136" y="1674"/>
                    <a:pt x="7021" y="1702"/>
                    <a:pt x="6907" y="1764"/>
                  </a:cubicBezTo>
                  <a:cubicBezTo>
                    <a:pt x="6743" y="1858"/>
                    <a:pt x="6544" y="1882"/>
                    <a:pt x="6333" y="1882"/>
                  </a:cubicBezTo>
                  <a:cubicBezTo>
                    <a:pt x="6176" y="1882"/>
                    <a:pt x="6013" y="1868"/>
                    <a:pt x="5854" y="1860"/>
                  </a:cubicBezTo>
                  <a:cubicBezTo>
                    <a:pt x="5902" y="1228"/>
                    <a:pt x="5834" y="595"/>
                    <a:pt x="5394" y="279"/>
                  </a:cubicBezTo>
                  <a:cubicBezTo>
                    <a:pt x="5120" y="79"/>
                    <a:pt x="4735" y="0"/>
                    <a:pt x="4323" y="0"/>
                  </a:cubicBezTo>
                  <a:close/>
                </a:path>
              </a:pathLst>
            </a:custGeom>
            <a:grpFill/>
            <a:ln>
              <a:noFill/>
            </a:ln>
          </p:spPr>
          <p:txBody>
            <a:bodyPr spcFirstLastPara="1" wrap="square" lIns="121900" tIns="121900" rIns="121900" bIns="121900" anchor="ctr" anchorCtr="0">
              <a:noAutofit/>
            </a:bodyPr>
            <a:lstStyle/>
            <a:p>
              <a:endParaRPr sz="1600"/>
            </a:p>
          </p:txBody>
        </p:sp>
        <p:sp>
          <p:nvSpPr>
            <p:cNvPr id="778" name="Google Shape;778;p33"/>
            <p:cNvSpPr/>
            <p:nvPr/>
          </p:nvSpPr>
          <p:spPr>
            <a:xfrm>
              <a:off x="5261825" y="2163150"/>
              <a:ext cx="266750" cy="301700"/>
            </a:xfrm>
            <a:custGeom>
              <a:avLst/>
              <a:gdLst/>
              <a:ahLst/>
              <a:cxnLst/>
              <a:rect l="l" t="t" r="r" b="b"/>
              <a:pathLst>
                <a:path w="10670" h="12068" extrusionOk="0">
                  <a:moveTo>
                    <a:pt x="5075" y="540"/>
                  </a:moveTo>
                  <a:cubicBezTo>
                    <a:pt x="5820" y="540"/>
                    <a:pt x="6546" y="829"/>
                    <a:pt x="6598" y="1701"/>
                  </a:cubicBezTo>
                  <a:cubicBezTo>
                    <a:pt x="6742" y="1922"/>
                    <a:pt x="6972" y="2075"/>
                    <a:pt x="7230" y="2132"/>
                  </a:cubicBezTo>
                  <a:cubicBezTo>
                    <a:pt x="7550" y="1975"/>
                    <a:pt x="7906" y="1883"/>
                    <a:pt x="8259" y="1883"/>
                  </a:cubicBezTo>
                  <a:cubicBezTo>
                    <a:pt x="8593" y="1883"/>
                    <a:pt x="8925" y="1965"/>
                    <a:pt x="9223" y="2151"/>
                  </a:cubicBezTo>
                  <a:cubicBezTo>
                    <a:pt x="9597" y="2391"/>
                    <a:pt x="9875" y="2755"/>
                    <a:pt x="9999" y="3177"/>
                  </a:cubicBezTo>
                  <a:cubicBezTo>
                    <a:pt x="10181" y="3751"/>
                    <a:pt x="10181" y="4058"/>
                    <a:pt x="9693" y="4412"/>
                  </a:cubicBezTo>
                  <a:cubicBezTo>
                    <a:pt x="8878" y="5006"/>
                    <a:pt x="7374" y="4872"/>
                    <a:pt x="6368" y="4968"/>
                  </a:cubicBezTo>
                  <a:cubicBezTo>
                    <a:pt x="5401" y="5054"/>
                    <a:pt x="4423" y="5141"/>
                    <a:pt x="3456" y="5150"/>
                  </a:cubicBezTo>
                  <a:cubicBezTo>
                    <a:pt x="3212" y="5150"/>
                    <a:pt x="2937" y="5167"/>
                    <a:pt x="2663" y="5167"/>
                  </a:cubicBezTo>
                  <a:cubicBezTo>
                    <a:pt x="2354" y="5167"/>
                    <a:pt x="2047" y="5146"/>
                    <a:pt x="1789" y="5054"/>
                  </a:cubicBezTo>
                  <a:cubicBezTo>
                    <a:pt x="1367" y="4911"/>
                    <a:pt x="898" y="4470"/>
                    <a:pt x="927" y="4020"/>
                  </a:cubicBezTo>
                  <a:cubicBezTo>
                    <a:pt x="963" y="3410"/>
                    <a:pt x="1516" y="2932"/>
                    <a:pt x="2107" y="2932"/>
                  </a:cubicBezTo>
                  <a:cubicBezTo>
                    <a:pt x="2296" y="2932"/>
                    <a:pt x="2489" y="2981"/>
                    <a:pt x="2670" y="3090"/>
                  </a:cubicBezTo>
                  <a:cubicBezTo>
                    <a:pt x="2692" y="3101"/>
                    <a:pt x="2715" y="3106"/>
                    <a:pt x="2737" y="3106"/>
                  </a:cubicBezTo>
                  <a:cubicBezTo>
                    <a:pt x="2827" y="3106"/>
                    <a:pt x="2902" y="3018"/>
                    <a:pt x="2871" y="2918"/>
                  </a:cubicBezTo>
                  <a:cubicBezTo>
                    <a:pt x="2871" y="2908"/>
                    <a:pt x="2871" y="2899"/>
                    <a:pt x="2871" y="2899"/>
                  </a:cubicBezTo>
                  <a:cubicBezTo>
                    <a:pt x="2833" y="2420"/>
                    <a:pt x="2728" y="1893"/>
                    <a:pt x="2996" y="1443"/>
                  </a:cubicBezTo>
                  <a:cubicBezTo>
                    <a:pt x="3235" y="1031"/>
                    <a:pt x="3676" y="829"/>
                    <a:pt x="4098" y="695"/>
                  </a:cubicBezTo>
                  <a:cubicBezTo>
                    <a:pt x="4385" y="602"/>
                    <a:pt x="4732" y="540"/>
                    <a:pt x="5075" y="540"/>
                  </a:cubicBezTo>
                  <a:close/>
                  <a:moveTo>
                    <a:pt x="7259" y="5409"/>
                  </a:moveTo>
                  <a:cubicBezTo>
                    <a:pt x="7173" y="5917"/>
                    <a:pt x="7182" y="6463"/>
                    <a:pt x="7192" y="6970"/>
                  </a:cubicBezTo>
                  <a:cubicBezTo>
                    <a:pt x="7192" y="7028"/>
                    <a:pt x="7211" y="7085"/>
                    <a:pt x="7259" y="7124"/>
                  </a:cubicBezTo>
                  <a:cubicBezTo>
                    <a:pt x="7240" y="7210"/>
                    <a:pt x="7297" y="7296"/>
                    <a:pt x="7384" y="7306"/>
                  </a:cubicBezTo>
                  <a:cubicBezTo>
                    <a:pt x="7623" y="7330"/>
                    <a:pt x="7865" y="7342"/>
                    <a:pt x="8107" y="7342"/>
                  </a:cubicBezTo>
                  <a:cubicBezTo>
                    <a:pt x="8349" y="7342"/>
                    <a:pt x="8591" y="7330"/>
                    <a:pt x="8830" y="7306"/>
                  </a:cubicBezTo>
                  <a:lnTo>
                    <a:pt x="8830" y="7306"/>
                  </a:lnTo>
                  <a:cubicBezTo>
                    <a:pt x="7767" y="8580"/>
                    <a:pt x="6857" y="10026"/>
                    <a:pt x="5927" y="11396"/>
                  </a:cubicBezTo>
                  <a:cubicBezTo>
                    <a:pt x="4787" y="10007"/>
                    <a:pt x="3686" y="8513"/>
                    <a:pt x="2364" y="7296"/>
                  </a:cubicBezTo>
                  <a:lnTo>
                    <a:pt x="2383" y="7296"/>
                  </a:lnTo>
                  <a:cubicBezTo>
                    <a:pt x="2787" y="7365"/>
                    <a:pt x="3200" y="7399"/>
                    <a:pt x="3613" y="7399"/>
                  </a:cubicBezTo>
                  <a:cubicBezTo>
                    <a:pt x="3778" y="7399"/>
                    <a:pt x="3943" y="7393"/>
                    <a:pt x="4107" y="7382"/>
                  </a:cubicBezTo>
                  <a:cubicBezTo>
                    <a:pt x="4270" y="7382"/>
                    <a:pt x="4366" y="7191"/>
                    <a:pt x="4280" y="7057"/>
                  </a:cubicBezTo>
                  <a:cubicBezTo>
                    <a:pt x="4299" y="7028"/>
                    <a:pt x="4308" y="6999"/>
                    <a:pt x="4308" y="6961"/>
                  </a:cubicBezTo>
                  <a:cubicBezTo>
                    <a:pt x="4251" y="6520"/>
                    <a:pt x="4184" y="6070"/>
                    <a:pt x="4136" y="5620"/>
                  </a:cubicBezTo>
                  <a:cubicBezTo>
                    <a:pt x="4826" y="5591"/>
                    <a:pt x="5506" y="5533"/>
                    <a:pt x="6186" y="5476"/>
                  </a:cubicBezTo>
                  <a:cubicBezTo>
                    <a:pt x="6531" y="5438"/>
                    <a:pt x="6895" y="5428"/>
                    <a:pt x="7259" y="5409"/>
                  </a:cubicBezTo>
                  <a:close/>
                  <a:moveTo>
                    <a:pt x="5044" y="0"/>
                  </a:moveTo>
                  <a:cubicBezTo>
                    <a:pt x="3602" y="0"/>
                    <a:pt x="2024" y="997"/>
                    <a:pt x="2479" y="2640"/>
                  </a:cubicBezTo>
                  <a:cubicBezTo>
                    <a:pt x="2311" y="2565"/>
                    <a:pt x="2140" y="2530"/>
                    <a:pt x="1970" y="2530"/>
                  </a:cubicBezTo>
                  <a:cubicBezTo>
                    <a:pt x="951" y="2530"/>
                    <a:pt x="0" y="3765"/>
                    <a:pt x="534" y="4824"/>
                  </a:cubicBezTo>
                  <a:cubicBezTo>
                    <a:pt x="812" y="5380"/>
                    <a:pt x="1434" y="5514"/>
                    <a:pt x="2000" y="5581"/>
                  </a:cubicBezTo>
                  <a:cubicBezTo>
                    <a:pt x="2455" y="5623"/>
                    <a:pt x="2911" y="5650"/>
                    <a:pt x="3371" y="5650"/>
                  </a:cubicBezTo>
                  <a:cubicBezTo>
                    <a:pt x="3539" y="5650"/>
                    <a:pt x="3708" y="5646"/>
                    <a:pt x="3877" y="5639"/>
                  </a:cubicBezTo>
                  <a:lnTo>
                    <a:pt x="3877" y="5639"/>
                  </a:lnTo>
                  <a:cubicBezTo>
                    <a:pt x="3849" y="6079"/>
                    <a:pt x="3877" y="6520"/>
                    <a:pt x="3944" y="6961"/>
                  </a:cubicBezTo>
                  <a:cubicBezTo>
                    <a:pt x="3843" y="6957"/>
                    <a:pt x="3741" y="6955"/>
                    <a:pt x="3639" y="6955"/>
                  </a:cubicBezTo>
                  <a:cubicBezTo>
                    <a:pt x="3221" y="6955"/>
                    <a:pt x="2801" y="6987"/>
                    <a:pt x="2392" y="7057"/>
                  </a:cubicBezTo>
                  <a:cubicBezTo>
                    <a:pt x="2306" y="7076"/>
                    <a:pt x="2268" y="7162"/>
                    <a:pt x="2306" y="7239"/>
                  </a:cubicBezTo>
                  <a:lnTo>
                    <a:pt x="2287" y="7219"/>
                  </a:lnTo>
                  <a:cubicBezTo>
                    <a:pt x="2266" y="7198"/>
                    <a:pt x="2240" y="7189"/>
                    <a:pt x="2215" y="7189"/>
                  </a:cubicBezTo>
                  <a:cubicBezTo>
                    <a:pt x="2139" y="7189"/>
                    <a:pt x="2064" y="7274"/>
                    <a:pt x="2115" y="7354"/>
                  </a:cubicBezTo>
                  <a:cubicBezTo>
                    <a:pt x="3140" y="9021"/>
                    <a:pt x="4529" y="10486"/>
                    <a:pt x="5774" y="11990"/>
                  </a:cubicBezTo>
                  <a:cubicBezTo>
                    <a:pt x="5817" y="12044"/>
                    <a:pt x="5875" y="12067"/>
                    <a:pt x="5934" y="12067"/>
                  </a:cubicBezTo>
                  <a:cubicBezTo>
                    <a:pt x="6021" y="12067"/>
                    <a:pt x="6112" y="12017"/>
                    <a:pt x="6157" y="11943"/>
                  </a:cubicBezTo>
                  <a:cubicBezTo>
                    <a:pt x="7211" y="10438"/>
                    <a:pt x="8390" y="8944"/>
                    <a:pt x="9271" y="7334"/>
                  </a:cubicBezTo>
                  <a:cubicBezTo>
                    <a:pt x="9290" y="7306"/>
                    <a:pt x="9300" y="7277"/>
                    <a:pt x="9290" y="7248"/>
                  </a:cubicBezTo>
                  <a:cubicBezTo>
                    <a:pt x="9450" y="7135"/>
                    <a:pt x="9434" y="6846"/>
                    <a:pt x="9196" y="6846"/>
                  </a:cubicBezTo>
                  <a:cubicBezTo>
                    <a:pt x="9193" y="6846"/>
                    <a:pt x="9189" y="6846"/>
                    <a:pt x="9185" y="6846"/>
                  </a:cubicBezTo>
                  <a:cubicBezTo>
                    <a:pt x="8648" y="6855"/>
                    <a:pt x="8121" y="6913"/>
                    <a:pt x="7594" y="7009"/>
                  </a:cubicBezTo>
                  <a:cubicBezTo>
                    <a:pt x="7594" y="6999"/>
                    <a:pt x="7594" y="6990"/>
                    <a:pt x="7594" y="6980"/>
                  </a:cubicBezTo>
                  <a:cubicBezTo>
                    <a:pt x="7594" y="6472"/>
                    <a:pt x="7614" y="5926"/>
                    <a:pt x="7508" y="5418"/>
                  </a:cubicBezTo>
                  <a:cubicBezTo>
                    <a:pt x="8265" y="5380"/>
                    <a:pt x="9022" y="5342"/>
                    <a:pt x="9712" y="5160"/>
                  </a:cubicBezTo>
                  <a:cubicBezTo>
                    <a:pt x="10401" y="4978"/>
                    <a:pt x="10670" y="4336"/>
                    <a:pt x="10641" y="3656"/>
                  </a:cubicBezTo>
                  <a:cubicBezTo>
                    <a:pt x="10567" y="2254"/>
                    <a:pt x="9425" y="1398"/>
                    <a:pt x="8202" y="1398"/>
                  </a:cubicBezTo>
                  <a:cubicBezTo>
                    <a:pt x="7845" y="1398"/>
                    <a:pt x="7481" y="1471"/>
                    <a:pt x="7135" y="1625"/>
                  </a:cubicBezTo>
                  <a:cubicBezTo>
                    <a:pt x="7019" y="500"/>
                    <a:pt x="6066" y="0"/>
                    <a:pt x="5044" y="0"/>
                  </a:cubicBezTo>
                  <a:close/>
                </a:path>
              </a:pathLst>
            </a:custGeom>
            <a:grpFill/>
            <a:ln>
              <a:noFill/>
            </a:ln>
          </p:spPr>
          <p:txBody>
            <a:bodyPr spcFirstLastPara="1" wrap="square" lIns="121900" tIns="121900" rIns="121900" bIns="121900" anchor="ctr" anchorCtr="0">
              <a:noAutofit/>
            </a:bodyPr>
            <a:lstStyle/>
            <a:p>
              <a:endParaRPr sz="1600"/>
            </a:p>
          </p:txBody>
        </p:sp>
      </p:grpSp>
      <p:grpSp>
        <p:nvGrpSpPr>
          <p:cNvPr id="779" name="Google Shape;779;p33"/>
          <p:cNvGrpSpPr/>
          <p:nvPr/>
        </p:nvGrpSpPr>
        <p:grpSpPr>
          <a:xfrm>
            <a:off x="5071589" y="1537641"/>
            <a:ext cx="633924" cy="356599"/>
            <a:chOff x="3530100" y="2221475"/>
            <a:chExt cx="363850" cy="204675"/>
          </a:xfrm>
        </p:grpSpPr>
        <p:grpSp>
          <p:nvGrpSpPr>
            <p:cNvPr id="780" name="Google Shape;780;p33"/>
            <p:cNvGrpSpPr/>
            <p:nvPr/>
          </p:nvGrpSpPr>
          <p:grpSpPr>
            <a:xfrm>
              <a:off x="3530100" y="2221475"/>
              <a:ext cx="363850" cy="204675"/>
              <a:chOff x="3530100" y="2221475"/>
              <a:chExt cx="363850" cy="204675"/>
            </a:xfrm>
          </p:grpSpPr>
          <p:sp>
            <p:nvSpPr>
              <p:cNvPr id="781" name="Google Shape;781;p33"/>
              <p:cNvSpPr/>
              <p:nvPr/>
            </p:nvSpPr>
            <p:spPr>
              <a:xfrm>
                <a:off x="3543775" y="2232650"/>
                <a:ext cx="338225" cy="191575"/>
              </a:xfrm>
              <a:custGeom>
                <a:avLst/>
                <a:gdLst/>
                <a:ahLst/>
                <a:cxnLst/>
                <a:rect l="l" t="t" r="r" b="b"/>
                <a:pathLst>
                  <a:path w="13529" h="7663" extrusionOk="0">
                    <a:moveTo>
                      <a:pt x="3709" y="1426"/>
                    </a:moveTo>
                    <a:cubicBezTo>
                      <a:pt x="4679" y="1426"/>
                      <a:pt x="5482" y="2150"/>
                      <a:pt x="5700" y="3117"/>
                    </a:cubicBezTo>
                    <a:cubicBezTo>
                      <a:pt x="5997" y="4372"/>
                      <a:pt x="5240" y="5311"/>
                      <a:pt x="4321" y="6039"/>
                    </a:cubicBezTo>
                    <a:cubicBezTo>
                      <a:pt x="4299" y="6040"/>
                      <a:pt x="4277" y="6040"/>
                      <a:pt x="4255" y="6040"/>
                    </a:cubicBezTo>
                    <a:cubicBezTo>
                      <a:pt x="3237" y="6040"/>
                      <a:pt x="2330" y="5386"/>
                      <a:pt x="1993" y="4420"/>
                    </a:cubicBezTo>
                    <a:cubicBezTo>
                      <a:pt x="1600" y="3271"/>
                      <a:pt x="1964" y="1747"/>
                      <a:pt x="3296" y="1470"/>
                    </a:cubicBezTo>
                    <a:cubicBezTo>
                      <a:pt x="3436" y="1440"/>
                      <a:pt x="3574" y="1426"/>
                      <a:pt x="3709" y="1426"/>
                    </a:cubicBezTo>
                    <a:close/>
                    <a:moveTo>
                      <a:pt x="3701" y="1"/>
                    </a:moveTo>
                    <a:cubicBezTo>
                      <a:pt x="3337" y="1"/>
                      <a:pt x="2965" y="63"/>
                      <a:pt x="2596" y="195"/>
                    </a:cubicBezTo>
                    <a:cubicBezTo>
                      <a:pt x="680" y="885"/>
                      <a:pt x="0" y="3156"/>
                      <a:pt x="690" y="4966"/>
                    </a:cubicBezTo>
                    <a:cubicBezTo>
                      <a:pt x="1025" y="5877"/>
                      <a:pt x="1686" y="6672"/>
                      <a:pt x="2577" y="7064"/>
                    </a:cubicBezTo>
                    <a:cubicBezTo>
                      <a:pt x="3009" y="7257"/>
                      <a:pt x="3466" y="7362"/>
                      <a:pt x="3934" y="7362"/>
                    </a:cubicBezTo>
                    <a:cubicBezTo>
                      <a:pt x="3954" y="7362"/>
                      <a:pt x="3975" y="7362"/>
                      <a:pt x="3995" y="7361"/>
                    </a:cubicBezTo>
                    <a:cubicBezTo>
                      <a:pt x="4206" y="7361"/>
                      <a:pt x="4426" y="7323"/>
                      <a:pt x="4627" y="7246"/>
                    </a:cubicBezTo>
                    <a:cubicBezTo>
                      <a:pt x="4682" y="7259"/>
                      <a:pt x="4737" y="7266"/>
                      <a:pt x="4792" y="7266"/>
                    </a:cubicBezTo>
                    <a:cubicBezTo>
                      <a:pt x="4902" y="7266"/>
                      <a:pt x="5011" y="7240"/>
                      <a:pt x="5106" y="7189"/>
                    </a:cubicBezTo>
                    <a:cubicBezTo>
                      <a:pt x="5787" y="6835"/>
                      <a:pt x="6333" y="6269"/>
                      <a:pt x="6687" y="5589"/>
                    </a:cubicBezTo>
                    <a:cubicBezTo>
                      <a:pt x="7013" y="5829"/>
                      <a:pt x="7415" y="5934"/>
                      <a:pt x="7789" y="6078"/>
                    </a:cubicBezTo>
                    <a:cubicBezTo>
                      <a:pt x="8297" y="6269"/>
                      <a:pt x="8804" y="6451"/>
                      <a:pt x="9312" y="6624"/>
                    </a:cubicBezTo>
                    <a:cubicBezTo>
                      <a:pt x="10328" y="6978"/>
                      <a:pt x="11343" y="7333"/>
                      <a:pt x="12368" y="7630"/>
                    </a:cubicBezTo>
                    <a:cubicBezTo>
                      <a:pt x="12446" y="7652"/>
                      <a:pt x="12520" y="7663"/>
                      <a:pt x="12590" y="7663"/>
                    </a:cubicBezTo>
                    <a:cubicBezTo>
                      <a:pt x="13310" y="7663"/>
                      <a:pt x="13528" y="6532"/>
                      <a:pt x="12742" y="6269"/>
                    </a:cubicBezTo>
                    <a:cubicBezTo>
                      <a:pt x="11765" y="5934"/>
                      <a:pt x="10778" y="5637"/>
                      <a:pt x="9791" y="5302"/>
                    </a:cubicBezTo>
                    <a:cubicBezTo>
                      <a:pt x="9322" y="5139"/>
                      <a:pt x="8852" y="4966"/>
                      <a:pt x="8383" y="4804"/>
                    </a:cubicBezTo>
                    <a:cubicBezTo>
                      <a:pt x="7971" y="4669"/>
                      <a:pt x="7540" y="4449"/>
                      <a:pt x="7099" y="4420"/>
                    </a:cubicBezTo>
                    <a:cubicBezTo>
                      <a:pt x="7243" y="3721"/>
                      <a:pt x="7195" y="3002"/>
                      <a:pt x="6955" y="2332"/>
                    </a:cubicBezTo>
                    <a:cubicBezTo>
                      <a:pt x="6436" y="951"/>
                      <a:pt x="5127" y="1"/>
                      <a:pt x="3701" y="1"/>
                    </a:cubicBezTo>
                    <a:close/>
                  </a:path>
                </a:pathLst>
              </a:custGeom>
              <a:solidFill>
                <a:srgbClr val="FEDD67"/>
              </a:solidFill>
              <a:ln>
                <a:noFill/>
              </a:ln>
            </p:spPr>
            <p:txBody>
              <a:bodyPr spcFirstLastPara="1" wrap="square" lIns="121900" tIns="121900" rIns="121900" bIns="121900" anchor="ctr" anchorCtr="0">
                <a:noAutofit/>
              </a:bodyPr>
              <a:lstStyle/>
              <a:p>
                <a:endParaRPr sz="1600"/>
              </a:p>
            </p:txBody>
          </p:sp>
          <p:sp>
            <p:nvSpPr>
              <p:cNvPr id="782" name="Google Shape;782;p33"/>
              <p:cNvSpPr/>
              <p:nvPr/>
            </p:nvSpPr>
            <p:spPr>
              <a:xfrm>
                <a:off x="3530100" y="2221475"/>
                <a:ext cx="363850" cy="204675"/>
              </a:xfrm>
              <a:custGeom>
                <a:avLst/>
                <a:gdLst/>
                <a:ahLst/>
                <a:cxnLst/>
                <a:rect l="l" t="t" r="r" b="b"/>
                <a:pathLst>
                  <a:path w="14554" h="8187" extrusionOk="0">
                    <a:moveTo>
                      <a:pt x="4418" y="540"/>
                    </a:moveTo>
                    <a:cubicBezTo>
                      <a:pt x="4930" y="540"/>
                      <a:pt x="5444" y="659"/>
                      <a:pt x="5912" y="911"/>
                    </a:cubicBezTo>
                    <a:cubicBezTo>
                      <a:pt x="7742" y="1888"/>
                      <a:pt x="8135" y="4072"/>
                      <a:pt x="7454" y="5883"/>
                    </a:cubicBezTo>
                    <a:cubicBezTo>
                      <a:pt x="6735" y="6919"/>
                      <a:pt x="5738" y="7353"/>
                      <a:pt x="4744" y="7353"/>
                    </a:cubicBezTo>
                    <a:cubicBezTo>
                      <a:pt x="2366" y="7353"/>
                      <a:pt x="5" y="4866"/>
                      <a:pt x="1505" y="2204"/>
                    </a:cubicBezTo>
                    <a:cubicBezTo>
                      <a:pt x="2097" y="1153"/>
                      <a:pt x="3253" y="540"/>
                      <a:pt x="4418" y="540"/>
                    </a:cubicBezTo>
                    <a:close/>
                    <a:moveTo>
                      <a:pt x="8221" y="5298"/>
                    </a:moveTo>
                    <a:cubicBezTo>
                      <a:pt x="8240" y="5318"/>
                      <a:pt x="8269" y="5327"/>
                      <a:pt x="8307" y="5337"/>
                    </a:cubicBezTo>
                    <a:cubicBezTo>
                      <a:pt x="9083" y="5528"/>
                      <a:pt x="9869" y="5739"/>
                      <a:pt x="10645" y="5969"/>
                    </a:cubicBezTo>
                    <a:cubicBezTo>
                      <a:pt x="11114" y="6113"/>
                      <a:pt x="11584" y="6247"/>
                      <a:pt x="12043" y="6419"/>
                    </a:cubicBezTo>
                    <a:cubicBezTo>
                      <a:pt x="12398" y="6563"/>
                      <a:pt x="13902" y="7128"/>
                      <a:pt x="12522" y="7665"/>
                    </a:cubicBezTo>
                    <a:cubicBezTo>
                      <a:pt x="12488" y="7679"/>
                      <a:pt x="12448" y="7686"/>
                      <a:pt x="12404" y="7686"/>
                    </a:cubicBezTo>
                    <a:cubicBezTo>
                      <a:pt x="12098" y="7686"/>
                      <a:pt x="11604" y="7373"/>
                      <a:pt x="11344" y="7272"/>
                    </a:cubicBezTo>
                    <a:cubicBezTo>
                      <a:pt x="10865" y="7100"/>
                      <a:pt x="10386" y="6908"/>
                      <a:pt x="9907" y="6726"/>
                    </a:cubicBezTo>
                    <a:cubicBezTo>
                      <a:pt x="9265" y="6486"/>
                      <a:pt x="8623" y="6256"/>
                      <a:pt x="7981" y="6046"/>
                    </a:cubicBezTo>
                    <a:cubicBezTo>
                      <a:pt x="8077" y="5806"/>
                      <a:pt x="8154" y="5557"/>
                      <a:pt x="8221" y="5298"/>
                    </a:cubicBezTo>
                    <a:close/>
                    <a:moveTo>
                      <a:pt x="4436" y="1"/>
                    </a:moveTo>
                    <a:cubicBezTo>
                      <a:pt x="3017" y="1"/>
                      <a:pt x="1614" y="774"/>
                      <a:pt x="949" y="2089"/>
                    </a:cubicBezTo>
                    <a:cubicBezTo>
                      <a:pt x="1" y="4005"/>
                      <a:pt x="700" y="6324"/>
                      <a:pt x="2559" y="7397"/>
                    </a:cubicBezTo>
                    <a:cubicBezTo>
                      <a:pt x="3160" y="7745"/>
                      <a:pt x="3892" y="7928"/>
                      <a:pt x="4618" y="7928"/>
                    </a:cubicBezTo>
                    <a:cubicBezTo>
                      <a:pt x="5849" y="7928"/>
                      <a:pt x="7061" y="7401"/>
                      <a:pt x="7579" y="6256"/>
                    </a:cubicBezTo>
                    <a:cubicBezTo>
                      <a:pt x="7623" y="6286"/>
                      <a:pt x="7678" y="6298"/>
                      <a:pt x="7731" y="6298"/>
                    </a:cubicBezTo>
                    <a:cubicBezTo>
                      <a:pt x="7748" y="6298"/>
                      <a:pt x="7764" y="6297"/>
                      <a:pt x="7780" y="6295"/>
                    </a:cubicBezTo>
                    <a:cubicBezTo>
                      <a:pt x="9093" y="6927"/>
                      <a:pt x="10434" y="7483"/>
                      <a:pt x="11813" y="7971"/>
                    </a:cubicBezTo>
                    <a:cubicBezTo>
                      <a:pt x="12087" y="8061"/>
                      <a:pt x="12532" y="8186"/>
                      <a:pt x="12941" y="8186"/>
                    </a:cubicBezTo>
                    <a:cubicBezTo>
                      <a:pt x="13320" y="8186"/>
                      <a:pt x="13668" y="8078"/>
                      <a:pt x="13816" y="7732"/>
                    </a:cubicBezTo>
                    <a:cubicBezTo>
                      <a:pt x="14553" y="5969"/>
                      <a:pt x="9265" y="5011"/>
                      <a:pt x="8403" y="4800"/>
                    </a:cubicBezTo>
                    <a:cubicBezTo>
                      <a:pt x="8384" y="4795"/>
                      <a:pt x="8367" y="4793"/>
                      <a:pt x="8350" y="4793"/>
                    </a:cubicBezTo>
                    <a:cubicBezTo>
                      <a:pt x="8333" y="4793"/>
                      <a:pt x="8317" y="4795"/>
                      <a:pt x="8297" y="4800"/>
                    </a:cubicBezTo>
                    <a:cubicBezTo>
                      <a:pt x="8518" y="3066"/>
                      <a:pt x="7818" y="1275"/>
                      <a:pt x="6151" y="412"/>
                    </a:cubicBezTo>
                    <a:cubicBezTo>
                      <a:pt x="5611" y="132"/>
                      <a:pt x="5022" y="1"/>
                      <a:pt x="4436" y="1"/>
                    </a:cubicBezTo>
                    <a:close/>
                  </a:path>
                </a:pathLst>
              </a:custGeom>
              <a:solidFill>
                <a:srgbClr val="1E1E1C"/>
              </a:solidFill>
              <a:ln>
                <a:noFill/>
              </a:ln>
            </p:spPr>
            <p:txBody>
              <a:bodyPr spcFirstLastPara="1" wrap="square" lIns="121900" tIns="121900" rIns="121900" bIns="121900" anchor="ctr" anchorCtr="0">
                <a:noAutofit/>
              </a:bodyPr>
              <a:lstStyle/>
              <a:p>
                <a:endParaRPr sz="1600"/>
              </a:p>
            </p:txBody>
          </p:sp>
        </p:grpSp>
        <p:sp>
          <p:nvSpPr>
            <p:cNvPr id="783" name="Google Shape;783;p33"/>
            <p:cNvSpPr/>
            <p:nvPr/>
          </p:nvSpPr>
          <p:spPr>
            <a:xfrm>
              <a:off x="3563175" y="2255675"/>
              <a:ext cx="143725" cy="132475"/>
            </a:xfrm>
            <a:custGeom>
              <a:avLst/>
              <a:gdLst/>
              <a:ahLst/>
              <a:cxnLst/>
              <a:rect l="l" t="t" r="r" b="b"/>
              <a:pathLst>
                <a:path w="5749" h="5299" extrusionOk="0">
                  <a:moveTo>
                    <a:pt x="2859" y="434"/>
                  </a:moveTo>
                  <a:cubicBezTo>
                    <a:pt x="3196" y="434"/>
                    <a:pt x="3540" y="514"/>
                    <a:pt x="3861" y="683"/>
                  </a:cubicBezTo>
                  <a:cubicBezTo>
                    <a:pt x="4972" y="1258"/>
                    <a:pt x="5250" y="2704"/>
                    <a:pt x="4819" y="3806"/>
                  </a:cubicBezTo>
                  <a:cubicBezTo>
                    <a:pt x="4771" y="3930"/>
                    <a:pt x="4828" y="4074"/>
                    <a:pt x="4943" y="4132"/>
                  </a:cubicBezTo>
                  <a:cubicBezTo>
                    <a:pt x="4484" y="4588"/>
                    <a:pt x="3897" y="4789"/>
                    <a:pt x="3311" y="4789"/>
                  </a:cubicBezTo>
                  <a:cubicBezTo>
                    <a:pt x="1816" y="4789"/>
                    <a:pt x="322" y="3482"/>
                    <a:pt x="948" y="1756"/>
                  </a:cubicBezTo>
                  <a:cubicBezTo>
                    <a:pt x="1248" y="918"/>
                    <a:pt x="2032" y="434"/>
                    <a:pt x="2859" y="434"/>
                  </a:cubicBezTo>
                  <a:close/>
                  <a:moveTo>
                    <a:pt x="2868" y="0"/>
                  </a:moveTo>
                  <a:cubicBezTo>
                    <a:pt x="1906" y="0"/>
                    <a:pt x="974" y="522"/>
                    <a:pt x="575" y="1468"/>
                  </a:cubicBezTo>
                  <a:cubicBezTo>
                    <a:pt x="0" y="2867"/>
                    <a:pt x="757" y="4429"/>
                    <a:pt x="2098" y="5042"/>
                  </a:cubicBezTo>
                  <a:cubicBezTo>
                    <a:pt x="2456" y="5210"/>
                    <a:pt x="2871" y="5298"/>
                    <a:pt x="3284" y="5298"/>
                  </a:cubicBezTo>
                  <a:cubicBezTo>
                    <a:pt x="4188" y="5298"/>
                    <a:pt x="5083" y="4877"/>
                    <a:pt x="5346" y="3950"/>
                  </a:cubicBezTo>
                  <a:cubicBezTo>
                    <a:pt x="5365" y="3921"/>
                    <a:pt x="5346" y="3883"/>
                    <a:pt x="5317" y="3863"/>
                  </a:cubicBezTo>
                  <a:cubicBezTo>
                    <a:pt x="5748" y="2532"/>
                    <a:pt x="5375" y="951"/>
                    <a:pt x="4052" y="280"/>
                  </a:cubicBezTo>
                  <a:cubicBezTo>
                    <a:pt x="3677" y="91"/>
                    <a:pt x="3270" y="0"/>
                    <a:pt x="2868" y="0"/>
                  </a:cubicBezTo>
                  <a:close/>
                </a:path>
              </a:pathLst>
            </a:custGeom>
            <a:solidFill>
              <a:srgbClr val="1E1E1C"/>
            </a:solidFill>
            <a:ln>
              <a:noFill/>
            </a:ln>
          </p:spPr>
          <p:txBody>
            <a:bodyPr spcFirstLastPara="1" wrap="square" lIns="121900" tIns="121900" rIns="121900" bIns="121900" anchor="ctr" anchorCtr="0">
              <a:noAutofit/>
            </a:bodyPr>
            <a:lstStyle/>
            <a:p>
              <a:endParaRPr sz="1600"/>
            </a:p>
          </p:txBody>
        </p:sp>
      </p:grpSp>
      <p:grpSp>
        <p:nvGrpSpPr>
          <p:cNvPr id="784" name="Google Shape;784;p33"/>
          <p:cNvGrpSpPr/>
          <p:nvPr/>
        </p:nvGrpSpPr>
        <p:grpSpPr>
          <a:xfrm>
            <a:off x="4879851" y="5233609"/>
            <a:ext cx="527123" cy="285471"/>
            <a:chOff x="4181100" y="3838875"/>
            <a:chExt cx="302550" cy="163850"/>
          </a:xfrm>
        </p:grpSpPr>
        <p:sp>
          <p:nvSpPr>
            <p:cNvPr id="785" name="Google Shape;785;p33"/>
            <p:cNvSpPr/>
            <p:nvPr/>
          </p:nvSpPr>
          <p:spPr>
            <a:xfrm>
              <a:off x="4191150" y="3932050"/>
              <a:ext cx="236900" cy="61250"/>
            </a:xfrm>
            <a:custGeom>
              <a:avLst/>
              <a:gdLst/>
              <a:ahLst/>
              <a:cxnLst/>
              <a:rect l="l" t="t" r="r" b="b"/>
              <a:pathLst>
                <a:path w="9476" h="2450" extrusionOk="0">
                  <a:moveTo>
                    <a:pt x="2041" y="0"/>
                  </a:moveTo>
                  <a:cubicBezTo>
                    <a:pt x="1466" y="48"/>
                    <a:pt x="844" y="96"/>
                    <a:pt x="422" y="527"/>
                  </a:cubicBezTo>
                  <a:cubicBezTo>
                    <a:pt x="0" y="968"/>
                    <a:pt x="20" y="1648"/>
                    <a:pt x="594" y="1935"/>
                  </a:cubicBezTo>
                  <a:cubicBezTo>
                    <a:pt x="623" y="1945"/>
                    <a:pt x="642" y="1974"/>
                    <a:pt x="662" y="2012"/>
                  </a:cubicBezTo>
                  <a:cubicBezTo>
                    <a:pt x="1348" y="2364"/>
                    <a:pt x="2206" y="2450"/>
                    <a:pt x="3044" y="2450"/>
                  </a:cubicBezTo>
                  <a:cubicBezTo>
                    <a:pt x="3621" y="2450"/>
                    <a:pt x="4189" y="2409"/>
                    <a:pt x="4685" y="2386"/>
                  </a:cubicBezTo>
                  <a:cubicBezTo>
                    <a:pt x="5433" y="2357"/>
                    <a:pt x="6161" y="2290"/>
                    <a:pt x="6898" y="2213"/>
                  </a:cubicBezTo>
                  <a:cubicBezTo>
                    <a:pt x="7674" y="2136"/>
                    <a:pt x="9284" y="2232"/>
                    <a:pt x="9475" y="1236"/>
                  </a:cubicBezTo>
                  <a:cubicBezTo>
                    <a:pt x="9456" y="1217"/>
                    <a:pt x="9437" y="1198"/>
                    <a:pt x="9447" y="1169"/>
                  </a:cubicBezTo>
                  <a:cubicBezTo>
                    <a:pt x="9475" y="307"/>
                    <a:pt x="8096" y="393"/>
                    <a:pt x="7435" y="316"/>
                  </a:cubicBezTo>
                  <a:cubicBezTo>
                    <a:pt x="6764" y="786"/>
                    <a:pt x="5988" y="1073"/>
                    <a:pt x="5174" y="1169"/>
                  </a:cubicBezTo>
                  <a:cubicBezTo>
                    <a:pt x="5026" y="1187"/>
                    <a:pt x="4877" y="1196"/>
                    <a:pt x="4730" y="1196"/>
                  </a:cubicBezTo>
                  <a:cubicBezTo>
                    <a:pt x="3713" y="1196"/>
                    <a:pt x="2727" y="770"/>
                    <a:pt x="2041" y="0"/>
                  </a:cubicBezTo>
                  <a:close/>
                </a:path>
              </a:pathLst>
            </a:custGeom>
            <a:solidFill>
              <a:srgbClr val="67C6EA"/>
            </a:solidFill>
            <a:ln>
              <a:noFill/>
            </a:ln>
          </p:spPr>
          <p:txBody>
            <a:bodyPr spcFirstLastPara="1" wrap="square" lIns="121900" tIns="121900" rIns="121900" bIns="121900" anchor="ctr" anchorCtr="0">
              <a:noAutofit/>
            </a:bodyPr>
            <a:lstStyle/>
            <a:p>
              <a:endParaRPr sz="1600"/>
            </a:p>
          </p:txBody>
        </p:sp>
        <p:sp>
          <p:nvSpPr>
            <p:cNvPr id="786" name="Google Shape;786;p33"/>
            <p:cNvSpPr/>
            <p:nvPr/>
          </p:nvSpPr>
          <p:spPr>
            <a:xfrm>
              <a:off x="4406700" y="3860100"/>
              <a:ext cx="69100" cy="64075"/>
            </a:xfrm>
            <a:custGeom>
              <a:avLst/>
              <a:gdLst/>
              <a:ahLst/>
              <a:cxnLst/>
              <a:rect l="l" t="t" r="r" b="b"/>
              <a:pathLst>
                <a:path w="2764" h="2563" extrusionOk="0">
                  <a:moveTo>
                    <a:pt x="1323" y="1"/>
                  </a:moveTo>
                  <a:cubicBezTo>
                    <a:pt x="1080" y="1"/>
                    <a:pt x="831" y="67"/>
                    <a:pt x="604" y="215"/>
                  </a:cubicBezTo>
                  <a:cubicBezTo>
                    <a:pt x="595" y="311"/>
                    <a:pt x="585" y="416"/>
                    <a:pt x="566" y="512"/>
                  </a:cubicBezTo>
                  <a:cubicBezTo>
                    <a:pt x="674" y="498"/>
                    <a:pt x="785" y="489"/>
                    <a:pt x="895" y="489"/>
                  </a:cubicBezTo>
                  <a:cubicBezTo>
                    <a:pt x="1164" y="489"/>
                    <a:pt x="1428" y="543"/>
                    <a:pt x="1639" y="713"/>
                  </a:cubicBezTo>
                  <a:cubicBezTo>
                    <a:pt x="1917" y="914"/>
                    <a:pt x="2022" y="1269"/>
                    <a:pt x="1907" y="1575"/>
                  </a:cubicBezTo>
                  <a:cubicBezTo>
                    <a:pt x="1758" y="1927"/>
                    <a:pt x="1495" y="2055"/>
                    <a:pt x="1203" y="2055"/>
                  </a:cubicBezTo>
                  <a:cubicBezTo>
                    <a:pt x="858" y="2055"/>
                    <a:pt x="473" y="1877"/>
                    <a:pt x="183" y="1681"/>
                  </a:cubicBezTo>
                  <a:cubicBezTo>
                    <a:pt x="125" y="1786"/>
                    <a:pt x="68" y="1901"/>
                    <a:pt x="1" y="1997"/>
                  </a:cubicBezTo>
                  <a:cubicBezTo>
                    <a:pt x="370" y="2310"/>
                    <a:pt x="753" y="2563"/>
                    <a:pt x="1229" y="2563"/>
                  </a:cubicBezTo>
                  <a:cubicBezTo>
                    <a:pt x="1320" y="2563"/>
                    <a:pt x="1415" y="2553"/>
                    <a:pt x="1514" y="2533"/>
                  </a:cubicBezTo>
                  <a:cubicBezTo>
                    <a:pt x="2022" y="2418"/>
                    <a:pt x="2425" y="2025"/>
                    <a:pt x="2540" y="1518"/>
                  </a:cubicBezTo>
                  <a:cubicBezTo>
                    <a:pt x="2764" y="641"/>
                    <a:pt x="2074" y="1"/>
                    <a:pt x="1323" y="1"/>
                  </a:cubicBezTo>
                  <a:close/>
                </a:path>
              </a:pathLst>
            </a:custGeom>
            <a:solidFill>
              <a:srgbClr val="67C6EA"/>
            </a:solidFill>
            <a:ln>
              <a:noFill/>
            </a:ln>
          </p:spPr>
          <p:txBody>
            <a:bodyPr spcFirstLastPara="1" wrap="square" lIns="121900" tIns="121900" rIns="121900" bIns="121900" anchor="ctr" anchorCtr="0">
              <a:noAutofit/>
            </a:bodyPr>
            <a:lstStyle/>
            <a:p>
              <a:endParaRPr sz="1600"/>
            </a:p>
          </p:txBody>
        </p:sp>
        <p:sp>
          <p:nvSpPr>
            <p:cNvPr id="787" name="Google Shape;787;p33"/>
            <p:cNvSpPr/>
            <p:nvPr/>
          </p:nvSpPr>
          <p:spPr>
            <a:xfrm>
              <a:off x="4222525" y="3850875"/>
              <a:ext cx="189000" cy="100600"/>
            </a:xfrm>
            <a:custGeom>
              <a:avLst/>
              <a:gdLst/>
              <a:ahLst/>
              <a:cxnLst/>
              <a:rect l="l" t="t" r="r" b="b"/>
              <a:pathLst>
                <a:path w="7560" h="4024" extrusionOk="0">
                  <a:moveTo>
                    <a:pt x="4863" y="0"/>
                  </a:moveTo>
                  <a:cubicBezTo>
                    <a:pt x="4396" y="0"/>
                    <a:pt x="3929" y="5"/>
                    <a:pt x="3459" y="18"/>
                  </a:cubicBezTo>
                  <a:cubicBezTo>
                    <a:pt x="2622" y="33"/>
                    <a:pt x="1720" y="151"/>
                    <a:pt x="847" y="151"/>
                  </a:cubicBezTo>
                  <a:cubicBezTo>
                    <a:pt x="561" y="151"/>
                    <a:pt x="277" y="138"/>
                    <a:pt x="1" y="105"/>
                  </a:cubicBezTo>
                  <a:lnTo>
                    <a:pt x="1" y="105"/>
                  </a:lnTo>
                  <a:cubicBezTo>
                    <a:pt x="154" y="1159"/>
                    <a:pt x="393" y="2155"/>
                    <a:pt x="1083" y="3008"/>
                  </a:cubicBezTo>
                  <a:cubicBezTo>
                    <a:pt x="1660" y="3729"/>
                    <a:pt x="2509" y="4023"/>
                    <a:pt x="3395" y="4023"/>
                  </a:cubicBezTo>
                  <a:cubicBezTo>
                    <a:pt x="3626" y="4023"/>
                    <a:pt x="3859" y="4003"/>
                    <a:pt x="4091" y="3966"/>
                  </a:cubicBezTo>
                  <a:cubicBezTo>
                    <a:pt x="6170" y="3630"/>
                    <a:pt x="7483" y="2088"/>
                    <a:pt x="7559" y="28"/>
                  </a:cubicBezTo>
                  <a:cubicBezTo>
                    <a:pt x="7540" y="28"/>
                    <a:pt x="7521" y="28"/>
                    <a:pt x="7511" y="38"/>
                  </a:cubicBezTo>
                  <a:cubicBezTo>
                    <a:pt x="6627" y="19"/>
                    <a:pt x="5747" y="0"/>
                    <a:pt x="4863" y="0"/>
                  </a:cubicBezTo>
                  <a:close/>
                </a:path>
              </a:pathLst>
            </a:custGeom>
            <a:solidFill>
              <a:srgbClr val="67C6EA"/>
            </a:solidFill>
            <a:ln>
              <a:noFill/>
            </a:ln>
          </p:spPr>
          <p:txBody>
            <a:bodyPr spcFirstLastPara="1" wrap="square" lIns="121900" tIns="121900" rIns="121900" bIns="121900" anchor="ctr" anchorCtr="0">
              <a:noAutofit/>
            </a:bodyPr>
            <a:lstStyle/>
            <a:p>
              <a:endParaRPr sz="1600"/>
            </a:p>
          </p:txBody>
        </p:sp>
        <p:sp>
          <p:nvSpPr>
            <p:cNvPr id="788" name="Google Shape;788;p33"/>
            <p:cNvSpPr/>
            <p:nvPr/>
          </p:nvSpPr>
          <p:spPr>
            <a:xfrm>
              <a:off x="4181100" y="3838875"/>
              <a:ext cx="302550" cy="163850"/>
            </a:xfrm>
            <a:custGeom>
              <a:avLst/>
              <a:gdLst/>
              <a:ahLst/>
              <a:cxnLst/>
              <a:rect l="l" t="t" r="r" b="b"/>
              <a:pathLst>
                <a:path w="12102" h="6554" extrusionOk="0">
                  <a:moveTo>
                    <a:pt x="9916" y="1691"/>
                  </a:moveTo>
                  <a:cubicBezTo>
                    <a:pt x="10029" y="1691"/>
                    <a:pt x="10141" y="1704"/>
                    <a:pt x="10251" y="1744"/>
                  </a:cubicBezTo>
                  <a:cubicBezTo>
                    <a:pt x="10529" y="1830"/>
                    <a:pt x="10759" y="2127"/>
                    <a:pt x="10548" y="2395"/>
                  </a:cubicBezTo>
                  <a:cubicBezTo>
                    <a:pt x="10424" y="2549"/>
                    <a:pt x="10269" y="2606"/>
                    <a:pt x="10104" y="2606"/>
                  </a:cubicBezTo>
                  <a:cubicBezTo>
                    <a:pt x="9837" y="2606"/>
                    <a:pt x="9543" y="2455"/>
                    <a:pt x="9312" y="2319"/>
                  </a:cubicBezTo>
                  <a:cubicBezTo>
                    <a:pt x="9398" y="2127"/>
                    <a:pt x="9465" y="1926"/>
                    <a:pt x="9523" y="1725"/>
                  </a:cubicBezTo>
                  <a:cubicBezTo>
                    <a:pt x="9652" y="1709"/>
                    <a:pt x="9784" y="1691"/>
                    <a:pt x="9916" y="1691"/>
                  </a:cubicBezTo>
                  <a:close/>
                  <a:moveTo>
                    <a:pt x="10347" y="850"/>
                  </a:moveTo>
                  <a:cubicBezTo>
                    <a:pt x="11098" y="850"/>
                    <a:pt x="11788" y="1490"/>
                    <a:pt x="11564" y="2367"/>
                  </a:cubicBezTo>
                  <a:cubicBezTo>
                    <a:pt x="11449" y="2874"/>
                    <a:pt x="11046" y="3267"/>
                    <a:pt x="10538" y="3382"/>
                  </a:cubicBezTo>
                  <a:cubicBezTo>
                    <a:pt x="10439" y="3402"/>
                    <a:pt x="10344" y="3412"/>
                    <a:pt x="10252" y="3412"/>
                  </a:cubicBezTo>
                  <a:cubicBezTo>
                    <a:pt x="9775" y="3412"/>
                    <a:pt x="9386" y="3159"/>
                    <a:pt x="9025" y="2846"/>
                  </a:cubicBezTo>
                  <a:cubicBezTo>
                    <a:pt x="9092" y="2740"/>
                    <a:pt x="9149" y="2635"/>
                    <a:pt x="9207" y="2530"/>
                  </a:cubicBezTo>
                  <a:cubicBezTo>
                    <a:pt x="9497" y="2721"/>
                    <a:pt x="9883" y="2897"/>
                    <a:pt x="10228" y="2897"/>
                  </a:cubicBezTo>
                  <a:cubicBezTo>
                    <a:pt x="10520" y="2897"/>
                    <a:pt x="10782" y="2771"/>
                    <a:pt x="10931" y="2424"/>
                  </a:cubicBezTo>
                  <a:cubicBezTo>
                    <a:pt x="11046" y="2108"/>
                    <a:pt x="10941" y="1763"/>
                    <a:pt x="10673" y="1562"/>
                  </a:cubicBezTo>
                  <a:cubicBezTo>
                    <a:pt x="10455" y="1392"/>
                    <a:pt x="10189" y="1338"/>
                    <a:pt x="9920" y="1338"/>
                  </a:cubicBezTo>
                  <a:cubicBezTo>
                    <a:pt x="9809" y="1338"/>
                    <a:pt x="9698" y="1347"/>
                    <a:pt x="9590" y="1361"/>
                  </a:cubicBezTo>
                  <a:cubicBezTo>
                    <a:pt x="9609" y="1265"/>
                    <a:pt x="9619" y="1160"/>
                    <a:pt x="9628" y="1064"/>
                  </a:cubicBezTo>
                  <a:cubicBezTo>
                    <a:pt x="9855" y="916"/>
                    <a:pt x="10104" y="850"/>
                    <a:pt x="10347" y="850"/>
                  </a:cubicBezTo>
                  <a:close/>
                  <a:moveTo>
                    <a:pt x="6535" y="475"/>
                  </a:moveTo>
                  <a:cubicBezTo>
                    <a:pt x="7412" y="475"/>
                    <a:pt x="8285" y="489"/>
                    <a:pt x="9159" y="508"/>
                  </a:cubicBezTo>
                  <a:cubicBezTo>
                    <a:pt x="9178" y="508"/>
                    <a:pt x="9197" y="508"/>
                    <a:pt x="9216" y="498"/>
                  </a:cubicBezTo>
                  <a:lnTo>
                    <a:pt x="9216" y="498"/>
                  </a:lnTo>
                  <a:cubicBezTo>
                    <a:pt x="9140" y="2558"/>
                    <a:pt x="7827" y="4110"/>
                    <a:pt x="5758" y="4446"/>
                  </a:cubicBezTo>
                  <a:cubicBezTo>
                    <a:pt x="5528" y="4483"/>
                    <a:pt x="5295" y="4503"/>
                    <a:pt x="5065" y="4503"/>
                  </a:cubicBezTo>
                  <a:cubicBezTo>
                    <a:pt x="4182" y="4503"/>
                    <a:pt x="3327" y="4209"/>
                    <a:pt x="2750" y="3488"/>
                  </a:cubicBezTo>
                  <a:cubicBezTo>
                    <a:pt x="2060" y="2635"/>
                    <a:pt x="1820" y="1629"/>
                    <a:pt x="1667" y="575"/>
                  </a:cubicBezTo>
                  <a:lnTo>
                    <a:pt x="1667" y="575"/>
                  </a:lnTo>
                  <a:cubicBezTo>
                    <a:pt x="1952" y="609"/>
                    <a:pt x="2244" y="622"/>
                    <a:pt x="2540" y="622"/>
                  </a:cubicBezTo>
                  <a:cubicBezTo>
                    <a:pt x="3405" y="622"/>
                    <a:pt x="4297" y="510"/>
                    <a:pt x="5126" y="489"/>
                  </a:cubicBezTo>
                  <a:cubicBezTo>
                    <a:pt x="5596" y="479"/>
                    <a:pt x="6066" y="475"/>
                    <a:pt x="6535" y="475"/>
                  </a:cubicBezTo>
                  <a:close/>
                  <a:moveTo>
                    <a:pt x="2434" y="3727"/>
                  </a:moveTo>
                  <a:cubicBezTo>
                    <a:pt x="3129" y="4490"/>
                    <a:pt x="4118" y="4923"/>
                    <a:pt x="5138" y="4923"/>
                  </a:cubicBezTo>
                  <a:cubicBezTo>
                    <a:pt x="5283" y="4923"/>
                    <a:pt x="5430" y="4914"/>
                    <a:pt x="5576" y="4896"/>
                  </a:cubicBezTo>
                  <a:cubicBezTo>
                    <a:pt x="6390" y="4800"/>
                    <a:pt x="7166" y="4503"/>
                    <a:pt x="7837" y="4043"/>
                  </a:cubicBezTo>
                  <a:cubicBezTo>
                    <a:pt x="8498" y="4120"/>
                    <a:pt x="9877" y="4034"/>
                    <a:pt x="9849" y="4896"/>
                  </a:cubicBezTo>
                  <a:cubicBezTo>
                    <a:pt x="9839" y="4925"/>
                    <a:pt x="9858" y="4944"/>
                    <a:pt x="9877" y="4963"/>
                  </a:cubicBezTo>
                  <a:cubicBezTo>
                    <a:pt x="9686" y="5959"/>
                    <a:pt x="8076" y="5863"/>
                    <a:pt x="7300" y="5940"/>
                  </a:cubicBezTo>
                  <a:cubicBezTo>
                    <a:pt x="6563" y="6017"/>
                    <a:pt x="5825" y="6084"/>
                    <a:pt x="5087" y="6113"/>
                  </a:cubicBezTo>
                  <a:cubicBezTo>
                    <a:pt x="4591" y="6136"/>
                    <a:pt x="4023" y="6177"/>
                    <a:pt x="3446" y="6177"/>
                  </a:cubicBezTo>
                  <a:cubicBezTo>
                    <a:pt x="2608" y="6177"/>
                    <a:pt x="1750" y="6091"/>
                    <a:pt x="1064" y="5739"/>
                  </a:cubicBezTo>
                  <a:cubicBezTo>
                    <a:pt x="1044" y="5701"/>
                    <a:pt x="1025" y="5672"/>
                    <a:pt x="996" y="5662"/>
                  </a:cubicBezTo>
                  <a:cubicBezTo>
                    <a:pt x="422" y="5375"/>
                    <a:pt x="402" y="4695"/>
                    <a:pt x="824" y="4254"/>
                  </a:cubicBezTo>
                  <a:cubicBezTo>
                    <a:pt x="1255" y="3823"/>
                    <a:pt x="1868" y="3775"/>
                    <a:pt x="2434" y="3727"/>
                  </a:cubicBezTo>
                  <a:close/>
                  <a:moveTo>
                    <a:pt x="6938" y="41"/>
                  </a:moveTo>
                  <a:cubicBezTo>
                    <a:pt x="6333" y="41"/>
                    <a:pt x="5728" y="50"/>
                    <a:pt x="5126" y="67"/>
                  </a:cubicBezTo>
                  <a:cubicBezTo>
                    <a:pt x="3938" y="96"/>
                    <a:pt x="2558" y="0"/>
                    <a:pt x="1418" y="374"/>
                  </a:cubicBezTo>
                  <a:cubicBezTo>
                    <a:pt x="1351" y="393"/>
                    <a:pt x="1332" y="508"/>
                    <a:pt x="1408" y="537"/>
                  </a:cubicBezTo>
                  <a:cubicBezTo>
                    <a:pt x="1303" y="1610"/>
                    <a:pt x="1610" y="2673"/>
                    <a:pt x="2261" y="3526"/>
                  </a:cubicBezTo>
                  <a:cubicBezTo>
                    <a:pt x="2172" y="3518"/>
                    <a:pt x="2081" y="3513"/>
                    <a:pt x="1990" y="3513"/>
                  </a:cubicBezTo>
                  <a:cubicBezTo>
                    <a:pt x="1339" y="3513"/>
                    <a:pt x="672" y="3734"/>
                    <a:pt x="335" y="4331"/>
                  </a:cubicBezTo>
                  <a:cubicBezTo>
                    <a:pt x="0" y="4915"/>
                    <a:pt x="201" y="5720"/>
                    <a:pt x="872" y="5940"/>
                  </a:cubicBezTo>
                  <a:cubicBezTo>
                    <a:pt x="891" y="5950"/>
                    <a:pt x="910" y="5950"/>
                    <a:pt x="929" y="5950"/>
                  </a:cubicBezTo>
                  <a:cubicBezTo>
                    <a:pt x="1332" y="6180"/>
                    <a:pt x="1772" y="6323"/>
                    <a:pt x="2232" y="6371"/>
                  </a:cubicBezTo>
                  <a:cubicBezTo>
                    <a:pt x="2874" y="6457"/>
                    <a:pt x="3521" y="6491"/>
                    <a:pt x="4168" y="6491"/>
                  </a:cubicBezTo>
                  <a:cubicBezTo>
                    <a:pt x="4814" y="6491"/>
                    <a:pt x="5461" y="6457"/>
                    <a:pt x="6103" y="6410"/>
                  </a:cubicBezTo>
                  <a:cubicBezTo>
                    <a:pt x="7118" y="6342"/>
                    <a:pt x="10519" y="6553"/>
                    <a:pt x="10203" y="4743"/>
                  </a:cubicBezTo>
                  <a:cubicBezTo>
                    <a:pt x="10194" y="4681"/>
                    <a:pt x="10146" y="4636"/>
                    <a:pt x="10086" y="4636"/>
                  </a:cubicBezTo>
                  <a:cubicBezTo>
                    <a:pt x="10080" y="4636"/>
                    <a:pt x="10075" y="4636"/>
                    <a:pt x="10069" y="4637"/>
                  </a:cubicBezTo>
                  <a:cubicBezTo>
                    <a:pt x="10031" y="4369"/>
                    <a:pt x="9858" y="4139"/>
                    <a:pt x="9619" y="4024"/>
                  </a:cubicBezTo>
                  <a:cubicBezTo>
                    <a:pt x="9226" y="3823"/>
                    <a:pt x="8689" y="3785"/>
                    <a:pt x="8210" y="3756"/>
                  </a:cubicBezTo>
                  <a:cubicBezTo>
                    <a:pt x="8431" y="3564"/>
                    <a:pt x="8632" y="3363"/>
                    <a:pt x="8814" y="3143"/>
                  </a:cubicBezTo>
                  <a:cubicBezTo>
                    <a:pt x="9135" y="3582"/>
                    <a:pt x="9620" y="3779"/>
                    <a:pt x="10114" y="3779"/>
                  </a:cubicBezTo>
                  <a:cubicBezTo>
                    <a:pt x="10946" y="3779"/>
                    <a:pt x="11802" y="3220"/>
                    <a:pt x="11947" y="2319"/>
                  </a:cubicBezTo>
                  <a:cubicBezTo>
                    <a:pt x="12101" y="1327"/>
                    <a:pt x="11280" y="515"/>
                    <a:pt x="10409" y="515"/>
                  </a:cubicBezTo>
                  <a:cubicBezTo>
                    <a:pt x="10145" y="515"/>
                    <a:pt x="9876" y="590"/>
                    <a:pt x="9628" y="757"/>
                  </a:cubicBezTo>
                  <a:cubicBezTo>
                    <a:pt x="9628" y="633"/>
                    <a:pt x="9609" y="508"/>
                    <a:pt x="9600" y="384"/>
                  </a:cubicBezTo>
                  <a:cubicBezTo>
                    <a:pt x="9584" y="279"/>
                    <a:pt x="9494" y="202"/>
                    <a:pt x="9397" y="202"/>
                  </a:cubicBezTo>
                  <a:cubicBezTo>
                    <a:pt x="9379" y="202"/>
                    <a:pt x="9360" y="205"/>
                    <a:pt x="9341" y="211"/>
                  </a:cubicBezTo>
                  <a:cubicBezTo>
                    <a:pt x="9312" y="134"/>
                    <a:pt x="9236" y="96"/>
                    <a:pt x="9159" y="87"/>
                  </a:cubicBezTo>
                  <a:cubicBezTo>
                    <a:pt x="8420" y="55"/>
                    <a:pt x="7679" y="41"/>
                    <a:pt x="6938" y="41"/>
                  </a:cubicBezTo>
                  <a:close/>
                </a:path>
              </a:pathLst>
            </a:custGeom>
            <a:solidFill>
              <a:srgbClr val="1E1E1C"/>
            </a:solidFill>
            <a:ln>
              <a:noFill/>
            </a:ln>
          </p:spPr>
          <p:txBody>
            <a:bodyPr spcFirstLastPara="1" wrap="square" lIns="121900" tIns="121900" rIns="121900" bIns="121900" anchor="ctr" anchorCtr="0">
              <a:noAutofit/>
            </a:bodyPr>
            <a:lstStyle/>
            <a:p>
              <a:endParaRPr sz="1600"/>
            </a:p>
          </p:txBody>
        </p:sp>
      </p:grpSp>
      <p:grpSp>
        <p:nvGrpSpPr>
          <p:cNvPr id="796" name="Google Shape;796;p33"/>
          <p:cNvGrpSpPr/>
          <p:nvPr/>
        </p:nvGrpSpPr>
        <p:grpSpPr>
          <a:xfrm>
            <a:off x="1527706" y="1774759"/>
            <a:ext cx="564001" cy="657484"/>
            <a:chOff x="4478800" y="4423725"/>
            <a:chExt cx="375300" cy="463975"/>
          </a:xfrm>
          <a:solidFill>
            <a:srgbClr val="FF3399"/>
          </a:solidFill>
        </p:grpSpPr>
        <p:sp>
          <p:nvSpPr>
            <p:cNvPr id="797" name="Google Shape;797;p33"/>
            <p:cNvSpPr/>
            <p:nvPr/>
          </p:nvSpPr>
          <p:spPr>
            <a:xfrm>
              <a:off x="4813275" y="4548400"/>
              <a:ext cx="40825" cy="15325"/>
            </a:xfrm>
            <a:custGeom>
              <a:avLst/>
              <a:gdLst/>
              <a:ahLst/>
              <a:cxnLst/>
              <a:rect l="l" t="t" r="r" b="b"/>
              <a:pathLst>
                <a:path w="1633" h="613" extrusionOk="0">
                  <a:moveTo>
                    <a:pt x="1412" y="0"/>
                  </a:moveTo>
                  <a:cubicBezTo>
                    <a:pt x="1380" y="0"/>
                    <a:pt x="1348" y="10"/>
                    <a:pt x="1318" y="34"/>
                  </a:cubicBezTo>
                  <a:cubicBezTo>
                    <a:pt x="1053" y="253"/>
                    <a:pt x="718" y="369"/>
                    <a:pt x="381" y="369"/>
                  </a:cubicBezTo>
                  <a:cubicBezTo>
                    <a:pt x="303" y="369"/>
                    <a:pt x="226" y="363"/>
                    <a:pt x="149" y="351"/>
                  </a:cubicBezTo>
                  <a:cubicBezTo>
                    <a:pt x="143" y="350"/>
                    <a:pt x="138" y="349"/>
                    <a:pt x="133" y="349"/>
                  </a:cubicBezTo>
                  <a:cubicBezTo>
                    <a:pt x="22" y="349"/>
                    <a:pt x="1" y="543"/>
                    <a:pt x="120" y="571"/>
                  </a:cubicBezTo>
                  <a:cubicBezTo>
                    <a:pt x="240" y="599"/>
                    <a:pt x="361" y="613"/>
                    <a:pt x="483" y="613"/>
                  </a:cubicBezTo>
                  <a:cubicBezTo>
                    <a:pt x="858" y="613"/>
                    <a:pt x="1229" y="482"/>
                    <a:pt x="1519" y="236"/>
                  </a:cubicBezTo>
                  <a:cubicBezTo>
                    <a:pt x="1632" y="145"/>
                    <a:pt x="1530" y="0"/>
                    <a:pt x="1412" y="0"/>
                  </a:cubicBezTo>
                  <a:close/>
                </a:path>
              </a:pathLst>
            </a:custGeom>
            <a:grpFill/>
            <a:ln>
              <a:noFill/>
            </a:ln>
          </p:spPr>
          <p:txBody>
            <a:bodyPr spcFirstLastPara="1" wrap="square" lIns="121900" tIns="121900" rIns="121900" bIns="121900" anchor="ctr" anchorCtr="0">
              <a:noAutofit/>
            </a:bodyPr>
            <a:lstStyle/>
            <a:p>
              <a:endParaRPr sz="1600"/>
            </a:p>
          </p:txBody>
        </p:sp>
        <p:sp>
          <p:nvSpPr>
            <p:cNvPr id="798" name="Google Shape;798;p33"/>
            <p:cNvSpPr/>
            <p:nvPr/>
          </p:nvSpPr>
          <p:spPr>
            <a:xfrm>
              <a:off x="4804525" y="4619675"/>
              <a:ext cx="37975" cy="10350"/>
            </a:xfrm>
            <a:custGeom>
              <a:avLst/>
              <a:gdLst/>
              <a:ahLst/>
              <a:cxnLst/>
              <a:rect l="l" t="t" r="r" b="b"/>
              <a:pathLst>
                <a:path w="1519" h="414" extrusionOk="0">
                  <a:moveTo>
                    <a:pt x="144" y="0"/>
                  </a:moveTo>
                  <a:cubicBezTo>
                    <a:pt x="29" y="0"/>
                    <a:pt x="1" y="173"/>
                    <a:pt x="116" y="201"/>
                  </a:cubicBezTo>
                  <a:cubicBezTo>
                    <a:pt x="518" y="297"/>
                    <a:pt x="920" y="355"/>
                    <a:pt x="1323" y="412"/>
                  </a:cubicBezTo>
                  <a:cubicBezTo>
                    <a:pt x="1328" y="413"/>
                    <a:pt x="1334" y="413"/>
                    <a:pt x="1339" y="413"/>
                  </a:cubicBezTo>
                  <a:cubicBezTo>
                    <a:pt x="1488" y="413"/>
                    <a:pt x="1518" y="162"/>
                    <a:pt x="1361" y="134"/>
                  </a:cubicBezTo>
                  <a:cubicBezTo>
                    <a:pt x="959" y="77"/>
                    <a:pt x="556" y="19"/>
                    <a:pt x="144" y="0"/>
                  </a:cubicBezTo>
                  <a:close/>
                </a:path>
              </a:pathLst>
            </a:custGeom>
            <a:grpFill/>
            <a:ln>
              <a:noFill/>
            </a:ln>
          </p:spPr>
          <p:txBody>
            <a:bodyPr spcFirstLastPara="1" wrap="square" lIns="121900" tIns="121900" rIns="121900" bIns="121900" anchor="ctr" anchorCtr="0">
              <a:noAutofit/>
            </a:bodyPr>
            <a:lstStyle/>
            <a:p>
              <a:endParaRPr sz="1600"/>
            </a:p>
          </p:txBody>
        </p:sp>
        <p:sp>
          <p:nvSpPr>
            <p:cNvPr id="799" name="Google Shape;799;p33"/>
            <p:cNvSpPr/>
            <p:nvPr/>
          </p:nvSpPr>
          <p:spPr>
            <a:xfrm>
              <a:off x="4789375" y="4487325"/>
              <a:ext cx="28375" cy="22725"/>
            </a:xfrm>
            <a:custGeom>
              <a:avLst/>
              <a:gdLst/>
              <a:ahLst/>
              <a:cxnLst/>
              <a:rect l="l" t="t" r="r" b="b"/>
              <a:pathLst>
                <a:path w="1135" h="909" extrusionOk="0">
                  <a:moveTo>
                    <a:pt x="916" y="0"/>
                  </a:moveTo>
                  <a:cubicBezTo>
                    <a:pt x="886" y="0"/>
                    <a:pt x="855" y="10"/>
                    <a:pt x="827" y="35"/>
                  </a:cubicBezTo>
                  <a:cubicBezTo>
                    <a:pt x="578" y="264"/>
                    <a:pt x="329" y="494"/>
                    <a:pt x="70" y="734"/>
                  </a:cubicBezTo>
                  <a:cubicBezTo>
                    <a:pt x="0" y="796"/>
                    <a:pt x="62" y="908"/>
                    <a:pt x="134" y="908"/>
                  </a:cubicBezTo>
                  <a:cubicBezTo>
                    <a:pt x="151" y="908"/>
                    <a:pt x="169" y="902"/>
                    <a:pt x="185" y="887"/>
                  </a:cubicBezTo>
                  <a:cubicBezTo>
                    <a:pt x="472" y="676"/>
                    <a:pt x="750" y="456"/>
                    <a:pt x="1028" y="236"/>
                  </a:cubicBezTo>
                  <a:cubicBezTo>
                    <a:pt x="1134" y="145"/>
                    <a:pt x="1031" y="0"/>
                    <a:pt x="916" y="0"/>
                  </a:cubicBezTo>
                  <a:close/>
                </a:path>
              </a:pathLst>
            </a:custGeom>
            <a:grpFill/>
            <a:ln>
              <a:noFill/>
            </a:ln>
          </p:spPr>
          <p:txBody>
            <a:bodyPr spcFirstLastPara="1" wrap="square" lIns="121900" tIns="121900" rIns="121900" bIns="121900" anchor="ctr" anchorCtr="0">
              <a:noAutofit/>
            </a:bodyPr>
            <a:lstStyle/>
            <a:p>
              <a:endParaRPr sz="1600"/>
            </a:p>
          </p:txBody>
        </p:sp>
        <p:sp>
          <p:nvSpPr>
            <p:cNvPr id="800" name="Google Shape;800;p33"/>
            <p:cNvSpPr/>
            <p:nvPr/>
          </p:nvSpPr>
          <p:spPr>
            <a:xfrm>
              <a:off x="4762275" y="4690275"/>
              <a:ext cx="22875" cy="12100"/>
            </a:xfrm>
            <a:custGeom>
              <a:avLst/>
              <a:gdLst/>
              <a:ahLst/>
              <a:cxnLst/>
              <a:rect l="l" t="t" r="r" b="b"/>
              <a:pathLst>
                <a:path w="915" h="484" extrusionOk="0">
                  <a:moveTo>
                    <a:pt x="119" y="0"/>
                  </a:moveTo>
                  <a:cubicBezTo>
                    <a:pt x="37" y="0"/>
                    <a:pt x="0" y="111"/>
                    <a:pt x="71" y="156"/>
                  </a:cubicBezTo>
                  <a:cubicBezTo>
                    <a:pt x="273" y="271"/>
                    <a:pt x="483" y="376"/>
                    <a:pt x="685" y="472"/>
                  </a:cubicBezTo>
                  <a:cubicBezTo>
                    <a:pt x="704" y="480"/>
                    <a:pt x="722" y="484"/>
                    <a:pt x="739" y="484"/>
                  </a:cubicBezTo>
                  <a:cubicBezTo>
                    <a:pt x="858" y="484"/>
                    <a:pt x="915" y="300"/>
                    <a:pt x="780" y="242"/>
                  </a:cubicBezTo>
                  <a:cubicBezTo>
                    <a:pt x="570" y="156"/>
                    <a:pt x="359" y="69"/>
                    <a:pt x="139" y="2"/>
                  </a:cubicBezTo>
                  <a:cubicBezTo>
                    <a:pt x="132" y="1"/>
                    <a:pt x="125" y="0"/>
                    <a:pt x="119" y="0"/>
                  </a:cubicBezTo>
                  <a:close/>
                </a:path>
              </a:pathLst>
            </a:custGeom>
            <a:grpFill/>
            <a:ln>
              <a:noFill/>
            </a:ln>
          </p:spPr>
          <p:txBody>
            <a:bodyPr spcFirstLastPara="1" wrap="square" lIns="121900" tIns="121900" rIns="121900" bIns="121900" anchor="ctr" anchorCtr="0">
              <a:noAutofit/>
            </a:bodyPr>
            <a:lstStyle/>
            <a:p>
              <a:endParaRPr sz="1600"/>
            </a:p>
          </p:txBody>
        </p:sp>
        <p:sp>
          <p:nvSpPr>
            <p:cNvPr id="801" name="Google Shape;801;p33"/>
            <p:cNvSpPr/>
            <p:nvPr/>
          </p:nvSpPr>
          <p:spPr>
            <a:xfrm>
              <a:off x="4550900" y="4491750"/>
              <a:ext cx="232825" cy="395950"/>
            </a:xfrm>
            <a:custGeom>
              <a:avLst/>
              <a:gdLst/>
              <a:ahLst/>
              <a:cxnLst/>
              <a:rect l="l" t="t" r="r" b="b"/>
              <a:pathLst>
                <a:path w="9313" h="15838" extrusionOk="0">
                  <a:moveTo>
                    <a:pt x="4924" y="432"/>
                  </a:moveTo>
                  <a:cubicBezTo>
                    <a:pt x="5992" y="432"/>
                    <a:pt x="7083" y="811"/>
                    <a:pt x="7837" y="1592"/>
                  </a:cubicBezTo>
                  <a:cubicBezTo>
                    <a:pt x="8756" y="2550"/>
                    <a:pt x="8910" y="4111"/>
                    <a:pt x="8699" y="5376"/>
                  </a:cubicBezTo>
                  <a:cubicBezTo>
                    <a:pt x="8498" y="6573"/>
                    <a:pt x="7281" y="7100"/>
                    <a:pt x="6764" y="8173"/>
                  </a:cubicBezTo>
                  <a:cubicBezTo>
                    <a:pt x="6409" y="8901"/>
                    <a:pt x="6285" y="9725"/>
                    <a:pt x="6428" y="10530"/>
                  </a:cubicBezTo>
                  <a:cubicBezTo>
                    <a:pt x="6093" y="10741"/>
                    <a:pt x="5729" y="10894"/>
                    <a:pt x="5355" y="11009"/>
                  </a:cubicBezTo>
                  <a:lnTo>
                    <a:pt x="5078" y="11028"/>
                  </a:lnTo>
                  <a:lnTo>
                    <a:pt x="5078" y="11066"/>
                  </a:lnTo>
                  <a:cubicBezTo>
                    <a:pt x="4769" y="11138"/>
                    <a:pt x="4450" y="11172"/>
                    <a:pt x="4131" y="11172"/>
                  </a:cubicBezTo>
                  <a:cubicBezTo>
                    <a:pt x="3934" y="11172"/>
                    <a:pt x="3738" y="11159"/>
                    <a:pt x="3545" y="11134"/>
                  </a:cubicBezTo>
                  <a:lnTo>
                    <a:pt x="3286" y="11086"/>
                  </a:lnTo>
                  <a:cubicBezTo>
                    <a:pt x="2970" y="11028"/>
                    <a:pt x="2663" y="10942"/>
                    <a:pt x="2357" y="10827"/>
                  </a:cubicBezTo>
                  <a:cubicBezTo>
                    <a:pt x="2491" y="9955"/>
                    <a:pt x="2587" y="9064"/>
                    <a:pt x="2251" y="8221"/>
                  </a:cubicBezTo>
                  <a:cubicBezTo>
                    <a:pt x="1878" y="7292"/>
                    <a:pt x="1083" y="6583"/>
                    <a:pt x="786" y="5615"/>
                  </a:cubicBezTo>
                  <a:cubicBezTo>
                    <a:pt x="0" y="3029"/>
                    <a:pt x="2060" y="605"/>
                    <a:pt x="4627" y="442"/>
                  </a:cubicBezTo>
                  <a:cubicBezTo>
                    <a:pt x="4726" y="435"/>
                    <a:pt x="4825" y="432"/>
                    <a:pt x="4924" y="432"/>
                  </a:cubicBezTo>
                  <a:close/>
                  <a:moveTo>
                    <a:pt x="2041" y="10798"/>
                  </a:moveTo>
                  <a:cubicBezTo>
                    <a:pt x="2041" y="10875"/>
                    <a:pt x="2031" y="10942"/>
                    <a:pt x="2021" y="11009"/>
                  </a:cubicBezTo>
                  <a:cubicBezTo>
                    <a:pt x="2015" y="11105"/>
                    <a:pt x="2101" y="11162"/>
                    <a:pt x="2182" y="11162"/>
                  </a:cubicBezTo>
                  <a:cubicBezTo>
                    <a:pt x="2214" y="11162"/>
                    <a:pt x="2246" y="11153"/>
                    <a:pt x="2271" y="11134"/>
                  </a:cubicBezTo>
                  <a:cubicBezTo>
                    <a:pt x="2884" y="11453"/>
                    <a:pt x="3546" y="11605"/>
                    <a:pt x="4208" y="11605"/>
                  </a:cubicBezTo>
                  <a:cubicBezTo>
                    <a:pt x="5054" y="11605"/>
                    <a:pt x="5901" y="11356"/>
                    <a:pt x="6649" y="10894"/>
                  </a:cubicBezTo>
                  <a:lnTo>
                    <a:pt x="6649" y="10894"/>
                  </a:lnTo>
                  <a:cubicBezTo>
                    <a:pt x="7386" y="11517"/>
                    <a:pt x="6486" y="12283"/>
                    <a:pt x="5873" y="12446"/>
                  </a:cubicBezTo>
                  <a:cubicBezTo>
                    <a:pt x="5346" y="12571"/>
                    <a:pt x="4800" y="12628"/>
                    <a:pt x="4254" y="12638"/>
                  </a:cubicBezTo>
                  <a:cubicBezTo>
                    <a:pt x="4101" y="12651"/>
                    <a:pt x="3948" y="12658"/>
                    <a:pt x="3796" y="12658"/>
                  </a:cubicBezTo>
                  <a:cubicBezTo>
                    <a:pt x="3518" y="12658"/>
                    <a:pt x="3242" y="12636"/>
                    <a:pt x="2970" y="12599"/>
                  </a:cubicBezTo>
                  <a:cubicBezTo>
                    <a:pt x="2194" y="12456"/>
                    <a:pt x="1140" y="11478"/>
                    <a:pt x="2041" y="10798"/>
                  </a:cubicBezTo>
                  <a:close/>
                  <a:moveTo>
                    <a:pt x="6745" y="12475"/>
                  </a:moveTo>
                  <a:lnTo>
                    <a:pt x="6745" y="12475"/>
                  </a:lnTo>
                  <a:cubicBezTo>
                    <a:pt x="7204" y="13921"/>
                    <a:pt x="5461" y="14276"/>
                    <a:pt x="4369" y="14305"/>
                  </a:cubicBezTo>
                  <a:lnTo>
                    <a:pt x="4359" y="14305"/>
                  </a:lnTo>
                  <a:cubicBezTo>
                    <a:pt x="4251" y="14311"/>
                    <a:pt x="4143" y="14314"/>
                    <a:pt x="4035" y="14314"/>
                  </a:cubicBezTo>
                  <a:cubicBezTo>
                    <a:pt x="3624" y="14314"/>
                    <a:pt x="3211" y="14269"/>
                    <a:pt x="2817" y="14170"/>
                  </a:cubicBezTo>
                  <a:cubicBezTo>
                    <a:pt x="2136" y="13979"/>
                    <a:pt x="1265" y="13299"/>
                    <a:pt x="1830" y="12504"/>
                  </a:cubicBezTo>
                  <a:lnTo>
                    <a:pt x="1830" y="12504"/>
                  </a:lnTo>
                  <a:cubicBezTo>
                    <a:pt x="2328" y="12935"/>
                    <a:pt x="3104" y="13030"/>
                    <a:pt x="3756" y="13030"/>
                  </a:cubicBezTo>
                  <a:cubicBezTo>
                    <a:pt x="3833" y="13030"/>
                    <a:pt x="3914" y="13031"/>
                    <a:pt x="3998" y="13031"/>
                  </a:cubicBezTo>
                  <a:cubicBezTo>
                    <a:pt x="4857" y="13031"/>
                    <a:pt x="6047" y="13007"/>
                    <a:pt x="6745" y="12475"/>
                  </a:cubicBezTo>
                  <a:close/>
                  <a:moveTo>
                    <a:pt x="6237" y="14257"/>
                  </a:moveTo>
                  <a:cubicBezTo>
                    <a:pt x="5728" y="15019"/>
                    <a:pt x="4928" y="15450"/>
                    <a:pt x="4148" y="15450"/>
                  </a:cubicBezTo>
                  <a:cubicBezTo>
                    <a:pt x="3458" y="15450"/>
                    <a:pt x="2783" y="15113"/>
                    <a:pt x="2338" y="14372"/>
                  </a:cubicBezTo>
                  <a:lnTo>
                    <a:pt x="2338" y="14372"/>
                  </a:lnTo>
                  <a:cubicBezTo>
                    <a:pt x="2807" y="14573"/>
                    <a:pt x="3363" y="14640"/>
                    <a:pt x="3842" y="14659"/>
                  </a:cubicBezTo>
                  <a:cubicBezTo>
                    <a:pt x="3914" y="14662"/>
                    <a:pt x="3985" y="14663"/>
                    <a:pt x="4057" y="14663"/>
                  </a:cubicBezTo>
                  <a:cubicBezTo>
                    <a:pt x="4799" y="14663"/>
                    <a:pt x="5538" y="14527"/>
                    <a:pt x="6237" y="14257"/>
                  </a:cubicBezTo>
                  <a:close/>
                  <a:moveTo>
                    <a:pt x="4950" y="1"/>
                  </a:moveTo>
                  <a:cubicBezTo>
                    <a:pt x="4846" y="1"/>
                    <a:pt x="4742" y="4"/>
                    <a:pt x="4637" y="11"/>
                  </a:cubicBezTo>
                  <a:cubicBezTo>
                    <a:pt x="2501" y="135"/>
                    <a:pt x="613" y="1620"/>
                    <a:pt x="259" y="3776"/>
                  </a:cubicBezTo>
                  <a:cubicBezTo>
                    <a:pt x="86" y="4811"/>
                    <a:pt x="307" y="5864"/>
                    <a:pt x="862" y="6746"/>
                  </a:cubicBezTo>
                  <a:cubicBezTo>
                    <a:pt x="1226" y="7359"/>
                    <a:pt x="1705" y="7905"/>
                    <a:pt x="1935" y="8585"/>
                  </a:cubicBezTo>
                  <a:cubicBezTo>
                    <a:pt x="2146" y="9217"/>
                    <a:pt x="2136" y="9879"/>
                    <a:pt x="2079" y="10530"/>
                  </a:cubicBezTo>
                  <a:cubicBezTo>
                    <a:pt x="1447" y="10712"/>
                    <a:pt x="1198" y="11392"/>
                    <a:pt x="1456" y="11986"/>
                  </a:cubicBezTo>
                  <a:cubicBezTo>
                    <a:pt x="1504" y="12111"/>
                    <a:pt x="1581" y="12216"/>
                    <a:pt x="1657" y="12321"/>
                  </a:cubicBezTo>
                  <a:cubicBezTo>
                    <a:pt x="1303" y="12714"/>
                    <a:pt x="1255" y="13289"/>
                    <a:pt x="1552" y="13730"/>
                  </a:cubicBezTo>
                  <a:cubicBezTo>
                    <a:pt x="1686" y="13941"/>
                    <a:pt x="1859" y="14113"/>
                    <a:pt x="2069" y="14228"/>
                  </a:cubicBezTo>
                  <a:cubicBezTo>
                    <a:pt x="2290" y="15196"/>
                    <a:pt x="3229" y="15837"/>
                    <a:pt x="4206" y="15837"/>
                  </a:cubicBezTo>
                  <a:cubicBezTo>
                    <a:pt x="4213" y="15838"/>
                    <a:pt x="4219" y="15838"/>
                    <a:pt x="4226" y="15838"/>
                  </a:cubicBezTo>
                  <a:cubicBezTo>
                    <a:pt x="5338" y="15838"/>
                    <a:pt x="6278" y="15065"/>
                    <a:pt x="6735" y="14094"/>
                  </a:cubicBezTo>
                  <a:cubicBezTo>
                    <a:pt x="6745" y="14056"/>
                    <a:pt x="6754" y="14008"/>
                    <a:pt x="6745" y="13969"/>
                  </a:cubicBezTo>
                  <a:cubicBezTo>
                    <a:pt x="7281" y="13586"/>
                    <a:pt x="7521" y="13021"/>
                    <a:pt x="7032" y="12216"/>
                  </a:cubicBezTo>
                  <a:cubicBezTo>
                    <a:pt x="7415" y="11728"/>
                    <a:pt x="7415" y="11009"/>
                    <a:pt x="6907" y="10616"/>
                  </a:cubicBezTo>
                  <a:cubicBezTo>
                    <a:pt x="6888" y="10597"/>
                    <a:pt x="6860" y="10587"/>
                    <a:pt x="6831" y="10578"/>
                  </a:cubicBezTo>
                  <a:cubicBezTo>
                    <a:pt x="6831" y="10568"/>
                    <a:pt x="6831" y="10559"/>
                    <a:pt x="6831" y="10549"/>
                  </a:cubicBezTo>
                  <a:cubicBezTo>
                    <a:pt x="6764" y="9744"/>
                    <a:pt x="6831" y="8959"/>
                    <a:pt x="7195" y="8259"/>
                  </a:cubicBezTo>
                  <a:cubicBezTo>
                    <a:pt x="7568" y="7560"/>
                    <a:pt x="8201" y="7206"/>
                    <a:pt x="8670" y="6602"/>
                  </a:cubicBezTo>
                  <a:cubicBezTo>
                    <a:pt x="9312" y="5778"/>
                    <a:pt x="9264" y="4542"/>
                    <a:pt x="9149" y="3556"/>
                  </a:cubicBezTo>
                  <a:cubicBezTo>
                    <a:pt x="8884" y="1374"/>
                    <a:pt x="7054" y="1"/>
                    <a:pt x="4950" y="1"/>
                  </a:cubicBezTo>
                  <a:close/>
                </a:path>
              </a:pathLst>
            </a:custGeom>
            <a:grpFill/>
            <a:ln>
              <a:noFill/>
            </a:ln>
          </p:spPr>
          <p:txBody>
            <a:bodyPr spcFirstLastPara="1" wrap="square" lIns="121900" tIns="121900" rIns="121900" bIns="121900" anchor="ctr" anchorCtr="0">
              <a:noAutofit/>
            </a:bodyPr>
            <a:lstStyle/>
            <a:p>
              <a:endParaRPr sz="1600"/>
            </a:p>
          </p:txBody>
        </p:sp>
        <p:sp>
          <p:nvSpPr>
            <p:cNvPr id="802" name="Google Shape;802;p33"/>
            <p:cNvSpPr/>
            <p:nvPr/>
          </p:nvSpPr>
          <p:spPr>
            <a:xfrm>
              <a:off x="4550650" y="4502550"/>
              <a:ext cx="223000" cy="266350"/>
            </a:xfrm>
            <a:custGeom>
              <a:avLst/>
              <a:gdLst/>
              <a:ahLst/>
              <a:cxnLst/>
              <a:rect l="l" t="t" r="r" b="b"/>
              <a:pathLst>
                <a:path w="8920" h="10654" extrusionOk="0">
                  <a:moveTo>
                    <a:pt x="4926" y="0"/>
                  </a:moveTo>
                  <a:cubicBezTo>
                    <a:pt x="4827" y="0"/>
                    <a:pt x="4727" y="3"/>
                    <a:pt x="4628" y="10"/>
                  </a:cubicBezTo>
                  <a:cubicBezTo>
                    <a:pt x="2060" y="173"/>
                    <a:pt x="0" y="2597"/>
                    <a:pt x="786" y="5174"/>
                  </a:cubicBezTo>
                  <a:cubicBezTo>
                    <a:pt x="1083" y="6151"/>
                    <a:pt x="1869" y="6850"/>
                    <a:pt x="2242" y="7789"/>
                  </a:cubicBezTo>
                  <a:cubicBezTo>
                    <a:pt x="2597" y="8632"/>
                    <a:pt x="2491" y="9514"/>
                    <a:pt x="2357" y="10395"/>
                  </a:cubicBezTo>
                  <a:cubicBezTo>
                    <a:pt x="2654" y="10510"/>
                    <a:pt x="2970" y="10596"/>
                    <a:pt x="3287" y="10654"/>
                  </a:cubicBezTo>
                  <a:cubicBezTo>
                    <a:pt x="3210" y="8718"/>
                    <a:pt x="2894" y="6783"/>
                    <a:pt x="2348" y="4915"/>
                  </a:cubicBezTo>
                  <a:cubicBezTo>
                    <a:pt x="2233" y="4992"/>
                    <a:pt x="2099" y="5068"/>
                    <a:pt x="1993" y="5145"/>
                  </a:cubicBezTo>
                  <a:cubicBezTo>
                    <a:pt x="1974" y="5156"/>
                    <a:pt x="1955" y="5161"/>
                    <a:pt x="1937" y="5161"/>
                  </a:cubicBezTo>
                  <a:cubicBezTo>
                    <a:pt x="1843" y="5161"/>
                    <a:pt x="1769" y="5035"/>
                    <a:pt x="1849" y="4963"/>
                  </a:cubicBezTo>
                  <a:cubicBezTo>
                    <a:pt x="1984" y="4848"/>
                    <a:pt x="2118" y="4752"/>
                    <a:pt x="2261" y="4656"/>
                  </a:cubicBezTo>
                  <a:cubicBezTo>
                    <a:pt x="2194" y="4446"/>
                    <a:pt x="2137" y="4244"/>
                    <a:pt x="2060" y="4014"/>
                  </a:cubicBezTo>
                  <a:cubicBezTo>
                    <a:pt x="2014" y="3882"/>
                    <a:pt x="2116" y="3802"/>
                    <a:pt x="2224" y="3802"/>
                  </a:cubicBezTo>
                  <a:cubicBezTo>
                    <a:pt x="2296" y="3802"/>
                    <a:pt x="2371" y="3838"/>
                    <a:pt x="2405" y="3919"/>
                  </a:cubicBezTo>
                  <a:cubicBezTo>
                    <a:pt x="2472" y="4091"/>
                    <a:pt x="2539" y="4273"/>
                    <a:pt x="2606" y="4446"/>
                  </a:cubicBezTo>
                  <a:cubicBezTo>
                    <a:pt x="3057" y="4206"/>
                    <a:pt x="3536" y="4053"/>
                    <a:pt x="4043" y="3986"/>
                  </a:cubicBezTo>
                  <a:cubicBezTo>
                    <a:pt x="4355" y="3941"/>
                    <a:pt x="4670" y="3919"/>
                    <a:pt x="4986" y="3919"/>
                  </a:cubicBezTo>
                  <a:cubicBezTo>
                    <a:pt x="5350" y="3919"/>
                    <a:pt x="5715" y="3948"/>
                    <a:pt x="6074" y="4005"/>
                  </a:cubicBezTo>
                  <a:cubicBezTo>
                    <a:pt x="6237" y="3622"/>
                    <a:pt x="6419" y="3258"/>
                    <a:pt x="6611" y="2894"/>
                  </a:cubicBezTo>
                  <a:cubicBezTo>
                    <a:pt x="6650" y="2828"/>
                    <a:pt x="6706" y="2800"/>
                    <a:pt x="6763" y="2800"/>
                  </a:cubicBezTo>
                  <a:cubicBezTo>
                    <a:pt x="6887" y="2800"/>
                    <a:pt x="7009" y="2934"/>
                    <a:pt x="6937" y="3085"/>
                  </a:cubicBezTo>
                  <a:cubicBezTo>
                    <a:pt x="6774" y="3430"/>
                    <a:pt x="6630" y="3775"/>
                    <a:pt x="6496" y="4120"/>
                  </a:cubicBezTo>
                  <a:cubicBezTo>
                    <a:pt x="6688" y="4187"/>
                    <a:pt x="6860" y="4302"/>
                    <a:pt x="7004" y="4465"/>
                  </a:cubicBezTo>
                  <a:cubicBezTo>
                    <a:pt x="6893" y="4324"/>
                    <a:pt x="6999" y="4144"/>
                    <a:pt x="7137" y="4144"/>
                  </a:cubicBezTo>
                  <a:cubicBezTo>
                    <a:pt x="7177" y="4144"/>
                    <a:pt x="7221" y="4159"/>
                    <a:pt x="7262" y="4197"/>
                  </a:cubicBezTo>
                  <a:lnTo>
                    <a:pt x="7320" y="4254"/>
                  </a:lnTo>
                  <a:cubicBezTo>
                    <a:pt x="7368" y="4302"/>
                    <a:pt x="7387" y="4379"/>
                    <a:pt x="7368" y="4436"/>
                  </a:cubicBezTo>
                  <a:cubicBezTo>
                    <a:pt x="7358" y="4465"/>
                    <a:pt x="7349" y="4493"/>
                    <a:pt x="7339" y="4532"/>
                  </a:cubicBezTo>
                  <a:cubicBezTo>
                    <a:pt x="7310" y="4608"/>
                    <a:pt x="7234" y="4666"/>
                    <a:pt x="7147" y="4676"/>
                  </a:cubicBezTo>
                  <a:cubicBezTo>
                    <a:pt x="6870" y="4666"/>
                    <a:pt x="6592" y="4628"/>
                    <a:pt x="6323" y="4561"/>
                  </a:cubicBezTo>
                  <a:cubicBezTo>
                    <a:pt x="5624" y="6486"/>
                    <a:pt x="5298" y="8527"/>
                    <a:pt x="5346" y="10567"/>
                  </a:cubicBezTo>
                  <a:cubicBezTo>
                    <a:pt x="5729" y="10462"/>
                    <a:pt x="6084" y="10309"/>
                    <a:pt x="6429" y="10098"/>
                  </a:cubicBezTo>
                  <a:cubicBezTo>
                    <a:pt x="6285" y="9293"/>
                    <a:pt x="6410" y="8469"/>
                    <a:pt x="6764" y="7732"/>
                  </a:cubicBezTo>
                  <a:cubicBezTo>
                    <a:pt x="7281" y="6668"/>
                    <a:pt x="8508" y="6141"/>
                    <a:pt x="8699" y="4944"/>
                  </a:cubicBezTo>
                  <a:cubicBezTo>
                    <a:pt x="8920" y="3670"/>
                    <a:pt x="8766" y="2118"/>
                    <a:pt x="7837" y="1160"/>
                  </a:cubicBezTo>
                  <a:cubicBezTo>
                    <a:pt x="7092" y="379"/>
                    <a:pt x="6002" y="0"/>
                    <a:pt x="4926" y="0"/>
                  </a:cubicBezTo>
                  <a:close/>
                </a:path>
              </a:pathLst>
            </a:custGeom>
            <a:grpFill/>
            <a:ln>
              <a:noFill/>
            </a:ln>
          </p:spPr>
          <p:txBody>
            <a:bodyPr spcFirstLastPara="1" wrap="square" lIns="121900" tIns="121900" rIns="121900" bIns="121900" anchor="ctr" anchorCtr="0">
              <a:noAutofit/>
            </a:bodyPr>
            <a:lstStyle/>
            <a:p>
              <a:endParaRPr sz="1600"/>
            </a:p>
          </p:txBody>
        </p:sp>
        <p:sp>
          <p:nvSpPr>
            <p:cNvPr id="803" name="Google Shape;803;p33"/>
            <p:cNvSpPr/>
            <p:nvPr/>
          </p:nvSpPr>
          <p:spPr>
            <a:xfrm>
              <a:off x="4731200" y="4446625"/>
              <a:ext cx="27350" cy="29100"/>
            </a:xfrm>
            <a:custGeom>
              <a:avLst/>
              <a:gdLst/>
              <a:ahLst/>
              <a:cxnLst/>
              <a:rect l="l" t="t" r="r" b="b"/>
              <a:pathLst>
                <a:path w="1094" h="1164" extrusionOk="0">
                  <a:moveTo>
                    <a:pt x="900" y="1"/>
                  </a:moveTo>
                  <a:cubicBezTo>
                    <a:pt x="857" y="1"/>
                    <a:pt x="814" y="22"/>
                    <a:pt x="788" y="72"/>
                  </a:cubicBezTo>
                  <a:cubicBezTo>
                    <a:pt x="625" y="417"/>
                    <a:pt x="385" y="724"/>
                    <a:pt x="88" y="963"/>
                  </a:cubicBezTo>
                  <a:cubicBezTo>
                    <a:pt x="1" y="1027"/>
                    <a:pt x="85" y="1164"/>
                    <a:pt x="177" y="1164"/>
                  </a:cubicBezTo>
                  <a:cubicBezTo>
                    <a:pt x="195" y="1164"/>
                    <a:pt x="214" y="1158"/>
                    <a:pt x="232" y="1145"/>
                  </a:cubicBezTo>
                  <a:cubicBezTo>
                    <a:pt x="567" y="896"/>
                    <a:pt x="835" y="580"/>
                    <a:pt x="1027" y="216"/>
                  </a:cubicBezTo>
                  <a:cubicBezTo>
                    <a:pt x="1093" y="104"/>
                    <a:pt x="995" y="1"/>
                    <a:pt x="900" y="1"/>
                  </a:cubicBezTo>
                  <a:close/>
                </a:path>
              </a:pathLst>
            </a:custGeom>
            <a:grpFill/>
            <a:ln>
              <a:noFill/>
            </a:ln>
          </p:spPr>
          <p:txBody>
            <a:bodyPr spcFirstLastPara="1" wrap="square" lIns="121900" tIns="121900" rIns="121900" bIns="121900" anchor="ctr" anchorCtr="0">
              <a:noAutofit/>
            </a:bodyPr>
            <a:lstStyle/>
            <a:p>
              <a:endParaRPr sz="1600"/>
            </a:p>
          </p:txBody>
        </p:sp>
        <p:sp>
          <p:nvSpPr>
            <p:cNvPr id="804" name="Google Shape;804;p33"/>
            <p:cNvSpPr/>
            <p:nvPr/>
          </p:nvSpPr>
          <p:spPr>
            <a:xfrm>
              <a:off x="4595375" y="4572550"/>
              <a:ext cx="140200" cy="197550"/>
            </a:xfrm>
            <a:custGeom>
              <a:avLst/>
              <a:gdLst/>
              <a:ahLst/>
              <a:cxnLst/>
              <a:rect l="l" t="t" r="r" b="b"/>
              <a:pathLst>
                <a:path w="5608" h="7902" extrusionOk="0">
                  <a:moveTo>
                    <a:pt x="4996" y="0"/>
                  </a:moveTo>
                  <a:cubicBezTo>
                    <a:pt x="4941" y="0"/>
                    <a:pt x="4887" y="28"/>
                    <a:pt x="4851" y="94"/>
                  </a:cubicBezTo>
                  <a:cubicBezTo>
                    <a:pt x="4649" y="458"/>
                    <a:pt x="4477" y="831"/>
                    <a:pt x="4314" y="1205"/>
                  </a:cubicBezTo>
                  <a:cubicBezTo>
                    <a:pt x="3950" y="1148"/>
                    <a:pt x="3585" y="1119"/>
                    <a:pt x="3221" y="1119"/>
                  </a:cubicBezTo>
                  <a:cubicBezTo>
                    <a:pt x="2905" y="1119"/>
                    <a:pt x="2589" y="1141"/>
                    <a:pt x="2274" y="1186"/>
                  </a:cubicBezTo>
                  <a:cubicBezTo>
                    <a:pt x="1775" y="1253"/>
                    <a:pt x="1287" y="1406"/>
                    <a:pt x="836" y="1646"/>
                  </a:cubicBezTo>
                  <a:cubicBezTo>
                    <a:pt x="769" y="1473"/>
                    <a:pt x="702" y="1301"/>
                    <a:pt x="635" y="1119"/>
                  </a:cubicBezTo>
                  <a:cubicBezTo>
                    <a:pt x="601" y="1039"/>
                    <a:pt x="530" y="1005"/>
                    <a:pt x="461" y="1005"/>
                  </a:cubicBezTo>
                  <a:cubicBezTo>
                    <a:pt x="353" y="1005"/>
                    <a:pt x="250" y="1087"/>
                    <a:pt x="290" y="1214"/>
                  </a:cubicBezTo>
                  <a:cubicBezTo>
                    <a:pt x="367" y="1435"/>
                    <a:pt x="434" y="1646"/>
                    <a:pt x="501" y="1856"/>
                  </a:cubicBezTo>
                  <a:cubicBezTo>
                    <a:pt x="348" y="1952"/>
                    <a:pt x="214" y="2048"/>
                    <a:pt x="80" y="2163"/>
                  </a:cubicBezTo>
                  <a:cubicBezTo>
                    <a:pt x="1" y="2234"/>
                    <a:pt x="65" y="2364"/>
                    <a:pt x="160" y="2364"/>
                  </a:cubicBezTo>
                  <a:cubicBezTo>
                    <a:pt x="180" y="2364"/>
                    <a:pt x="202" y="2358"/>
                    <a:pt x="223" y="2345"/>
                  </a:cubicBezTo>
                  <a:cubicBezTo>
                    <a:pt x="338" y="2259"/>
                    <a:pt x="463" y="2192"/>
                    <a:pt x="578" y="2125"/>
                  </a:cubicBezTo>
                  <a:cubicBezTo>
                    <a:pt x="1124" y="3983"/>
                    <a:pt x="1440" y="5918"/>
                    <a:pt x="1517" y="7854"/>
                  </a:cubicBezTo>
                  <a:lnTo>
                    <a:pt x="1766" y="7902"/>
                  </a:lnTo>
                  <a:cubicBezTo>
                    <a:pt x="1766" y="7892"/>
                    <a:pt x="1766" y="7882"/>
                    <a:pt x="1766" y="7882"/>
                  </a:cubicBezTo>
                  <a:cubicBezTo>
                    <a:pt x="1881" y="5861"/>
                    <a:pt x="1593" y="3839"/>
                    <a:pt x="932" y="1933"/>
                  </a:cubicBezTo>
                  <a:cubicBezTo>
                    <a:pt x="1527" y="1654"/>
                    <a:pt x="2186" y="1501"/>
                    <a:pt x="2846" y="1501"/>
                  </a:cubicBezTo>
                  <a:cubicBezTo>
                    <a:pt x="2866" y="1501"/>
                    <a:pt x="2886" y="1502"/>
                    <a:pt x="2906" y="1502"/>
                  </a:cubicBezTo>
                  <a:cubicBezTo>
                    <a:pt x="3318" y="1511"/>
                    <a:pt x="3720" y="1569"/>
                    <a:pt x="4113" y="1674"/>
                  </a:cubicBezTo>
                  <a:cubicBezTo>
                    <a:pt x="3366" y="3619"/>
                    <a:pt x="3088" y="5717"/>
                    <a:pt x="3299" y="7796"/>
                  </a:cubicBezTo>
                  <a:lnTo>
                    <a:pt x="3567" y="7777"/>
                  </a:lnTo>
                  <a:cubicBezTo>
                    <a:pt x="3509" y="5727"/>
                    <a:pt x="3845" y="3686"/>
                    <a:pt x="4544" y="1770"/>
                  </a:cubicBezTo>
                  <a:cubicBezTo>
                    <a:pt x="4812" y="1828"/>
                    <a:pt x="5090" y="1866"/>
                    <a:pt x="5368" y="1876"/>
                  </a:cubicBezTo>
                  <a:cubicBezTo>
                    <a:pt x="5454" y="1866"/>
                    <a:pt x="5531" y="1808"/>
                    <a:pt x="5550" y="1732"/>
                  </a:cubicBezTo>
                  <a:cubicBezTo>
                    <a:pt x="5560" y="1703"/>
                    <a:pt x="5579" y="1674"/>
                    <a:pt x="5588" y="1646"/>
                  </a:cubicBezTo>
                  <a:cubicBezTo>
                    <a:pt x="5607" y="1579"/>
                    <a:pt x="5588" y="1502"/>
                    <a:pt x="5540" y="1454"/>
                  </a:cubicBezTo>
                  <a:lnTo>
                    <a:pt x="5492" y="1406"/>
                  </a:lnTo>
                  <a:cubicBezTo>
                    <a:pt x="5449" y="1365"/>
                    <a:pt x="5404" y="1348"/>
                    <a:pt x="5362" y="1348"/>
                  </a:cubicBezTo>
                  <a:cubicBezTo>
                    <a:pt x="5226" y="1348"/>
                    <a:pt x="5124" y="1526"/>
                    <a:pt x="5234" y="1665"/>
                  </a:cubicBezTo>
                  <a:cubicBezTo>
                    <a:pt x="5100" y="1502"/>
                    <a:pt x="4918" y="1387"/>
                    <a:pt x="4726" y="1320"/>
                  </a:cubicBezTo>
                  <a:cubicBezTo>
                    <a:pt x="4860" y="975"/>
                    <a:pt x="5004" y="630"/>
                    <a:pt x="5167" y="285"/>
                  </a:cubicBezTo>
                  <a:cubicBezTo>
                    <a:pt x="5239" y="134"/>
                    <a:pt x="5117" y="0"/>
                    <a:pt x="4996" y="0"/>
                  </a:cubicBezTo>
                  <a:close/>
                </a:path>
              </a:pathLst>
            </a:custGeom>
            <a:grpFill/>
            <a:ln>
              <a:noFill/>
            </a:ln>
          </p:spPr>
          <p:txBody>
            <a:bodyPr spcFirstLastPara="1" wrap="square" lIns="121900" tIns="121900" rIns="121900" bIns="121900" anchor="ctr" anchorCtr="0">
              <a:noAutofit/>
            </a:bodyPr>
            <a:lstStyle/>
            <a:p>
              <a:endParaRPr sz="1600"/>
            </a:p>
          </p:txBody>
        </p:sp>
        <p:sp>
          <p:nvSpPr>
            <p:cNvPr id="805" name="Google Shape;805;p33"/>
            <p:cNvSpPr/>
            <p:nvPr/>
          </p:nvSpPr>
          <p:spPr>
            <a:xfrm>
              <a:off x="4669925" y="4423725"/>
              <a:ext cx="13850" cy="31625"/>
            </a:xfrm>
            <a:custGeom>
              <a:avLst/>
              <a:gdLst/>
              <a:ahLst/>
              <a:cxnLst/>
              <a:rect l="l" t="t" r="r" b="b"/>
              <a:pathLst>
                <a:path w="554" h="1265" extrusionOk="0">
                  <a:moveTo>
                    <a:pt x="354" y="1"/>
                  </a:moveTo>
                  <a:cubicBezTo>
                    <a:pt x="306" y="1"/>
                    <a:pt x="259" y="21"/>
                    <a:pt x="230" y="68"/>
                  </a:cubicBezTo>
                  <a:cubicBezTo>
                    <a:pt x="58" y="413"/>
                    <a:pt x="0" y="797"/>
                    <a:pt x="68" y="1180"/>
                  </a:cubicBezTo>
                  <a:cubicBezTo>
                    <a:pt x="76" y="1238"/>
                    <a:pt x="121" y="1264"/>
                    <a:pt x="169" y="1264"/>
                  </a:cubicBezTo>
                  <a:cubicBezTo>
                    <a:pt x="231" y="1264"/>
                    <a:pt x="297" y="1221"/>
                    <a:pt x="297" y="1151"/>
                  </a:cubicBezTo>
                  <a:cubicBezTo>
                    <a:pt x="297" y="816"/>
                    <a:pt x="364" y="490"/>
                    <a:pt x="508" y="193"/>
                  </a:cubicBezTo>
                  <a:cubicBezTo>
                    <a:pt x="553" y="84"/>
                    <a:pt x="452" y="1"/>
                    <a:pt x="354" y="1"/>
                  </a:cubicBezTo>
                  <a:close/>
                </a:path>
              </a:pathLst>
            </a:custGeom>
            <a:grpFill/>
            <a:ln>
              <a:noFill/>
            </a:ln>
          </p:spPr>
          <p:txBody>
            <a:bodyPr spcFirstLastPara="1" wrap="square" lIns="121900" tIns="121900" rIns="121900" bIns="121900" anchor="ctr" anchorCtr="0">
              <a:noAutofit/>
            </a:bodyPr>
            <a:lstStyle/>
            <a:p>
              <a:endParaRPr sz="1600"/>
            </a:p>
          </p:txBody>
        </p:sp>
        <p:sp>
          <p:nvSpPr>
            <p:cNvPr id="806" name="Google Shape;806;p33"/>
            <p:cNvSpPr/>
            <p:nvPr/>
          </p:nvSpPr>
          <p:spPr>
            <a:xfrm>
              <a:off x="4618200" y="4610075"/>
              <a:ext cx="79525" cy="161000"/>
            </a:xfrm>
            <a:custGeom>
              <a:avLst/>
              <a:gdLst/>
              <a:ahLst/>
              <a:cxnLst/>
              <a:rect l="l" t="t" r="r" b="b"/>
              <a:pathLst>
                <a:path w="3181" h="6440" extrusionOk="0">
                  <a:moveTo>
                    <a:pt x="1922" y="0"/>
                  </a:moveTo>
                  <a:cubicBezTo>
                    <a:pt x="1254" y="0"/>
                    <a:pt x="604" y="153"/>
                    <a:pt x="0" y="432"/>
                  </a:cubicBezTo>
                  <a:cubicBezTo>
                    <a:pt x="661" y="2338"/>
                    <a:pt x="949" y="4360"/>
                    <a:pt x="843" y="6381"/>
                  </a:cubicBezTo>
                  <a:cubicBezTo>
                    <a:pt x="843" y="6381"/>
                    <a:pt x="843" y="6391"/>
                    <a:pt x="843" y="6401"/>
                  </a:cubicBezTo>
                  <a:cubicBezTo>
                    <a:pt x="1037" y="6426"/>
                    <a:pt x="1233" y="6439"/>
                    <a:pt x="1430" y="6439"/>
                  </a:cubicBezTo>
                  <a:cubicBezTo>
                    <a:pt x="1749" y="6439"/>
                    <a:pt x="2071" y="6405"/>
                    <a:pt x="2386" y="6333"/>
                  </a:cubicBezTo>
                  <a:lnTo>
                    <a:pt x="2386" y="6295"/>
                  </a:lnTo>
                  <a:cubicBezTo>
                    <a:pt x="2175" y="4216"/>
                    <a:pt x="2443" y="2128"/>
                    <a:pt x="3181" y="173"/>
                  </a:cubicBezTo>
                  <a:cubicBezTo>
                    <a:pt x="2788" y="68"/>
                    <a:pt x="2386" y="10"/>
                    <a:pt x="1983" y="1"/>
                  </a:cubicBezTo>
                  <a:cubicBezTo>
                    <a:pt x="1963" y="1"/>
                    <a:pt x="1943" y="0"/>
                    <a:pt x="1922" y="0"/>
                  </a:cubicBezTo>
                  <a:close/>
                </a:path>
              </a:pathLst>
            </a:custGeom>
            <a:grpFill/>
            <a:ln>
              <a:noFill/>
            </a:ln>
          </p:spPr>
          <p:txBody>
            <a:bodyPr spcFirstLastPara="1" wrap="square" lIns="121900" tIns="121900" rIns="121900" bIns="121900" anchor="ctr" anchorCtr="0">
              <a:noAutofit/>
            </a:bodyPr>
            <a:lstStyle/>
            <a:p>
              <a:endParaRPr sz="1600"/>
            </a:p>
          </p:txBody>
        </p:sp>
        <p:sp>
          <p:nvSpPr>
            <p:cNvPr id="807" name="Google Shape;807;p33"/>
            <p:cNvSpPr/>
            <p:nvPr/>
          </p:nvSpPr>
          <p:spPr>
            <a:xfrm>
              <a:off x="4571600" y="4428150"/>
              <a:ext cx="27200" cy="40725"/>
            </a:xfrm>
            <a:custGeom>
              <a:avLst/>
              <a:gdLst/>
              <a:ahLst/>
              <a:cxnLst/>
              <a:rect l="l" t="t" r="r" b="b"/>
              <a:pathLst>
                <a:path w="1088" h="1629" extrusionOk="0">
                  <a:moveTo>
                    <a:pt x="217" y="1"/>
                  </a:moveTo>
                  <a:cubicBezTo>
                    <a:pt x="107" y="1"/>
                    <a:pt x="1" y="121"/>
                    <a:pt x="73" y="236"/>
                  </a:cubicBezTo>
                  <a:cubicBezTo>
                    <a:pt x="370" y="658"/>
                    <a:pt x="628" y="1099"/>
                    <a:pt x="849" y="1568"/>
                  </a:cubicBezTo>
                  <a:cubicBezTo>
                    <a:pt x="868" y="1610"/>
                    <a:pt x="903" y="1628"/>
                    <a:pt x="940" y="1628"/>
                  </a:cubicBezTo>
                  <a:cubicBezTo>
                    <a:pt x="1011" y="1628"/>
                    <a:pt x="1088" y="1561"/>
                    <a:pt x="1069" y="1472"/>
                  </a:cubicBezTo>
                  <a:cubicBezTo>
                    <a:pt x="935" y="945"/>
                    <a:pt x="686" y="457"/>
                    <a:pt x="322" y="45"/>
                  </a:cubicBezTo>
                  <a:cubicBezTo>
                    <a:pt x="291" y="14"/>
                    <a:pt x="254" y="1"/>
                    <a:pt x="217" y="1"/>
                  </a:cubicBezTo>
                  <a:close/>
                </a:path>
              </a:pathLst>
            </a:custGeom>
            <a:grpFill/>
            <a:ln>
              <a:noFill/>
            </a:ln>
          </p:spPr>
          <p:txBody>
            <a:bodyPr spcFirstLastPara="1" wrap="square" lIns="121900" tIns="121900" rIns="121900" bIns="121900" anchor="ctr" anchorCtr="0">
              <a:noAutofit/>
            </a:bodyPr>
            <a:lstStyle/>
            <a:p>
              <a:endParaRPr sz="1600"/>
            </a:p>
          </p:txBody>
        </p:sp>
        <p:sp>
          <p:nvSpPr>
            <p:cNvPr id="808" name="Google Shape;808;p33"/>
            <p:cNvSpPr/>
            <p:nvPr/>
          </p:nvSpPr>
          <p:spPr>
            <a:xfrm>
              <a:off x="4534300" y="4682325"/>
              <a:ext cx="22100" cy="23975"/>
            </a:xfrm>
            <a:custGeom>
              <a:avLst/>
              <a:gdLst/>
              <a:ahLst/>
              <a:cxnLst/>
              <a:rect l="l" t="t" r="r" b="b"/>
              <a:pathLst>
                <a:path w="884" h="959" extrusionOk="0">
                  <a:moveTo>
                    <a:pt x="711" y="1"/>
                  </a:moveTo>
                  <a:cubicBezTo>
                    <a:pt x="679" y="1"/>
                    <a:pt x="646" y="13"/>
                    <a:pt x="616" y="42"/>
                  </a:cubicBezTo>
                  <a:cubicBezTo>
                    <a:pt x="396" y="253"/>
                    <a:pt x="233" y="550"/>
                    <a:pt x="51" y="799"/>
                  </a:cubicBezTo>
                  <a:cubicBezTo>
                    <a:pt x="1" y="871"/>
                    <a:pt x="79" y="958"/>
                    <a:pt x="154" y="958"/>
                  </a:cubicBezTo>
                  <a:cubicBezTo>
                    <a:pt x="179" y="958"/>
                    <a:pt x="204" y="948"/>
                    <a:pt x="223" y="924"/>
                  </a:cubicBezTo>
                  <a:cubicBezTo>
                    <a:pt x="444" y="704"/>
                    <a:pt x="645" y="464"/>
                    <a:pt x="827" y="205"/>
                  </a:cubicBezTo>
                  <a:cubicBezTo>
                    <a:pt x="884" y="106"/>
                    <a:pt x="803" y="1"/>
                    <a:pt x="711" y="1"/>
                  </a:cubicBezTo>
                  <a:close/>
                </a:path>
              </a:pathLst>
            </a:custGeom>
            <a:grpFill/>
            <a:ln>
              <a:noFill/>
            </a:ln>
          </p:spPr>
          <p:txBody>
            <a:bodyPr spcFirstLastPara="1" wrap="square" lIns="121900" tIns="121900" rIns="121900" bIns="121900" anchor="ctr" anchorCtr="0">
              <a:noAutofit/>
            </a:bodyPr>
            <a:lstStyle/>
            <a:p>
              <a:endParaRPr sz="1600"/>
            </a:p>
          </p:txBody>
        </p:sp>
        <p:sp>
          <p:nvSpPr>
            <p:cNvPr id="809" name="Google Shape;809;p33"/>
            <p:cNvSpPr/>
            <p:nvPr/>
          </p:nvSpPr>
          <p:spPr>
            <a:xfrm>
              <a:off x="4518625" y="4479600"/>
              <a:ext cx="36325" cy="19700"/>
            </a:xfrm>
            <a:custGeom>
              <a:avLst/>
              <a:gdLst/>
              <a:ahLst/>
              <a:cxnLst/>
              <a:rect l="l" t="t" r="r" b="b"/>
              <a:pathLst>
                <a:path w="1453" h="788" extrusionOk="0">
                  <a:moveTo>
                    <a:pt x="135" y="0"/>
                  </a:moveTo>
                  <a:cubicBezTo>
                    <a:pt x="50" y="0"/>
                    <a:pt x="0" y="149"/>
                    <a:pt x="94" y="200"/>
                  </a:cubicBezTo>
                  <a:cubicBezTo>
                    <a:pt x="438" y="411"/>
                    <a:pt x="802" y="602"/>
                    <a:pt x="1167" y="775"/>
                  </a:cubicBezTo>
                  <a:cubicBezTo>
                    <a:pt x="1187" y="783"/>
                    <a:pt x="1208" y="787"/>
                    <a:pt x="1228" y="787"/>
                  </a:cubicBezTo>
                  <a:cubicBezTo>
                    <a:pt x="1361" y="787"/>
                    <a:pt x="1452" y="609"/>
                    <a:pt x="1310" y="526"/>
                  </a:cubicBezTo>
                  <a:cubicBezTo>
                    <a:pt x="946" y="334"/>
                    <a:pt x="563" y="161"/>
                    <a:pt x="170" y="8"/>
                  </a:cubicBezTo>
                  <a:cubicBezTo>
                    <a:pt x="158" y="3"/>
                    <a:pt x="146" y="0"/>
                    <a:pt x="135" y="0"/>
                  </a:cubicBezTo>
                  <a:close/>
                </a:path>
              </a:pathLst>
            </a:custGeom>
            <a:grpFill/>
            <a:ln>
              <a:noFill/>
            </a:ln>
          </p:spPr>
          <p:txBody>
            <a:bodyPr spcFirstLastPara="1" wrap="square" lIns="121900" tIns="121900" rIns="121900" bIns="121900" anchor="ctr" anchorCtr="0">
              <a:noAutofit/>
            </a:bodyPr>
            <a:lstStyle/>
            <a:p>
              <a:endParaRPr sz="1600"/>
            </a:p>
          </p:txBody>
        </p:sp>
        <p:sp>
          <p:nvSpPr>
            <p:cNvPr id="810" name="Google Shape;810;p33"/>
            <p:cNvSpPr/>
            <p:nvPr/>
          </p:nvSpPr>
          <p:spPr>
            <a:xfrm>
              <a:off x="4495675" y="4618475"/>
              <a:ext cx="32525" cy="22900"/>
            </a:xfrm>
            <a:custGeom>
              <a:avLst/>
              <a:gdLst/>
              <a:ahLst/>
              <a:cxnLst/>
              <a:rect l="l" t="t" r="r" b="b"/>
              <a:pathLst>
                <a:path w="1301" h="916" extrusionOk="0">
                  <a:moveTo>
                    <a:pt x="1092" y="1"/>
                  </a:moveTo>
                  <a:cubicBezTo>
                    <a:pt x="1076" y="1"/>
                    <a:pt x="1058" y="4"/>
                    <a:pt x="1040" y="10"/>
                  </a:cubicBezTo>
                  <a:cubicBezTo>
                    <a:pt x="638" y="77"/>
                    <a:pt x="245" y="470"/>
                    <a:pt x="44" y="786"/>
                  </a:cubicBezTo>
                  <a:cubicBezTo>
                    <a:pt x="1" y="850"/>
                    <a:pt x="60" y="915"/>
                    <a:pt x="121" y="915"/>
                  </a:cubicBezTo>
                  <a:cubicBezTo>
                    <a:pt x="141" y="915"/>
                    <a:pt x="161" y="908"/>
                    <a:pt x="178" y="891"/>
                  </a:cubicBezTo>
                  <a:cubicBezTo>
                    <a:pt x="322" y="757"/>
                    <a:pt x="485" y="632"/>
                    <a:pt x="647" y="527"/>
                  </a:cubicBezTo>
                  <a:cubicBezTo>
                    <a:pt x="810" y="431"/>
                    <a:pt x="1002" y="383"/>
                    <a:pt x="1155" y="288"/>
                  </a:cubicBezTo>
                  <a:cubicBezTo>
                    <a:pt x="1301" y="202"/>
                    <a:pt x="1232" y="1"/>
                    <a:pt x="1092" y="1"/>
                  </a:cubicBezTo>
                  <a:close/>
                </a:path>
              </a:pathLst>
            </a:custGeom>
            <a:grpFill/>
            <a:ln>
              <a:noFill/>
            </a:ln>
          </p:spPr>
          <p:txBody>
            <a:bodyPr spcFirstLastPara="1" wrap="square" lIns="121900" tIns="121900" rIns="121900" bIns="121900" anchor="ctr" anchorCtr="0">
              <a:noAutofit/>
            </a:bodyPr>
            <a:lstStyle/>
            <a:p>
              <a:endParaRPr sz="1600"/>
            </a:p>
          </p:txBody>
        </p:sp>
        <p:sp>
          <p:nvSpPr>
            <p:cNvPr id="811" name="Google Shape;811;p33"/>
            <p:cNvSpPr/>
            <p:nvPr/>
          </p:nvSpPr>
          <p:spPr>
            <a:xfrm>
              <a:off x="4478800" y="4552600"/>
              <a:ext cx="40025" cy="7925"/>
            </a:xfrm>
            <a:custGeom>
              <a:avLst/>
              <a:gdLst/>
              <a:ahLst/>
              <a:cxnLst/>
              <a:rect l="l" t="t" r="r" b="b"/>
              <a:pathLst>
                <a:path w="1601" h="317" extrusionOk="0">
                  <a:moveTo>
                    <a:pt x="1390" y="1"/>
                  </a:moveTo>
                  <a:cubicBezTo>
                    <a:pt x="968" y="10"/>
                    <a:pt x="546" y="20"/>
                    <a:pt x="125" y="49"/>
                  </a:cubicBezTo>
                  <a:cubicBezTo>
                    <a:pt x="0" y="77"/>
                    <a:pt x="0" y="250"/>
                    <a:pt x="125" y="278"/>
                  </a:cubicBezTo>
                  <a:cubicBezTo>
                    <a:pt x="546" y="298"/>
                    <a:pt x="968" y="317"/>
                    <a:pt x="1390" y="317"/>
                  </a:cubicBezTo>
                  <a:cubicBezTo>
                    <a:pt x="1600" y="317"/>
                    <a:pt x="1600" y="1"/>
                    <a:pt x="1390" y="1"/>
                  </a:cubicBezTo>
                  <a:close/>
                </a:path>
              </a:pathLst>
            </a:custGeom>
            <a:grpFill/>
            <a:ln>
              <a:noFill/>
            </a:ln>
          </p:spPr>
          <p:txBody>
            <a:bodyPr spcFirstLastPara="1" wrap="square" lIns="121900" tIns="121900" rIns="121900" bIns="121900" anchor="ctr" anchorCtr="0">
              <a:noAutofit/>
            </a:bodyPr>
            <a:lstStyle/>
            <a:p>
              <a:endParaRPr sz="1600"/>
            </a:p>
          </p:txBody>
        </p:sp>
      </p:grpSp>
      <p:sp>
        <p:nvSpPr>
          <p:cNvPr id="66" name="Google Shape;767;p33">
            <a:extLst>
              <a:ext uri="{FF2B5EF4-FFF2-40B4-BE49-F238E27FC236}">
                <a16:creationId xmlns:a16="http://schemas.microsoft.com/office/drawing/2014/main" id="{4CF4F1BC-87A3-4CE9-B29B-0AB7A81E2E60}"/>
              </a:ext>
            </a:extLst>
          </p:cNvPr>
          <p:cNvSpPr txBox="1">
            <a:spLocks/>
          </p:cNvSpPr>
          <p:nvPr/>
        </p:nvSpPr>
        <p:spPr>
          <a:xfrm>
            <a:off x="8410731" y="5367696"/>
            <a:ext cx="2848000" cy="770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Londrina Shadow"/>
              <a:buNone/>
              <a:defRPr sz="2400" b="0" i="0" u="none" strike="noStrike" cap="none">
                <a:solidFill>
                  <a:schemeClr val="dk1"/>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2pPr>
            <a:lvl3pPr marR="0" lvl="2"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3pPr>
            <a:lvl4pPr marR="0" lvl="3"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4pPr>
            <a:lvl5pPr marR="0" lvl="4"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5pPr>
            <a:lvl6pPr marR="0" lvl="5"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6pPr>
            <a:lvl7pPr marR="0" lvl="6"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7pPr>
            <a:lvl8pPr marR="0" lvl="7"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8pPr>
            <a:lvl9pPr marR="0" lvl="8"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9pPr>
          </a:lstStyle>
          <a:p>
            <a:r>
              <a:rPr lang="en-US" sz="2667" dirty="0">
                <a:solidFill>
                  <a:srgbClr val="C00000"/>
                </a:solidFill>
              </a:rPr>
              <a:t>ASSIGNMENTS , ERROR SOLVING</a:t>
            </a:r>
          </a:p>
        </p:txBody>
      </p:sp>
      <p:grpSp>
        <p:nvGrpSpPr>
          <p:cNvPr id="67" name="Google Shape;2259;p57">
            <a:extLst>
              <a:ext uri="{FF2B5EF4-FFF2-40B4-BE49-F238E27FC236}">
                <a16:creationId xmlns:a16="http://schemas.microsoft.com/office/drawing/2014/main" id="{98E854BB-A9ED-4F27-A76F-39F69B0D9F06}"/>
              </a:ext>
            </a:extLst>
          </p:cNvPr>
          <p:cNvGrpSpPr/>
          <p:nvPr/>
        </p:nvGrpSpPr>
        <p:grpSpPr>
          <a:xfrm>
            <a:off x="9508018" y="4672805"/>
            <a:ext cx="599289" cy="463831"/>
            <a:chOff x="3110125" y="4993400"/>
            <a:chExt cx="444925" cy="467450"/>
          </a:xfrm>
          <a:solidFill>
            <a:srgbClr val="C00000"/>
          </a:solidFill>
        </p:grpSpPr>
        <p:sp>
          <p:nvSpPr>
            <p:cNvPr id="68" name="Google Shape;2260;p57">
              <a:extLst>
                <a:ext uri="{FF2B5EF4-FFF2-40B4-BE49-F238E27FC236}">
                  <a16:creationId xmlns:a16="http://schemas.microsoft.com/office/drawing/2014/main" id="{C843E9F8-B472-44D5-A3F9-6486FA287DB9}"/>
                </a:ext>
              </a:extLst>
            </p:cNvPr>
            <p:cNvSpPr/>
            <p:nvPr/>
          </p:nvSpPr>
          <p:spPr>
            <a:xfrm>
              <a:off x="3110125" y="4993400"/>
              <a:ext cx="434975" cy="465725"/>
            </a:xfrm>
            <a:custGeom>
              <a:avLst/>
              <a:gdLst/>
              <a:ahLst/>
              <a:cxnLst/>
              <a:rect l="l" t="t" r="r" b="b"/>
              <a:pathLst>
                <a:path w="17399" h="18629" extrusionOk="0">
                  <a:moveTo>
                    <a:pt x="15873" y="1"/>
                  </a:moveTo>
                  <a:cubicBezTo>
                    <a:pt x="15284" y="295"/>
                    <a:pt x="14747" y="677"/>
                    <a:pt x="14279" y="1127"/>
                  </a:cubicBezTo>
                  <a:cubicBezTo>
                    <a:pt x="12512" y="2912"/>
                    <a:pt x="11767" y="3466"/>
                    <a:pt x="10380" y="5251"/>
                  </a:cubicBezTo>
                  <a:cubicBezTo>
                    <a:pt x="8613" y="7504"/>
                    <a:pt x="6863" y="9757"/>
                    <a:pt x="5269" y="12182"/>
                  </a:cubicBezTo>
                  <a:cubicBezTo>
                    <a:pt x="4576" y="10866"/>
                    <a:pt x="3830" y="8180"/>
                    <a:pt x="2046" y="7279"/>
                  </a:cubicBezTo>
                  <a:lnTo>
                    <a:pt x="2011" y="7331"/>
                  </a:lnTo>
                  <a:cubicBezTo>
                    <a:pt x="1803" y="7677"/>
                    <a:pt x="1" y="9549"/>
                    <a:pt x="1" y="9826"/>
                  </a:cubicBezTo>
                  <a:lnTo>
                    <a:pt x="1" y="9964"/>
                  </a:lnTo>
                  <a:cubicBezTo>
                    <a:pt x="555" y="10571"/>
                    <a:pt x="1075" y="11229"/>
                    <a:pt x="1526" y="11923"/>
                  </a:cubicBezTo>
                  <a:cubicBezTo>
                    <a:pt x="2843" y="13777"/>
                    <a:pt x="3605" y="15024"/>
                    <a:pt x="4090" y="17242"/>
                  </a:cubicBezTo>
                  <a:cubicBezTo>
                    <a:pt x="4229" y="17693"/>
                    <a:pt x="4298" y="18161"/>
                    <a:pt x="4298" y="18629"/>
                  </a:cubicBezTo>
                  <a:cubicBezTo>
                    <a:pt x="4489" y="18195"/>
                    <a:pt x="5338" y="16913"/>
                    <a:pt x="6187" y="15683"/>
                  </a:cubicBezTo>
                  <a:cubicBezTo>
                    <a:pt x="6690" y="14955"/>
                    <a:pt x="7175" y="14262"/>
                    <a:pt x="7539" y="13759"/>
                  </a:cubicBezTo>
                  <a:cubicBezTo>
                    <a:pt x="7729" y="13499"/>
                    <a:pt x="7868" y="13291"/>
                    <a:pt x="7972" y="13153"/>
                  </a:cubicBezTo>
                  <a:cubicBezTo>
                    <a:pt x="8301" y="12720"/>
                    <a:pt x="8630" y="12286"/>
                    <a:pt x="8960" y="11888"/>
                  </a:cubicBezTo>
                  <a:cubicBezTo>
                    <a:pt x="9497" y="11212"/>
                    <a:pt x="10069" y="10571"/>
                    <a:pt x="10606" y="9964"/>
                  </a:cubicBezTo>
                  <a:cubicBezTo>
                    <a:pt x="11143" y="9375"/>
                    <a:pt x="11697" y="8803"/>
                    <a:pt x="12252" y="8232"/>
                  </a:cubicBezTo>
                  <a:cubicBezTo>
                    <a:pt x="12720" y="7764"/>
                    <a:pt x="13188" y="7296"/>
                    <a:pt x="13655" y="6828"/>
                  </a:cubicBezTo>
                  <a:cubicBezTo>
                    <a:pt x="14279" y="6204"/>
                    <a:pt x="14920" y="5598"/>
                    <a:pt x="15562" y="4957"/>
                  </a:cubicBezTo>
                  <a:cubicBezTo>
                    <a:pt x="16168" y="4367"/>
                    <a:pt x="16775" y="3761"/>
                    <a:pt x="17398" y="3120"/>
                  </a:cubicBezTo>
                  <a:lnTo>
                    <a:pt x="17398" y="2912"/>
                  </a:lnTo>
                  <a:cubicBezTo>
                    <a:pt x="17190" y="2080"/>
                    <a:pt x="16567" y="417"/>
                    <a:pt x="15873" y="1"/>
                  </a:cubicBezTo>
                  <a:close/>
                </a:path>
              </a:pathLst>
            </a:custGeom>
            <a:grpFill/>
            <a:ln>
              <a:noFill/>
            </a:ln>
          </p:spPr>
          <p:txBody>
            <a:bodyPr spcFirstLastPara="1" wrap="square" lIns="121900" tIns="121900" rIns="121900" bIns="121900" anchor="ctr" anchorCtr="0">
              <a:noAutofit/>
            </a:bodyPr>
            <a:lstStyle/>
            <a:p>
              <a:endParaRPr sz="2400"/>
            </a:p>
          </p:txBody>
        </p:sp>
        <p:sp>
          <p:nvSpPr>
            <p:cNvPr id="69" name="Google Shape;2261;p57">
              <a:extLst>
                <a:ext uri="{FF2B5EF4-FFF2-40B4-BE49-F238E27FC236}">
                  <a16:creationId xmlns:a16="http://schemas.microsoft.com/office/drawing/2014/main" id="{CCE8DD64-C9F1-4519-A1E3-224B128334F0}"/>
                </a:ext>
              </a:extLst>
            </p:cNvPr>
            <p:cNvSpPr/>
            <p:nvPr/>
          </p:nvSpPr>
          <p:spPr>
            <a:xfrm>
              <a:off x="3160375" y="4993400"/>
              <a:ext cx="346600" cy="304575"/>
            </a:xfrm>
            <a:custGeom>
              <a:avLst/>
              <a:gdLst/>
              <a:ahLst/>
              <a:cxnLst/>
              <a:rect l="l" t="t" r="r" b="b"/>
              <a:pathLst>
                <a:path w="13864" h="12183" fill="none" extrusionOk="0">
                  <a:moveTo>
                    <a:pt x="1" y="7261"/>
                  </a:moveTo>
                  <a:cubicBezTo>
                    <a:pt x="18" y="7261"/>
                    <a:pt x="18" y="7279"/>
                    <a:pt x="36" y="7279"/>
                  </a:cubicBezTo>
                  <a:cubicBezTo>
                    <a:pt x="1820" y="8180"/>
                    <a:pt x="2566" y="10866"/>
                    <a:pt x="3259" y="12182"/>
                  </a:cubicBezTo>
                  <a:cubicBezTo>
                    <a:pt x="4853" y="9757"/>
                    <a:pt x="6603" y="7504"/>
                    <a:pt x="8353" y="5251"/>
                  </a:cubicBezTo>
                  <a:cubicBezTo>
                    <a:pt x="9739" y="3466"/>
                    <a:pt x="10502" y="2912"/>
                    <a:pt x="12252" y="1127"/>
                  </a:cubicBezTo>
                  <a:cubicBezTo>
                    <a:pt x="12737" y="677"/>
                    <a:pt x="13274" y="295"/>
                    <a:pt x="13863" y="1"/>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0" name="Google Shape;2262;p57">
              <a:extLst>
                <a:ext uri="{FF2B5EF4-FFF2-40B4-BE49-F238E27FC236}">
                  <a16:creationId xmlns:a16="http://schemas.microsoft.com/office/drawing/2014/main" id="{D4D4005B-C924-4D00-9ACB-56BFB9FE46F9}"/>
                </a:ext>
              </a:extLst>
            </p:cNvPr>
            <p:cNvSpPr/>
            <p:nvPr/>
          </p:nvSpPr>
          <p:spPr>
            <a:xfrm>
              <a:off x="3506950" y="4993400"/>
              <a:ext cx="37725" cy="72375"/>
            </a:xfrm>
            <a:custGeom>
              <a:avLst/>
              <a:gdLst/>
              <a:ahLst/>
              <a:cxnLst/>
              <a:rect l="l" t="t" r="r" b="b"/>
              <a:pathLst>
                <a:path w="1509" h="2895" fill="none" extrusionOk="0">
                  <a:moveTo>
                    <a:pt x="0" y="1"/>
                  </a:moveTo>
                  <a:cubicBezTo>
                    <a:pt x="694" y="417"/>
                    <a:pt x="1317" y="2063"/>
                    <a:pt x="1508" y="2895"/>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1" name="Google Shape;2263;p57">
              <a:extLst>
                <a:ext uri="{FF2B5EF4-FFF2-40B4-BE49-F238E27FC236}">
                  <a16:creationId xmlns:a16="http://schemas.microsoft.com/office/drawing/2014/main" id="{D45D1887-11A2-49AD-B314-A903EDB9BDC3}"/>
                </a:ext>
              </a:extLst>
            </p:cNvPr>
            <p:cNvSpPr/>
            <p:nvPr/>
          </p:nvSpPr>
          <p:spPr>
            <a:xfrm>
              <a:off x="3217575" y="5070950"/>
              <a:ext cx="327525" cy="388175"/>
            </a:xfrm>
            <a:custGeom>
              <a:avLst/>
              <a:gdLst/>
              <a:ahLst/>
              <a:cxnLst/>
              <a:rect l="l" t="t" r="r" b="b"/>
              <a:pathLst>
                <a:path w="13101" h="15527" fill="none" extrusionOk="0">
                  <a:moveTo>
                    <a:pt x="13100" y="0"/>
                  </a:moveTo>
                  <a:cubicBezTo>
                    <a:pt x="12477" y="642"/>
                    <a:pt x="11870" y="1248"/>
                    <a:pt x="11264" y="1855"/>
                  </a:cubicBezTo>
                  <a:cubicBezTo>
                    <a:pt x="10622" y="2478"/>
                    <a:pt x="9981" y="3102"/>
                    <a:pt x="9357" y="3726"/>
                  </a:cubicBezTo>
                  <a:cubicBezTo>
                    <a:pt x="8890" y="4194"/>
                    <a:pt x="8422" y="4662"/>
                    <a:pt x="7954" y="5130"/>
                  </a:cubicBezTo>
                  <a:cubicBezTo>
                    <a:pt x="7399" y="5701"/>
                    <a:pt x="6845" y="6273"/>
                    <a:pt x="6308" y="6862"/>
                  </a:cubicBezTo>
                  <a:cubicBezTo>
                    <a:pt x="5771" y="7469"/>
                    <a:pt x="5199" y="8110"/>
                    <a:pt x="4662" y="8786"/>
                  </a:cubicBezTo>
                  <a:cubicBezTo>
                    <a:pt x="4332" y="9184"/>
                    <a:pt x="4003" y="9618"/>
                    <a:pt x="3674" y="10051"/>
                  </a:cubicBezTo>
                  <a:cubicBezTo>
                    <a:pt x="3570" y="10189"/>
                    <a:pt x="3431" y="10397"/>
                    <a:pt x="3241" y="10657"/>
                  </a:cubicBezTo>
                  <a:cubicBezTo>
                    <a:pt x="2877" y="11160"/>
                    <a:pt x="2392" y="11853"/>
                    <a:pt x="1889" y="12581"/>
                  </a:cubicBezTo>
                  <a:cubicBezTo>
                    <a:pt x="1040" y="13811"/>
                    <a:pt x="191" y="15093"/>
                    <a:pt x="0" y="15527"/>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2" name="Google Shape;2264;p57">
              <a:extLst>
                <a:ext uri="{FF2B5EF4-FFF2-40B4-BE49-F238E27FC236}">
                  <a16:creationId xmlns:a16="http://schemas.microsoft.com/office/drawing/2014/main" id="{792CF2D6-7B79-4AB6-B264-17A0FA12A725}"/>
                </a:ext>
              </a:extLst>
            </p:cNvPr>
            <p:cNvSpPr/>
            <p:nvPr/>
          </p:nvSpPr>
          <p:spPr>
            <a:xfrm>
              <a:off x="3110125" y="5176650"/>
              <a:ext cx="50275" cy="62400"/>
            </a:xfrm>
            <a:custGeom>
              <a:avLst/>
              <a:gdLst/>
              <a:ahLst/>
              <a:cxnLst/>
              <a:rect l="l" t="t" r="r" b="b"/>
              <a:pathLst>
                <a:path w="2011" h="2496" fill="none" extrusionOk="0">
                  <a:moveTo>
                    <a:pt x="2011" y="1"/>
                  </a:moveTo>
                  <a:cubicBezTo>
                    <a:pt x="1803" y="347"/>
                    <a:pt x="1" y="2219"/>
                    <a:pt x="1" y="2496"/>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3" name="Google Shape;2265;p57">
              <a:extLst>
                <a:ext uri="{FF2B5EF4-FFF2-40B4-BE49-F238E27FC236}">
                  <a16:creationId xmlns:a16="http://schemas.microsoft.com/office/drawing/2014/main" id="{2FB54446-E2F7-4E29-87B2-BDD102F50DE2}"/>
                </a:ext>
              </a:extLst>
            </p:cNvPr>
            <p:cNvSpPr/>
            <p:nvPr/>
          </p:nvSpPr>
          <p:spPr>
            <a:xfrm>
              <a:off x="3110125" y="5242500"/>
              <a:ext cx="107475" cy="216625"/>
            </a:xfrm>
            <a:custGeom>
              <a:avLst/>
              <a:gdLst/>
              <a:ahLst/>
              <a:cxnLst/>
              <a:rect l="l" t="t" r="r" b="b"/>
              <a:pathLst>
                <a:path w="4299" h="8665" fill="none" extrusionOk="0">
                  <a:moveTo>
                    <a:pt x="1" y="0"/>
                  </a:moveTo>
                  <a:cubicBezTo>
                    <a:pt x="555" y="607"/>
                    <a:pt x="1075" y="1265"/>
                    <a:pt x="1526" y="1959"/>
                  </a:cubicBezTo>
                  <a:cubicBezTo>
                    <a:pt x="2843" y="3830"/>
                    <a:pt x="3605" y="5060"/>
                    <a:pt x="4090" y="7278"/>
                  </a:cubicBezTo>
                  <a:cubicBezTo>
                    <a:pt x="4229" y="7729"/>
                    <a:pt x="4298" y="8197"/>
                    <a:pt x="4298" y="8665"/>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4" name="Google Shape;2266;p57">
              <a:extLst>
                <a:ext uri="{FF2B5EF4-FFF2-40B4-BE49-F238E27FC236}">
                  <a16:creationId xmlns:a16="http://schemas.microsoft.com/office/drawing/2014/main" id="{7A025F51-FBC1-4579-A88C-9A40F99DFE3A}"/>
                </a:ext>
              </a:extLst>
            </p:cNvPr>
            <p:cNvSpPr/>
            <p:nvPr/>
          </p:nvSpPr>
          <p:spPr>
            <a:xfrm>
              <a:off x="3221025" y="5453900"/>
              <a:ext cx="50275" cy="6950"/>
            </a:xfrm>
            <a:custGeom>
              <a:avLst/>
              <a:gdLst/>
              <a:ahLst/>
              <a:cxnLst/>
              <a:rect l="l" t="t" r="r" b="b"/>
              <a:pathLst>
                <a:path w="2011" h="278" fill="none" extrusionOk="0">
                  <a:moveTo>
                    <a:pt x="1" y="278"/>
                  </a:moveTo>
                  <a:cubicBezTo>
                    <a:pt x="417" y="1"/>
                    <a:pt x="1456" y="209"/>
                    <a:pt x="2011" y="209"/>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5" name="Google Shape;2267;p57">
              <a:extLst>
                <a:ext uri="{FF2B5EF4-FFF2-40B4-BE49-F238E27FC236}">
                  <a16:creationId xmlns:a16="http://schemas.microsoft.com/office/drawing/2014/main" id="{036E0016-A825-4FFB-ADB9-CC50396FCAA9}"/>
                </a:ext>
              </a:extLst>
            </p:cNvPr>
            <p:cNvSpPr/>
            <p:nvPr/>
          </p:nvSpPr>
          <p:spPr>
            <a:xfrm>
              <a:off x="3545075" y="5070950"/>
              <a:ext cx="9975" cy="64150"/>
            </a:xfrm>
            <a:custGeom>
              <a:avLst/>
              <a:gdLst/>
              <a:ahLst/>
              <a:cxnLst/>
              <a:rect l="l" t="t" r="r" b="b"/>
              <a:pathLst>
                <a:path w="399" h="2566" fill="none" extrusionOk="0">
                  <a:moveTo>
                    <a:pt x="0" y="0"/>
                  </a:moveTo>
                  <a:cubicBezTo>
                    <a:pt x="226" y="850"/>
                    <a:pt x="364" y="1699"/>
                    <a:pt x="399" y="2565"/>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6" name="Google Shape;2268;p57">
              <a:extLst>
                <a:ext uri="{FF2B5EF4-FFF2-40B4-BE49-F238E27FC236}">
                  <a16:creationId xmlns:a16="http://schemas.microsoft.com/office/drawing/2014/main" id="{EB9D7D46-1296-4F02-A4FA-4E87B046E00C}"/>
                </a:ext>
              </a:extLst>
            </p:cNvPr>
            <p:cNvSpPr/>
            <p:nvPr/>
          </p:nvSpPr>
          <p:spPr>
            <a:xfrm>
              <a:off x="3304200" y="5135075"/>
              <a:ext cx="250850" cy="281600"/>
            </a:xfrm>
            <a:custGeom>
              <a:avLst/>
              <a:gdLst/>
              <a:ahLst/>
              <a:cxnLst/>
              <a:rect l="l" t="t" r="r" b="b"/>
              <a:pathLst>
                <a:path w="10034" h="11264" fill="none" extrusionOk="0">
                  <a:moveTo>
                    <a:pt x="1" y="11263"/>
                  </a:moveTo>
                  <a:cubicBezTo>
                    <a:pt x="469" y="10692"/>
                    <a:pt x="954" y="10120"/>
                    <a:pt x="1404" y="9565"/>
                  </a:cubicBezTo>
                  <a:cubicBezTo>
                    <a:pt x="1543" y="9409"/>
                    <a:pt x="1664" y="9236"/>
                    <a:pt x="1786" y="9080"/>
                  </a:cubicBezTo>
                  <a:cubicBezTo>
                    <a:pt x="2098" y="8699"/>
                    <a:pt x="2410" y="8335"/>
                    <a:pt x="2721" y="7971"/>
                  </a:cubicBezTo>
                  <a:cubicBezTo>
                    <a:pt x="3207" y="7417"/>
                    <a:pt x="3709" y="6879"/>
                    <a:pt x="4194" y="6360"/>
                  </a:cubicBezTo>
                  <a:cubicBezTo>
                    <a:pt x="4697" y="5822"/>
                    <a:pt x="5234" y="5268"/>
                    <a:pt x="5754" y="4731"/>
                  </a:cubicBezTo>
                  <a:cubicBezTo>
                    <a:pt x="6222" y="4245"/>
                    <a:pt x="6672" y="3760"/>
                    <a:pt x="7105" y="3275"/>
                  </a:cubicBezTo>
                  <a:cubicBezTo>
                    <a:pt x="7452" y="2911"/>
                    <a:pt x="7781" y="2530"/>
                    <a:pt x="8093" y="2149"/>
                  </a:cubicBezTo>
                  <a:cubicBezTo>
                    <a:pt x="8249" y="1958"/>
                    <a:pt x="8440" y="1768"/>
                    <a:pt x="8613" y="1560"/>
                  </a:cubicBezTo>
                  <a:cubicBezTo>
                    <a:pt x="9098" y="1040"/>
                    <a:pt x="9618" y="520"/>
                    <a:pt x="10034" y="0"/>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7" name="Google Shape;2269;p57">
              <a:extLst>
                <a:ext uri="{FF2B5EF4-FFF2-40B4-BE49-F238E27FC236}">
                  <a16:creationId xmlns:a16="http://schemas.microsoft.com/office/drawing/2014/main" id="{F3656453-3FFA-4C04-92EA-48AE39BEF346}"/>
                </a:ext>
              </a:extLst>
            </p:cNvPr>
            <p:cNvSpPr/>
            <p:nvPr/>
          </p:nvSpPr>
          <p:spPr>
            <a:xfrm>
              <a:off x="3271275" y="5416650"/>
              <a:ext cx="32950" cy="42475"/>
            </a:xfrm>
            <a:custGeom>
              <a:avLst/>
              <a:gdLst/>
              <a:ahLst/>
              <a:cxnLst/>
              <a:rect l="l" t="t" r="r" b="b"/>
              <a:pathLst>
                <a:path w="1318" h="1699" fill="none" extrusionOk="0">
                  <a:moveTo>
                    <a:pt x="1" y="1699"/>
                  </a:moveTo>
                  <a:cubicBezTo>
                    <a:pt x="400" y="1144"/>
                    <a:pt x="850" y="572"/>
                    <a:pt x="1318" y="0"/>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8" name="Google Shape;2270;p57">
              <a:extLst>
                <a:ext uri="{FF2B5EF4-FFF2-40B4-BE49-F238E27FC236}">
                  <a16:creationId xmlns:a16="http://schemas.microsoft.com/office/drawing/2014/main" id="{B72D0023-293E-4D5C-A3F1-D61C311680CC}"/>
                </a:ext>
              </a:extLst>
            </p:cNvPr>
            <p:cNvSpPr/>
            <p:nvPr/>
          </p:nvSpPr>
          <p:spPr>
            <a:xfrm>
              <a:off x="3500025" y="5117725"/>
              <a:ext cx="17350" cy="53750"/>
            </a:xfrm>
            <a:custGeom>
              <a:avLst/>
              <a:gdLst/>
              <a:ahLst/>
              <a:cxnLst/>
              <a:rect l="l" t="t" r="r" b="b"/>
              <a:pathLst>
                <a:path w="694" h="2150" fill="none" extrusionOk="0">
                  <a:moveTo>
                    <a:pt x="0" y="1"/>
                  </a:moveTo>
                  <a:cubicBezTo>
                    <a:pt x="139" y="694"/>
                    <a:pt x="555" y="1456"/>
                    <a:pt x="693" y="2150"/>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9" name="Google Shape;2271;p57">
              <a:extLst>
                <a:ext uri="{FF2B5EF4-FFF2-40B4-BE49-F238E27FC236}">
                  <a16:creationId xmlns:a16="http://schemas.microsoft.com/office/drawing/2014/main" id="{E9C03DAA-1F9B-417E-A659-8C8E9FEC061A}"/>
                </a:ext>
              </a:extLst>
            </p:cNvPr>
            <p:cNvSpPr/>
            <p:nvPr/>
          </p:nvSpPr>
          <p:spPr>
            <a:xfrm>
              <a:off x="3451500" y="5164100"/>
              <a:ext cx="30350" cy="52425"/>
            </a:xfrm>
            <a:custGeom>
              <a:avLst/>
              <a:gdLst/>
              <a:ahLst/>
              <a:cxnLst/>
              <a:rect l="l" t="t" r="r" b="b"/>
              <a:pathLst>
                <a:path w="1214" h="2097" fill="none" extrusionOk="0">
                  <a:moveTo>
                    <a:pt x="0" y="0"/>
                  </a:moveTo>
                  <a:lnTo>
                    <a:pt x="0" y="0"/>
                  </a:lnTo>
                  <a:cubicBezTo>
                    <a:pt x="486" y="641"/>
                    <a:pt x="902" y="1334"/>
                    <a:pt x="1213" y="2097"/>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0" name="Google Shape;2272;p57">
              <a:extLst>
                <a:ext uri="{FF2B5EF4-FFF2-40B4-BE49-F238E27FC236}">
                  <a16:creationId xmlns:a16="http://schemas.microsoft.com/office/drawing/2014/main" id="{52DCFF40-2EB0-41D9-80FB-BC1D260040DE}"/>
                </a:ext>
              </a:extLst>
            </p:cNvPr>
            <p:cNvSpPr/>
            <p:nvPr/>
          </p:nvSpPr>
          <p:spPr>
            <a:xfrm>
              <a:off x="3415550" y="5198750"/>
              <a:ext cx="29050" cy="50700"/>
            </a:xfrm>
            <a:custGeom>
              <a:avLst/>
              <a:gdLst/>
              <a:ahLst/>
              <a:cxnLst/>
              <a:rect l="l" t="t" r="r" b="b"/>
              <a:pathLst>
                <a:path w="1162" h="2028" fill="none" extrusionOk="0">
                  <a:moveTo>
                    <a:pt x="0" y="0"/>
                  </a:moveTo>
                  <a:lnTo>
                    <a:pt x="35" y="18"/>
                  </a:lnTo>
                  <a:cubicBezTo>
                    <a:pt x="537" y="607"/>
                    <a:pt x="919" y="1300"/>
                    <a:pt x="1161" y="2028"/>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1" name="Google Shape;2273;p57">
              <a:extLst>
                <a:ext uri="{FF2B5EF4-FFF2-40B4-BE49-F238E27FC236}">
                  <a16:creationId xmlns:a16="http://schemas.microsoft.com/office/drawing/2014/main" id="{BF4A0862-1129-45A2-92E9-6EF46458D1DB}"/>
                </a:ext>
              </a:extLst>
            </p:cNvPr>
            <p:cNvSpPr/>
            <p:nvPr/>
          </p:nvSpPr>
          <p:spPr>
            <a:xfrm>
              <a:off x="3375250" y="5242500"/>
              <a:ext cx="31225" cy="48550"/>
            </a:xfrm>
            <a:custGeom>
              <a:avLst/>
              <a:gdLst/>
              <a:ahLst/>
              <a:cxnLst/>
              <a:rect l="l" t="t" r="r" b="b"/>
              <a:pathLst>
                <a:path w="1249" h="1942" fill="none" extrusionOk="0">
                  <a:moveTo>
                    <a:pt x="1" y="0"/>
                  </a:moveTo>
                  <a:lnTo>
                    <a:pt x="1" y="0"/>
                  </a:lnTo>
                  <a:cubicBezTo>
                    <a:pt x="486" y="694"/>
                    <a:pt x="902" y="1179"/>
                    <a:pt x="1248" y="1941"/>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2" name="Google Shape;2274;p57">
              <a:extLst>
                <a:ext uri="{FF2B5EF4-FFF2-40B4-BE49-F238E27FC236}">
                  <a16:creationId xmlns:a16="http://schemas.microsoft.com/office/drawing/2014/main" id="{F76AB0C1-DCD8-4A43-9256-701B8C1F228E}"/>
                </a:ext>
              </a:extLst>
            </p:cNvPr>
            <p:cNvSpPr/>
            <p:nvPr/>
          </p:nvSpPr>
          <p:spPr>
            <a:xfrm>
              <a:off x="3335400" y="5291025"/>
              <a:ext cx="36425" cy="42900"/>
            </a:xfrm>
            <a:custGeom>
              <a:avLst/>
              <a:gdLst/>
              <a:ahLst/>
              <a:cxnLst/>
              <a:rect l="l" t="t" r="r" b="b"/>
              <a:pathLst>
                <a:path w="1457" h="1716" fill="none" extrusionOk="0">
                  <a:moveTo>
                    <a:pt x="1" y="0"/>
                  </a:moveTo>
                  <a:cubicBezTo>
                    <a:pt x="486" y="624"/>
                    <a:pt x="971" y="1092"/>
                    <a:pt x="1456" y="1716"/>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3" name="Google Shape;2275;p57">
              <a:extLst>
                <a:ext uri="{FF2B5EF4-FFF2-40B4-BE49-F238E27FC236}">
                  <a16:creationId xmlns:a16="http://schemas.microsoft.com/office/drawing/2014/main" id="{A3E0B2B1-1C39-4F11-953B-BB1423E1B35F}"/>
                </a:ext>
              </a:extLst>
            </p:cNvPr>
            <p:cNvSpPr/>
            <p:nvPr/>
          </p:nvSpPr>
          <p:spPr>
            <a:xfrm>
              <a:off x="3299000" y="5337800"/>
              <a:ext cx="37725" cy="34675"/>
            </a:xfrm>
            <a:custGeom>
              <a:avLst/>
              <a:gdLst/>
              <a:ahLst/>
              <a:cxnLst/>
              <a:rect l="l" t="t" r="r" b="b"/>
              <a:pathLst>
                <a:path w="1509" h="1387" fill="none" extrusionOk="0">
                  <a:moveTo>
                    <a:pt x="1" y="1"/>
                  </a:moveTo>
                  <a:cubicBezTo>
                    <a:pt x="625" y="139"/>
                    <a:pt x="1179" y="971"/>
                    <a:pt x="1509" y="1387"/>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4" name="Google Shape;2276;p57">
              <a:extLst>
                <a:ext uri="{FF2B5EF4-FFF2-40B4-BE49-F238E27FC236}">
                  <a16:creationId xmlns:a16="http://schemas.microsoft.com/office/drawing/2014/main" id="{EE6D8230-01D1-4F99-B09A-B475EBCB364B}"/>
                </a:ext>
              </a:extLst>
            </p:cNvPr>
            <p:cNvSpPr/>
            <p:nvPr/>
          </p:nvSpPr>
          <p:spPr>
            <a:xfrm>
              <a:off x="3266525" y="5386325"/>
              <a:ext cx="39000" cy="31225"/>
            </a:xfrm>
            <a:custGeom>
              <a:avLst/>
              <a:gdLst/>
              <a:ahLst/>
              <a:cxnLst/>
              <a:rect l="l" t="t" r="r" b="b"/>
              <a:pathLst>
                <a:path w="1560" h="1249" fill="none" extrusionOk="0">
                  <a:moveTo>
                    <a:pt x="0" y="0"/>
                  </a:moveTo>
                  <a:cubicBezTo>
                    <a:pt x="399" y="0"/>
                    <a:pt x="1560" y="953"/>
                    <a:pt x="1525" y="1213"/>
                  </a:cubicBezTo>
                  <a:lnTo>
                    <a:pt x="1525" y="1213"/>
                  </a:lnTo>
                  <a:cubicBezTo>
                    <a:pt x="1525" y="1231"/>
                    <a:pt x="1525" y="1231"/>
                    <a:pt x="1525" y="1248"/>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85" name="Google Shape;2156;p57">
            <a:extLst>
              <a:ext uri="{FF2B5EF4-FFF2-40B4-BE49-F238E27FC236}">
                <a16:creationId xmlns:a16="http://schemas.microsoft.com/office/drawing/2014/main" id="{28111CF3-536C-4F50-8208-19C91DE188F9}"/>
              </a:ext>
            </a:extLst>
          </p:cNvPr>
          <p:cNvGrpSpPr/>
          <p:nvPr/>
        </p:nvGrpSpPr>
        <p:grpSpPr>
          <a:xfrm>
            <a:off x="6841945" y="3360711"/>
            <a:ext cx="446301" cy="434629"/>
            <a:chOff x="1217575" y="2355450"/>
            <a:chExt cx="874650" cy="851775"/>
          </a:xfrm>
          <a:solidFill>
            <a:srgbClr val="7030A0"/>
          </a:solidFill>
        </p:grpSpPr>
        <p:sp>
          <p:nvSpPr>
            <p:cNvPr id="86" name="Google Shape;2157;p57">
              <a:extLst>
                <a:ext uri="{FF2B5EF4-FFF2-40B4-BE49-F238E27FC236}">
                  <a16:creationId xmlns:a16="http://schemas.microsoft.com/office/drawing/2014/main" id="{843C373F-5240-423D-91E1-E567E3001099}"/>
                </a:ext>
              </a:extLst>
            </p:cNvPr>
            <p:cNvSpPr/>
            <p:nvPr/>
          </p:nvSpPr>
          <p:spPr>
            <a:xfrm>
              <a:off x="1238725" y="2378875"/>
              <a:ext cx="373700" cy="335600"/>
            </a:xfrm>
            <a:custGeom>
              <a:avLst/>
              <a:gdLst/>
              <a:ahLst/>
              <a:cxnLst/>
              <a:rect l="l" t="t" r="r" b="b"/>
              <a:pathLst>
                <a:path w="14948" h="13424" extrusionOk="0">
                  <a:moveTo>
                    <a:pt x="14036" y="1"/>
                  </a:moveTo>
                  <a:cubicBezTo>
                    <a:pt x="13228" y="1"/>
                    <a:pt x="12385" y="369"/>
                    <a:pt x="11651" y="755"/>
                  </a:cubicBezTo>
                  <a:cubicBezTo>
                    <a:pt x="9649" y="1790"/>
                    <a:pt x="7715" y="2964"/>
                    <a:pt x="5869" y="4241"/>
                  </a:cubicBezTo>
                  <a:cubicBezTo>
                    <a:pt x="4315" y="5311"/>
                    <a:pt x="2779" y="6502"/>
                    <a:pt x="1692" y="8038"/>
                  </a:cubicBezTo>
                  <a:cubicBezTo>
                    <a:pt x="605" y="9592"/>
                    <a:pt x="0" y="11577"/>
                    <a:pt x="484" y="13423"/>
                  </a:cubicBezTo>
                  <a:cubicBezTo>
                    <a:pt x="3193" y="11093"/>
                    <a:pt x="6645" y="9799"/>
                    <a:pt x="10218" y="9747"/>
                  </a:cubicBezTo>
                  <a:cubicBezTo>
                    <a:pt x="10960" y="6209"/>
                    <a:pt x="12583" y="2930"/>
                    <a:pt x="14947" y="185"/>
                  </a:cubicBezTo>
                  <a:cubicBezTo>
                    <a:pt x="14654" y="55"/>
                    <a:pt x="14348" y="1"/>
                    <a:pt x="14036" y="1"/>
                  </a:cubicBezTo>
                  <a:close/>
                </a:path>
              </a:pathLst>
            </a:custGeom>
            <a:grpFill/>
            <a:ln>
              <a:noFill/>
            </a:ln>
          </p:spPr>
          <p:txBody>
            <a:bodyPr spcFirstLastPara="1" wrap="square" lIns="121900" tIns="121900" rIns="121900" bIns="121900" anchor="ctr" anchorCtr="0">
              <a:noAutofit/>
            </a:bodyPr>
            <a:lstStyle/>
            <a:p>
              <a:endParaRPr sz="2400"/>
            </a:p>
          </p:txBody>
        </p:sp>
        <p:sp>
          <p:nvSpPr>
            <p:cNvPr id="87" name="Google Shape;2158;p57">
              <a:extLst>
                <a:ext uri="{FF2B5EF4-FFF2-40B4-BE49-F238E27FC236}">
                  <a16:creationId xmlns:a16="http://schemas.microsoft.com/office/drawing/2014/main" id="{39685289-9A1A-4FE1-8369-DF0AE5E27127}"/>
                </a:ext>
              </a:extLst>
            </p:cNvPr>
            <p:cNvSpPr/>
            <p:nvPr/>
          </p:nvSpPr>
          <p:spPr>
            <a:xfrm>
              <a:off x="1226650" y="2835700"/>
              <a:ext cx="384050" cy="371525"/>
            </a:xfrm>
            <a:custGeom>
              <a:avLst/>
              <a:gdLst/>
              <a:ahLst/>
              <a:cxnLst/>
              <a:rect l="l" t="t" r="r" b="b"/>
              <a:pathLst>
                <a:path w="15362" h="14861" extrusionOk="0">
                  <a:moveTo>
                    <a:pt x="207" y="0"/>
                  </a:moveTo>
                  <a:lnTo>
                    <a:pt x="207" y="0"/>
                  </a:lnTo>
                  <a:cubicBezTo>
                    <a:pt x="0" y="3798"/>
                    <a:pt x="2261" y="7388"/>
                    <a:pt x="5213" y="9769"/>
                  </a:cubicBezTo>
                  <a:cubicBezTo>
                    <a:pt x="8181" y="12151"/>
                    <a:pt x="11806" y="13515"/>
                    <a:pt x="15361" y="14861"/>
                  </a:cubicBezTo>
                  <a:cubicBezTo>
                    <a:pt x="12375" y="11875"/>
                    <a:pt x="11081" y="7612"/>
                    <a:pt x="11909" y="3470"/>
                  </a:cubicBezTo>
                  <a:lnTo>
                    <a:pt x="11909" y="3470"/>
                  </a:lnTo>
                  <a:cubicBezTo>
                    <a:pt x="11188" y="3579"/>
                    <a:pt x="10465" y="3632"/>
                    <a:pt x="9747" y="3632"/>
                  </a:cubicBezTo>
                  <a:cubicBezTo>
                    <a:pt x="6252" y="3632"/>
                    <a:pt x="2856" y="2363"/>
                    <a:pt x="207" y="0"/>
                  </a:cubicBezTo>
                  <a:close/>
                </a:path>
              </a:pathLst>
            </a:custGeom>
            <a:grpFill/>
            <a:ln>
              <a:noFill/>
            </a:ln>
          </p:spPr>
          <p:txBody>
            <a:bodyPr spcFirstLastPara="1" wrap="square" lIns="121900" tIns="121900" rIns="121900" bIns="121900" anchor="ctr" anchorCtr="0">
              <a:noAutofit/>
            </a:bodyPr>
            <a:lstStyle/>
            <a:p>
              <a:endParaRPr sz="2400"/>
            </a:p>
          </p:txBody>
        </p:sp>
        <p:sp>
          <p:nvSpPr>
            <p:cNvPr id="88" name="Google Shape;2159;p57">
              <a:extLst>
                <a:ext uri="{FF2B5EF4-FFF2-40B4-BE49-F238E27FC236}">
                  <a16:creationId xmlns:a16="http://schemas.microsoft.com/office/drawing/2014/main" id="{171EB9B4-B637-44D4-B671-15F9CEBDCD0E}"/>
                </a:ext>
              </a:extLst>
            </p:cNvPr>
            <p:cNvSpPr/>
            <p:nvPr/>
          </p:nvSpPr>
          <p:spPr>
            <a:xfrm>
              <a:off x="1681000" y="2355450"/>
              <a:ext cx="383200" cy="413400"/>
            </a:xfrm>
            <a:custGeom>
              <a:avLst/>
              <a:gdLst/>
              <a:ahLst/>
              <a:cxnLst/>
              <a:rect l="l" t="t" r="r" b="b"/>
              <a:pathLst>
                <a:path w="15328" h="16536" extrusionOk="0">
                  <a:moveTo>
                    <a:pt x="1" y="0"/>
                  </a:moveTo>
                  <a:lnTo>
                    <a:pt x="1" y="0"/>
                  </a:lnTo>
                  <a:cubicBezTo>
                    <a:pt x="967" y="2917"/>
                    <a:pt x="1934" y="5851"/>
                    <a:pt x="2900" y="8768"/>
                  </a:cubicBezTo>
                  <a:cubicBezTo>
                    <a:pt x="3004" y="9183"/>
                    <a:pt x="3194" y="9562"/>
                    <a:pt x="3470" y="9890"/>
                  </a:cubicBezTo>
                  <a:cubicBezTo>
                    <a:pt x="3798" y="10166"/>
                    <a:pt x="4195" y="10373"/>
                    <a:pt x="4609" y="10494"/>
                  </a:cubicBezTo>
                  <a:cubicBezTo>
                    <a:pt x="8423" y="11858"/>
                    <a:pt x="11944" y="13912"/>
                    <a:pt x="15034" y="16535"/>
                  </a:cubicBezTo>
                  <a:cubicBezTo>
                    <a:pt x="15327" y="7854"/>
                    <a:pt x="8665" y="518"/>
                    <a:pt x="1" y="0"/>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89" name="Google Shape;2160;p57">
              <a:extLst>
                <a:ext uri="{FF2B5EF4-FFF2-40B4-BE49-F238E27FC236}">
                  <a16:creationId xmlns:a16="http://schemas.microsoft.com/office/drawing/2014/main" id="{1955AF6A-2089-4675-96BA-B4782F1DC305}"/>
                </a:ext>
              </a:extLst>
            </p:cNvPr>
            <p:cNvSpPr/>
            <p:nvPr/>
          </p:nvSpPr>
          <p:spPr>
            <a:xfrm>
              <a:off x="1679275" y="2836125"/>
              <a:ext cx="366800" cy="356450"/>
            </a:xfrm>
            <a:custGeom>
              <a:avLst/>
              <a:gdLst/>
              <a:ahLst/>
              <a:cxnLst/>
              <a:rect l="l" t="t" r="r" b="b"/>
              <a:pathLst>
                <a:path w="14672" h="14258" extrusionOk="0">
                  <a:moveTo>
                    <a:pt x="14671" y="1"/>
                  </a:moveTo>
                  <a:lnTo>
                    <a:pt x="14671" y="1"/>
                  </a:lnTo>
                  <a:cubicBezTo>
                    <a:pt x="11495" y="1882"/>
                    <a:pt x="7923" y="3004"/>
                    <a:pt x="4246" y="3315"/>
                  </a:cubicBezTo>
                  <a:cubicBezTo>
                    <a:pt x="4229" y="7353"/>
                    <a:pt x="2710" y="11254"/>
                    <a:pt x="0" y="14257"/>
                  </a:cubicBezTo>
                  <a:cubicBezTo>
                    <a:pt x="7629" y="13532"/>
                    <a:pt x="13722" y="7595"/>
                    <a:pt x="14671" y="1"/>
                  </a:cubicBezTo>
                  <a:close/>
                </a:path>
              </a:pathLst>
            </a:custGeom>
            <a:grpFill/>
            <a:ln>
              <a:noFill/>
            </a:ln>
          </p:spPr>
          <p:txBody>
            <a:bodyPr spcFirstLastPara="1" wrap="square" lIns="121900" tIns="121900" rIns="121900" bIns="121900" anchor="ctr" anchorCtr="0">
              <a:noAutofit/>
            </a:bodyPr>
            <a:lstStyle/>
            <a:p>
              <a:endParaRPr sz="2400"/>
            </a:p>
          </p:txBody>
        </p:sp>
        <p:sp>
          <p:nvSpPr>
            <p:cNvPr id="90" name="Google Shape;2161;p57">
              <a:extLst>
                <a:ext uri="{FF2B5EF4-FFF2-40B4-BE49-F238E27FC236}">
                  <a16:creationId xmlns:a16="http://schemas.microsoft.com/office/drawing/2014/main" id="{FE3CBB23-B83E-459A-85DF-C9FE81174A0B}"/>
                </a:ext>
              </a:extLst>
            </p:cNvPr>
            <p:cNvSpPr/>
            <p:nvPr/>
          </p:nvSpPr>
          <p:spPr>
            <a:xfrm>
              <a:off x="1217575" y="2358650"/>
              <a:ext cx="874650" cy="844500"/>
            </a:xfrm>
            <a:custGeom>
              <a:avLst/>
              <a:gdLst/>
              <a:ahLst/>
              <a:cxnLst/>
              <a:rect l="l" t="t" r="r" b="b"/>
              <a:pathLst>
                <a:path w="34986" h="33780" extrusionOk="0">
                  <a:moveTo>
                    <a:pt x="17661" y="670"/>
                  </a:moveTo>
                  <a:cubicBezTo>
                    <a:pt x="22505" y="670"/>
                    <a:pt x="27228" y="2985"/>
                    <a:pt x="30188" y="6932"/>
                  </a:cubicBezTo>
                  <a:cubicBezTo>
                    <a:pt x="33985" y="11971"/>
                    <a:pt x="34037" y="19290"/>
                    <a:pt x="31033" y="24692"/>
                  </a:cubicBezTo>
                  <a:cubicBezTo>
                    <a:pt x="29325" y="27747"/>
                    <a:pt x="26356" y="29939"/>
                    <a:pt x="23508" y="31837"/>
                  </a:cubicBezTo>
                  <a:cubicBezTo>
                    <a:pt x="21944" y="32869"/>
                    <a:pt x="20274" y="33118"/>
                    <a:pt x="18456" y="33118"/>
                  </a:cubicBezTo>
                  <a:cubicBezTo>
                    <a:pt x="18329" y="33118"/>
                    <a:pt x="18201" y="33117"/>
                    <a:pt x="18072" y="33115"/>
                  </a:cubicBezTo>
                  <a:cubicBezTo>
                    <a:pt x="16018" y="33045"/>
                    <a:pt x="13981" y="32890"/>
                    <a:pt x="11996" y="32355"/>
                  </a:cubicBezTo>
                  <a:cubicBezTo>
                    <a:pt x="5903" y="30750"/>
                    <a:pt x="2003" y="24485"/>
                    <a:pt x="1502" y="18478"/>
                  </a:cubicBezTo>
                  <a:cubicBezTo>
                    <a:pt x="850" y="10435"/>
                    <a:pt x="6873" y="3137"/>
                    <a:pt x="14407" y="1026"/>
                  </a:cubicBezTo>
                  <a:lnTo>
                    <a:pt x="14407" y="1026"/>
                  </a:lnTo>
                  <a:cubicBezTo>
                    <a:pt x="15485" y="786"/>
                    <a:pt x="16576" y="670"/>
                    <a:pt x="17661" y="670"/>
                  </a:cubicBezTo>
                  <a:close/>
                  <a:moveTo>
                    <a:pt x="17869" y="0"/>
                  </a:moveTo>
                  <a:cubicBezTo>
                    <a:pt x="16475" y="0"/>
                    <a:pt x="15083" y="188"/>
                    <a:pt x="13739" y="580"/>
                  </a:cubicBezTo>
                  <a:cubicBezTo>
                    <a:pt x="13620" y="620"/>
                    <a:pt x="13557" y="702"/>
                    <a:pt x="13539" y="793"/>
                  </a:cubicBezTo>
                  <a:lnTo>
                    <a:pt x="13539" y="793"/>
                  </a:lnTo>
                  <a:cubicBezTo>
                    <a:pt x="8695" y="2066"/>
                    <a:pt x="4711" y="5662"/>
                    <a:pt x="2503" y="10125"/>
                  </a:cubicBezTo>
                  <a:cubicBezTo>
                    <a:pt x="1" y="15164"/>
                    <a:pt x="415" y="21067"/>
                    <a:pt x="3125" y="25917"/>
                  </a:cubicBezTo>
                  <a:cubicBezTo>
                    <a:pt x="4436" y="28247"/>
                    <a:pt x="6318" y="30198"/>
                    <a:pt x="8596" y="31613"/>
                  </a:cubicBezTo>
                  <a:cubicBezTo>
                    <a:pt x="11323" y="33287"/>
                    <a:pt x="14533" y="33615"/>
                    <a:pt x="17657" y="33753"/>
                  </a:cubicBezTo>
                  <a:cubicBezTo>
                    <a:pt x="18017" y="33769"/>
                    <a:pt x="18376" y="33779"/>
                    <a:pt x="18733" y="33779"/>
                  </a:cubicBezTo>
                  <a:cubicBezTo>
                    <a:pt x="19953" y="33779"/>
                    <a:pt x="21156" y="33659"/>
                    <a:pt x="22317" y="33218"/>
                  </a:cubicBezTo>
                  <a:cubicBezTo>
                    <a:pt x="23871" y="32631"/>
                    <a:pt x="25234" y="31458"/>
                    <a:pt x="26546" y="30474"/>
                  </a:cubicBezTo>
                  <a:cubicBezTo>
                    <a:pt x="28962" y="28662"/>
                    <a:pt x="30964" y="26556"/>
                    <a:pt x="32276" y="23794"/>
                  </a:cubicBezTo>
                  <a:cubicBezTo>
                    <a:pt x="34986" y="18064"/>
                    <a:pt x="34261" y="10919"/>
                    <a:pt x="30326" y="5930"/>
                  </a:cubicBezTo>
                  <a:cubicBezTo>
                    <a:pt x="27377" y="2181"/>
                    <a:pt x="22614" y="0"/>
                    <a:pt x="17869" y="0"/>
                  </a:cubicBezTo>
                  <a:close/>
                </a:path>
              </a:pathLst>
            </a:custGeom>
            <a:grpFill/>
            <a:ln>
              <a:noFill/>
            </a:ln>
          </p:spPr>
          <p:txBody>
            <a:bodyPr spcFirstLastPara="1" wrap="square" lIns="121900" tIns="121900" rIns="121900" bIns="121900" anchor="ctr" anchorCtr="0">
              <a:noAutofit/>
            </a:bodyPr>
            <a:lstStyle/>
            <a:p>
              <a:endParaRPr sz="2400"/>
            </a:p>
          </p:txBody>
        </p:sp>
        <p:sp>
          <p:nvSpPr>
            <p:cNvPr id="91" name="Google Shape;2162;p57">
              <a:extLst>
                <a:ext uri="{FF2B5EF4-FFF2-40B4-BE49-F238E27FC236}">
                  <a16:creationId xmlns:a16="http://schemas.microsoft.com/office/drawing/2014/main" id="{4243A187-9F11-4E5C-B8DC-941E770705E5}"/>
                </a:ext>
              </a:extLst>
            </p:cNvPr>
            <p:cNvSpPr/>
            <p:nvPr/>
          </p:nvSpPr>
          <p:spPr>
            <a:xfrm>
              <a:off x="1480800" y="2365700"/>
              <a:ext cx="157925" cy="818825"/>
            </a:xfrm>
            <a:custGeom>
              <a:avLst/>
              <a:gdLst/>
              <a:ahLst/>
              <a:cxnLst/>
              <a:rect l="l" t="t" r="r" b="b"/>
              <a:pathLst>
                <a:path w="6317" h="32753" extrusionOk="0">
                  <a:moveTo>
                    <a:pt x="6120" y="0"/>
                  </a:moveTo>
                  <a:cubicBezTo>
                    <a:pt x="6095" y="0"/>
                    <a:pt x="6068" y="7"/>
                    <a:pt x="6041" y="22"/>
                  </a:cubicBezTo>
                  <a:cubicBezTo>
                    <a:pt x="3883" y="1178"/>
                    <a:pt x="2589" y="3612"/>
                    <a:pt x="1761" y="5821"/>
                  </a:cubicBezTo>
                  <a:cubicBezTo>
                    <a:pt x="639" y="8807"/>
                    <a:pt x="293" y="12104"/>
                    <a:pt x="155" y="15279"/>
                  </a:cubicBezTo>
                  <a:cubicBezTo>
                    <a:pt x="0" y="18887"/>
                    <a:pt x="293" y="22494"/>
                    <a:pt x="1053" y="26032"/>
                  </a:cubicBezTo>
                  <a:cubicBezTo>
                    <a:pt x="1536" y="28397"/>
                    <a:pt x="2468" y="31383"/>
                    <a:pt x="4695" y="32712"/>
                  </a:cubicBezTo>
                  <a:cubicBezTo>
                    <a:pt x="4746" y="32740"/>
                    <a:pt x="4797" y="32753"/>
                    <a:pt x="4845" y="32753"/>
                  </a:cubicBezTo>
                  <a:cubicBezTo>
                    <a:pt x="5092" y="32753"/>
                    <a:pt x="5276" y="32428"/>
                    <a:pt x="5074" y="32211"/>
                  </a:cubicBezTo>
                  <a:cubicBezTo>
                    <a:pt x="3072" y="30330"/>
                    <a:pt x="2227" y="28121"/>
                    <a:pt x="1674" y="25480"/>
                  </a:cubicBezTo>
                  <a:cubicBezTo>
                    <a:pt x="1036" y="22270"/>
                    <a:pt x="759" y="19008"/>
                    <a:pt x="846" y="15745"/>
                  </a:cubicBezTo>
                  <a:cubicBezTo>
                    <a:pt x="880" y="12811"/>
                    <a:pt x="1295" y="9894"/>
                    <a:pt x="2054" y="7047"/>
                  </a:cubicBezTo>
                  <a:cubicBezTo>
                    <a:pt x="2831" y="4302"/>
                    <a:pt x="4194" y="2214"/>
                    <a:pt x="6231" y="246"/>
                  </a:cubicBezTo>
                  <a:cubicBezTo>
                    <a:pt x="6316" y="147"/>
                    <a:pt x="6237" y="0"/>
                    <a:pt x="6120" y="0"/>
                  </a:cubicBezTo>
                  <a:close/>
                </a:path>
              </a:pathLst>
            </a:custGeom>
            <a:grpFill/>
            <a:ln>
              <a:noFill/>
            </a:ln>
          </p:spPr>
          <p:txBody>
            <a:bodyPr spcFirstLastPara="1" wrap="square" lIns="121900" tIns="121900" rIns="121900" bIns="121900" anchor="ctr" anchorCtr="0">
              <a:noAutofit/>
            </a:bodyPr>
            <a:lstStyle/>
            <a:p>
              <a:endParaRPr sz="2400"/>
            </a:p>
          </p:txBody>
        </p:sp>
        <p:sp>
          <p:nvSpPr>
            <p:cNvPr id="92" name="Google Shape;2163;p57">
              <a:extLst>
                <a:ext uri="{FF2B5EF4-FFF2-40B4-BE49-F238E27FC236}">
                  <a16:creationId xmlns:a16="http://schemas.microsoft.com/office/drawing/2014/main" id="{623011EB-F62D-4B8B-B348-07DA14762D9F}"/>
                </a:ext>
              </a:extLst>
            </p:cNvPr>
            <p:cNvSpPr/>
            <p:nvPr/>
          </p:nvSpPr>
          <p:spPr>
            <a:xfrm>
              <a:off x="1677750" y="2367625"/>
              <a:ext cx="133150" cy="810875"/>
            </a:xfrm>
            <a:custGeom>
              <a:avLst/>
              <a:gdLst/>
              <a:ahLst/>
              <a:cxnLst/>
              <a:rect l="l" t="t" r="r" b="b"/>
              <a:pathLst>
                <a:path w="5326" h="32435" extrusionOk="0">
                  <a:moveTo>
                    <a:pt x="250" y="1"/>
                  </a:moveTo>
                  <a:cubicBezTo>
                    <a:pt x="130" y="1"/>
                    <a:pt x="0" y="142"/>
                    <a:pt x="79" y="273"/>
                  </a:cubicBezTo>
                  <a:lnTo>
                    <a:pt x="79" y="256"/>
                  </a:lnTo>
                  <a:cubicBezTo>
                    <a:pt x="3030" y="4829"/>
                    <a:pt x="3651" y="10059"/>
                    <a:pt x="3807" y="15375"/>
                  </a:cubicBezTo>
                  <a:cubicBezTo>
                    <a:pt x="3962" y="20864"/>
                    <a:pt x="4618" y="27698"/>
                    <a:pt x="303" y="31858"/>
                  </a:cubicBezTo>
                  <a:cubicBezTo>
                    <a:pt x="62" y="32099"/>
                    <a:pt x="289" y="32434"/>
                    <a:pt x="556" y="32434"/>
                  </a:cubicBezTo>
                  <a:cubicBezTo>
                    <a:pt x="633" y="32434"/>
                    <a:pt x="713" y="32407"/>
                    <a:pt x="786" y="32341"/>
                  </a:cubicBezTo>
                  <a:cubicBezTo>
                    <a:pt x="5326" y="28303"/>
                    <a:pt x="4808" y="21278"/>
                    <a:pt x="4653" y="15789"/>
                  </a:cubicBezTo>
                  <a:cubicBezTo>
                    <a:pt x="4497" y="10387"/>
                    <a:pt x="3893" y="4381"/>
                    <a:pt x="355" y="48"/>
                  </a:cubicBezTo>
                  <a:cubicBezTo>
                    <a:pt x="326" y="15"/>
                    <a:pt x="289" y="1"/>
                    <a:pt x="250" y="1"/>
                  </a:cubicBezTo>
                  <a:close/>
                </a:path>
              </a:pathLst>
            </a:custGeom>
            <a:grpFill/>
            <a:ln>
              <a:noFill/>
            </a:ln>
          </p:spPr>
          <p:txBody>
            <a:bodyPr spcFirstLastPara="1" wrap="square" lIns="121900" tIns="121900" rIns="121900" bIns="121900" anchor="ctr" anchorCtr="0">
              <a:noAutofit/>
            </a:bodyPr>
            <a:lstStyle/>
            <a:p>
              <a:endParaRPr sz="2400"/>
            </a:p>
          </p:txBody>
        </p:sp>
        <p:sp>
          <p:nvSpPr>
            <p:cNvPr id="93" name="Google Shape;2164;p57">
              <a:extLst>
                <a:ext uri="{FF2B5EF4-FFF2-40B4-BE49-F238E27FC236}">
                  <a16:creationId xmlns:a16="http://schemas.microsoft.com/office/drawing/2014/main" id="{AB8DC70F-7E57-41FC-BAC0-8F7271095AE5}"/>
                </a:ext>
              </a:extLst>
            </p:cNvPr>
            <p:cNvSpPr/>
            <p:nvPr/>
          </p:nvSpPr>
          <p:spPr>
            <a:xfrm>
              <a:off x="1244975" y="2610200"/>
              <a:ext cx="814025" cy="161450"/>
            </a:xfrm>
            <a:custGeom>
              <a:avLst/>
              <a:gdLst/>
              <a:ahLst/>
              <a:cxnLst/>
              <a:rect l="l" t="t" r="r" b="b"/>
              <a:pathLst>
                <a:path w="32561" h="6458" extrusionOk="0">
                  <a:moveTo>
                    <a:pt x="15525" y="0"/>
                  </a:moveTo>
                  <a:cubicBezTo>
                    <a:pt x="12576" y="0"/>
                    <a:pt x="9635" y="336"/>
                    <a:pt x="6741" y="977"/>
                  </a:cubicBezTo>
                  <a:cubicBezTo>
                    <a:pt x="4341" y="1512"/>
                    <a:pt x="1425" y="2531"/>
                    <a:pt x="130" y="4809"/>
                  </a:cubicBezTo>
                  <a:cubicBezTo>
                    <a:pt x="0" y="5030"/>
                    <a:pt x="212" y="5280"/>
                    <a:pt x="428" y="5280"/>
                  </a:cubicBezTo>
                  <a:cubicBezTo>
                    <a:pt x="499" y="5280"/>
                    <a:pt x="571" y="5253"/>
                    <a:pt x="631" y="5189"/>
                  </a:cubicBezTo>
                  <a:cubicBezTo>
                    <a:pt x="2460" y="3118"/>
                    <a:pt x="4618" y="2186"/>
                    <a:pt x="7293" y="1599"/>
                  </a:cubicBezTo>
                  <a:cubicBezTo>
                    <a:pt x="10092" y="1018"/>
                    <a:pt x="12958" y="721"/>
                    <a:pt x="15820" y="721"/>
                  </a:cubicBezTo>
                  <a:cubicBezTo>
                    <a:pt x="16188" y="721"/>
                    <a:pt x="16556" y="726"/>
                    <a:pt x="16924" y="736"/>
                  </a:cubicBezTo>
                  <a:cubicBezTo>
                    <a:pt x="19841" y="788"/>
                    <a:pt x="22740" y="1202"/>
                    <a:pt x="25536" y="2013"/>
                  </a:cubicBezTo>
                  <a:cubicBezTo>
                    <a:pt x="28298" y="2841"/>
                    <a:pt x="30352" y="4291"/>
                    <a:pt x="32268" y="6414"/>
                  </a:cubicBezTo>
                  <a:cubicBezTo>
                    <a:pt x="32298" y="6444"/>
                    <a:pt x="32332" y="6457"/>
                    <a:pt x="32366" y="6457"/>
                  </a:cubicBezTo>
                  <a:cubicBezTo>
                    <a:pt x="32467" y="6457"/>
                    <a:pt x="32561" y="6341"/>
                    <a:pt x="32509" y="6224"/>
                  </a:cubicBezTo>
                  <a:cubicBezTo>
                    <a:pt x="31387" y="4015"/>
                    <a:pt x="28988" y="2617"/>
                    <a:pt x="26762" y="1737"/>
                  </a:cubicBezTo>
                  <a:cubicBezTo>
                    <a:pt x="23810" y="563"/>
                    <a:pt x="20531" y="201"/>
                    <a:pt x="17390" y="45"/>
                  </a:cubicBezTo>
                  <a:cubicBezTo>
                    <a:pt x="16768" y="15"/>
                    <a:pt x="16147" y="0"/>
                    <a:pt x="15525" y="0"/>
                  </a:cubicBezTo>
                  <a:close/>
                </a:path>
              </a:pathLst>
            </a:custGeom>
            <a:grpFill/>
            <a:ln>
              <a:noFill/>
            </a:ln>
          </p:spPr>
          <p:txBody>
            <a:bodyPr spcFirstLastPara="1" wrap="square" lIns="121900" tIns="121900" rIns="121900" bIns="121900" anchor="ctr" anchorCtr="0">
              <a:noAutofit/>
            </a:bodyPr>
            <a:lstStyle/>
            <a:p>
              <a:endParaRPr sz="2400"/>
            </a:p>
          </p:txBody>
        </p:sp>
        <p:sp>
          <p:nvSpPr>
            <p:cNvPr id="94" name="Google Shape;2165;p57">
              <a:extLst>
                <a:ext uri="{FF2B5EF4-FFF2-40B4-BE49-F238E27FC236}">
                  <a16:creationId xmlns:a16="http://schemas.microsoft.com/office/drawing/2014/main" id="{ACC842AC-28D2-4FBA-9E55-4B60BE5C837C}"/>
                </a:ext>
              </a:extLst>
            </p:cNvPr>
            <p:cNvSpPr/>
            <p:nvPr/>
          </p:nvSpPr>
          <p:spPr>
            <a:xfrm>
              <a:off x="1250275" y="2815650"/>
              <a:ext cx="807650" cy="122500"/>
            </a:xfrm>
            <a:custGeom>
              <a:avLst/>
              <a:gdLst/>
              <a:ahLst/>
              <a:cxnLst/>
              <a:rect l="l" t="t" r="r" b="b"/>
              <a:pathLst>
                <a:path w="32306" h="4900" extrusionOk="0">
                  <a:moveTo>
                    <a:pt x="32067" y="1"/>
                  </a:moveTo>
                  <a:cubicBezTo>
                    <a:pt x="32040" y="1"/>
                    <a:pt x="32013" y="8"/>
                    <a:pt x="31987" y="26"/>
                  </a:cubicBezTo>
                  <a:cubicBezTo>
                    <a:pt x="27516" y="3098"/>
                    <a:pt x="22338" y="3788"/>
                    <a:pt x="17005" y="3961"/>
                  </a:cubicBezTo>
                  <a:cubicBezTo>
                    <a:pt x="15527" y="4007"/>
                    <a:pt x="13957" y="4084"/>
                    <a:pt x="12372" y="4084"/>
                  </a:cubicBezTo>
                  <a:cubicBezTo>
                    <a:pt x="8075" y="4084"/>
                    <a:pt x="3671" y="3521"/>
                    <a:pt x="695" y="267"/>
                  </a:cubicBezTo>
                  <a:cubicBezTo>
                    <a:pt x="626" y="190"/>
                    <a:pt x="547" y="158"/>
                    <a:pt x="471" y="158"/>
                  </a:cubicBezTo>
                  <a:cubicBezTo>
                    <a:pt x="223" y="158"/>
                    <a:pt x="0" y="500"/>
                    <a:pt x="212" y="751"/>
                  </a:cubicBezTo>
                  <a:cubicBezTo>
                    <a:pt x="3211" y="4329"/>
                    <a:pt x="7965" y="4899"/>
                    <a:pt x="12495" y="4899"/>
                  </a:cubicBezTo>
                  <a:cubicBezTo>
                    <a:pt x="13908" y="4899"/>
                    <a:pt x="15299" y="4844"/>
                    <a:pt x="16608" y="4807"/>
                  </a:cubicBezTo>
                  <a:cubicBezTo>
                    <a:pt x="21993" y="4634"/>
                    <a:pt x="27948" y="3961"/>
                    <a:pt x="32176" y="285"/>
                  </a:cubicBezTo>
                  <a:cubicBezTo>
                    <a:pt x="32305" y="184"/>
                    <a:pt x="32196" y="1"/>
                    <a:pt x="32067" y="1"/>
                  </a:cubicBezTo>
                  <a:close/>
                </a:path>
              </a:pathLst>
            </a:custGeom>
            <a:grpFill/>
            <a:ln>
              <a:noFill/>
            </a:ln>
          </p:spPr>
          <p:txBody>
            <a:bodyPr spcFirstLastPara="1" wrap="square" lIns="121900" tIns="121900" rIns="121900" bIns="121900" anchor="ctr" anchorCtr="0">
              <a:noAutofit/>
            </a:bodyPr>
            <a:lstStyle/>
            <a:p>
              <a:endParaRPr sz="2400"/>
            </a:p>
          </p:txBody>
        </p:sp>
        <p:sp>
          <p:nvSpPr>
            <p:cNvPr id="95" name="Google Shape;2166;p57">
              <a:extLst>
                <a:ext uri="{FF2B5EF4-FFF2-40B4-BE49-F238E27FC236}">
                  <a16:creationId xmlns:a16="http://schemas.microsoft.com/office/drawing/2014/main" id="{30A3BD20-1105-4148-8903-3B719465690A}"/>
                </a:ext>
              </a:extLst>
            </p:cNvPr>
            <p:cNvSpPr/>
            <p:nvPr/>
          </p:nvSpPr>
          <p:spPr>
            <a:xfrm>
              <a:off x="1390775" y="2528025"/>
              <a:ext cx="63000" cy="62600"/>
            </a:xfrm>
            <a:custGeom>
              <a:avLst/>
              <a:gdLst/>
              <a:ahLst/>
              <a:cxnLst/>
              <a:rect l="l" t="t" r="r" b="b"/>
              <a:pathLst>
                <a:path w="2520" h="2504" extrusionOk="0">
                  <a:moveTo>
                    <a:pt x="2286" y="0"/>
                  </a:moveTo>
                  <a:cubicBezTo>
                    <a:pt x="2250" y="0"/>
                    <a:pt x="2215" y="11"/>
                    <a:pt x="2186" y="36"/>
                  </a:cubicBezTo>
                  <a:cubicBezTo>
                    <a:pt x="1789" y="381"/>
                    <a:pt x="1426" y="761"/>
                    <a:pt x="1098" y="1158"/>
                  </a:cubicBezTo>
                  <a:cubicBezTo>
                    <a:pt x="753" y="1537"/>
                    <a:pt x="391" y="1917"/>
                    <a:pt x="80" y="2314"/>
                  </a:cubicBezTo>
                  <a:cubicBezTo>
                    <a:pt x="1" y="2394"/>
                    <a:pt x="74" y="2504"/>
                    <a:pt x="159" y="2504"/>
                  </a:cubicBezTo>
                  <a:cubicBezTo>
                    <a:pt x="185" y="2504"/>
                    <a:pt x="211" y="2493"/>
                    <a:pt x="235" y="2469"/>
                  </a:cubicBezTo>
                  <a:lnTo>
                    <a:pt x="253" y="2469"/>
                  </a:lnTo>
                  <a:cubicBezTo>
                    <a:pt x="632" y="2124"/>
                    <a:pt x="995" y="1762"/>
                    <a:pt x="1357" y="1399"/>
                  </a:cubicBezTo>
                  <a:cubicBezTo>
                    <a:pt x="1737" y="1037"/>
                    <a:pt x="2099" y="640"/>
                    <a:pt x="2427" y="243"/>
                  </a:cubicBezTo>
                  <a:cubicBezTo>
                    <a:pt x="2519" y="111"/>
                    <a:pt x="2401" y="0"/>
                    <a:pt x="2286" y="0"/>
                  </a:cubicBezTo>
                  <a:close/>
                </a:path>
              </a:pathLst>
            </a:custGeom>
            <a:grpFill/>
            <a:ln>
              <a:noFill/>
            </a:ln>
          </p:spPr>
          <p:txBody>
            <a:bodyPr spcFirstLastPara="1" wrap="square" lIns="121900" tIns="121900" rIns="121900" bIns="121900" anchor="ctr" anchorCtr="0">
              <a:noAutofit/>
            </a:bodyPr>
            <a:lstStyle/>
            <a:p>
              <a:endParaRPr sz="2400"/>
            </a:p>
          </p:txBody>
        </p:sp>
        <p:sp>
          <p:nvSpPr>
            <p:cNvPr id="96" name="Google Shape;2167;p57">
              <a:extLst>
                <a:ext uri="{FF2B5EF4-FFF2-40B4-BE49-F238E27FC236}">
                  <a16:creationId xmlns:a16="http://schemas.microsoft.com/office/drawing/2014/main" id="{DAC147A8-B05C-497A-A8E0-8611A9E260E0}"/>
                </a:ext>
              </a:extLst>
            </p:cNvPr>
            <p:cNvSpPr/>
            <p:nvPr/>
          </p:nvSpPr>
          <p:spPr>
            <a:xfrm>
              <a:off x="1432200" y="2581725"/>
              <a:ext cx="29275" cy="19025"/>
            </a:xfrm>
            <a:custGeom>
              <a:avLst/>
              <a:gdLst/>
              <a:ahLst/>
              <a:cxnLst/>
              <a:rect l="l" t="t" r="r" b="b"/>
              <a:pathLst>
                <a:path w="1171" h="761" extrusionOk="0">
                  <a:moveTo>
                    <a:pt x="987" y="0"/>
                  </a:moveTo>
                  <a:cubicBezTo>
                    <a:pt x="972" y="0"/>
                    <a:pt x="957" y="4"/>
                    <a:pt x="943" y="11"/>
                  </a:cubicBezTo>
                  <a:cubicBezTo>
                    <a:pt x="650" y="166"/>
                    <a:pt x="373" y="321"/>
                    <a:pt x="115" y="511"/>
                  </a:cubicBezTo>
                  <a:cubicBezTo>
                    <a:pt x="0" y="583"/>
                    <a:pt x="63" y="761"/>
                    <a:pt x="177" y="761"/>
                  </a:cubicBezTo>
                  <a:cubicBezTo>
                    <a:pt x="200" y="761"/>
                    <a:pt x="226" y="753"/>
                    <a:pt x="253" y="736"/>
                  </a:cubicBezTo>
                  <a:cubicBezTo>
                    <a:pt x="529" y="580"/>
                    <a:pt x="822" y="390"/>
                    <a:pt x="1081" y="201"/>
                  </a:cubicBezTo>
                  <a:cubicBezTo>
                    <a:pt x="1170" y="126"/>
                    <a:pt x="1080" y="0"/>
                    <a:pt x="987" y="0"/>
                  </a:cubicBezTo>
                  <a:close/>
                </a:path>
              </a:pathLst>
            </a:custGeom>
            <a:grpFill/>
            <a:ln>
              <a:noFill/>
            </a:ln>
          </p:spPr>
          <p:txBody>
            <a:bodyPr spcFirstLastPara="1" wrap="square" lIns="121900" tIns="121900" rIns="121900" bIns="121900" anchor="ctr" anchorCtr="0">
              <a:noAutofit/>
            </a:bodyPr>
            <a:lstStyle/>
            <a:p>
              <a:endParaRPr sz="2400"/>
            </a:p>
          </p:txBody>
        </p:sp>
        <p:sp>
          <p:nvSpPr>
            <p:cNvPr id="97" name="Google Shape;2168;p57">
              <a:extLst>
                <a:ext uri="{FF2B5EF4-FFF2-40B4-BE49-F238E27FC236}">
                  <a16:creationId xmlns:a16="http://schemas.microsoft.com/office/drawing/2014/main" id="{1F84B4E3-C879-4B2D-BB21-438E96D54357}"/>
                </a:ext>
              </a:extLst>
            </p:cNvPr>
            <p:cNvSpPr/>
            <p:nvPr/>
          </p:nvSpPr>
          <p:spPr>
            <a:xfrm>
              <a:off x="1645000" y="2842800"/>
              <a:ext cx="53450" cy="50550"/>
            </a:xfrm>
            <a:custGeom>
              <a:avLst/>
              <a:gdLst/>
              <a:ahLst/>
              <a:cxnLst/>
              <a:rect l="l" t="t" r="r" b="b"/>
              <a:pathLst>
                <a:path w="2138" h="2022" extrusionOk="0">
                  <a:moveTo>
                    <a:pt x="1961" y="0"/>
                  </a:moveTo>
                  <a:cubicBezTo>
                    <a:pt x="1944" y="0"/>
                    <a:pt x="1926" y="3"/>
                    <a:pt x="1907" y="10"/>
                  </a:cubicBezTo>
                  <a:cubicBezTo>
                    <a:pt x="1510" y="113"/>
                    <a:pt x="1182" y="459"/>
                    <a:pt x="888" y="752"/>
                  </a:cubicBezTo>
                  <a:cubicBezTo>
                    <a:pt x="578" y="1080"/>
                    <a:pt x="301" y="1442"/>
                    <a:pt x="60" y="1839"/>
                  </a:cubicBezTo>
                  <a:cubicBezTo>
                    <a:pt x="0" y="1934"/>
                    <a:pt x="88" y="2021"/>
                    <a:pt x="177" y="2021"/>
                  </a:cubicBezTo>
                  <a:cubicBezTo>
                    <a:pt x="217" y="2021"/>
                    <a:pt x="257" y="2003"/>
                    <a:pt x="284" y="1960"/>
                  </a:cubicBezTo>
                  <a:lnTo>
                    <a:pt x="301" y="1960"/>
                  </a:lnTo>
                  <a:cubicBezTo>
                    <a:pt x="560" y="1615"/>
                    <a:pt x="836" y="1304"/>
                    <a:pt x="1164" y="1011"/>
                  </a:cubicBezTo>
                  <a:cubicBezTo>
                    <a:pt x="1441" y="752"/>
                    <a:pt x="1803" y="545"/>
                    <a:pt x="2062" y="251"/>
                  </a:cubicBezTo>
                  <a:cubicBezTo>
                    <a:pt x="2137" y="146"/>
                    <a:pt x="2081" y="0"/>
                    <a:pt x="1961" y="0"/>
                  </a:cubicBezTo>
                  <a:close/>
                </a:path>
              </a:pathLst>
            </a:custGeom>
            <a:grpFill/>
            <a:ln>
              <a:noFill/>
            </a:ln>
          </p:spPr>
          <p:txBody>
            <a:bodyPr spcFirstLastPara="1" wrap="square" lIns="121900" tIns="121900" rIns="121900" bIns="121900" anchor="ctr" anchorCtr="0">
              <a:noAutofit/>
            </a:bodyPr>
            <a:lstStyle/>
            <a:p>
              <a:endParaRPr sz="2400"/>
            </a:p>
          </p:txBody>
        </p:sp>
        <p:sp>
          <p:nvSpPr>
            <p:cNvPr id="98" name="Google Shape;2169;p57">
              <a:extLst>
                <a:ext uri="{FF2B5EF4-FFF2-40B4-BE49-F238E27FC236}">
                  <a16:creationId xmlns:a16="http://schemas.microsoft.com/office/drawing/2014/main" id="{54607012-DD69-4BC1-B0CF-D75D10FF1307}"/>
                </a:ext>
              </a:extLst>
            </p:cNvPr>
            <p:cNvSpPr/>
            <p:nvPr/>
          </p:nvSpPr>
          <p:spPr>
            <a:xfrm>
              <a:off x="1678000" y="2883300"/>
              <a:ext cx="24700" cy="19000"/>
            </a:xfrm>
            <a:custGeom>
              <a:avLst/>
              <a:gdLst/>
              <a:ahLst/>
              <a:cxnLst/>
              <a:rect l="l" t="t" r="r" b="b"/>
              <a:pathLst>
                <a:path w="988" h="760" extrusionOk="0">
                  <a:moveTo>
                    <a:pt x="824" y="1"/>
                  </a:moveTo>
                  <a:cubicBezTo>
                    <a:pt x="808" y="1"/>
                    <a:pt x="792" y="4"/>
                    <a:pt x="776" y="12"/>
                  </a:cubicBezTo>
                  <a:cubicBezTo>
                    <a:pt x="535" y="185"/>
                    <a:pt x="310" y="357"/>
                    <a:pt x="86" y="547"/>
                  </a:cubicBezTo>
                  <a:cubicBezTo>
                    <a:pt x="1" y="618"/>
                    <a:pt x="91" y="759"/>
                    <a:pt x="183" y="759"/>
                  </a:cubicBezTo>
                  <a:cubicBezTo>
                    <a:pt x="203" y="759"/>
                    <a:pt x="223" y="752"/>
                    <a:pt x="241" y="737"/>
                  </a:cubicBezTo>
                  <a:cubicBezTo>
                    <a:pt x="466" y="565"/>
                    <a:pt x="690" y="375"/>
                    <a:pt x="914" y="185"/>
                  </a:cubicBezTo>
                  <a:cubicBezTo>
                    <a:pt x="988" y="112"/>
                    <a:pt x="912" y="1"/>
                    <a:pt x="824" y="1"/>
                  </a:cubicBezTo>
                  <a:close/>
                </a:path>
              </a:pathLst>
            </a:custGeom>
            <a:grpFill/>
            <a:ln>
              <a:noFill/>
            </a:ln>
          </p:spPr>
          <p:txBody>
            <a:bodyPr spcFirstLastPara="1" wrap="square" lIns="121900" tIns="121900" rIns="121900" bIns="121900" anchor="ctr" anchorCtr="0">
              <a:noAutofit/>
            </a:bodyPr>
            <a:lstStyle/>
            <a:p>
              <a:endParaRPr sz="2400"/>
            </a:p>
          </p:txBody>
        </p:sp>
        <p:sp>
          <p:nvSpPr>
            <p:cNvPr id="99" name="Google Shape;2170;p57">
              <a:extLst>
                <a:ext uri="{FF2B5EF4-FFF2-40B4-BE49-F238E27FC236}">
                  <a16:creationId xmlns:a16="http://schemas.microsoft.com/office/drawing/2014/main" id="{E7806372-8CB0-41EC-B3AA-D95C40894A89}"/>
                </a:ext>
              </a:extLst>
            </p:cNvPr>
            <p:cNvSpPr/>
            <p:nvPr/>
          </p:nvSpPr>
          <p:spPr>
            <a:xfrm>
              <a:off x="1791925" y="3062575"/>
              <a:ext cx="50275" cy="36050"/>
            </a:xfrm>
            <a:custGeom>
              <a:avLst/>
              <a:gdLst/>
              <a:ahLst/>
              <a:cxnLst/>
              <a:rect l="l" t="t" r="r" b="b"/>
              <a:pathLst>
                <a:path w="2011" h="1442" extrusionOk="0">
                  <a:moveTo>
                    <a:pt x="1855" y="1"/>
                  </a:moveTo>
                  <a:cubicBezTo>
                    <a:pt x="1847" y="1"/>
                    <a:pt x="1838" y="2"/>
                    <a:pt x="1829" y="4"/>
                  </a:cubicBezTo>
                  <a:cubicBezTo>
                    <a:pt x="1069" y="142"/>
                    <a:pt x="431" y="608"/>
                    <a:pt x="51" y="1264"/>
                  </a:cubicBezTo>
                  <a:cubicBezTo>
                    <a:pt x="0" y="1353"/>
                    <a:pt x="71" y="1441"/>
                    <a:pt x="152" y="1441"/>
                  </a:cubicBezTo>
                  <a:cubicBezTo>
                    <a:pt x="182" y="1441"/>
                    <a:pt x="213" y="1430"/>
                    <a:pt x="241" y="1402"/>
                  </a:cubicBezTo>
                  <a:cubicBezTo>
                    <a:pt x="707" y="919"/>
                    <a:pt x="1276" y="539"/>
                    <a:pt x="1898" y="263"/>
                  </a:cubicBezTo>
                  <a:cubicBezTo>
                    <a:pt x="2011" y="215"/>
                    <a:pt x="1973" y="1"/>
                    <a:pt x="1855" y="1"/>
                  </a:cubicBezTo>
                  <a:close/>
                </a:path>
              </a:pathLst>
            </a:custGeom>
            <a:grpFill/>
            <a:ln>
              <a:noFill/>
            </a:ln>
          </p:spPr>
          <p:txBody>
            <a:bodyPr spcFirstLastPara="1" wrap="square" lIns="121900" tIns="121900" rIns="121900" bIns="121900" anchor="ctr" anchorCtr="0">
              <a:noAutofit/>
            </a:bodyPr>
            <a:lstStyle/>
            <a:p>
              <a:endParaRPr sz="2400"/>
            </a:p>
          </p:txBody>
        </p:sp>
        <p:sp>
          <p:nvSpPr>
            <p:cNvPr id="100" name="Google Shape;2171;p57">
              <a:extLst>
                <a:ext uri="{FF2B5EF4-FFF2-40B4-BE49-F238E27FC236}">
                  <a16:creationId xmlns:a16="http://schemas.microsoft.com/office/drawing/2014/main" id="{D1A160ED-D633-4DDA-B1C5-2EB69747B196}"/>
                </a:ext>
              </a:extLst>
            </p:cNvPr>
            <p:cNvSpPr/>
            <p:nvPr/>
          </p:nvSpPr>
          <p:spPr>
            <a:xfrm>
              <a:off x="1799150" y="3097075"/>
              <a:ext cx="25975" cy="19425"/>
            </a:xfrm>
            <a:custGeom>
              <a:avLst/>
              <a:gdLst/>
              <a:ahLst/>
              <a:cxnLst/>
              <a:rect l="l" t="t" r="r" b="b"/>
              <a:pathLst>
                <a:path w="1039" h="777" extrusionOk="0">
                  <a:moveTo>
                    <a:pt x="872" y="0"/>
                  </a:moveTo>
                  <a:cubicBezTo>
                    <a:pt x="853" y="0"/>
                    <a:pt x="833" y="7"/>
                    <a:pt x="815" y="22"/>
                  </a:cubicBezTo>
                  <a:cubicBezTo>
                    <a:pt x="573" y="195"/>
                    <a:pt x="349" y="367"/>
                    <a:pt x="124" y="557"/>
                  </a:cubicBezTo>
                  <a:cubicBezTo>
                    <a:pt x="1" y="640"/>
                    <a:pt x="107" y="777"/>
                    <a:pt x="225" y="777"/>
                  </a:cubicBezTo>
                  <a:cubicBezTo>
                    <a:pt x="255" y="777"/>
                    <a:pt x="286" y="768"/>
                    <a:pt x="314" y="747"/>
                  </a:cubicBezTo>
                  <a:cubicBezTo>
                    <a:pt x="521" y="574"/>
                    <a:pt x="746" y="402"/>
                    <a:pt x="953" y="212"/>
                  </a:cubicBezTo>
                  <a:cubicBezTo>
                    <a:pt x="1038" y="141"/>
                    <a:pt x="960" y="0"/>
                    <a:pt x="872" y="0"/>
                  </a:cubicBezTo>
                  <a:close/>
                </a:path>
              </a:pathLst>
            </a:custGeom>
            <a:grpFill/>
            <a:ln>
              <a:noFill/>
            </a:ln>
          </p:spPr>
          <p:txBody>
            <a:bodyPr spcFirstLastPara="1" wrap="square" lIns="121900" tIns="121900" rIns="121900" bIns="121900" anchor="ctr" anchorCtr="0">
              <a:noAutofit/>
            </a:bodyPr>
            <a:lstStyle/>
            <a:p>
              <a:endParaRPr sz="2400"/>
            </a:p>
          </p:txBody>
        </p:sp>
      </p:grpSp>
      <p:grpSp>
        <p:nvGrpSpPr>
          <p:cNvPr id="101" name="Google Shape;2128;p57">
            <a:extLst>
              <a:ext uri="{FF2B5EF4-FFF2-40B4-BE49-F238E27FC236}">
                <a16:creationId xmlns:a16="http://schemas.microsoft.com/office/drawing/2014/main" id="{804A09AD-C0CA-4EF6-A275-2781413F345E}"/>
              </a:ext>
            </a:extLst>
          </p:cNvPr>
          <p:cNvGrpSpPr/>
          <p:nvPr/>
        </p:nvGrpSpPr>
        <p:grpSpPr>
          <a:xfrm>
            <a:off x="1190209" y="4047940"/>
            <a:ext cx="1226835" cy="695093"/>
            <a:chOff x="2201850" y="617375"/>
            <a:chExt cx="1168900" cy="772850"/>
          </a:xfrm>
          <a:solidFill>
            <a:srgbClr val="00B050"/>
          </a:solidFill>
        </p:grpSpPr>
        <p:sp>
          <p:nvSpPr>
            <p:cNvPr id="102" name="Google Shape;2129;p57">
              <a:extLst>
                <a:ext uri="{FF2B5EF4-FFF2-40B4-BE49-F238E27FC236}">
                  <a16:creationId xmlns:a16="http://schemas.microsoft.com/office/drawing/2014/main" id="{3C664752-A632-49FF-963D-B95F59B0BCF4}"/>
                </a:ext>
              </a:extLst>
            </p:cNvPr>
            <p:cNvSpPr/>
            <p:nvPr/>
          </p:nvSpPr>
          <p:spPr>
            <a:xfrm>
              <a:off x="2387775" y="1373175"/>
              <a:ext cx="763775" cy="16875"/>
            </a:xfrm>
            <a:custGeom>
              <a:avLst/>
              <a:gdLst/>
              <a:ahLst/>
              <a:cxnLst/>
              <a:rect l="l" t="t" r="r" b="b"/>
              <a:pathLst>
                <a:path w="30551" h="675" extrusionOk="0">
                  <a:moveTo>
                    <a:pt x="23514" y="1"/>
                  </a:moveTo>
                  <a:cubicBezTo>
                    <a:pt x="20740" y="1"/>
                    <a:pt x="17968" y="43"/>
                    <a:pt x="15207" y="43"/>
                  </a:cubicBezTo>
                  <a:cubicBezTo>
                    <a:pt x="12756" y="43"/>
                    <a:pt x="10298" y="2"/>
                    <a:pt x="7844" y="2"/>
                  </a:cubicBezTo>
                  <a:cubicBezTo>
                    <a:pt x="5267" y="2"/>
                    <a:pt x="2694" y="47"/>
                    <a:pt x="139" y="233"/>
                  </a:cubicBezTo>
                  <a:cubicBezTo>
                    <a:pt x="1" y="233"/>
                    <a:pt x="1" y="440"/>
                    <a:pt x="139" y="440"/>
                  </a:cubicBezTo>
                  <a:cubicBezTo>
                    <a:pt x="2694" y="625"/>
                    <a:pt x="5271" y="671"/>
                    <a:pt x="7850" y="671"/>
                  </a:cubicBezTo>
                  <a:cubicBezTo>
                    <a:pt x="10307" y="671"/>
                    <a:pt x="12765" y="630"/>
                    <a:pt x="15207" y="630"/>
                  </a:cubicBezTo>
                  <a:cubicBezTo>
                    <a:pt x="18057" y="630"/>
                    <a:pt x="20930" y="675"/>
                    <a:pt x="23806" y="675"/>
                  </a:cubicBezTo>
                  <a:cubicBezTo>
                    <a:pt x="25963" y="675"/>
                    <a:pt x="28122" y="649"/>
                    <a:pt x="30274" y="561"/>
                  </a:cubicBezTo>
                  <a:cubicBezTo>
                    <a:pt x="30550" y="561"/>
                    <a:pt x="30550" y="129"/>
                    <a:pt x="30274" y="129"/>
                  </a:cubicBezTo>
                  <a:cubicBezTo>
                    <a:pt x="28023" y="29"/>
                    <a:pt x="25768" y="1"/>
                    <a:pt x="23514" y="1"/>
                  </a:cubicBezTo>
                  <a:close/>
                </a:path>
              </a:pathLst>
            </a:custGeom>
            <a:grpFill/>
            <a:ln>
              <a:noFill/>
            </a:ln>
          </p:spPr>
          <p:txBody>
            <a:bodyPr spcFirstLastPara="1" wrap="square" lIns="121900" tIns="121900" rIns="121900" bIns="121900" anchor="ctr" anchorCtr="0">
              <a:noAutofit/>
            </a:bodyPr>
            <a:lstStyle/>
            <a:p>
              <a:endParaRPr sz="2400"/>
            </a:p>
          </p:txBody>
        </p:sp>
        <p:grpSp>
          <p:nvGrpSpPr>
            <p:cNvPr id="103" name="Google Shape;2130;p57">
              <a:extLst>
                <a:ext uri="{FF2B5EF4-FFF2-40B4-BE49-F238E27FC236}">
                  <a16:creationId xmlns:a16="http://schemas.microsoft.com/office/drawing/2014/main" id="{1665D2D6-4F27-4F50-AC37-20B510AE766F}"/>
                </a:ext>
              </a:extLst>
            </p:cNvPr>
            <p:cNvGrpSpPr/>
            <p:nvPr/>
          </p:nvGrpSpPr>
          <p:grpSpPr>
            <a:xfrm>
              <a:off x="2201850" y="617375"/>
              <a:ext cx="1168900" cy="772850"/>
              <a:chOff x="2201850" y="617375"/>
              <a:chExt cx="1168900" cy="772850"/>
            </a:xfrm>
            <a:grpFill/>
          </p:grpSpPr>
          <p:sp>
            <p:nvSpPr>
              <p:cNvPr id="104" name="Google Shape;2131;p57">
                <a:extLst>
                  <a:ext uri="{FF2B5EF4-FFF2-40B4-BE49-F238E27FC236}">
                    <a16:creationId xmlns:a16="http://schemas.microsoft.com/office/drawing/2014/main" id="{CC3754EF-817B-46A5-BC14-14301115547B}"/>
                  </a:ext>
                </a:extLst>
              </p:cNvPr>
              <p:cNvSpPr/>
              <p:nvPr/>
            </p:nvSpPr>
            <p:spPr>
              <a:xfrm>
                <a:off x="2440000" y="934600"/>
                <a:ext cx="708525" cy="401775"/>
              </a:xfrm>
              <a:custGeom>
                <a:avLst/>
                <a:gdLst/>
                <a:ahLst/>
                <a:cxnLst/>
                <a:rect l="l" t="t" r="r" b="b"/>
                <a:pathLst>
                  <a:path w="28341" h="16071" extrusionOk="0">
                    <a:moveTo>
                      <a:pt x="16058" y="0"/>
                    </a:moveTo>
                    <a:cubicBezTo>
                      <a:pt x="9747" y="0"/>
                      <a:pt x="2888" y="639"/>
                      <a:pt x="2089" y="1241"/>
                    </a:cubicBezTo>
                    <a:cubicBezTo>
                      <a:pt x="0" y="2811"/>
                      <a:pt x="863" y="15342"/>
                      <a:pt x="1485" y="15843"/>
                    </a:cubicBezTo>
                    <a:cubicBezTo>
                      <a:pt x="1685" y="16003"/>
                      <a:pt x="4344" y="16070"/>
                      <a:pt x="7861" y="16070"/>
                    </a:cubicBezTo>
                    <a:cubicBezTo>
                      <a:pt x="14947" y="16070"/>
                      <a:pt x="25519" y="15797"/>
                      <a:pt x="26511" y="15463"/>
                    </a:cubicBezTo>
                    <a:cubicBezTo>
                      <a:pt x="27978" y="14980"/>
                      <a:pt x="28341" y="4555"/>
                      <a:pt x="26873" y="1724"/>
                    </a:cubicBezTo>
                    <a:cubicBezTo>
                      <a:pt x="26206" y="445"/>
                      <a:pt x="21323" y="0"/>
                      <a:pt x="16058" y="0"/>
                    </a:cubicBezTo>
                    <a:close/>
                  </a:path>
                </a:pathLst>
              </a:custGeom>
              <a:grpFill/>
              <a:ln>
                <a:noFill/>
              </a:ln>
            </p:spPr>
            <p:txBody>
              <a:bodyPr spcFirstLastPara="1" wrap="square" lIns="121900" tIns="121900" rIns="121900" bIns="121900" anchor="ctr" anchorCtr="0">
                <a:noAutofit/>
              </a:bodyPr>
              <a:lstStyle/>
              <a:p>
                <a:endParaRPr sz="2400"/>
              </a:p>
            </p:txBody>
          </p:sp>
          <p:sp>
            <p:nvSpPr>
              <p:cNvPr id="105" name="Google Shape;2132;p57">
                <a:extLst>
                  <a:ext uri="{FF2B5EF4-FFF2-40B4-BE49-F238E27FC236}">
                    <a16:creationId xmlns:a16="http://schemas.microsoft.com/office/drawing/2014/main" id="{E69008D0-79F7-46E7-85EC-FF793A603A42}"/>
                  </a:ext>
                </a:extLst>
              </p:cNvPr>
              <p:cNvSpPr/>
              <p:nvPr/>
            </p:nvSpPr>
            <p:spPr>
              <a:xfrm>
                <a:off x="2345000" y="1313225"/>
                <a:ext cx="867375" cy="77000"/>
              </a:xfrm>
              <a:custGeom>
                <a:avLst/>
                <a:gdLst/>
                <a:ahLst/>
                <a:cxnLst/>
                <a:rect l="l" t="t" r="r" b="b"/>
                <a:pathLst>
                  <a:path w="34695" h="3080" extrusionOk="0">
                    <a:moveTo>
                      <a:pt x="3255" y="0"/>
                    </a:moveTo>
                    <a:cubicBezTo>
                      <a:pt x="3023" y="0"/>
                      <a:pt x="2791" y="7"/>
                      <a:pt x="2558" y="24"/>
                    </a:cubicBezTo>
                    <a:cubicBezTo>
                      <a:pt x="1764" y="93"/>
                      <a:pt x="763" y="301"/>
                      <a:pt x="469" y="1146"/>
                    </a:cubicBezTo>
                    <a:cubicBezTo>
                      <a:pt x="1" y="2438"/>
                      <a:pt x="1678" y="2808"/>
                      <a:pt x="2645" y="2808"/>
                    </a:cubicBezTo>
                    <a:cubicBezTo>
                      <a:pt x="2711" y="2808"/>
                      <a:pt x="2775" y="2807"/>
                      <a:pt x="2834" y="2803"/>
                    </a:cubicBezTo>
                    <a:cubicBezTo>
                      <a:pt x="2972" y="2803"/>
                      <a:pt x="2972" y="2596"/>
                      <a:pt x="2834" y="2596"/>
                    </a:cubicBezTo>
                    <a:lnTo>
                      <a:pt x="2834" y="2613"/>
                    </a:lnTo>
                    <a:cubicBezTo>
                      <a:pt x="2057" y="2527"/>
                      <a:pt x="607" y="2354"/>
                      <a:pt x="832" y="1267"/>
                    </a:cubicBezTo>
                    <a:cubicBezTo>
                      <a:pt x="935" y="784"/>
                      <a:pt x="1608" y="646"/>
                      <a:pt x="2005" y="559"/>
                    </a:cubicBezTo>
                    <a:cubicBezTo>
                      <a:pt x="2386" y="479"/>
                      <a:pt x="2779" y="451"/>
                      <a:pt x="3173" y="451"/>
                    </a:cubicBezTo>
                    <a:cubicBezTo>
                      <a:pt x="3710" y="451"/>
                      <a:pt x="4250" y="502"/>
                      <a:pt x="4767" y="542"/>
                    </a:cubicBezTo>
                    <a:cubicBezTo>
                      <a:pt x="6301" y="659"/>
                      <a:pt x="7850" y="687"/>
                      <a:pt x="9401" y="687"/>
                    </a:cubicBezTo>
                    <a:cubicBezTo>
                      <a:pt x="10832" y="687"/>
                      <a:pt x="12265" y="663"/>
                      <a:pt x="13690" y="663"/>
                    </a:cubicBezTo>
                    <a:lnTo>
                      <a:pt x="25427" y="663"/>
                    </a:lnTo>
                    <a:cubicBezTo>
                      <a:pt x="26658" y="663"/>
                      <a:pt x="27897" y="655"/>
                      <a:pt x="29133" y="655"/>
                    </a:cubicBezTo>
                    <a:cubicBezTo>
                      <a:pt x="29751" y="655"/>
                      <a:pt x="30369" y="657"/>
                      <a:pt x="30984" y="663"/>
                    </a:cubicBezTo>
                    <a:cubicBezTo>
                      <a:pt x="31115" y="656"/>
                      <a:pt x="31247" y="653"/>
                      <a:pt x="31379" y="653"/>
                    </a:cubicBezTo>
                    <a:cubicBezTo>
                      <a:pt x="31909" y="653"/>
                      <a:pt x="32444" y="708"/>
                      <a:pt x="32969" y="818"/>
                    </a:cubicBezTo>
                    <a:cubicBezTo>
                      <a:pt x="33504" y="939"/>
                      <a:pt x="34177" y="1215"/>
                      <a:pt x="33452" y="2078"/>
                    </a:cubicBezTo>
                    <a:cubicBezTo>
                      <a:pt x="33073" y="2527"/>
                      <a:pt x="32365" y="2613"/>
                      <a:pt x="31847" y="2648"/>
                    </a:cubicBezTo>
                    <a:cubicBezTo>
                      <a:pt x="31554" y="2648"/>
                      <a:pt x="31554" y="3079"/>
                      <a:pt x="31847" y="3079"/>
                    </a:cubicBezTo>
                    <a:cubicBezTo>
                      <a:pt x="32710" y="3079"/>
                      <a:pt x="34695" y="2596"/>
                      <a:pt x="34402" y="1302"/>
                    </a:cubicBezTo>
                    <a:cubicBezTo>
                      <a:pt x="34125" y="111"/>
                      <a:pt x="32399" y="76"/>
                      <a:pt x="31433" y="76"/>
                    </a:cubicBezTo>
                    <a:cubicBezTo>
                      <a:pt x="29517" y="47"/>
                      <a:pt x="27599" y="38"/>
                      <a:pt x="25681" y="38"/>
                    </a:cubicBezTo>
                    <a:cubicBezTo>
                      <a:pt x="21844" y="38"/>
                      <a:pt x="18005" y="76"/>
                      <a:pt x="14173" y="76"/>
                    </a:cubicBezTo>
                    <a:cubicBezTo>
                      <a:pt x="11446" y="76"/>
                      <a:pt x="8719" y="76"/>
                      <a:pt x="5992" y="93"/>
                    </a:cubicBezTo>
                    <a:cubicBezTo>
                      <a:pt x="5936" y="94"/>
                      <a:pt x="5881" y="95"/>
                      <a:pt x="5825" y="95"/>
                    </a:cubicBezTo>
                    <a:cubicBezTo>
                      <a:pt x="4961" y="95"/>
                      <a:pt x="4113" y="0"/>
                      <a:pt x="3255" y="0"/>
                    </a:cubicBezTo>
                    <a:close/>
                  </a:path>
                </a:pathLst>
              </a:custGeom>
              <a:grpFill/>
              <a:ln>
                <a:noFill/>
              </a:ln>
            </p:spPr>
            <p:txBody>
              <a:bodyPr spcFirstLastPara="1" wrap="square" lIns="121900" tIns="121900" rIns="121900" bIns="121900" anchor="ctr" anchorCtr="0">
                <a:noAutofit/>
              </a:bodyPr>
              <a:lstStyle/>
              <a:p>
                <a:endParaRPr sz="2400"/>
              </a:p>
            </p:txBody>
          </p:sp>
          <p:sp>
            <p:nvSpPr>
              <p:cNvPr id="106" name="Google Shape;2133;p57">
                <a:extLst>
                  <a:ext uri="{FF2B5EF4-FFF2-40B4-BE49-F238E27FC236}">
                    <a16:creationId xmlns:a16="http://schemas.microsoft.com/office/drawing/2014/main" id="{4622CD5F-0316-4901-A7B4-F9D374617D85}"/>
                  </a:ext>
                </a:extLst>
              </p:cNvPr>
              <p:cNvSpPr/>
              <p:nvPr/>
            </p:nvSpPr>
            <p:spPr>
              <a:xfrm>
                <a:off x="2394675" y="882400"/>
                <a:ext cx="808225" cy="444500"/>
              </a:xfrm>
              <a:custGeom>
                <a:avLst/>
                <a:gdLst/>
                <a:ahLst/>
                <a:cxnLst/>
                <a:rect l="l" t="t" r="r" b="b"/>
                <a:pathLst>
                  <a:path w="32329" h="17780" extrusionOk="0">
                    <a:moveTo>
                      <a:pt x="7984" y="1"/>
                    </a:moveTo>
                    <a:cubicBezTo>
                      <a:pt x="7653" y="1"/>
                      <a:pt x="7322" y="5"/>
                      <a:pt x="6991" y="15"/>
                    </a:cubicBezTo>
                    <a:cubicBezTo>
                      <a:pt x="5023" y="84"/>
                      <a:pt x="2176" y="170"/>
                      <a:pt x="847" y="1862"/>
                    </a:cubicBezTo>
                    <a:cubicBezTo>
                      <a:pt x="363" y="2466"/>
                      <a:pt x="243" y="3294"/>
                      <a:pt x="156" y="4037"/>
                    </a:cubicBezTo>
                    <a:cubicBezTo>
                      <a:pt x="1" y="5504"/>
                      <a:pt x="35" y="7040"/>
                      <a:pt x="35" y="8524"/>
                    </a:cubicBezTo>
                    <a:cubicBezTo>
                      <a:pt x="35" y="11510"/>
                      <a:pt x="105" y="14565"/>
                      <a:pt x="536" y="17516"/>
                    </a:cubicBezTo>
                    <a:cubicBezTo>
                      <a:pt x="544" y="17594"/>
                      <a:pt x="604" y="17630"/>
                      <a:pt x="668" y="17630"/>
                    </a:cubicBezTo>
                    <a:cubicBezTo>
                      <a:pt x="746" y="17630"/>
                      <a:pt x="829" y="17577"/>
                      <a:pt x="829" y="17482"/>
                    </a:cubicBezTo>
                    <a:lnTo>
                      <a:pt x="847" y="17482"/>
                    </a:lnTo>
                    <a:cubicBezTo>
                      <a:pt x="778" y="14962"/>
                      <a:pt x="605" y="12459"/>
                      <a:pt x="588" y="9939"/>
                    </a:cubicBezTo>
                    <a:cubicBezTo>
                      <a:pt x="588" y="8679"/>
                      <a:pt x="605" y="7419"/>
                      <a:pt x="640" y="6159"/>
                    </a:cubicBezTo>
                    <a:cubicBezTo>
                      <a:pt x="691" y="4934"/>
                      <a:pt x="622" y="3622"/>
                      <a:pt x="1123" y="2483"/>
                    </a:cubicBezTo>
                    <a:cubicBezTo>
                      <a:pt x="1675" y="1275"/>
                      <a:pt x="3246" y="1051"/>
                      <a:pt x="4385" y="843"/>
                    </a:cubicBezTo>
                    <a:cubicBezTo>
                      <a:pt x="5589" y="638"/>
                      <a:pt x="6822" y="548"/>
                      <a:pt x="8044" y="548"/>
                    </a:cubicBezTo>
                    <a:cubicBezTo>
                      <a:pt x="8153" y="548"/>
                      <a:pt x="8263" y="549"/>
                      <a:pt x="8372" y="550"/>
                    </a:cubicBezTo>
                    <a:cubicBezTo>
                      <a:pt x="10823" y="550"/>
                      <a:pt x="13274" y="826"/>
                      <a:pt x="15707" y="964"/>
                    </a:cubicBezTo>
                    <a:cubicBezTo>
                      <a:pt x="17332" y="1051"/>
                      <a:pt x="18957" y="1090"/>
                      <a:pt x="20583" y="1090"/>
                    </a:cubicBezTo>
                    <a:cubicBezTo>
                      <a:pt x="21546" y="1090"/>
                      <a:pt x="22510" y="1076"/>
                      <a:pt x="23474" y="1051"/>
                    </a:cubicBezTo>
                    <a:cubicBezTo>
                      <a:pt x="24734" y="1016"/>
                      <a:pt x="25977" y="947"/>
                      <a:pt x="27237" y="878"/>
                    </a:cubicBezTo>
                    <a:cubicBezTo>
                      <a:pt x="27447" y="865"/>
                      <a:pt x="27657" y="856"/>
                      <a:pt x="27863" y="856"/>
                    </a:cubicBezTo>
                    <a:cubicBezTo>
                      <a:pt x="28993" y="856"/>
                      <a:pt x="30035" y="1107"/>
                      <a:pt x="30706" y="2172"/>
                    </a:cubicBezTo>
                    <a:cubicBezTo>
                      <a:pt x="31379" y="3243"/>
                      <a:pt x="31327" y="4796"/>
                      <a:pt x="31327" y="6021"/>
                    </a:cubicBezTo>
                    <a:cubicBezTo>
                      <a:pt x="31327" y="7281"/>
                      <a:pt x="31206" y="8541"/>
                      <a:pt x="31137" y="9784"/>
                    </a:cubicBezTo>
                    <a:lnTo>
                      <a:pt x="30654" y="17482"/>
                    </a:lnTo>
                    <a:cubicBezTo>
                      <a:pt x="30645" y="17680"/>
                      <a:pt x="30796" y="17780"/>
                      <a:pt x="30954" y="17780"/>
                    </a:cubicBezTo>
                    <a:cubicBezTo>
                      <a:pt x="31111" y="17780"/>
                      <a:pt x="31275" y="17680"/>
                      <a:pt x="31293" y="17482"/>
                    </a:cubicBezTo>
                    <a:lnTo>
                      <a:pt x="31810" y="8351"/>
                    </a:lnTo>
                    <a:cubicBezTo>
                      <a:pt x="31914" y="6332"/>
                      <a:pt x="32328" y="3260"/>
                      <a:pt x="30947" y="1534"/>
                    </a:cubicBezTo>
                    <a:cubicBezTo>
                      <a:pt x="30124" y="512"/>
                      <a:pt x="28918" y="271"/>
                      <a:pt x="27660" y="271"/>
                    </a:cubicBezTo>
                    <a:cubicBezTo>
                      <a:pt x="26731" y="271"/>
                      <a:pt x="25775" y="402"/>
                      <a:pt x="24924" y="446"/>
                    </a:cubicBezTo>
                    <a:cubicBezTo>
                      <a:pt x="23611" y="505"/>
                      <a:pt x="22298" y="533"/>
                      <a:pt x="20985" y="533"/>
                    </a:cubicBezTo>
                    <a:cubicBezTo>
                      <a:pt x="19225" y="533"/>
                      <a:pt x="17466" y="484"/>
                      <a:pt x="15707" y="395"/>
                    </a:cubicBezTo>
                    <a:cubicBezTo>
                      <a:pt x="13122" y="272"/>
                      <a:pt x="10563" y="1"/>
                      <a:pt x="7984" y="1"/>
                    </a:cubicBezTo>
                    <a:close/>
                  </a:path>
                </a:pathLst>
              </a:custGeom>
              <a:grpFill/>
              <a:ln>
                <a:noFill/>
              </a:ln>
            </p:spPr>
            <p:txBody>
              <a:bodyPr spcFirstLastPara="1" wrap="square" lIns="121900" tIns="121900" rIns="121900" bIns="121900" anchor="ctr" anchorCtr="0">
                <a:noAutofit/>
              </a:bodyPr>
              <a:lstStyle/>
              <a:p>
                <a:endParaRPr sz="2400"/>
              </a:p>
            </p:txBody>
          </p:sp>
          <p:sp>
            <p:nvSpPr>
              <p:cNvPr id="107" name="Google Shape;2134;p57">
                <a:extLst>
                  <a:ext uri="{FF2B5EF4-FFF2-40B4-BE49-F238E27FC236}">
                    <a16:creationId xmlns:a16="http://schemas.microsoft.com/office/drawing/2014/main" id="{1044E45A-C66F-4F43-9D61-ED28BA27C868}"/>
                  </a:ext>
                </a:extLst>
              </p:cNvPr>
              <p:cNvSpPr/>
              <p:nvPr/>
            </p:nvSpPr>
            <p:spPr>
              <a:xfrm>
                <a:off x="2445600" y="932100"/>
                <a:ext cx="695600" cy="385200"/>
              </a:xfrm>
              <a:custGeom>
                <a:avLst/>
                <a:gdLst/>
                <a:ahLst/>
                <a:cxnLst/>
                <a:rect l="l" t="t" r="r" b="b"/>
                <a:pathLst>
                  <a:path w="27824" h="15408" extrusionOk="0">
                    <a:moveTo>
                      <a:pt x="7259" y="1"/>
                    </a:moveTo>
                    <a:cubicBezTo>
                      <a:pt x="6991" y="1"/>
                      <a:pt x="6724" y="4"/>
                      <a:pt x="6456" y="12"/>
                    </a:cubicBezTo>
                    <a:cubicBezTo>
                      <a:pt x="4937" y="46"/>
                      <a:pt x="2262" y="81"/>
                      <a:pt x="1209" y="1427"/>
                    </a:cubicBezTo>
                    <a:cubicBezTo>
                      <a:pt x="1" y="2998"/>
                      <a:pt x="380" y="5621"/>
                      <a:pt x="380" y="7468"/>
                    </a:cubicBezTo>
                    <a:cubicBezTo>
                      <a:pt x="380" y="10022"/>
                      <a:pt x="432" y="12629"/>
                      <a:pt x="812" y="15149"/>
                    </a:cubicBezTo>
                    <a:cubicBezTo>
                      <a:pt x="827" y="15226"/>
                      <a:pt x="888" y="15262"/>
                      <a:pt x="951" y="15262"/>
                    </a:cubicBezTo>
                    <a:cubicBezTo>
                      <a:pt x="1027" y="15262"/>
                      <a:pt x="1105" y="15209"/>
                      <a:pt x="1105" y="15114"/>
                    </a:cubicBezTo>
                    <a:lnTo>
                      <a:pt x="1122" y="15131"/>
                    </a:lnTo>
                    <a:cubicBezTo>
                      <a:pt x="1088" y="13060"/>
                      <a:pt x="950" y="10989"/>
                      <a:pt x="915" y="8918"/>
                    </a:cubicBezTo>
                    <a:cubicBezTo>
                      <a:pt x="898" y="6847"/>
                      <a:pt x="708" y="4499"/>
                      <a:pt x="1243" y="2515"/>
                    </a:cubicBezTo>
                    <a:cubicBezTo>
                      <a:pt x="1830" y="409"/>
                      <a:pt x="5696" y="581"/>
                      <a:pt x="7370" y="564"/>
                    </a:cubicBezTo>
                    <a:cubicBezTo>
                      <a:pt x="7503" y="562"/>
                      <a:pt x="7636" y="561"/>
                      <a:pt x="7769" y="561"/>
                    </a:cubicBezTo>
                    <a:cubicBezTo>
                      <a:pt x="9794" y="561"/>
                      <a:pt x="11817" y="796"/>
                      <a:pt x="13826" y="909"/>
                    </a:cubicBezTo>
                    <a:cubicBezTo>
                      <a:pt x="15270" y="995"/>
                      <a:pt x="16714" y="1029"/>
                      <a:pt x="18151" y="1029"/>
                    </a:cubicBezTo>
                    <a:cubicBezTo>
                      <a:pt x="18741" y="1029"/>
                      <a:pt x="19331" y="1023"/>
                      <a:pt x="19918" y="1013"/>
                    </a:cubicBezTo>
                    <a:cubicBezTo>
                      <a:pt x="20852" y="988"/>
                      <a:pt x="22162" y="754"/>
                      <a:pt x="23392" y="754"/>
                    </a:cubicBezTo>
                    <a:cubicBezTo>
                      <a:pt x="24687" y="754"/>
                      <a:pt x="25893" y="1013"/>
                      <a:pt x="26477" y="2049"/>
                    </a:cubicBezTo>
                    <a:cubicBezTo>
                      <a:pt x="27461" y="3826"/>
                      <a:pt x="26891" y="6709"/>
                      <a:pt x="26770" y="8624"/>
                    </a:cubicBezTo>
                    <a:lnTo>
                      <a:pt x="26373" y="15097"/>
                    </a:lnTo>
                    <a:cubicBezTo>
                      <a:pt x="26356" y="15304"/>
                      <a:pt x="26507" y="15408"/>
                      <a:pt x="26665" y="15408"/>
                    </a:cubicBezTo>
                    <a:cubicBezTo>
                      <a:pt x="26822" y="15408"/>
                      <a:pt x="26986" y="15304"/>
                      <a:pt x="26995" y="15097"/>
                    </a:cubicBezTo>
                    <a:cubicBezTo>
                      <a:pt x="27133" y="12629"/>
                      <a:pt x="27271" y="10161"/>
                      <a:pt x="27409" y="7692"/>
                    </a:cubicBezTo>
                    <a:cubicBezTo>
                      <a:pt x="27530" y="5673"/>
                      <a:pt x="27823" y="3308"/>
                      <a:pt x="26788" y="1462"/>
                    </a:cubicBezTo>
                    <a:cubicBezTo>
                      <a:pt x="26230" y="451"/>
                      <a:pt x="25106" y="229"/>
                      <a:pt x="23963" y="229"/>
                    </a:cubicBezTo>
                    <a:cubicBezTo>
                      <a:pt x="23194" y="229"/>
                      <a:pt x="22417" y="329"/>
                      <a:pt x="21799" y="357"/>
                    </a:cubicBezTo>
                    <a:cubicBezTo>
                      <a:pt x="20510" y="424"/>
                      <a:pt x="19220" y="459"/>
                      <a:pt x="17930" y="459"/>
                    </a:cubicBezTo>
                    <a:cubicBezTo>
                      <a:pt x="16562" y="459"/>
                      <a:pt x="15194" y="420"/>
                      <a:pt x="13826" y="340"/>
                    </a:cubicBezTo>
                    <a:cubicBezTo>
                      <a:pt x="11641" y="232"/>
                      <a:pt x="9456" y="1"/>
                      <a:pt x="7259" y="1"/>
                    </a:cubicBezTo>
                    <a:close/>
                  </a:path>
                </a:pathLst>
              </a:custGeom>
              <a:grpFill/>
              <a:ln>
                <a:noFill/>
              </a:ln>
            </p:spPr>
            <p:txBody>
              <a:bodyPr spcFirstLastPara="1" wrap="square" lIns="121900" tIns="121900" rIns="121900" bIns="121900" anchor="ctr" anchorCtr="0">
                <a:noAutofit/>
              </a:bodyPr>
              <a:lstStyle/>
              <a:p>
                <a:endParaRPr sz="2400"/>
              </a:p>
            </p:txBody>
          </p:sp>
          <p:sp>
            <p:nvSpPr>
              <p:cNvPr id="108" name="Google Shape;2135;p57">
                <a:extLst>
                  <a:ext uri="{FF2B5EF4-FFF2-40B4-BE49-F238E27FC236}">
                    <a16:creationId xmlns:a16="http://schemas.microsoft.com/office/drawing/2014/main" id="{D6D7CD50-65C1-4C87-9665-5A634DD1AC94}"/>
                  </a:ext>
                </a:extLst>
              </p:cNvPr>
              <p:cNvSpPr/>
              <p:nvPr/>
            </p:nvSpPr>
            <p:spPr>
              <a:xfrm>
                <a:off x="2739875" y="1173325"/>
                <a:ext cx="75325" cy="27500"/>
              </a:xfrm>
              <a:custGeom>
                <a:avLst/>
                <a:gdLst/>
                <a:ahLst/>
                <a:cxnLst/>
                <a:rect l="l" t="t" r="r" b="b"/>
                <a:pathLst>
                  <a:path w="3013" h="1100" extrusionOk="0">
                    <a:moveTo>
                      <a:pt x="1803" y="0"/>
                    </a:moveTo>
                    <a:cubicBezTo>
                      <a:pt x="1118" y="0"/>
                      <a:pt x="361" y="370"/>
                      <a:pt x="52" y="874"/>
                    </a:cubicBezTo>
                    <a:cubicBezTo>
                      <a:pt x="0" y="992"/>
                      <a:pt x="97" y="1100"/>
                      <a:pt x="207" y="1100"/>
                    </a:cubicBezTo>
                    <a:cubicBezTo>
                      <a:pt x="242" y="1100"/>
                      <a:pt x="278" y="1089"/>
                      <a:pt x="311" y="1064"/>
                    </a:cubicBezTo>
                    <a:cubicBezTo>
                      <a:pt x="605" y="736"/>
                      <a:pt x="1036" y="529"/>
                      <a:pt x="1485" y="494"/>
                    </a:cubicBezTo>
                    <a:cubicBezTo>
                      <a:pt x="1515" y="492"/>
                      <a:pt x="1544" y="491"/>
                      <a:pt x="1572" y="491"/>
                    </a:cubicBezTo>
                    <a:cubicBezTo>
                      <a:pt x="2009" y="491"/>
                      <a:pt x="2322" y="729"/>
                      <a:pt x="2710" y="891"/>
                    </a:cubicBezTo>
                    <a:cubicBezTo>
                      <a:pt x="2728" y="896"/>
                      <a:pt x="2745" y="899"/>
                      <a:pt x="2761" y="899"/>
                    </a:cubicBezTo>
                    <a:cubicBezTo>
                      <a:pt x="2908" y="899"/>
                      <a:pt x="3012" y="705"/>
                      <a:pt x="2935" y="581"/>
                    </a:cubicBezTo>
                    <a:cubicBezTo>
                      <a:pt x="2698" y="170"/>
                      <a:pt x="2267" y="0"/>
                      <a:pt x="1803" y="0"/>
                    </a:cubicBezTo>
                    <a:close/>
                  </a:path>
                </a:pathLst>
              </a:custGeom>
              <a:grpFill/>
              <a:ln>
                <a:noFill/>
              </a:ln>
            </p:spPr>
            <p:txBody>
              <a:bodyPr spcFirstLastPara="1" wrap="square" lIns="121900" tIns="121900" rIns="121900" bIns="121900" anchor="ctr" anchorCtr="0">
                <a:noAutofit/>
              </a:bodyPr>
              <a:lstStyle/>
              <a:p>
                <a:endParaRPr sz="2400"/>
              </a:p>
            </p:txBody>
          </p:sp>
          <p:sp>
            <p:nvSpPr>
              <p:cNvPr id="109" name="Google Shape;2136;p57">
                <a:extLst>
                  <a:ext uri="{FF2B5EF4-FFF2-40B4-BE49-F238E27FC236}">
                    <a16:creationId xmlns:a16="http://schemas.microsoft.com/office/drawing/2014/main" id="{2C779469-63E2-4C66-BE09-3B4C64F85BD9}"/>
                  </a:ext>
                </a:extLst>
              </p:cNvPr>
              <p:cNvSpPr/>
              <p:nvPr/>
            </p:nvSpPr>
            <p:spPr>
              <a:xfrm>
                <a:off x="2683875" y="1119100"/>
                <a:ext cx="188325" cy="53250"/>
              </a:xfrm>
              <a:custGeom>
                <a:avLst/>
                <a:gdLst/>
                <a:ahLst/>
                <a:cxnLst/>
                <a:rect l="l" t="t" r="r" b="b"/>
                <a:pathLst>
                  <a:path w="7533" h="2130" extrusionOk="0">
                    <a:moveTo>
                      <a:pt x="4494" y="0"/>
                    </a:moveTo>
                    <a:cubicBezTo>
                      <a:pt x="2770" y="0"/>
                      <a:pt x="842" y="821"/>
                      <a:pt x="66" y="1921"/>
                    </a:cubicBezTo>
                    <a:cubicBezTo>
                      <a:pt x="1" y="2026"/>
                      <a:pt x="93" y="2130"/>
                      <a:pt x="195" y="2130"/>
                    </a:cubicBezTo>
                    <a:cubicBezTo>
                      <a:pt x="227" y="2130"/>
                      <a:pt x="261" y="2119"/>
                      <a:pt x="290" y="2094"/>
                    </a:cubicBezTo>
                    <a:cubicBezTo>
                      <a:pt x="1171" y="1265"/>
                      <a:pt x="2292" y="782"/>
                      <a:pt x="3501" y="678"/>
                    </a:cubicBezTo>
                    <a:cubicBezTo>
                      <a:pt x="3712" y="656"/>
                      <a:pt x="3914" y="645"/>
                      <a:pt x="4109" y="645"/>
                    </a:cubicBezTo>
                    <a:cubicBezTo>
                      <a:pt x="5263" y="645"/>
                      <a:pt x="6145" y="1042"/>
                      <a:pt x="7091" y="1869"/>
                    </a:cubicBezTo>
                    <a:cubicBezTo>
                      <a:pt x="7134" y="1907"/>
                      <a:pt x="7188" y="1925"/>
                      <a:pt x="7243" y="1925"/>
                    </a:cubicBezTo>
                    <a:cubicBezTo>
                      <a:pt x="7387" y="1925"/>
                      <a:pt x="7533" y="1807"/>
                      <a:pt x="7470" y="1645"/>
                    </a:cubicBezTo>
                    <a:cubicBezTo>
                      <a:pt x="6987" y="470"/>
                      <a:pt x="5799" y="0"/>
                      <a:pt x="4494" y="0"/>
                    </a:cubicBezTo>
                    <a:close/>
                  </a:path>
                </a:pathLst>
              </a:custGeom>
              <a:grpFill/>
              <a:ln>
                <a:noFill/>
              </a:ln>
            </p:spPr>
            <p:txBody>
              <a:bodyPr spcFirstLastPara="1" wrap="square" lIns="121900" tIns="121900" rIns="121900" bIns="121900" anchor="ctr" anchorCtr="0">
                <a:noAutofit/>
              </a:bodyPr>
              <a:lstStyle/>
              <a:p>
                <a:endParaRPr sz="2400"/>
              </a:p>
            </p:txBody>
          </p:sp>
          <p:sp>
            <p:nvSpPr>
              <p:cNvPr id="110" name="Google Shape;2137;p57">
                <a:extLst>
                  <a:ext uri="{FF2B5EF4-FFF2-40B4-BE49-F238E27FC236}">
                    <a16:creationId xmlns:a16="http://schemas.microsoft.com/office/drawing/2014/main" id="{54AFD212-021E-4797-BEDC-DB4221A242D6}"/>
                  </a:ext>
                </a:extLst>
              </p:cNvPr>
              <p:cNvSpPr/>
              <p:nvPr/>
            </p:nvSpPr>
            <p:spPr>
              <a:xfrm>
                <a:off x="2639175" y="1040625"/>
                <a:ext cx="292800" cy="82575"/>
              </a:xfrm>
              <a:custGeom>
                <a:avLst/>
                <a:gdLst/>
                <a:ahLst/>
                <a:cxnLst/>
                <a:rect l="l" t="t" r="r" b="b"/>
                <a:pathLst>
                  <a:path w="11712" h="3303" extrusionOk="0">
                    <a:moveTo>
                      <a:pt x="6881" y="1"/>
                    </a:moveTo>
                    <a:cubicBezTo>
                      <a:pt x="6487" y="1"/>
                      <a:pt x="6106" y="27"/>
                      <a:pt x="5755" y="72"/>
                    </a:cubicBezTo>
                    <a:cubicBezTo>
                      <a:pt x="3822" y="331"/>
                      <a:pt x="905" y="1125"/>
                      <a:pt x="59" y="3110"/>
                    </a:cubicBezTo>
                    <a:cubicBezTo>
                      <a:pt x="1" y="3214"/>
                      <a:pt x="83" y="3303"/>
                      <a:pt x="164" y="3303"/>
                    </a:cubicBezTo>
                    <a:cubicBezTo>
                      <a:pt x="204" y="3303"/>
                      <a:pt x="243" y="3282"/>
                      <a:pt x="266" y="3231"/>
                    </a:cubicBezTo>
                    <a:lnTo>
                      <a:pt x="266" y="3248"/>
                    </a:lnTo>
                    <a:cubicBezTo>
                      <a:pt x="1371" y="1643"/>
                      <a:pt x="3597" y="1142"/>
                      <a:pt x="5392" y="780"/>
                    </a:cubicBezTo>
                    <a:cubicBezTo>
                      <a:pt x="5856" y="690"/>
                      <a:pt x="6326" y="644"/>
                      <a:pt x="6793" y="644"/>
                    </a:cubicBezTo>
                    <a:cubicBezTo>
                      <a:pt x="7490" y="644"/>
                      <a:pt x="8183" y="746"/>
                      <a:pt x="8844" y="952"/>
                    </a:cubicBezTo>
                    <a:cubicBezTo>
                      <a:pt x="9862" y="1263"/>
                      <a:pt x="10466" y="1971"/>
                      <a:pt x="11174" y="2678"/>
                    </a:cubicBezTo>
                    <a:cubicBezTo>
                      <a:pt x="11238" y="2746"/>
                      <a:pt x="11307" y="2775"/>
                      <a:pt x="11373" y="2775"/>
                    </a:cubicBezTo>
                    <a:cubicBezTo>
                      <a:pt x="11557" y="2775"/>
                      <a:pt x="11712" y="2549"/>
                      <a:pt x="11623" y="2333"/>
                    </a:cubicBezTo>
                    <a:cubicBezTo>
                      <a:pt x="10869" y="569"/>
                      <a:pt x="8731" y="1"/>
                      <a:pt x="6881" y="1"/>
                    </a:cubicBezTo>
                    <a:close/>
                  </a:path>
                </a:pathLst>
              </a:custGeom>
              <a:grpFill/>
              <a:ln>
                <a:noFill/>
              </a:ln>
            </p:spPr>
            <p:txBody>
              <a:bodyPr spcFirstLastPara="1" wrap="square" lIns="121900" tIns="121900" rIns="121900" bIns="121900" anchor="ctr" anchorCtr="0">
                <a:noAutofit/>
              </a:bodyPr>
              <a:lstStyle/>
              <a:p>
                <a:endParaRPr sz="2400"/>
              </a:p>
            </p:txBody>
          </p:sp>
          <p:sp>
            <p:nvSpPr>
              <p:cNvPr id="111" name="Google Shape;2138;p57">
                <a:extLst>
                  <a:ext uri="{FF2B5EF4-FFF2-40B4-BE49-F238E27FC236}">
                    <a16:creationId xmlns:a16="http://schemas.microsoft.com/office/drawing/2014/main" id="{F3DEDC86-751C-4E5A-A440-79C19AE179C6}"/>
                  </a:ext>
                </a:extLst>
              </p:cNvPr>
              <p:cNvSpPr/>
              <p:nvPr/>
            </p:nvSpPr>
            <p:spPr>
              <a:xfrm>
                <a:off x="2312350" y="862900"/>
                <a:ext cx="72050" cy="52825"/>
              </a:xfrm>
              <a:custGeom>
                <a:avLst/>
                <a:gdLst/>
                <a:ahLst/>
                <a:cxnLst/>
                <a:rect l="l" t="t" r="r" b="b"/>
                <a:pathLst>
                  <a:path w="2882" h="2113" extrusionOk="0">
                    <a:moveTo>
                      <a:pt x="255" y="0"/>
                    </a:moveTo>
                    <a:cubicBezTo>
                      <a:pt x="62" y="0"/>
                      <a:pt x="1" y="264"/>
                      <a:pt x="118" y="381"/>
                    </a:cubicBezTo>
                    <a:cubicBezTo>
                      <a:pt x="412" y="691"/>
                      <a:pt x="895" y="864"/>
                      <a:pt x="1257" y="1106"/>
                    </a:cubicBezTo>
                    <a:cubicBezTo>
                      <a:pt x="1723" y="1416"/>
                      <a:pt x="2103" y="1796"/>
                      <a:pt x="2552" y="2089"/>
                    </a:cubicBezTo>
                    <a:cubicBezTo>
                      <a:pt x="2584" y="2105"/>
                      <a:pt x="2616" y="2113"/>
                      <a:pt x="2646" y="2113"/>
                    </a:cubicBezTo>
                    <a:cubicBezTo>
                      <a:pt x="2779" y="2113"/>
                      <a:pt x="2881" y="1974"/>
                      <a:pt x="2811" y="1848"/>
                    </a:cubicBezTo>
                    <a:cubicBezTo>
                      <a:pt x="2483" y="1416"/>
                      <a:pt x="2086" y="1054"/>
                      <a:pt x="1654" y="760"/>
                    </a:cubicBezTo>
                    <a:cubicBezTo>
                      <a:pt x="1257" y="467"/>
                      <a:pt x="774" y="70"/>
                      <a:pt x="274" y="1"/>
                    </a:cubicBezTo>
                    <a:cubicBezTo>
                      <a:pt x="267" y="1"/>
                      <a:pt x="261" y="0"/>
                      <a:pt x="255" y="0"/>
                    </a:cubicBezTo>
                    <a:close/>
                  </a:path>
                </a:pathLst>
              </a:custGeom>
              <a:grpFill/>
              <a:ln>
                <a:noFill/>
              </a:ln>
            </p:spPr>
            <p:txBody>
              <a:bodyPr spcFirstLastPara="1" wrap="square" lIns="121900" tIns="121900" rIns="121900" bIns="121900" anchor="ctr" anchorCtr="0">
                <a:noAutofit/>
              </a:bodyPr>
              <a:lstStyle/>
              <a:p>
                <a:endParaRPr sz="2400"/>
              </a:p>
            </p:txBody>
          </p:sp>
          <p:sp>
            <p:nvSpPr>
              <p:cNvPr id="112" name="Google Shape;2139;p57">
                <a:extLst>
                  <a:ext uri="{FF2B5EF4-FFF2-40B4-BE49-F238E27FC236}">
                    <a16:creationId xmlns:a16="http://schemas.microsoft.com/office/drawing/2014/main" id="{8AB0AE2B-C92C-4670-BA08-667276F05ADD}"/>
                  </a:ext>
                </a:extLst>
              </p:cNvPr>
              <p:cNvSpPr/>
              <p:nvPr/>
            </p:nvSpPr>
            <p:spPr>
              <a:xfrm>
                <a:off x="2245825" y="796200"/>
                <a:ext cx="94325" cy="83350"/>
              </a:xfrm>
              <a:custGeom>
                <a:avLst/>
                <a:gdLst/>
                <a:ahLst/>
                <a:cxnLst/>
                <a:rect l="l" t="t" r="r" b="b"/>
                <a:pathLst>
                  <a:path w="3773" h="3334" extrusionOk="0">
                    <a:moveTo>
                      <a:pt x="1998" y="462"/>
                    </a:moveTo>
                    <a:cubicBezTo>
                      <a:pt x="2235" y="462"/>
                      <a:pt x="2484" y="552"/>
                      <a:pt x="2727" y="753"/>
                    </a:cubicBezTo>
                    <a:cubicBezTo>
                      <a:pt x="3352" y="1256"/>
                      <a:pt x="3130" y="2107"/>
                      <a:pt x="2701" y="2668"/>
                    </a:cubicBezTo>
                    <a:lnTo>
                      <a:pt x="2701" y="2668"/>
                    </a:lnTo>
                    <a:cubicBezTo>
                      <a:pt x="2477" y="2780"/>
                      <a:pt x="2242" y="2846"/>
                      <a:pt x="1982" y="2846"/>
                    </a:cubicBezTo>
                    <a:cubicBezTo>
                      <a:pt x="1847" y="2846"/>
                      <a:pt x="1705" y="2829"/>
                      <a:pt x="1554" y="2790"/>
                    </a:cubicBezTo>
                    <a:cubicBezTo>
                      <a:pt x="1260" y="2686"/>
                      <a:pt x="1001" y="2514"/>
                      <a:pt x="812" y="2272"/>
                    </a:cubicBezTo>
                    <a:cubicBezTo>
                      <a:pt x="501" y="1944"/>
                      <a:pt x="725" y="1633"/>
                      <a:pt x="898" y="1288"/>
                    </a:cubicBezTo>
                    <a:cubicBezTo>
                      <a:pt x="1136" y="790"/>
                      <a:pt x="1545" y="462"/>
                      <a:pt x="1998" y="462"/>
                    </a:cubicBezTo>
                    <a:close/>
                    <a:moveTo>
                      <a:pt x="2035" y="0"/>
                    </a:moveTo>
                    <a:cubicBezTo>
                      <a:pt x="1590" y="0"/>
                      <a:pt x="1136" y="204"/>
                      <a:pt x="812" y="563"/>
                    </a:cubicBezTo>
                    <a:cubicBezTo>
                      <a:pt x="466" y="943"/>
                      <a:pt x="277" y="1461"/>
                      <a:pt x="121" y="1944"/>
                    </a:cubicBezTo>
                    <a:cubicBezTo>
                      <a:pt x="0" y="2307"/>
                      <a:pt x="674" y="2824"/>
                      <a:pt x="898" y="2997"/>
                    </a:cubicBezTo>
                    <a:cubicBezTo>
                      <a:pt x="1215" y="3223"/>
                      <a:pt x="1614" y="3333"/>
                      <a:pt x="2017" y="3333"/>
                    </a:cubicBezTo>
                    <a:cubicBezTo>
                      <a:pt x="2689" y="3333"/>
                      <a:pt x="3370" y="3027"/>
                      <a:pt x="3694" y="2445"/>
                    </a:cubicBezTo>
                    <a:cubicBezTo>
                      <a:pt x="3772" y="2302"/>
                      <a:pt x="3644" y="2149"/>
                      <a:pt x="3510" y="2149"/>
                    </a:cubicBezTo>
                    <a:cubicBezTo>
                      <a:pt x="3466" y="2149"/>
                      <a:pt x="3421" y="2165"/>
                      <a:pt x="3383" y="2203"/>
                    </a:cubicBezTo>
                    <a:cubicBezTo>
                      <a:pt x="3349" y="2231"/>
                      <a:pt x="3314" y="2259"/>
                      <a:pt x="3280" y="2287"/>
                    </a:cubicBezTo>
                    <a:lnTo>
                      <a:pt x="3280" y="2287"/>
                    </a:lnTo>
                    <a:cubicBezTo>
                      <a:pt x="3536" y="1771"/>
                      <a:pt x="3520" y="1136"/>
                      <a:pt x="3176" y="615"/>
                    </a:cubicBezTo>
                    <a:cubicBezTo>
                      <a:pt x="2888" y="191"/>
                      <a:pt x="2465" y="0"/>
                      <a:pt x="2035" y="0"/>
                    </a:cubicBezTo>
                    <a:close/>
                  </a:path>
                </a:pathLst>
              </a:custGeom>
              <a:grpFill/>
              <a:ln>
                <a:noFill/>
              </a:ln>
            </p:spPr>
            <p:txBody>
              <a:bodyPr spcFirstLastPara="1" wrap="square" lIns="121900" tIns="121900" rIns="121900" bIns="121900" anchor="ctr" anchorCtr="0">
                <a:noAutofit/>
              </a:bodyPr>
              <a:lstStyle/>
              <a:p>
                <a:endParaRPr sz="2400"/>
              </a:p>
            </p:txBody>
          </p:sp>
          <p:sp>
            <p:nvSpPr>
              <p:cNvPr id="113" name="Google Shape;2140;p57">
                <a:extLst>
                  <a:ext uri="{FF2B5EF4-FFF2-40B4-BE49-F238E27FC236}">
                    <a16:creationId xmlns:a16="http://schemas.microsoft.com/office/drawing/2014/main" id="{6750D2A8-F523-4C3F-91FA-AB54811E336E}"/>
                  </a:ext>
                </a:extLst>
              </p:cNvPr>
              <p:cNvSpPr/>
              <p:nvPr/>
            </p:nvSpPr>
            <p:spPr>
              <a:xfrm>
                <a:off x="2259625" y="1123125"/>
                <a:ext cx="78550" cy="13975"/>
              </a:xfrm>
              <a:custGeom>
                <a:avLst/>
                <a:gdLst/>
                <a:ahLst/>
                <a:cxnLst/>
                <a:rect l="l" t="t" r="r" b="b"/>
                <a:pathLst>
                  <a:path w="3142" h="559" extrusionOk="0">
                    <a:moveTo>
                      <a:pt x="2136" y="1"/>
                    </a:moveTo>
                    <a:cubicBezTo>
                      <a:pt x="2005" y="1"/>
                      <a:pt x="1875" y="6"/>
                      <a:pt x="1744" y="17"/>
                    </a:cubicBezTo>
                    <a:cubicBezTo>
                      <a:pt x="1658" y="14"/>
                      <a:pt x="1572" y="13"/>
                      <a:pt x="1486" y="13"/>
                    </a:cubicBezTo>
                    <a:cubicBezTo>
                      <a:pt x="1059" y="13"/>
                      <a:pt x="639" y="49"/>
                      <a:pt x="208" y="120"/>
                    </a:cubicBezTo>
                    <a:cubicBezTo>
                      <a:pt x="18" y="172"/>
                      <a:pt x="1" y="500"/>
                      <a:pt x="208" y="535"/>
                    </a:cubicBezTo>
                    <a:cubicBezTo>
                      <a:pt x="410" y="550"/>
                      <a:pt x="608" y="559"/>
                      <a:pt x="806" y="559"/>
                    </a:cubicBezTo>
                    <a:cubicBezTo>
                      <a:pt x="1048" y="559"/>
                      <a:pt x="1290" y="546"/>
                      <a:pt x="1537" y="517"/>
                    </a:cubicBezTo>
                    <a:cubicBezTo>
                      <a:pt x="2020" y="483"/>
                      <a:pt x="2572" y="500"/>
                      <a:pt x="3038" y="310"/>
                    </a:cubicBezTo>
                    <a:cubicBezTo>
                      <a:pt x="3142" y="276"/>
                      <a:pt x="3142" y="138"/>
                      <a:pt x="3038" y="103"/>
                    </a:cubicBezTo>
                    <a:cubicBezTo>
                      <a:pt x="2738" y="31"/>
                      <a:pt x="2437" y="1"/>
                      <a:pt x="2136" y="1"/>
                    </a:cubicBezTo>
                    <a:close/>
                  </a:path>
                </a:pathLst>
              </a:custGeom>
              <a:grpFill/>
              <a:ln>
                <a:noFill/>
              </a:ln>
            </p:spPr>
            <p:txBody>
              <a:bodyPr spcFirstLastPara="1" wrap="square" lIns="121900" tIns="121900" rIns="121900" bIns="121900" anchor="ctr" anchorCtr="0">
                <a:noAutofit/>
              </a:bodyPr>
              <a:lstStyle/>
              <a:p>
                <a:endParaRPr sz="2400"/>
              </a:p>
            </p:txBody>
          </p:sp>
          <p:sp>
            <p:nvSpPr>
              <p:cNvPr id="114" name="Google Shape;2141;p57">
                <a:extLst>
                  <a:ext uri="{FF2B5EF4-FFF2-40B4-BE49-F238E27FC236}">
                    <a16:creationId xmlns:a16="http://schemas.microsoft.com/office/drawing/2014/main" id="{8AACE34D-0B23-4D2B-9317-C5C7DAD1876D}"/>
                  </a:ext>
                </a:extLst>
              </p:cNvPr>
              <p:cNvSpPr/>
              <p:nvPr/>
            </p:nvSpPr>
            <p:spPr>
              <a:xfrm>
                <a:off x="2201850" y="1083825"/>
                <a:ext cx="82825" cy="92900"/>
              </a:xfrm>
              <a:custGeom>
                <a:avLst/>
                <a:gdLst/>
                <a:ahLst/>
                <a:cxnLst/>
                <a:rect l="l" t="t" r="r" b="b"/>
                <a:pathLst>
                  <a:path w="3313" h="3716" extrusionOk="0">
                    <a:moveTo>
                      <a:pt x="1941" y="1"/>
                    </a:moveTo>
                    <a:cubicBezTo>
                      <a:pt x="951" y="1"/>
                      <a:pt x="102" y="993"/>
                      <a:pt x="51" y="1951"/>
                    </a:cubicBezTo>
                    <a:cubicBezTo>
                      <a:pt x="1" y="2833"/>
                      <a:pt x="561" y="3716"/>
                      <a:pt x="1498" y="3716"/>
                    </a:cubicBezTo>
                    <a:cubicBezTo>
                      <a:pt x="1533" y="3716"/>
                      <a:pt x="1568" y="3714"/>
                      <a:pt x="1604" y="3712"/>
                    </a:cubicBezTo>
                    <a:cubicBezTo>
                      <a:pt x="2294" y="3677"/>
                      <a:pt x="2829" y="2797"/>
                      <a:pt x="2450" y="2193"/>
                    </a:cubicBezTo>
                    <a:cubicBezTo>
                      <a:pt x="2420" y="2145"/>
                      <a:pt x="2375" y="2124"/>
                      <a:pt x="2330" y="2124"/>
                    </a:cubicBezTo>
                    <a:cubicBezTo>
                      <a:pt x="2248" y="2124"/>
                      <a:pt x="2168" y="2196"/>
                      <a:pt x="2191" y="2297"/>
                    </a:cubicBezTo>
                    <a:lnTo>
                      <a:pt x="2208" y="2314"/>
                    </a:lnTo>
                    <a:cubicBezTo>
                      <a:pt x="2302" y="2835"/>
                      <a:pt x="1960" y="3232"/>
                      <a:pt x="1513" y="3232"/>
                    </a:cubicBezTo>
                    <a:cubicBezTo>
                      <a:pt x="1383" y="3232"/>
                      <a:pt x="1243" y="3199"/>
                      <a:pt x="1104" y="3125"/>
                    </a:cubicBezTo>
                    <a:cubicBezTo>
                      <a:pt x="551" y="2849"/>
                      <a:pt x="534" y="2141"/>
                      <a:pt x="689" y="1623"/>
                    </a:cubicBezTo>
                    <a:cubicBezTo>
                      <a:pt x="836" y="1155"/>
                      <a:pt x="1318" y="562"/>
                      <a:pt x="1861" y="562"/>
                    </a:cubicBezTo>
                    <a:cubicBezTo>
                      <a:pt x="1958" y="562"/>
                      <a:pt x="2057" y="581"/>
                      <a:pt x="2156" y="622"/>
                    </a:cubicBezTo>
                    <a:cubicBezTo>
                      <a:pt x="2640" y="829"/>
                      <a:pt x="2605" y="1468"/>
                      <a:pt x="2743" y="1882"/>
                    </a:cubicBezTo>
                    <a:cubicBezTo>
                      <a:pt x="2779" y="1981"/>
                      <a:pt x="2885" y="2038"/>
                      <a:pt x="2984" y="2038"/>
                    </a:cubicBezTo>
                    <a:cubicBezTo>
                      <a:pt x="3074" y="2038"/>
                      <a:pt x="3158" y="1990"/>
                      <a:pt x="3175" y="1882"/>
                    </a:cubicBezTo>
                    <a:cubicBezTo>
                      <a:pt x="3313" y="1157"/>
                      <a:pt x="2829" y="18"/>
                      <a:pt x="1966" y="1"/>
                    </a:cubicBezTo>
                    <a:cubicBezTo>
                      <a:pt x="1958" y="1"/>
                      <a:pt x="1949" y="1"/>
                      <a:pt x="1941" y="1"/>
                    </a:cubicBezTo>
                    <a:close/>
                  </a:path>
                </a:pathLst>
              </a:custGeom>
              <a:grpFill/>
              <a:ln>
                <a:noFill/>
              </a:ln>
            </p:spPr>
            <p:txBody>
              <a:bodyPr spcFirstLastPara="1" wrap="square" lIns="121900" tIns="121900" rIns="121900" bIns="121900" anchor="ctr" anchorCtr="0">
                <a:noAutofit/>
              </a:bodyPr>
              <a:lstStyle/>
              <a:p>
                <a:endParaRPr sz="2400"/>
              </a:p>
            </p:txBody>
          </p:sp>
          <p:sp>
            <p:nvSpPr>
              <p:cNvPr id="115" name="Google Shape;2142;p57">
                <a:extLst>
                  <a:ext uri="{FF2B5EF4-FFF2-40B4-BE49-F238E27FC236}">
                    <a16:creationId xmlns:a16="http://schemas.microsoft.com/office/drawing/2014/main" id="{D23006F5-C532-4684-BD2E-4047D1BC0423}"/>
                  </a:ext>
                </a:extLst>
              </p:cNvPr>
              <p:cNvSpPr/>
              <p:nvPr/>
            </p:nvSpPr>
            <p:spPr>
              <a:xfrm>
                <a:off x="2550175" y="722225"/>
                <a:ext cx="37850" cy="125975"/>
              </a:xfrm>
              <a:custGeom>
                <a:avLst/>
                <a:gdLst/>
                <a:ahLst/>
                <a:cxnLst/>
                <a:rect l="l" t="t" r="r" b="b"/>
                <a:pathLst>
                  <a:path w="1514" h="5039" extrusionOk="0">
                    <a:moveTo>
                      <a:pt x="250" y="1"/>
                    </a:moveTo>
                    <a:cubicBezTo>
                      <a:pt x="130" y="1"/>
                      <a:pt x="1" y="87"/>
                      <a:pt x="12" y="226"/>
                    </a:cubicBezTo>
                    <a:cubicBezTo>
                      <a:pt x="81" y="985"/>
                      <a:pt x="340" y="1727"/>
                      <a:pt x="547" y="2470"/>
                    </a:cubicBezTo>
                    <a:cubicBezTo>
                      <a:pt x="771" y="3298"/>
                      <a:pt x="944" y="4195"/>
                      <a:pt x="1323" y="4989"/>
                    </a:cubicBezTo>
                    <a:cubicBezTo>
                      <a:pt x="1344" y="5023"/>
                      <a:pt x="1377" y="5038"/>
                      <a:pt x="1410" y="5038"/>
                    </a:cubicBezTo>
                    <a:cubicBezTo>
                      <a:pt x="1462" y="5038"/>
                      <a:pt x="1513" y="5001"/>
                      <a:pt x="1513" y="4938"/>
                    </a:cubicBezTo>
                    <a:cubicBezTo>
                      <a:pt x="1496" y="4178"/>
                      <a:pt x="1272" y="3419"/>
                      <a:pt x="1099" y="2694"/>
                    </a:cubicBezTo>
                    <a:cubicBezTo>
                      <a:pt x="909" y="1831"/>
                      <a:pt x="771" y="933"/>
                      <a:pt x="426" y="105"/>
                    </a:cubicBezTo>
                    <a:cubicBezTo>
                      <a:pt x="393" y="33"/>
                      <a:pt x="323" y="1"/>
                      <a:pt x="250" y="1"/>
                    </a:cubicBezTo>
                    <a:close/>
                  </a:path>
                </a:pathLst>
              </a:custGeom>
              <a:grpFill/>
              <a:ln>
                <a:noFill/>
              </a:ln>
            </p:spPr>
            <p:txBody>
              <a:bodyPr spcFirstLastPara="1" wrap="square" lIns="121900" tIns="121900" rIns="121900" bIns="121900" anchor="ctr" anchorCtr="0">
                <a:noAutofit/>
              </a:bodyPr>
              <a:lstStyle/>
              <a:p>
                <a:endParaRPr sz="2400"/>
              </a:p>
            </p:txBody>
          </p:sp>
          <p:sp>
            <p:nvSpPr>
              <p:cNvPr id="116" name="Google Shape;2143;p57">
                <a:extLst>
                  <a:ext uri="{FF2B5EF4-FFF2-40B4-BE49-F238E27FC236}">
                    <a16:creationId xmlns:a16="http://schemas.microsoft.com/office/drawing/2014/main" id="{AD00D1C6-45B5-4609-BAAD-06F4C508E506}"/>
                  </a:ext>
                </a:extLst>
              </p:cNvPr>
              <p:cNvSpPr/>
              <p:nvPr/>
            </p:nvSpPr>
            <p:spPr>
              <a:xfrm>
                <a:off x="2517225" y="653275"/>
                <a:ext cx="78400" cy="80425"/>
              </a:xfrm>
              <a:custGeom>
                <a:avLst/>
                <a:gdLst/>
                <a:ahLst/>
                <a:cxnLst/>
                <a:rect l="l" t="t" r="r" b="b"/>
                <a:pathLst>
                  <a:path w="3136" h="3217" extrusionOk="0">
                    <a:moveTo>
                      <a:pt x="1989" y="495"/>
                    </a:moveTo>
                    <a:cubicBezTo>
                      <a:pt x="2553" y="495"/>
                      <a:pt x="2713" y="1184"/>
                      <a:pt x="2469" y="1672"/>
                    </a:cubicBezTo>
                    <a:cubicBezTo>
                      <a:pt x="2193" y="2224"/>
                      <a:pt x="1571" y="2345"/>
                      <a:pt x="1174" y="2742"/>
                    </a:cubicBezTo>
                    <a:cubicBezTo>
                      <a:pt x="1164" y="2753"/>
                      <a:pt x="1155" y="2763"/>
                      <a:pt x="1147" y="2774"/>
                    </a:cubicBezTo>
                    <a:lnTo>
                      <a:pt x="1147" y="2774"/>
                    </a:lnTo>
                    <a:cubicBezTo>
                      <a:pt x="846" y="2584"/>
                      <a:pt x="635" y="2261"/>
                      <a:pt x="605" y="1879"/>
                    </a:cubicBezTo>
                    <a:cubicBezTo>
                      <a:pt x="553" y="1206"/>
                      <a:pt x="1157" y="705"/>
                      <a:pt x="1744" y="533"/>
                    </a:cubicBezTo>
                    <a:cubicBezTo>
                      <a:pt x="1833" y="507"/>
                      <a:pt x="1914" y="495"/>
                      <a:pt x="1989" y="495"/>
                    </a:cubicBezTo>
                    <a:close/>
                    <a:moveTo>
                      <a:pt x="1926" y="0"/>
                    </a:moveTo>
                    <a:cubicBezTo>
                      <a:pt x="1823" y="0"/>
                      <a:pt x="1716" y="11"/>
                      <a:pt x="1606" y="32"/>
                    </a:cubicBezTo>
                    <a:cubicBezTo>
                      <a:pt x="777" y="188"/>
                      <a:pt x="1" y="1085"/>
                      <a:pt x="139" y="1931"/>
                    </a:cubicBezTo>
                    <a:cubicBezTo>
                      <a:pt x="239" y="2633"/>
                      <a:pt x="815" y="3216"/>
                      <a:pt x="1492" y="3216"/>
                    </a:cubicBezTo>
                    <a:cubicBezTo>
                      <a:pt x="1630" y="3216"/>
                      <a:pt x="1773" y="3192"/>
                      <a:pt x="1916" y="3139"/>
                    </a:cubicBezTo>
                    <a:cubicBezTo>
                      <a:pt x="2003" y="3105"/>
                      <a:pt x="2003" y="2949"/>
                      <a:pt x="1899" y="2949"/>
                    </a:cubicBezTo>
                    <a:cubicBezTo>
                      <a:pt x="1857" y="2954"/>
                      <a:pt x="1816" y="2956"/>
                      <a:pt x="1774" y="2956"/>
                    </a:cubicBezTo>
                    <a:cubicBezTo>
                      <a:pt x="1737" y="2956"/>
                      <a:pt x="1700" y="2954"/>
                      <a:pt x="1663" y="2951"/>
                    </a:cubicBezTo>
                    <a:lnTo>
                      <a:pt x="1663" y="2951"/>
                    </a:lnTo>
                    <a:cubicBezTo>
                      <a:pt x="2364" y="2704"/>
                      <a:pt x="3060" y="2039"/>
                      <a:pt x="3090" y="1310"/>
                    </a:cubicBezTo>
                    <a:cubicBezTo>
                      <a:pt x="3135" y="510"/>
                      <a:pt x="2640" y="0"/>
                      <a:pt x="1926" y="0"/>
                    </a:cubicBezTo>
                    <a:close/>
                  </a:path>
                </a:pathLst>
              </a:custGeom>
              <a:grpFill/>
              <a:ln>
                <a:noFill/>
              </a:ln>
            </p:spPr>
            <p:txBody>
              <a:bodyPr spcFirstLastPara="1" wrap="square" lIns="121900" tIns="121900" rIns="121900" bIns="121900" anchor="ctr" anchorCtr="0">
                <a:noAutofit/>
              </a:bodyPr>
              <a:lstStyle/>
              <a:p>
                <a:endParaRPr sz="2400"/>
              </a:p>
            </p:txBody>
          </p:sp>
          <p:sp>
            <p:nvSpPr>
              <p:cNvPr id="117" name="Google Shape;2144;p57">
                <a:extLst>
                  <a:ext uri="{FF2B5EF4-FFF2-40B4-BE49-F238E27FC236}">
                    <a16:creationId xmlns:a16="http://schemas.microsoft.com/office/drawing/2014/main" id="{FBC60044-DD99-4853-ADB0-C308659AC7BA}"/>
                  </a:ext>
                </a:extLst>
              </p:cNvPr>
              <p:cNvSpPr/>
              <p:nvPr/>
            </p:nvSpPr>
            <p:spPr>
              <a:xfrm>
                <a:off x="2770950" y="690325"/>
                <a:ext cx="18150" cy="155250"/>
              </a:xfrm>
              <a:custGeom>
                <a:avLst/>
                <a:gdLst/>
                <a:ahLst/>
                <a:cxnLst/>
                <a:rect l="l" t="t" r="r" b="b"/>
                <a:pathLst>
                  <a:path w="726" h="6210" extrusionOk="0">
                    <a:moveTo>
                      <a:pt x="363" y="0"/>
                    </a:moveTo>
                    <a:cubicBezTo>
                      <a:pt x="233" y="0"/>
                      <a:pt x="104" y="86"/>
                      <a:pt x="104" y="259"/>
                    </a:cubicBezTo>
                    <a:cubicBezTo>
                      <a:pt x="18" y="2158"/>
                      <a:pt x="0" y="4246"/>
                      <a:pt x="259" y="6145"/>
                    </a:cubicBezTo>
                    <a:cubicBezTo>
                      <a:pt x="276" y="6188"/>
                      <a:pt x="320" y="6209"/>
                      <a:pt x="363" y="6209"/>
                    </a:cubicBezTo>
                    <a:cubicBezTo>
                      <a:pt x="406" y="6209"/>
                      <a:pt x="449" y="6188"/>
                      <a:pt x="466" y="6145"/>
                    </a:cubicBezTo>
                    <a:cubicBezTo>
                      <a:pt x="725" y="4246"/>
                      <a:pt x="708" y="2158"/>
                      <a:pt x="622" y="259"/>
                    </a:cubicBezTo>
                    <a:cubicBezTo>
                      <a:pt x="622" y="86"/>
                      <a:pt x="492" y="0"/>
                      <a:pt x="363" y="0"/>
                    </a:cubicBezTo>
                    <a:close/>
                  </a:path>
                </a:pathLst>
              </a:custGeom>
              <a:grpFill/>
              <a:ln>
                <a:noFill/>
              </a:ln>
            </p:spPr>
            <p:txBody>
              <a:bodyPr spcFirstLastPara="1" wrap="square" lIns="121900" tIns="121900" rIns="121900" bIns="121900" anchor="ctr" anchorCtr="0">
                <a:noAutofit/>
              </a:bodyPr>
              <a:lstStyle/>
              <a:p>
                <a:endParaRPr sz="2400"/>
              </a:p>
            </p:txBody>
          </p:sp>
          <p:sp>
            <p:nvSpPr>
              <p:cNvPr id="118" name="Google Shape;2145;p57">
                <a:extLst>
                  <a:ext uri="{FF2B5EF4-FFF2-40B4-BE49-F238E27FC236}">
                    <a16:creationId xmlns:a16="http://schemas.microsoft.com/office/drawing/2014/main" id="{AA963229-289E-4773-9605-B6FA6D463547}"/>
                  </a:ext>
                </a:extLst>
              </p:cNvPr>
              <p:cNvSpPr/>
              <p:nvPr/>
            </p:nvSpPr>
            <p:spPr>
              <a:xfrm>
                <a:off x="2730500" y="617375"/>
                <a:ext cx="83125" cy="87900"/>
              </a:xfrm>
              <a:custGeom>
                <a:avLst/>
                <a:gdLst/>
                <a:ahLst/>
                <a:cxnLst/>
                <a:rect l="l" t="t" r="r" b="b"/>
                <a:pathLst>
                  <a:path w="3325" h="3516" extrusionOk="0">
                    <a:moveTo>
                      <a:pt x="1971" y="536"/>
                    </a:moveTo>
                    <a:cubicBezTo>
                      <a:pt x="2536" y="536"/>
                      <a:pt x="2620" y="1112"/>
                      <a:pt x="2671" y="1555"/>
                    </a:cubicBezTo>
                    <a:cubicBezTo>
                      <a:pt x="2740" y="2228"/>
                      <a:pt x="2481" y="2780"/>
                      <a:pt x="1739" y="2797"/>
                    </a:cubicBezTo>
                    <a:cubicBezTo>
                      <a:pt x="1536" y="2797"/>
                      <a:pt x="1466" y="3063"/>
                      <a:pt x="1626" y="3187"/>
                    </a:cubicBezTo>
                    <a:lnTo>
                      <a:pt x="1626" y="3187"/>
                    </a:lnTo>
                    <a:cubicBezTo>
                      <a:pt x="1176" y="2999"/>
                      <a:pt x="825" y="2725"/>
                      <a:pt x="635" y="2228"/>
                    </a:cubicBezTo>
                    <a:cubicBezTo>
                      <a:pt x="410" y="1641"/>
                      <a:pt x="773" y="1054"/>
                      <a:pt x="1256" y="726"/>
                    </a:cubicBezTo>
                    <a:cubicBezTo>
                      <a:pt x="1463" y="588"/>
                      <a:pt x="1705" y="536"/>
                      <a:pt x="1946" y="536"/>
                    </a:cubicBezTo>
                    <a:cubicBezTo>
                      <a:pt x="1955" y="536"/>
                      <a:pt x="1963" y="536"/>
                      <a:pt x="1971" y="536"/>
                    </a:cubicBezTo>
                    <a:close/>
                    <a:moveTo>
                      <a:pt x="1832" y="0"/>
                    </a:moveTo>
                    <a:cubicBezTo>
                      <a:pt x="1813" y="0"/>
                      <a:pt x="1793" y="1"/>
                      <a:pt x="1774" y="1"/>
                    </a:cubicBezTo>
                    <a:cubicBezTo>
                      <a:pt x="842" y="36"/>
                      <a:pt x="151" y="916"/>
                      <a:pt x="65" y="1779"/>
                    </a:cubicBezTo>
                    <a:cubicBezTo>
                      <a:pt x="0" y="2640"/>
                      <a:pt x="821" y="3516"/>
                      <a:pt x="1680" y="3516"/>
                    </a:cubicBezTo>
                    <a:cubicBezTo>
                      <a:pt x="1734" y="3516"/>
                      <a:pt x="1789" y="3512"/>
                      <a:pt x="1843" y="3505"/>
                    </a:cubicBezTo>
                    <a:cubicBezTo>
                      <a:pt x="1942" y="3505"/>
                      <a:pt x="1988" y="3398"/>
                      <a:pt x="1954" y="3325"/>
                    </a:cubicBezTo>
                    <a:lnTo>
                      <a:pt x="1954" y="3325"/>
                    </a:lnTo>
                    <a:cubicBezTo>
                      <a:pt x="1999" y="3333"/>
                      <a:pt x="2043" y="3337"/>
                      <a:pt x="2086" y="3337"/>
                    </a:cubicBezTo>
                    <a:cubicBezTo>
                      <a:pt x="2705" y="3337"/>
                      <a:pt x="3150" y="2510"/>
                      <a:pt x="3206" y="1934"/>
                    </a:cubicBezTo>
                    <a:cubicBezTo>
                      <a:pt x="3325" y="934"/>
                      <a:pt x="2894" y="0"/>
                      <a:pt x="1832" y="0"/>
                    </a:cubicBezTo>
                    <a:close/>
                  </a:path>
                </a:pathLst>
              </a:custGeom>
              <a:grpFill/>
              <a:ln>
                <a:noFill/>
              </a:ln>
            </p:spPr>
            <p:txBody>
              <a:bodyPr spcFirstLastPara="1" wrap="square" lIns="121900" tIns="121900" rIns="121900" bIns="121900" anchor="ctr" anchorCtr="0">
                <a:noAutofit/>
              </a:bodyPr>
              <a:lstStyle/>
              <a:p>
                <a:endParaRPr sz="2400"/>
              </a:p>
            </p:txBody>
          </p:sp>
          <p:sp>
            <p:nvSpPr>
              <p:cNvPr id="119" name="Google Shape;2146;p57">
                <a:extLst>
                  <a:ext uri="{FF2B5EF4-FFF2-40B4-BE49-F238E27FC236}">
                    <a16:creationId xmlns:a16="http://schemas.microsoft.com/office/drawing/2014/main" id="{9A9627CE-5064-42BF-96F5-7C5EDB89E4FB}"/>
                  </a:ext>
                </a:extLst>
              </p:cNvPr>
              <p:cNvSpPr/>
              <p:nvPr/>
            </p:nvSpPr>
            <p:spPr>
              <a:xfrm>
                <a:off x="2976375" y="722925"/>
                <a:ext cx="65125" cy="121950"/>
              </a:xfrm>
              <a:custGeom>
                <a:avLst/>
                <a:gdLst/>
                <a:ahLst/>
                <a:cxnLst/>
                <a:rect l="l" t="t" r="r" b="b"/>
                <a:pathLst>
                  <a:path w="2605" h="4878" extrusionOk="0">
                    <a:moveTo>
                      <a:pt x="2361" y="0"/>
                    </a:moveTo>
                    <a:cubicBezTo>
                      <a:pt x="2297" y="0"/>
                      <a:pt x="2233" y="29"/>
                      <a:pt x="2191" y="94"/>
                    </a:cubicBezTo>
                    <a:cubicBezTo>
                      <a:pt x="1742" y="733"/>
                      <a:pt x="1483" y="1544"/>
                      <a:pt x="1173" y="2269"/>
                    </a:cubicBezTo>
                    <a:cubicBezTo>
                      <a:pt x="1097" y="2420"/>
                      <a:pt x="410" y="4154"/>
                      <a:pt x="242" y="4576"/>
                    </a:cubicBezTo>
                    <a:lnTo>
                      <a:pt x="243" y="4576"/>
                    </a:lnTo>
                    <a:cubicBezTo>
                      <a:pt x="237" y="4571"/>
                      <a:pt x="231" y="4567"/>
                      <a:pt x="223" y="4564"/>
                    </a:cubicBezTo>
                    <a:lnTo>
                      <a:pt x="206" y="4564"/>
                    </a:lnTo>
                    <a:lnTo>
                      <a:pt x="154" y="4547"/>
                    </a:lnTo>
                    <a:cubicBezTo>
                      <a:pt x="149" y="4542"/>
                      <a:pt x="143" y="4540"/>
                      <a:pt x="136" y="4540"/>
                    </a:cubicBezTo>
                    <a:cubicBezTo>
                      <a:pt x="118" y="4540"/>
                      <a:pt x="97" y="4552"/>
                      <a:pt x="85" y="4564"/>
                    </a:cubicBezTo>
                    <a:cubicBezTo>
                      <a:pt x="51" y="4616"/>
                      <a:pt x="33" y="4651"/>
                      <a:pt x="16" y="4703"/>
                    </a:cubicBezTo>
                    <a:cubicBezTo>
                      <a:pt x="0" y="4797"/>
                      <a:pt x="71" y="4877"/>
                      <a:pt x="162" y="4877"/>
                    </a:cubicBezTo>
                    <a:cubicBezTo>
                      <a:pt x="171" y="4877"/>
                      <a:pt x="180" y="4877"/>
                      <a:pt x="189" y="4875"/>
                    </a:cubicBezTo>
                    <a:cubicBezTo>
                      <a:pt x="758" y="4754"/>
                      <a:pt x="1034" y="3581"/>
                      <a:pt x="1276" y="3115"/>
                    </a:cubicBezTo>
                    <a:cubicBezTo>
                      <a:pt x="1708" y="2200"/>
                      <a:pt x="2329" y="1233"/>
                      <a:pt x="2571" y="250"/>
                    </a:cubicBezTo>
                    <a:cubicBezTo>
                      <a:pt x="2604" y="103"/>
                      <a:pt x="2483" y="0"/>
                      <a:pt x="2361" y="0"/>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120" name="Google Shape;2147;p57">
                <a:extLst>
                  <a:ext uri="{FF2B5EF4-FFF2-40B4-BE49-F238E27FC236}">
                    <a16:creationId xmlns:a16="http://schemas.microsoft.com/office/drawing/2014/main" id="{C93F47D0-E636-4D6F-9BDE-AA7C9BD58898}"/>
                  </a:ext>
                </a:extLst>
              </p:cNvPr>
              <p:cNvSpPr/>
              <p:nvPr/>
            </p:nvSpPr>
            <p:spPr>
              <a:xfrm>
                <a:off x="3014750" y="667100"/>
                <a:ext cx="86750" cy="73150"/>
              </a:xfrm>
              <a:custGeom>
                <a:avLst/>
                <a:gdLst/>
                <a:ahLst/>
                <a:cxnLst/>
                <a:rect l="l" t="t" r="r" b="b"/>
                <a:pathLst>
                  <a:path w="3470" h="2926" extrusionOk="0">
                    <a:moveTo>
                      <a:pt x="1776" y="1"/>
                    </a:moveTo>
                    <a:cubicBezTo>
                      <a:pt x="1266" y="1"/>
                      <a:pt x="747" y="218"/>
                      <a:pt x="466" y="618"/>
                    </a:cubicBezTo>
                    <a:cubicBezTo>
                      <a:pt x="0" y="1309"/>
                      <a:pt x="69" y="2379"/>
                      <a:pt x="794" y="2880"/>
                    </a:cubicBezTo>
                    <a:cubicBezTo>
                      <a:pt x="817" y="2896"/>
                      <a:pt x="841" y="2903"/>
                      <a:pt x="864" y="2903"/>
                    </a:cubicBezTo>
                    <a:cubicBezTo>
                      <a:pt x="965" y="2903"/>
                      <a:pt x="1054" y="2771"/>
                      <a:pt x="984" y="2672"/>
                    </a:cubicBezTo>
                    <a:lnTo>
                      <a:pt x="1001" y="2672"/>
                    </a:lnTo>
                    <a:cubicBezTo>
                      <a:pt x="690" y="2224"/>
                      <a:pt x="535" y="1740"/>
                      <a:pt x="708" y="1188"/>
                    </a:cubicBezTo>
                    <a:cubicBezTo>
                      <a:pt x="866" y="739"/>
                      <a:pt x="1307" y="523"/>
                      <a:pt x="1745" y="523"/>
                    </a:cubicBezTo>
                    <a:cubicBezTo>
                      <a:pt x="1880" y="523"/>
                      <a:pt x="2014" y="543"/>
                      <a:pt x="2140" y="584"/>
                    </a:cubicBezTo>
                    <a:cubicBezTo>
                      <a:pt x="2693" y="757"/>
                      <a:pt x="2848" y="1395"/>
                      <a:pt x="2623" y="1896"/>
                    </a:cubicBezTo>
                    <a:cubicBezTo>
                      <a:pt x="2460" y="2263"/>
                      <a:pt x="2153" y="2377"/>
                      <a:pt x="1818" y="2377"/>
                    </a:cubicBezTo>
                    <a:cubicBezTo>
                      <a:pt x="1586" y="2377"/>
                      <a:pt x="1341" y="2322"/>
                      <a:pt x="1122" y="2258"/>
                    </a:cubicBezTo>
                    <a:cubicBezTo>
                      <a:pt x="1103" y="2253"/>
                      <a:pt x="1084" y="2251"/>
                      <a:pt x="1067" y="2251"/>
                    </a:cubicBezTo>
                    <a:cubicBezTo>
                      <a:pt x="910" y="2251"/>
                      <a:pt x="825" y="2445"/>
                      <a:pt x="949" y="2569"/>
                    </a:cubicBezTo>
                    <a:cubicBezTo>
                      <a:pt x="1212" y="2810"/>
                      <a:pt x="1538" y="2926"/>
                      <a:pt x="1863" y="2926"/>
                    </a:cubicBezTo>
                    <a:cubicBezTo>
                      <a:pt x="2329" y="2926"/>
                      <a:pt x="2791" y="2688"/>
                      <a:pt x="3055" y="2241"/>
                    </a:cubicBezTo>
                    <a:cubicBezTo>
                      <a:pt x="3469" y="1568"/>
                      <a:pt x="3279" y="688"/>
                      <a:pt x="2623" y="239"/>
                    </a:cubicBezTo>
                    <a:cubicBezTo>
                      <a:pt x="2379" y="78"/>
                      <a:pt x="2079" y="1"/>
                      <a:pt x="1776" y="1"/>
                    </a:cubicBezTo>
                    <a:close/>
                  </a:path>
                </a:pathLst>
              </a:custGeom>
              <a:grpFill/>
              <a:ln>
                <a:noFill/>
              </a:ln>
            </p:spPr>
            <p:txBody>
              <a:bodyPr spcFirstLastPara="1" wrap="square" lIns="121900" tIns="121900" rIns="121900" bIns="121900" anchor="ctr" anchorCtr="0">
                <a:noAutofit/>
              </a:bodyPr>
              <a:lstStyle/>
              <a:p>
                <a:endParaRPr sz="2400"/>
              </a:p>
            </p:txBody>
          </p:sp>
          <p:sp>
            <p:nvSpPr>
              <p:cNvPr id="121" name="Google Shape;2148;p57">
                <a:extLst>
                  <a:ext uri="{FF2B5EF4-FFF2-40B4-BE49-F238E27FC236}">
                    <a16:creationId xmlns:a16="http://schemas.microsoft.com/office/drawing/2014/main" id="{55F4F65D-C532-40C7-81FA-619B0E7F5E09}"/>
                  </a:ext>
                </a:extLst>
              </p:cNvPr>
              <p:cNvSpPr/>
              <p:nvPr/>
            </p:nvSpPr>
            <p:spPr>
              <a:xfrm>
                <a:off x="3207400" y="842375"/>
                <a:ext cx="75775" cy="81725"/>
              </a:xfrm>
              <a:custGeom>
                <a:avLst/>
                <a:gdLst/>
                <a:ahLst/>
                <a:cxnLst/>
                <a:rect l="l" t="t" r="r" b="b"/>
                <a:pathLst>
                  <a:path w="3031" h="3269" extrusionOk="0">
                    <a:moveTo>
                      <a:pt x="2796" y="0"/>
                    </a:moveTo>
                    <a:cubicBezTo>
                      <a:pt x="2766" y="0"/>
                      <a:pt x="2734" y="9"/>
                      <a:pt x="2702" y="28"/>
                    </a:cubicBezTo>
                    <a:cubicBezTo>
                      <a:pt x="2167" y="356"/>
                      <a:pt x="1787" y="960"/>
                      <a:pt x="1390" y="1426"/>
                    </a:cubicBezTo>
                    <a:cubicBezTo>
                      <a:pt x="924" y="1961"/>
                      <a:pt x="389" y="2479"/>
                      <a:pt x="44" y="3100"/>
                    </a:cubicBezTo>
                    <a:cubicBezTo>
                      <a:pt x="0" y="3172"/>
                      <a:pt x="65" y="3268"/>
                      <a:pt x="148" y="3268"/>
                    </a:cubicBezTo>
                    <a:cubicBezTo>
                      <a:pt x="164" y="3268"/>
                      <a:pt x="182" y="3264"/>
                      <a:pt x="199" y="3256"/>
                    </a:cubicBezTo>
                    <a:cubicBezTo>
                      <a:pt x="717" y="2893"/>
                      <a:pt x="1114" y="2393"/>
                      <a:pt x="1545" y="1927"/>
                    </a:cubicBezTo>
                    <a:cubicBezTo>
                      <a:pt x="2011" y="1426"/>
                      <a:pt x="2667" y="908"/>
                      <a:pt x="2960" y="304"/>
                    </a:cubicBezTo>
                    <a:cubicBezTo>
                      <a:pt x="3031" y="164"/>
                      <a:pt x="2929" y="0"/>
                      <a:pt x="2796" y="0"/>
                    </a:cubicBezTo>
                    <a:close/>
                  </a:path>
                </a:pathLst>
              </a:custGeom>
              <a:grpFill/>
              <a:ln>
                <a:noFill/>
              </a:ln>
            </p:spPr>
            <p:txBody>
              <a:bodyPr spcFirstLastPara="1" wrap="square" lIns="121900" tIns="121900" rIns="121900" bIns="121900" anchor="ctr" anchorCtr="0">
                <a:noAutofit/>
              </a:bodyPr>
              <a:lstStyle/>
              <a:p>
                <a:endParaRPr sz="2400"/>
              </a:p>
            </p:txBody>
          </p:sp>
          <p:sp>
            <p:nvSpPr>
              <p:cNvPr id="122" name="Google Shape;2149;p57">
                <a:extLst>
                  <a:ext uri="{FF2B5EF4-FFF2-40B4-BE49-F238E27FC236}">
                    <a16:creationId xmlns:a16="http://schemas.microsoft.com/office/drawing/2014/main" id="{1ED282BB-3611-4AF7-A031-C36980ACFBE6}"/>
                  </a:ext>
                </a:extLst>
              </p:cNvPr>
              <p:cNvSpPr/>
              <p:nvPr/>
            </p:nvSpPr>
            <p:spPr>
              <a:xfrm>
                <a:off x="3255625" y="789025"/>
                <a:ext cx="86200" cy="68300"/>
              </a:xfrm>
              <a:custGeom>
                <a:avLst/>
                <a:gdLst/>
                <a:ahLst/>
                <a:cxnLst/>
                <a:rect l="l" t="t" r="r" b="b"/>
                <a:pathLst>
                  <a:path w="3448" h="2732" extrusionOk="0">
                    <a:moveTo>
                      <a:pt x="1828" y="539"/>
                    </a:moveTo>
                    <a:cubicBezTo>
                      <a:pt x="2049" y="539"/>
                      <a:pt x="2276" y="624"/>
                      <a:pt x="2481" y="833"/>
                    </a:cubicBezTo>
                    <a:cubicBezTo>
                      <a:pt x="2861" y="1213"/>
                      <a:pt x="2826" y="1851"/>
                      <a:pt x="2395" y="2179"/>
                    </a:cubicBezTo>
                    <a:cubicBezTo>
                      <a:pt x="2223" y="2291"/>
                      <a:pt x="2029" y="2345"/>
                      <a:pt x="1836" y="2345"/>
                    </a:cubicBezTo>
                    <a:cubicBezTo>
                      <a:pt x="1583" y="2345"/>
                      <a:pt x="1331" y="2252"/>
                      <a:pt x="1135" y="2076"/>
                    </a:cubicBezTo>
                    <a:cubicBezTo>
                      <a:pt x="1111" y="2052"/>
                      <a:pt x="1083" y="2040"/>
                      <a:pt x="1056" y="2037"/>
                    </a:cubicBezTo>
                    <a:lnTo>
                      <a:pt x="1056" y="2037"/>
                    </a:lnTo>
                    <a:cubicBezTo>
                      <a:pt x="1041" y="2018"/>
                      <a:pt x="1022" y="2002"/>
                      <a:pt x="997" y="1990"/>
                    </a:cubicBezTo>
                    <a:cubicBezTo>
                      <a:pt x="307" y="1651"/>
                      <a:pt x="1027" y="539"/>
                      <a:pt x="1828" y="539"/>
                    </a:cubicBezTo>
                    <a:close/>
                    <a:moveTo>
                      <a:pt x="1846" y="1"/>
                    </a:moveTo>
                    <a:cubicBezTo>
                      <a:pt x="1354" y="1"/>
                      <a:pt x="852" y="260"/>
                      <a:pt x="531" y="643"/>
                    </a:cubicBezTo>
                    <a:cubicBezTo>
                      <a:pt x="156" y="1103"/>
                      <a:pt x="0" y="2353"/>
                      <a:pt x="858" y="2353"/>
                    </a:cubicBezTo>
                    <a:cubicBezTo>
                      <a:pt x="870" y="2353"/>
                      <a:pt x="881" y="2352"/>
                      <a:pt x="893" y="2352"/>
                    </a:cubicBezTo>
                    <a:cubicBezTo>
                      <a:pt x="935" y="2352"/>
                      <a:pt x="972" y="2338"/>
                      <a:pt x="1003" y="2316"/>
                    </a:cubicBezTo>
                    <a:lnTo>
                      <a:pt x="1003" y="2316"/>
                    </a:lnTo>
                    <a:cubicBezTo>
                      <a:pt x="1216" y="2599"/>
                      <a:pt x="1564" y="2731"/>
                      <a:pt x="1918" y="2731"/>
                    </a:cubicBezTo>
                    <a:cubicBezTo>
                      <a:pt x="2219" y="2731"/>
                      <a:pt x="2524" y="2636"/>
                      <a:pt x="2757" y="2456"/>
                    </a:cubicBezTo>
                    <a:cubicBezTo>
                      <a:pt x="3448" y="1920"/>
                      <a:pt x="3310" y="971"/>
                      <a:pt x="2757" y="384"/>
                    </a:cubicBezTo>
                    <a:cubicBezTo>
                      <a:pt x="2495" y="115"/>
                      <a:pt x="2173" y="1"/>
                      <a:pt x="1846" y="1"/>
                    </a:cubicBezTo>
                    <a:close/>
                  </a:path>
                </a:pathLst>
              </a:custGeom>
              <a:grpFill/>
              <a:ln>
                <a:noFill/>
              </a:ln>
            </p:spPr>
            <p:txBody>
              <a:bodyPr spcFirstLastPara="1" wrap="square" lIns="121900" tIns="121900" rIns="121900" bIns="121900" anchor="ctr" anchorCtr="0">
                <a:noAutofit/>
              </a:bodyPr>
              <a:lstStyle/>
              <a:p>
                <a:endParaRPr sz="2400"/>
              </a:p>
            </p:txBody>
          </p:sp>
          <p:sp>
            <p:nvSpPr>
              <p:cNvPr id="123" name="Google Shape;2150;p57">
                <a:extLst>
                  <a:ext uri="{FF2B5EF4-FFF2-40B4-BE49-F238E27FC236}">
                    <a16:creationId xmlns:a16="http://schemas.microsoft.com/office/drawing/2014/main" id="{52F81301-5757-4A4D-883D-2CD441EB9C69}"/>
                  </a:ext>
                </a:extLst>
              </p:cNvPr>
              <p:cNvSpPr/>
              <p:nvPr/>
            </p:nvSpPr>
            <p:spPr>
              <a:xfrm>
                <a:off x="3220550" y="1114950"/>
                <a:ext cx="75125" cy="12275"/>
              </a:xfrm>
              <a:custGeom>
                <a:avLst/>
                <a:gdLst/>
                <a:ahLst/>
                <a:cxnLst/>
                <a:rect l="l" t="t" r="r" b="b"/>
                <a:pathLst>
                  <a:path w="3005" h="491" extrusionOk="0">
                    <a:moveTo>
                      <a:pt x="2187" y="1"/>
                    </a:moveTo>
                    <a:cubicBezTo>
                      <a:pt x="1986" y="1"/>
                      <a:pt x="1784" y="16"/>
                      <a:pt x="1589" y="16"/>
                    </a:cubicBezTo>
                    <a:cubicBezTo>
                      <a:pt x="1396" y="9"/>
                      <a:pt x="1203" y="5"/>
                      <a:pt x="1008" y="5"/>
                    </a:cubicBezTo>
                    <a:cubicBezTo>
                      <a:pt x="734" y="5"/>
                      <a:pt x="457" y="13"/>
                      <a:pt x="173" y="33"/>
                    </a:cubicBezTo>
                    <a:cubicBezTo>
                      <a:pt x="53" y="50"/>
                      <a:pt x="1" y="258"/>
                      <a:pt x="156" y="275"/>
                    </a:cubicBezTo>
                    <a:cubicBezTo>
                      <a:pt x="553" y="344"/>
                      <a:pt x="967" y="378"/>
                      <a:pt x="1382" y="396"/>
                    </a:cubicBezTo>
                    <a:cubicBezTo>
                      <a:pt x="1710" y="419"/>
                      <a:pt x="2062" y="490"/>
                      <a:pt x="2395" y="490"/>
                    </a:cubicBezTo>
                    <a:cubicBezTo>
                      <a:pt x="2552" y="490"/>
                      <a:pt x="2705" y="474"/>
                      <a:pt x="2849" y="430"/>
                    </a:cubicBezTo>
                    <a:cubicBezTo>
                      <a:pt x="3004" y="378"/>
                      <a:pt x="3004" y="154"/>
                      <a:pt x="2849" y="102"/>
                    </a:cubicBezTo>
                    <a:cubicBezTo>
                      <a:pt x="2639" y="20"/>
                      <a:pt x="2414" y="1"/>
                      <a:pt x="2187" y="1"/>
                    </a:cubicBezTo>
                    <a:close/>
                  </a:path>
                </a:pathLst>
              </a:custGeom>
              <a:grpFill/>
              <a:ln>
                <a:noFill/>
              </a:ln>
            </p:spPr>
            <p:txBody>
              <a:bodyPr spcFirstLastPara="1" wrap="square" lIns="121900" tIns="121900" rIns="121900" bIns="121900" anchor="ctr" anchorCtr="0">
                <a:noAutofit/>
              </a:bodyPr>
              <a:lstStyle/>
              <a:p>
                <a:endParaRPr sz="2400"/>
              </a:p>
            </p:txBody>
          </p:sp>
          <p:sp>
            <p:nvSpPr>
              <p:cNvPr id="124" name="Google Shape;2151;p57">
                <a:extLst>
                  <a:ext uri="{FF2B5EF4-FFF2-40B4-BE49-F238E27FC236}">
                    <a16:creationId xmlns:a16="http://schemas.microsoft.com/office/drawing/2014/main" id="{1FAD7D01-FF52-4DA2-99D5-B00FA16ABEBD}"/>
                  </a:ext>
                </a:extLst>
              </p:cNvPr>
              <p:cNvSpPr/>
              <p:nvPr/>
            </p:nvSpPr>
            <p:spPr>
              <a:xfrm>
                <a:off x="3287450" y="1093700"/>
                <a:ext cx="83300" cy="72125"/>
              </a:xfrm>
              <a:custGeom>
                <a:avLst/>
                <a:gdLst/>
                <a:ahLst/>
                <a:cxnLst/>
                <a:rect l="l" t="t" r="r" b="b"/>
                <a:pathLst>
                  <a:path w="3332" h="2885" extrusionOk="0">
                    <a:moveTo>
                      <a:pt x="1397" y="449"/>
                    </a:moveTo>
                    <a:cubicBezTo>
                      <a:pt x="1465" y="449"/>
                      <a:pt x="1535" y="456"/>
                      <a:pt x="1605" y="469"/>
                    </a:cubicBezTo>
                    <a:cubicBezTo>
                      <a:pt x="1847" y="538"/>
                      <a:pt x="2054" y="642"/>
                      <a:pt x="2261" y="780"/>
                    </a:cubicBezTo>
                    <a:cubicBezTo>
                      <a:pt x="2624" y="1021"/>
                      <a:pt x="2624" y="1349"/>
                      <a:pt x="2451" y="1694"/>
                    </a:cubicBezTo>
                    <a:cubicBezTo>
                      <a:pt x="2247" y="2117"/>
                      <a:pt x="1859" y="2483"/>
                      <a:pt x="1390" y="2483"/>
                    </a:cubicBezTo>
                    <a:cubicBezTo>
                      <a:pt x="1342" y="2483"/>
                      <a:pt x="1293" y="2479"/>
                      <a:pt x="1243" y="2471"/>
                    </a:cubicBezTo>
                    <a:cubicBezTo>
                      <a:pt x="731" y="2402"/>
                      <a:pt x="518" y="1944"/>
                      <a:pt x="552" y="1490"/>
                    </a:cubicBezTo>
                    <a:lnTo>
                      <a:pt x="552" y="1490"/>
                    </a:lnTo>
                    <a:cubicBezTo>
                      <a:pt x="637" y="1472"/>
                      <a:pt x="711" y="1391"/>
                      <a:pt x="690" y="1280"/>
                    </a:cubicBezTo>
                    <a:cubicBezTo>
                      <a:pt x="555" y="753"/>
                      <a:pt x="932" y="449"/>
                      <a:pt x="1397" y="449"/>
                    </a:cubicBezTo>
                    <a:close/>
                    <a:moveTo>
                      <a:pt x="1303" y="1"/>
                    </a:moveTo>
                    <a:cubicBezTo>
                      <a:pt x="690" y="1"/>
                      <a:pt x="0" y="689"/>
                      <a:pt x="294" y="1284"/>
                    </a:cubicBezTo>
                    <a:lnTo>
                      <a:pt x="294" y="1284"/>
                    </a:lnTo>
                    <a:cubicBezTo>
                      <a:pt x="93" y="1892"/>
                      <a:pt x="408" y="2569"/>
                      <a:pt x="1036" y="2799"/>
                    </a:cubicBezTo>
                    <a:cubicBezTo>
                      <a:pt x="1176" y="2858"/>
                      <a:pt x="1314" y="2885"/>
                      <a:pt x="1449" y="2885"/>
                    </a:cubicBezTo>
                    <a:cubicBezTo>
                      <a:pt x="2139" y="2885"/>
                      <a:pt x="2723" y="2183"/>
                      <a:pt x="2969" y="1591"/>
                    </a:cubicBezTo>
                    <a:cubicBezTo>
                      <a:pt x="3331" y="659"/>
                      <a:pt x="2106" y="55"/>
                      <a:pt x="1364" y="3"/>
                    </a:cubicBezTo>
                    <a:cubicBezTo>
                      <a:pt x="1343" y="1"/>
                      <a:pt x="1323" y="1"/>
                      <a:pt x="1303" y="1"/>
                    </a:cubicBezTo>
                    <a:close/>
                  </a:path>
                </a:pathLst>
              </a:custGeom>
              <a:grpFill/>
              <a:ln>
                <a:noFill/>
              </a:ln>
            </p:spPr>
            <p:txBody>
              <a:bodyPr spcFirstLastPara="1" wrap="square" lIns="121900" tIns="121900" rIns="121900" bIns="121900" anchor="ctr" anchorCtr="0">
                <a:noAutofit/>
              </a:bodyPr>
              <a:lstStyle/>
              <a:p>
                <a:endParaRPr sz="2400"/>
              </a:p>
            </p:txBody>
          </p:sp>
          <p:sp>
            <p:nvSpPr>
              <p:cNvPr id="125" name="Google Shape;2152;p57">
                <a:extLst>
                  <a:ext uri="{FF2B5EF4-FFF2-40B4-BE49-F238E27FC236}">
                    <a16:creationId xmlns:a16="http://schemas.microsoft.com/office/drawing/2014/main" id="{10AF2C4F-C7BA-4671-981B-A5E7729F6125}"/>
                  </a:ext>
                </a:extLst>
              </p:cNvPr>
              <p:cNvSpPr/>
              <p:nvPr/>
            </p:nvSpPr>
            <p:spPr>
              <a:xfrm>
                <a:off x="2500825" y="984700"/>
                <a:ext cx="33075" cy="103800"/>
              </a:xfrm>
              <a:custGeom>
                <a:avLst/>
                <a:gdLst/>
                <a:ahLst/>
                <a:cxnLst/>
                <a:rect l="l" t="t" r="r" b="b"/>
                <a:pathLst>
                  <a:path w="1323" h="4152" extrusionOk="0">
                    <a:moveTo>
                      <a:pt x="1070" y="1"/>
                    </a:moveTo>
                    <a:cubicBezTo>
                      <a:pt x="1029" y="1"/>
                      <a:pt x="987" y="15"/>
                      <a:pt x="950" y="48"/>
                    </a:cubicBezTo>
                    <a:cubicBezTo>
                      <a:pt x="225" y="721"/>
                      <a:pt x="1" y="1809"/>
                      <a:pt x="35" y="2758"/>
                    </a:cubicBezTo>
                    <a:cubicBezTo>
                      <a:pt x="35" y="3211"/>
                      <a:pt x="172" y="4151"/>
                      <a:pt x="759" y="4151"/>
                    </a:cubicBezTo>
                    <a:cubicBezTo>
                      <a:pt x="798" y="4151"/>
                      <a:pt x="839" y="4147"/>
                      <a:pt x="881" y="4139"/>
                    </a:cubicBezTo>
                    <a:cubicBezTo>
                      <a:pt x="985" y="4121"/>
                      <a:pt x="950" y="3966"/>
                      <a:pt x="847" y="3949"/>
                    </a:cubicBezTo>
                    <a:cubicBezTo>
                      <a:pt x="242" y="3880"/>
                      <a:pt x="467" y="2257"/>
                      <a:pt x="536" y="1895"/>
                    </a:cubicBezTo>
                    <a:cubicBezTo>
                      <a:pt x="639" y="1308"/>
                      <a:pt x="985" y="825"/>
                      <a:pt x="1244" y="290"/>
                    </a:cubicBezTo>
                    <a:cubicBezTo>
                      <a:pt x="1322" y="145"/>
                      <a:pt x="1201" y="1"/>
                      <a:pt x="1070" y="1"/>
                    </a:cubicBezTo>
                    <a:close/>
                  </a:path>
                </a:pathLst>
              </a:custGeom>
              <a:grpFill/>
              <a:ln>
                <a:noFill/>
              </a:ln>
            </p:spPr>
            <p:txBody>
              <a:bodyPr spcFirstLastPara="1" wrap="square" lIns="121900" tIns="121900" rIns="121900" bIns="121900" anchor="ctr" anchorCtr="0">
                <a:noAutofit/>
              </a:bodyPr>
              <a:lstStyle/>
              <a:p>
                <a:endParaRPr sz="2400"/>
              </a:p>
            </p:txBody>
          </p:sp>
          <p:sp>
            <p:nvSpPr>
              <p:cNvPr id="126" name="Google Shape;2153;p57">
                <a:extLst>
                  <a:ext uri="{FF2B5EF4-FFF2-40B4-BE49-F238E27FC236}">
                    <a16:creationId xmlns:a16="http://schemas.microsoft.com/office/drawing/2014/main" id="{DF3FC39D-A226-425D-8DC7-64DFCB03A734}"/>
                  </a:ext>
                </a:extLst>
              </p:cNvPr>
              <p:cNvSpPr/>
              <p:nvPr/>
            </p:nvSpPr>
            <p:spPr>
              <a:xfrm>
                <a:off x="2554350" y="968025"/>
                <a:ext cx="40625" cy="10075"/>
              </a:xfrm>
              <a:custGeom>
                <a:avLst/>
                <a:gdLst/>
                <a:ahLst/>
                <a:cxnLst/>
                <a:rect l="l" t="t" r="r" b="b"/>
                <a:pathLst>
                  <a:path w="1625" h="403" extrusionOk="0">
                    <a:moveTo>
                      <a:pt x="1442" y="1"/>
                    </a:moveTo>
                    <a:cubicBezTo>
                      <a:pt x="1428" y="1"/>
                      <a:pt x="1414" y="3"/>
                      <a:pt x="1398" y="7"/>
                    </a:cubicBezTo>
                    <a:cubicBezTo>
                      <a:pt x="1156" y="42"/>
                      <a:pt x="898" y="94"/>
                      <a:pt x="656" y="128"/>
                    </a:cubicBezTo>
                    <a:cubicBezTo>
                      <a:pt x="449" y="128"/>
                      <a:pt x="242" y="145"/>
                      <a:pt x="52" y="180"/>
                    </a:cubicBezTo>
                    <a:cubicBezTo>
                      <a:pt x="0" y="197"/>
                      <a:pt x="0" y="249"/>
                      <a:pt x="35" y="266"/>
                    </a:cubicBezTo>
                    <a:cubicBezTo>
                      <a:pt x="227" y="363"/>
                      <a:pt x="461" y="403"/>
                      <a:pt x="697" y="403"/>
                    </a:cubicBezTo>
                    <a:cubicBezTo>
                      <a:pt x="969" y="403"/>
                      <a:pt x="1245" y="349"/>
                      <a:pt x="1467" y="266"/>
                    </a:cubicBezTo>
                    <a:cubicBezTo>
                      <a:pt x="1624" y="219"/>
                      <a:pt x="1581" y="1"/>
                      <a:pt x="1442" y="1"/>
                    </a:cubicBezTo>
                    <a:close/>
                  </a:path>
                </a:pathLst>
              </a:custGeom>
              <a:grpFill/>
              <a:ln>
                <a:noFill/>
              </a:ln>
            </p:spPr>
            <p:txBody>
              <a:bodyPr spcFirstLastPara="1" wrap="square" lIns="121900" tIns="121900" rIns="121900" bIns="121900" anchor="ctr" anchorCtr="0">
                <a:noAutofit/>
              </a:bodyPr>
              <a:lstStyle/>
              <a:p>
                <a:endParaRPr sz="2400"/>
              </a:p>
            </p:txBody>
          </p:sp>
          <p:sp>
            <p:nvSpPr>
              <p:cNvPr id="127" name="Google Shape;2154;p57">
                <a:extLst>
                  <a:ext uri="{FF2B5EF4-FFF2-40B4-BE49-F238E27FC236}">
                    <a16:creationId xmlns:a16="http://schemas.microsoft.com/office/drawing/2014/main" id="{79369650-8026-4720-802E-8F1F704D71DC}"/>
                  </a:ext>
                </a:extLst>
              </p:cNvPr>
              <p:cNvSpPr/>
              <p:nvPr/>
            </p:nvSpPr>
            <p:spPr>
              <a:xfrm>
                <a:off x="3009275" y="1243825"/>
                <a:ext cx="49675" cy="33575"/>
              </a:xfrm>
              <a:custGeom>
                <a:avLst/>
                <a:gdLst/>
                <a:ahLst/>
                <a:cxnLst/>
                <a:rect l="l" t="t" r="r" b="b"/>
                <a:pathLst>
                  <a:path w="1987" h="1343" extrusionOk="0">
                    <a:moveTo>
                      <a:pt x="1776" y="1"/>
                    </a:moveTo>
                    <a:cubicBezTo>
                      <a:pt x="1764" y="1"/>
                      <a:pt x="1751" y="2"/>
                      <a:pt x="1738" y="4"/>
                    </a:cubicBezTo>
                    <a:cubicBezTo>
                      <a:pt x="1375" y="73"/>
                      <a:pt x="1047" y="246"/>
                      <a:pt x="754" y="470"/>
                    </a:cubicBezTo>
                    <a:cubicBezTo>
                      <a:pt x="495" y="660"/>
                      <a:pt x="167" y="902"/>
                      <a:pt x="29" y="1213"/>
                    </a:cubicBezTo>
                    <a:cubicBezTo>
                      <a:pt x="1" y="1283"/>
                      <a:pt x="77" y="1342"/>
                      <a:pt x="143" y="1342"/>
                    </a:cubicBezTo>
                    <a:cubicBezTo>
                      <a:pt x="158" y="1342"/>
                      <a:pt x="172" y="1340"/>
                      <a:pt x="185" y="1333"/>
                    </a:cubicBezTo>
                    <a:cubicBezTo>
                      <a:pt x="461" y="1195"/>
                      <a:pt x="685" y="954"/>
                      <a:pt x="944" y="781"/>
                    </a:cubicBezTo>
                    <a:cubicBezTo>
                      <a:pt x="1237" y="591"/>
                      <a:pt x="1565" y="453"/>
                      <a:pt x="1859" y="263"/>
                    </a:cubicBezTo>
                    <a:cubicBezTo>
                      <a:pt x="1986" y="183"/>
                      <a:pt x="1922" y="1"/>
                      <a:pt x="1776" y="1"/>
                    </a:cubicBezTo>
                    <a:close/>
                  </a:path>
                </a:pathLst>
              </a:custGeom>
              <a:grpFill/>
              <a:ln>
                <a:noFill/>
              </a:ln>
            </p:spPr>
            <p:txBody>
              <a:bodyPr spcFirstLastPara="1" wrap="square" lIns="121900" tIns="121900" rIns="121900" bIns="121900" anchor="ctr" anchorCtr="0">
                <a:noAutofit/>
              </a:bodyPr>
              <a:lstStyle/>
              <a:p>
                <a:endParaRPr sz="2400"/>
              </a:p>
            </p:txBody>
          </p:sp>
          <p:sp>
            <p:nvSpPr>
              <p:cNvPr id="128" name="Google Shape;2155;p57">
                <a:extLst>
                  <a:ext uri="{FF2B5EF4-FFF2-40B4-BE49-F238E27FC236}">
                    <a16:creationId xmlns:a16="http://schemas.microsoft.com/office/drawing/2014/main" id="{27F8A0E2-8B40-4F9A-A7F6-5656CF7759A5}"/>
                  </a:ext>
                </a:extLst>
              </p:cNvPr>
              <p:cNvSpPr/>
              <p:nvPr/>
            </p:nvSpPr>
            <p:spPr>
              <a:xfrm>
                <a:off x="3054200" y="1253450"/>
                <a:ext cx="26175" cy="20200"/>
              </a:xfrm>
              <a:custGeom>
                <a:avLst/>
                <a:gdLst/>
                <a:ahLst/>
                <a:cxnLst/>
                <a:rect l="l" t="t" r="r" b="b"/>
                <a:pathLst>
                  <a:path w="1047" h="808" extrusionOk="0">
                    <a:moveTo>
                      <a:pt x="861" y="1"/>
                    </a:moveTo>
                    <a:cubicBezTo>
                      <a:pt x="842" y="1"/>
                      <a:pt x="823" y="5"/>
                      <a:pt x="804" y="16"/>
                    </a:cubicBezTo>
                    <a:cubicBezTo>
                      <a:pt x="562" y="172"/>
                      <a:pt x="338" y="327"/>
                      <a:pt x="113" y="517"/>
                    </a:cubicBezTo>
                    <a:cubicBezTo>
                      <a:pt x="0" y="616"/>
                      <a:pt x="119" y="807"/>
                      <a:pt x="241" y="807"/>
                    </a:cubicBezTo>
                    <a:cubicBezTo>
                      <a:pt x="268" y="807"/>
                      <a:pt x="296" y="798"/>
                      <a:pt x="321" y="776"/>
                    </a:cubicBezTo>
                    <a:cubicBezTo>
                      <a:pt x="545" y="603"/>
                      <a:pt x="752" y="431"/>
                      <a:pt x="959" y="241"/>
                    </a:cubicBezTo>
                    <a:cubicBezTo>
                      <a:pt x="1046" y="139"/>
                      <a:pt x="962" y="1"/>
                      <a:pt x="861" y="1"/>
                    </a:cubicBezTo>
                    <a:close/>
                  </a:path>
                </a:pathLst>
              </a:custGeom>
              <a:grpFill/>
              <a:ln>
                <a:noFill/>
              </a:ln>
            </p:spPr>
            <p:txBody>
              <a:bodyPr spcFirstLastPara="1" wrap="square" lIns="121900" tIns="121900" rIns="121900" bIns="121900" anchor="ctr" anchorCtr="0">
                <a:noAutofit/>
              </a:bodyPr>
              <a:lstStyle/>
              <a:p>
                <a:endParaRPr sz="2400"/>
              </a:p>
            </p:txBody>
          </p:sp>
        </p:grpSp>
      </p:grpSp>
    </p:spTree>
    <p:extLst>
      <p:ext uri="{BB962C8B-B14F-4D97-AF65-F5344CB8AC3E}">
        <p14:creationId xmlns:p14="http://schemas.microsoft.com/office/powerpoint/2010/main" val="137493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72"/>
                                        </p:tgtEl>
                                        <p:attrNameLst>
                                          <p:attrName>style.visibility</p:attrName>
                                        </p:attrNameLst>
                                      </p:cBhvr>
                                      <p:to>
                                        <p:strVal val="visible"/>
                                      </p:to>
                                    </p:set>
                                    <p:animEffect transition="in" filter="randombar(horizontal)">
                                      <p:cBhvr>
                                        <p:cTn id="7" dur="500"/>
                                        <p:tgtEl>
                                          <p:spTgt spid="772"/>
                                        </p:tgtEl>
                                      </p:cBhvr>
                                    </p:animEffect>
                                  </p:childTnLst>
                                </p:cTn>
                              </p:par>
                              <p:par>
                                <p:cTn id="8" presetID="14" presetClass="entr" presetSubtype="10" fill="hold" nodeType="withEffect">
                                  <p:stCondLst>
                                    <p:cond delay="0"/>
                                  </p:stCondLst>
                                  <p:childTnLst>
                                    <p:set>
                                      <p:cBhvr>
                                        <p:cTn id="9" dur="1" fill="hold">
                                          <p:stCondLst>
                                            <p:cond delay="0"/>
                                          </p:stCondLst>
                                        </p:cTn>
                                        <p:tgtEl>
                                          <p:spTgt spid="796"/>
                                        </p:tgtEl>
                                        <p:attrNameLst>
                                          <p:attrName>style.visibility</p:attrName>
                                        </p:attrNameLst>
                                      </p:cBhvr>
                                      <p:to>
                                        <p:strVal val="visible"/>
                                      </p:to>
                                    </p:set>
                                    <p:animEffect transition="in" filter="randombar(horizontal)">
                                      <p:cBhvr>
                                        <p:cTn id="10" dur="500"/>
                                        <p:tgtEl>
                                          <p:spTgt spid="79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74"/>
                                        </p:tgtEl>
                                        <p:attrNameLst>
                                          <p:attrName>style.visibility</p:attrName>
                                        </p:attrNameLst>
                                      </p:cBhvr>
                                      <p:to>
                                        <p:strVal val="visible"/>
                                      </p:to>
                                    </p:set>
                                    <p:animEffect transition="in" filter="randombar(horizontal)">
                                      <p:cBhvr>
                                        <p:cTn id="15" dur="500"/>
                                        <p:tgtEl>
                                          <p:spTgt spid="774"/>
                                        </p:tgtEl>
                                      </p:cBhvr>
                                    </p:animEffect>
                                  </p:childTnLst>
                                </p:cTn>
                              </p:par>
                              <p:par>
                                <p:cTn id="16" presetID="14" presetClass="entr" presetSubtype="10" fill="hold" nodeType="withEffect">
                                  <p:stCondLst>
                                    <p:cond delay="0"/>
                                  </p:stCondLst>
                                  <p:childTnLst>
                                    <p:set>
                                      <p:cBhvr>
                                        <p:cTn id="17" dur="1" fill="hold">
                                          <p:stCondLst>
                                            <p:cond delay="0"/>
                                          </p:stCondLst>
                                        </p:cTn>
                                        <p:tgtEl>
                                          <p:spTgt spid="779"/>
                                        </p:tgtEl>
                                        <p:attrNameLst>
                                          <p:attrName>style.visibility</p:attrName>
                                        </p:attrNameLst>
                                      </p:cBhvr>
                                      <p:to>
                                        <p:strVal val="visible"/>
                                      </p:to>
                                    </p:set>
                                    <p:animEffect transition="in" filter="randombar(horizontal)">
                                      <p:cBhvr>
                                        <p:cTn id="18" dur="500"/>
                                        <p:tgtEl>
                                          <p:spTgt spid="779"/>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765"/>
                                        </p:tgtEl>
                                        <p:attrNameLst>
                                          <p:attrName>style.visibility</p:attrName>
                                        </p:attrNameLst>
                                      </p:cBhvr>
                                      <p:to>
                                        <p:strVal val="visible"/>
                                      </p:to>
                                    </p:set>
                                    <p:animEffect transition="in" filter="randombar(horizontal)">
                                      <p:cBhvr>
                                        <p:cTn id="23" dur="500"/>
                                        <p:tgtEl>
                                          <p:spTgt spid="765"/>
                                        </p:tgtEl>
                                      </p:cBhvr>
                                    </p:animEffect>
                                  </p:childTnLst>
                                </p:cTn>
                              </p:par>
                              <p:par>
                                <p:cTn id="24" presetID="14" presetClass="entr" presetSubtype="10" fill="hold" nodeType="withEffect">
                                  <p:stCondLst>
                                    <p:cond delay="0"/>
                                  </p:stCondLst>
                                  <p:childTnLst>
                                    <p:set>
                                      <p:cBhvr>
                                        <p:cTn id="25" dur="1" fill="hold">
                                          <p:stCondLst>
                                            <p:cond delay="0"/>
                                          </p:stCondLst>
                                        </p:cTn>
                                        <p:tgtEl>
                                          <p:spTgt spid="776"/>
                                        </p:tgtEl>
                                        <p:attrNameLst>
                                          <p:attrName>style.visibility</p:attrName>
                                        </p:attrNameLst>
                                      </p:cBhvr>
                                      <p:to>
                                        <p:strVal val="visible"/>
                                      </p:to>
                                    </p:set>
                                    <p:animEffect transition="in" filter="randombar(horizontal)">
                                      <p:cBhvr>
                                        <p:cTn id="26" dur="500"/>
                                        <p:tgtEl>
                                          <p:spTgt spid="776"/>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770"/>
                                        </p:tgtEl>
                                        <p:attrNameLst>
                                          <p:attrName>style.visibility</p:attrName>
                                        </p:attrNameLst>
                                      </p:cBhvr>
                                      <p:to>
                                        <p:strVal val="visible"/>
                                      </p:to>
                                    </p:set>
                                    <p:animEffect transition="in" filter="randombar(horizontal)">
                                      <p:cBhvr>
                                        <p:cTn id="31" dur="500"/>
                                        <p:tgtEl>
                                          <p:spTgt spid="770"/>
                                        </p:tgtEl>
                                      </p:cBhvr>
                                    </p:animEffect>
                                  </p:childTnLst>
                                </p:cTn>
                              </p:par>
                              <p:par>
                                <p:cTn id="32" presetID="14" presetClass="entr" presetSubtype="10" fill="hold" nodeType="withEffect">
                                  <p:stCondLst>
                                    <p:cond delay="0"/>
                                  </p:stCondLst>
                                  <p:childTnLst>
                                    <p:set>
                                      <p:cBhvr>
                                        <p:cTn id="33" dur="1" fill="hold">
                                          <p:stCondLst>
                                            <p:cond delay="0"/>
                                          </p:stCondLst>
                                        </p:cTn>
                                        <p:tgtEl>
                                          <p:spTgt spid="784"/>
                                        </p:tgtEl>
                                        <p:attrNameLst>
                                          <p:attrName>style.visibility</p:attrName>
                                        </p:attrNameLst>
                                      </p:cBhvr>
                                      <p:to>
                                        <p:strVal val="visible"/>
                                      </p:to>
                                    </p:set>
                                    <p:animEffect transition="in" filter="randombar(horizontal)">
                                      <p:cBhvr>
                                        <p:cTn id="34" dur="500"/>
                                        <p:tgtEl>
                                          <p:spTgt spid="784"/>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764"/>
                                        </p:tgtEl>
                                        <p:attrNameLst>
                                          <p:attrName>style.visibility</p:attrName>
                                        </p:attrNameLst>
                                      </p:cBhvr>
                                      <p:to>
                                        <p:strVal val="visible"/>
                                      </p:to>
                                    </p:set>
                                    <p:animEffect transition="in" filter="randombar(horizontal)">
                                      <p:cBhvr>
                                        <p:cTn id="39" dur="500"/>
                                        <p:tgtEl>
                                          <p:spTgt spid="764"/>
                                        </p:tgtEl>
                                      </p:cBhvr>
                                    </p:animEffect>
                                  </p:childTnLst>
                                </p:cTn>
                              </p:par>
                              <p:par>
                                <p:cTn id="40" presetID="14" presetClass="entr" presetSubtype="10" fill="hold" nodeType="withEffect">
                                  <p:stCondLst>
                                    <p:cond delay="0"/>
                                  </p:stCondLst>
                                  <p:childTnLst>
                                    <p:set>
                                      <p:cBhvr>
                                        <p:cTn id="41" dur="1" fill="hold">
                                          <p:stCondLst>
                                            <p:cond delay="0"/>
                                          </p:stCondLst>
                                        </p:cTn>
                                        <p:tgtEl>
                                          <p:spTgt spid="101"/>
                                        </p:tgtEl>
                                        <p:attrNameLst>
                                          <p:attrName>style.visibility</p:attrName>
                                        </p:attrNameLst>
                                      </p:cBhvr>
                                      <p:to>
                                        <p:strVal val="visible"/>
                                      </p:to>
                                    </p:set>
                                    <p:animEffect transition="in" filter="randombar(horizontal)">
                                      <p:cBhvr>
                                        <p:cTn id="42" dur="500"/>
                                        <p:tgtEl>
                                          <p:spTgt spid="101"/>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767"/>
                                        </p:tgtEl>
                                        <p:attrNameLst>
                                          <p:attrName>style.visibility</p:attrName>
                                        </p:attrNameLst>
                                      </p:cBhvr>
                                      <p:to>
                                        <p:strVal val="visible"/>
                                      </p:to>
                                    </p:set>
                                    <p:animEffect transition="in" filter="randombar(horizontal)">
                                      <p:cBhvr>
                                        <p:cTn id="47" dur="500"/>
                                        <p:tgtEl>
                                          <p:spTgt spid="767"/>
                                        </p:tgtEl>
                                      </p:cBhvr>
                                    </p:animEffect>
                                  </p:childTnLst>
                                </p:cTn>
                              </p:par>
                              <p:par>
                                <p:cTn id="48" presetID="14" presetClass="entr" presetSubtype="10" fill="hold" nodeType="withEffect">
                                  <p:stCondLst>
                                    <p:cond delay="0"/>
                                  </p:stCondLst>
                                  <p:childTnLst>
                                    <p:set>
                                      <p:cBhvr>
                                        <p:cTn id="49" dur="1" fill="hold">
                                          <p:stCondLst>
                                            <p:cond delay="0"/>
                                          </p:stCondLst>
                                        </p:cTn>
                                        <p:tgtEl>
                                          <p:spTgt spid="85"/>
                                        </p:tgtEl>
                                        <p:attrNameLst>
                                          <p:attrName>style.visibility</p:attrName>
                                        </p:attrNameLst>
                                      </p:cBhvr>
                                      <p:to>
                                        <p:strVal val="visible"/>
                                      </p:to>
                                    </p:set>
                                    <p:animEffect transition="in" filter="randombar(horizontal)">
                                      <p:cBhvr>
                                        <p:cTn id="50" dur="500"/>
                                        <p:tgtEl>
                                          <p:spTgt spid="85"/>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randombar(horizontal)">
                                      <p:cBhvr>
                                        <p:cTn id="55" dur="500"/>
                                        <p:tgtEl>
                                          <p:spTgt spid="66"/>
                                        </p:tgtEl>
                                      </p:cBhvr>
                                    </p:animEffect>
                                  </p:childTnLst>
                                </p:cTn>
                              </p:par>
                              <p:par>
                                <p:cTn id="56" presetID="14" presetClass="entr" presetSubtype="10" fill="hold"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randombar(horizontal)">
                                      <p:cBhvr>
                                        <p:cTn id="58"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 grpId="0"/>
      <p:bldP spid="765" grpId="0"/>
      <p:bldP spid="767" grpId="0"/>
      <p:bldP spid="770" grpId="0"/>
      <p:bldP spid="772" grpId="0"/>
      <p:bldP spid="774" grpId="0"/>
      <p:bldP spid="6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17" name="Rectangle 16">
            <a:extLst>
              <a:ext uri="{FF2B5EF4-FFF2-40B4-BE49-F238E27FC236}">
                <a16:creationId xmlns:a16="http://schemas.microsoft.com/office/drawing/2014/main" id="{FD6D5B40-4E5E-4330-98DB-3154E099AF85}"/>
              </a:ext>
            </a:extLst>
          </p:cNvPr>
          <p:cNvSpPr/>
          <p:nvPr/>
        </p:nvSpPr>
        <p:spPr>
          <a:xfrm>
            <a:off x="162310" y="1291907"/>
            <a:ext cx="11570777" cy="5386829"/>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63" name="Google Shape;763;p33"/>
          <p:cNvSpPr txBox="1">
            <a:spLocks noGrp="1"/>
          </p:cNvSpPr>
          <p:nvPr>
            <p:ph type="title" idx="15"/>
          </p:nvPr>
        </p:nvSpPr>
        <p:spPr>
          <a:xfrm>
            <a:off x="794" y="280436"/>
            <a:ext cx="12192000" cy="763600"/>
          </a:xfrm>
          <a:prstGeom prst="rect">
            <a:avLst/>
          </a:prstGeom>
        </p:spPr>
        <p:txBody>
          <a:bodyPr spcFirstLastPara="1" wrap="square" lIns="121900" tIns="121900" rIns="121900" bIns="121900" anchor="ctr" anchorCtr="0">
            <a:noAutofit/>
          </a:bodyPr>
          <a:lstStyle/>
          <a:p>
            <a:r>
              <a:rPr lang="en-US" sz="5867" u="sng" dirty="0">
                <a:solidFill>
                  <a:srgbClr val="C00000"/>
                </a:solidFill>
                <a:latin typeface="Nixie One" panose="02000503080000020004" pitchFamily="50" charset="0"/>
              </a:rPr>
              <a:t>TOPICS COVERED</a:t>
            </a:r>
            <a:endParaRPr sz="5867" u="sng" dirty="0">
              <a:solidFill>
                <a:srgbClr val="C00000"/>
              </a:solidFill>
              <a:latin typeface="Nixie One" panose="02000503080000020004" pitchFamily="50" charset="0"/>
            </a:endParaRPr>
          </a:p>
        </p:txBody>
      </p:sp>
      <p:sp>
        <p:nvSpPr>
          <p:cNvPr id="764" name="Google Shape;764;p33"/>
          <p:cNvSpPr txBox="1">
            <a:spLocks noGrp="1"/>
          </p:cNvSpPr>
          <p:nvPr>
            <p:ph type="ctrTitle" idx="4"/>
          </p:nvPr>
        </p:nvSpPr>
        <p:spPr>
          <a:xfrm>
            <a:off x="536264" y="5472707"/>
            <a:ext cx="3110885" cy="770400"/>
          </a:xfrm>
          <a:prstGeom prst="rect">
            <a:avLst/>
          </a:prstGeom>
        </p:spPr>
        <p:txBody>
          <a:bodyPr spcFirstLastPara="1" wrap="square" lIns="121900" tIns="121900" rIns="121900" bIns="121900" anchor="b" anchorCtr="0">
            <a:noAutofit/>
          </a:bodyPr>
          <a:lstStyle/>
          <a:p>
            <a:r>
              <a:rPr lang="en-US" sz="2667" dirty="0">
                <a:solidFill>
                  <a:srgbClr val="00B050"/>
                </a:solidFill>
              </a:rPr>
              <a:t>CHANGES IN .NET 6</a:t>
            </a:r>
            <a:endParaRPr sz="2667" dirty="0">
              <a:solidFill>
                <a:srgbClr val="00B050"/>
              </a:solidFill>
            </a:endParaRPr>
          </a:p>
        </p:txBody>
      </p:sp>
      <p:sp>
        <p:nvSpPr>
          <p:cNvPr id="765" name="Google Shape;765;p33"/>
          <p:cNvSpPr txBox="1">
            <a:spLocks noGrp="1"/>
          </p:cNvSpPr>
          <p:nvPr>
            <p:ph type="ctrTitle"/>
          </p:nvPr>
        </p:nvSpPr>
        <p:spPr>
          <a:xfrm>
            <a:off x="8446283" y="2246145"/>
            <a:ext cx="2848000" cy="770400"/>
          </a:xfrm>
          <a:prstGeom prst="rect">
            <a:avLst/>
          </a:prstGeom>
        </p:spPr>
        <p:txBody>
          <a:bodyPr spcFirstLastPara="1" wrap="square" lIns="121900" tIns="121900" rIns="121900" bIns="121900" anchor="b" anchorCtr="0">
            <a:noAutofit/>
          </a:bodyPr>
          <a:lstStyle/>
          <a:p>
            <a:r>
              <a:rPr lang="en-US" sz="2667" dirty="0">
                <a:solidFill>
                  <a:schemeClr val="accent3">
                    <a:lumMod val="25000"/>
                  </a:schemeClr>
                </a:solidFill>
              </a:rPr>
              <a:t>CRUD OPERATIONS</a:t>
            </a:r>
            <a:endParaRPr sz="2667" dirty="0">
              <a:solidFill>
                <a:schemeClr val="accent3">
                  <a:lumMod val="25000"/>
                </a:schemeClr>
              </a:solidFill>
            </a:endParaRPr>
          </a:p>
        </p:txBody>
      </p:sp>
      <p:sp>
        <p:nvSpPr>
          <p:cNvPr id="770" name="Google Shape;770;p33"/>
          <p:cNvSpPr txBox="1">
            <a:spLocks noGrp="1"/>
          </p:cNvSpPr>
          <p:nvPr>
            <p:ph type="ctrTitle" idx="6"/>
          </p:nvPr>
        </p:nvSpPr>
        <p:spPr>
          <a:xfrm>
            <a:off x="5291083" y="5541592"/>
            <a:ext cx="2848000" cy="770400"/>
          </a:xfrm>
          <a:prstGeom prst="rect">
            <a:avLst/>
          </a:prstGeom>
        </p:spPr>
        <p:txBody>
          <a:bodyPr spcFirstLastPara="1" wrap="square" lIns="121900" tIns="121900" rIns="121900" bIns="121900" anchor="b" anchorCtr="0">
            <a:noAutofit/>
          </a:bodyPr>
          <a:lstStyle/>
          <a:p>
            <a:r>
              <a:rPr lang="en-US" sz="2667" dirty="0">
                <a:solidFill>
                  <a:schemeClr val="accent1">
                    <a:lumMod val="50000"/>
                  </a:schemeClr>
                </a:solidFill>
              </a:rPr>
              <a:t>DEPLOY TO AZURE</a:t>
            </a:r>
            <a:endParaRPr sz="2667" dirty="0">
              <a:solidFill>
                <a:schemeClr val="accent1">
                  <a:lumMod val="50000"/>
                </a:schemeClr>
              </a:solidFill>
            </a:endParaRPr>
          </a:p>
        </p:txBody>
      </p:sp>
      <p:sp>
        <p:nvSpPr>
          <p:cNvPr id="772" name="Google Shape;772;p33"/>
          <p:cNvSpPr txBox="1">
            <a:spLocks noGrp="1"/>
          </p:cNvSpPr>
          <p:nvPr>
            <p:ph type="ctrTitle" idx="8"/>
          </p:nvPr>
        </p:nvSpPr>
        <p:spPr>
          <a:xfrm>
            <a:off x="360077" y="2672320"/>
            <a:ext cx="2934400" cy="770400"/>
          </a:xfrm>
          <a:prstGeom prst="rect">
            <a:avLst/>
          </a:prstGeom>
        </p:spPr>
        <p:txBody>
          <a:bodyPr spcFirstLastPara="1" wrap="square" lIns="121900" tIns="121900" rIns="121900" bIns="121900" anchor="b" anchorCtr="0">
            <a:noAutofit/>
          </a:bodyPr>
          <a:lstStyle/>
          <a:p>
            <a:r>
              <a:rPr lang="en-US" sz="2667" dirty="0">
                <a:solidFill>
                  <a:srgbClr val="FF3399"/>
                </a:solidFill>
              </a:rPr>
              <a:t>Fundamentals of ASP.NET Core</a:t>
            </a:r>
            <a:endParaRPr sz="2667" dirty="0">
              <a:solidFill>
                <a:srgbClr val="FF3399"/>
              </a:solidFill>
            </a:endParaRPr>
          </a:p>
        </p:txBody>
      </p:sp>
      <p:sp>
        <p:nvSpPr>
          <p:cNvPr id="774" name="Google Shape;774;p33"/>
          <p:cNvSpPr txBox="1">
            <a:spLocks noGrp="1"/>
          </p:cNvSpPr>
          <p:nvPr>
            <p:ph type="ctrTitle" idx="13"/>
          </p:nvPr>
        </p:nvSpPr>
        <p:spPr>
          <a:xfrm>
            <a:off x="4523697" y="2428281"/>
            <a:ext cx="2848000" cy="770400"/>
          </a:xfrm>
          <a:prstGeom prst="rect">
            <a:avLst/>
          </a:prstGeom>
        </p:spPr>
        <p:txBody>
          <a:bodyPr spcFirstLastPara="1" wrap="square" lIns="121900" tIns="121900" rIns="121900" bIns="121900" anchor="b" anchorCtr="0">
            <a:noAutofit/>
          </a:bodyPr>
          <a:lstStyle/>
          <a:p>
            <a:r>
              <a:rPr lang="en-US" sz="2667" dirty="0">
                <a:solidFill>
                  <a:schemeClr val="accent2">
                    <a:lumMod val="50000"/>
                  </a:schemeClr>
                </a:solidFill>
              </a:rPr>
              <a:t>Entity Framework Core</a:t>
            </a:r>
            <a:endParaRPr sz="2667" dirty="0">
              <a:solidFill>
                <a:schemeClr val="accent2">
                  <a:lumMod val="50000"/>
                </a:schemeClr>
              </a:solidFill>
            </a:endParaRPr>
          </a:p>
        </p:txBody>
      </p:sp>
      <p:grpSp>
        <p:nvGrpSpPr>
          <p:cNvPr id="776" name="Google Shape;776;p33"/>
          <p:cNvGrpSpPr/>
          <p:nvPr/>
        </p:nvGrpSpPr>
        <p:grpSpPr>
          <a:xfrm>
            <a:off x="9575701" y="1892222"/>
            <a:ext cx="464749" cy="541757"/>
            <a:chOff x="5261825" y="2163150"/>
            <a:chExt cx="266750" cy="310950"/>
          </a:xfrm>
          <a:solidFill>
            <a:schemeClr val="tx2">
              <a:lumMod val="75000"/>
            </a:schemeClr>
          </a:solidFill>
        </p:grpSpPr>
        <p:sp>
          <p:nvSpPr>
            <p:cNvPr id="777" name="Google Shape;777;p33"/>
            <p:cNvSpPr/>
            <p:nvPr/>
          </p:nvSpPr>
          <p:spPr>
            <a:xfrm>
              <a:off x="5307500" y="2289950"/>
              <a:ext cx="206475" cy="184150"/>
            </a:xfrm>
            <a:custGeom>
              <a:avLst/>
              <a:gdLst/>
              <a:ahLst/>
              <a:cxnLst/>
              <a:rect l="l" t="t" r="r" b="b"/>
              <a:pathLst>
                <a:path w="8259" h="7366" extrusionOk="0">
                  <a:moveTo>
                    <a:pt x="4177" y="4993"/>
                  </a:moveTo>
                  <a:lnTo>
                    <a:pt x="4177" y="4993"/>
                  </a:lnTo>
                  <a:cubicBezTo>
                    <a:pt x="4081" y="5127"/>
                    <a:pt x="4005" y="5261"/>
                    <a:pt x="3918" y="5395"/>
                  </a:cubicBezTo>
                  <a:cubicBezTo>
                    <a:pt x="3871" y="5338"/>
                    <a:pt x="3823" y="5271"/>
                    <a:pt x="3765" y="5204"/>
                  </a:cubicBezTo>
                  <a:cubicBezTo>
                    <a:pt x="3918" y="5175"/>
                    <a:pt x="4062" y="5098"/>
                    <a:pt x="4177" y="4993"/>
                  </a:cubicBezTo>
                  <a:close/>
                  <a:moveTo>
                    <a:pt x="4323" y="0"/>
                  </a:moveTo>
                  <a:cubicBezTo>
                    <a:pt x="3654" y="0"/>
                    <a:pt x="2913" y="207"/>
                    <a:pt x="2462" y="433"/>
                  </a:cubicBezTo>
                  <a:cubicBezTo>
                    <a:pt x="2223" y="548"/>
                    <a:pt x="2194" y="864"/>
                    <a:pt x="2319" y="1065"/>
                  </a:cubicBezTo>
                  <a:cubicBezTo>
                    <a:pt x="2309" y="1113"/>
                    <a:pt x="2299" y="1151"/>
                    <a:pt x="2299" y="1189"/>
                  </a:cubicBezTo>
                  <a:cubicBezTo>
                    <a:pt x="2280" y="1295"/>
                    <a:pt x="2271" y="1400"/>
                    <a:pt x="2271" y="1506"/>
                  </a:cubicBezTo>
                  <a:cubicBezTo>
                    <a:pt x="2146" y="1525"/>
                    <a:pt x="1964" y="1573"/>
                    <a:pt x="1907" y="1582"/>
                  </a:cubicBezTo>
                  <a:cubicBezTo>
                    <a:pt x="1581" y="1611"/>
                    <a:pt x="1255" y="1640"/>
                    <a:pt x="929" y="1659"/>
                  </a:cubicBezTo>
                  <a:cubicBezTo>
                    <a:pt x="422" y="1707"/>
                    <a:pt x="0" y="2243"/>
                    <a:pt x="316" y="2732"/>
                  </a:cubicBezTo>
                  <a:cubicBezTo>
                    <a:pt x="1293" y="4265"/>
                    <a:pt x="2366" y="5740"/>
                    <a:pt x="3506" y="7158"/>
                  </a:cubicBezTo>
                  <a:cubicBezTo>
                    <a:pt x="3623" y="7302"/>
                    <a:pt x="3797" y="7365"/>
                    <a:pt x="3976" y="7365"/>
                  </a:cubicBezTo>
                  <a:cubicBezTo>
                    <a:pt x="4237" y="7365"/>
                    <a:pt x="4508" y="7230"/>
                    <a:pt x="4627" y="7014"/>
                  </a:cubicBezTo>
                  <a:cubicBezTo>
                    <a:pt x="5461" y="5491"/>
                    <a:pt x="6524" y="4102"/>
                    <a:pt x="7770" y="2885"/>
                  </a:cubicBezTo>
                  <a:cubicBezTo>
                    <a:pt x="8259" y="2404"/>
                    <a:pt x="7815" y="1674"/>
                    <a:pt x="7247" y="1674"/>
                  </a:cubicBezTo>
                  <a:cubicBezTo>
                    <a:pt x="7136" y="1674"/>
                    <a:pt x="7021" y="1702"/>
                    <a:pt x="6907" y="1764"/>
                  </a:cubicBezTo>
                  <a:cubicBezTo>
                    <a:pt x="6743" y="1858"/>
                    <a:pt x="6544" y="1882"/>
                    <a:pt x="6333" y="1882"/>
                  </a:cubicBezTo>
                  <a:cubicBezTo>
                    <a:pt x="6176" y="1882"/>
                    <a:pt x="6013" y="1868"/>
                    <a:pt x="5854" y="1860"/>
                  </a:cubicBezTo>
                  <a:cubicBezTo>
                    <a:pt x="5902" y="1228"/>
                    <a:pt x="5834" y="595"/>
                    <a:pt x="5394" y="279"/>
                  </a:cubicBezTo>
                  <a:cubicBezTo>
                    <a:pt x="5120" y="79"/>
                    <a:pt x="4735" y="0"/>
                    <a:pt x="4323" y="0"/>
                  </a:cubicBezTo>
                  <a:close/>
                </a:path>
              </a:pathLst>
            </a:custGeom>
            <a:grpFill/>
            <a:ln>
              <a:noFill/>
            </a:ln>
          </p:spPr>
          <p:txBody>
            <a:bodyPr spcFirstLastPara="1" wrap="square" lIns="121900" tIns="121900" rIns="121900" bIns="121900" anchor="ctr" anchorCtr="0">
              <a:noAutofit/>
            </a:bodyPr>
            <a:lstStyle/>
            <a:p>
              <a:endParaRPr sz="1600"/>
            </a:p>
          </p:txBody>
        </p:sp>
        <p:sp>
          <p:nvSpPr>
            <p:cNvPr id="778" name="Google Shape;778;p33"/>
            <p:cNvSpPr/>
            <p:nvPr/>
          </p:nvSpPr>
          <p:spPr>
            <a:xfrm>
              <a:off x="5261825" y="2163150"/>
              <a:ext cx="266750" cy="301700"/>
            </a:xfrm>
            <a:custGeom>
              <a:avLst/>
              <a:gdLst/>
              <a:ahLst/>
              <a:cxnLst/>
              <a:rect l="l" t="t" r="r" b="b"/>
              <a:pathLst>
                <a:path w="10670" h="12068" extrusionOk="0">
                  <a:moveTo>
                    <a:pt x="5075" y="540"/>
                  </a:moveTo>
                  <a:cubicBezTo>
                    <a:pt x="5820" y="540"/>
                    <a:pt x="6546" y="829"/>
                    <a:pt x="6598" y="1701"/>
                  </a:cubicBezTo>
                  <a:cubicBezTo>
                    <a:pt x="6742" y="1922"/>
                    <a:pt x="6972" y="2075"/>
                    <a:pt x="7230" y="2132"/>
                  </a:cubicBezTo>
                  <a:cubicBezTo>
                    <a:pt x="7550" y="1975"/>
                    <a:pt x="7906" y="1883"/>
                    <a:pt x="8259" y="1883"/>
                  </a:cubicBezTo>
                  <a:cubicBezTo>
                    <a:pt x="8593" y="1883"/>
                    <a:pt x="8925" y="1965"/>
                    <a:pt x="9223" y="2151"/>
                  </a:cubicBezTo>
                  <a:cubicBezTo>
                    <a:pt x="9597" y="2391"/>
                    <a:pt x="9875" y="2755"/>
                    <a:pt x="9999" y="3177"/>
                  </a:cubicBezTo>
                  <a:cubicBezTo>
                    <a:pt x="10181" y="3751"/>
                    <a:pt x="10181" y="4058"/>
                    <a:pt x="9693" y="4412"/>
                  </a:cubicBezTo>
                  <a:cubicBezTo>
                    <a:pt x="8878" y="5006"/>
                    <a:pt x="7374" y="4872"/>
                    <a:pt x="6368" y="4968"/>
                  </a:cubicBezTo>
                  <a:cubicBezTo>
                    <a:pt x="5401" y="5054"/>
                    <a:pt x="4423" y="5141"/>
                    <a:pt x="3456" y="5150"/>
                  </a:cubicBezTo>
                  <a:cubicBezTo>
                    <a:pt x="3212" y="5150"/>
                    <a:pt x="2937" y="5167"/>
                    <a:pt x="2663" y="5167"/>
                  </a:cubicBezTo>
                  <a:cubicBezTo>
                    <a:pt x="2354" y="5167"/>
                    <a:pt x="2047" y="5146"/>
                    <a:pt x="1789" y="5054"/>
                  </a:cubicBezTo>
                  <a:cubicBezTo>
                    <a:pt x="1367" y="4911"/>
                    <a:pt x="898" y="4470"/>
                    <a:pt x="927" y="4020"/>
                  </a:cubicBezTo>
                  <a:cubicBezTo>
                    <a:pt x="963" y="3410"/>
                    <a:pt x="1516" y="2932"/>
                    <a:pt x="2107" y="2932"/>
                  </a:cubicBezTo>
                  <a:cubicBezTo>
                    <a:pt x="2296" y="2932"/>
                    <a:pt x="2489" y="2981"/>
                    <a:pt x="2670" y="3090"/>
                  </a:cubicBezTo>
                  <a:cubicBezTo>
                    <a:pt x="2692" y="3101"/>
                    <a:pt x="2715" y="3106"/>
                    <a:pt x="2737" y="3106"/>
                  </a:cubicBezTo>
                  <a:cubicBezTo>
                    <a:pt x="2827" y="3106"/>
                    <a:pt x="2902" y="3018"/>
                    <a:pt x="2871" y="2918"/>
                  </a:cubicBezTo>
                  <a:cubicBezTo>
                    <a:pt x="2871" y="2908"/>
                    <a:pt x="2871" y="2899"/>
                    <a:pt x="2871" y="2899"/>
                  </a:cubicBezTo>
                  <a:cubicBezTo>
                    <a:pt x="2833" y="2420"/>
                    <a:pt x="2728" y="1893"/>
                    <a:pt x="2996" y="1443"/>
                  </a:cubicBezTo>
                  <a:cubicBezTo>
                    <a:pt x="3235" y="1031"/>
                    <a:pt x="3676" y="829"/>
                    <a:pt x="4098" y="695"/>
                  </a:cubicBezTo>
                  <a:cubicBezTo>
                    <a:pt x="4385" y="602"/>
                    <a:pt x="4732" y="540"/>
                    <a:pt x="5075" y="540"/>
                  </a:cubicBezTo>
                  <a:close/>
                  <a:moveTo>
                    <a:pt x="7259" y="5409"/>
                  </a:moveTo>
                  <a:cubicBezTo>
                    <a:pt x="7173" y="5917"/>
                    <a:pt x="7182" y="6463"/>
                    <a:pt x="7192" y="6970"/>
                  </a:cubicBezTo>
                  <a:cubicBezTo>
                    <a:pt x="7192" y="7028"/>
                    <a:pt x="7211" y="7085"/>
                    <a:pt x="7259" y="7124"/>
                  </a:cubicBezTo>
                  <a:cubicBezTo>
                    <a:pt x="7240" y="7210"/>
                    <a:pt x="7297" y="7296"/>
                    <a:pt x="7384" y="7306"/>
                  </a:cubicBezTo>
                  <a:cubicBezTo>
                    <a:pt x="7623" y="7330"/>
                    <a:pt x="7865" y="7342"/>
                    <a:pt x="8107" y="7342"/>
                  </a:cubicBezTo>
                  <a:cubicBezTo>
                    <a:pt x="8349" y="7342"/>
                    <a:pt x="8591" y="7330"/>
                    <a:pt x="8830" y="7306"/>
                  </a:cubicBezTo>
                  <a:lnTo>
                    <a:pt x="8830" y="7306"/>
                  </a:lnTo>
                  <a:cubicBezTo>
                    <a:pt x="7767" y="8580"/>
                    <a:pt x="6857" y="10026"/>
                    <a:pt x="5927" y="11396"/>
                  </a:cubicBezTo>
                  <a:cubicBezTo>
                    <a:pt x="4787" y="10007"/>
                    <a:pt x="3686" y="8513"/>
                    <a:pt x="2364" y="7296"/>
                  </a:cubicBezTo>
                  <a:lnTo>
                    <a:pt x="2383" y="7296"/>
                  </a:lnTo>
                  <a:cubicBezTo>
                    <a:pt x="2787" y="7365"/>
                    <a:pt x="3200" y="7399"/>
                    <a:pt x="3613" y="7399"/>
                  </a:cubicBezTo>
                  <a:cubicBezTo>
                    <a:pt x="3778" y="7399"/>
                    <a:pt x="3943" y="7393"/>
                    <a:pt x="4107" y="7382"/>
                  </a:cubicBezTo>
                  <a:cubicBezTo>
                    <a:pt x="4270" y="7382"/>
                    <a:pt x="4366" y="7191"/>
                    <a:pt x="4280" y="7057"/>
                  </a:cubicBezTo>
                  <a:cubicBezTo>
                    <a:pt x="4299" y="7028"/>
                    <a:pt x="4308" y="6999"/>
                    <a:pt x="4308" y="6961"/>
                  </a:cubicBezTo>
                  <a:cubicBezTo>
                    <a:pt x="4251" y="6520"/>
                    <a:pt x="4184" y="6070"/>
                    <a:pt x="4136" y="5620"/>
                  </a:cubicBezTo>
                  <a:cubicBezTo>
                    <a:pt x="4826" y="5591"/>
                    <a:pt x="5506" y="5533"/>
                    <a:pt x="6186" y="5476"/>
                  </a:cubicBezTo>
                  <a:cubicBezTo>
                    <a:pt x="6531" y="5438"/>
                    <a:pt x="6895" y="5428"/>
                    <a:pt x="7259" y="5409"/>
                  </a:cubicBezTo>
                  <a:close/>
                  <a:moveTo>
                    <a:pt x="5044" y="0"/>
                  </a:moveTo>
                  <a:cubicBezTo>
                    <a:pt x="3602" y="0"/>
                    <a:pt x="2024" y="997"/>
                    <a:pt x="2479" y="2640"/>
                  </a:cubicBezTo>
                  <a:cubicBezTo>
                    <a:pt x="2311" y="2565"/>
                    <a:pt x="2140" y="2530"/>
                    <a:pt x="1970" y="2530"/>
                  </a:cubicBezTo>
                  <a:cubicBezTo>
                    <a:pt x="951" y="2530"/>
                    <a:pt x="0" y="3765"/>
                    <a:pt x="534" y="4824"/>
                  </a:cubicBezTo>
                  <a:cubicBezTo>
                    <a:pt x="812" y="5380"/>
                    <a:pt x="1434" y="5514"/>
                    <a:pt x="2000" y="5581"/>
                  </a:cubicBezTo>
                  <a:cubicBezTo>
                    <a:pt x="2455" y="5623"/>
                    <a:pt x="2911" y="5650"/>
                    <a:pt x="3371" y="5650"/>
                  </a:cubicBezTo>
                  <a:cubicBezTo>
                    <a:pt x="3539" y="5650"/>
                    <a:pt x="3708" y="5646"/>
                    <a:pt x="3877" y="5639"/>
                  </a:cubicBezTo>
                  <a:lnTo>
                    <a:pt x="3877" y="5639"/>
                  </a:lnTo>
                  <a:cubicBezTo>
                    <a:pt x="3849" y="6079"/>
                    <a:pt x="3877" y="6520"/>
                    <a:pt x="3944" y="6961"/>
                  </a:cubicBezTo>
                  <a:cubicBezTo>
                    <a:pt x="3843" y="6957"/>
                    <a:pt x="3741" y="6955"/>
                    <a:pt x="3639" y="6955"/>
                  </a:cubicBezTo>
                  <a:cubicBezTo>
                    <a:pt x="3221" y="6955"/>
                    <a:pt x="2801" y="6987"/>
                    <a:pt x="2392" y="7057"/>
                  </a:cubicBezTo>
                  <a:cubicBezTo>
                    <a:pt x="2306" y="7076"/>
                    <a:pt x="2268" y="7162"/>
                    <a:pt x="2306" y="7239"/>
                  </a:cubicBezTo>
                  <a:lnTo>
                    <a:pt x="2287" y="7219"/>
                  </a:lnTo>
                  <a:cubicBezTo>
                    <a:pt x="2266" y="7198"/>
                    <a:pt x="2240" y="7189"/>
                    <a:pt x="2215" y="7189"/>
                  </a:cubicBezTo>
                  <a:cubicBezTo>
                    <a:pt x="2139" y="7189"/>
                    <a:pt x="2064" y="7274"/>
                    <a:pt x="2115" y="7354"/>
                  </a:cubicBezTo>
                  <a:cubicBezTo>
                    <a:pt x="3140" y="9021"/>
                    <a:pt x="4529" y="10486"/>
                    <a:pt x="5774" y="11990"/>
                  </a:cubicBezTo>
                  <a:cubicBezTo>
                    <a:pt x="5817" y="12044"/>
                    <a:pt x="5875" y="12067"/>
                    <a:pt x="5934" y="12067"/>
                  </a:cubicBezTo>
                  <a:cubicBezTo>
                    <a:pt x="6021" y="12067"/>
                    <a:pt x="6112" y="12017"/>
                    <a:pt x="6157" y="11943"/>
                  </a:cubicBezTo>
                  <a:cubicBezTo>
                    <a:pt x="7211" y="10438"/>
                    <a:pt x="8390" y="8944"/>
                    <a:pt x="9271" y="7334"/>
                  </a:cubicBezTo>
                  <a:cubicBezTo>
                    <a:pt x="9290" y="7306"/>
                    <a:pt x="9300" y="7277"/>
                    <a:pt x="9290" y="7248"/>
                  </a:cubicBezTo>
                  <a:cubicBezTo>
                    <a:pt x="9450" y="7135"/>
                    <a:pt x="9434" y="6846"/>
                    <a:pt x="9196" y="6846"/>
                  </a:cubicBezTo>
                  <a:cubicBezTo>
                    <a:pt x="9193" y="6846"/>
                    <a:pt x="9189" y="6846"/>
                    <a:pt x="9185" y="6846"/>
                  </a:cubicBezTo>
                  <a:cubicBezTo>
                    <a:pt x="8648" y="6855"/>
                    <a:pt x="8121" y="6913"/>
                    <a:pt x="7594" y="7009"/>
                  </a:cubicBezTo>
                  <a:cubicBezTo>
                    <a:pt x="7594" y="6999"/>
                    <a:pt x="7594" y="6990"/>
                    <a:pt x="7594" y="6980"/>
                  </a:cubicBezTo>
                  <a:cubicBezTo>
                    <a:pt x="7594" y="6472"/>
                    <a:pt x="7614" y="5926"/>
                    <a:pt x="7508" y="5418"/>
                  </a:cubicBezTo>
                  <a:cubicBezTo>
                    <a:pt x="8265" y="5380"/>
                    <a:pt x="9022" y="5342"/>
                    <a:pt x="9712" y="5160"/>
                  </a:cubicBezTo>
                  <a:cubicBezTo>
                    <a:pt x="10401" y="4978"/>
                    <a:pt x="10670" y="4336"/>
                    <a:pt x="10641" y="3656"/>
                  </a:cubicBezTo>
                  <a:cubicBezTo>
                    <a:pt x="10567" y="2254"/>
                    <a:pt x="9425" y="1398"/>
                    <a:pt x="8202" y="1398"/>
                  </a:cubicBezTo>
                  <a:cubicBezTo>
                    <a:pt x="7845" y="1398"/>
                    <a:pt x="7481" y="1471"/>
                    <a:pt x="7135" y="1625"/>
                  </a:cubicBezTo>
                  <a:cubicBezTo>
                    <a:pt x="7019" y="500"/>
                    <a:pt x="6066" y="0"/>
                    <a:pt x="5044" y="0"/>
                  </a:cubicBezTo>
                  <a:close/>
                </a:path>
              </a:pathLst>
            </a:custGeom>
            <a:grpFill/>
            <a:ln>
              <a:noFill/>
            </a:ln>
          </p:spPr>
          <p:txBody>
            <a:bodyPr spcFirstLastPara="1" wrap="square" lIns="121900" tIns="121900" rIns="121900" bIns="121900" anchor="ctr" anchorCtr="0">
              <a:noAutofit/>
            </a:bodyPr>
            <a:lstStyle/>
            <a:p>
              <a:endParaRPr sz="1600"/>
            </a:p>
          </p:txBody>
        </p:sp>
      </p:grpSp>
      <p:grpSp>
        <p:nvGrpSpPr>
          <p:cNvPr id="779" name="Google Shape;779;p33"/>
          <p:cNvGrpSpPr/>
          <p:nvPr/>
        </p:nvGrpSpPr>
        <p:grpSpPr>
          <a:xfrm>
            <a:off x="5630735" y="1855945"/>
            <a:ext cx="633924" cy="356599"/>
            <a:chOff x="3530100" y="2221475"/>
            <a:chExt cx="363850" cy="204675"/>
          </a:xfrm>
        </p:grpSpPr>
        <p:grpSp>
          <p:nvGrpSpPr>
            <p:cNvPr id="780" name="Google Shape;780;p33"/>
            <p:cNvGrpSpPr/>
            <p:nvPr/>
          </p:nvGrpSpPr>
          <p:grpSpPr>
            <a:xfrm>
              <a:off x="3530100" y="2221475"/>
              <a:ext cx="363850" cy="204675"/>
              <a:chOff x="3530100" y="2221475"/>
              <a:chExt cx="363850" cy="204675"/>
            </a:xfrm>
          </p:grpSpPr>
          <p:sp>
            <p:nvSpPr>
              <p:cNvPr id="781" name="Google Shape;781;p33"/>
              <p:cNvSpPr/>
              <p:nvPr/>
            </p:nvSpPr>
            <p:spPr>
              <a:xfrm>
                <a:off x="3543775" y="2232650"/>
                <a:ext cx="338225" cy="191575"/>
              </a:xfrm>
              <a:custGeom>
                <a:avLst/>
                <a:gdLst/>
                <a:ahLst/>
                <a:cxnLst/>
                <a:rect l="l" t="t" r="r" b="b"/>
                <a:pathLst>
                  <a:path w="13529" h="7663" extrusionOk="0">
                    <a:moveTo>
                      <a:pt x="3709" y="1426"/>
                    </a:moveTo>
                    <a:cubicBezTo>
                      <a:pt x="4679" y="1426"/>
                      <a:pt x="5482" y="2150"/>
                      <a:pt x="5700" y="3117"/>
                    </a:cubicBezTo>
                    <a:cubicBezTo>
                      <a:pt x="5997" y="4372"/>
                      <a:pt x="5240" y="5311"/>
                      <a:pt x="4321" y="6039"/>
                    </a:cubicBezTo>
                    <a:cubicBezTo>
                      <a:pt x="4299" y="6040"/>
                      <a:pt x="4277" y="6040"/>
                      <a:pt x="4255" y="6040"/>
                    </a:cubicBezTo>
                    <a:cubicBezTo>
                      <a:pt x="3237" y="6040"/>
                      <a:pt x="2330" y="5386"/>
                      <a:pt x="1993" y="4420"/>
                    </a:cubicBezTo>
                    <a:cubicBezTo>
                      <a:pt x="1600" y="3271"/>
                      <a:pt x="1964" y="1747"/>
                      <a:pt x="3296" y="1470"/>
                    </a:cubicBezTo>
                    <a:cubicBezTo>
                      <a:pt x="3436" y="1440"/>
                      <a:pt x="3574" y="1426"/>
                      <a:pt x="3709" y="1426"/>
                    </a:cubicBezTo>
                    <a:close/>
                    <a:moveTo>
                      <a:pt x="3701" y="1"/>
                    </a:moveTo>
                    <a:cubicBezTo>
                      <a:pt x="3337" y="1"/>
                      <a:pt x="2965" y="63"/>
                      <a:pt x="2596" y="195"/>
                    </a:cubicBezTo>
                    <a:cubicBezTo>
                      <a:pt x="680" y="885"/>
                      <a:pt x="0" y="3156"/>
                      <a:pt x="690" y="4966"/>
                    </a:cubicBezTo>
                    <a:cubicBezTo>
                      <a:pt x="1025" y="5877"/>
                      <a:pt x="1686" y="6672"/>
                      <a:pt x="2577" y="7064"/>
                    </a:cubicBezTo>
                    <a:cubicBezTo>
                      <a:pt x="3009" y="7257"/>
                      <a:pt x="3466" y="7362"/>
                      <a:pt x="3934" y="7362"/>
                    </a:cubicBezTo>
                    <a:cubicBezTo>
                      <a:pt x="3954" y="7362"/>
                      <a:pt x="3975" y="7362"/>
                      <a:pt x="3995" y="7361"/>
                    </a:cubicBezTo>
                    <a:cubicBezTo>
                      <a:pt x="4206" y="7361"/>
                      <a:pt x="4426" y="7323"/>
                      <a:pt x="4627" y="7246"/>
                    </a:cubicBezTo>
                    <a:cubicBezTo>
                      <a:pt x="4682" y="7259"/>
                      <a:pt x="4737" y="7266"/>
                      <a:pt x="4792" y="7266"/>
                    </a:cubicBezTo>
                    <a:cubicBezTo>
                      <a:pt x="4902" y="7266"/>
                      <a:pt x="5011" y="7240"/>
                      <a:pt x="5106" y="7189"/>
                    </a:cubicBezTo>
                    <a:cubicBezTo>
                      <a:pt x="5787" y="6835"/>
                      <a:pt x="6333" y="6269"/>
                      <a:pt x="6687" y="5589"/>
                    </a:cubicBezTo>
                    <a:cubicBezTo>
                      <a:pt x="7013" y="5829"/>
                      <a:pt x="7415" y="5934"/>
                      <a:pt x="7789" y="6078"/>
                    </a:cubicBezTo>
                    <a:cubicBezTo>
                      <a:pt x="8297" y="6269"/>
                      <a:pt x="8804" y="6451"/>
                      <a:pt x="9312" y="6624"/>
                    </a:cubicBezTo>
                    <a:cubicBezTo>
                      <a:pt x="10328" y="6978"/>
                      <a:pt x="11343" y="7333"/>
                      <a:pt x="12368" y="7630"/>
                    </a:cubicBezTo>
                    <a:cubicBezTo>
                      <a:pt x="12446" y="7652"/>
                      <a:pt x="12520" y="7663"/>
                      <a:pt x="12590" y="7663"/>
                    </a:cubicBezTo>
                    <a:cubicBezTo>
                      <a:pt x="13310" y="7663"/>
                      <a:pt x="13528" y="6532"/>
                      <a:pt x="12742" y="6269"/>
                    </a:cubicBezTo>
                    <a:cubicBezTo>
                      <a:pt x="11765" y="5934"/>
                      <a:pt x="10778" y="5637"/>
                      <a:pt x="9791" y="5302"/>
                    </a:cubicBezTo>
                    <a:cubicBezTo>
                      <a:pt x="9322" y="5139"/>
                      <a:pt x="8852" y="4966"/>
                      <a:pt x="8383" y="4804"/>
                    </a:cubicBezTo>
                    <a:cubicBezTo>
                      <a:pt x="7971" y="4669"/>
                      <a:pt x="7540" y="4449"/>
                      <a:pt x="7099" y="4420"/>
                    </a:cubicBezTo>
                    <a:cubicBezTo>
                      <a:pt x="7243" y="3721"/>
                      <a:pt x="7195" y="3002"/>
                      <a:pt x="6955" y="2332"/>
                    </a:cubicBezTo>
                    <a:cubicBezTo>
                      <a:pt x="6436" y="951"/>
                      <a:pt x="5127" y="1"/>
                      <a:pt x="3701" y="1"/>
                    </a:cubicBezTo>
                    <a:close/>
                  </a:path>
                </a:pathLst>
              </a:custGeom>
              <a:solidFill>
                <a:srgbClr val="FEDD67"/>
              </a:solidFill>
              <a:ln>
                <a:noFill/>
              </a:ln>
            </p:spPr>
            <p:txBody>
              <a:bodyPr spcFirstLastPara="1" wrap="square" lIns="121900" tIns="121900" rIns="121900" bIns="121900" anchor="ctr" anchorCtr="0">
                <a:noAutofit/>
              </a:bodyPr>
              <a:lstStyle/>
              <a:p>
                <a:endParaRPr sz="1600"/>
              </a:p>
            </p:txBody>
          </p:sp>
          <p:sp>
            <p:nvSpPr>
              <p:cNvPr id="782" name="Google Shape;782;p33"/>
              <p:cNvSpPr/>
              <p:nvPr/>
            </p:nvSpPr>
            <p:spPr>
              <a:xfrm>
                <a:off x="3530100" y="2221475"/>
                <a:ext cx="363850" cy="204675"/>
              </a:xfrm>
              <a:custGeom>
                <a:avLst/>
                <a:gdLst/>
                <a:ahLst/>
                <a:cxnLst/>
                <a:rect l="l" t="t" r="r" b="b"/>
                <a:pathLst>
                  <a:path w="14554" h="8187" extrusionOk="0">
                    <a:moveTo>
                      <a:pt x="4418" y="540"/>
                    </a:moveTo>
                    <a:cubicBezTo>
                      <a:pt x="4930" y="540"/>
                      <a:pt x="5444" y="659"/>
                      <a:pt x="5912" y="911"/>
                    </a:cubicBezTo>
                    <a:cubicBezTo>
                      <a:pt x="7742" y="1888"/>
                      <a:pt x="8135" y="4072"/>
                      <a:pt x="7454" y="5883"/>
                    </a:cubicBezTo>
                    <a:cubicBezTo>
                      <a:pt x="6735" y="6919"/>
                      <a:pt x="5738" y="7353"/>
                      <a:pt x="4744" y="7353"/>
                    </a:cubicBezTo>
                    <a:cubicBezTo>
                      <a:pt x="2366" y="7353"/>
                      <a:pt x="5" y="4866"/>
                      <a:pt x="1505" y="2204"/>
                    </a:cubicBezTo>
                    <a:cubicBezTo>
                      <a:pt x="2097" y="1153"/>
                      <a:pt x="3253" y="540"/>
                      <a:pt x="4418" y="540"/>
                    </a:cubicBezTo>
                    <a:close/>
                    <a:moveTo>
                      <a:pt x="8221" y="5298"/>
                    </a:moveTo>
                    <a:cubicBezTo>
                      <a:pt x="8240" y="5318"/>
                      <a:pt x="8269" y="5327"/>
                      <a:pt x="8307" y="5337"/>
                    </a:cubicBezTo>
                    <a:cubicBezTo>
                      <a:pt x="9083" y="5528"/>
                      <a:pt x="9869" y="5739"/>
                      <a:pt x="10645" y="5969"/>
                    </a:cubicBezTo>
                    <a:cubicBezTo>
                      <a:pt x="11114" y="6113"/>
                      <a:pt x="11584" y="6247"/>
                      <a:pt x="12043" y="6419"/>
                    </a:cubicBezTo>
                    <a:cubicBezTo>
                      <a:pt x="12398" y="6563"/>
                      <a:pt x="13902" y="7128"/>
                      <a:pt x="12522" y="7665"/>
                    </a:cubicBezTo>
                    <a:cubicBezTo>
                      <a:pt x="12488" y="7679"/>
                      <a:pt x="12448" y="7686"/>
                      <a:pt x="12404" y="7686"/>
                    </a:cubicBezTo>
                    <a:cubicBezTo>
                      <a:pt x="12098" y="7686"/>
                      <a:pt x="11604" y="7373"/>
                      <a:pt x="11344" y="7272"/>
                    </a:cubicBezTo>
                    <a:cubicBezTo>
                      <a:pt x="10865" y="7100"/>
                      <a:pt x="10386" y="6908"/>
                      <a:pt x="9907" y="6726"/>
                    </a:cubicBezTo>
                    <a:cubicBezTo>
                      <a:pt x="9265" y="6486"/>
                      <a:pt x="8623" y="6256"/>
                      <a:pt x="7981" y="6046"/>
                    </a:cubicBezTo>
                    <a:cubicBezTo>
                      <a:pt x="8077" y="5806"/>
                      <a:pt x="8154" y="5557"/>
                      <a:pt x="8221" y="5298"/>
                    </a:cubicBezTo>
                    <a:close/>
                    <a:moveTo>
                      <a:pt x="4436" y="1"/>
                    </a:moveTo>
                    <a:cubicBezTo>
                      <a:pt x="3017" y="1"/>
                      <a:pt x="1614" y="774"/>
                      <a:pt x="949" y="2089"/>
                    </a:cubicBezTo>
                    <a:cubicBezTo>
                      <a:pt x="1" y="4005"/>
                      <a:pt x="700" y="6324"/>
                      <a:pt x="2559" y="7397"/>
                    </a:cubicBezTo>
                    <a:cubicBezTo>
                      <a:pt x="3160" y="7745"/>
                      <a:pt x="3892" y="7928"/>
                      <a:pt x="4618" y="7928"/>
                    </a:cubicBezTo>
                    <a:cubicBezTo>
                      <a:pt x="5849" y="7928"/>
                      <a:pt x="7061" y="7401"/>
                      <a:pt x="7579" y="6256"/>
                    </a:cubicBezTo>
                    <a:cubicBezTo>
                      <a:pt x="7623" y="6286"/>
                      <a:pt x="7678" y="6298"/>
                      <a:pt x="7731" y="6298"/>
                    </a:cubicBezTo>
                    <a:cubicBezTo>
                      <a:pt x="7748" y="6298"/>
                      <a:pt x="7764" y="6297"/>
                      <a:pt x="7780" y="6295"/>
                    </a:cubicBezTo>
                    <a:cubicBezTo>
                      <a:pt x="9093" y="6927"/>
                      <a:pt x="10434" y="7483"/>
                      <a:pt x="11813" y="7971"/>
                    </a:cubicBezTo>
                    <a:cubicBezTo>
                      <a:pt x="12087" y="8061"/>
                      <a:pt x="12532" y="8186"/>
                      <a:pt x="12941" y="8186"/>
                    </a:cubicBezTo>
                    <a:cubicBezTo>
                      <a:pt x="13320" y="8186"/>
                      <a:pt x="13668" y="8078"/>
                      <a:pt x="13816" y="7732"/>
                    </a:cubicBezTo>
                    <a:cubicBezTo>
                      <a:pt x="14553" y="5969"/>
                      <a:pt x="9265" y="5011"/>
                      <a:pt x="8403" y="4800"/>
                    </a:cubicBezTo>
                    <a:cubicBezTo>
                      <a:pt x="8384" y="4795"/>
                      <a:pt x="8367" y="4793"/>
                      <a:pt x="8350" y="4793"/>
                    </a:cubicBezTo>
                    <a:cubicBezTo>
                      <a:pt x="8333" y="4793"/>
                      <a:pt x="8317" y="4795"/>
                      <a:pt x="8297" y="4800"/>
                    </a:cubicBezTo>
                    <a:cubicBezTo>
                      <a:pt x="8518" y="3066"/>
                      <a:pt x="7818" y="1275"/>
                      <a:pt x="6151" y="412"/>
                    </a:cubicBezTo>
                    <a:cubicBezTo>
                      <a:pt x="5611" y="132"/>
                      <a:pt x="5022" y="1"/>
                      <a:pt x="4436" y="1"/>
                    </a:cubicBezTo>
                    <a:close/>
                  </a:path>
                </a:pathLst>
              </a:custGeom>
              <a:solidFill>
                <a:srgbClr val="1E1E1C"/>
              </a:solidFill>
              <a:ln>
                <a:noFill/>
              </a:ln>
            </p:spPr>
            <p:txBody>
              <a:bodyPr spcFirstLastPara="1" wrap="square" lIns="121900" tIns="121900" rIns="121900" bIns="121900" anchor="ctr" anchorCtr="0">
                <a:noAutofit/>
              </a:bodyPr>
              <a:lstStyle/>
              <a:p>
                <a:endParaRPr sz="1600"/>
              </a:p>
            </p:txBody>
          </p:sp>
        </p:grpSp>
        <p:sp>
          <p:nvSpPr>
            <p:cNvPr id="783" name="Google Shape;783;p33"/>
            <p:cNvSpPr/>
            <p:nvPr/>
          </p:nvSpPr>
          <p:spPr>
            <a:xfrm>
              <a:off x="3563175" y="2255675"/>
              <a:ext cx="143725" cy="132475"/>
            </a:xfrm>
            <a:custGeom>
              <a:avLst/>
              <a:gdLst/>
              <a:ahLst/>
              <a:cxnLst/>
              <a:rect l="l" t="t" r="r" b="b"/>
              <a:pathLst>
                <a:path w="5749" h="5299" extrusionOk="0">
                  <a:moveTo>
                    <a:pt x="2859" y="434"/>
                  </a:moveTo>
                  <a:cubicBezTo>
                    <a:pt x="3196" y="434"/>
                    <a:pt x="3540" y="514"/>
                    <a:pt x="3861" y="683"/>
                  </a:cubicBezTo>
                  <a:cubicBezTo>
                    <a:pt x="4972" y="1258"/>
                    <a:pt x="5250" y="2704"/>
                    <a:pt x="4819" y="3806"/>
                  </a:cubicBezTo>
                  <a:cubicBezTo>
                    <a:pt x="4771" y="3930"/>
                    <a:pt x="4828" y="4074"/>
                    <a:pt x="4943" y="4132"/>
                  </a:cubicBezTo>
                  <a:cubicBezTo>
                    <a:pt x="4484" y="4588"/>
                    <a:pt x="3897" y="4789"/>
                    <a:pt x="3311" y="4789"/>
                  </a:cubicBezTo>
                  <a:cubicBezTo>
                    <a:pt x="1816" y="4789"/>
                    <a:pt x="322" y="3482"/>
                    <a:pt x="948" y="1756"/>
                  </a:cubicBezTo>
                  <a:cubicBezTo>
                    <a:pt x="1248" y="918"/>
                    <a:pt x="2032" y="434"/>
                    <a:pt x="2859" y="434"/>
                  </a:cubicBezTo>
                  <a:close/>
                  <a:moveTo>
                    <a:pt x="2868" y="0"/>
                  </a:moveTo>
                  <a:cubicBezTo>
                    <a:pt x="1906" y="0"/>
                    <a:pt x="974" y="522"/>
                    <a:pt x="575" y="1468"/>
                  </a:cubicBezTo>
                  <a:cubicBezTo>
                    <a:pt x="0" y="2867"/>
                    <a:pt x="757" y="4429"/>
                    <a:pt x="2098" y="5042"/>
                  </a:cubicBezTo>
                  <a:cubicBezTo>
                    <a:pt x="2456" y="5210"/>
                    <a:pt x="2871" y="5298"/>
                    <a:pt x="3284" y="5298"/>
                  </a:cubicBezTo>
                  <a:cubicBezTo>
                    <a:pt x="4188" y="5298"/>
                    <a:pt x="5083" y="4877"/>
                    <a:pt x="5346" y="3950"/>
                  </a:cubicBezTo>
                  <a:cubicBezTo>
                    <a:pt x="5365" y="3921"/>
                    <a:pt x="5346" y="3883"/>
                    <a:pt x="5317" y="3863"/>
                  </a:cubicBezTo>
                  <a:cubicBezTo>
                    <a:pt x="5748" y="2532"/>
                    <a:pt x="5375" y="951"/>
                    <a:pt x="4052" y="280"/>
                  </a:cubicBezTo>
                  <a:cubicBezTo>
                    <a:pt x="3677" y="91"/>
                    <a:pt x="3270" y="0"/>
                    <a:pt x="2868" y="0"/>
                  </a:cubicBezTo>
                  <a:close/>
                </a:path>
              </a:pathLst>
            </a:custGeom>
            <a:solidFill>
              <a:srgbClr val="1E1E1C"/>
            </a:solidFill>
            <a:ln>
              <a:noFill/>
            </a:ln>
          </p:spPr>
          <p:txBody>
            <a:bodyPr spcFirstLastPara="1" wrap="square" lIns="121900" tIns="121900" rIns="121900" bIns="121900" anchor="ctr" anchorCtr="0">
              <a:noAutofit/>
            </a:bodyPr>
            <a:lstStyle/>
            <a:p>
              <a:endParaRPr sz="1600"/>
            </a:p>
          </p:txBody>
        </p:sp>
      </p:grpSp>
      <p:grpSp>
        <p:nvGrpSpPr>
          <p:cNvPr id="784" name="Google Shape;784;p33"/>
          <p:cNvGrpSpPr/>
          <p:nvPr/>
        </p:nvGrpSpPr>
        <p:grpSpPr>
          <a:xfrm>
            <a:off x="6441427" y="5292097"/>
            <a:ext cx="527123" cy="285471"/>
            <a:chOff x="4181100" y="3838875"/>
            <a:chExt cx="302550" cy="163850"/>
          </a:xfrm>
        </p:grpSpPr>
        <p:sp>
          <p:nvSpPr>
            <p:cNvPr id="785" name="Google Shape;785;p33"/>
            <p:cNvSpPr/>
            <p:nvPr/>
          </p:nvSpPr>
          <p:spPr>
            <a:xfrm>
              <a:off x="4191150" y="3932050"/>
              <a:ext cx="236900" cy="61250"/>
            </a:xfrm>
            <a:custGeom>
              <a:avLst/>
              <a:gdLst/>
              <a:ahLst/>
              <a:cxnLst/>
              <a:rect l="l" t="t" r="r" b="b"/>
              <a:pathLst>
                <a:path w="9476" h="2450" extrusionOk="0">
                  <a:moveTo>
                    <a:pt x="2041" y="0"/>
                  </a:moveTo>
                  <a:cubicBezTo>
                    <a:pt x="1466" y="48"/>
                    <a:pt x="844" y="96"/>
                    <a:pt x="422" y="527"/>
                  </a:cubicBezTo>
                  <a:cubicBezTo>
                    <a:pt x="0" y="968"/>
                    <a:pt x="20" y="1648"/>
                    <a:pt x="594" y="1935"/>
                  </a:cubicBezTo>
                  <a:cubicBezTo>
                    <a:pt x="623" y="1945"/>
                    <a:pt x="642" y="1974"/>
                    <a:pt x="662" y="2012"/>
                  </a:cubicBezTo>
                  <a:cubicBezTo>
                    <a:pt x="1348" y="2364"/>
                    <a:pt x="2206" y="2450"/>
                    <a:pt x="3044" y="2450"/>
                  </a:cubicBezTo>
                  <a:cubicBezTo>
                    <a:pt x="3621" y="2450"/>
                    <a:pt x="4189" y="2409"/>
                    <a:pt x="4685" y="2386"/>
                  </a:cubicBezTo>
                  <a:cubicBezTo>
                    <a:pt x="5433" y="2357"/>
                    <a:pt x="6161" y="2290"/>
                    <a:pt x="6898" y="2213"/>
                  </a:cubicBezTo>
                  <a:cubicBezTo>
                    <a:pt x="7674" y="2136"/>
                    <a:pt x="9284" y="2232"/>
                    <a:pt x="9475" y="1236"/>
                  </a:cubicBezTo>
                  <a:cubicBezTo>
                    <a:pt x="9456" y="1217"/>
                    <a:pt x="9437" y="1198"/>
                    <a:pt x="9447" y="1169"/>
                  </a:cubicBezTo>
                  <a:cubicBezTo>
                    <a:pt x="9475" y="307"/>
                    <a:pt x="8096" y="393"/>
                    <a:pt x="7435" y="316"/>
                  </a:cubicBezTo>
                  <a:cubicBezTo>
                    <a:pt x="6764" y="786"/>
                    <a:pt x="5988" y="1073"/>
                    <a:pt x="5174" y="1169"/>
                  </a:cubicBezTo>
                  <a:cubicBezTo>
                    <a:pt x="5026" y="1187"/>
                    <a:pt x="4877" y="1196"/>
                    <a:pt x="4730" y="1196"/>
                  </a:cubicBezTo>
                  <a:cubicBezTo>
                    <a:pt x="3713" y="1196"/>
                    <a:pt x="2727" y="770"/>
                    <a:pt x="2041" y="0"/>
                  </a:cubicBezTo>
                  <a:close/>
                </a:path>
              </a:pathLst>
            </a:custGeom>
            <a:solidFill>
              <a:srgbClr val="67C6EA"/>
            </a:solidFill>
            <a:ln>
              <a:noFill/>
            </a:ln>
          </p:spPr>
          <p:txBody>
            <a:bodyPr spcFirstLastPara="1" wrap="square" lIns="121900" tIns="121900" rIns="121900" bIns="121900" anchor="ctr" anchorCtr="0">
              <a:noAutofit/>
            </a:bodyPr>
            <a:lstStyle/>
            <a:p>
              <a:endParaRPr sz="1600"/>
            </a:p>
          </p:txBody>
        </p:sp>
        <p:sp>
          <p:nvSpPr>
            <p:cNvPr id="786" name="Google Shape;786;p33"/>
            <p:cNvSpPr/>
            <p:nvPr/>
          </p:nvSpPr>
          <p:spPr>
            <a:xfrm>
              <a:off x="4406700" y="3860100"/>
              <a:ext cx="69100" cy="64075"/>
            </a:xfrm>
            <a:custGeom>
              <a:avLst/>
              <a:gdLst/>
              <a:ahLst/>
              <a:cxnLst/>
              <a:rect l="l" t="t" r="r" b="b"/>
              <a:pathLst>
                <a:path w="2764" h="2563" extrusionOk="0">
                  <a:moveTo>
                    <a:pt x="1323" y="1"/>
                  </a:moveTo>
                  <a:cubicBezTo>
                    <a:pt x="1080" y="1"/>
                    <a:pt x="831" y="67"/>
                    <a:pt x="604" y="215"/>
                  </a:cubicBezTo>
                  <a:cubicBezTo>
                    <a:pt x="595" y="311"/>
                    <a:pt x="585" y="416"/>
                    <a:pt x="566" y="512"/>
                  </a:cubicBezTo>
                  <a:cubicBezTo>
                    <a:pt x="674" y="498"/>
                    <a:pt x="785" y="489"/>
                    <a:pt x="895" y="489"/>
                  </a:cubicBezTo>
                  <a:cubicBezTo>
                    <a:pt x="1164" y="489"/>
                    <a:pt x="1428" y="543"/>
                    <a:pt x="1639" y="713"/>
                  </a:cubicBezTo>
                  <a:cubicBezTo>
                    <a:pt x="1917" y="914"/>
                    <a:pt x="2022" y="1269"/>
                    <a:pt x="1907" y="1575"/>
                  </a:cubicBezTo>
                  <a:cubicBezTo>
                    <a:pt x="1758" y="1927"/>
                    <a:pt x="1495" y="2055"/>
                    <a:pt x="1203" y="2055"/>
                  </a:cubicBezTo>
                  <a:cubicBezTo>
                    <a:pt x="858" y="2055"/>
                    <a:pt x="473" y="1877"/>
                    <a:pt x="183" y="1681"/>
                  </a:cubicBezTo>
                  <a:cubicBezTo>
                    <a:pt x="125" y="1786"/>
                    <a:pt x="68" y="1901"/>
                    <a:pt x="1" y="1997"/>
                  </a:cubicBezTo>
                  <a:cubicBezTo>
                    <a:pt x="370" y="2310"/>
                    <a:pt x="753" y="2563"/>
                    <a:pt x="1229" y="2563"/>
                  </a:cubicBezTo>
                  <a:cubicBezTo>
                    <a:pt x="1320" y="2563"/>
                    <a:pt x="1415" y="2553"/>
                    <a:pt x="1514" y="2533"/>
                  </a:cubicBezTo>
                  <a:cubicBezTo>
                    <a:pt x="2022" y="2418"/>
                    <a:pt x="2425" y="2025"/>
                    <a:pt x="2540" y="1518"/>
                  </a:cubicBezTo>
                  <a:cubicBezTo>
                    <a:pt x="2764" y="641"/>
                    <a:pt x="2074" y="1"/>
                    <a:pt x="1323" y="1"/>
                  </a:cubicBezTo>
                  <a:close/>
                </a:path>
              </a:pathLst>
            </a:custGeom>
            <a:solidFill>
              <a:srgbClr val="67C6EA"/>
            </a:solidFill>
            <a:ln>
              <a:noFill/>
            </a:ln>
          </p:spPr>
          <p:txBody>
            <a:bodyPr spcFirstLastPara="1" wrap="square" lIns="121900" tIns="121900" rIns="121900" bIns="121900" anchor="ctr" anchorCtr="0">
              <a:noAutofit/>
            </a:bodyPr>
            <a:lstStyle/>
            <a:p>
              <a:endParaRPr sz="1600"/>
            </a:p>
          </p:txBody>
        </p:sp>
        <p:sp>
          <p:nvSpPr>
            <p:cNvPr id="787" name="Google Shape;787;p33"/>
            <p:cNvSpPr/>
            <p:nvPr/>
          </p:nvSpPr>
          <p:spPr>
            <a:xfrm>
              <a:off x="4222525" y="3850875"/>
              <a:ext cx="189000" cy="100600"/>
            </a:xfrm>
            <a:custGeom>
              <a:avLst/>
              <a:gdLst/>
              <a:ahLst/>
              <a:cxnLst/>
              <a:rect l="l" t="t" r="r" b="b"/>
              <a:pathLst>
                <a:path w="7560" h="4024" extrusionOk="0">
                  <a:moveTo>
                    <a:pt x="4863" y="0"/>
                  </a:moveTo>
                  <a:cubicBezTo>
                    <a:pt x="4396" y="0"/>
                    <a:pt x="3929" y="5"/>
                    <a:pt x="3459" y="18"/>
                  </a:cubicBezTo>
                  <a:cubicBezTo>
                    <a:pt x="2622" y="33"/>
                    <a:pt x="1720" y="151"/>
                    <a:pt x="847" y="151"/>
                  </a:cubicBezTo>
                  <a:cubicBezTo>
                    <a:pt x="561" y="151"/>
                    <a:pt x="277" y="138"/>
                    <a:pt x="1" y="105"/>
                  </a:cubicBezTo>
                  <a:lnTo>
                    <a:pt x="1" y="105"/>
                  </a:lnTo>
                  <a:cubicBezTo>
                    <a:pt x="154" y="1159"/>
                    <a:pt x="393" y="2155"/>
                    <a:pt x="1083" y="3008"/>
                  </a:cubicBezTo>
                  <a:cubicBezTo>
                    <a:pt x="1660" y="3729"/>
                    <a:pt x="2509" y="4023"/>
                    <a:pt x="3395" y="4023"/>
                  </a:cubicBezTo>
                  <a:cubicBezTo>
                    <a:pt x="3626" y="4023"/>
                    <a:pt x="3859" y="4003"/>
                    <a:pt x="4091" y="3966"/>
                  </a:cubicBezTo>
                  <a:cubicBezTo>
                    <a:pt x="6170" y="3630"/>
                    <a:pt x="7483" y="2088"/>
                    <a:pt x="7559" y="28"/>
                  </a:cubicBezTo>
                  <a:cubicBezTo>
                    <a:pt x="7540" y="28"/>
                    <a:pt x="7521" y="28"/>
                    <a:pt x="7511" y="38"/>
                  </a:cubicBezTo>
                  <a:cubicBezTo>
                    <a:pt x="6627" y="19"/>
                    <a:pt x="5747" y="0"/>
                    <a:pt x="4863" y="0"/>
                  </a:cubicBezTo>
                  <a:close/>
                </a:path>
              </a:pathLst>
            </a:custGeom>
            <a:solidFill>
              <a:srgbClr val="67C6EA"/>
            </a:solidFill>
            <a:ln>
              <a:noFill/>
            </a:ln>
          </p:spPr>
          <p:txBody>
            <a:bodyPr spcFirstLastPara="1" wrap="square" lIns="121900" tIns="121900" rIns="121900" bIns="121900" anchor="ctr" anchorCtr="0">
              <a:noAutofit/>
            </a:bodyPr>
            <a:lstStyle/>
            <a:p>
              <a:endParaRPr sz="1600"/>
            </a:p>
          </p:txBody>
        </p:sp>
        <p:sp>
          <p:nvSpPr>
            <p:cNvPr id="788" name="Google Shape;788;p33"/>
            <p:cNvSpPr/>
            <p:nvPr/>
          </p:nvSpPr>
          <p:spPr>
            <a:xfrm>
              <a:off x="4181100" y="3838875"/>
              <a:ext cx="302550" cy="163850"/>
            </a:xfrm>
            <a:custGeom>
              <a:avLst/>
              <a:gdLst/>
              <a:ahLst/>
              <a:cxnLst/>
              <a:rect l="l" t="t" r="r" b="b"/>
              <a:pathLst>
                <a:path w="12102" h="6554" extrusionOk="0">
                  <a:moveTo>
                    <a:pt x="9916" y="1691"/>
                  </a:moveTo>
                  <a:cubicBezTo>
                    <a:pt x="10029" y="1691"/>
                    <a:pt x="10141" y="1704"/>
                    <a:pt x="10251" y="1744"/>
                  </a:cubicBezTo>
                  <a:cubicBezTo>
                    <a:pt x="10529" y="1830"/>
                    <a:pt x="10759" y="2127"/>
                    <a:pt x="10548" y="2395"/>
                  </a:cubicBezTo>
                  <a:cubicBezTo>
                    <a:pt x="10424" y="2549"/>
                    <a:pt x="10269" y="2606"/>
                    <a:pt x="10104" y="2606"/>
                  </a:cubicBezTo>
                  <a:cubicBezTo>
                    <a:pt x="9837" y="2606"/>
                    <a:pt x="9543" y="2455"/>
                    <a:pt x="9312" y="2319"/>
                  </a:cubicBezTo>
                  <a:cubicBezTo>
                    <a:pt x="9398" y="2127"/>
                    <a:pt x="9465" y="1926"/>
                    <a:pt x="9523" y="1725"/>
                  </a:cubicBezTo>
                  <a:cubicBezTo>
                    <a:pt x="9652" y="1709"/>
                    <a:pt x="9784" y="1691"/>
                    <a:pt x="9916" y="1691"/>
                  </a:cubicBezTo>
                  <a:close/>
                  <a:moveTo>
                    <a:pt x="10347" y="850"/>
                  </a:moveTo>
                  <a:cubicBezTo>
                    <a:pt x="11098" y="850"/>
                    <a:pt x="11788" y="1490"/>
                    <a:pt x="11564" y="2367"/>
                  </a:cubicBezTo>
                  <a:cubicBezTo>
                    <a:pt x="11449" y="2874"/>
                    <a:pt x="11046" y="3267"/>
                    <a:pt x="10538" y="3382"/>
                  </a:cubicBezTo>
                  <a:cubicBezTo>
                    <a:pt x="10439" y="3402"/>
                    <a:pt x="10344" y="3412"/>
                    <a:pt x="10252" y="3412"/>
                  </a:cubicBezTo>
                  <a:cubicBezTo>
                    <a:pt x="9775" y="3412"/>
                    <a:pt x="9386" y="3159"/>
                    <a:pt x="9025" y="2846"/>
                  </a:cubicBezTo>
                  <a:cubicBezTo>
                    <a:pt x="9092" y="2740"/>
                    <a:pt x="9149" y="2635"/>
                    <a:pt x="9207" y="2530"/>
                  </a:cubicBezTo>
                  <a:cubicBezTo>
                    <a:pt x="9497" y="2721"/>
                    <a:pt x="9883" y="2897"/>
                    <a:pt x="10228" y="2897"/>
                  </a:cubicBezTo>
                  <a:cubicBezTo>
                    <a:pt x="10520" y="2897"/>
                    <a:pt x="10782" y="2771"/>
                    <a:pt x="10931" y="2424"/>
                  </a:cubicBezTo>
                  <a:cubicBezTo>
                    <a:pt x="11046" y="2108"/>
                    <a:pt x="10941" y="1763"/>
                    <a:pt x="10673" y="1562"/>
                  </a:cubicBezTo>
                  <a:cubicBezTo>
                    <a:pt x="10455" y="1392"/>
                    <a:pt x="10189" y="1338"/>
                    <a:pt x="9920" y="1338"/>
                  </a:cubicBezTo>
                  <a:cubicBezTo>
                    <a:pt x="9809" y="1338"/>
                    <a:pt x="9698" y="1347"/>
                    <a:pt x="9590" y="1361"/>
                  </a:cubicBezTo>
                  <a:cubicBezTo>
                    <a:pt x="9609" y="1265"/>
                    <a:pt x="9619" y="1160"/>
                    <a:pt x="9628" y="1064"/>
                  </a:cubicBezTo>
                  <a:cubicBezTo>
                    <a:pt x="9855" y="916"/>
                    <a:pt x="10104" y="850"/>
                    <a:pt x="10347" y="850"/>
                  </a:cubicBezTo>
                  <a:close/>
                  <a:moveTo>
                    <a:pt x="6535" y="475"/>
                  </a:moveTo>
                  <a:cubicBezTo>
                    <a:pt x="7412" y="475"/>
                    <a:pt x="8285" y="489"/>
                    <a:pt x="9159" y="508"/>
                  </a:cubicBezTo>
                  <a:cubicBezTo>
                    <a:pt x="9178" y="508"/>
                    <a:pt x="9197" y="508"/>
                    <a:pt x="9216" y="498"/>
                  </a:cubicBezTo>
                  <a:lnTo>
                    <a:pt x="9216" y="498"/>
                  </a:lnTo>
                  <a:cubicBezTo>
                    <a:pt x="9140" y="2558"/>
                    <a:pt x="7827" y="4110"/>
                    <a:pt x="5758" y="4446"/>
                  </a:cubicBezTo>
                  <a:cubicBezTo>
                    <a:pt x="5528" y="4483"/>
                    <a:pt x="5295" y="4503"/>
                    <a:pt x="5065" y="4503"/>
                  </a:cubicBezTo>
                  <a:cubicBezTo>
                    <a:pt x="4182" y="4503"/>
                    <a:pt x="3327" y="4209"/>
                    <a:pt x="2750" y="3488"/>
                  </a:cubicBezTo>
                  <a:cubicBezTo>
                    <a:pt x="2060" y="2635"/>
                    <a:pt x="1820" y="1629"/>
                    <a:pt x="1667" y="575"/>
                  </a:cubicBezTo>
                  <a:lnTo>
                    <a:pt x="1667" y="575"/>
                  </a:lnTo>
                  <a:cubicBezTo>
                    <a:pt x="1952" y="609"/>
                    <a:pt x="2244" y="622"/>
                    <a:pt x="2540" y="622"/>
                  </a:cubicBezTo>
                  <a:cubicBezTo>
                    <a:pt x="3405" y="622"/>
                    <a:pt x="4297" y="510"/>
                    <a:pt x="5126" y="489"/>
                  </a:cubicBezTo>
                  <a:cubicBezTo>
                    <a:pt x="5596" y="479"/>
                    <a:pt x="6066" y="475"/>
                    <a:pt x="6535" y="475"/>
                  </a:cubicBezTo>
                  <a:close/>
                  <a:moveTo>
                    <a:pt x="2434" y="3727"/>
                  </a:moveTo>
                  <a:cubicBezTo>
                    <a:pt x="3129" y="4490"/>
                    <a:pt x="4118" y="4923"/>
                    <a:pt x="5138" y="4923"/>
                  </a:cubicBezTo>
                  <a:cubicBezTo>
                    <a:pt x="5283" y="4923"/>
                    <a:pt x="5430" y="4914"/>
                    <a:pt x="5576" y="4896"/>
                  </a:cubicBezTo>
                  <a:cubicBezTo>
                    <a:pt x="6390" y="4800"/>
                    <a:pt x="7166" y="4503"/>
                    <a:pt x="7837" y="4043"/>
                  </a:cubicBezTo>
                  <a:cubicBezTo>
                    <a:pt x="8498" y="4120"/>
                    <a:pt x="9877" y="4034"/>
                    <a:pt x="9849" y="4896"/>
                  </a:cubicBezTo>
                  <a:cubicBezTo>
                    <a:pt x="9839" y="4925"/>
                    <a:pt x="9858" y="4944"/>
                    <a:pt x="9877" y="4963"/>
                  </a:cubicBezTo>
                  <a:cubicBezTo>
                    <a:pt x="9686" y="5959"/>
                    <a:pt x="8076" y="5863"/>
                    <a:pt x="7300" y="5940"/>
                  </a:cubicBezTo>
                  <a:cubicBezTo>
                    <a:pt x="6563" y="6017"/>
                    <a:pt x="5825" y="6084"/>
                    <a:pt x="5087" y="6113"/>
                  </a:cubicBezTo>
                  <a:cubicBezTo>
                    <a:pt x="4591" y="6136"/>
                    <a:pt x="4023" y="6177"/>
                    <a:pt x="3446" y="6177"/>
                  </a:cubicBezTo>
                  <a:cubicBezTo>
                    <a:pt x="2608" y="6177"/>
                    <a:pt x="1750" y="6091"/>
                    <a:pt x="1064" y="5739"/>
                  </a:cubicBezTo>
                  <a:cubicBezTo>
                    <a:pt x="1044" y="5701"/>
                    <a:pt x="1025" y="5672"/>
                    <a:pt x="996" y="5662"/>
                  </a:cubicBezTo>
                  <a:cubicBezTo>
                    <a:pt x="422" y="5375"/>
                    <a:pt x="402" y="4695"/>
                    <a:pt x="824" y="4254"/>
                  </a:cubicBezTo>
                  <a:cubicBezTo>
                    <a:pt x="1255" y="3823"/>
                    <a:pt x="1868" y="3775"/>
                    <a:pt x="2434" y="3727"/>
                  </a:cubicBezTo>
                  <a:close/>
                  <a:moveTo>
                    <a:pt x="6938" y="41"/>
                  </a:moveTo>
                  <a:cubicBezTo>
                    <a:pt x="6333" y="41"/>
                    <a:pt x="5728" y="50"/>
                    <a:pt x="5126" y="67"/>
                  </a:cubicBezTo>
                  <a:cubicBezTo>
                    <a:pt x="3938" y="96"/>
                    <a:pt x="2558" y="0"/>
                    <a:pt x="1418" y="374"/>
                  </a:cubicBezTo>
                  <a:cubicBezTo>
                    <a:pt x="1351" y="393"/>
                    <a:pt x="1332" y="508"/>
                    <a:pt x="1408" y="537"/>
                  </a:cubicBezTo>
                  <a:cubicBezTo>
                    <a:pt x="1303" y="1610"/>
                    <a:pt x="1610" y="2673"/>
                    <a:pt x="2261" y="3526"/>
                  </a:cubicBezTo>
                  <a:cubicBezTo>
                    <a:pt x="2172" y="3518"/>
                    <a:pt x="2081" y="3513"/>
                    <a:pt x="1990" y="3513"/>
                  </a:cubicBezTo>
                  <a:cubicBezTo>
                    <a:pt x="1339" y="3513"/>
                    <a:pt x="672" y="3734"/>
                    <a:pt x="335" y="4331"/>
                  </a:cubicBezTo>
                  <a:cubicBezTo>
                    <a:pt x="0" y="4915"/>
                    <a:pt x="201" y="5720"/>
                    <a:pt x="872" y="5940"/>
                  </a:cubicBezTo>
                  <a:cubicBezTo>
                    <a:pt x="891" y="5950"/>
                    <a:pt x="910" y="5950"/>
                    <a:pt x="929" y="5950"/>
                  </a:cubicBezTo>
                  <a:cubicBezTo>
                    <a:pt x="1332" y="6180"/>
                    <a:pt x="1772" y="6323"/>
                    <a:pt x="2232" y="6371"/>
                  </a:cubicBezTo>
                  <a:cubicBezTo>
                    <a:pt x="2874" y="6457"/>
                    <a:pt x="3521" y="6491"/>
                    <a:pt x="4168" y="6491"/>
                  </a:cubicBezTo>
                  <a:cubicBezTo>
                    <a:pt x="4814" y="6491"/>
                    <a:pt x="5461" y="6457"/>
                    <a:pt x="6103" y="6410"/>
                  </a:cubicBezTo>
                  <a:cubicBezTo>
                    <a:pt x="7118" y="6342"/>
                    <a:pt x="10519" y="6553"/>
                    <a:pt x="10203" y="4743"/>
                  </a:cubicBezTo>
                  <a:cubicBezTo>
                    <a:pt x="10194" y="4681"/>
                    <a:pt x="10146" y="4636"/>
                    <a:pt x="10086" y="4636"/>
                  </a:cubicBezTo>
                  <a:cubicBezTo>
                    <a:pt x="10080" y="4636"/>
                    <a:pt x="10075" y="4636"/>
                    <a:pt x="10069" y="4637"/>
                  </a:cubicBezTo>
                  <a:cubicBezTo>
                    <a:pt x="10031" y="4369"/>
                    <a:pt x="9858" y="4139"/>
                    <a:pt x="9619" y="4024"/>
                  </a:cubicBezTo>
                  <a:cubicBezTo>
                    <a:pt x="9226" y="3823"/>
                    <a:pt x="8689" y="3785"/>
                    <a:pt x="8210" y="3756"/>
                  </a:cubicBezTo>
                  <a:cubicBezTo>
                    <a:pt x="8431" y="3564"/>
                    <a:pt x="8632" y="3363"/>
                    <a:pt x="8814" y="3143"/>
                  </a:cubicBezTo>
                  <a:cubicBezTo>
                    <a:pt x="9135" y="3582"/>
                    <a:pt x="9620" y="3779"/>
                    <a:pt x="10114" y="3779"/>
                  </a:cubicBezTo>
                  <a:cubicBezTo>
                    <a:pt x="10946" y="3779"/>
                    <a:pt x="11802" y="3220"/>
                    <a:pt x="11947" y="2319"/>
                  </a:cubicBezTo>
                  <a:cubicBezTo>
                    <a:pt x="12101" y="1327"/>
                    <a:pt x="11280" y="515"/>
                    <a:pt x="10409" y="515"/>
                  </a:cubicBezTo>
                  <a:cubicBezTo>
                    <a:pt x="10145" y="515"/>
                    <a:pt x="9876" y="590"/>
                    <a:pt x="9628" y="757"/>
                  </a:cubicBezTo>
                  <a:cubicBezTo>
                    <a:pt x="9628" y="633"/>
                    <a:pt x="9609" y="508"/>
                    <a:pt x="9600" y="384"/>
                  </a:cubicBezTo>
                  <a:cubicBezTo>
                    <a:pt x="9584" y="279"/>
                    <a:pt x="9494" y="202"/>
                    <a:pt x="9397" y="202"/>
                  </a:cubicBezTo>
                  <a:cubicBezTo>
                    <a:pt x="9379" y="202"/>
                    <a:pt x="9360" y="205"/>
                    <a:pt x="9341" y="211"/>
                  </a:cubicBezTo>
                  <a:cubicBezTo>
                    <a:pt x="9312" y="134"/>
                    <a:pt x="9236" y="96"/>
                    <a:pt x="9159" y="87"/>
                  </a:cubicBezTo>
                  <a:cubicBezTo>
                    <a:pt x="8420" y="55"/>
                    <a:pt x="7679" y="41"/>
                    <a:pt x="6938" y="41"/>
                  </a:cubicBezTo>
                  <a:close/>
                </a:path>
              </a:pathLst>
            </a:custGeom>
            <a:solidFill>
              <a:srgbClr val="1E1E1C"/>
            </a:solidFill>
            <a:ln>
              <a:noFill/>
            </a:ln>
          </p:spPr>
          <p:txBody>
            <a:bodyPr spcFirstLastPara="1" wrap="square" lIns="121900" tIns="121900" rIns="121900" bIns="121900" anchor="ctr" anchorCtr="0">
              <a:noAutofit/>
            </a:bodyPr>
            <a:lstStyle/>
            <a:p>
              <a:endParaRPr sz="1600"/>
            </a:p>
          </p:txBody>
        </p:sp>
      </p:grpSp>
      <p:grpSp>
        <p:nvGrpSpPr>
          <p:cNvPr id="796" name="Google Shape;796;p33"/>
          <p:cNvGrpSpPr/>
          <p:nvPr/>
        </p:nvGrpSpPr>
        <p:grpSpPr>
          <a:xfrm>
            <a:off x="1527706" y="1774759"/>
            <a:ext cx="564001" cy="657484"/>
            <a:chOff x="4478800" y="4423725"/>
            <a:chExt cx="375300" cy="463975"/>
          </a:xfrm>
          <a:solidFill>
            <a:srgbClr val="FF3399"/>
          </a:solidFill>
        </p:grpSpPr>
        <p:sp>
          <p:nvSpPr>
            <p:cNvPr id="797" name="Google Shape;797;p33"/>
            <p:cNvSpPr/>
            <p:nvPr/>
          </p:nvSpPr>
          <p:spPr>
            <a:xfrm>
              <a:off x="4813275" y="4548400"/>
              <a:ext cx="40825" cy="15325"/>
            </a:xfrm>
            <a:custGeom>
              <a:avLst/>
              <a:gdLst/>
              <a:ahLst/>
              <a:cxnLst/>
              <a:rect l="l" t="t" r="r" b="b"/>
              <a:pathLst>
                <a:path w="1633" h="613" extrusionOk="0">
                  <a:moveTo>
                    <a:pt x="1412" y="0"/>
                  </a:moveTo>
                  <a:cubicBezTo>
                    <a:pt x="1380" y="0"/>
                    <a:pt x="1348" y="10"/>
                    <a:pt x="1318" y="34"/>
                  </a:cubicBezTo>
                  <a:cubicBezTo>
                    <a:pt x="1053" y="253"/>
                    <a:pt x="718" y="369"/>
                    <a:pt x="381" y="369"/>
                  </a:cubicBezTo>
                  <a:cubicBezTo>
                    <a:pt x="303" y="369"/>
                    <a:pt x="226" y="363"/>
                    <a:pt x="149" y="351"/>
                  </a:cubicBezTo>
                  <a:cubicBezTo>
                    <a:pt x="143" y="350"/>
                    <a:pt x="138" y="349"/>
                    <a:pt x="133" y="349"/>
                  </a:cubicBezTo>
                  <a:cubicBezTo>
                    <a:pt x="22" y="349"/>
                    <a:pt x="1" y="543"/>
                    <a:pt x="120" y="571"/>
                  </a:cubicBezTo>
                  <a:cubicBezTo>
                    <a:pt x="240" y="599"/>
                    <a:pt x="361" y="613"/>
                    <a:pt x="483" y="613"/>
                  </a:cubicBezTo>
                  <a:cubicBezTo>
                    <a:pt x="858" y="613"/>
                    <a:pt x="1229" y="482"/>
                    <a:pt x="1519" y="236"/>
                  </a:cubicBezTo>
                  <a:cubicBezTo>
                    <a:pt x="1632" y="145"/>
                    <a:pt x="1530" y="0"/>
                    <a:pt x="1412" y="0"/>
                  </a:cubicBezTo>
                  <a:close/>
                </a:path>
              </a:pathLst>
            </a:custGeom>
            <a:grpFill/>
            <a:ln>
              <a:noFill/>
            </a:ln>
          </p:spPr>
          <p:txBody>
            <a:bodyPr spcFirstLastPara="1" wrap="square" lIns="121900" tIns="121900" rIns="121900" bIns="121900" anchor="ctr" anchorCtr="0">
              <a:noAutofit/>
            </a:bodyPr>
            <a:lstStyle/>
            <a:p>
              <a:endParaRPr sz="1600"/>
            </a:p>
          </p:txBody>
        </p:sp>
        <p:sp>
          <p:nvSpPr>
            <p:cNvPr id="798" name="Google Shape;798;p33"/>
            <p:cNvSpPr/>
            <p:nvPr/>
          </p:nvSpPr>
          <p:spPr>
            <a:xfrm>
              <a:off x="4804525" y="4619675"/>
              <a:ext cx="37975" cy="10350"/>
            </a:xfrm>
            <a:custGeom>
              <a:avLst/>
              <a:gdLst/>
              <a:ahLst/>
              <a:cxnLst/>
              <a:rect l="l" t="t" r="r" b="b"/>
              <a:pathLst>
                <a:path w="1519" h="414" extrusionOk="0">
                  <a:moveTo>
                    <a:pt x="144" y="0"/>
                  </a:moveTo>
                  <a:cubicBezTo>
                    <a:pt x="29" y="0"/>
                    <a:pt x="1" y="173"/>
                    <a:pt x="116" y="201"/>
                  </a:cubicBezTo>
                  <a:cubicBezTo>
                    <a:pt x="518" y="297"/>
                    <a:pt x="920" y="355"/>
                    <a:pt x="1323" y="412"/>
                  </a:cubicBezTo>
                  <a:cubicBezTo>
                    <a:pt x="1328" y="413"/>
                    <a:pt x="1334" y="413"/>
                    <a:pt x="1339" y="413"/>
                  </a:cubicBezTo>
                  <a:cubicBezTo>
                    <a:pt x="1488" y="413"/>
                    <a:pt x="1518" y="162"/>
                    <a:pt x="1361" y="134"/>
                  </a:cubicBezTo>
                  <a:cubicBezTo>
                    <a:pt x="959" y="77"/>
                    <a:pt x="556" y="19"/>
                    <a:pt x="144" y="0"/>
                  </a:cubicBezTo>
                  <a:close/>
                </a:path>
              </a:pathLst>
            </a:custGeom>
            <a:grpFill/>
            <a:ln>
              <a:noFill/>
            </a:ln>
          </p:spPr>
          <p:txBody>
            <a:bodyPr spcFirstLastPara="1" wrap="square" lIns="121900" tIns="121900" rIns="121900" bIns="121900" anchor="ctr" anchorCtr="0">
              <a:noAutofit/>
            </a:bodyPr>
            <a:lstStyle/>
            <a:p>
              <a:endParaRPr sz="1600"/>
            </a:p>
          </p:txBody>
        </p:sp>
        <p:sp>
          <p:nvSpPr>
            <p:cNvPr id="799" name="Google Shape;799;p33"/>
            <p:cNvSpPr/>
            <p:nvPr/>
          </p:nvSpPr>
          <p:spPr>
            <a:xfrm>
              <a:off x="4789375" y="4487325"/>
              <a:ext cx="28375" cy="22725"/>
            </a:xfrm>
            <a:custGeom>
              <a:avLst/>
              <a:gdLst/>
              <a:ahLst/>
              <a:cxnLst/>
              <a:rect l="l" t="t" r="r" b="b"/>
              <a:pathLst>
                <a:path w="1135" h="909" extrusionOk="0">
                  <a:moveTo>
                    <a:pt x="916" y="0"/>
                  </a:moveTo>
                  <a:cubicBezTo>
                    <a:pt x="886" y="0"/>
                    <a:pt x="855" y="10"/>
                    <a:pt x="827" y="35"/>
                  </a:cubicBezTo>
                  <a:cubicBezTo>
                    <a:pt x="578" y="264"/>
                    <a:pt x="329" y="494"/>
                    <a:pt x="70" y="734"/>
                  </a:cubicBezTo>
                  <a:cubicBezTo>
                    <a:pt x="0" y="796"/>
                    <a:pt x="62" y="908"/>
                    <a:pt x="134" y="908"/>
                  </a:cubicBezTo>
                  <a:cubicBezTo>
                    <a:pt x="151" y="908"/>
                    <a:pt x="169" y="902"/>
                    <a:pt x="185" y="887"/>
                  </a:cubicBezTo>
                  <a:cubicBezTo>
                    <a:pt x="472" y="676"/>
                    <a:pt x="750" y="456"/>
                    <a:pt x="1028" y="236"/>
                  </a:cubicBezTo>
                  <a:cubicBezTo>
                    <a:pt x="1134" y="145"/>
                    <a:pt x="1031" y="0"/>
                    <a:pt x="916" y="0"/>
                  </a:cubicBezTo>
                  <a:close/>
                </a:path>
              </a:pathLst>
            </a:custGeom>
            <a:grpFill/>
            <a:ln>
              <a:noFill/>
            </a:ln>
          </p:spPr>
          <p:txBody>
            <a:bodyPr spcFirstLastPara="1" wrap="square" lIns="121900" tIns="121900" rIns="121900" bIns="121900" anchor="ctr" anchorCtr="0">
              <a:noAutofit/>
            </a:bodyPr>
            <a:lstStyle/>
            <a:p>
              <a:endParaRPr sz="1600"/>
            </a:p>
          </p:txBody>
        </p:sp>
        <p:sp>
          <p:nvSpPr>
            <p:cNvPr id="800" name="Google Shape;800;p33"/>
            <p:cNvSpPr/>
            <p:nvPr/>
          </p:nvSpPr>
          <p:spPr>
            <a:xfrm>
              <a:off x="4762275" y="4690275"/>
              <a:ext cx="22875" cy="12100"/>
            </a:xfrm>
            <a:custGeom>
              <a:avLst/>
              <a:gdLst/>
              <a:ahLst/>
              <a:cxnLst/>
              <a:rect l="l" t="t" r="r" b="b"/>
              <a:pathLst>
                <a:path w="915" h="484" extrusionOk="0">
                  <a:moveTo>
                    <a:pt x="119" y="0"/>
                  </a:moveTo>
                  <a:cubicBezTo>
                    <a:pt x="37" y="0"/>
                    <a:pt x="0" y="111"/>
                    <a:pt x="71" y="156"/>
                  </a:cubicBezTo>
                  <a:cubicBezTo>
                    <a:pt x="273" y="271"/>
                    <a:pt x="483" y="376"/>
                    <a:pt x="685" y="472"/>
                  </a:cubicBezTo>
                  <a:cubicBezTo>
                    <a:pt x="704" y="480"/>
                    <a:pt x="722" y="484"/>
                    <a:pt x="739" y="484"/>
                  </a:cubicBezTo>
                  <a:cubicBezTo>
                    <a:pt x="858" y="484"/>
                    <a:pt x="915" y="300"/>
                    <a:pt x="780" y="242"/>
                  </a:cubicBezTo>
                  <a:cubicBezTo>
                    <a:pt x="570" y="156"/>
                    <a:pt x="359" y="69"/>
                    <a:pt x="139" y="2"/>
                  </a:cubicBezTo>
                  <a:cubicBezTo>
                    <a:pt x="132" y="1"/>
                    <a:pt x="125" y="0"/>
                    <a:pt x="119" y="0"/>
                  </a:cubicBezTo>
                  <a:close/>
                </a:path>
              </a:pathLst>
            </a:custGeom>
            <a:grpFill/>
            <a:ln>
              <a:noFill/>
            </a:ln>
          </p:spPr>
          <p:txBody>
            <a:bodyPr spcFirstLastPara="1" wrap="square" lIns="121900" tIns="121900" rIns="121900" bIns="121900" anchor="ctr" anchorCtr="0">
              <a:noAutofit/>
            </a:bodyPr>
            <a:lstStyle/>
            <a:p>
              <a:endParaRPr sz="1600"/>
            </a:p>
          </p:txBody>
        </p:sp>
        <p:sp>
          <p:nvSpPr>
            <p:cNvPr id="801" name="Google Shape;801;p33"/>
            <p:cNvSpPr/>
            <p:nvPr/>
          </p:nvSpPr>
          <p:spPr>
            <a:xfrm>
              <a:off x="4550900" y="4491750"/>
              <a:ext cx="232825" cy="395950"/>
            </a:xfrm>
            <a:custGeom>
              <a:avLst/>
              <a:gdLst/>
              <a:ahLst/>
              <a:cxnLst/>
              <a:rect l="l" t="t" r="r" b="b"/>
              <a:pathLst>
                <a:path w="9313" h="15838" extrusionOk="0">
                  <a:moveTo>
                    <a:pt x="4924" y="432"/>
                  </a:moveTo>
                  <a:cubicBezTo>
                    <a:pt x="5992" y="432"/>
                    <a:pt x="7083" y="811"/>
                    <a:pt x="7837" y="1592"/>
                  </a:cubicBezTo>
                  <a:cubicBezTo>
                    <a:pt x="8756" y="2550"/>
                    <a:pt x="8910" y="4111"/>
                    <a:pt x="8699" y="5376"/>
                  </a:cubicBezTo>
                  <a:cubicBezTo>
                    <a:pt x="8498" y="6573"/>
                    <a:pt x="7281" y="7100"/>
                    <a:pt x="6764" y="8173"/>
                  </a:cubicBezTo>
                  <a:cubicBezTo>
                    <a:pt x="6409" y="8901"/>
                    <a:pt x="6285" y="9725"/>
                    <a:pt x="6428" y="10530"/>
                  </a:cubicBezTo>
                  <a:cubicBezTo>
                    <a:pt x="6093" y="10741"/>
                    <a:pt x="5729" y="10894"/>
                    <a:pt x="5355" y="11009"/>
                  </a:cubicBezTo>
                  <a:lnTo>
                    <a:pt x="5078" y="11028"/>
                  </a:lnTo>
                  <a:lnTo>
                    <a:pt x="5078" y="11066"/>
                  </a:lnTo>
                  <a:cubicBezTo>
                    <a:pt x="4769" y="11138"/>
                    <a:pt x="4450" y="11172"/>
                    <a:pt x="4131" y="11172"/>
                  </a:cubicBezTo>
                  <a:cubicBezTo>
                    <a:pt x="3934" y="11172"/>
                    <a:pt x="3738" y="11159"/>
                    <a:pt x="3545" y="11134"/>
                  </a:cubicBezTo>
                  <a:lnTo>
                    <a:pt x="3286" y="11086"/>
                  </a:lnTo>
                  <a:cubicBezTo>
                    <a:pt x="2970" y="11028"/>
                    <a:pt x="2663" y="10942"/>
                    <a:pt x="2357" y="10827"/>
                  </a:cubicBezTo>
                  <a:cubicBezTo>
                    <a:pt x="2491" y="9955"/>
                    <a:pt x="2587" y="9064"/>
                    <a:pt x="2251" y="8221"/>
                  </a:cubicBezTo>
                  <a:cubicBezTo>
                    <a:pt x="1878" y="7292"/>
                    <a:pt x="1083" y="6583"/>
                    <a:pt x="786" y="5615"/>
                  </a:cubicBezTo>
                  <a:cubicBezTo>
                    <a:pt x="0" y="3029"/>
                    <a:pt x="2060" y="605"/>
                    <a:pt x="4627" y="442"/>
                  </a:cubicBezTo>
                  <a:cubicBezTo>
                    <a:pt x="4726" y="435"/>
                    <a:pt x="4825" y="432"/>
                    <a:pt x="4924" y="432"/>
                  </a:cubicBezTo>
                  <a:close/>
                  <a:moveTo>
                    <a:pt x="2041" y="10798"/>
                  </a:moveTo>
                  <a:cubicBezTo>
                    <a:pt x="2041" y="10875"/>
                    <a:pt x="2031" y="10942"/>
                    <a:pt x="2021" y="11009"/>
                  </a:cubicBezTo>
                  <a:cubicBezTo>
                    <a:pt x="2015" y="11105"/>
                    <a:pt x="2101" y="11162"/>
                    <a:pt x="2182" y="11162"/>
                  </a:cubicBezTo>
                  <a:cubicBezTo>
                    <a:pt x="2214" y="11162"/>
                    <a:pt x="2246" y="11153"/>
                    <a:pt x="2271" y="11134"/>
                  </a:cubicBezTo>
                  <a:cubicBezTo>
                    <a:pt x="2884" y="11453"/>
                    <a:pt x="3546" y="11605"/>
                    <a:pt x="4208" y="11605"/>
                  </a:cubicBezTo>
                  <a:cubicBezTo>
                    <a:pt x="5054" y="11605"/>
                    <a:pt x="5901" y="11356"/>
                    <a:pt x="6649" y="10894"/>
                  </a:cubicBezTo>
                  <a:lnTo>
                    <a:pt x="6649" y="10894"/>
                  </a:lnTo>
                  <a:cubicBezTo>
                    <a:pt x="7386" y="11517"/>
                    <a:pt x="6486" y="12283"/>
                    <a:pt x="5873" y="12446"/>
                  </a:cubicBezTo>
                  <a:cubicBezTo>
                    <a:pt x="5346" y="12571"/>
                    <a:pt x="4800" y="12628"/>
                    <a:pt x="4254" y="12638"/>
                  </a:cubicBezTo>
                  <a:cubicBezTo>
                    <a:pt x="4101" y="12651"/>
                    <a:pt x="3948" y="12658"/>
                    <a:pt x="3796" y="12658"/>
                  </a:cubicBezTo>
                  <a:cubicBezTo>
                    <a:pt x="3518" y="12658"/>
                    <a:pt x="3242" y="12636"/>
                    <a:pt x="2970" y="12599"/>
                  </a:cubicBezTo>
                  <a:cubicBezTo>
                    <a:pt x="2194" y="12456"/>
                    <a:pt x="1140" y="11478"/>
                    <a:pt x="2041" y="10798"/>
                  </a:cubicBezTo>
                  <a:close/>
                  <a:moveTo>
                    <a:pt x="6745" y="12475"/>
                  </a:moveTo>
                  <a:lnTo>
                    <a:pt x="6745" y="12475"/>
                  </a:lnTo>
                  <a:cubicBezTo>
                    <a:pt x="7204" y="13921"/>
                    <a:pt x="5461" y="14276"/>
                    <a:pt x="4369" y="14305"/>
                  </a:cubicBezTo>
                  <a:lnTo>
                    <a:pt x="4359" y="14305"/>
                  </a:lnTo>
                  <a:cubicBezTo>
                    <a:pt x="4251" y="14311"/>
                    <a:pt x="4143" y="14314"/>
                    <a:pt x="4035" y="14314"/>
                  </a:cubicBezTo>
                  <a:cubicBezTo>
                    <a:pt x="3624" y="14314"/>
                    <a:pt x="3211" y="14269"/>
                    <a:pt x="2817" y="14170"/>
                  </a:cubicBezTo>
                  <a:cubicBezTo>
                    <a:pt x="2136" y="13979"/>
                    <a:pt x="1265" y="13299"/>
                    <a:pt x="1830" y="12504"/>
                  </a:cubicBezTo>
                  <a:lnTo>
                    <a:pt x="1830" y="12504"/>
                  </a:lnTo>
                  <a:cubicBezTo>
                    <a:pt x="2328" y="12935"/>
                    <a:pt x="3104" y="13030"/>
                    <a:pt x="3756" y="13030"/>
                  </a:cubicBezTo>
                  <a:cubicBezTo>
                    <a:pt x="3833" y="13030"/>
                    <a:pt x="3914" y="13031"/>
                    <a:pt x="3998" y="13031"/>
                  </a:cubicBezTo>
                  <a:cubicBezTo>
                    <a:pt x="4857" y="13031"/>
                    <a:pt x="6047" y="13007"/>
                    <a:pt x="6745" y="12475"/>
                  </a:cubicBezTo>
                  <a:close/>
                  <a:moveTo>
                    <a:pt x="6237" y="14257"/>
                  </a:moveTo>
                  <a:cubicBezTo>
                    <a:pt x="5728" y="15019"/>
                    <a:pt x="4928" y="15450"/>
                    <a:pt x="4148" y="15450"/>
                  </a:cubicBezTo>
                  <a:cubicBezTo>
                    <a:pt x="3458" y="15450"/>
                    <a:pt x="2783" y="15113"/>
                    <a:pt x="2338" y="14372"/>
                  </a:cubicBezTo>
                  <a:lnTo>
                    <a:pt x="2338" y="14372"/>
                  </a:lnTo>
                  <a:cubicBezTo>
                    <a:pt x="2807" y="14573"/>
                    <a:pt x="3363" y="14640"/>
                    <a:pt x="3842" y="14659"/>
                  </a:cubicBezTo>
                  <a:cubicBezTo>
                    <a:pt x="3914" y="14662"/>
                    <a:pt x="3985" y="14663"/>
                    <a:pt x="4057" y="14663"/>
                  </a:cubicBezTo>
                  <a:cubicBezTo>
                    <a:pt x="4799" y="14663"/>
                    <a:pt x="5538" y="14527"/>
                    <a:pt x="6237" y="14257"/>
                  </a:cubicBezTo>
                  <a:close/>
                  <a:moveTo>
                    <a:pt x="4950" y="1"/>
                  </a:moveTo>
                  <a:cubicBezTo>
                    <a:pt x="4846" y="1"/>
                    <a:pt x="4742" y="4"/>
                    <a:pt x="4637" y="11"/>
                  </a:cubicBezTo>
                  <a:cubicBezTo>
                    <a:pt x="2501" y="135"/>
                    <a:pt x="613" y="1620"/>
                    <a:pt x="259" y="3776"/>
                  </a:cubicBezTo>
                  <a:cubicBezTo>
                    <a:pt x="86" y="4811"/>
                    <a:pt x="307" y="5864"/>
                    <a:pt x="862" y="6746"/>
                  </a:cubicBezTo>
                  <a:cubicBezTo>
                    <a:pt x="1226" y="7359"/>
                    <a:pt x="1705" y="7905"/>
                    <a:pt x="1935" y="8585"/>
                  </a:cubicBezTo>
                  <a:cubicBezTo>
                    <a:pt x="2146" y="9217"/>
                    <a:pt x="2136" y="9879"/>
                    <a:pt x="2079" y="10530"/>
                  </a:cubicBezTo>
                  <a:cubicBezTo>
                    <a:pt x="1447" y="10712"/>
                    <a:pt x="1198" y="11392"/>
                    <a:pt x="1456" y="11986"/>
                  </a:cubicBezTo>
                  <a:cubicBezTo>
                    <a:pt x="1504" y="12111"/>
                    <a:pt x="1581" y="12216"/>
                    <a:pt x="1657" y="12321"/>
                  </a:cubicBezTo>
                  <a:cubicBezTo>
                    <a:pt x="1303" y="12714"/>
                    <a:pt x="1255" y="13289"/>
                    <a:pt x="1552" y="13730"/>
                  </a:cubicBezTo>
                  <a:cubicBezTo>
                    <a:pt x="1686" y="13941"/>
                    <a:pt x="1859" y="14113"/>
                    <a:pt x="2069" y="14228"/>
                  </a:cubicBezTo>
                  <a:cubicBezTo>
                    <a:pt x="2290" y="15196"/>
                    <a:pt x="3229" y="15837"/>
                    <a:pt x="4206" y="15837"/>
                  </a:cubicBezTo>
                  <a:cubicBezTo>
                    <a:pt x="4213" y="15838"/>
                    <a:pt x="4219" y="15838"/>
                    <a:pt x="4226" y="15838"/>
                  </a:cubicBezTo>
                  <a:cubicBezTo>
                    <a:pt x="5338" y="15838"/>
                    <a:pt x="6278" y="15065"/>
                    <a:pt x="6735" y="14094"/>
                  </a:cubicBezTo>
                  <a:cubicBezTo>
                    <a:pt x="6745" y="14056"/>
                    <a:pt x="6754" y="14008"/>
                    <a:pt x="6745" y="13969"/>
                  </a:cubicBezTo>
                  <a:cubicBezTo>
                    <a:pt x="7281" y="13586"/>
                    <a:pt x="7521" y="13021"/>
                    <a:pt x="7032" y="12216"/>
                  </a:cubicBezTo>
                  <a:cubicBezTo>
                    <a:pt x="7415" y="11728"/>
                    <a:pt x="7415" y="11009"/>
                    <a:pt x="6907" y="10616"/>
                  </a:cubicBezTo>
                  <a:cubicBezTo>
                    <a:pt x="6888" y="10597"/>
                    <a:pt x="6860" y="10587"/>
                    <a:pt x="6831" y="10578"/>
                  </a:cubicBezTo>
                  <a:cubicBezTo>
                    <a:pt x="6831" y="10568"/>
                    <a:pt x="6831" y="10559"/>
                    <a:pt x="6831" y="10549"/>
                  </a:cubicBezTo>
                  <a:cubicBezTo>
                    <a:pt x="6764" y="9744"/>
                    <a:pt x="6831" y="8959"/>
                    <a:pt x="7195" y="8259"/>
                  </a:cubicBezTo>
                  <a:cubicBezTo>
                    <a:pt x="7568" y="7560"/>
                    <a:pt x="8201" y="7206"/>
                    <a:pt x="8670" y="6602"/>
                  </a:cubicBezTo>
                  <a:cubicBezTo>
                    <a:pt x="9312" y="5778"/>
                    <a:pt x="9264" y="4542"/>
                    <a:pt x="9149" y="3556"/>
                  </a:cubicBezTo>
                  <a:cubicBezTo>
                    <a:pt x="8884" y="1374"/>
                    <a:pt x="7054" y="1"/>
                    <a:pt x="4950" y="1"/>
                  </a:cubicBezTo>
                  <a:close/>
                </a:path>
              </a:pathLst>
            </a:custGeom>
            <a:grpFill/>
            <a:ln>
              <a:noFill/>
            </a:ln>
          </p:spPr>
          <p:txBody>
            <a:bodyPr spcFirstLastPara="1" wrap="square" lIns="121900" tIns="121900" rIns="121900" bIns="121900" anchor="ctr" anchorCtr="0">
              <a:noAutofit/>
            </a:bodyPr>
            <a:lstStyle/>
            <a:p>
              <a:endParaRPr sz="1600"/>
            </a:p>
          </p:txBody>
        </p:sp>
        <p:sp>
          <p:nvSpPr>
            <p:cNvPr id="802" name="Google Shape;802;p33"/>
            <p:cNvSpPr/>
            <p:nvPr/>
          </p:nvSpPr>
          <p:spPr>
            <a:xfrm>
              <a:off x="4550650" y="4502550"/>
              <a:ext cx="223000" cy="266350"/>
            </a:xfrm>
            <a:custGeom>
              <a:avLst/>
              <a:gdLst/>
              <a:ahLst/>
              <a:cxnLst/>
              <a:rect l="l" t="t" r="r" b="b"/>
              <a:pathLst>
                <a:path w="8920" h="10654" extrusionOk="0">
                  <a:moveTo>
                    <a:pt x="4926" y="0"/>
                  </a:moveTo>
                  <a:cubicBezTo>
                    <a:pt x="4827" y="0"/>
                    <a:pt x="4727" y="3"/>
                    <a:pt x="4628" y="10"/>
                  </a:cubicBezTo>
                  <a:cubicBezTo>
                    <a:pt x="2060" y="173"/>
                    <a:pt x="0" y="2597"/>
                    <a:pt x="786" y="5174"/>
                  </a:cubicBezTo>
                  <a:cubicBezTo>
                    <a:pt x="1083" y="6151"/>
                    <a:pt x="1869" y="6850"/>
                    <a:pt x="2242" y="7789"/>
                  </a:cubicBezTo>
                  <a:cubicBezTo>
                    <a:pt x="2597" y="8632"/>
                    <a:pt x="2491" y="9514"/>
                    <a:pt x="2357" y="10395"/>
                  </a:cubicBezTo>
                  <a:cubicBezTo>
                    <a:pt x="2654" y="10510"/>
                    <a:pt x="2970" y="10596"/>
                    <a:pt x="3287" y="10654"/>
                  </a:cubicBezTo>
                  <a:cubicBezTo>
                    <a:pt x="3210" y="8718"/>
                    <a:pt x="2894" y="6783"/>
                    <a:pt x="2348" y="4915"/>
                  </a:cubicBezTo>
                  <a:cubicBezTo>
                    <a:pt x="2233" y="4992"/>
                    <a:pt x="2099" y="5068"/>
                    <a:pt x="1993" y="5145"/>
                  </a:cubicBezTo>
                  <a:cubicBezTo>
                    <a:pt x="1974" y="5156"/>
                    <a:pt x="1955" y="5161"/>
                    <a:pt x="1937" y="5161"/>
                  </a:cubicBezTo>
                  <a:cubicBezTo>
                    <a:pt x="1843" y="5161"/>
                    <a:pt x="1769" y="5035"/>
                    <a:pt x="1849" y="4963"/>
                  </a:cubicBezTo>
                  <a:cubicBezTo>
                    <a:pt x="1984" y="4848"/>
                    <a:pt x="2118" y="4752"/>
                    <a:pt x="2261" y="4656"/>
                  </a:cubicBezTo>
                  <a:cubicBezTo>
                    <a:pt x="2194" y="4446"/>
                    <a:pt x="2137" y="4244"/>
                    <a:pt x="2060" y="4014"/>
                  </a:cubicBezTo>
                  <a:cubicBezTo>
                    <a:pt x="2014" y="3882"/>
                    <a:pt x="2116" y="3802"/>
                    <a:pt x="2224" y="3802"/>
                  </a:cubicBezTo>
                  <a:cubicBezTo>
                    <a:pt x="2296" y="3802"/>
                    <a:pt x="2371" y="3838"/>
                    <a:pt x="2405" y="3919"/>
                  </a:cubicBezTo>
                  <a:cubicBezTo>
                    <a:pt x="2472" y="4091"/>
                    <a:pt x="2539" y="4273"/>
                    <a:pt x="2606" y="4446"/>
                  </a:cubicBezTo>
                  <a:cubicBezTo>
                    <a:pt x="3057" y="4206"/>
                    <a:pt x="3536" y="4053"/>
                    <a:pt x="4043" y="3986"/>
                  </a:cubicBezTo>
                  <a:cubicBezTo>
                    <a:pt x="4355" y="3941"/>
                    <a:pt x="4670" y="3919"/>
                    <a:pt x="4986" y="3919"/>
                  </a:cubicBezTo>
                  <a:cubicBezTo>
                    <a:pt x="5350" y="3919"/>
                    <a:pt x="5715" y="3948"/>
                    <a:pt x="6074" y="4005"/>
                  </a:cubicBezTo>
                  <a:cubicBezTo>
                    <a:pt x="6237" y="3622"/>
                    <a:pt x="6419" y="3258"/>
                    <a:pt x="6611" y="2894"/>
                  </a:cubicBezTo>
                  <a:cubicBezTo>
                    <a:pt x="6650" y="2828"/>
                    <a:pt x="6706" y="2800"/>
                    <a:pt x="6763" y="2800"/>
                  </a:cubicBezTo>
                  <a:cubicBezTo>
                    <a:pt x="6887" y="2800"/>
                    <a:pt x="7009" y="2934"/>
                    <a:pt x="6937" y="3085"/>
                  </a:cubicBezTo>
                  <a:cubicBezTo>
                    <a:pt x="6774" y="3430"/>
                    <a:pt x="6630" y="3775"/>
                    <a:pt x="6496" y="4120"/>
                  </a:cubicBezTo>
                  <a:cubicBezTo>
                    <a:pt x="6688" y="4187"/>
                    <a:pt x="6860" y="4302"/>
                    <a:pt x="7004" y="4465"/>
                  </a:cubicBezTo>
                  <a:cubicBezTo>
                    <a:pt x="6893" y="4324"/>
                    <a:pt x="6999" y="4144"/>
                    <a:pt x="7137" y="4144"/>
                  </a:cubicBezTo>
                  <a:cubicBezTo>
                    <a:pt x="7177" y="4144"/>
                    <a:pt x="7221" y="4159"/>
                    <a:pt x="7262" y="4197"/>
                  </a:cubicBezTo>
                  <a:lnTo>
                    <a:pt x="7320" y="4254"/>
                  </a:lnTo>
                  <a:cubicBezTo>
                    <a:pt x="7368" y="4302"/>
                    <a:pt x="7387" y="4379"/>
                    <a:pt x="7368" y="4436"/>
                  </a:cubicBezTo>
                  <a:cubicBezTo>
                    <a:pt x="7358" y="4465"/>
                    <a:pt x="7349" y="4493"/>
                    <a:pt x="7339" y="4532"/>
                  </a:cubicBezTo>
                  <a:cubicBezTo>
                    <a:pt x="7310" y="4608"/>
                    <a:pt x="7234" y="4666"/>
                    <a:pt x="7147" y="4676"/>
                  </a:cubicBezTo>
                  <a:cubicBezTo>
                    <a:pt x="6870" y="4666"/>
                    <a:pt x="6592" y="4628"/>
                    <a:pt x="6323" y="4561"/>
                  </a:cubicBezTo>
                  <a:cubicBezTo>
                    <a:pt x="5624" y="6486"/>
                    <a:pt x="5298" y="8527"/>
                    <a:pt x="5346" y="10567"/>
                  </a:cubicBezTo>
                  <a:cubicBezTo>
                    <a:pt x="5729" y="10462"/>
                    <a:pt x="6084" y="10309"/>
                    <a:pt x="6429" y="10098"/>
                  </a:cubicBezTo>
                  <a:cubicBezTo>
                    <a:pt x="6285" y="9293"/>
                    <a:pt x="6410" y="8469"/>
                    <a:pt x="6764" y="7732"/>
                  </a:cubicBezTo>
                  <a:cubicBezTo>
                    <a:pt x="7281" y="6668"/>
                    <a:pt x="8508" y="6141"/>
                    <a:pt x="8699" y="4944"/>
                  </a:cubicBezTo>
                  <a:cubicBezTo>
                    <a:pt x="8920" y="3670"/>
                    <a:pt x="8766" y="2118"/>
                    <a:pt x="7837" y="1160"/>
                  </a:cubicBezTo>
                  <a:cubicBezTo>
                    <a:pt x="7092" y="379"/>
                    <a:pt x="6002" y="0"/>
                    <a:pt x="4926" y="0"/>
                  </a:cubicBezTo>
                  <a:close/>
                </a:path>
              </a:pathLst>
            </a:custGeom>
            <a:grpFill/>
            <a:ln>
              <a:noFill/>
            </a:ln>
          </p:spPr>
          <p:txBody>
            <a:bodyPr spcFirstLastPara="1" wrap="square" lIns="121900" tIns="121900" rIns="121900" bIns="121900" anchor="ctr" anchorCtr="0">
              <a:noAutofit/>
            </a:bodyPr>
            <a:lstStyle/>
            <a:p>
              <a:endParaRPr sz="1600"/>
            </a:p>
          </p:txBody>
        </p:sp>
        <p:sp>
          <p:nvSpPr>
            <p:cNvPr id="803" name="Google Shape;803;p33"/>
            <p:cNvSpPr/>
            <p:nvPr/>
          </p:nvSpPr>
          <p:spPr>
            <a:xfrm>
              <a:off x="4731200" y="4446625"/>
              <a:ext cx="27350" cy="29100"/>
            </a:xfrm>
            <a:custGeom>
              <a:avLst/>
              <a:gdLst/>
              <a:ahLst/>
              <a:cxnLst/>
              <a:rect l="l" t="t" r="r" b="b"/>
              <a:pathLst>
                <a:path w="1094" h="1164" extrusionOk="0">
                  <a:moveTo>
                    <a:pt x="900" y="1"/>
                  </a:moveTo>
                  <a:cubicBezTo>
                    <a:pt x="857" y="1"/>
                    <a:pt x="814" y="22"/>
                    <a:pt x="788" y="72"/>
                  </a:cubicBezTo>
                  <a:cubicBezTo>
                    <a:pt x="625" y="417"/>
                    <a:pt x="385" y="724"/>
                    <a:pt x="88" y="963"/>
                  </a:cubicBezTo>
                  <a:cubicBezTo>
                    <a:pt x="1" y="1027"/>
                    <a:pt x="85" y="1164"/>
                    <a:pt x="177" y="1164"/>
                  </a:cubicBezTo>
                  <a:cubicBezTo>
                    <a:pt x="195" y="1164"/>
                    <a:pt x="214" y="1158"/>
                    <a:pt x="232" y="1145"/>
                  </a:cubicBezTo>
                  <a:cubicBezTo>
                    <a:pt x="567" y="896"/>
                    <a:pt x="835" y="580"/>
                    <a:pt x="1027" y="216"/>
                  </a:cubicBezTo>
                  <a:cubicBezTo>
                    <a:pt x="1093" y="104"/>
                    <a:pt x="995" y="1"/>
                    <a:pt x="900" y="1"/>
                  </a:cubicBezTo>
                  <a:close/>
                </a:path>
              </a:pathLst>
            </a:custGeom>
            <a:grpFill/>
            <a:ln>
              <a:noFill/>
            </a:ln>
          </p:spPr>
          <p:txBody>
            <a:bodyPr spcFirstLastPara="1" wrap="square" lIns="121900" tIns="121900" rIns="121900" bIns="121900" anchor="ctr" anchorCtr="0">
              <a:noAutofit/>
            </a:bodyPr>
            <a:lstStyle/>
            <a:p>
              <a:endParaRPr sz="1600"/>
            </a:p>
          </p:txBody>
        </p:sp>
        <p:sp>
          <p:nvSpPr>
            <p:cNvPr id="804" name="Google Shape;804;p33"/>
            <p:cNvSpPr/>
            <p:nvPr/>
          </p:nvSpPr>
          <p:spPr>
            <a:xfrm>
              <a:off x="4595375" y="4572550"/>
              <a:ext cx="140200" cy="197550"/>
            </a:xfrm>
            <a:custGeom>
              <a:avLst/>
              <a:gdLst/>
              <a:ahLst/>
              <a:cxnLst/>
              <a:rect l="l" t="t" r="r" b="b"/>
              <a:pathLst>
                <a:path w="5608" h="7902" extrusionOk="0">
                  <a:moveTo>
                    <a:pt x="4996" y="0"/>
                  </a:moveTo>
                  <a:cubicBezTo>
                    <a:pt x="4941" y="0"/>
                    <a:pt x="4887" y="28"/>
                    <a:pt x="4851" y="94"/>
                  </a:cubicBezTo>
                  <a:cubicBezTo>
                    <a:pt x="4649" y="458"/>
                    <a:pt x="4477" y="831"/>
                    <a:pt x="4314" y="1205"/>
                  </a:cubicBezTo>
                  <a:cubicBezTo>
                    <a:pt x="3950" y="1148"/>
                    <a:pt x="3585" y="1119"/>
                    <a:pt x="3221" y="1119"/>
                  </a:cubicBezTo>
                  <a:cubicBezTo>
                    <a:pt x="2905" y="1119"/>
                    <a:pt x="2589" y="1141"/>
                    <a:pt x="2274" y="1186"/>
                  </a:cubicBezTo>
                  <a:cubicBezTo>
                    <a:pt x="1775" y="1253"/>
                    <a:pt x="1287" y="1406"/>
                    <a:pt x="836" y="1646"/>
                  </a:cubicBezTo>
                  <a:cubicBezTo>
                    <a:pt x="769" y="1473"/>
                    <a:pt x="702" y="1301"/>
                    <a:pt x="635" y="1119"/>
                  </a:cubicBezTo>
                  <a:cubicBezTo>
                    <a:pt x="601" y="1039"/>
                    <a:pt x="530" y="1005"/>
                    <a:pt x="461" y="1005"/>
                  </a:cubicBezTo>
                  <a:cubicBezTo>
                    <a:pt x="353" y="1005"/>
                    <a:pt x="250" y="1087"/>
                    <a:pt x="290" y="1214"/>
                  </a:cubicBezTo>
                  <a:cubicBezTo>
                    <a:pt x="367" y="1435"/>
                    <a:pt x="434" y="1646"/>
                    <a:pt x="501" y="1856"/>
                  </a:cubicBezTo>
                  <a:cubicBezTo>
                    <a:pt x="348" y="1952"/>
                    <a:pt x="214" y="2048"/>
                    <a:pt x="80" y="2163"/>
                  </a:cubicBezTo>
                  <a:cubicBezTo>
                    <a:pt x="1" y="2234"/>
                    <a:pt x="65" y="2364"/>
                    <a:pt x="160" y="2364"/>
                  </a:cubicBezTo>
                  <a:cubicBezTo>
                    <a:pt x="180" y="2364"/>
                    <a:pt x="202" y="2358"/>
                    <a:pt x="223" y="2345"/>
                  </a:cubicBezTo>
                  <a:cubicBezTo>
                    <a:pt x="338" y="2259"/>
                    <a:pt x="463" y="2192"/>
                    <a:pt x="578" y="2125"/>
                  </a:cubicBezTo>
                  <a:cubicBezTo>
                    <a:pt x="1124" y="3983"/>
                    <a:pt x="1440" y="5918"/>
                    <a:pt x="1517" y="7854"/>
                  </a:cubicBezTo>
                  <a:lnTo>
                    <a:pt x="1766" y="7902"/>
                  </a:lnTo>
                  <a:cubicBezTo>
                    <a:pt x="1766" y="7892"/>
                    <a:pt x="1766" y="7882"/>
                    <a:pt x="1766" y="7882"/>
                  </a:cubicBezTo>
                  <a:cubicBezTo>
                    <a:pt x="1881" y="5861"/>
                    <a:pt x="1593" y="3839"/>
                    <a:pt x="932" y="1933"/>
                  </a:cubicBezTo>
                  <a:cubicBezTo>
                    <a:pt x="1527" y="1654"/>
                    <a:pt x="2186" y="1501"/>
                    <a:pt x="2846" y="1501"/>
                  </a:cubicBezTo>
                  <a:cubicBezTo>
                    <a:pt x="2866" y="1501"/>
                    <a:pt x="2886" y="1502"/>
                    <a:pt x="2906" y="1502"/>
                  </a:cubicBezTo>
                  <a:cubicBezTo>
                    <a:pt x="3318" y="1511"/>
                    <a:pt x="3720" y="1569"/>
                    <a:pt x="4113" y="1674"/>
                  </a:cubicBezTo>
                  <a:cubicBezTo>
                    <a:pt x="3366" y="3619"/>
                    <a:pt x="3088" y="5717"/>
                    <a:pt x="3299" y="7796"/>
                  </a:cubicBezTo>
                  <a:lnTo>
                    <a:pt x="3567" y="7777"/>
                  </a:lnTo>
                  <a:cubicBezTo>
                    <a:pt x="3509" y="5727"/>
                    <a:pt x="3845" y="3686"/>
                    <a:pt x="4544" y="1770"/>
                  </a:cubicBezTo>
                  <a:cubicBezTo>
                    <a:pt x="4812" y="1828"/>
                    <a:pt x="5090" y="1866"/>
                    <a:pt x="5368" y="1876"/>
                  </a:cubicBezTo>
                  <a:cubicBezTo>
                    <a:pt x="5454" y="1866"/>
                    <a:pt x="5531" y="1808"/>
                    <a:pt x="5550" y="1732"/>
                  </a:cubicBezTo>
                  <a:cubicBezTo>
                    <a:pt x="5560" y="1703"/>
                    <a:pt x="5579" y="1674"/>
                    <a:pt x="5588" y="1646"/>
                  </a:cubicBezTo>
                  <a:cubicBezTo>
                    <a:pt x="5607" y="1579"/>
                    <a:pt x="5588" y="1502"/>
                    <a:pt x="5540" y="1454"/>
                  </a:cubicBezTo>
                  <a:lnTo>
                    <a:pt x="5492" y="1406"/>
                  </a:lnTo>
                  <a:cubicBezTo>
                    <a:pt x="5449" y="1365"/>
                    <a:pt x="5404" y="1348"/>
                    <a:pt x="5362" y="1348"/>
                  </a:cubicBezTo>
                  <a:cubicBezTo>
                    <a:pt x="5226" y="1348"/>
                    <a:pt x="5124" y="1526"/>
                    <a:pt x="5234" y="1665"/>
                  </a:cubicBezTo>
                  <a:cubicBezTo>
                    <a:pt x="5100" y="1502"/>
                    <a:pt x="4918" y="1387"/>
                    <a:pt x="4726" y="1320"/>
                  </a:cubicBezTo>
                  <a:cubicBezTo>
                    <a:pt x="4860" y="975"/>
                    <a:pt x="5004" y="630"/>
                    <a:pt x="5167" y="285"/>
                  </a:cubicBezTo>
                  <a:cubicBezTo>
                    <a:pt x="5239" y="134"/>
                    <a:pt x="5117" y="0"/>
                    <a:pt x="4996" y="0"/>
                  </a:cubicBezTo>
                  <a:close/>
                </a:path>
              </a:pathLst>
            </a:custGeom>
            <a:grpFill/>
            <a:ln>
              <a:noFill/>
            </a:ln>
          </p:spPr>
          <p:txBody>
            <a:bodyPr spcFirstLastPara="1" wrap="square" lIns="121900" tIns="121900" rIns="121900" bIns="121900" anchor="ctr" anchorCtr="0">
              <a:noAutofit/>
            </a:bodyPr>
            <a:lstStyle/>
            <a:p>
              <a:endParaRPr sz="1600"/>
            </a:p>
          </p:txBody>
        </p:sp>
        <p:sp>
          <p:nvSpPr>
            <p:cNvPr id="805" name="Google Shape;805;p33"/>
            <p:cNvSpPr/>
            <p:nvPr/>
          </p:nvSpPr>
          <p:spPr>
            <a:xfrm>
              <a:off x="4669925" y="4423725"/>
              <a:ext cx="13850" cy="31625"/>
            </a:xfrm>
            <a:custGeom>
              <a:avLst/>
              <a:gdLst/>
              <a:ahLst/>
              <a:cxnLst/>
              <a:rect l="l" t="t" r="r" b="b"/>
              <a:pathLst>
                <a:path w="554" h="1265" extrusionOk="0">
                  <a:moveTo>
                    <a:pt x="354" y="1"/>
                  </a:moveTo>
                  <a:cubicBezTo>
                    <a:pt x="306" y="1"/>
                    <a:pt x="259" y="21"/>
                    <a:pt x="230" y="68"/>
                  </a:cubicBezTo>
                  <a:cubicBezTo>
                    <a:pt x="58" y="413"/>
                    <a:pt x="0" y="797"/>
                    <a:pt x="68" y="1180"/>
                  </a:cubicBezTo>
                  <a:cubicBezTo>
                    <a:pt x="76" y="1238"/>
                    <a:pt x="121" y="1264"/>
                    <a:pt x="169" y="1264"/>
                  </a:cubicBezTo>
                  <a:cubicBezTo>
                    <a:pt x="231" y="1264"/>
                    <a:pt x="297" y="1221"/>
                    <a:pt x="297" y="1151"/>
                  </a:cubicBezTo>
                  <a:cubicBezTo>
                    <a:pt x="297" y="816"/>
                    <a:pt x="364" y="490"/>
                    <a:pt x="508" y="193"/>
                  </a:cubicBezTo>
                  <a:cubicBezTo>
                    <a:pt x="553" y="84"/>
                    <a:pt x="452" y="1"/>
                    <a:pt x="354" y="1"/>
                  </a:cubicBezTo>
                  <a:close/>
                </a:path>
              </a:pathLst>
            </a:custGeom>
            <a:grpFill/>
            <a:ln>
              <a:noFill/>
            </a:ln>
          </p:spPr>
          <p:txBody>
            <a:bodyPr spcFirstLastPara="1" wrap="square" lIns="121900" tIns="121900" rIns="121900" bIns="121900" anchor="ctr" anchorCtr="0">
              <a:noAutofit/>
            </a:bodyPr>
            <a:lstStyle/>
            <a:p>
              <a:endParaRPr sz="1600"/>
            </a:p>
          </p:txBody>
        </p:sp>
        <p:sp>
          <p:nvSpPr>
            <p:cNvPr id="806" name="Google Shape;806;p33"/>
            <p:cNvSpPr/>
            <p:nvPr/>
          </p:nvSpPr>
          <p:spPr>
            <a:xfrm>
              <a:off x="4618200" y="4610075"/>
              <a:ext cx="79525" cy="161000"/>
            </a:xfrm>
            <a:custGeom>
              <a:avLst/>
              <a:gdLst/>
              <a:ahLst/>
              <a:cxnLst/>
              <a:rect l="l" t="t" r="r" b="b"/>
              <a:pathLst>
                <a:path w="3181" h="6440" extrusionOk="0">
                  <a:moveTo>
                    <a:pt x="1922" y="0"/>
                  </a:moveTo>
                  <a:cubicBezTo>
                    <a:pt x="1254" y="0"/>
                    <a:pt x="604" y="153"/>
                    <a:pt x="0" y="432"/>
                  </a:cubicBezTo>
                  <a:cubicBezTo>
                    <a:pt x="661" y="2338"/>
                    <a:pt x="949" y="4360"/>
                    <a:pt x="843" y="6381"/>
                  </a:cubicBezTo>
                  <a:cubicBezTo>
                    <a:pt x="843" y="6381"/>
                    <a:pt x="843" y="6391"/>
                    <a:pt x="843" y="6401"/>
                  </a:cubicBezTo>
                  <a:cubicBezTo>
                    <a:pt x="1037" y="6426"/>
                    <a:pt x="1233" y="6439"/>
                    <a:pt x="1430" y="6439"/>
                  </a:cubicBezTo>
                  <a:cubicBezTo>
                    <a:pt x="1749" y="6439"/>
                    <a:pt x="2071" y="6405"/>
                    <a:pt x="2386" y="6333"/>
                  </a:cubicBezTo>
                  <a:lnTo>
                    <a:pt x="2386" y="6295"/>
                  </a:lnTo>
                  <a:cubicBezTo>
                    <a:pt x="2175" y="4216"/>
                    <a:pt x="2443" y="2128"/>
                    <a:pt x="3181" y="173"/>
                  </a:cubicBezTo>
                  <a:cubicBezTo>
                    <a:pt x="2788" y="68"/>
                    <a:pt x="2386" y="10"/>
                    <a:pt x="1983" y="1"/>
                  </a:cubicBezTo>
                  <a:cubicBezTo>
                    <a:pt x="1963" y="1"/>
                    <a:pt x="1943" y="0"/>
                    <a:pt x="1922" y="0"/>
                  </a:cubicBezTo>
                  <a:close/>
                </a:path>
              </a:pathLst>
            </a:custGeom>
            <a:grpFill/>
            <a:ln>
              <a:noFill/>
            </a:ln>
          </p:spPr>
          <p:txBody>
            <a:bodyPr spcFirstLastPara="1" wrap="square" lIns="121900" tIns="121900" rIns="121900" bIns="121900" anchor="ctr" anchorCtr="0">
              <a:noAutofit/>
            </a:bodyPr>
            <a:lstStyle/>
            <a:p>
              <a:endParaRPr sz="1600"/>
            </a:p>
          </p:txBody>
        </p:sp>
        <p:sp>
          <p:nvSpPr>
            <p:cNvPr id="807" name="Google Shape;807;p33"/>
            <p:cNvSpPr/>
            <p:nvPr/>
          </p:nvSpPr>
          <p:spPr>
            <a:xfrm>
              <a:off x="4571600" y="4428150"/>
              <a:ext cx="27200" cy="40725"/>
            </a:xfrm>
            <a:custGeom>
              <a:avLst/>
              <a:gdLst/>
              <a:ahLst/>
              <a:cxnLst/>
              <a:rect l="l" t="t" r="r" b="b"/>
              <a:pathLst>
                <a:path w="1088" h="1629" extrusionOk="0">
                  <a:moveTo>
                    <a:pt x="217" y="1"/>
                  </a:moveTo>
                  <a:cubicBezTo>
                    <a:pt x="107" y="1"/>
                    <a:pt x="1" y="121"/>
                    <a:pt x="73" y="236"/>
                  </a:cubicBezTo>
                  <a:cubicBezTo>
                    <a:pt x="370" y="658"/>
                    <a:pt x="628" y="1099"/>
                    <a:pt x="849" y="1568"/>
                  </a:cubicBezTo>
                  <a:cubicBezTo>
                    <a:pt x="868" y="1610"/>
                    <a:pt x="903" y="1628"/>
                    <a:pt x="940" y="1628"/>
                  </a:cubicBezTo>
                  <a:cubicBezTo>
                    <a:pt x="1011" y="1628"/>
                    <a:pt x="1088" y="1561"/>
                    <a:pt x="1069" y="1472"/>
                  </a:cubicBezTo>
                  <a:cubicBezTo>
                    <a:pt x="935" y="945"/>
                    <a:pt x="686" y="457"/>
                    <a:pt x="322" y="45"/>
                  </a:cubicBezTo>
                  <a:cubicBezTo>
                    <a:pt x="291" y="14"/>
                    <a:pt x="254" y="1"/>
                    <a:pt x="217" y="1"/>
                  </a:cubicBezTo>
                  <a:close/>
                </a:path>
              </a:pathLst>
            </a:custGeom>
            <a:grpFill/>
            <a:ln>
              <a:noFill/>
            </a:ln>
          </p:spPr>
          <p:txBody>
            <a:bodyPr spcFirstLastPara="1" wrap="square" lIns="121900" tIns="121900" rIns="121900" bIns="121900" anchor="ctr" anchorCtr="0">
              <a:noAutofit/>
            </a:bodyPr>
            <a:lstStyle/>
            <a:p>
              <a:endParaRPr sz="1600"/>
            </a:p>
          </p:txBody>
        </p:sp>
        <p:sp>
          <p:nvSpPr>
            <p:cNvPr id="808" name="Google Shape;808;p33"/>
            <p:cNvSpPr/>
            <p:nvPr/>
          </p:nvSpPr>
          <p:spPr>
            <a:xfrm>
              <a:off x="4534300" y="4682325"/>
              <a:ext cx="22100" cy="23975"/>
            </a:xfrm>
            <a:custGeom>
              <a:avLst/>
              <a:gdLst/>
              <a:ahLst/>
              <a:cxnLst/>
              <a:rect l="l" t="t" r="r" b="b"/>
              <a:pathLst>
                <a:path w="884" h="959" extrusionOk="0">
                  <a:moveTo>
                    <a:pt x="711" y="1"/>
                  </a:moveTo>
                  <a:cubicBezTo>
                    <a:pt x="679" y="1"/>
                    <a:pt x="646" y="13"/>
                    <a:pt x="616" y="42"/>
                  </a:cubicBezTo>
                  <a:cubicBezTo>
                    <a:pt x="396" y="253"/>
                    <a:pt x="233" y="550"/>
                    <a:pt x="51" y="799"/>
                  </a:cubicBezTo>
                  <a:cubicBezTo>
                    <a:pt x="1" y="871"/>
                    <a:pt x="79" y="958"/>
                    <a:pt x="154" y="958"/>
                  </a:cubicBezTo>
                  <a:cubicBezTo>
                    <a:pt x="179" y="958"/>
                    <a:pt x="204" y="948"/>
                    <a:pt x="223" y="924"/>
                  </a:cubicBezTo>
                  <a:cubicBezTo>
                    <a:pt x="444" y="704"/>
                    <a:pt x="645" y="464"/>
                    <a:pt x="827" y="205"/>
                  </a:cubicBezTo>
                  <a:cubicBezTo>
                    <a:pt x="884" y="106"/>
                    <a:pt x="803" y="1"/>
                    <a:pt x="711" y="1"/>
                  </a:cubicBezTo>
                  <a:close/>
                </a:path>
              </a:pathLst>
            </a:custGeom>
            <a:grpFill/>
            <a:ln>
              <a:noFill/>
            </a:ln>
          </p:spPr>
          <p:txBody>
            <a:bodyPr spcFirstLastPara="1" wrap="square" lIns="121900" tIns="121900" rIns="121900" bIns="121900" anchor="ctr" anchorCtr="0">
              <a:noAutofit/>
            </a:bodyPr>
            <a:lstStyle/>
            <a:p>
              <a:endParaRPr sz="1600"/>
            </a:p>
          </p:txBody>
        </p:sp>
        <p:sp>
          <p:nvSpPr>
            <p:cNvPr id="809" name="Google Shape;809;p33"/>
            <p:cNvSpPr/>
            <p:nvPr/>
          </p:nvSpPr>
          <p:spPr>
            <a:xfrm>
              <a:off x="4518625" y="4479600"/>
              <a:ext cx="36325" cy="19700"/>
            </a:xfrm>
            <a:custGeom>
              <a:avLst/>
              <a:gdLst/>
              <a:ahLst/>
              <a:cxnLst/>
              <a:rect l="l" t="t" r="r" b="b"/>
              <a:pathLst>
                <a:path w="1453" h="788" extrusionOk="0">
                  <a:moveTo>
                    <a:pt x="135" y="0"/>
                  </a:moveTo>
                  <a:cubicBezTo>
                    <a:pt x="50" y="0"/>
                    <a:pt x="0" y="149"/>
                    <a:pt x="94" y="200"/>
                  </a:cubicBezTo>
                  <a:cubicBezTo>
                    <a:pt x="438" y="411"/>
                    <a:pt x="802" y="602"/>
                    <a:pt x="1167" y="775"/>
                  </a:cubicBezTo>
                  <a:cubicBezTo>
                    <a:pt x="1187" y="783"/>
                    <a:pt x="1208" y="787"/>
                    <a:pt x="1228" y="787"/>
                  </a:cubicBezTo>
                  <a:cubicBezTo>
                    <a:pt x="1361" y="787"/>
                    <a:pt x="1452" y="609"/>
                    <a:pt x="1310" y="526"/>
                  </a:cubicBezTo>
                  <a:cubicBezTo>
                    <a:pt x="946" y="334"/>
                    <a:pt x="563" y="161"/>
                    <a:pt x="170" y="8"/>
                  </a:cubicBezTo>
                  <a:cubicBezTo>
                    <a:pt x="158" y="3"/>
                    <a:pt x="146" y="0"/>
                    <a:pt x="135" y="0"/>
                  </a:cubicBezTo>
                  <a:close/>
                </a:path>
              </a:pathLst>
            </a:custGeom>
            <a:grpFill/>
            <a:ln>
              <a:noFill/>
            </a:ln>
          </p:spPr>
          <p:txBody>
            <a:bodyPr spcFirstLastPara="1" wrap="square" lIns="121900" tIns="121900" rIns="121900" bIns="121900" anchor="ctr" anchorCtr="0">
              <a:noAutofit/>
            </a:bodyPr>
            <a:lstStyle/>
            <a:p>
              <a:endParaRPr sz="1600"/>
            </a:p>
          </p:txBody>
        </p:sp>
        <p:sp>
          <p:nvSpPr>
            <p:cNvPr id="810" name="Google Shape;810;p33"/>
            <p:cNvSpPr/>
            <p:nvPr/>
          </p:nvSpPr>
          <p:spPr>
            <a:xfrm>
              <a:off x="4495675" y="4618475"/>
              <a:ext cx="32525" cy="22900"/>
            </a:xfrm>
            <a:custGeom>
              <a:avLst/>
              <a:gdLst/>
              <a:ahLst/>
              <a:cxnLst/>
              <a:rect l="l" t="t" r="r" b="b"/>
              <a:pathLst>
                <a:path w="1301" h="916" extrusionOk="0">
                  <a:moveTo>
                    <a:pt x="1092" y="1"/>
                  </a:moveTo>
                  <a:cubicBezTo>
                    <a:pt x="1076" y="1"/>
                    <a:pt x="1058" y="4"/>
                    <a:pt x="1040" y="10"/>
                  </a:cubicBezTo>
                  <a:cubicBezTo>
                    <a:pt x="638" y="77"/>
                    <a:pt x="245" y="470"/>
                    <a:pt x="44" y="786"/>
                  </a:cubicBezTo>
                  <a:cubicBezTo>
                    <a:pt x="1" y="850"/>
                    <a:pt x="60" y="915"/>
                    <a:pt x="121" y="915"/>
                  </a:cubicBezTo>
                  <a:cubicBezTo>
                    <a:pt x="141" y="915"/>
                    <a:pt x="161" y="908"/>
                    <a:pt x="178" y="891"/>
                  </a:cubicBezTo>
                  <a:cubicBezTo>
                    <a:pt x="322" y="757"/>
                    <a:pt x="485" y="632"/>
                    <a:pt x="647" y="527"/>
                  </a:cubicBezTo>
                  <a:cubicBezTo>
                    <a:pt x="810" y="431"/>
                    <a:pt x="1002" y="383"/>
                    <a:pt x="1155" y="288"/>
                  </a:cubicBezTo>
                  <a:cubicBezTo>
                    <a:pt x="1301" y="202"/>
                    <a:pt x="1232" y="1"/>
                    <a:pt x="1092" y="1"/>
                  </a:cubicBezTo>
                  <a:close/>
                </a:path>
              </a:pathLst>
            </a:custGeom>
            <a:grpFill/>
            <a:ln>
              <a:noFill/>
            </a:ln>
          </p:spPr>
          <p:txBody>
            <a:bodyPr spcFirstLastPara="1" wrap="square" lIns="121900" tIns="121900" rIns="121900" bIns="121900" anchor="ctr" anchorCtr="0">
              <a:noAutofit/>
            </a:bodyPr>
            <a:lstStyle/>
            <a:p>
              <a:endParaRPr sz="1600"/>
            </a:p>
          </p:txBody>
        </p:sp>
        <p:sp>
          <p:nvSpPr>
            <p:cNvPr id="811" name="Google Shape;811;p33"/>
            <p:cNvSpPr/>
            <p:nvPr/>
          </p:nvSpPr>
          <p:spPr>
            <a:xfrm>
              <a:off x="4478800" y="4552600"/>
              <a:ext cx="40025" cy="7925"/>
            </a:xfrm>
            <a:custGeom>
              <a:avLst/>
              <a:gdLst/>
              <a:ahLst/>
              <a:cxnLst/>
              <a:rect l="l" t="t" r="r" b="b"/>
              <a:pathLst>
                <a:path w="1601" h="317" extrusionOk="0">
                  <a:moveTo>
                    <a:pt x="1390" y="1"/>
                  </a:moveTo>
                  <a:cubicBezTo>
                    <a:pt x="968" y="10"/>
                    <a:pt x="546" y="20"/>
                    <a:pt x="125" y="49"/>
                  </a:cubicBezTo>
                  <a:cubicBezTo>
                    <a:pt x="0" y="77"/>
                    <a:pt x="0" y="250"/>
                    <a:pt x="125" y="278"/>
                  </a:cubicBezTo>
                  <a:cubicBezTo>
                    <a:pt x="546" y="298"/>
                    <a:pt x="968" y="317"/>
                    <a:pt x="1390" y="317"/>
                  </a:cubicBezTo>
                  <a:cubicBezTo>
                    <a:pt x="1600" y="317"/>
                    <a:pt x="1600" y="1"/>
                    <a:pt x="1390" y="1"/>
                  </a:cubicBezTo>
                  <a:close/>
                </a:path>
              </a:pathLst>
            </a:custGeom>
            <a:grpFill/>
            <a:ln>
              <a:noFill/>
            </a:ln>
          </p:spPr>
          <p:txBody>
            <a:bodyPr spcFirstLastPara="1" wrap="square" lIns="121900" tIns="121900" rIns="121900" bIns="121900" anchor="ctr" anchorCtr="0">
              <a:noAutofit/>
            </a:bodyPr>
            <a:lstStyle/>
            <a:p>
              <a:endParaRPr sz="1600"/>
            </a:p>
          </p:txBody>
        </p:sp>
      </p:grpSp>
      <p:sp>
        <p:nvSpPr>
          <p:cNvPr id="66" name="Google Shape;767;p33">
            <a:extLst>
              <a:ext uri="{FF2B5EF4-FFF2-40B4-BE49-F238E27FC236}">
                <a16:creationId xmlns:a16="http://schemas.microsoft.com/office/drawing/2014/main" id="{4CF4F1BC-87A3-4CE9-B29B-0AB7A81E2E60}"/>
              </a:ext>
            </a:extLst>
          </p:cNvPr>
          <p:cNvSpPr txBox="1">
            <a:spLocks/>
          </p:cNvSpPr>
          <p:nvPr/>
        </p:nvSpPr>
        <p:spPr>
          <a:xfrm>
            <a:off x="9004385" y="5822477"/>
            <a:ext cx="2848000" cy="770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Londrina Shadow"/>
              <a:buNone/>
              <a:defRPr sz="2400" b="0" i="0" u="none" strike="noStrike" cap="none">
                <a:solidFill>
                  <a:schemeClr val="dk1"/>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2pPr>
            <a:lvl3pPr marR="0" lvl="2"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3pPr>
            <a:lvl4pPr marR="0" lvl="3"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4pPr>
            <a:lvl5pPr marR="0" lvl="4"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5pPr>
            <a:lvl6pPr marR="0" lvl="5"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6pPr>
            <a:lvl7pPr marR="0" lvl="6"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7pPr>
            <a:lvl8pPr marR="0" lvl="7"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8pPr>
            <a:lvl9pPr marR="0" lvl="8"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9pPr>
          </a:lstStyle>
          <a:p>
            <a:r>
              <a:rPr lang="en-US" sz="2667" dirty="0">
                <a:solidFill>
                  <a:srgbClr val="C00000"/>
                </a:solidFill>
              </a:rPr>
              <a:t>ERROR SOLVING</a:t>
            </a:r>
          </a:p>
        </p:txBody>
      </p:sp>
      <p:grpSp>
        <p:nvGrpSpPr>
          <p:cNvPr id="67" name="Google Shape;2259;p57">
            <a:extLst>
              <a:ext uri="{FF2B5EF4-FFF2-40B4-BE49-F238E27FC236}">
                <a16:creationId xmlns:a16="http://schemas.microsoft.com/office/drawing/2014/main" id="{98E854BB-A9ED-4F27-A76F-39F69B0D9F06}"/>
              </a:ext>
            </a:extLst>
          </p:cNvPr>
          <p:cNvGrpSpPr/>
          <p:nvPr/>
        </p:nvGrpSpPr>
        <p:grpSpPr>
          <a:xfrm>
            <a:off x="10128740" y="5456790"/>
            <a:ext cx="599289" cy="463831"/>
            <a:chOff x="3110125" y="4993400"/>
            <a:chExt cx="444925" cy="467450"/>
          </a:xfrm>
          <a:solidFill>
            <a:srgbClr val="C00000"/>
          </a:solidFill>
        </p:grpSpPr>
        <p:sp>
          <p:nvSpPr>
            <p:cNvPr id="68" name="Google Shape;2260;p57">
              <a:extLst>
                <a:ext uri="{FF2B5EF4-FFF2-40B4-BE49-F238E27FC236}">
                  <a16:creationId xmlns:a16="http://schemas.microsoft.com/office/drawing/2014/main" id="{C843E9F8-B472-44D5-A3F9-6486FA287DB9}"/>
                </a:ext>
              </a:extLst>
            </p:cNvPr>
            <p:cNvSpPr/>
            <p:nvPr/>
          </p:nvSpPr>
          <p:spPr>
            <a:xfrm>
              <a:off x="3110125" y="4993400"/>
              <a:ext cx="434975" cy="465725"/>
            </a:xfrm>
            <a:custGeom>
              <a:avLst/>
              <a:gdLst/>
              <a:ahLst/>
              <a:cxnLst/>
              <a:rect l="l" t="t" r="r" b="b"/>
              <a:pathLst>
                <a:path w="17399" h="18629" extrusionOk="0">
                  <a:moveTo>
                    <a:pt x="15873" y="1"/>
                  </a:moveTo>
                  <a:cubicBezTo>
                    <a:pt x="15284" y="295"/>
                    <a:pt x="14747" y="677"/>
                    <a:pt x="14279" y="1127"/>
                  </a:cubicBezTo>
                  <a:cubicBezTo>
                    <a:pt x="12512" y="2912"/>
                    <a:pt x="11767" y="3466"/>
                    <a:pt x="10380" y="5251"/>
                  </a:cubicBezTo>
                  <a:cubicBezTo>
                    <a:pt x="8613" y="7504"/>
                    <a:pt x="6863" y="9757"/>
                    <a:pt x="5269" y="12182"/>
                  </a:cubicBezTo>
                  <a:cubicBezTo>
                    <a:pt x="4576" y="10866"/>
                    <a:pt x="3830" y="8180"/>
                    <a:pt x="2046" y="7279"/>
                  </a:cubicBezTo>
                  <a:lnTo>
                    <a:pt x="2011" y="7331"/>
                  </a:lnTo>
                  <a:cubicBezTo>
                    <a:pt x="1803" y="7677"/>
                    <a:pt x="1" y="9549"/>
                    <a:pt x="1" y="9826"/>
                  </a:cubicBezTo>
                  <a:lnTo>
                    <a:pt x="1" y="9964"/>
                  </a:lnTo>
                  <a:cubicBezTo>
                    <a:pt x="555" y="10571"/>
                    <a:pt x="1075" y="11229"/>
                    <a:pt x="1526" y="11923"/>
                  </a:cubicBezTo>
                  <a:cubicBezTo>
                    <a:pt x="2843" y="13777"/>
                    <a:pt x="3605" y="15024"/>
                    <a:pt x="4090" y="17242"/>
                  </a:cubicBezTo>
                  <a:cubicBezTo>
                    <a:pt x="4229" y="17693"/>
                    <a:pt x="4298" y="18161"/>
                    <a:pt x="4298" y="18629"/>
                  </a:cubicBezTo>
                  <a:cubicBezTo>
                    <a:pt x="4489" y="18195"/>
                    <a:pt x="5338" y="16913"/>
                    <a:pt x="6187" y="15683"/>
                  </a:cubicBezTo>
                  <a:cubicBezTo>
                    <a:pt x="6690" y="14955"/>
                    <a:pt x="7175" y="14262"/>
                    <a:pt x="7539" y="13759"/>
                  </a:cubicBezTo>
                  <a:cubicBezTo>
                    <a:pt x="7729" y="13499"/>
                    <a:pt x="7868" y="13291"/>
                    <a:pt x="7972" y="13153"/>
                  </a:cubicBezTo>
                  <a:cubicBezTo>
                    <a:pt x="8301" y="12720"/>
                    <a:pt x="8630" y="12286"/>
                    <a:pt x="8960" y="11888"/>
                  </a:cubicBezTo>
                  <a:cubicBezTo>
                    <a:pt x="9497" y="11212"/>
                    <a:pt x="10069" y="10571"/>
                    <a:pt x="10606" y="9964"/>
                  </a:cubicBezTo>
                  <a:cubicBezTo>
                    <a:pt x="11143" y="9375"/>
                    <a:pt x="11697" y="8803"/>
                    <a:pt x="12252" y="8232"/>
                  </a:cubicBezTo>
                  <a:cubicBezTo>
                    <a:pt x="12720" y="7764"/>
                    <a:pt x="13188" y="7296"/>
                    <a:pt x="13655" y="6828"/>
                  </a:cubicBezTo>
                  <a:cubicBezTo>
                    <a:pt x="14279" y="6204"/>
                    <a:pt x="14920" y="5598"/>
                    <a:pt x="15562" y="4957"/>
                  </a:cubicBezTo>
                  <a:cubicBezTo>
                    <a:pt x="16168" y="4367"/>
                    <a:pt x="16775" y="3761"/>
                    <a:pt x="17398" y="3120"/>
                  </a:cubicBezTo>
                  <a:lnTo>
                    <a:pt x="17398" y="2912"/>
                  </a:lnTo>
                  <a:cubicBezTo>
                    <a:pt x="17190" y="2080"/>
                    <a:pt x="16567" y="417"/>
                    <a:pt x="15873" y="1"/>
                  </a:cubicBezTo>
                  <a:close/>
                </a:path>
              </a:pathLst>
            </a:custGeom>
            <a:grpFill/>
            <a:ln>
              <a:noFill/>
            </a:ln>
          </p:spPr>
          <p:txBody>
            <a:bodyPr spcFirstLastPara="1" wrap="square" lIns="121900" tIns="121900" rIns="121900" bIns="121900" anchor="ctr" anchorCtr="0">
              <a:noAutofit/>
            </a:bodyPr>
            <a:lstStyle/>
            <a:p>
              <a:endParaRPr sz="2400"/>
            </a:p>
          </p:txBody>
        </p:sp>
        <p:sp>
          <p:nvSpPr>
            <p:cNvPr id="69" name="Google Shape;2261;p57">
              <a:extLst>
                <a:ext uri="{FF2B5EF4-FFF2-40B4-BE49-F238E27FC236}">
                  <a16:creationId xmlns:a16="http://schemas.microsoft.com/office/drawing/2014/main" id="{CCE8DD64-C9F1-4519-A1E3-224B128334F0}"/>
                </a:ext>
              </a:extLst>
            </p:cNvPr>
            <p:cNvSpPr/>
            <p:nvPr/>
          </p:nvSpPr>
          <p:spPr>
            <a:xfrm>
              <a:off x="3160375" y="4993400"/>
              <a:ext cx="346600" cy="304575"/>
            </a:xfrm>
            <a:custGeom>
              <a:avLst/>
              <a:gdLst/>
              <a:ahLst/>
              <a:cxnLst/>
              <a:rect l="l" t="t" r="r" b="b"/>
              <a:pathLst>
                <a:path w="13864" h="12183" fill="none" extrusionOk="0">
                  <a:moveTo>
                    <a:pt x="1" y="7261"/>
                  </a:moveTo>
                  <a:cubicBezTo>
                    <a:pt x="18" y="7261"/>
                    <a:pt x="18" y="7279"/>
                    <a:pt x="36" y="7279"/>
                  </a:cubicBezTo>
                  <a:cubicBezTo>
                    <a:pt x="1820" y="8180"/>
                    <a:pt x="2566" y="10866"/>
                    <a:pt x="3259" y="12182"/>
                  </a:cubicBezTo>
                  <a:cubicBezTo>
                    <a:pt x="4853" y="9757"/>
                    <a:pt x="6603" y="7504"/>
                    <a:pt x="8353" y="5251"/>
                  </a:cubicBezTo>
                  <a:cubicBezTo>
                    <a:pt x="9739" y="3466"/>
                    <a:pt x="10502" y="2912"/>
                    <a:pt x="12252" y="1127"/>
                  </a:cubicBezTo>
                  <a:cubicBezTo>
                    <a:pt x="12737" y="677"/>
                    <a:pt x="13274" y="295"/>
                    <a:pt x="13863" y="1"/>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0" name="Google Shape;2262;p57">
              <a:extLst>
                <a:ext uri="{FF2B5EF4-FFF2-40B4-BE49-F238E27FC236}">
                  <a16:creationId xmlns:a16="http://schemas.microsoft.com/office/drawing/2014/main" id="{D4D4005B-C924-4D00-9ACB-56BFB9FE46F9}"/>
                </a:ext>
              </a:extLst>
            </p:cNvPr>
            <p:cNvSpPr/>
            <p:nvPr/>
          </p:nvSpPr>
          <p:spPr>
            <a:xfrm>
              <a:off x="3506950" y="4993400"/>
              <a:ext cx="37725" cy="72375"/>
            </a:xfrm>
            <a:custGeom>
              <a:avLst/>
              <a:gdLst/>
              <a:ahLst/>
              <a:cxnLst/>
              <a:rect l="l" t="t" r="r" b="b"/>
              <a:pathLst>
                <a:path w="1509" h="2895" fill="none" extrusionOk="0">
                  <a:moveTo>
                    <a:pt x="0" y="1"/>
                  </a:moveTo>
                  <a:cubicBezTo>
                    <a:pt x="694" y="417"/>
                    <a:pt x="1317" y="2063"/>
                    <a:pt x="1508" y="2895"/>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1" name="Google Shape;2263;p57">
              <a:extLst>
                <a:ext uri="{FF2B5EF4-FFF2-40B4-BE49-F238E27FC236}">
                  <a16:creationId xmlns:a16="http://schemas.microsoft.com/office/drawing/2014/main" id="{D45D1887-11A2-49AD-B314-A903EDB9BDC3}"/>
                </a:ext>
              </a:extLst>
            </p:cNvPr>
            <p:cNvSpPr/>
            <p:nvPr/>
          </p:nvSpPr>
          <p:spPr>
            <a:xfrm>
              <a:off x="3217575" y="5070950"/>
              <a:ext cx="327525" cy="388175"/>
            </a:xfrm>
            <a:custGeom>
              <a:avLst/>
              <a:gdLst/>
              <a:ahLst/>
              <a:cxnLst/>
              <a:rect l="l" t="t" r="r" b="b"/>
              <a:pathLst>
                <a:path w="13101" h="15527" fill="none" extrusionOk="0">
                  <a:moveTo>
                    <a:pt x="13100" y="0"/>
                  </a:moveTo>
                  <a:cubicBezTo>
                    <a:pt x="12477" y="642"/>
                    <a:pt x="11870" y="1248"/>
                    <a:pt x="11264" y="1855"/>
                  </a:cubicBezTo>
                  <a:cubicBezTo>
                    <a:pt x="10622" y="2478"/>
                    <a:pt x="9981" y="3102"/>
                    <a:pt x="9357" y="3726"/>
                  </a:cubicBezTo>
                  <a:cubicBezTo>
                    <a:pt x="8890" y="4194"/>
                    <a:pt x="8422" y="4662"/>
                    <a:pt x="7954" y="5130"/>
                  </a:cubicBezTo>
                  <a:cubicBezTo>
                    <a:pt x="7399" y="5701"/>
                    <a:pt x="6845" y="6273"/>
                    <a:pt x="6308" y="6862"/>
                  </a:cubicBezTo>
                  <a:cubicBezTo>
                    <a:pt x="5771" y="7469"/>
                    <a:pt x="5199" y="8110"/>
                    <a:pt x="4662" y="8786"/>
                  </a:cubicBezTo>
                  <a:cubicBezTo>
                    <a:pt x="4332" y="9184"/>
                    <a:pt x="4003" y="9618"/>
                    <a:pt x="3674" y="10051"/>
                  </a:cubicBezTo>
                  <a:cubicBezTo>
                    <a:pt x="3570" y="10189"/>
                    <a:pt x="3431" y="10397"/>
                    <a:pt x="3241" y="10657"/>
                  </a:cubicBezTo>
                  <a:cubicBezTo>
                    <a:pt x="2877" y="11160"/>
                    <a:pt x="2392" y="11853"/>
                    <a:pt x="1889" y="12581"/>
                  </a:cubicBezTo>
                  <a:cubicBezTo>
                    <a:pt x="1040" y="13811"/>
                    <a:pt x="191" y="15093"/>
                    <a:pt x="0" y="15527"/>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2" name="Google Shape;2264;p57">
              <a:extLst>
                <a:ext uri="{FF2B5EF4-FFF2-40B4-BE49-F238E27FC236}">
                  <a16:creationId xmlns:a16="http://schemas.microsoft.com/office/drawing/2014/main" id="{792CF2D6-7B79-4AB6-B264-17A0FA12A725}"/>
                </a:ext>
              </a:extLst>
            </p:cNvPr>
            <p:cNvSpPr/>
            <p:nvPr/>
          </p:nvSpPr>
          <p:spPr>
            <a:xfrm>
              <a:off x="3110125" y="5176650"/>
              <a:ext cx="50275" cy="62400"/>
            </a:xfrm>
            <a:custGeom>
              <a:avLst/>
              <a:gdLst/>
              <a:ahLst/>
              <a:cxnLst/>
              <a:rect l="l" t="t" r="r" b="b"/>
              <a:pathLst>
                <a:path w="2011" h="2496" fill="none" extrusionOk="0">
                  <a:moveTo>
                    <a:pt x="2011" y="1"/>
                  </a:moveTo>
                  <a:cubicBezTo>
                    <a:pt x="1803" y="347"/>
                    <a:pt x="1" y="2219"/>
                    <a:pt x="1" y="2496"/>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3" name="Google Shape;2265;p57">
              <a:extLst>
                <a:ext uri="{FF2B5EF4-FFF2-40B4-BE49-F238E27FC236}">
                  <a16:creationId xmlns:a16="http://schemas.microsoft.com/office/drawing/2014/main" id="{2FB54446-E2F7-4E29-87B2-BDD102F50DE2}"/>
                </a:ext>
              </a:extLst>
            </p:cNvPr>
            <p:cNvSpPr/>
            <p:nvPr/>
          </p:nvSpPr>
          <p:spPr>
            <a:xfrm>
              <a:off x="3110125" y="5242500"/>
              <a:ext cx="107475" cy="216625"/>
            </a:xfrm>
            <a:custGeom>
              <a:avLst/>
              <a:gdLst/>
              <a:ahLst/>
              <a:cxnLst/>
              <a:rect l="l" t="t" r="r" b="b"/>
              <a:pathLst>
                <a:path w="4299" h="8665" fill="none" extrusionOk="0">
                  <a:moveTo>
                    <a:pt x="1" y="0"/>
                  </a:moveTo>
                  <a:cubicBezTo>
                    <a:pt x="555" y="607"/>
                    <a:pt x="1075" y="1265"/>
                    <a:pt x="1526" y="1959"/>
                  </a:cubicBezTo>
                  <a:cubicBezTo>
                    <a:pt x="2843" y="3830"/>
                    <a:pt x="3605" y="5060"/>
                    <a:pt x="4090" y="7278"/>
                  </a:cubicBezTo>
                  <a:cubicBezTo>
                    <a:pt x="4229" y="7729"/>
                    <a:pt x="4298" y="8197"/>
                    <a:pt x="4298" y="8665"/>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4" name="Google Shape;2266;p57">
              <a:extLst>
                <a:ext uri="{FF2B5EF4-FFF2-40B4-BE49-F238E27FC236}">
                  <a16:creationId xmlns:a16="http://schemas.microsoft.com/office/drawing/2014/main" id="{7A025F51-FBC1-4579-A88C-9A40F99DFE3A}"/>
                </a:ext>
              </a:extLst>
            </p:cNvPr>
            <p:cNvSpPr/>
            <p:nvPr/>
          </p:nvSpPr>
          <p:spPr>
            <a:xfrm>
              <a:off x="3221025" y="5453900"/>
              <a:ext cx="50275" cy="6950"/>
            </a:xfrm>
            <a:custGeom>
              <a:avLst/>
              <a:gdLst/>
              <a:ahLst/>
              <a:cxnLst/>
              <a:rect l="l" t="t" r="r" b="b"/>
              <a:pathLst>
                <a:path w="2011" h="278" fill="none" extrusionOk="0">
                  <a:moveTo>
                    <a:pt x="1" y="278"/>
                  </a:moveTo>
                  <a:cubicBezTo>
                    <a:pt x="417" y="1"/>
                    <a:pt x="1456" y="209"/>
                    <a:pt x="2011" y="209"/>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5" name="Google Shape;2267;p57">
              <a:extLst>
                <a:ext uri="{FF2B5EF4-FFF2-40B4-BE49-F238E27FC236}">
                  <a16:creationId xmlns:a16="http://schemas.microsoft.com/office/drawing/2014/main" id="{036E0016-A825-4FFB-ADB9-CC50396FCAA9}"/>
                </a:ext>
              </a:extLst>
            </p:cNvPr>
            <p:cNvSpPr/>
            <p:nvPr/>
          </p:nvSpPr>
          <p:spPr>
            <a:xfrm>
              <a:off x="3545075" y="5070950"/>
              <a:ext cx="9975" cy="64150"/>
            </a:xfrm>
            <a:custGeom>
              <a:avLst/>
              <a:gdLst/>
              <a:ahLst/>
              <a:cxnLst/>
              <a:rect l="l" t="t" r="r" b="b"/>
              <a:pathLst>
                <a:path w="399" h="2566" fill="none" extrusionOk="0">
                  <a:moveTo>
                    <a:pt x="0" y="0"/>
                  </a:moveTo>
                  <a:cubicBezTo>
                    <a:pt x="226" y="850"/>
                    <a:pt x="364" y="1699"/>
                    <a:pt x="399" y="2565"/>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6" name="Google Shape;2268;p57">
              <a:extLst>
                <a:ext uri="{FF2B5EF4-FFF2-40B4-BE49-F238E27FC236}">
                  <a16:creationId xmlns:a16="http://schemas.microsoft.com/office/drawing/2014/main" id="{EB9D7D46-1296-4F02-A4FA-4E87B046E00C}"/>
                </a:ext>
              </a:extLst>
            </p:cNvPr>
            <p:cNvSpPr/>
            <p:nvPr/>
          </p:nvSpPr>
          <p:spPr>
            <a:xfrm>
              <a:off x="3304200" y="5135075"/>
              <a:ext cx="250850" cy="281600"/>
            </a:xfrm>
            <a:custGeom>
              <a:avLst/>
              <a:gdLst/>
              <a:ahLst/>
              <a:cxnLst/>
              <a:rect l="l" t="t" r="r" b="b"/>
              <a:pathLst>
                <a:path w="10034" h="11264" fill="none" extrusionOk="0">
                  <a:moveTo>
                    <a:pt x="1" y="11263"/>
                  </a:moveTo>
                  <a:cubicBezTo>
                    <a:pt x="469" y="10692"/>
                    <a:pt x="954" y="10120"/>
                    <a:pt x="1404" y="9565"/>
                  </a:cubicBezTo>
                  <a:cubicBezTo>
                    <a:pt x="1543" y="9409"/>
                    <a:pt x="1664" y="9236"/>
                    <a:pt x="1786" y="9080"/>
                  </a:cubicBezTo>
                  <a:cubicBezTo>
                    <a:pt x="2098" y="8699"/>
                    <a:pt x="2410" y="8335"/>
                    <a:pt x="2721" y="7971"/>
                  </a:cubicBezTo>
                  <a:cubicBezTo>
                    <a:pt x="3207" y="7417"/>
                    <a:pt x="3709" y="6879"/>
                    <a:pt x="4194" y="6360"/>
                  </a:cubicBezTo>
                  <a:cubicBezTo>
                    <a:pt x="4697" y="5822"/>
                    <a:pt x="5234" y="5268"/>
                    <a:pt x="5754" y="4731"/>
                  </a:cubicBezTo>
                  <a:cubicBezTo>
                    <a:pt x="6222" y="4245"/>
                    <a:pt x="6672" y="3760"/>
                    <a:pt x="7105" y="3275"/>
                  </a:cubicBezTo>
                  <a:cubicBezTo>
                    <a:pt x="7452" y="2911"/>
                    <a:pt x="7781" y="2530"/>
                    <a:pt x="8093" y="2149"/>
                  </a:cubicBezTo>
                  <a:cubicBezTo>
                    <a:pt x="8249" y="1958"/>
                    <a:pt x="8440" y="1768"/>
                    <a:pt x="8613" y="1560"/>
                  </a:cubicBezTo>
                  <a:cubicBezTo>
                    <a:pt x="9098" y="1040"/>
                    <a:pt x="9618" y="520"/>
                    <a:pt x="10034" y="0"/>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7" name="Google Shape;2269;p57">
              <a:extLst>
                <a:ext uri="{FF2B5EF4-FFF2-40B4-BE49-F238E27FC236}">
                  <a16:creationId xmlns:a16="http://schemas.microsoft.com/office/drawing/2014/main" id="{F3656453-3FFA-4C04-92EA-48AE39BEF346}"/>
                </a:ext>
              </a:extLst>
            </p:cNvPr>
            <p:cNvSpPr/>
            <p:nvPr/>
          </p:nvSpPr>
          <p:spPr>
            <a:xfrm>
              <a:off x="3271275" y="5416650"/>
              <a:ext cx="32950" cy="42475"/>
            </a:xfrm>
            <a:custGeom>
              <a:avLst/>
              <a:gdLst/>
              <a:ahLst/>
              <a:cxnLst/>
              <a:rect l="l" t="t" r="r" b="b"/>
              <a:pathLst>
                <a:path w="1318" h="1699" fill="none" extrusionOk="0">
                  <a:moveTo>
                    <a:pt x="1" y="1699"/>
                  </a:moveTo>
                  <a:cubicBezTo>
                    <a:pt x="400" y="1144"/>
                    <a:pt x="850" y="572"/>
                    <a:pt x="1318" y="0"/>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8" name="Google Shape;2270;p57">
              <a:extLst>
                <a:ext uri="{FF2B5EF4-FFF2-40B4-BE49-F238E27FC236}">
                  <a16:creationId xmlns:a16="http://schemas.microsoft.com/office/drawing/2014/main" id="{B72D0023-293E-4D5C-A3F1-D61C311680CC}"/>
                </a:ext>
              </a:extLst>
            </p:cNvPr>
            <p:cNvSpPr/>
            <p:nvPr/>
          </p:nvSpPr>
          <p:spPr>
            <a:xfrm>
              <a:off x="3500025" y="5117725"/>
              <a:ext cx="17350" cy="53750"/>
            </a:xfrm>
            <a:custGeom>
              <a:avLst/>
              <a:gdLst/>
              <a:ahLst/>
              <a:cxnLst/>
              <a:rect l="l" t="t" r="r" b="b"/>
              <a:pathLst>
                <a:path w="694" h="2150" fill="none" extrusionOk="0">
                  <a:moveTo>
                    <a:pt x="0" y="1"/>
                  </a:moveTo>
                  <a:cubicBezTo>
                    <a:pt x="139" y="694"/>
                    <a:pt x="555" y="1456"/>
                    <a:pt x="693" y="2150"/>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9" name="Google Shape;2271;p57">
              <a:extLst>
                <a:ext uri="{FF2B5EF4-FFF2-40B4-BE49-F238E27FC236}">
                  <a16:creationId xmlns:a16="http://schemas.microsoft.com/office/drawing/2014/main" id="{E9C03DAA-1F9B-417E-A659-8C8E9FEC061A}"/>
                </a:ext>
              </a:extLst>
            </p:cNvPr>
            <p:cNvSpPr/>
            <p:nvPr/>
          </p:nvSpPr>
          <p:spPr>
            <a:xfrm>
              <a:off x="3451500" y="5164100"/>
              <a:ext cx="30350" cy="52425"/>
            </a:xfrm>
            <a:custGeom>
              <a:avLst/>
              <a:gdLst/>
              <a:ahLst/>
              <a:cxnLst/>
              <a:rect l="l" t="t" r="r" b="b"/>
              <a:pathLst>
                <a:path w="1214" h="2097" fill="none" extrusionOk="0">
                  <a:moveTo>
                    <a:pt x="0" y="0"/>
                  </a:moveTo>
                  <a:lnTo>
                    <a:pt x="0" y="0"/>
                  </a:lnTo>
                  <a:cubicBezTo>
                    <a:pt x="486" y="641"/>
                    <a:pt x="902" y="1334"/>
                    <a:pt x="1213" y="2097"/>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0" name="Google Shape;2272;p57">
              <a:extLst>
                <a:ext uri="{FF2B5EF4-FFF2-40B4-BE49-F238E27FC236}">
                  <a16:creationId xmlns:a16="http://schemas.microsoft.com/office/drawing/2014/main" id="{52DCFF40-2EB0-41D9-80FB-BC1D260040DE}"/>
                </a:ext>
              </a:extLst>
            </p:cNvPr>
            <p:cNvSpPr/>
            <p:nvPr/>
          </p:nvSpPr>
          <p:spPr>
            <a:xfrm>
              <a:off x="3415550" y="5198750"/>
              <a:ext cx="29050" cy="50700"/>
            </a:xfrm>
            <a:custGeom>
              <a:avLst/>
              <a:gdLst/>
              <a:ahLst/>
              <a:cxnLst/>
              <a:rect l="l" t="t" r="r" b="b"/>
              <a:pathLst>
                <a:path w="1162" h="2028" fill="none" extrusionOk="0">
                  <a:moveTo>
                    <a:pt x="0" y="0"/>
                  </a:moveTo>
                  <a:lnTo>
                    <a:pt x="35" y="18"/>
                  </a:lnTo>
                  <a:cubicBezTo>
                    <a:pt x="537" y="607"/>
                    <a:pt x="919" y="1300"/>
                    <a:pt x="1161" y="2028"/>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1" name="Google Shape;2273;p57">
              <a:extLst>
                <a:ext uri="{FF2B5EF4-FFF2-40B4-BE49-F238E27FC236}">
                  <a16:creationId xmlns:a16="http://schemas.microsoft.com/office/drawing/2014/main" id="{BF4A0862-1129-45A2-92E9-6EF46458D1DB}"/>
                </a:ext>
              </a:extLst>
            </p:cNvPr>
            <p:cNvSpPr/>
            <p:nvPr/>
          </p:nvSpPr>
          <p:spPr>
            <a:xfrm>
              <a:off x="3375250" y="5242500"/>
              <a:ext cx="31225" cy="48550"/>
            </a:xfrm>
            <a:custGeom>
              <a:avLst/>
              <a:gdLst/>
              <a:ahLst/>
              <a:cxnLst/>
              <a:rect l="l" t="t" r="r" b="b"/>
              <a:pathLst>
                <a:path w="1249" h="1942" fill="none" extrusionOk="0">
                  <a:moveTo>
                    <a:pt x="1" y="0"/>
                  </a:moveTo>
                  <a:lnTo>
                    <a:pt x="1" y="0"/>
                  </a:lnTo>
                  <a:cubicBezTo>
                    <a:pt x="486" y="694"/>
                    <a:pt x="902" y="1179"/>
                    <a:pt x="1248" y="1941"/>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2" name="Google Shape;2274;p57">
              <a:extLst>
                <a:ext uri="{FF2B5EF4-FFF2-40B4-BE49-F238E27FC236}">
                  <a16:creationId xmlns:a16="http://schemas.microsoft.com/office/drawing/2014/main" id="{F76AB0C1-DCD8-4A43-9256-701B8C1F228E}"/>
                </a:ext>
              </a:extLst>
            </p:cNvPr>
            <p:cNvSpPr/>
            <p:nvPr/>
          </p:nvSpPr>
          <p:spPr>
            <a:xfrm>
              <a:off x="3335400" y="5291025"/>
              <a:ext cx="36425" cy="42900"/>
            </a:xfrm>
            <a:custGeom>
              <a:avLst/>
              <a:gdLst/>
              <a:ahLst/>
              <a:cxnLst/>
              <a:rect l="l" t="t" r="r" b="b"/>
              <a:pathLst>
                <a:path w="1457" h="1716" fill="none" extrusionOk="0">
                  <a:moveTo>
                    <a:pt x="1" y="0"/>
                  </a:moveTo>
                  <a:cubicBezTo>
                    <a:pt x="486" y="624"/>
                    <a:pt x="971" y="1092"/>
                    <a:pt x="1456" y="1716"/>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3" name="Google Shape;2275;p57">
              <a:extLst>
                <a:ext uri="{FF2B5EF4-FFF2-40B4-BE49-F238E27FC236}">
                  <a16:creationId xmlns:a16="http://schemas.microsoft.com/office/drawing/2014/main" id="{A3E0B2B1-1C39-4F11-953B-BB1423E1B35F}"/>
                </a:ext>
              </a:extLst>
            </p:cNvPr>
            <p:cNvSpPr/>
            <p:nvPr/>
          </p:nvSpPr>
          <p:spPr>
            <a:xfrm>
              <a:off x="3299000" y="5337800"/>
              <a:ext cx="37725" cy="34675"/>
            </a:xfrm>
            <a:custGeom>
              <a:avLst/>
              <a:gdLst/>
              <a:ahLst/>
              <a:cxnLst/>
              <a:rect l="l" t="t" r="r" b="b"/>
              <a:pathLst>
                <a:path w="1509" h="1387" fill="none" extrusionOk="0">
                  <a:moveTo>
                    <a:pt x="1" y="1"/>
                  </a:moveTo>
                  <a:cubicBezTo>
                    <a:pt x="625" y="139"/>
                    <a:pt x="1179" y="971"/>
                    <a:pt x="1509" y="1387"/>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4" name="Google Shape;2276;p57">
              <a:extLst>
                <a:ext uri="{FF2B5EF4-FFF2-40B4-BE49-F238E27FC236}">
                  <a16:creationId xmlns:a16="http://schemas.microsoft.com/office/drawing/2014/main" id="{EE6D8230-01D1-4F99-B09A-B475EBCB364B}"/>
                </a:ext>
              </a:extLst>
            </p:cNvPr>
            <p:cNvSpPr/>
            <p:nvPr/>
          </p:nvSpPr>
          <p:spPr>
            <a:xfrm>
              <a:off x="3266525" y="5386325"/>
              <a:ext cx="39000" cy="31225"/>
            </a:xfrm>
            <a:custGeom>
              <a:avLst/>
              <a:gdLst/>
              <a:ahLst/>
              <a:cxnLst/>
              <a:rect l="l" t="t" r="r" b="b"/>
              <a:pathLst>
                <a:path w="1560" h="1249" fill="none" extrusionOk="0">
                  <a:moveTo>
                    <a:pt x="0" y="0"/>
                  </a:moveTo>
                  <a:cubicBezTo>
                    <a:pt x="399" y="0"/>
                    <a:pt x="1560" y="953"/>
                    <a:pt x="1525" y="1213"/>
                  </a:cubicBezTo>
                  <a:lnTo>
                    <a:pt x="1525" y="1213"/>
                  </a:lnTo>
                  <a:cubicBezTo>
                    <a:pt x="1525" y="1231"/>
                    <a:pt x="1525" y="1231"/>
                    <a:pt x="1525" y="1248"/>
                  </a:cubicBezTo>
                </a:path>
              </a:pathLst>
            </a:custGeom>
            <a:grp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01" name="Google Shape;2128;p57">
            <a:extLst>
              <a:ext uri="{FF2B5EF4-FFF2-40B4-BE49-F238E27FC236}">
                <a16:creationId xmlns:a16="http://schemas.microsoft.com/office/drawing/2014/main" id="{804A09AD-C0CA-4EF6-A275-2781413F345E}"/>
              </a:ext>
            </a:extLst>
          </p:cNvPr>
          <p:cNvGrpSpPr/>
          <p:nvPr/>
        </p:nvGrpSpPr>
        <p:grpSpPr>
          <a:xfrm>
            <a:off x="1486266" y="4842142"/>
            <a:ext cx="1226835" cy="695093"/>
            <a:chOff x="2201850" y="617375"/>
            <a:chExt cx="1168900" cy="772850"/>
          </a:xfrm>
          <a:solidFill>
            <a:srgbClr val="00B050"/>
          </a:solidFill>
        </p:grpSpPr>
        <p:sp>
          <p:nvSpPr>
            <p:cNvPr id="102" name="Google Shape;2129;p57">
              <a:extLst>
                <a:ext uri="{FF2B5EF4-FFF2-40B4-BE49-F238E27FC236}">
                  <a16:creationId xmlns:a16="http://schemas.microsoft.com/office/drawing/2014/main" id="{3C664752-A632-49FF-963D-B95F59B0BCF4}"/>
                </a:ext>
              </a:extLst>
            </p:cNvPr>
            <p:cNvSpPr/>
            <p:nvPr/>
          </p:nvSpPr>
          <p:spPr>
            <a:xfrm>
              <a:off x="2387775" y="1373175"/>
              <a:ext cx="763775" cy="16875"/>
            </a:xfrm>
            <a:custGeom>
              <a:avLst/>
              <a:gdLst/>
              <a:ahLst/>
              <a:cxnLst/>
              <a:rect l="l" t="t" r="r" b="b"/>
              <a:pathLst>
                <a:path w="30551" h="675" extrusionOk="0">
                  <a:moveTo>
                    <a:pt x="23514" y="1"/>
                  </a:moveTo>
                  <a:cubicBezTo>
                    <a:pt x="20740" y="1"/>
                    <a:pt x="17968" y="43"/>
                    <a:pt x="15207" y="43"/>
                  </a:cubicBezTo>
                  <a:cubicBezTo>
                    <a:pt x="12756" y="43"/>
                    <a:pt x="10298" y="2"/>
                    <a:pt x="7844" y="2"/>
                  </a:cubicBezTo>
                  <a:cubicBezTo>
                    <a:pt x="5267" y="2"/>
                    <a:pt x="2694" y="47"/>
                    <a:pt x="139" y="233"/>
                  </a:cubicBezTo>
                  <a:cubicBezTo>
                    <a:pt x="1" y="233"/>
                    <a:pt x="1" y="440"/>
                    <a:pt x="139" y="440"/>
                  </a:cubicBezTo>
                  <a:cubicBezTo>
                    <a:pt x="2694" y="625"/>
                    <a:pt x="5271" y="671"/>
                    <a:pt x="7850" y="671"/>
                  </a:cubicBezTo>
                  <a:cubicBezTo>
                    <a:pt x="10307" y="671"/>
                    <a:pt x="12765" y="630"/>
                    <a:pt x="15207" y="630"/>
                  </a:cubicBezTo>
                  <a:cubicBezTo>
                    <a:pt x="18057" y="630"/>
                    <a:pt x="20930" y="675"/>
                    <a:pt x="23806" y="675"/>
                  </a:cubicBezTo>
                  <a:cubicBezTo>
                    <a:pt x="25963" y="675"/>
                    <a:pt x="28122" y="649"/>
                    <a:pt x="30274" y="561"/>
                  </a:cubicBezTo>
                  <a:cubicBezTo>
                    <a:pt x="30550" y="561"/>
                    <a:pt x="30550" y="129"/>
                    <a:pt x="30274" y="129"/>
                  </a:cubicBezTo>
                  <a:cubicBezTo>
                    <a:pt x="28023" y="29"/>
                    <a:pt x="25768" y="1"/>
                    <a:pt x="23514" y="1"/>
                  </a:cubicBezTo>
                  <a:close/>
                </a:path>
              </a:pathLst>
            </a:custGeom>
            <a:grpFill/>
            <a:ln>
              <a:noFill/>
            </a:ln>
          </p:spPr>
          <p:txBody>
            <a:bodyPr spcFirstLastPara="1" wrap="square" lIns="121900" tIns="121900" rIns="121900" bIns="121900" anchor="ctr" anchorCtr="0">
              <a:noAutofit/>
            </a:bodyPr>
            <a:lstStyle/>
            <a:p>
              <a:endParaRPr sz="2400"/>
            </a:p>
          </p:txBody>
        </p:sp>
        <p:grpSp>
          <p:nvGrpSpPr>
            <p:cNvPr id="103" name="Google Shape;2130;p57">
              <a:extLst>
                <a:ext uri="{FF2B5EF4-FFF2-40B4-BE49-F238E27FC236}">
                  <a16:creationId xmlns:a16="http://schemas.microsoft.com/office/drawing/2014/main" id="{1665D2D6-4F27-4F50-AC37-20B510AE766F}"/>
                </a:ext>
              </a:extLst>
            </p:cNvPr>
            <p:cNvGrpSpPr/>
            <p:nvPr/>
          </p:nvGrpSpPr>
          <p:grpSpPr>
            <a:xfrm>
              <a:off x="2201850" y="617375"/>
              <a:ext cx="1168900" cy="772850"/>
              <a:chOff x="2201850" y="617375"/>
              <a:chExt cx="1168900" cy="772850"/>
            </a:xfrm>
            <a:grpFill/>
          </p:grpSpPr>
          <p:sp>
            <p:nvSpPr>
              <p:cNvPr id="104" name="Google Shape;2131;p57">
                <a:extLst>
                  <a:ext uri="{FF2B5EF4-FFF2-40B4-BE49-F238E27FC236}">
                    <a16:creationId xmlns:a16="http://schemas.microsoft.com/office/drawing/2014/main" id="{CC3754EF-817B-46A5-BC14-14301115547B}"/>
                  </a:ext>
                </a:extLst>
              </p:cNvPr>
              <p:cNvSpPr/>
              <p:nvPr/>
            </p:nvSpPr>
            <p:spPr>
              <a:xfrm>
                <a:off x="2440000" y="934600"/>
                <a:ext cx="708525" cy="401775"/>
              </a:xfrm>
              <a:custGeom>
                <a:avLst/>
                <a:gdLst/>
                <a:ahLst/>
                <a:cxnLst/>
                <a:rect l="l" t="t" r="r" b="b"/>
                <a:pathLst>
                  <a:path w="28341" h="16071" extrusionOk="0">
                    <a:moveTo>
                      <a:pt x="16058" y="0"/>
                    </a:moveTo>
                    <a:cubicBezTo>
                      <a:pt x="9747" y="0"/>
                      <a:pt x="2888" y="639"/>
                      <a:pt x="2089" y="1241"/>
                    </a:cubicBezTo>
                    <a:cubicBezTo>
                      <a:pt x="0" y="2811"/>
                      <a:pt x="863" y="15342"/>
                      <a:pt x="1485" y="15843"/>
                    </a:cubicBezTo>
                    <a:cubicBezTo>
                      <a:pt x="1685" y="16003"/>
                      <a:pt x="4344" y="16070"/>
                      <a:pt x="7861" y="16070"/>
                    </a:cubicBezTo>
                    <a:cubicBezTo>
                      <a:pt x="14947" y="16070"/>
                      <a:pt x="25519" y="15797"/>
                      <a:pt x="26511" y="15463"/>
                    </a:cubicBezTo>
                    <a:cubicBezTo>
                      <a:pt x="27978" y="14980"/>
                      <a:pt x="28341" y="4555"/>
                      <a:pt x="26873" y="1724"/>
                    </a:cubicBezTo>
                    <a:cubicBezTo>
                      <a:pt x="26206" y="445"/>
                      <a:pt x="21323" y="0"/>
                      <a:pt x="16058" y="0"/>
                    </a:cubicBezTo>
                    <a:close/>
                  </a:path>
                </a:pathLst>
              </a:custGeom>
              <a:grpFill/>
              <a:ln>
                <a:noFill/>
              </a:ln>
            </p:spPr>
            <p:txBody>
              <a:bodyPr spcFirstLastPara="1" wrap="square" lIns="121900" tIns="121900" rIns="121900" bIns="121900" anchor="ctr" anchorCtr="0">
                <a:noAutofit/>
              </a:bodyPr>
              <a:lstStyle/>
              <a:p>
                <a:endParaRPr sz="2400"/>
              </a:p>
            </p:txBody>
          </p:sp>
          <p:sp>
            <p:nvSpPr>
              <p:cNvPr id="105" name="Google Shape;2132;p57">
                <a:extLst>
                  <a:ext uri="{FF2B5EF4-FFF2-40B4-BE49-F238E27FC236}">
                    <a16:creationId xmlns:a16="http://schemas.microsoft.com/office/drawing/2014/main" id="{E69008D0-79F7-46E7-85EC-FF793A603A42}"/>
                  </a:ext>
                </a:extLst>
              </p:cNvPr>
              <p:cNvSpPr/>
              <p:nvPr/>
            </p:nvSpPr>
            <p:spPr>
              <a:xfrm>
                <a:off x="2345000" y="1313225"/>
                <a:ext cx="867375" cy="77000"/>
              </a:xfrm>
              <a:custGeom>
                <a:avLst/>
                <a:gdLst/>
                <a:ahLst/>
                <a:cxnLst/>
                <a:rect l="l" t="t" r="r" b="b"/>
                <a:pathLst>
                  <a:path w="34695" h="3080" extrusionOk="0">
                    <a:moveTo>
                      <a:pt x="3255" y="0"/>
                    </a:moveTo>
                    <a:cubicBezTo>
                      <a:pt x="3023" y="0"/>
                      <a:pt x="2791" y="7"/>
                      <a:pt x="2558" y="24"/>
                    </a:cubicBezTo>
                    <a:cubicBezTo>
                      <a:pt x="1764" y="93"/>
                      <a:pt x="763" y="301"/>
                      <a:pt x="469" y="1146"/>
                    </a:cubicBezTo>
                    <a:cubicBezTo>
                      <a:pt x="1" y="2438"/>
                      <a:pt x="1678" y="2808"/>
                      <a:pt x="2645" y="2808"/>
                    </a:cubicBezTo>
                    <a:cubicBezTo>
                      <a:pt x="2711" y="2808"/>
                      <a:pt x="2775" y="2807"/>
                      <a:pt x="2834" y="2803"/>
                    </a:cubicBezTo>
                    <a:cubicBezTo>
                      <a:pt x="2972" y="2803"/>
                      <a:pt x="2972" y="2596"/>
                      <a:pt x="2834" y="2596"/>
                    </a:cubicBezTo>
                    <a:lnTo>
                      <a:pt x="2834" y="2613"/>
                    </a:lnTo>
                    <a:cubicBezTo>
                      <a:pt x="2057" y="2527"/>
                      <a:pt x="607" y="2354"/>
                      <a:pt x="832" y="1267"/>
                    </a:cubicBezTo>
                    <a:cubicBezTo>
                      <a:pt x="935" y="784"/>
                      <a:pt x="1608" y="646"/>
                      <a:pt x="2005" y="559"/>
                    </a:cubicBezTo>
                    <a:cubicBezTo>
                      <a:pt x="2386" y="479"/>
                      <a:pt x="2779" y="451"/>
                      <a:pt x="3173" y="451"/>
                    </a:cubicBezTo>
                    <a:cubicBezTo>
                      <a:pt x="3710" y="451"/>
                      <a:pt x="4250" y="502"/>
                      <a:pt x="4767" y="542"/>
                    </a:cubicBezTo>
                    <a:cubicBezTo>
                      <a:pt x="6301" y="659"/>
                      <a:pt x="7850" y="687"/>
                      <a:pt x="9401" y="687"/>
                    </a:cubicBezTo>
                    <a:cubicBezTo>
                      <a:pt x="10832" y="687"/>
                      <a:pt x="12265" y="663"/>
                      <a:pt x="13690" y="663"/>
                    </a:cubicBezTo>
                    <a:lnTo>
                      <a:pt x="25427" y="663"/>
                    </a:lnTo>
                    <a:cubicBezTo>
                      <a:pt x="26658" y="663"/>
                      <a:pt x="27897" y="655"/>
                      <a:pt x="29133" y="655"/>
                    </a:cubicBezTo>
                    <a:cubicBezTo>
                      <a:pt x="29751" y="655"/>
                      <a:pt x="30369" y="657"/>
                      <a:pt x="30984" y="663"/>
                    </a:cubicBezTo>
                    <a:cubicBezTo>
                      <a:pt x="31115" y="656"/>
                      <a:pt x="31247" y="653"/>
                      <a:pt x="31379" y="653"/>
                    </a:cubicBezTo>
                    <a:cubicBezTo>
                      <a:pt x="31909" y="653"/>
                      <a:pt x="32444" y="708"/>
                      <a:pt x="32969" y="818"/>
                    </a:cubicBezTo>
                    <a:cubicBezTo>
                      <a:pt x="33504" y="939"/>
                      <a:pt x="34177" y="1215"/>
                      <a:pt x="33452" y="2078"/>
                    </a:cubicBezTo>
                    <a:cubicBezTo>
                      <a:pt x="33073" y="2527"/>
                      <a:pt x="32365" y="2613"/>
                      <a:pt x="31847" y="2648"/>
                    </a:cubicBezTo>
                    <a:cubicBezTo>
                      <a:pt x="31554" y="2648"/>
                      <a:pt x="31554" y="3079"/>
                      <a:pt x="31847" y="3079"/>
                    </a:cubicBezTo>
                    <a:cubicBezTo>
                      <a:pt x="32710" y="3079"/>
                      <a:pt x="34695" y="2596"/>
                      <a:pt x="34402" y="1302"/>
                    </a:cubicBezTo>
                    <a:cubicBezTo>
                      <a:pt x="34125" y="111"/>
                      <a:pt x="32399" y="76"/>
                      <a:pt x="31433" y="76"/>
                    </a:cubicBezTo>
                    <a:cubicBezTo>
                      <a:pt x="29517" y="47"/>
                      <a:pt x="27599" y="38"/>
                      <a:pt x="25681" y="38"/>
                    </a:cubicBezTo>
                    <a:cubicBezTo>
                      <a:pt x="21844" y="38"/>
                      <a:pt x="18005" y="76"/>
                      <a:pt x="14173" y="76"/>
                    </a:cubicBezTo>
                    <a:cubicBezTo>
                      <a:pt x="11446" y="76"/>
                      <a:pt x="8719" y="76"/>
                      <a:pt x="5992" y="93"/>
                    </a:cubicBezTo>
                    <a:cubicBezTo>
                      <a:pt x="5936" y="94"/>
                      <a:pt x="5881" y="95"/>
                      <a:pt x="5825" y="95"/>
                    </a:cubicBezTo>
                    <a:cubicBezTo>
                      <a:pt x="4961" y="95"/>
                      <a:pt x="4113" y="0"/>
                      <a:pt x="3255" y="0"/>
                    </a:cubicBezTo>
                    <a:close/>
                  </a:path>
                </a:pathLst>
              </a:custGeom>
              <a:grpFill/>
              <a:ln>
                <a:noFill/>
              </a:ln>
            </p:spPr>
            <p:txBody>
              <a:bodyPr spcFirstLastPara="1" wrap="square" lIns="121900" tIns="121900" rIns="121900" bIns="121900" anchor="ctr" anchorCtr="0">
                <a:noAutofit/>
              </a:bodyPr>
              <a:lstStyle/>
              <a:p>
                <a:endParaRPr sz="2400"/>
              </a:p>
            </p:txBody>
          </p:sp>
          <p:sp>
            <p:nvSpPr>
              <p:cNvPr id="106" name="Google Shape;2133;p57">
                <a:extLst>
                  <a:ext uri="{FF2B5EF4-FFF2-40B4-BE49-F238E27FC236}">
                    <a16:creationId xmlns:a16="http://schemas.microsoft.com/office/drawing/2014/main" id="{4622CD5F-0316-4901-A7B4-F9D374617D85}"/>
                  </a:ext>
                </a:extLst>
              </p:cNvPr>
              <p:cNvSpPr/>
              <p:nvPr/>
            </p:nvSpPr>
            <p:spPr>
              <a:xfrm>
                <a:off x="2394675" y="882400"/>
                <a:ext cx="808225" cy="444500"/>
              </a:xfrm>
              <a:custGeom>
                <a:avLst/>
                <a:gdLst/>
                <a:ahLst/>
                <a:cxnLst/>
                <a:rect l="l" t="t" r="r" b="b"/>
                <a:pathLst>
                  <a:path w="32329" h="17780" extrusionOk="0">
                    <a:moveTo>
                      <a:pt x="7984" y="1"/>
                    </a:moveTo>
                    <a:cubicBezTo>
                      <a:pt x="7653" y="1"/>
                      <a:pt x="7322" y="5"/>
                      <a:pt x="6991" y="15"/>
                    </a:cubicBezTo>
                    <a:cubicBezTo>
                      <a:pt x="5023" y="84"/>
                      <a:pt x="2176" y="170"/>
                      <a:pt x="847" y="1862"/>
                    </a:cubicBezTo>
                    <a:cubicBezTo>
                      <a:pt x="363" y="2466"/>
                      <a:pt x="243" y="3294"/>
                      <a:pt x="156" y="4037"/>
                    </a:cubicBezTo>
                    <a:cubicBezTo>
                      <a:pt x="1" y="5504"/>
                      <a:pt x="35" y="7040"/>
                      <a:pt x="35" y="8524"/>
                    </a:cubicBezTo>
                    <a:cubicBezTo>
                      <a:pt x="35" y="11510"/>
                      <a:pt x="105" y="14565"/>
                      <a:pt x="536" y="17516"/>
                    </a:cubicBezTo>
                    <a:cubicBezTo>
                      <a:pt x="544" y="17594"/>
                      <a:pt x="604" y="17630"/>
                      <a:pt x="668" y="17630"/>
                    </a:cubicBezTo>
                    <a:cubicBezTo>
                      <a:pt x="746" y="17630"/>
                      <a:pt x="829" y="17577"/>
                      <a:pt x="829" y="17482"/>
                    </a:cubicBezTo>
                    <a:lnTo>
                      <a:pt x="847" y="17482"/>
                    </a:lnTo>
                    <a:cubicBezTo>
                      <a:pt x="778" y="14962"/>
                      <a:pt x="605" y="12459"/>
                      <a:pt x="588" y="9939"/>
                    </a:cubicBezTo>
                    <a:cubicBezTo>
                      <a:pt x="588" y="8679"/>
                      <a:pt x="605" y="7419"/>
                      <a:pt x="640" y="6159"/>
                    </a:cubicBezTo>
                    <a:cubicBezTo>
                      <a:pt x="691" y="4934"/>
                      <a:pt x="622" y="3622"/>
                      <a:pt x="1123" y="2483"/>
                    </a:cubicBezTo>
                    <a:cubicBezTo>
                      <a:pt x="1675" y="1275"/>
                      <a:pt x="3246" y="1051"/>
                      <a:pt x="4385" y="843"/>
                    </a:cubicBezTo>
                    <a:cubicBezTo>
                      <a:pt x="5589" y="638"/>
                      <a:pt x="6822" y="548"/>
                      <a:pt x="8044" y="548"/>
                    </a:cubicBezTo>
                    <a:cubicBezTo>
                      <a:pt x="8153" y="548"/>
                      <a:pt x="8263" y="549"/>
                      <a:pt x="8372" y="550"/>
                    </a:cubicBezTo>
                    <a:cubicBezTo>
                      <a:pt x="10823" y="550"/>
                      <a:pt x="13274" y="826"/>
                      <a:pt x="15707" y="964"/>
                    </a:cubicBezTo>
                    <a:cubicBezTo>
                      <a:pt x="17332" y="1051"/>
                      <a:pt x="18957" y="1090"/>
                      <a:pt x="20583" y="1090"/>
                    </a:cubicBezTo>
                    <a:cubicBezTo>
                      <a:pt x="21546" y="1090"/>
                      <a:pt x="22510" y="1076"/>
                      <a:pt x="23474" y="1051"/>
                    </a:cubicBezTo>
                    <a:cubicBezTo>
                      <a:pt x="24734" y="1016"/>
                      <a:pt x="25977" y="947"/>
                      <a:pt x="27237" y="878"/>
                    </a:cubicBezTo>
                    <a:cubicBezTo>
                      <a:pt x="27447" y="865"/>
                      <a:pt x="27657" y="856"/>
                      <a:pt x="27863" y="856"/>
                    </a:cubicBezTo>
                    <a:cubicBezTo>
                      <a:pt x="28993" y="856"/>
                      <a:pt x="30035" y="1107"/>
                      <a:pt x="30706" y="2172"/>
                    </a:cubicBezTo>
                    <a:cubicBezTo>
                      <a:pt x="31379" y="3243"/>
                      <a:pt x="31327" y="4796"/>
                      <a:pt x="31327" y="6021"/>
                    </a:cubicBezTo>
                    <a:cubicBezTo>
                      <a:pt x="31327" y="7281"/>
                      <a:pt x="31206" y="8541"/>
                      <a:pt x="31137" y="9784"/>
                    </a:cubicBezTo>
                    <a:lnTo>
                      <a:pt x="30654" y="17482"/>
                    </a:lnTo>
                    <a:cubicBezTo>
                      <a:pt x="30645" y="17680"/>
                      <a:pt x="30796" y="17780"/>
                      <a:pt x="30954" y="17780"/>
                    </a:cubicBezTo>
                    <a:cubicBezTo>
                      <a:pt x="31111" y="17780"/>
                      <a:pt x="31275" y="17680"/>
                      <a:pt x="31293" y="17482"/>
                    </a:cubicBezTo>
                    <a:lnTo>
                      <a:pt x="31810" y="8351"/>
                    </a:lnTo>
                    <a:cubicBezTo>
                      <a:pt x="31914" y="6332"/>
                      <a:pt x="32328" y="3260"/>
                      <a:pt x="30947" y="1534"/>
                    </a:cubicBezTo>
                    <a:cubicBezTo>
                      <a:pt x="30124" y="512"/>
                      <a:pt x="28918" y="271"/>
                      <a:pt x="27660" y="271"/>
                    </a:cubicBezTo>
                    <a:cubicBezTo>
                      <a:pt x="26731" y="271"/>
                      <a:pt x="25775" y="402"/>
                      <a:pt x="24924" y="446"/>
                    </a:cubicBezTo>
                    <a:cubicBezTo>
                      <a:pt x="23611" y="505"/>
                      <a:pt x="22298" y="533"/>
                      <a:pt x="20985" y="533"/>
                    </a:cubicBezTo>
                    <a:cubicBezTo>
                      <a:pt x="19225" y="533"/>
                      <a:pt x="17466" y="484"/>
                      <a:pt x="15707" y="395"/>
                    </a:cubicBezTo>
                    <a:cubicBezTo>
                      <a:pt x="13122" y="272"/>
                      <a:pt x="10563" y="1"/>
                      <a:pt x="7984" y="1"/>
                    </a:cubicBezTo>
                    <a:close/>
                  </a:path>
                </a:pathLst>
              </a:custGeom>
              <a:grpFill/>
              <a:ln>
                <a:noFill/>
              </a:ln>
            </p:spPr>
            <p:txBody>
              <a:bodyPr spcFirstLastPara="1" wrap="square" lIns="121900" tIns="121900" rIns="121900" bIns="121900" anchor="ctr" anchorCtr="0">
                <a:noAutofit/>
              </a:bodyPr>
              <a:lstStyle/>
              <a:p>
                <a:endParaRPr sz="2400"/>
              </a:p>
            </p:txBody>
          </p:sp>
          <p:sp>
            <p:nvSpPr>
              <p:cNvPr id="107" name="Google Shape;2134;p57">
                <a:extLst>
                  <a:ext uri="{FF2B5EF4-FFF2-40B4-BE49-F238E27FC236}">
                    <a16:creationId xmlns:a16="http://schemas.microsoft.com/office/drawing/2014/main" id="{1044E45A-C66F-4F43-9D61-ED28BA27C868}"/>
                  </a:ext>
                </a:extLst>
              </p:cNvPr>
              <p:cNvSpPr/>
              <p:nvPr/>
            </p:nvSpPr>
            <p:spPr>
              <a:xfrm>
                <a:off x="2445600" y="932100"/>
                <a:ext cx="695600" cy="385200"/>
              </a:xfrm>
              <a:custGeom>
                <a:avLst/>
                <a:gdLst/>
                <a:ahLst/>
                <a:cxnLst/>
                <a:rect l="l" t="t" r="r" b="b"/>
                <a:pathLst>
                  <a:path w="27824" h="15408" extrusionOk="0">
                    <a:moveTo>
                      <a:pt x="7259" y="1"/>
                    </a:moveTo>
                    <a:cubicBezTo>
                      <a:pt x="6991" y="1"/>
                      <a:pt x="6724" y="4"/>
                      <a:pt x="6456" y="12"/>
                    </a:cubicBezTo>
                    <a:cubicBezTo>
                      <a:pt x="4937" y="46"/>
                      <a:pt x="2262" y="81"/>
                      <a:pt x="1209" y="1427"/>
                    </a:cubicBezTo>
                    <a:cubicBezTo>
                      <a:pt x="1" y="2998"/>
                      <a:pt x="380" y="5621"/>
                      <a:pt x="380" y="7468"/>
                    </a:cubicBezTo>
                    <a:cubicBezTo>
                      <a:pt x="380" y="10022"/>
                      <a:pt x="432" y="12629"/>
                      <a:pt x="812" y="15149"/>
                    </a:cubicBezTo>
                    <a:cubicBezTo>
                      <a:pt x="827" y="15226"/>
                      <a:pt x="888" y="15262"/>
                      <a:pt x="951" y="15262"/>
                    </a:cubicBezTo>
                    <a:cubicBezTo>
                      <a:pt x="1027" y="15262"/>
                      <a:pt x="1105" y="15209"/>
                      <a:pt x="1105" y="15114"/>
                    </a:cubicBezTo>
                    <a:lnTo>
                      <a:pt x="1122" y="15131"/>
                    </a:lnTo>
                    <a:cubicBezTo>
                      <a:pt x="1088" y="13060"/>
                      <a:pt x="950" y="10989"/>
                      <a:pt x="915" y="8918"/>
                    </a:cubicBezTo>
                    <a:cubicBezTo>
                      <a:pt x="898" y="6847"/>
                      <a:pt x="708" y="4499"/>
                      <a:pt x="1243" y="2515"/>
                    </a:cubicBezTo>
                    <a:cubicBezTo>
                      <a:pt x="1830" y="409"/>
                      <a:pt x="5696" y="581"/>
                      <a:pt x="7370" y="564"/>
                    </a:cubicBezTo>
                    <a:cubicBezTo>
                      <a:pt x="7503" y="562"/>
                      <a:pt x="7636" y="561"/>
                      <a:pt x="7769" y="561"/>
                    </a:cubicBezTo>
                    <a:cubicBezTo>
                      <a:pt x="9794" y="561"/>
                      <a:pt x="11817" y="796"/>
                      <a:pt x="13826" y="909"/>
                    </a:cubicBezTo>
                    <a:cubicBezTo>
                      <a:pt x="15270" y="995"/>
                      <a:pt x="16714" y="1029"/>
                      <a:pt x="18151" y="1029"/>
                    </a:cubicBezTo>
                    <a:cubicBezTo>
                      <a:pt x="18741" y="1029"/>
                      <a:pt x="19331" y="1023"/>
                      <a:pt x="19918" y="1013"/>
                    </a:cubicBezTo>
                    <a:cubicBezTo>
                      <a:pt x="20852" y="988"/>
                      <a:pt x="22162" y="754"/>
                      <a:pt x="23392" y="754"/>
                    </a:cubicBezTo>
                    <a:cubicBezTo>
                      <a:pt x="24687" y="754"/>
                      <a:pt x="25893" y="1013"/>
                      <a:pt x="26477" y="2049"/>
                    </a:cubicBezTo>
                    <a:cubicBezTo>
                      <a:pt x="27461" y="3826"/>
                      <a:pt x="26891" y="6709"/>
                      <a:pt x="26770" y="8624"/>
                    </a:cubicBezTo>
                    <a:lnTo>
                      <a:pt x="26373" y="15097"/>
                    </a:lnTo>
                    <a:cubicBezTo>
                      <a:pt x="26356" y="15304"/>
                      <a:pt x="26507" y="15408"/>
                      <a:pt x="26665" y="15408"/>
                    </a:cubicBezTo>
                    <a:cubicBezTo>
                      <a:pt x="26822" y="15408"/>
                      <a:pt x="26986" y="15304"/>
                      <a:pt x="26995" y="15097"/>
                    </a:cubicBezTo>
                    <a:cubicBezTo>
                      <a:pt x="27133" y="12629"/>
                      <a:pt x="27271" y="10161"/>
                      <a:pt x="27409" y="7692"/>
                    </a:cubicBezTo>
                    <a:cubicBezTo>
                      <a:pt x="27530" y="5673"/>
                      <a:pt x="27823" y="3308"/>
                      <a:pt x="26788" y="1462"/>
                    </a:cubicBezTo>
                    <a:cubicBezTo>
                      <a:pt x="26230" y="451"/>
                      <a:pt x="25106" y="229"/>
                      <a:pt x="23963" y="229"/>
                    </a:cubicBezTo>
                    <a:cubicBezTo>
                      <a:pt x="23194" y="229"/>
                      <a:pt x="22417" y="329"/>
                      <a:pt x="21799" y="357"/>
                    </a:cubicBezTo>
                    <a:cubicBezTo>
                      <a:pt x="20510" y="424"/>
                      <a:pt x="19220" y="459"/>
                      <a:pt x="17930" y="459"/>
                    </a:cubicBezTo>
                    <a:cubicBezTo>
                      <a:pt x="16562" y="459"/>
                      <a:pt x="15194" y="420"/>
                      <a:pt x="13826" y="340"/>
                    </a:cubicBezTo>
                    <a:cubicBezTo>
                      <a:pt x="11641" y="232"/>
                      <a:pt x="9456" y="1"/>
                      <a:pt x="7259" y="1"/>
                    </a:cubicBezTo>
                    <a:close/>
                  </a:path>
                </a:pathLst>
              </a:custGeom>
              <a:grpFill/>
              <a:ln>
                <a:noFill/>
              </a:ln>
            </p:spPr>
            <p:txBody>
              <a:bodyPr spcFirstLastPara="1" wrap="square" lIns="121900" tIns="121900" rIns="121900" bIns="121900" anchor="ctr" anchorCtr="0">
                <a:noAutofit/>
              </a:bodyPr>
              <a:lstStyle/>
              <a:p>
                <a:endParaRPr sz="2400"/>
              </a:p>
            </p:txBody>
          </p:sp>
          <p:sp>
            <p:nvSpPr>
              <p:cNvPr id="108" name="Google Shape;2135;p57">
                <a:extLst>
                  <a:ext uri="{FF2B5EF4-FFF2-40B4-BE49-F238E27FC236}">
                    <a16:creationId xmlns:a16="http://schemas.microsoft.com/office/drawing/2014/main" id="{D6D7CD50-65C1-4C87-9665-5A634DD1AC94}"/>
                  </a:ext>
                </a:extLst>
              </p:cNvPr>
              <p:cNvSpPr/>
              <p:nvPr/>
            </p:nvSpPr>
            <p:spPr>
              <a:xfrm>
                <a:off x="2739875" y="1173325"/>
                <a:ext cx="75325" cy="27500"/>
              </a:xfrm>
              <a:custGeom>
                <a:avLst/>
                <a:gdLst/>
                <a:ahLst/>
                <a:cxnLst/>
                <a:rect l="l" t="t" r="r" b="b"/>
                <a:pathLst>
                  <a:path w="3013" h="1100" extrusionOk="0">
                    <a:moveTo>
                      <a:pt x="1803" y="0"/>
                    </a:moveTo>
                    <a:cubicBezTo>
                      <a:pt x="1118" y="0"/>
                      <a:pt x="361" y="370"/>
                      <a:pt x="52" y="874"/>
                    </a:cubicBezTo>
                    <a:cubicBezTo>
                      <a:pt x="0" y="992"/>
                      <a:pt x="97" y="1100"/>
                      <a:pt x="207" y="1100"/>
                    </a:cubicBezTo>
                    <a:cubicBezTo>
                      <a:pt x="242" y="1100"/>
                      <a:pt x="278" y="1089"/>
                      <a:pt x="311" y="1064"/>
                    </a:cubicBezTo>
                    <a:cubicBezTo>
                      <a:pt x="605" y="736"/>
                      <a:pt x="1036" y="529"/>
                      <a:pt x="1485" y="494"/>
                    </a:cubicBezTo>
                    <a:cubicBezTo>
                      <a:pt x="1515" y="492"/>
                      <a:pt x="1544" y="491"/>
                      <a:pt x="1572" y="491"/>
                    </a:cubicBezTo>
                    <a:cubicBezTo>
                      <a:pt x="2009" y="491"/>
                      <a:pt x="2322" y="729"/>
                      <a:pt x="2710" y="891"/>
                    </a:cubicBezTo>
                    <a:cubicBezTo>
                      <a:pt x="2728" y="896"/>
                      <a:pt x="2745" y="899"/>
                      <a:pt x="2761" y="899"/>
                    </a:cubicBezTo>
                    <a:cubicBezTo>
                      <a:pt x="2908" y="899"/>
                      <a:pt x="3012" y="705"/>
                      <a:pt x="2935" y="581"/>
                    </a:cubicBezTo>
                    <a:cubicBezTo>
                      <a:pt x="2698" y="170"/>
                      <a:pt x="2267" y="0"/>
                      <a:pt x="1803" y="0"/>
                    </a:cubicBezTo>
                    <a:close/>
                  </a:path>
                </a:pathLst>
              </a:custGeom>
              <a:grpFill/>
              <a:ln>
                <a:noFill/>
              </a:ln>
            </p:spPr>
            <p:txBody>
              <a:bodyPr spcFirstLastPara="1" wrap="square" lIns="121900" tIns="121900" rIns="121900" bIns="121900" anchor="ctr" anchorCtr="0">
                <a:noAutofit/>
              </a:bodyPr>
              <a:lstStyle/>
              <a:p>
                <a:endParaRPr sz="2400"/>
              </a:p>
            </p:txBody>
          </p:sp>
          <p:sp>
            <p:nvSpPr>
              <p:cNvPr id="109" name="Google Shape;2136;p57">
                <a:extLst>
                  <a:ext uri="{FF2B5EF4-FFF2-40B4-BE49-F238E27FC236}">
                    <a16:creationId xmlns:a16="http://schemas.microsoft.com/office/drawing/2014/main" id="{2C779469-63E2-4C66-BE09-3B4C64F85BD9}"/>
                  </a:ext>
                </a:extLst>
              </p:cNvPr>
              <p:cNvSpPr/>
              <p:nvPr/>
            </p:nvSpPr>
            <p:spPr>
              <a:xfrm>
                <a:off x="2683875" y="1119100"/>
                <a:ext cx="188325" cy="53250"/>
              </a:xfrm>
              <a:custGeom>
                <a:avLst/>
                <a:gdLst/>
                <a:ahLst/>
                <a:cxnLst/>
                <a:rect l="l" t="t" r="r" b="b"/>
                <a:pathLst>
                  <a:path w="7533" h="2130" extrusionOk="0">
                    <a:moveTo>
                      <a:pt x="4494" y="0"/>
                    </a:moveTo>
                    <a:cubicBezTo>
                      <a:pt x="2770" y="0"/>
                      <a:pt x="842" y="821"/>
                      <a:pt x="66" y="1921"/>
                    </a:cubicBezTo>
                    <a:cubicBezTo>
                      <a:pt x="1" y="2026"/>
                      <a:pt x="93" y="2130"/>
                      <a:pt x="195" y="2130"/>
                    </a:cubicBezTo>
                    <a:cubicBezTo>
                      <a:pt x="227" y="2130"/>
                      <a:pt x="261" y="2119"/>
                      <a:pt x="290" y="2094"/>
                    </a:cubicBezTo>
                    <a:cubicBezTo>
                      <a:pt x="1171" y="1265"/>
                      <a:pt x="2292" y="782"/>
                      <a:pt x="3501" y="678"/>
                    </a:cubicBezTo>
                    <a:cubicBezTo>
                      <a:pt x="3712" y="656"/>
                      <a:pt x="3914" y="645"/>
                      <a:pt x="4109" y="645"/>
                    </a:cubicBezTo>
                    <a:cubicBezTo>
                      <a:pt x="5263" y="645"/>
                      <a:pt x="6145" y="1042"/>
                      <a:pt x="7091" y="1869"/>
                    </a:cubicBezTo>
                    <a:cubicBezTo>
                      <a:pt x="7134" y="1907"/>
                      <a:pt x="7188" y="1925"/>
                      <a:pt x="7243" y="1925"/>
                    </a:cubicBezTo>
                    <a:cubicBezTo>
                      <a:pt x="7387" y="1925"/>
                      <a:pt x="7533" y="1807"/>
                      <a:pt x="7470" y="1645"/>
                    </a:cubicBezTo>
                    <a:cubicBezTo>
                      <a:pt x="6987" y="470"/>
                      <a:pt x="5799" y="0"/>
                      <a:pt x="4494" y="0"/>
                    </a:cubicBezTo>
                    <a:close/>
                  </a:path>
                </a:pathLst>
              </a:custGeom>
              <a:grpFill/>
              <a:ln>
                <a:noFill/>
              </a:ln>
            </p:spPr>
            <p:txBody>
              <a:bodyPr spcFirstLastPara="1" wrap="square" lIns="121900" tIns="121900" rIns="121900" bIns="121900" anchor="ctr" anchorCtr="0">
                <a:noAutofit/>
              </a:bodyPr>
              <a:lstStyle/>
              <a:p>
                <a:endParaRPr sz="2400"/>
              </a:p>
            </p:txBody>
          </p:sp>
          <p:sp>
            <p:nvSpPr>
              <p:cNvPr id="110" name="Google Shape;2137;p57">
                <a:extLst>
                  <a:ext uri="{FF2B5EF4-FFF2-40B4-BE49-F238E27FC236}">
                    <a16:creationId xmlns:a16="http://schemas.microsoft.com/office/drawing/2014/main" id="{54AFD212-021E-4797-BEDC-DB4221A242D6}"/>
                  </a:ext>
                </a:extLst>
              </p:cNvPr>
              <p:cNvSpPr/>
              <p:nvPr/>
            </p:nvSpPr>
            <p:spPr>
              <a:xfrm>
                <a:off x="2639175" y="1040625"/>
                <a:ext cx="292800" cy="82575"/>
              </a:xfrm>
              <a:custGeom>
                <a:avLst/>
                <a:gdLst/>
                <a:ahLst/>
                <a:cxnLst/>
                <a:rect l="l" t="t" r="r" b="b"/>
                <a:pathLst>
                  <a:path w="11712" h="3303" extrusionOk="0">
                    <a:moveTo>
                      <a:pt x="6881" y="1"/>
                    </a:moveTo>
                    <a:cubicBezTo>
                      <a:pt x="6487" y="1"/>
                      <a:pt x="6106" y="27"/>
                      <a:pt x="5755" y="72"/>
                    </a:cubicBezTo>
                    <a:cubicBezTo>
                      <a:pt x="3822" y="331"/>
                      <a:pt x="905" y="1125"/>
                      <a:pt x="59" y="3110"/>
                    </a:cubicBezTo>
                    <a:cubicBezTo>
                      <a:pt x="1" y="3214"/>
                      <a:pt x="83" y="3303"/>
                      <a:pt x="164" y="3303"/>
                    </a:cubicBezTo>
                    <a:cubicBezTo>
                      <a:pt x="204" y="3303"/>
                      <a:pt x="243" y="3282"/>
                      <a:pt x="266" y="3231"/>
                    </a:cubicBezTo>
                    <a:lnTo>
                      <a:pt x="266" y="3248"/>
                    </a:lnTo>
                    <a:cubicBezTo>
                      <a:pt x="1371" y="1643"/>
                      <a:pt x="3597" y="1142"/>
                      <a:pt x="5392" y="780"/>
                    </a:cubicBezTo>
                    <a:cubicBezTo>
                      <a:pt x="5856" y="690"/>
                      <a:pt x="6326" y="644"/>
                      <a:pt x="6793" y="644"/>
                    </a:cubicBezTo>
                    <a:cubicBezTo>
                      <a:pt x="7490" y="644"/>
                      <a:pt x="8183" y="746"/>
                      <a:pt x="8844" y="952"/>
                    </a:cubicBezTo>
                    <a:cubicBezTo>
                      <a:pt x="9862" y="1263"/>
                      <a:pt x="10466" y="1971"/>
                      <a:pt x="11174" y="2678"/>
                    </a:cubicBezTo>
                    <a:cubicBezTo>
                      <a:pt x="11238" y="2746"/>
                      <a:pt x="11307" y="2775"/>
                      <a:pt x="11373" y="2775"/>
                    </a:cubicBezTo>
                    <a:cubicBezTo>
                      <a:pt x="11557" y="2775"/>
                      <a:pt x="11712" y="2549"/>
                      <a:pt x="11623" y="2333"/>
                    </a:cubicBezTo>
                    <a:cubicBezTo>
                      <a:pt x="10869" y="569"/>
                      <a:pt x="8731" y="1"/>
                      <a:pt x="6881" y="1"/>
                    </a:cubicBezTo>
                    <a:close/>
                  </a:path>
                </a:pathLst>
              </a:custGeom>
              <a:grpFill/>
              <a:ln>
                <a:noFill/>
              </a:ln>
            </p:spPr>
            <p:txBody>
              <a:bodyPr spcFirstLastPara="1" wrap="square" lIns="121900" tIns="121900" rIns="121900" bIns="121900" anchor="ctr" anchorCtr="0">
                <a:noAutofit/>
              </a:bodyPr>
              <a:lstStyle/>
              <a:p>
                <a:endParaRPr sz="2400"/>
              </a:p>
            </p:txBody>
          </p:sp>
          <p:sp>
            <p:nvSpPr>
              <p:cNvPr id="111" name="Google Shape;2138;p57">
                <a:extLst>
                  <a:ext uri="{FF2B5EF4-FFF2-40B4-BE49-F238E27FC236}">
                    <a16:creationId xmlns:a16="http://schemas.microsoft.com/office/drawing/2014/main" id="{F3DEDC86-751C-4E5A-A440-79C19AE179C6}"/>
                  </a:ext>
                </a:extLst>
              </p:cNvPr>
              <p:cNvSpPr/>
              <p:nvPr/>
            </p:nvSpPr>
            <p:spPr>
              <a:xfrm>
                <a:off x="2312350" y="862900"/>
                <a:ext cx="72050" cy="52825"/>
              </a:xfrm>
              <a:custGeom>
                <a:avLst/>
                <a:gdLst/>
                <a:ahLst/>
                <a:cxnLst/>
                <a:rect l="l" t="t" r="r" b="b"/>
                <a:pathLst>
                  <a:path w="2882" h="2113" extrusionOk="0">
                    <a:moveTo>
                      <a:pt x="255" y="0"/>
                    </a:moveTo>
                    <a:cubicBezTo>
                      <a:pt x="62" y="0"/>
                      <a:pt x="1" y="264"/>
                      <a:pt x="118" y="381"/>
                    </a:cubicBezTo>
                    <a:cubicBezTo>
                      <a:pt x="412" y="691"/>
                      <a:pt x="895" y="864"/>
                      <a:pt x="1257" y="1106"/>
                    </a:cubicBezTo>
                    <a:cubicBezTo>
                      <a:pt x="1723" y="1416"/>
                      <a:pt x="2103" y="1796"/>
                      <a:pt x="2552" y="2089"/>
                    </a:cubicBezTo>
                    <a:cubicBezTo>
                      <a:pt x="2584" y="2105"/>
                      <a:pt x="2616" y="2113"/>
                      <a:pt x="2646" y="2113"/>
                    </a:cubicBezTo>
                    <a:cubicBezTo>
                      <a:pt x="2779" y="2113"/>
                      <a:pt x="2881" y="1974"/>
                      <a:pt x="2811" y="1848"/>
                    </a:cubicBezTo>
                    <a:cubicBezTo>
                      <a:pt x="2483" y="1416"/>
                      <a:pt x="2086" y="1054"/>
                      <a:pt x="1654" y="760"/>
                    </a:cubicBezTo>
                    <a:cubicBezTo>
                      <a:pt x="1257" y="467"/>
                      <a:pt x="774" y="70"/>
                      <a:pt x="274" y="1"/>
                    </a:cubicBezTo>
                    <a:cubicBezTo>
                      <a:pt x="267" y="1"/>
                      <a:pt x="261" y="0"/>
                      <a:pt x="255" y="0"/>
                    </a:cubicBezTo>
                    <a:close/>
                  </a:path>
                </a:pathLst>
              </a:custGeom>
              <a:grpFill/>
              <a:ln>
                <a:noFill/>
              </a:ln>
            </p:spPr>
            <p:txBody>
              <a:bodyPr spcFirstLastPara="1" wrap="square" lIns="121900" tIns="121900" rIns="121900" bIns="121900" anchor="ctr" anchorCtr="0">
                <a:noAutofit/>
              </a:bodyPr>
              <a:lstStyle/>
              <a:p>
                <a:endParaRPr sz="2400"/>
              </a:p>
            </p:txBody>
          </p:sp>
          <p:sp>
            <p:nvSpPr>
              <p:cNvPr id="112" name="Google Shape;2139;p57">
                <a:extLst>
                  <a:ext uri="{FF2B5EF4-FFF2-40B4-BE49-F238E27FC236}">
                    <a16:creationId xmlns:a16="http://schemas.microsoft.com/office/drawing/2014/main" id="{8AB0AE2B-C92C-4670-BA08-667276F05ADD}"/>
                  </a:ext>
                </a:extLst>
              </p:cNvPr>
              <p:cNvSpPr/>
              <p:nvPr/>
            </p:nvSpPr>
            <p:spPr>
              <a:xfrm>
                <a:off x="2245825" y="796200"/>
                <a:ext cx="94325" cy="83350"/>
              </a:xfrm>
              <a:custGeom>
                <a:avLst/>
                <a:gdLst/>
                <a:ahLst/>
                <a:cxnLst/>
                <a:rect l="l" t="t" r="r" b="b"/>
                <a:pathLst>
                  <a:path w="3773" h="3334" extrusionOk="0">
                    <a:moveTo>
                      <a:pt x="1998" y="462"/>
                    </a:moveTo>
                    <a:cubicBezTo>
                      <a:pt x="2235" y="462"/>
                      <a:pt x="2484" y="552"/>
                      <a:pt x="2727" y="753"/>
                    </a:cubicBezTo>
                    <a:cubicBezTo>
                      <a:pt x="3352" y="1256"/>
                      <a:pt x="3130" y="2107"/>
                      <a:pt x="2701" y="2668"/>
                    </a:cubicBezTo>
                    <a:lnTo>
                      <a:pt x="2701" y="2668"/>
                    </a:lnTo>
                    <a:cubicBezTo>
                      <a:pt x="2477" y="2780"/>
                      <a:pt x="2242" y="2846"/>
                      <a:pt x="1982" y="2846"/>
                    </a:cubicBezTo>
                    <a:cubicBezTo>
                      <a:pt x="1847" y="2846"/>
                      <a:pt x="1705" y="2829"/>
                      <a:pt x="1554" y="2790"/>
                    </a:cubicBezTo>
                    <a:cubicBezTo>
                      <a:pt x="1260" y="2686"/>
                      <a:pt x="1001" y="2514"/>
                      <a:pt x="812" y="2272"/>
                    </a:cubicBezTo>
                    <a:cubicBezTo>
                      <a:pt x="501" y="1944"/>
                      <a:pt x="725" y="1633"/>
                      <a:pt x="898" y="1288"/>
                    </a:cubicBezTo>
                    <a:cubicBezTo>
                      <a:pt x="1136" y="790"/>
                      <a:pt x="1545" y="462"/>
                      <a:pt x="1998" y="462"/>
                    </a:cubicBezTo>
                    <a:close/>
                    <a:moveTo>
                      <a:pt x="2035" y="0"/>
                    </a:moveTo>
                    <a:cubicBezTo>
                      <a:pt x="1590" y="0"/>
                      <a:pt x="1136" y="204"/>
                      <a:pt x="812" y="563"/>
                    </a:cubicBezTo>
                    <a:cubicBezTo>
                      <a:pt x="466" y="943"/>
                      <a:pt x="277" y="1461"/>
                      <a:pt x="121" y="1944"/>
                    </a:cubicBezTo>
                    <a:cubicBezTo>
                      <a:pt x="0" y="2307"/>
                      <a:pt x="674" y="2824"/>
                      <a:pt x="898" y="2997"/>
                    </a:cubicBezTo>
                    <a:cubicBezTo>
                      <a:pt x="1215" y="3223"/>
                      <a:pt x="1614" y="3333"/>
                      <a:pt x="2017" y="3333"/>
                    </a:cubicBezTo>
                    <a:cubicBezTo>
                      <a:pt x="2689" y="3333"/>
                      <a:pt x="3370" y="3027"/>
                      <a:pt x="3694" y="2445"/>
                    </a:cubicBezTo>
                    <a:cubicBezTo>
                      <a:pt x="3772" y="2302"/>
                      <a:pt x="3644" y="2149"/>
                      <a:pt x="3510" y="2149"/>
                    </a:cubicBezTo>
                    <a:cubicBezTo>
                      <a:pt x="3466" y="2149"/>
                      <a:pt x="3421" y="2165"/>
                      <a:pt x="3383" y="2203"/>
                    </a:cubicBezTo>
                    <a:cubicBezTo>
                      <a:pt x="3349" y="2231"/>
                      <a:pt x="3314" y="2259"/>
                      <a:pt x="3280" y="2287"/>
                    </a:cubicBezTo>
                    <a:lnTo>
                      <a:pt x="3280" y="2287"/>
                    </a:lnTo>
                    <a:cubicBezTo>
                      <a:pt x="3536" y="1771"/>
                      <a:pt x="3520" y="1136"/>
                      <a:pt x="3176" y="615"/>
                    </a:cubicBezTo>
                    <a:cubicBezTo>
                      <a:pt x="2888" y="191"/>
                      <a:pt x="2465" y="0"/>
                      <a:pt x="2035" y="0"/>
                    </a:cubicBezTo>
                    <a:close/>
                  </a:path>
                </a:pathLst>
              </a:custGeom>
              <a:grpFill/>
              <a:ln>
                <a:noFill/>
              </a:ln>
            </p:spPr>
            <p:txBody>
              <a:bodyPr spcFirstLastPara="1" wrap="square" lIns="121900" tIns="121900" rIns="121900" bIns="121900" anchor="ctr" anchorCtr="0">
                <a:noAutofit/>
              </a:bodyPr>
              <a:lstStyle/>
              <a:p>
                <a:endParaRPr sz="2400"/>
              </a:p>
            </p:txBody>
          </p:sp>
          <p:sp>
            <p:nvSpPr>
              <p:cNvPr id="113" name="Google Shape;2140;p57">
                <a:extLst>
                  <a:ext uri="{FF2B5EF4-FFF2-40B4-BE49-F238E27FC236}">
                    <a16:creationId xmlns:a16="http://schemas.microsoft.com/office/drawing/2014/main" id="{6750D2A8-F523-4C3F-91FA-AB54811E336E}"/>
                  </a:ext>
                </a:extLst>
              </p:cNvPr>
              <p:cNvSpPr/>
              <p:nvPr/>
            </p:nvSpPr>
            <p:spPr>
              <a:xfrm>
                <a:off x="2259625" y="1123125"/>
                <a:ext cx="78550" cy="13975"/>
              </a:xfrm>
              <a:custGeom>
                <a:avLst/>
                <a:gdLst/>
                <a:ahLst/>
                <a:cxnLst/>
                <a:rect l="l" t="t" r="r" b="b"/>
                <a:pathLst>
                  <a:path w="3142" h="559" extrusionOk="0">
                    <a:moveTo>
                      <a:pt x="2136" y="1"/>
                    </a:moveTo>
                    <a:cubicBezTo>
                      <a:pt x="2005" y="1"/>
                      <a:pt x="1875" y="6"/>
                      <a:pt x="1744" y="17"/>
                    </a:cubicBezTo>
                    <a:cubicBezTo>
                      <a:pt x="1658" y="14"/>
                      <a:pt x="1572" y="13"/>
                      <a:pt x="1486" y="13"/>
                    </a:cubicBezTo>
                    <a:cubicBezTo>
                      <a:pt x="1059" y="13"/>
                      <a:pt x="639" y="49"/>
                      <a:pt x="208" y="120"/>
                    </a:cubicBezTo>
                    <a:cubicBezTo>
                      <a:pt x="18" y="172"/>
                      <a:pt x="1" y="500"/>
                      <a:pt x="208" y="535"/>
                    </a:cubicBezTo>
                    <a:cubicBezTo>
                      <a:pt x="410" y="550"/>
                      <a:pt x="608" y="559"/>
                      <a:pt x="806" y="559"/>
                    </a:cubicBezTo>
                    <a:cubicBezTo>
                      <a:pt x="1048" y="559"/>
                      <a:pt x="1290" y="546"/>
                      <a:pt x="1537" y="517"/>
                    </a:cubicBezTo>
                    <a:cubicBezTo>
                      <a:pt x="2020" y="483"/>
                      <a:pt x="2572" y="500"/>
                      <a:pt x="3038" y="310"/>
                    </a:cubicBezTo>
                    <a:cubicBezTo>
                      <a:pt x="3142" y="276"/>
                      <a:pt x="3142" y="138"/>
                      <a:pt x="3038" y="103"/>
                    </a:cubicBezTo>
                    <a:cubicBezTo>
                      <a:pt x="2738" y="31"/>
                      <a:pt x="2437" y="1"/>
                      <a:pt x="2136" y="1"/>
                    </a:cubicBezTo>
                    <a:close/>
                  </a:path>
                </a:pathLst>
              </a:custGeom>
              <a:grpFill/>
              <a:ln>
                <a:noFill/>
              </a:ln>
            </p:spPr>
            <p:txBody>
              <a:bodyPr spcFirstLastPara="1" wrap="square" lIns="121900" tIns="121900" rIns="121900" bIns="121900" anchor="ctr" anchorCtr="0">
                <a:noAutofit/>
              </a:bodyPr>
              <a:lstStyle/>
              <a:p>
                <a:endParaRPr sz="2400"/>
              </a:p>
            </p:txBody>
          </p:sp>
          <p:sp>
            <p:nvSpPr>
              <p:cNvPr id="114" name="Google Shape;2141;p57">
                <a:extLst>
                  <a:ext uri="{FF2B5EF4-FFF2-40B4-BE49-F238E27FC236}">
                    <a16:creationId xmlns:a16="http://schemas.microsoft.com/office/drawing/2014/main" id="{8AACE34D-0B23-4D2B-9317-C5C7DAD1876D}"/>
                  </a:ext>
                </a:extLst>
              </p:cNvPr>
              <p:cNvSpPr/>
              <p:nvPr/>
            </p:nvSpPr>
            <p:spPr>
              <a:xfrm>
                <a:off x="2201850" y="1083825"/>
                <a:ext cx="82825" cy="92900"/>
              </a:xfrm>
              <a:custGeom>
                <a:avLst/>
                <a:gdLst/>
                <a:ahLst/>
                <a:cxnLst/>
                <a:rect l="l" t="t" r="r" b="b"/>
                <a:pathLst>
                  <a:path w="3313" h="3716" extrusionOk="0">
                    <a:moveTo>
                      <a:pt x="1941" y="1"/>
                    </a:moveTo>
                    <a:cubicBezTo>
                      <a:pt x="951" y="1"/>
                      <a:pt x="102" y="993"/>
                      <a:pt x="51" y="1951"/>
                    </a:cubicBezTo>
                    <a:cubicBezTo>
                      <a:pt x="1" y="2833"/>
                      <a:pt x="561" y="3716"/>
                      <a:pt x="1498" y="3716"/>
                    </a:cubicBezTo>
                    <a:cubicBezTo>
                      <a:pt x="1533" y="3716"/>
                      <a:pt x="1568" y="3714"/>
                      <a:pt x="1604" y="3712"/>
                    </a:cubicBezTo>
                    <a:cubicBezTo>
                      <a:pt x="2294" y="3677"/>
                      <a:pt x="2829" y="2797"/>
                      <a:pt x="2450" y="2193"/>
                    </a:cubicBezTo>
                    <a:cubicBezTo>
                      <a:pt x="2420" y="2145"/>
                      <a:pt x="2375" y="2124"/>
                      <a:pt x="2330" y="2124"/>
                    </a:cubicBezTo>
                    <a:cubicBezTo>
                      <a:pt x="2248" y="2124"/>
                      <a:pt x="2168" y="2196"/>
                      <a:pt x="2191" y="2297"/>
                    </a:cubicBezTo>
                    <a:lnTo>
                      <a:pt x="2208" y="2314"/>
                    </a:lnTo>
                    <a:cubicBezTo>
                      <a:pt x="2302" y="2835"/>
                      <a:pt x="1960" y="3232"/>
                      <a:pt x="1513" y="3232"/>
                    </a:cubicBezTo>
                    <a:cubicBezTo>
                      <a:pt x="1383" y="3232"/>
                      <a:pt x="1243" y="3199"/>
                      <a:pt x="1104" y="3125"/>
                    </a:cubicBezTo>
                    <a:cubicBezTo>
                      <a:pt x="551" y="2849"/>
                      <a:pt x="534" y="2141"/>
                      <a:pt x="689" y="1623"/>
                    </a:cubicBezTo>
                    <a:cubicBezTo>
                      <a:pt x="836" y="1155"/>
                      <a:pt x="1318" y="562"/>
                      <a:pt x="1861" y="562"/>
                    </a:cubicBezTo>
                    <a:cubicBezTo>
                      <a:pt x="1958" y="562"/>
                      <a:pt x="2057" y="581"/>
                      <a:pt x="2156" y="622"/>
                    </a:cubicBezTo>
                    <a:cubicBezTo>
                      <a:pt x="2640" y="829"/>
                      <a:pt x="2605" y="1468"/>
                      <a:pt x="2743" y="1882"/>
                    </a:cubicBezTo>
                    <a:cubicBezTo>
                      <a:pt x="2779" y="1981"/>
                      <a:pt x="2885" y="2038"/>
                      <a:pt x="2984" y="2038"/>
                    </a:cubicBezTo>
                    <a:cubicBezTo>
                      <a:pt x="3074" y="2038"/>
                      <a:pt x="3158" y="1990"/>
                      <a:pt x="3175" y="1882"/>
                    </a:cubicBezTo>
                    <a:cubicBezTo>
                      <a:pt x="3313" y="1157"/>
                      <a:pt x="2829" y="18"/>
                      <a:pt x="1966" y="1"/>
                    </a:cubicBezTo>
                    <a:cubicBezTo>
                      <a:pt x="1958" y="1"/>
                      <a:pt x="1949" y="1"/>
                      <a:pt x="1941" y="1"/>
                    </a:cubicBezTo>
                    <a:close/>
                  </a:path>
                </a:pathLst>
              </a:custGeom>
              <a:grpFill/>
              <a:ln>
                <a:noFill/>
              </a:ln>
            </p:spPr>
            <p:txBody>
              <a:bodyPr spcFirstLastPara="1" wrap="square" lIns="121900" tIns="121900" rIns="121900" bIns="121900" anchor="ctr" anchorCtr="0">
                <a:noAutofit/>
              </a:bodyPr>
              <a:lstStyle/>
              <a:p>
                <a:endParaRPr sz="2400"/>
              </a:p>
            </p:txBody>
          </p:sp>
          <p:sp>
            <p:nvSpPr>
              <p:cNvPr id="115" name="Google Shape;2142;p57">
                <a:extLst>
                  <a:ext uri="{FF2B5EF4-FFF2-40B4-BE49-F238E27FC236}">
                    <a16:creationId xmlns:a16="http://schemas.microsoft.com/office/drawing/2014/main" id="{D23006F5-C532-4684-BD2E-4047D1BC0423}"/>
                  </a:ext>
                </a:extLst>
              </p:cNvPr>
              <p:cNvSpPr/>
              <p:nvPr/>
            </p:nvSpPr>
            <p:spPr>
              <a:xfrm>
                <a:off x="2550175" y="722225"/>
                <a:ext cx="37850" cy="125975"/>
              </a:xfrm>
              <a:custGeom>
                <a:avLst/>
                <a:gdLst/>
                <a:ahLst/>
                <a:cxnLst/>
                <a:rect l="l" t="t" r="r" b="b"/>
                <a:pathLst>
                  <a:path w="1514" h="5039" extrusionOk="0">
                    <a:moveTo>
                      <a:pt x="250" y="1"/>
                    </a:moveTo>
                    <a:cubicBezTo>
                      <a:pt x="130" y="1"/>
                      <a:pt x="1" y="87"/>
                      <a:pt x="12" y="226"/>
                    </a:cubicBezTo>
                    <a:cubicBezTo>
                      <a:pt x="81" y="985"/>
                      <a:pt x="340" y="1727"/>
                      <a:pt x="547" y="2470"/>
                    </a:cubicBezTo>
                    <a:cubicBezTo>
                      <a:pt x="771" y="3298"/>
                      <a:pt x="944" y="4195"/>
                      <a:pt x="1323" y="4989"/>
                    </a:cubicBezTo>
                    <a:cubicBezTo>
                      <a:pt x="1344" y="5023"/>
                      <a:pt x="1377" y="5038"/>
                      <a:pt x="1410" y="5038"/>
                    </a:cubicBezTo>
                    <a:cubicBezTo>
                      <a:pt x="1462" y="5038"/>
                      <a:pt x="1513" y="5001"/>
                      <a:pt x="1513" y="4938"/>
                    </a:cubicBezTo>
                    <a:cubicBezTo>
                      <a:pt x="1496" y="4178"/>
                      <a:pt x="1272" y="3419"/>
                      <a:pt x="1099" y="2694"/>
                    </a:cubicBezTo>
                    <a:cubicBezTo>
                      <a:pt x="909" y="1831"/>
                      <a:pt x="771" y="933"/>
                      <a:pt x="426" y="105"/>
                    </a:cubicBezTo>
                    <a:cubicBezTo>
                      <a:pt x="393" y="33"/>
                      <a:pt x="323" y="1"/>
                      <a:pt x="250" y="1"/>
                    </a:cubicBezTo>
                    <a:close/>
                  </a:path>
                </a:pathLst>
              </a:custGeom>
              <a:grpFill/>
              <a:ln>
                <a:noFill/>
              </a:ln>
            </p:spPr>
            <p:txBody>
              <a:bodyPr spcFirstLastPara="1" wrap="square" lIns="121900" tIns="121900" rIns="121900" bIns="121900" anchor="ctr" anchorCtr="0">
                <a:noAutofit/>
              </a:bodyPr>
              <a:lstStyle/>
              <a:p>
                <a:endParaRPr sz="2400"/>
              </a:p>
            </p:txBody>
          </p:sp>
          <p:sp>
            <p:nvSpPr>
              <p:cNvPr id="116" name="Google Shape;2143;p57">
                <a:extLst>
                  <a:ext uri="{FF2B5EF4-FFF2-40B4-BE49-F238E27FC236}">
                    <a16:creationId xmlns:a16="http://schemas.microsoft.com/office/drawing/2014/main" id="{AD00D1C6-45B5-4609-BAAD-06F4C508E506}"/>
                  </a:ext>
                </a:extLst>
              </p:cNvPr>
              <p:cNvSpPr/>
              <p:nvPr/>
            </p:nvSpPr>
            <p:spPr>
              <a:xfrm>
                <a:off x="2517225" y="653275"/>
                <a:ext cx="78400" cy="80425"/>
              </a:xfrm>
              <a:custGeom>
                <a:avLst/>
                <a:gdLst/>
                <a:ahLst/>
                <a:cxnLst/>
                <a:rect l="l" t="t" r="r" b="b"/>
                <a:pathLst>
                  <a:path w="3136" h="3217" extrusionOk="0">
                    <a:moveTo>
                      <a:pt x="1989" y="495"/>
                    </a:moveTo>
                    <a:cubicBezTo>
                      <a:pt x="2553" y="495"/>
                      <a:pt x="2713" y="1184"/>
                      <a:pt x="2469" y="1672"/>
                    </a:cubicBezTo>
                    <a:cubicBezTo>
                      <a:pt x="2193" y="2224"/>
                      <a:pt x="1571" y="2345"/>
                      <a:pt x="1174" y="2742"/>
                    </a:cubicBezTo>
                    <a:cubicBezTo>
                      <a:pt x="1164" y="2753"/>
                      <a:pt x="1155" y="2763"/>
                      <a:pt x="1147" y="2774"/>
                    </a:cubicBezTo>
                    <a:lnTo>
                      <a:pt x="1147" y="2774"/>
                    </a:lnTo>
                    <a:cubicBezTo>
                      <a:pt x="846" y="2584"/>
                      <a:pt x="635" y="2261"/>
                      <a:pt x="605" y="1879"/>
                    </a:cubicBezTo>
                    <a:cubicBezTo>
                      <a:pt x="553" y="1206"/>
                      <a:pt x="1157" y="705"/>
                      <a:pt x="1744" y="533"/>
                    </a:cubicBezTo>
                    <a:cubicBezTo>
                      <a:pt x="1833" y="507"/>
                      <a:pt x="1914" y="495"/>
                      <a:pt x="1989" y="495"/>
                    </a:cubicBezTo>
                    <a:close/>
                    <a:moveTo>
                      <a:pt x="1926" y="0"/>
                    </a:moveTo>
                    <a:cubicBezTo>
                      <a:pt x="1823" y="0"/>
                      <a:pt x="1716" y="11"/>
                      <a:pt x="1606" y="32"/>
                    </a:cubicBezTo>
                    <a:cubicBezTo>
                      <a:pt x="777" y="188"/>
                      <a:pt x="1" y="1085"/>
                      <a:pt x="139" y="1931"/>
                    </a:cubicBezTo>
                    <a:cubicBezTo>
                      <a:pt x="239" y="2633"/>
                      <a:pt x="815" y="3216"/>
                      <a:pt x="1492" y="3216"/>
                    </a:cubicBezTo>
                    <a:cubicBezTo>
                      <a:pt x="1630" y="3216"/>
                      <a:pt x="1773" y="3192"/>
                      <a:pt x="1916" y="3139"/>
                    </a:cubicBezTo>
                    <a:cubicBezTo>
                      <a:pt x="2003" y="3105"/>
                      <a:pt x="2003" y="2949"/>
                      <a:pt x="1899" y="2949"/>
                    </a:cubicBezTo>
                    <a:cubicBezTo>
                      <a:pt x="1857" y="2954"/>
                      <a:pt x="1816" y="2956"/>
                      <a:pt x="1774" y="2956"/>
                    </a:cubicBezTo>
                    <a:cubicBezTo>
                      <a:pt x="1737" y="2956"/>
                      <a:pt x="1700" y="2954"/>
                      <a:pt x="1663" y="2951"/>
                    </a:cubicBezTo>
                    <a:lnTo>
                      <a:pt x="1663" y="2951"/>
                    </a:lnTo>
                    <a:cubicBezTo>
                      <a:pt x="2364" y="2704"/>
                      <a:pt x="3060" y="2039"/>
                      <a:pt x="3090" y="1310"/>
                    </a:cubicBezTo>
                    <a:cubicBezTo>
                      <a:pt x="3135" y="510"/>
                      <a:pt x="2640" y="0"/>
                      <a:pt x="1926" y="0"/>
                    </a:cubicBezTo>
                    <a:close/>
                  </a:path>
                </a:pathLst>
              </a:custGeom>
              <a:grpFill/>
              <a:ln>
                <a:noFill/>
              </a:ln>
            </p:spPr>
            <p:txBody>
              <a:bodyPr spcFirstLastPara="1" wrap="square" lIns="121900" tIns="121900" rIns="121900" bIns="121900" anchor="ctr" anchorCtr="0">
                <a:noAutofit/>
              </a:bodyPr>
              <a:lstStyle/>
              <a:p>
                <a:endParaRPr sz="2400"/>
              </a:p>
            </p:txBody>
          </p:sp>
          <p:sp>
            <p:nvSpPr>
              <p:cNvPr id="117" name="Google Shape;2144;p57">
                <a:extLst>
                  <a:ext uri="{FF2B5EF4-FFF2-40B4-BE49-F238E27FC236}">
                    <a16:creationId xmlns:a16="http://schemas.microsoft.com/office/drawing/2014/main" id="{FBC60044-DD99-4853-ADB0-C308659AC7BA}"/>
                  </a:ext>
                </a:extLst>
              </p:cNvPr>
              <p:cNvSpPr/>
              <p:nvPr/>
            </p:nvSpPr>
            <p:spPr>
              <a:xfrm>
                <a:off x="2770950" y="690325"/>
                <a:ext cx="18150" cy="155250"/>
              </a:xfrm>
              <a:custGeom>
                <a:avLst/>
                <a:gdLst/>
                <a:ahLst/>
                <a:cxnLst/>
                <a:rect l="l" t="t" r="r" b="b"/>
                <a:pathLst>
                  <a:path w="726" h="6210" extrusionOk="0">
                    <a:moveTo>
                      <a:pt x="363" y="0"/>
                    </a:moveTo>
                    <a:cubicBezTo>
                      <a:pt x="233" y="0"/>
                      <a:pt x="104" y="86"/>
                      <a:pt x="104" y="259"/>
                    </a:cubicBezTo>
                    <a:cubicBezTo>
                      <a:pt x="18" y="2158"/>
                      <a:pt x="0" y="4246"/>
                      <a:pt x="259" y="6145"/>
                    </a:cubicBezTo>
                    <a:cubicBezTo>
                      <a:pt x="276" y="6188"/>
                      <a:pt x="320" y="6209"/>
                      <a:pt x="363" y="6209"/>
                    </a:cubicBezTo>
                    <a:cubicBezTo>
                      <a:pt x="406" y="6209"/>
                      <a:pt x="449" y="6188"/>
                      <a:pt x="466" y="6145"/>
                    </a:cubicBezTo>
                    <a:cubicBezTo>
                      <a:pt x="725" y="4246"/>
                      <a:pt x="708" y="2158"/>
                      <a:pt x="622" y="259"/>
                    </a:cubicBezTo>
                    <a:cubicBezTo>
                      <a:pt x="622" y="86"/>
                      <a:pt x="492" y="0"/>
                      <a:pt x="363" y="0"/>
                    </a:cubicBezTo>
                    <a:close/>
                  </a:path>
                </a:pathLst>
              </a:custGeom>
              <a:grpFill/>
              <a:ln>
                <a:noFill/>
              </a:ln>
            </p:spPr>
            <p:txBody>
              <a:bodyPr spcFirstLastPara="1" wrap="square" lIns="121900" tIns="121900" rIns="121900" bIns="121900" anchor="ctr" anchorCtr="0">
                <a:noAutofit/>
              </a:bodyPr>
              <a:lstStyle/>
              <a:p>
                <a:endParaRPr sz="2400"/>
              </a:p>
            </p:txBody>
          </p:sp>
          <p:sp>
            <p:nvSpPr>
              <p:cNvPr id="118" name="Google Shape;2145;p57">
                <a:extLst>
                  <a:ext uri="{FF2B5EF4-FFF2-40B4-BE49-F238E27FC236}">
                    <a16:creationId xmlns:a16="http://schemas.microsoft.com/office/drawing/2014/main" id="{AA963229-289E-4773-9605-B6FA6D463547}"/>
                  </a:ext>
                </a:extLst>
              </p:cNvPr>
              <p:cNvSpPr/>
              <p:nvPr/>
            </p:nvSpPr>
            <p:spPr>
              <a:xfrm>
                <a:off x="2730500" y="617375"/>
                <a:ext cx="83125" cy="87900"/>
              </a:xfrm>
              <a:custGeom>
                <a:avLst/>
                <a:gdLst/>
                <a:ahLst/>
                <a:cxnLst/>
                <a:rect l="l" t="t" r="r" b="b"/>
                <a:pathLst>
                  <a:path w="3325" h="3516" extrusionOk="0">
                    <a:moveTo>
                      <a:pt x="1971" y="536"/>
                    </a:moveTo>
                    <a:cubicBezTo>
                      <a:pt x="2536" y="536"/>
                      <a:pt x="2620" y="1112"/>
                      <a:pt x="2671" y="1555"/>
                    </a:cubicBezTo>
                    <a:cubicBezTo>
                      <a:pt x="2740" y="2228"/>
                      <a:pt x="2481" y="2780"/>
                      <a:pt x="1739" y="2797"/>
                    </a:cubicBezTo>
                    <a:cubicBezTo>
                      <a:pt x="1536" y="2797"/>
                      <a:pt x="1466" y="3063"/>
                      <a:pt x="1626" y="3187"/>
                    </a:cubicBezTo>
                    <a:lnTo>
                      <a:pt x="1626" y="3187"/>
                    </a:lnTo>
                    <a:cubicBezTo>
                      <a:pt x="1176" y="2999"/>
                      <a:pt x="825" y="2725"/>
                      <a:pt x="635" y="2228"/>
                    </a:cubicBezTo>
                    <a:cubicBezTo>
                      <a:pt x="410" y="1641"/>
                      <a:pt x="773" y="1054"/>
                      <a:pt x="1256" y="726"/>
                    </a:cubicBezTo>
                    <a:cubicBezTo>
                      <a:pt x="1463" y="588"/>
                      <a:pt x="1705" y="536"/>
                      <a:pt x="1946" y="536"/>
                    </a:cubicBezTo>
                    <a:cubicBezTo>
                      <a:pt x="1955" y="536"/>
                      <a:pt x="1963" y="536"/>
                      <a:pt x="1971" y="536"/>
                    </a:cubicBezTo>
                    <a:close/>
                    <a:moveTo>
                      <a:pt x="1832" y="0"/>
                    </a:moveTo>
                    <a:cubicBezTo>
                      <a:pt x="1813" y="0"/>
                      <a:pt x="1793" y="1"/>
                      <a:pt x="1774" y="1"/>
                    </a:cubicBezTo>
                    <a:cubicBezTo>
                      <a:pt x="842" y="36"/>
                      <a:pt x="151" y="916"/>
                      <a:pt x="65" y="1779"/>
                    </a:cubicBezTo>
                    <a:cubicBezTo>
                      <a:pt x="0" y="2640"/>
                      <a:pt x="821" y="3516"/>
                      <a:pt x="1680" y="3516"/>
                    </a:cubicBezTo>
                    <a:cubicBezTo>
                      <a:pt x="1734" y="3516"/>
                      <a:pt x="1789" y="3512"/>
                      <a:pt x="1843" y="3505"/>
                    </a:cubicBezTo>
                    <a:cubicBezTo>
                      <a:pt x="1942" y="3505"/>
                      <a:pt x="1988" y="3398"/>
                      <a:pt x="1954" y="3325"/>
                    </a:cubicBezTo>
                    <a:lnTo>
                      <a:pt x="1954" y="3325"/>
                    </a:lnTo>
                    <a:cubicBezTo>
                      <a:pt x="1999" y="3333"/>
                      <a:pt x="2043" y="3337"/>
                      <a:pt x="2086" y="3337"/>
                    </a:cubicBezTo>
                    <a:cubicBezTo>
                      <a:pt x="2705" y="3337"/>
                      <a:pt x="3150" y="2510"/>
                      <a:pt x="3206" y="1934"/>
                    </a:cubicBezTo>
                    <a:cubicBezTo>
                      <a:pt x="3325" y="934"/>
                      <a:pt x="2894" y="0"/>
                      <a:pt x="1832" y="0"/>
                    </a:cubicBezTo>
                    <a:close/>
                  </a:path>
                </a:pathLst>
              </a:custGeom>
              <a:grpFill/>
              <a:ln>
                <a:noFill/>
              </a:ln>
            </p:spPr>
            <p:txBody>
              <a:bodyPr spcFirstLastPara="1" wrap="square" lIns="121900" tIns="121900" rIns="121900" bIns="121900" anchor="ctr" anchorCtr="0">
                <a:noAutofit/>
              </a:bodyPr>
              <a:lstStyle/>
              <a:p>
                <a:endParaRPr sz="2400"/>
              </a:p>
            </p:txBody>
          </p:sp>
          <p:sp>
            <p:nvSpPr>
              <p:cNvPr id="119" name="Google Shape;2146;p57">
                <a:extLst>
                  <a:ext uri="{FF2B5EF4-FFF2-40B4-BE49-F238E27FC236}">
                    <a16:creationId xmlns:a16="http://schemas.microsoft.com/office/drawing/2014/main" id="{9A9627CE-5064-42BF-96F5-7C5EDB89E4FB}"/>
                  </a:ext>
                </a:extLst>
              </p:cNvPr>
              <p:cNvSpPr/>
              <p:nvPr/>
            </p:nvSpPr>
            <p:spPr>
              <a:xfrm>
                <a:off x="2976375" y="722925"/>
                <a:ext cx="65125" cy="121950"/>
              </a:xfrm>
              <a:custGeom>
                <a:avLst/>
                <a:gdLst/>
                <a:ahLst/>
                <a:cxnLst/>
                <a:rect l="l" t="t" r="r" b="b"/>
                <a:pathLst>
                  <a:path w="2605" h="4878" extrusionOk="0">
                    <a:moveTo>
                      <a:pt x="2361" y="0"/>
                    </a:moveTo>
                    <a:cubicBezTo>
                      <a:pt x="2297" y="0"/>
                      <a:pt x="2233" y="29"/>
                      <a:pt x="2191" y="94"/>
                    </a:cubicBezTo>
                    <a:cubicBezTo>
                      <a:pt x="1742" y="733"/>
                      <a:pt x="1483" y="1544"/>
                      <a:pt x="1173" y="2269"/>
                    </a:cubicBezTo>
                    <a:cubicBezTo>
                      <a:pt x="1097" y="2420"/>
                      <a:pt x="410" y="4154"/>
                      <a:pt x="242" y="4576"/>
                    </a:cubicBezTo>
                    <a:lnTo>
                      <a:pt x="243" y="4576"/>
                    </a:lnTo>
                    <a:cubicBezTo>
                      <a:pt x="237" y="4571"/>
                      <a:pt x="231" y="4567"/>
                      <a:pt x="223" y="4564"/>
                    </a:cubicBezTo>
                    <a:lnTo>
                      <a:pt x="206" y="4564"/>
                    </a:lnTo>
                    <a:lnTo>
                      <a:pt x="154" y="4547"/>
                    </a:lnTo>
                    <a:cubicBezTo>
                      <a:pt x="149" y="4542"/>
                      <a:pt x="143" y="4540"/>
                      <a:pt x="136" y="4540"/>
                    </a:cubicBezTo>
                    <a:cubicBezTo>
                      <a:pt x="118" y="4540"/>
                      <a:pt x="97" y="4552"/>
                      <a:pt x="85" y="4564"/>
                    </a:cubicBezTo>
                    <a:cubicBezTo>
                      <a:pt x="51" y="4616"/>
                      <a:pt x="33" y="4651"/>
                      <a:pt x="16" y="4703"/>
                    </a:cubicBezTo>
                    <a:cubicBezTo>
                      <a:pt x="0" y="4797"/>
                      <a:pt x="71" y="4877"/>
                      <a:pt x="162" y="4877"/>
                    </a:cubicBezTo>
                    <a:cubicBezTo>
                      <a:pt x="171" y="4877"/>
                      <a:pt x="180" y="4877"/>
                      <a:pt x="189" y="4875"/>
                    </a:cubicBezTo>
                    <a:cubicBezTo>
                      <a:pt x="758" y="4754"/>
                      <a:pt x="1034" y="3581"/>
                      <a:pt x="1276" y="3115"/>
                    </a:cubicBezTo>
                    <a:cubicBezTo>
                      <a:pt x="1708" y="2200"/>
                      <a:pt x="2329" y="1233"/>
                      <a:pt x="2571" y="250"/>
                    </a:cubicBezTo>
                    <a:cubicBezTo>
                      <a:pt x="2604" y="103"/>
                      <a:pt x="2483" y="0"/>
                      <a:pt x="2361" y="0"/>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120" name="Google Shape;2147;p57">
                <a:extLst>
                  <a:ext uri="{FF2B5EF4-FFF2-40B4-BE49-F238E27FC236}">
                    <a16:creationId xmlns:a16="http://schemas.microsoft.com/office/drawing/2014/main" id="{C93F47D0-E636-4D6F-9BDE-AA7C9BD58898}"/>
                  </a:ext>
                </a:extLst>
              </p:cNvPr>
              <p:cNvSpPr/>
              <p:nvPr/>
            </p:nvSpPr>
            <p:spPr>
              <a:xfrm>
                <a:off x="3014750" y="667100"/>
                <a:ext cx="86750" cy="73150"/>
              </a:xfrm>
              <a:custGeom>
                <a:avLst/>
                <a:gdLst/>
                <a:ahLst/>
                <a:cxnLst/>
                <a:rect l="l" t="t" r="r" b="b"/>
                <a:pathLst>
                  <a:path w="3470" h="2926" extrusionOk="0">
                    <a:moveTo>
                      <a:pt x="1776" y="1"/>
                    </a:moveTo>
                    <a:cubicBezTo>
                      <a:pt x="1266" y="1"/>
                      <a:pt x="747" y="218"/>
                      <a:pt x="466" y="618"/>
                    </a:cubicBezTo>
                    <a:cubicBezTo>
                      <a:pt x="0" y="1309"/>
                      <a:pt x="69" y="2379"/>
                      <a:pt x="794" y="2880"/>
                    </a:cubicBezTo>
                    <a:cubicBezTo>
                      <a:pt x="817" y="2896"/>
                      <a:pt x="841" y="2903"/>
                      <a:pt x="864" y="2903"/>
                    </a:cubicBezTo>
                    <a:cubicBezTo>
                      <a:pt x="965" y="2903"/>
                      <a:pt x="1054" y="2771"/>
                      <a:pt x="984" y="2672"/>
                    </a:cubicBezTo>
                    <a:lnTo>
                      <a:pt x="1001" y="2672"/>
                    </a:lnTo>
                    <a:cubicBezTo>
                      <a:pt x="690" y="2224"/>
                      <a:pt x="535" y="1740"/>
                      <a:pt x="708" y="1188"/>
                    </a:cubicBezTo>
                    <a:cubicBezTo>
                      <a:pt x="866" y="739"/>
                      <a:pt x="1307" y="523"/>
                      <a:pt x="1745" y="523"/>
                    </a:cubicBezTo>
                    <a:cubicBezTo>
                      <a:pt x="1880" y="523"/>
                      <a:pt x="2014" y="543"/>
                      <a:pt x="2140" y="584"/>
                    </a:cubicBezTo>
                    <a:cubicBezTo>
                      <a:pt x="2693" y="757"/>
                      <a:pt x="2848" y="1395"/>
                      <a:pt x="2623" y="1896"/>
                    </a:cubicBezTo>
                    <a:cubicBezTo>
                      <a:pt x="2460" y="2263"/>
                      <a:pt x="2153" y="2377"/>
                      <a:pt x="1818" y="2377"/>
                    </a:cubicBezTo>
                    <a:cubicBezTo>
                      <a:pt x="1586" y="2377"/>
                      <a:pt x="1341" y="2322"/>
                      <a:pt x="1122" y="2258"/>
                    </a:cubicBezTo>
                    <a:cubicBezTo>
                      <a:pt x="1103" y="2253"/>
                      <a:pt x="1084" y="2251"/>
                      <a:pt x="1067" y="2251"/>
                    </a:cubicBezTo>
                    <a:cubicBezTo>
                      <a:pt x="910" y="2251"/>
                      <a:pt x="825" y="2445"/>
                      <a:pt x="949" y="2569"/>
                    </a:cubicBezTo>
                    <a:cubicBezTo>
                      <a:pt x="1212" y="2810"/>
                      <a:pt x="1538" y="2926"/>
                      <a:pt x="1863" y="2926"/>
                    </a:cubicBezTo>
                    <a:cubicBezTo>
                      <a:pt x="2329" y="2926"/>
                      <a:pt x="2791" y="2688"/>
                      <a:pt x="3055" y="2241"/>
                    </a:cubicBezTo>
                    <a:cubicBezTo>
                      <a:pt x="3469" y="1568"/>
                      <a:pt x="3279" y="688"/>
                      <a:pt x="2623" y="239"/>
                    </a:cubicBezTo>
                    <a:cubicBezTo>
                      <a:pt x="2379" y="78"/>
                      <a:pt x="2079" y="1"/>
                      <a:pt x="1776" y="1"/>
                    </a:cubicBezTo>
                    <a:close/>
                  </a:path>
                </a:pathLst>
              </a:custGeom>
              <a:grpFill/>
              <a:ln>
                <a:noFill/>
              </a:ln>
            </p:spPr>
            <p:txBody>
              <a:bodyPr spcFirstLastPara="1" wrap="square" lIns="121900" tIns="121900" rIns="121900" bIns="121900" anchor="ctr" anchorCtr="0">
                <a:noAutofit/>
              </a:bodyPr>
              <a:lstStyle/>
              <a:p>
                <a:endParaRPr sz="2400"/>
              </a:p>
            </p:txBody>
          </p:sp>
          <p:sp>
            <p:nvSpPr>
              <p:cNvPr id="121" name="Google Shape;2148;p57">
                <a:extLst>
                  <a:ext uri="{FF2B5EF4-FFF2-40B4-BE49-F238E27FC236}">
                    <a16:creationId xmlns:a16="http://schemas.microsoft.com/office/drawing/2014/main" id="{55F4F65D-C532-40C7-81FA-619B0E7F5E09}"/>
                  </a:ext>
                </a:extLst>
              </p:cNvPr>
              <p:cNvSpPr/>
              <p:nvPr/>
            </p:nvSpPr>
            <p:spPr>
              <a:xfrm>
                <a:off x="3207400" y="842375"/>
                <a:ext cx="75775" cy="81725"/>
              </a:xfrm>
              <a:custGeom>
                <a:avLst/>
                <a:gdLst/>
                <a:ahLst/>
                <a:cxnLst/>
                <a:rect l="l" t="t" r="r" b="b"/>
                <a:pathLst>
                  <a:path w="3031" h="3269" extrusionOk="0">
                    <a:moveTo>
                      <a:pt x="2796" y="0"/>
                    </a:moveTo>
                    <a:cubicBezTo>
                      <a:pt x="2766" y="0"/>
                      <a:pt x="2734" y="9"/>
                      <a:pt x="2702" y="28"/>
                    </a:cubicBezTo>
                    <a:cubicBezTo>
                      <a:pt x="2167" y="356"/>
                      <a:pt x="1787" y="960"/>
                      <a:pt x="1390" y="1426"/>
                    </a:cubicBezTo>
                    <a:cubicBezTo>
                      <a:pt x="924" y="1961"/>
                      <a:pt x="389" y="2479"/>
                      <a:pt x="44" y="3100"/>
                    </a:cubicBezTo>
                    <a:cubicBezTo>
                      <a:pt x="0" y="3172"/>
                      <a:pt x="65" y="3268"/>
                      <a:pt x="148" y="3268"/>
                    </a:cubicBezTo>
                    <a:cubicBezTo>
                      <a:pt x="164" y="3268"/>
                      <a:pt x="182" y="3264"/>
                      <a:pt x="199" y="3256"/>
                    </a:cubicBezTo>
                    <a:cubicBezTo>
                      <a:pt x="717" y="2893"/>
                      <a:pt x="1114" y="2393"/>
                      <a:pt x="1545" y="1927"/>
                    </a:cubicBezTo>
                    <a:cubicBezTo>
                      <a:pt x="2011" y="1426"/>
                      <a:pt x="2667" y="908"/>
                      <a:pt x="2960" y="304"/>
                    </a:cubicBezTo>
                    <a:cubicBezTo>
                      <a:pt x="3031" y="164"/>
                      <a:pt x="2929" y="0"/>
                      <a:pt x="2796" y="0"/>
                    </a:cubicBezTo>
                    <a:close/>
                  </a:path>
                </a:pathLst>
              </a:custGeom>
              <a:grpFill/>
              <a:ln>
                <a:noFill/>
              </a:ln>
            </p:spPr>
            <p:txBody>
              <a:bodyPr spcFirstLastPara="1" wrap="square" lIns="121900" tIns="121900" rIns="121900" bIns="121900" anchor="ctr" anchorCtr="0">
                <a:noAutofit/>
              </a:bodyPr>
              <a:lstStyle/>
              <a:p>
                <a:endParaRPr sz="2400"/>
              </a:p>
            </p:txBody>
          </p:sp>
          <p:sp>
            <p:nvSpPr>
              <p:cNvPr id="122" name="Google Shape;2149;p57">
                <a:extLst>
                  <a:ext uri="{FF2B5EF4-FFF2-40B4-BE49-F238E27FC236}">
                    <a16:creationId xmlns:a16="http://schemas.microsoft.com/office/drawing/2014/main" id="{1ED282BB-3611-4AF7-A031-C36980ACFBE6}"/>
                  </a:ext>
                </a:extLst>
              </p:cNvPr>
              <p:cNvSpPr/>
              <p:nvPr/>
            </p:nvSpPr>
            <p:spPr>
              <a:xfrm>
                <a:off x="3255625" y="789025"/>
                <a:ext cx="86200" cy="68300"/>
              </a:xfrm>
              <a:custGeom>
                <a:avLst/>
                <a:gdLst/>
                <a:ahLst/>
                <a:cxnLst/>
                <a:rect l="l" t="t" r="r" b="b"/>
                <a:pathLst>
                  <a:path w="3448" h="2732" extrusionOk="0">
                    <a:moveTo>
                      <a:pt x="1828" y="539"/>
                    </a:moveTo>
                    <a:cubicBezTo>
                      <a:pt x="2049" y="539"/>
                      <a:pt x="2276" y="624"/>
                      <a:pt x="2481" y="833"/>
                    </a:cubicBezTo>
                    <a:cubicBezTo>
                      <a:pt x="2861" y="1213"/>
                      <a:pt x="2826" y="1851"/>
                      <a:pt x="2395" y="2179"/>
                    </a:cubicBezTo>
                    <a:cubicBezTo>
                      <a:pt x="2223" y="2291"/>
                      <a:pt x="2029" y="2345"/>
                      <a:pt x="1836" y="2345"/>
                    </a:cubicBezTo>
                    <a:cubicBezTo>
                      <a:pt x="1583" y="2345"/>
                      <a:pt x="1331" y="2252"/>
                      <a:pt x="1135" y="2076"/>
                    </a:cubicBezTo>
                    <a:cubicBezTo>
                      <a:pt x="1111" y="2052"/>
                      <a:pt x="1083" y="2040"/>
                      <a:pt x="1056" y="2037"/>
                    </a:cubicBezTo>
                    <a:lnTo>
                      <a:pt x="1056" y="2037"/>
                    </a:lnTo>
                    <a:cubicBezTo>
                      <a:pt x="1041" y="2018"/>
                      <a:pt x="1022" y="2002"/>
                      <a:pt x="997" y="1990"/>
                    </a:cubicBezTo>
                    <a:cubicBezTo>
                      <a:pt x="307" y="1651"/>
                      <a:pt x="1027" y="539"/>
                      <a:pt x="1828" y="539"/>
                    </a:cubicBezTo>
                    <a:close/>
                    <a:moveTo>
                      <a:pt x="1846" y="1"/>
                    </a:moveTo>
                    <a:cubicBezTo>
                      <a:pt x="1354" y="1"/>
                      <a:pt x="852" y="260"/>
                      <a:pt x="531" y="643"/>
                    </a:cubicBezTo>
                    <a:cubicBezTo>
                      <a:pt x="156" y="1103"/>
                      <a:pt x="0" y="2353"/>
                      <a:pt x="858" y="2353"/>
                    </a:cubicBezTo>
                    <a:cubicBezTo>
                      <a:pt x="870" y="2353"/>
                      <a:pt x="881" y="2352"/>
                      <a:pt x="893" y="2352"/>
                    </a:cubicBezTo>
                    <a:cubicBezTo>
                      <a:pt x="935" y="2352"/>
                      <a:pt x="972" y="2338"/>
                      <a:pt x="1003" y="2316"/>
                    </a:cubicBezTo>
                    <a:lnTo>
                      <a:pt x="1003" y="2316"/>
                    </a:lnTo>
                    <a:cubicBezTo>
                      <a:pt x="1216" y="2599"/>
                      <a:pt x="1564" y="2731"/>
                      <a:pt x="1918" y="2731"/>
                    </a:cubicBezTo>
                    <a:cubicBezTo>
                      <a:pt x="2219" y="2731"/>
                      <a:pt x="2524" y="2636"/>
                      <a:pt x="2757" y="2456"/>
                    </a:cubicBezTo>
                    <a:cubicBezTo>
                      <a:pt x="3448" y="1920"/>
                      <a:pt x="3310" y="971"/>
                      <a:pt x="2757" y="384"/>
                    </a:cubicBezTo>
                    <a:cubicBezTo>
                      <a:pt x="2495" y="115"/>
                      <a:pt x="2173" y="1"/>
                      <a:pt x="1846" y="1"/>
                    </a:cubicBezTo>
                    <a:close/>
                  </a:path>
                </a:pathLst>
              </a:custGeom>
              <a:grpFill/>
              <a:ln>
                <a:noFill/>
              </a:ln>
            </p:spPr>
            <p:txBody>
              <a:bodyPr spcFirstLastPara="1" wrap="square" lIns="121900" tIns="121900" rIns="121900" bIns="121900" anchor="ctr" anchorCtr="0">
                <a:noAutofit/>
              </a:bodyPr>
              <a:lstStyle/>
              <a:p>
                <a:endParaRPr sz="2400"/>
              </a:p>
            </p:txBody>
          </p:sp>
          <p:sp>
            <p:nvSpPr>
              <p:cNvPr id="123" name="Google Shape;2150;p57">
                <a:extLst>
                  <a:ext uri="{FF2B5EF4-FFF2-40B4-BE49-F238E27FC236}">
                    <a16:creationId xmlns:a16="http://schemas.microsoft.com/office/drawing/2014/main" id="{52F81301-5757-4A4D-883D-2CD441EB9C69}"/>
                  </a:ext>
                </a:extLst>
              </p:cNvPr>
              <p:cNvSpPr/>
              <p:nvPr/>
            </p:nvSpPr>
            <p:spPr>
              <a:xfrm>
                <a:off x="3220550" y="1114950"/>
                <a:ext cx="75125" cy="12275"/>
              </a:xfrm>
              <a:custGeom>
                <a:avLst/>
                <a:gdLst/>
                <a:ahLst/>
                <a:cxnLst/>
                <a:rect l="l" t="t" r="r" b="b"/>
                <a:pathLst>
                  <a:path w="3005" h="491" extrusionOk="0">
                    <a:moveTo>
                      <a:pt x="2187" y="1"/>
                    </a:moveTo>
                    <a:cubicBezTo>
                      <a:pt x="1986" y="1"/>
                      <a:pt x="1784" y="16"/>
                      <a:pt x="1589" y="16"/>
                    </a:cubicBezTo>
                    <a:cubicBezTo>
                      <a:pt x="1396" y="9"/>
                      <a:pt x="1203" y="5"/>
                      <a:pt x="1008" y="5"/>
                    </a:cubicBezTo>
                    <a:cubicBezTo>
                      <a:pt x="734" y="5"/>
                      <a:pt x="457" y="13"/>
                      <a:pt x="173" y="33"/>
                    </a:cubicBezTo>
                    <a:cubicBezTo>
                      <a:pt x="53" y="50"/>
                      <a:pt x="1" y="258"/>
                      <a:pt x="156" y="275"/>
                    </a:cubicBezTo>
                    <a:cubicBezTo>
                      <a:pt x="553" y="344"/>
                      <a:pt x="967" y="378"/>
                      <a:pt x="1382" y="396"/>
                    </a:cubicBezTo>
                    <a:cubicBezTo>
                      <a:pt x="1710" y="419"/>
                      <a:pt x="2062" y="490"/>
                      <a:pt x="2395" y="490"/>
                    </a:cubicBezTo>
                    <a:cubicBezTo>
                      <a:pt x="2552" y="490"/>
                      <a:pt x="2705" y="474"/>
                      <a:pt x="2849" y="430"/>
                    </a:cubicBezTo>
                    <a:cubicBezTo>
                      <a:pt x="3004" y="378"/>
                      <a:pt x="3004" y="154"/>
                      <a:pt x="2849" y="102"/>
                    </a:cubicBezTo>
                    <a:cubicBezTo>
                      <a:pt x="2639" y="20"/>
                      <a:pt x="2414" y="1"/>
                      <a:pt x="2187" y="1"/>
                    </a:cubicBezTo>
                    <a:close/>
                  </a:path>
                </a:pathLst>
              </a:custGeom>
              <a:grpFill/>
              <a:ln>
                <a:noFill/>
              </a:ln>
            </p:spPr>
            <p:txBody>
              <a:bodyPr spcFirstLastPara="1" wrap="square" lIns="121900" tIns="121900" rIns="121900" bIns="121900" anchor="ctr" anchorCtr="0">
                <a:noAutofit/>
              </a:bodyPr>
              <a:lstStyle/>
              <a:p>
                <a:endParaRPr sz="2400"/>
              </a:p>
            </p:txBody>
          </p:sp>
          <p:sp>
            <p:nvSpPr>
              <p:cNvPr id="124" name="Google Shape;2151;p57">
                <a:extLst>
                  <a:ext uri="{FF2B5EF4-FFF2-40B4-BE49-F238E27FC236}">
                    <a16:creationId xmlns:a16="http://schemas.microsoft.com/office/drawing/2014/main" id="{1FAD7D01-FF52-4DA2-99D5-B00FA16ABEBD}"/>
                  </a:ext>
                </a:extLst>
              </p:cNvPr>
              <p:cNvSpPr/>
              <p:nvPr/>
            </p:nvSpPr>
            <p:spPr>
              <a:xfrm>
                <a:off x="3287450" y="1093700"/>
                <a:ext cx="83300" cy="72125"/>
              </a:xfrm>
              <a:custGeom>
                <a:avLst/>
                <a:gdLst/>
                <a:ahLst/>
                <a:cxnLst/>
                <a:rect l="l" t="t" r="r" b="b"/>
                <a:pathLst>
                  <a:path w="3332" h="2885" extrusionOk="0">
                    <a:moveTo>
                      <a:pt x="1397" y="449"/>
                    </a:moveTo>
                    <a:cubicBezTo>
                      <a:pt x="1465" y="449"/>
                      <a:pt x="1535" y="456"/>
                      <a:pt x="1605" y="469"/>
                    </a:cubicBezTo>
                    <a:cubicBezTo>
                      <a:pt x="1847" y="538"/>
                      <a:pt x="2054" y="642"/>
                      <a:pt x="2261" y="780"/>
                    </a:cubicBezTo>
                    <a:cubicBezTo>
                      <a:pt x="2624" y="1021"/>
                      <a:pt x="2624" y="1349"/>
                      <a:pt x="2451" y="1694"/>
                    </a:cubicBezTo>
                    <a:cubicBezTo>
                      <a:pt x="2247" y="2117"/>
                      <a:pt x="1859" y="2483"/>
                      <a:pt x="1390" y="2483"/>
                    </a:cubicBezTo>
                    <a:cubicBezTo>
                      <a:pt x="1342" y="2483"/>
                      <a:pt x="1293" y="2479"/>
                      <a:pt x="1243" y="2471"/>
                    </a:cubicBezTo>
                    <a:cubicBezTo>
                      <a:pt x="731" y="2402"/>
                      <a:pt x="518" y="1944"/>
                      <a:pt x="552" y="1490"/>
                    </a:cubicBezTo>
                    <a:lnTo>
                      <a:pt x="552" y="1490"/>
                    </a:lnTo>
                    <a:cubicBezTo>
                      <a:pt x="637" y="1472"/>
                      <a:pt x="711" y="1391"/>
                      <a:pt x="690" y="1280"/>
                    </a:cubicBezTo>
                    <a:cubicBezTo>
                      <a:pt x="555" y="753"/>
                      <a:pt x="932" y="449"/>
                      <a:pt x="1397" y="449"/>
                    </a:cubicBezTo>
                    <a:close/>
                    <a:moveTo>
                      <a:pt x="1303" y="1"/>
                    </a:moveTo>
                    <a:cubicBezTo>
                      <a:pt x="690" y="1"/>
                      <a:pt x="0" y="689"/>
                      <a:pt x="294" y="1284"/>
                    </a:cubicBezTo>
                    <a:lnTo>
                      <a:pt x="294" y="1284"/>
                    </a:lnTo>
                    <a:cubicBezTo>
                      <a:pt x="93" y="1892"/>
                      <a:pt x="408" y="2569"/>
                      <a:pt x="1036" y="2799"/>
                    </a:cubicBezTo>
                    <a:cubicBezTo>
                      <a:pt x="1176" y="2858"/>
                      <a:pt x="1314" y="2885"/>
                      <a:pt x="1449" y="2885"/>
                    </a:cubicBezTo>
                    <a:cubicBezTo>
                      <a:pt x="2139" y="2885"/>
                      <a:pt x="2723" y="2183"/>
                      <a:pt x="2969" y="1591"/>
                    </a:cubicBezTo>
                    <a:cubicBezTo>
                      <a:pt x="3331" y="659"/>
                      <a:pt x="2106" y="55"/>
                      <a:pt x="1364" y="3"/>
                    </a:cubicBezTo>
                    <a:cubicBezTo>
                      <a:pt x="1343" y="1"/>
                      <a:pt x="1323" y="1"/>
                      <a:pt x="1303" y="1"/>
                    </a:cubicBezTo>
                    <a:close/>
                  </a:path>
                </a:pathLst>
              </a:custGeom>
              <a:grpFill/>
              <a:ln>
                <a:noFill/>
              </a:ln>
            </p:spPr>
            <p:txBody>
              <a:bodyPr spcFirstLastPara="1" wrap="square" lIns="121900" tIns="121900" rIns="121900" bIns="121900" anchor="ctr" anchorCtr="0">
                <a:noAutofit/>
              </a:bodyPr>
              <a:lstStyle/>
              <a:p>
                <a:endParaRPr sz="2400"/>
              </a:p>
            </p:txBody>
          </p:sp>
          <p:sp>
            <p:nvSpPr>
              <p:cNvPr id="125" name="Google Shape;2152;p57">
                <a:extLst>
                  <a:ext uri="{FF2B5EF4-FFF2-40B4-BE49-F238E27FC236}">
                    <a16:creationId xmlns:a16="http://schemas.microsoft.com/office/drawing/2014/main" id="{10AF2C4F-C7BA-4671-981B-A5E7729F6125}"/>
                  </a:ext>
                </a:extLst>
              </p:cNvPr>
              <p:cNvSpPr/>
              <p:nvPr/>
            </p:nvSpPr>
            <p:spPr>
              <a:xfrm>
                <a:off x="2500825" y="984700"/>
                <a:ext cx="33075" cy="103800"/>
              </a:xfrm>
              <a:custGeom>
                <a:avLst/>
                <a:gdLst/>
                <a:ahLst/>
                <a:cxnLst/>
                <a:rect l="l" t="t" r="r" b="b"/>
                <a:pathLst>
                  <a:path w="1323" h="4152" extrusionOk="0">
                    <a:moveTo>
                      <a:pt x="1070" y="1"/>
                    </a:moveTo>
                    <a:cubicBezTo>
                      <a:pt x="1029" y="1"/>
                      <a:pt x="987" y="15"/>
                      <a:pt x="950" y="48"/>
                    </a:cubicBezTo>
                    <a:cubicBezTo>
                      <a:pt x="225" y="721"/>
                      <a:pt x="1" y="1809"/>
                      <a:pt x="35" y="2758"/>
                    </a:cubicBezTo>
                    <a:cubicBezTo>
                      <a:pt x="35" y="3211"/>
                      <a:pt x="172" y="4151"/>
                      <a:pt x="759" y="4151"/>
                    </a:cubicBezTo>
                    <a:cubicBezTo>
                      <a:pt x="798" y="4151"/>
                      <a:pt x="839" y="4147"/>
                      <a:pt x="881" y="4139"/>
                    </a:cubicBezTo>
                    <a:cubicBezTo>
                      <a:pt x="985" y="4121"/>
                      <a:pt x="950" y="3966"/>
                      <a:pt x="847" y="3949"/>
                    </a:cubicBezTo>
                    <a:cubicBezTo>
                      <a:pt x="242" y="3880"/>
                      <a:pt x="467" y="2257"/>
                      <a:pt x="536" y="1895"/>
                    </a:cubicBezTo>
                    <a:cubicBezTo>
                      <a:pt x="639" y="1308"/>
                      <a:pt x="985" y="825"/>
                      <a:pt x="1244" y="290"/>
                    </a:cubicBezTo>
                    <a:cubicBezTo>
                      <a:pt x="1322" y="145"/>
                      <a:pt x="1201" y="1"/>
                      <a:pt x="1070" y="1"/>
                    </a:cubicBezTo>
                    <a:close/>
                  </a:path>
                </a:pathLst>
              </a:custGeom>
              <a:grpFill/>
              <a:ln>
                <a:noFill/>
              </a:ln>
            </p:spPr>
            <p:txBody>
              <a:bodyPr spcFirstLastPara="1" wrap="square" lIns="121900" tIns="121900" rIns="121900" bIns="121900" anchor="ctr" anchorCtr="0">
                <a:noAutofit/>
              </a:bodyPr>
              <a:lstStyle/>
              <a:p>
                <a:endParaRPr sz="2400"/>
              </a:p>
            </p:txBody>
          </p:sp>
          <p:sp>
            <p:nvSpPr>
              <p:cNvPr id="126" name="Google Shape;2153;p57">
                <a:extLst>
                  <a:ext uri="{FF2B5EF4-FFF2-40B4-BE49-F238E27FC236}">
                    <a16:creationId xmlns:a16="http://schemas.microsoft.com/office/drawing/2014/main" id="{DF3FC39D-A226-425D-8DC7-64DFCB03A734}"/>
                  </a:ext>
                </a:extLst>
              </p:cNvPr>
              <p:cNvSpPr/>
              <p:nvPr/>
            </p:nvSpPr>
            <p:spPr>
              <a:xfrm>
                <a:off x="2554350" y="968025"/>
                <a:ext cx="40625" cy="10075"/>
              </a:xfrm>
              <a:custGeom>
                <a:avLst/>
                <a:gdLst/>
                <a:ahLst/>
                <a:cxnLst/>
                <a:rect l="l" t="t" r="r" b="b"/>
                <a:pathLst>
                  <a:path w="1625" h="403" extrusionOk="0">
                    <a:moveTo>
                      <a:pt x="1442" y="1"/>
                    </a:moveTo>
                    <a:cubicBezTo>
                      <a:pt x="1428" y="1"/>
                      <a:pt x="1414" y="3"/>
                      <a:pt x="1398" y="7"/>
                    </a:cubicBezTo>
                    <a:cubicBezTo>
                      <a:pt x="1156" y="42"/>
                      <a:pt x="898" y="94"/>
                      <a:pt x="656" y="128"/>
                    </a:cubicBezTo>
                    <a:cubicBezTo>
                      <a:pt x="449" y="128"/>
                      <a:pt x="242" y="145"/>
                      <a:pt x="52" y="180"/>
                    </a:cubicBezTo>
                    <a:cubicBezTo>
                      <a:pt x="0" y="197"/>
                      <a:pt x="0" y="249"/>
                      <a:pt x="35" y="266"/>
                    </a:cubicBezTo>
                    <a:cubicBezTo>
                      <a:pt x="227" y="363"/>
                      <a:pt x="461" y="403"/>
                      <a:pt x="697" y="403"/>
                    </a:cubicBezTo>
                    <a:cubicBezTo>
                      <a:pt x="969" y="403"/>
                      <a:pt x="1245" y="349"/>
                      <a:pt x="1467" y="266"/>
                    </a:cubicBezTo>
                    <a:cubicBezTo>
                      <a:pt x="1624" y="219"/>
                      <a:pt x="1581" y="1"/>
                      <a:pt x="1442" y="1"/>
                    </a:cubicBezTo>
                    <a:close/>
                  </a:path>
                </a:pathLst>
              </a:custGeom>
              <a:grpFill/>
              <a:ln>
                <a:noFill/>
              </a:ln>
            </p:spPr>
            <p:txBody>
              <a:bodyPr spcFirstLastPara="1" wrap="square" lIns="121900" tIns="121900" rIns="121900" bIns="121900" anchor="ctr" anchorCtr="0">
                <a:noAutofit/>
              </a:bodyPr>
              <a:lstStyle/>
              <a:p>
                <a:endParaRPr sz="2400"/>
              </a:p>
            </p:txBody>
          </p:sp>
          <p:sp>
            <p:nvSpPr>
              <p:cNvPr id="127" name="Google Shape;2154;p57">
                <a:extLst>
                  <a:ext uri="{FF2B5EF4-FFF2-40B4-BE49-F238E27FC236}">
                    <a16:creationId xmlns:a16="http://schemas.microsoft.com/office/drawing/2014/main" id="{79369650-8026-4720-802E-8F1F704D71DC}"/>
                  </a:ext>
                </a:extLst>
              </p:cNvPr>
              <p:cNvSpPr/>
              <p:nvPr/>
            </p:nvSpPr>
            <p:spPr>
              <a:xfrm>
                <a:off x="3009275" y="1243825"/>
                <a:ext cx="49675" cy="33575"/>
              </a:xfrm>
              <a:custGeom>
                <a:avLst/>
                <a:gdLst/>
                <a:ahLst/>
                <a:cxnLst/>
                <a:rect l="l" t="t" r="r" b="b"/>
                <a:pathLst>
                  <a:path w="1987" h="1343" extrusionOk="0">
                    <a:moveTo>
                      <a:pt x="1776" y="1"/>
                    </a:moveTo>
                    <a:cubicBezTo>
                      <a:pt x="1764" y="1"/>
                      <a:pt x="1751" y="2"/>
                      <a:pt x="1738" y="4"/>
                    </a:cubicBezTo>
                    <a:cubicBezTo>
                      <a:pt x="1375" y="73"/>
                      <a:pt x="1047" y="246"/>
                      <a:pt x="754" y="470"/>
                    </a:cubicBezTo>
                    <a:cubicBezTo>
                      <a:pt x="495" y="660"/>
                      <a:pt x="167" y="902"/>
                      <a:pt x="29" y="1213"/>
                    </a:cubicBezTo>
                    <a:cubicBezTo>
                      <a:pt x="1" y="1283"/>
                      <a:pt x="77" y="1342"/>
                      <a:pt x="143" y="1342"/>
                    </a:cubicBezTo>
                    <a:cubicBezTo>
                      <a:pt x="158" y="1342"/>
                      <a:pt x="172" y="1340"/>
                      <a:pt x="185" y="1333"/>
                    </a:cubicBezTo>
                    <a:cubicBezTo>
                      <a:pt x="461" y="1195"/>
                      <a:pt x="685" y="954"/>
                      <a:pt x="944" y="781"/>
                    </a:cubicBezTo>
                    <a:cubicBezTo>
                      <a:pt x="1237" y="591"/>
                      <a:pt x="1565" y="453"/>
                      <a:pt x="1859" y="263"/>
                    </a:cubicBezTo>
                    <a:cubicBezTo>
                      <a:pt x="1986" y="183"/>
                      <a:pt x="1922" y="1"/>
                      <a:pt x="1776" y="1"/>
                    </a:cubicBezTo>
                    <a:close/>
                  </a:path>
                </a:pathLst>
              </a:custGeom>
              <a:grpFill/>
              <a:ln>
                <a:noFill/>
              </a:ln>
            </p:spPr>
            <p:txBody>
              <a:bodyPr spcFirstLastPara="1" wrap="square" lIns="121900" tIns="121900" rIns="121900" bIns="121900" anchor="ctr" anchorCtr="0">
                <a:noAutofit/>
              </a:bodyPr>
              <a:lstStyle/>
              <a:p>
                <a:endParaRPr sz="2400"/>
              </a:p>
            </p:txBody>
          </p:sp>
          <p:sp>
            <p:nvSpPr>
              <p:cNvPr id="128" name="Google Shape;2155;p57">
                <a:extLst>
                  <a:ext uri="{FF2B5EF4-FFF2-40B4-BE49-F238E27FC236}">
                    <a16:creationId xmlns:a16="http://schemas.microsoft.com/office/drawing/2014/main" id="{27F8A0E2-8B40-4F9A-A7F6-5656CF7759A5}"/>
                  </a:ext>
                </a:extLst>
              </p:cNvPr>
              <p:cNvSpPr/>
              <p:nvPr/>
            </p:nvSpPr>
            <p:spPr>
              <a:xfrm>
                <a:off x="3054200" y="1253450"/>
                <a:ext cx="26175" cy="20200"/>
              </a:xfrm>
              <a:custGeom>
                <a:avLst/>
                <a:gdLst/>
                <a:ahLst/>
                <a:cxnLst/>
                <a:rect l="l" t="t" r="r" b="b"/>
                <a:pathLst>
                  <a:path w="1047" h="808" extrusionOk="0">
                    <a:moveTo>
                      <a:pt x="861" y="1"/>
                    </a:moveTo>
                    <a:cubicBezTo>
                      <a:pt x="842" y="1"/>
                      <a:pt x="823" y="5"/>
                      <a:pt x="804" y="16"/>
                    </a:cubicBezTo>
                    <a:cubicBezTo>
                      <a:pt x="562" y="172"/>
                      <a:pt x="338" y="327"/>
                      <a:pt x="113" y="517"/>
                    </a:cubicBezTo>
                    <a:cubicBezTo>
                      <a:pt x="0" y="616"/>
                      <a:pt x="119" y="807"/>
                      <a:pt x="241" y="807"/>
                    </a:cubicBezTo>
                    <a:cubicBezTo>
                      <a:pt x="268" y="807"/>
                      <a:pt x="296" y="798"/>
                      <a:pt x="321" y="776"/>
                    </a:cubicBezTo>
                    <a:cubicBezTo>
                      <a:pt x="545" y="603"/>
                      <a:pt x="752" y="431"/>
                      <a:pt x="959" y="241"/>
                    </a:cubicBezTo>
                    <a:cubicBezTo>
                      <a:pt x="1046" y="139"/>
                      <a:pt x="962" y="1"/>
                      <a:pt x="861" y="1"/>
                    </a:cubicBezTo>
                    <a:close/>
                  </a:path>
                </a:pathLst>
              </a:custGeom>
              <a:grpFill/>
              <a:ln>
                <a:noFill/>
              </a:ln>
            </p:spPr>
            <p:txBody>
              <a:bodyPr spcFirstLastPara="1" wrap="square" lIns="121900" tIns="121900" rIns="121900" bIns="121900" anchor="ctr" anchorCtr="0">
                <a:noAutofit/>
              </a:bodyPr>
              <a:lstStyle/>
              <a:p>
                <a:endParaRPr sz="2400"/>
              </a:p>
            </p:txBody>
          </p:sp>
        </p:grpSp>
      </p:grpSp>
      <p:sp>
        <p:nvSpPr>
          <p:cNvPr id="85" name="Google Shape;767;p33">
            <a:extLst>
              <a:ext uri="{FF2B5EF4-FFF2-40B4-BE49-F238E27FC236}">
                <a16:creationId xmlns:a16="http://schemas.microsoft.com/office/drawing/2014/main" id="{48B1019A-14A0-48D6-802D-B9FDAE98185A}"/>
              </a:ext>
            </a:extLst>
          </p:cNvPr>
          <p:cNvSpPr txBox="1">
            <a:spLocks noGrp="1"/>
          </p:cNvSpPr>
          <p:nvPr>
            <p:ph type="ctrTitle" idx="2"/>
          </p:nvPr>
        </p:nvSpPr>
        <p:spPr>
          <a:xfrm>
            <a:off x="3073721" y="4053871"/>
            <a:ext cx="2848000" cy="770400"/>
          </a:xfrm>
          <a:prstGeom prst="rect">
            <a:avLst/>
          </a:prstGeom>
        </p:spPr>
        <p:txBody>
          <a:bodyPr spcFirstLastPara="1" wrap="square" lIns="121900" tIns="121900" rIns="121900" bIns="121900" anchor="b" anchorCtr="0">
            <a:noAutofit/>
          </a:bodyPr>
          <a:lstStyle/>
          <a:p>
            <a:r>
              <a:rPr lang="en-US" sz="2667" dirty="0">
                <a:solidFill>
                  <a:srgbClr val="7030A0"/>
                </a:solidFill>
              </a:rPr>
              <a:t>Client &amp; Server Validations</a:t>
            </a:r>
            <a:endParaRPr sz="2667" dirty="0">
              <a:solidFill>
                <a:srgbClr val="7030A0"/>
              </a:solidFill>
            </a:endParaRPr>
          </a:p>
        </p:txBody>
      </p:sp>
      <p:grpSp>
        <p:nvGrpSpPr>
          <p:cNvPr id="86" name="Google Shape;2156;p57">
            <a:extLst>
              <a:ext uri="{FF2B5EF4-FFF2-40B4-BE49-F238E27FC236}">
                <a16:creationId xmlns:a16="http://schemas.microsoft.com/office/drawing/2014/main" id="{F97ECE3B-0A4D-4828-89C3-0AB591D115D6}"/>
              </a:ext>
            </a:extLst>
          </p:cNvPr>
          <p:cNvGrpSpPr/>
          <p:nvPr/>
        </p:nvGrpSpPr>
        <p:grpSpPr>
          <a:xfrm>
            <a:off x="4181005" y="3371371"/>
            <a:ext cx="446301" cy="434629"/>
            <a:chOff x="1217575" y="2355450"/>
            <a:chExt cx="874650" cy="851775"/>
          </a:xfrm>
          <a:solidFill>
            <a:srgbClr val="7030A0"/>
          </a:solidFill>
        </p:grpSpPr>
        <p:sp>
          <p:nvSpPr>
            <p:cNvPr id="87" name="Google Shape;2157;p57">
              <a:extLst>
                <a:ext uri="{FF2B5EF4-FFF2-40B4-BE49-F238E27FC236}">
                  <a16:creationId xmlns:a16="http://schemas.microsoft.com/office/drawing/2014/main" id="{1DAB71B2-E647-4D90-B249-875D0713B003}"/>
                </a:ext>
              </a:extLst>
            </p:cNvPr>
            <p:cNvSpPr/>
            <p:nvPr/>
          </p:nvSpPr>
          <p:spPr>
            <a:xfrm>
              <a:off x="1238725" y="2378875"/>
              <a:ext cx="373700" cy="335600"/>
            </a:xfrm>
            <a:custGeom>
              <a:avLst/>
              <a:gdLst/>
              <a:ahLst/>
              <a:cxnLst/>
              <a:rect l="l" t="t" r="r" b="b"/>
              <a:pathLst>
                <a:path w="14948" h="13424" extrusionOk="0">
                  <a:moveTo>
                    <a:pt x="14036" y="1"/>
                  </a:moveTo>
                  <a:cubicBezTo>
                    <a:pt x="13228" y="1"/>
                    <a:pt x="12385" y="369"/>
                    <a:pt x="11651" y="755"/>
                  </a:cubicBezTo>
                  <a:cubicBezTo>
                    <a:pt x="9649" y="1790"/>
                    <a:pt x="7715" y="2964"/>
                    <a:pt x="5869" y="4241"/>
                  </a:cubicBezTo>
                  <a:cubicBezTo>
                    <a:pt x="4315" y="5311"/>
                    <a:pt x="2779" y="6502"/>
                    <a:pt x="1692" y="8038"/>
                  </a:cubicBezTo>
                  <a:cubicBezTo>
                    <a:pt x="605" y="9592"/>
                    <a:pt x="0" y="11577"/>
                    <a:pt x="484" y="13423"/>
                  </a:cubicBezTo>
                  <a:cubicBezTo>
                    <a:pt x="3193" y="11093"/>
                    <a:pt x="6645" y="9799"/>
                    <a:pt x="10218" y="9747"/>
                  </a:cubicBezTo>
                  <a:cubicBezTo>
                    <a:pt x="10960" y="6209"/>
                    <a:pt x="12583" y="2930"/>
                    <a:pt x="14947" y="185"/>
                  </a:cubicBezTo>
                  <a:cubicBezTo>
                    <a:pt x="14654" y="55"/>
                    <a:pt x="14348" y="1"/>
                    <a:pt x="14036" y="1"/>
                  </a:cubicBezTo>
                  <a:close/>
                </a:path>
              </a:pathLst>
            </a:custGeom>
            <a:grpFill/>
            <a:ln>
              <a:noFill/>
            </a:ln>
          </p:spPr>
          <p:txBody>
            <a:bodyPr spcFirstLastPara="1" wrap="square" lIns="121900" tIns="121900" rIns="121900" bIns="121900" anchor="ctr" anchorCtr="0">
              <a:noAutofit/>
            </a:bodyPr>
            <a:lstStyle/>
            <a:p>
              <a:endParaRPr sz="2400"/>
            </a:p>
          </p:txBody>
        </p:sp>
        <p:sp>
          <p:nvSpPr>
            <p:cNvPr id="88" name="Google Shape;2158;p57">
              <a:extLst>
                <a:ext uri="{FF2B5EF4-FFF2-40B4-BE49-F238E27FC236}">
                  <a16:creationId xmlns:a16="http://schemas.microsoft.com/office/drawing/2014/main" id="{E85B1F10-0975-465D-87B7-712D9C1CDDD7}"/>
                </a:ext>
              </a:extLst>
            </p:cNvPr>
            <p:cNvSpPr/>
            <p:nvPr/>
          </p:nvSpPr>
          <p:spPr>
            <a:xfrm>
              <a:off x="1226650" y="2835700"/>
              <a:ext cx="384050" cy="371525"/>
            </a:xfrm>
            <a:custGeom>
              <a:avLst/>
              <a:gdLst/>
              <a:ahLst/>
              <a:cxnLst/>
              <a:rect l="l" t="t" r="r" b="b"/>
              <a:pathLst>
                <a:path w="15362" h="14861" extrusionOk="0">
                  <a:moveTo>
                    <a:pt x="207" y="0"/>
                  </a:moveTo>
                  <a:lnTo>
                    <a:pt x="207" y="0"/>
                  </a:lnTo>
                  <a:cubicBezTo>
                    <a:pt x="0" y="3798"/>
                    <a:pt x="2261" y="7388"/>
                    <a:pt x="5213" y="9769"/>
                  </a:cubicBezTo>
                  <a:cubicBezTo>
                    <a:pt x="8181" y="12151"/>
                    <a:pt x="11806" y="13515"/>
                    <a:pt x="15361" y="14861"/>
                  </a:cubicBezTo>
                  <a:cubicBezTo>
                    <a:pt x="12375" y="11875"/>
                    <a:pt x="11081" y="7612"/>
                    <a:pt x="11909" y="3470"/>
                  </a:cubicBezTo>
                  <a:lnTo>
                    <a:pt x="11909" y="3470"/>
                  </a:lnTo>
                  <a:cubicBezTo>
                    <a:pt x="11188" y="3579"/>
                    <a:pt x="10465" y="3632"/>
                    <a:pt x="9747" y="3632"/>
                  </a:cubicBezTo>
                  <a:cubicBezTo>
                    <a:pt x="6252" y="3632"/>
                    <a:pt x="2856" y="2363"/>
                    <a:pt x="207" y="0"/>
                  </a:cubicBezTo>
                  <a:close/>
                </a:path>
              </a:pathLst>
            </a:custGeom>
            <a:grpFill/>
            <a:ln>
              <a:noFill/>
            </a:ln>
          </p:spPr>
          <p:txBody>
            <a:bodyPr spcFirstLastPara="1" wrap="square" lIns="121900" tIns="121900" rIns="121900" bIns="121900" anchor="ctr" anchorCtr="0">
              <a:noAutofit/>
            </a:bodyPr>
            <a:lstStyle/>
            <a:p>
              <a:endParaRPr sz="2400"/>
            </a:p>
          </p:txBody>
        </p:sp>
        <p:sp>
          <p:nvSpPr>
            <p:cNvPr id="89" name="Google Shape;2159;p57">
              <a:extLst>
                <a:ext uri="{FF2B5EF4-FFF2-40B4-BE49-F238E27FC236}">
                  <a16:creationId xmlns:a16="http://schemas.microsoft.com/office/drawing/2014/main" id="{A6F10F23-08B0-4E6F-9633-9FE4E07DFB94}"/>
                </a:ext>
              </a:extLst>
            </p:cNvPr>
            <p:cNvSpPr/>
            <p:nvPr/>
          </p:nvSpPr>
          <p:spPr>
            <a:xfrm>
              <a:off x="1681000" y="2355450"/>
              <a:ext cx="383200" cy="413400"/>
            </a:xfrm>
            <a:custGeom>
              <a:avLst/>
              <a:gdLst/>
              <a:ahLst/>
              <a:cxnLst/>
              <a:rect l="l" t="t" r="r" b="b"/>
              <a:pathLst>
                <a:path w="15328" h="16536" extrusionOk="0">
                  <a:moveTo>
                    <a:pt x="1" y="0"/>
                  </a:moveTo>
                  <a:lnTo>
                    <a:pt x="1" y="0"/>
                  </a:lnTo>
                  <a:cubicBezTo>
                    <a:pt x="967" y="2917"/>
                    <a:pt x="1934" y="5851"/>
                    <a:pt x="2900" y="8768"/>
                  </a:cubicBezTo>
                  <a:cubicBezTo>
                    <a:pt x="3004" y="9183"/>
                    <a:pt x="3194" y="9562"/>
                    <a:pt x="3470" y="9890"/>
                  </a:cubicBezTo>
                  <a:cubicBezTo>
                    <a:pt x="3798" y="10166"/>
                    <a:pt x="4195" y="10373"/>
                    <a:pt x="4609" y="10494"/>
                  </a:cubicBezTo>
                  <a:cubicBezTo>
                    <a:pt x="8423" y="11858"/>
                    <a:pt x="11944" y="13912"/>
                    <a:pt x="15034" y="16535"/>
                  </a:cubicBezTo>
                  <a:cubicBezTo>
                    <a:pt x="15327" y="7854"/>
                    <a:pt x="8665" y="518"/>
                    <a:pt x="1" y="0"/>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90" name="Google Shape;2160;p57">
              <a:extLst>
                <a:ext uri="{FF2B5EF4-FFF2-40B4-BE49-F238E27FC236}">
                  <a16:creationId xmlns:a16="http://schemas.microsoft.com/office/drawing/2014/main" id="{1EACAA9B-1C6E-4275-86D8-D4AE007D91AE}"/>
                </a:ext>
              </a:extLst>
            </p:cNvPr>
            <p:cNvSpPr/>
            <p:nvPr/>
          </p:nvSpPr>
          <p:spPr>
            <a:xfrm>
              <a:off x="1679275" y="2836125"/>
              <a:ext cx="366800" cy="356450"/>
            </a:xfrm>
            <a:custGeom>
              <a:avLst/>
              <a:gdLst/>
              <a:ahLst/>
              <a:cxnLst/>
              <a:rect l="l" t="t" r="r" b="b"/>
              <a:pathLst>
                <a:path w="14672" h="14258" extrusionOk="0">
                  <a:moveTo>
                    <a:pt x="14671" y="1"/>
                  </a:moveTo>
                  <a:lnTo>
                    <a:pt x="14671" y="1"/>
                  </a:lnTo>
                  <a:cubicBezTo>
                    <a:pt x="11495" y="1882"/>
                    <a:pt x="7923" y="3004"/>
                    <a:pt x="4246" y="3315"/>
                  </a:cubicBezTo>
                  <a:cubicBezTo>
                    <a:pt x="4229" y="7353"/>
                    <a:pt x="2710" y="11254"/>
                    <a:pt x="0" y="14257"/>
                  </a:cubicBezTo>
                  <a:cubicBezTo>
                    <a:pt x="7629" y="13532"/>
                    <a:pt x="13722" y="7595"/>
                    <a:pt x="14671" y="1"/>
                  </a:cubicBezTo>
                  <a:close/>
                </a:path>
              </a:pathLst>
            </a:custGeom>
            <a:grpFill/>
            <a:ln>
              <a:noFill/>
            </a:ln>
          </p:spPr>
          <p:txBody>
            <a:bodyPr spcFirstLastPara="1" wrap="square" lIns="121900" tIns="121900" rIns="121900" bIns="121900" anchor="ctr" anchorCtr="0">
              <a:noAutofit/>
            </a:bodyPr>
            <a:lstStyle/>
            <a:p>
              <a:endParaRPr sz="2400"/>
            </a:p>
          </p:txBody>
        </p:sp>
        <p:sp>
          <p:nvSpPr>
            <p:cNvPr id="91" name="Google Shape;2161;p57">
              <a:extLst>
                <a:ext uri="{FF2B5EF4-FFF2-40B4-BE49-F238E27FC236}">
                  <a16:creationId xmlns:a16="http://schemas.microsoft.com/office/drawing/2014/main" id="{F5EB0717-4DAB-4E30-BFC9-DC0733A7EAF8}"/>
                </a:ext>
              </a:extLst>
            </p:cNvPr>
            <p:cNvSpPr/>
            <p:nvPr/>
          </p:nvSpPr>
          <p:spPr>
            <a:xfrm>
              <a:off x="1217575" y="2358650"/>
              <a:ext cx="874650" cy="844500"/>
            </a:xfrm>
            <a:custGeom>
              <a:avLst/>
              <a:gdLst/>
              <a:ahLst/>
              <a:cxnLst/>
              <a:rect l="l" t="t" r="r" b="b"/>
              <a:pathLst>
                <a:path w="34986" h="33780" extrusionOk="0">
                  <a:moveTo>
                    <a:pt x="17661" y="670"/>
                  </a:moveTo>
                  <a:cubicBezTo>
                    <a:pt x="22505" y="670"/>
                    <a:pt x="27228" y="2985"/>
                    <a:pt x="30188" y="6932"/>
                  </a:cubicBezTo>
                  <a:cubicBezTo>
                    <a:pt x="33985" y="11971"/>
                    <a:pt x="34037" y="19290"/>
                    <a:pt x="31033" y="24692"/>
                  </a:cubicBezTo>
                  <a:cubicBezTo>
                    <a:pt x="29325" y="27747"/>
                    <a:pt x="26356" y="29939"/>
                    <a:pt x="23508" y="31837"/>
                  </a:cubicBezTo>
                  <a:cubicBezTo>
                    <a:pt x="21944" y="32869"/>
                    <a:pt x="20274" y="33118"/>
                    <a:pt x="18456" y="33118"/>
                  </a:cubicBezTo>
                  <a:cubicBezTo>
                    <a:pt x="18329" y="33118"/>
                    <a:pt x="18201" y="33117"/>
                    <a:pt x="18072" y="33115"/>
                  </a:cubicBezTo>
                  <a:cubicBezTo>
                    <a:pt x="16018" y="33045"/>
                    <a:pt x="13981" y="32890"/>
                    <a:pt x="11996" y="32355"/>
                  </a:cubicBezTo>
                  <a:cubicBezTo>
                    <a:pt x="5903" y="30750"/>
                    <a:pt x="2003" y="24485"/>
                    <a:pt x="1502" y="18478"/>
                  </a:cubicBezTo>
                  <a:cubicBezTo>
                    <a:pt x="850" y="10435"/>
                    <a:pt x="6873" y="3137"/>
                    <a:pt x="14407" y="1026"/>
                  </a:cubicBezTo>
                  <a:lnTo>
                    <a:pt x="14407" y="1026"/>
                  </a:lnTo>
                  <a:cubicBezTo>
                    <a:pt x="15485" y="786"/>
                    <a:pt x="16576" y="670"/>
                    <a:pt x="17661" y="670"/>
                  </a:cubicBezTo>
                  <a:close/>
                  <a:moveTo>
                    <a:pt x="17869" y="0"/>
                  </a:moveTo>
                  <a:cubicBezTo>
                    <a:pt x="16475" y="0"/>
                    <a:pt x="15083" y="188"/>
                    <a:pt x="13739" y="580"/>
                  </a:cubicBezTo>
                  <a:cubicBezTo>
                    <a:pt x="13620" y="620"/>
                    <a:pt x="13557" y="702"/>
                    <a:pt x="13539" y="793"/>
                  </a:cubicBezTo>
                  <a:lnTo>
                    <a:pt x="13539" y="793"/>
                  </a:lnTo>
                  <a:cubicBezTo>
                    <a:pt x="8695" y="2066"/>
                    <a:pt x="4711" y="5662"/>
                    <a:pt x="2503" y="10125"/>
                  </a:cubicBezTo>
                  <a:cubicBezTo>
                    <a:pt x="1" y="15164"/>
                    <a:pt x="415" y="21067"/>
                    <a:pt x="3125" y="25917"/>
                  </a:cubicBezTo>
                  <a:cubicBezTo>
                    <a:pt x="4436" y="28247"/>
                    <a:pt x="6318" y="30198"/>
                    <a:pt x="8596" y="31613"/>
                  </a:cubicBezTo>
                  <a:cubicBezTo>
                    <a:pt x="11323" y="33287"/>
                    <a:pt x="14533" y="33615"/>
                    <a:pt x="17657" y="33753"/>
                  </a:cubicBezTo>
                  <a:cubicBezTo>
                    <a:pt x="18017" y="33769"/>
                    <a:pt x="18376" y="33779"/>
                    <a:pt x="18733" y="33779"/>
                  </a:cubicBezTo>
                  <a:cubicBezTo>
                    <a:pt x="19953" y="33779"/>
                    <a:pt x="21156" y="33659"/>
                    <a:pt x="22317" y="33218"/>
                  </a:cubicBezTo>
                  <a:cubicBezTo>
                    <a:pt x="23871" y="32631"/>
                    <a:pt x="25234" y="31458"/>
                    <a:pt x="26546" y="30474"/>
                  </a:cubicBezTo>
                  <a:cubicBezTo>
                    <a:pt x="28962" y="28662"/>
                    <a:pt x="30964" y="26556"/>
                    <a:pt x="32276" y="23794"/>
                  </a:cubicBezTo>
                  <a:cubicBezTo>
                    <a:pt x="34986" y="18064"/>
                    <a:pt x="34261" y="10919"/>
                    <a:pt x="30326" y="5930"/>
                  </a:cubicBezTo>
                  <a:cubicBezTo>
                    <a:pt x="27377" y="2181"/>
                    <a:pt x="22614" y="0"/>
                    <a:pt x="17869" y="0"/>
                  </a:cubicBezTo>
                  <a:close/>
                </a:path>
              </a:pathLst>
            </a:custGeom>
            <a:grpFill/>
            <a:ln>
              <a:noFill/>
            </a:ln>
          </p:spPr>
          <p:txBody>
            <a:bodyPr spcFirstLastPara="1" wrap="square" lIns="121900" tIns="121900" rIns="121900" bIns="121900" anchor="ctr" anchorCtr="0">
              <a:noAutofit/>
            </a:bodyPr>
            <a:lstStyle/>
            <a:p>
              <a:endParaRPr sz="2400"/>
            </a:p>
          </p:txBody>
        </p:sp>
        <p:sp>
          <p:nvSpPr>
            <p:cNvPr id="92" name="Google Shape;2162;p57">
              <a:extLst>
                <a:ext uri="{FF2B5EF4-FFF2-40B4-BE49-F238E27FC236}">
                  <a16:creationId xmlns:a16="http://schemas.microsoft.com/office/drawing/2014/main" id="{DD669191-8D08-4196-818D-BF9343518470}"/>
                </a:ext>
              </a:extLst>
            </p:cNvPr>
            <p:cNvSpPr/>
            <p:nvPr/>
          </p:nvSpPr>
          <p:spPr>
            <a:xfrm>
              <a:off x="1480800" y="2365700"/>
              <a:ext cx="157925" cy="818825"/>
            </a:xfrm>
            <a:custGeom>
              <a:avLst/>
              <a:gdLst/>
              <a:ahLst/>
              <a:cxnLst/>
              <a:rect l="l" t="t" r="r" b="b"/>
              <a:pathLst>
                <a:path w="6317" h="32753" extrusionOk="0">
                  <a:moveTo>
                    <a:pt x="6120" y="0"/>
                  </a:moveTo>
                  <a:cubicBezTo>
                    <a:pt x="6095" y="0"/>
                    <a:pt x="6068" y="7"/>
                    <a:pt x="6041" y="22"/>
                  </a:cubicBezTo>
                  <a:cubicBezTo>
                    <a:pt x="3883" y="1178"/>
                    <a:pt x="2589" y="3612"/>
                    <a:pt x="1761" y="5821"/>
                  </a:cubicBezTo>
                  <a:cubicBezTo>
                    <a:pt x="639" y="8807"/>
                    <a:pt x="293" y="12104"/>
                    <a:pt x="155" y="15279"/>
                  </a:cubicBezTo>
                  <a:cubicBezTo>
                    <a:pt x="0" y="18887"/>
                    <a:pt x="293" y="22494"/>
                    <a:pt x="1053" y="26032"/>
                  </a:cubicBezTo>
                  <a:cubicBezTo>
                    <a:pt x="1536" y="28397"/>
                    <a:pt x="2468" y="31383"/>
                    <a:pt x="4695" y="32712"/>
                  </a:cubicBezTo>
                  <a:cubicBezTo>
                    <a:pt x="4746" y="32740"/>
                    <a:pt x="4797" y="32753"/>
                    <a:pt x="4845" y="32753"/>
                  </a:cubicBezTo>
                  <a:cubicBezTo>
                    <a:pt x="5092" y="32753"/>
                    <a:pt x="5276" y="32428"/>
                    <a:pt x="5074" y="32211"/>
                  </a:cubicBezTo>
                  <a:cubicBezTo>
                    <a:pt x="3072" y="30330"/>
                    <a:pt x="2227" y="28121"/>
                    <a:pt x="1674" y="25480"/>
                  </a:cubicBezTo>
                  <a:cubicBezTo>
                    <a:pt x="1036" y="22270"/>
                    <a:pt x="759" y="19008"/>
                    <a:pt x="846" y="15745"/>
                  </a:cubicBezTo>
                  <a:cubicBezTo>
                    <a:pt x="880" y="12811"/>
                    <a:pt x="1295" y="9894"/>
                    <a:pt x="2054" y="7047"/>
                  </a:cubicBezTo>
                  <a:cubicBezTo>
                    <a:pt x="2831" y="4302"/>
                    <a:pt x="4194" y="2214"/>
                    <a:pt x="6231" y="246"/>
                  </a:cubicBezTo>
                  <a:cubicBezTo>
                    <a:pt x="6316" y="147"/>
                    <a:pt x="6237" y="0"/>
                    <a:pt x="6120" y="0"/>
                  </a:cubicBezTo>
                  <a:close/>
                </a:path>
              </a:pathLst>
            </a:custGeom>
            <a:grpFill/>
            <a:ln>
              <a:noFill/>
            </a:ln>
          </p:spPr>
          <p:txBody>
            <a:bodyPr spcFirstLastPara="1" wrap="square" lIns="121900" tIns="121900" rIns="121900" bIns="121900" anchor="ctr" anchorCtr="0">
              <a:noAutofit/>
            </a:bodyPr>
            <a:lstStyle/>
            <a:p>
              <a:endParaRPr sz="2400"/>
            </a:p>
          </p:txBody>
        </p:sp>
        <p:sp>
          <p:nvSpPr>
            <p:cNvPr id="93" name="Google Shape;2163;p57">
              <a:extLst>
                <a:ext uri="{FF2B5EF4-FFF2-40B4-BE49-F238E27FC236}">
                  <a16:creationId xmlns:a16="http://schemas.microsoft.com/office/drawing/2014/main" id="{6A75504B-DC5A-454C-AF97-9CA7359293C7}"/>
                </a:ext>
              </a:extLst>
            </p:cNvPr>
            <p:cNvSpPr/>
            <p:nvPr/>
          </p:nvSpPr>
          <p:spPr>
            <a:xfrm>
              <a:off x="1677750" y="2367625"/>
              <a:ext cx="133150" cy="810875"/>
            </a:xfrm>
            <a:custGeom>
              <a:avLst/>
              <a:gdLst/>
              <a:ahLst/>
              <a:cxnLst/>
              <a:rect l="l" t="t" r="r" b="b"/>
              <a:pathLst>
                <a:path w="5326" h="32435" extrusionOk="0">
                  <a:moveTo>
                    <a:pt x="250" y="1"/>
                  </a:moveTo>
                  <a:cubicBezTo>
                    <a:pt x="130" y="1"/>
                    <a:pt x="0" y="142"/>
                    <a:pt x="79" y="273"/>
                  </a:cubicBezTo>
                  <a:lnTo>
                    <a:pt x="79" y="256"/>
                  </a:lnTo>
                  <a:cubicBezTo>
                    <a:pt x="3030" y="4829"/>
                    <a:pt x="3651" y="10059"/>
                    <a:pt x="3807" y="15375"/>
                  </a:cubicBezTo>
                  <a:cubicBezTo>
                    <a:pt x="3962" y="20864"/>
                    <a:pt x="4618" y="27698"/>
                    <a:pt x="303" y="31858"/>
                  </a:cubicBezTo>
                  <a:cubicBezTo>
                    <a:pt x="62" y="32099"/>
                    <a:pt x="289" y="32434"/>
                    <a:pt x="556" y="32434"/>
                  </a:cubicBezTo>
                  <a:cubicBezTo>
                    <a:pt x="633" y="32434"/>
                    <a:pt x="713" y="32407"/>
                    <a:pt x="786" y="32341"/>
                  </a:cubicBezTo>
                  <a:cubicBezTo>
                    <a:pt x="5326" y="28303"/>
                    <a:pt x="4808" y="21278"/>
                    <a:pt x="4653" y="15789"/>
                  </a:cubicBezTo>
                  <a:cubicBezTo>
                    <a:pt x="4497" y="10387"/>
                    <a:pt x="3893" y="4381"/>
                    <a:pt x="355" y="48"/>
                  </a:cubicBezTo>
                  <a:cubicBezTo>
                    <a:pt x="326" y="15"/>
                    <a:pt x="289" y="1"/>
                    <a:pt x="250" y="1"/>
                  </a:cubicBezTo>
                  <a:close/>
                </a:path>
              </a:pathLst>
            </a:custGeom>
            <a:grpFill/>
            <a:ln>
              <a:noFill/>
            </a:ln>
          </p:spPr>
          <p:txBody>
            <a:bodyPr spcFirstLastPara="1" wrap="square" lIns="121900" tIns="121900" rIns="121900" bIns="121900" anchor="ctr" anchorCtr="0">
              <a:noAutofit/>
            </a:bodyPr>
            <a:lstStyle/>
            <a:p>
              <a:endParaRPr sz="2400"/>
            </a:p>
          </p:txBody>
        </p:sp>
        <p:sp>
          <p:nvSpPr>
            <p:cNvPr id="94" name="Google Shape;2164;p57">
              <a:extLst>
                <a:ext uri="{FF2B5EF4-FFF2-40B4-BE49-F238E27FC236}">
                  <a16:creationId xmlns:a16="http://schemas.microsoft.com/office/drawing/2014/main" id="{EEDB85E8-CCEF-49C1-A018-1D4DCC66D54E}"/>
                </a:ext>
              </a:extLst>
            </p:cNvPr>
            <p:cNvSpPr/>
            <p:nvPr/>
          </p:nvSpPr>
          <p:spPr>
            <a:xfrm>
              <a:off x="1244975" y="2610200"/>
              <a:ext cx="814025" cy="161450"/>
            </a:xfrm>
            <a:custGeom>
              <a:avLst/>
              <a:gdLst/>
              <a:ahLst/>
              <a:cxnLst/>
              <a:rect l="l" t="t" r="r" b="b"/>
              <a:pathLst>
                <a:path w="32561" h="6458" extrusionOk="0">
                  <a:moveTo>
                    <a:pt x="15525" y="0"/>
                  </a:moveTo>
                  <a:cubicBezTo>
                    <a:pt x="12576" y="0"/>
                    <a:pt x="9635" y="336"/>
                    <a:pt x="6741" y="977"/>
                  </a:cubicBezTo>
                  <a:cubicBezTo>
                    <a:pt x="4341" y="1512"/>
                    <a:pt x="1425" y="2531"/>
                    <a:pt x="130" y="4809"/>
                  </a:cubicBezTo>
                  <a:cubicBezTo>
                    <a:pt x="0" y="5030"/>
                    <a:pt x="212" y="5280"/>
                    <a:pt x="428" y="5280"/>
                  </a:cubicBezTo>
                  <a:cubicBezTo>
                    <a:pt x="499" y="5280"/>
                    <a:pt x="571" y="5253"/>
                    <a:pt x="631" y="5189"/>
                  </a:cubicBezTo>
                  <a:cubicBezTo>
                    <a:pt x="2460" y="3118"/>
                    <a:pt x="4618" y="2186"/>
                    <a:pt x="7293" y="1599"/>
                  </a:cubicBezTo>
                  <a:cubicBezTo>
                    <a:pt x="10092" y="1018"/>
                    <a:pt x="12958" y="721"/>
                    <a:pt x="15820" y="721"/>
                  </a:cubicBezTo>
                  <a:cubicBezTo>
                    <a:pt x="16188" y="721"/>
                    <a:pt x="16556" y="726"/>
                    <a:pt x="16924" y="736"/>
                  </a:cubicBezTo>
                  <a:cubicBezTo>
                    <a:pt x="19841" y="788"/>
                    <a:pt x="22740" y="1202"/>
                    <a:pt x="25536" y="2013"/>
                  </a:cubicBezTo>
                  <a:cubicBezTo>
                    <a:pt x="28298" y="2841"/>
                    <a:pt x="30352" y="4291"/>
                    <a:pt x="32268" y="6414"/>
                  </a:cubicBezTo>
                  <a:cubicBezTo>
                    <a:pt x="32298" y="6444"/>
                    <a:pt x="32332" y="6457"/>
                    <a:pt x="32366" y="6457"/>
                  </a:cubicBezTo>
                  <a:cubicBezTo>
                    <a:pt x="32467" y="6457"/>
                    <a:pt x="32561" y="6341"/>
                    <a:pt x="32509" y="6224"/>
                  </a:cubicBezTo>
                  <a:cubicBezTo>
                    <a:pt x="31387" y="4015"/>
                    <a:pt x="28988" y="2617"/>
                    <a:pt x="26762" y="1737"/>
                  </a:cubicBezTo>
                  <a:cubicBezTo>
                    <a:pt x="23810" y="563"/>
                    <a:pt x="20531" y="201"/>
                    <a:pt x="17390" y="45"/>
                  </a:cubicBezTo>
                  <a:cubicBezTo>
                    <a:pt x="16768" y="15"/>
                    <a:pt x="16147" y="0"/>
                    <a:pt x="15525" y="0"/>
                  </a:cubicBezTo>
                  <a:close/>
                </a:path>
              </a:pathLst>
            </a:custGeom>
            <a:grpFill/>
            <a:ln>
              <a:noFill/>
            </a:ln>
          </p:spPr>
          <p:txBody>
            <a:bodyPr spcFirstLastPara="1" wrap="square" lIns="121900" tIns="121900" rIns="121900" bIns="121900" anchor="ctr" anchorCtr="0">
              <a:noAutofit/>
            </a:bodyPr>
            <a:lstStyle/>
            <a:p>
              <a:endParaRPr sz="2400"/>
            </a:p>
          </p:txBody>
        </p:sp>
        <p:sp>
          <p:nvSpPr>
            <p:cNvPr id="95" name="Google Shape;2165;p57">
              <a:extLst>
                <a:ext uri="{FF2B5EF4-FFF2-40B4-BE49-F238E27FC236}">
                  <a16:creationId xmlns:a16="http://schemas.microsoft.com/office/drawing/2014/main" id="{0F5082EF-1212-41B6-A2C2-450908FC1F4E}"/>
                </a:ext>
              </a:extLst>
            </p:cNvPr>
            <p:cNvSpPr/>
            <p:nvPr/>
          </p:nvSpPr>
          <p:spPr>
            <a:xfrm>
              <a:off x="1250275" y="2815650"/>
              <a:ext cx="807650" cy="122500"/>
            </a:xfrm>
            <a:custGeom>
              <a:avLst/>
              <a:gdLst/>
              <a:ahLst/>
              <a:cxnLst/>
              <a:rect l="l" t="t" r="r" b="b"/>
              <a:pathLst>
                <a:path w="32306" h="4900" extrusionOk="0">
                  <a:moveTo>
                    <a:pt x="32067" y="1"/>
                  </a:moveTo>
                  <a:cubicBezTo>
                    <a:pt x="32040" y="1"/>
                    <a:pt x="32013" y="8"/>
                    <a:pt x="31987" y="26"/>
                  </a:cubicBezTo>
                  <a:cubicBezTo>
                    <a:pt x="27516" y="3098"/>
                    <a:pt x="22338" y="3788"/>
                    <a:pt x="17005" y="3961"/>
                  </a:cubicBezTo>
                  <a:cubicBezTo>
                    <a:pt x="15527" y="4007"/>
                    <a:pt x="13957" y="4084"/>
                    <a:pt x="12372" y="4084"/>
                  </a:cubicBezTo>
                  <a:cubicBezTo>
                    <a:pt x="8075" y="4084"/>
                    <a:pt x="3671" y="3521"/>
                    <a:pt x="695" y="267"/>
                  </a:cubicBezTo>
                  <a:cubicBezTo>
                    <a:pt x="626" y="190"/>
                    <a:pt x="547" y="158"/>
                    <a:pt x="471" y="158"/>
                  </a:cubicBezTo>
                  <a:cubicBezTo>
                    <a:pt x="223" y="158"/>
                    <a:pt x="0" y="500"/>
                    <a:pt x="212" y="751"/>
                  </a:cubicBezTo>
                  <a:cubicBezTo>
                    <a:pt x="3211" y="4329"/>
                    <a:pt x="7965" y="4899"/>
                    <a:pt x="12495" y="4899"/>
                  </a:cubicBezTo>
                  <a:cubicBezTo>
                    <a:pt x="13908" y="4899"/>
                    <a:pt x="15299" y="4844"/>
                    <a:pt x="16608" y="4807"/>
                  </a:cubicBezTo>
                  <a:cubicBezTo>
                    <a:pt x="21993" y="4634"/>
                    <a:pt x="27948" y="3961"/>
                    <a:pt x="32176" y="285"/>
                  </a:cubicBezTo>
                  <a:cubicBezTo>
                    <a:pt x="32305" y="184"/>
                    <a:pt x="32196" y="1"/>
                    <a:pt x="32067" y="1"/>
                  </a:cubicBezTo>
                  <a:close/>
                </a:path>
              </a:pathLst>
            </a:custGeom>
            <a:grpFill/>
            <a:ln>
              <a:noFill/>
            </a:ln>
          </p:spPr>
          <p:txBody>
            <a:bodyPr spcFirstLastPara="1" wrap="square" lIns="121900" tIns="121900" rIns="121900" bIns="121900" anchor="ctr" anchorCtr="0">
              <a:noAutofit/>
            </a:bodyPr>
            <a:lstStyle/>
            <a:p>
              <a:endParaRPr sz="2400"/>
            </a:p>
          </p:txBody>
        </p:sp>
        <p:sp>
          <p:nvSpPr>
            <p:cNvPr id="96" name="Google Shape;2166;p57">
              <a:extLst>
                <a:ext uri="{FF2B5EF4-FFF2-40B4-BE49-F238E27FC236}">
                  <a16:creationId xmlns:a16="http://schemas.microsoft.com/office/drawing/2014/main" id="{6D055364-6A32-42F5-B082-DE62935DFD6F}"/>
                </a:ext>
              </a:extLst>
            </p:cNvPr>
            <p:cNvSpPr/>
            <p:nvPr/>
          </p:nvSpPr>
          <p:spPr>
            <a:xfrm>
              <a:off x="1390775" y="2528025"/>
              <a:ext cx="63000" cy="62600"/>
            </a:xfrm>
            <a:custGeom>
              <a:avLst/>
              <a:gdLst/>
              <a:ahLst/>
              <a:cxnLst/>
              <a:rect l="l" t="t" r="r" b="b"/>
              <a:pathLst>
                <a:path w="2520" h="2504" extrusionOk="0">
                  <a:moveTo>
                    <a:pt x="2286" y="0"/>
                  </a:moveTo>
                  <a:cubicBezTo>
                    <a:pt x="2250" y="0"/>
                    <a:pt x="2215" y="11"/>
                    <a:pt x="2186" y="36"/>
                  </a:cubicBezTo>
                  <a:cubicBezTo>
                    <a:pt x="1789" y="381"/>
                    <a:pt x="1426" y="761"/>
                    <a:pt x="1098" y="1158"/>
                  </a:cubicBezTo>
                  <a:cubicBezTo>
                    <a:pt x="753" y="1537"/>
                    <a:pt x="391" y="1917"/>
                    <a:pt x="80" y="2314"/>
                  </a:cubicBezTo>
                  <a:cubicBezTo>
                    <a:pt x="1" y="2394"/>
                    <a:pt x="74" y="2504"/>
                    <a:pt x="159" y="2504"/>
                  </a:cubicBezTo>
                  <a:cubicBezTo>
                    <a:pt x="185" y="2504"/>
                    <a:pt x="211" y="2493"/>
                    <a:pt x="235" y="2469"/>
                  </a:cubicBezTo>
                  <a:lnTo>
                    <a:pt x="253" y="2469"/>
                  </a:lnTo>
                  <a:cubicBezTo>
                    <a:pt x="632" y="2124"/>
                    <a:pt x="995" y="1762"/>
                    <a:pt x="1357" y="1399"/>
                  </a:cubicBezTo>
                  <a:cubicBezTo>
                    <a:pt x="1737" y="1037"/>
                    <a:pt x="2099" y="640"/>
                    <a:pt x="2427" y="243"/>
                  </a:cubicBezTo>
                  <a:cubicBezTo>
                    <a:pt x="2519" y="111"/>
                    <a:pt x="2401" y="0"/>
                    <a:pt x="2286" y="0"/>
                  </a:cubicBezTo>
                  <a:close/>
                </a:path>
              </a:pathLst>
            </a:custGeom>
            <a:grpFill/>
            <a:ln>
              <a:noFill/>
            </a:ln>
          </p:spPr>
          <p:txBody>
            <a:bodyPr spcFirstLastPara="1" wrap="square" lIns="121900" tIns="121900" rIns="121900" bIns="121900" anchor="ctr" anchorCtr="0">
              <a:noAutofit/>
            </a:bodyPr>
            <a:lstStyle/>
            <a:p>
              <a:endParaRPr sz="2400"/>
            </a:p>
          </p:txBody>
        </p:sp>
        <p:sp>
          <p:nvSpPr>
            <p:cNvPr id="97" name="Google Shape;2167;p57">
              <a:extLst>
                <a:ext uri="{FF2B5EF4-FFF2-40B4-BE49-F238E27FC236}">
                  <a16:creationId xmlns:a16="http://schemas.microsoft.com/office/drawing/2014/main" id="{D61F60D6-5F31-4950-AE6B-05DBA1E2487C}"/>
                </a:ext>
              </a:extLst>
            </p:cNvPr>
            <p:cNvSpPr/>
            <p:nvPr/>
          </p:nvSpPr>
          <p:spPr>
            <a:xfrm>
              <a:off x="1432200" y="2581725"/>
              <a:ext cx="29275" cy="19025"/>
            </a:xfrm>
            <a:custGeom>
              <a:avLst/>
              <a:gdLst/>
              <a:ahLst/>
              <a:cxnLst/>
              <a:rect l="l" t="t" r="r" b="b"/>
              <a:pathLst>
                <a:path w="1171" h="761" extrusionOk="0">
                  <a:moveTo>
                    <a:pt x="987" y="0"/>
                  </a:moveTo>
                  <a:cubicBezTo>
                    <a:pt x="972" y="0"/>
                    <a:pt x="957" y="4"/>
                    <a:pt x="943" y="11"/>
                  </a:cubicBezTo>
                  <a:cubicBezTo>
                    <a:pt x="650" y="166"/>
                    <a:pt x="373" y="321"/>
                    <a:pt x="115" y="511"/>
                  </a:cubicBezTo>
                  <a:cubicBezTo>
                    <a:pt x="0" y="583"/>
                    <a:pt x="63" y="761"/>
                    <a:pt x="177" y="761"/>
                  </a:cubicBezTo>
                  <a:cubicBezTo>
                    <a:pt x="200" y="761"/>
                    <a:pt x="226" y="753"/>
                    <a:pt x="253" y="736"/>
                  </a:cubicBezTo>
                  <a:cubicBezTo>
                    <a:pt x="529" y="580"/>
                    <a:pt x="822" y="390"/>
                    <a:pt x="1081" y="201"/>
                  </a:cubicBezTo>
                  <a:cubicBezTo>
                    <a:pt x="1170" y="126"/>
                    <a:pt x="1080" y="0"/>
                    <a:pt x="987" y="0"/>
                  </a:cubicBezTo>
                  <a:close/>
                </a:path>
              </a:pathLst>
            </a:custGeom>
            <a:grpFill/>
            <a:ln>
              <a:noFill/>
            </a:ln>
          </p:spPr>
          <p:txBody>
            <a:bodyPr spcFirstLastPara="1" wrap="square" lIns="121900" tIns="121900" rIns="121900" bIns="121900" anchor="ctr" anchorCtr="0">
              <a:noAutofit/>
            </a:bodyPr>
            <a:lstStyle/>
            <a:p>
              <a:endParaRPr sz="2400"/>
            </a:p>
          </p:txBody>
        </p:sp>
        <p:sp>
          <p:nvSpPr>
            <p:cNvPr id="98" name="Google Shape;2168;p57">
              <a:extLst>
                <a:ext uri="{FF2B5EF4-FFF2-40B4-BE49-F238E27FC236}">
                  <a16:creationId xmlns:a16="http://schemas.microsoft.com/office/drawing/2014/main" id="{D3387EB7-B9B0-472C-8224-913469232C27}"/>
                </a:ext>
              </a:extLst>
            </p:cNvPr>
            <p:cNvSpPr/>
            <p:nvPr/>
          </p:nvSpPr>
          <p:spPr>
            <a:xfrm>
              <a:off x="1645000" y="2842800"/>
              <a:ext cx="53450" cy="50550"/>
            </a:xfrm>
            <a:custGeom>
              <a:avLst/>
              <a:gdLst/>
              <a:ahLst/>
              <a:cxnLst/>
              <a:rect l="l" t="t" r="r" b="b"/>
              <a:pathLst>
                <a:path w="2138" h="2022" extrusionOk="0">
                  <a:moveTo>
                    <a:pt x="1961" y="0"/>
                  </a:moveTo>
                  <a:cubicBezTo>
                    <a:pt x="1944" y="0"/>
                    <a:pt x="1926" y="3"/>
                    <a:pt x="1907" y="10"/>
                  </a:cubicBezTo>
                  <a:cubicBezTo>
                    <a:pt x="1510" y="113"/>
                    <a:pt x="1182" y="459"/>
                    <a:pt x="888" y="752"/>
                  </a:cubicBezTo>
                  <a:cubicBezTo>
                    <a:pt x="578" y="1080"/>
                    <a:pt x="301" y="1442"/>
                    <a:pt x="60" y="1839"/>
                  </a:cubicBezTo>
                  <a:cubicBezTo>
                    <a:pt x="0" y="1934"/>
                    <a:pt x="88" y="2021"/>
                    <a:pt x="177" y="2021"/>
                  </a:cubicBezTo>
                  <a:cubicBezTo>
                    <a:pt x="217" y="2021"/>
                    <a:pt x="257" y="2003"/>
                    <a:pt x="284" y="1960"/>
                  </a:cubicBezTo>
                  <a:lnTo>
                    <a:pt x="301" y="1960"/>
                  </a:lnTo>
                  <a:cubicBezTo>
                    <a:pt x="560" y="1615"/>
                    <a:pt x="836" y="1304"/>
                    <a:pt x="1164" y="1011"/>
                  </a:cubicBezTo>
                  <a:cubicBezTo>
                    <a:pt x="1441" y="752"/>
                    <a:pt x="1803" y="545"/>
                    <a:pt x="2062" y="251"/>
                  </a:cubicBezTo>
                  <a:cubicBezTo>
                    <a:pt x="2137" y="146"/>
                    <a:pt x="2081" y="0"/>
                    <a:pt x="1961" y="0"/>
                  </a:cubicBezTo>
                  <a:close/>
                </a:path>
              </a:pathLst>
            </a:custGeom>
            <a:grpFill/>
            <a:ln>
              <a:noFill/>
            </a:ln>
          </p:spPr>
          <p:txBody>
            <a:bodyPr spcFirstLastPara="1" wrap="square" lIns="121900" tIns="121900" rIns="121900" bIns="121900" anchor="ctr" anchorCtr="0">
              <a:noAutofit/>
            </a:bodyPr>
            <a:lstStyle/>
            <a:p>
              <a:endParaRPr sz="2400"/>
            </a:p>
          </p:txBody>
        </p:sp>
        <p:sp>
          <p:nvSpPr>
            <p:cNvPr id="99" name="Google Shape;2169;p57">
              <a:extLst>
                <a:ext uri="{FF2B5EF4-FFF2-40B4-BE49-F238E27FC236}">
                  <a16:creationId xmlns:a16="http://schemas.microsoft.com/office/drawing/2014/main" id="{0DDA4F1C-F918-455C-AA5D-376CE302CE1A}"/>
                </a:ext>
              </a:extLst>
            </p:cNvPr>
            <p:cNvSpPr/>
            <p:nvPr/>
          </p:nvSpPr>
          <p:spPr>
            <a:xfrm>
              <a:off x="1678000" y="2883300"/>
              <a:ext cx="24700" cy="19000"/>
            </a:xfrm>
            <a:custGeom>
              <a:avLst/>
              <a:gdLst/>
              <a:ahLst/>
              <a:cxnLst/>
              <a:rect l="l" t="t" r="r" b="b"/>
              <a:pathLst>
                <a:path w="988" h="760" extrusionOk="0">
                  <a:moveTo>
                    <a:pt x="824" y="1"/>
                  </a:moveTo>
                  <a:cubicBezTo>
                    <a:pt x="808" y="1"/>
                    <a:pt x="792" y="4"/>
                    <a:pt x="776" y="12"/>
                  </a:cubicBezTo>
                  <a:cubicBezTo>
                    <a:pt x="535" y="185"/>
                    <a:pt x="310" y="357"/>
                    <a:pt x="86" y="547"/>
                  </a:cubicBezTo>
                  <a:cubicBezTo>
                    <a:pt x="1" y="618"/>
                    <a:pt x="91" y="759"/>
                    <a:pt x="183" y="759"/>
                  </a:cubicBezTo>
                  <a:cubicBezTo>
                    <a:pt x="203" y="759"/>
                    <a:pt x="223" y="752"/>
                    <a:pt x="241" y="737"/>
                  </a:cubicBezTo>
                  <a:cubicBezTo>
                    <a:pt x="466" y="565"/>
                    <a:pt x="690" y="375"/>
                    <a:pt x="914" y="185"/>
                  </a:cubicBezTo>
                  <a:cubicBezTo>
                    <a:pt x="988" y="112"/>
                    <a:pt x="912" y="1"/>
                    <a:pt x="824" y="1"/>
                  </a:cubicBezTo>
                  <a:close/>
                </a:path>
              </a:pathLst>
            </a:custGeom>
            <a:grpFill/>
            <a:ln>
              <a:noFill/>
            </a:ln>
          </p:spPr>
          <p:txBody>
            <a:bodyPr spcFirstLastPara="1" wrap="square" lIns="121900" tIns="121900" rIns="121900" bIns="121900" anchor="ctr" anchorCtr="0">
              <a:noAutofit/>
            </a:bodyPr>
            <a:lstStyle/>
            <a:p>
              <a:endParaRPr sz="2400"/>
            </a:p>
          </p:txBody>
        </p:sp>
        <p:sp>
          <p:nvSpPr>
            <p:cNvPr id="100" name="Google Shape;2170;p57">
              <a:extLst>
                <a:ext uri="{FF2B5EF4-FFF2-40B4-BE49-F238E27FC236}">
                  <a16:creationId xmlns:a16="http://schemas.microsoft.com/office/drawing/2014/main" id="{7291F4B0-99F1-4DBE-A808-3D095FE124C6}"/>
                </a:ext>
              </a:extLst>
            </p:cNvPr>
            <p:cNvSpPr/>
            <p:nvPr/>
          </p:nvSpPr>
          <p:spPr>
            <a:xfrm>
              <a:off x="1791925" y="3062575"/>
              <a:ext cx="50275" cy="36050"/>
            </a:xfrm>
            <a:custGeom>
              <a:avLst/>
              <a:gdLst/>
              <a:ahLst/>
              <a:cxnLst/>
              <a:rect l="l" t="t" r="r" b="b"/>
              <a:pathLst>
                <a:path w="2011" h="1442" extrusionOk="0">
                  <a:moveTo>
                    <a:pt x="1855" y="1"/>
                  </a:moveTo>
                  <a:cubicBezTo>
                    <a:pt x="1847" y="1"/>
                    <a:pt x="1838" y="2"/>
                    <a:pt x="1829" y="4"/>
                  </a:cubicBezTo>
                  <a:cubicBezTo>
                    <a:pt x="1069" y="142"/>
                    <a:pt x="431" y="608"/>
                    <a:pt x="51" y="1264"/>
                  </a:cubicBezTo>
                  <a:cubicBezTo>
                    <a:pt x="0" y="1353"/>
                    <a:pt x="71" y="1441"/>
                    <a:pt x="152" y="1441"/>
                  </a:cubicBezTo>
                  <a:cubicBezTo>
                    <a:pt x="182" y="1441"/>
                    <a:pt x="213" y="1430"/>
                    <a:pt x="241" y="1402"/>
                  </a:cubicBezTo>
                  <a:cubicBezTo>
                    <a:pt x="707" y="919"/>
                    <a:pt x="1276" y="539"/>
                    <a:pt x="1898" y="263"/>
                  </a:cubicBezTo>
                  <a:cubicBezTo>
                    <a:pt x="2011" y="215"/>
                    <a:pt x="1973" y="1"/>
                    <a:pt x="1855" y="1"/>
                  </a:cubicBezTo>
                  <a:close/>
                </a:path>
              </a:pathLst>
            </a:custGeom>
            <a:grpFill/>
            <a:ln>
              <a:noFill/>
            </a:ln>
          </p:spPr>
          <p:txBody>
            <a:bodyPr spcFirstLastPara="1" wrap="square" lIns="121900" tIns="121900" rIns="121900" bIns="121900" anchor="ctr" anchorCtr="0">
              <a:noAutofit/>
            </a:bodyPr>
            <a:lstStyle/>
            <a:p>
              <a:endParaRPr sz="2400"/>
            </a:p>
          </p:txBody>
        </p:sp>
        <p:sp>
          <p:nvSpPr>
            <p:cNvPr id="129" name="Google Shape;2171;p57">
              <a:extLst>
                <a:ext uri="{FF2B5EF4-FFF2-40B4-BE49-F238E27FC236}">
                  <a16:creationId xmlns:a16="http://schemas.microsoft.com/office/drawing/2014/main" id="{1C4D0558-7402-4639-B424-A2D64E350DDE}"/>
                </a:ext>
              </a:extLst>
            </p:cNvPr>
            <p:cNvSpPr/>
            <p:nvPr/>
          </p:nvSpPr>
          <p:spPr>
            <a:xfrm>
              <a:off x="1799150" y="3097075"/>
              <a:ext cx="25975" cy="19425"/>
            </a:xfrm>
            <a:custGeom>
              <a:avLst/>
              <a:gdLst/>
              <a:ahLst/>
              <a:cxnLst/>
              <a:rect l="l" t="t" r="r" b="b"/>
              <a:pathLst>
                <a:path w="1039" h="777" extrusionOk="0">
                  <a:moveTo>
                    <a:pt x="872" y="0"/>
                  </a:moveTo>
                  <a:cubicBezTo>
                    <a:pt x="853" y="0"/>
                    <a:pt x="833" y="7"/>
                    <a:pt x="815" y="22"/>
                  </a:cubicBezTo>
                  <a:cubicBezTo>
                    <a:pt x="573" y="195"/>
                    <a:pt x="349" y="367"/>
                    <a:pt x="124" y="557"/>
                  </a:cubicBezTo>
                  <a:cubicBezTo>
                    <a:pt x="1" y="640"/>
                    <a:pt x="107" y="777"/>
                    <a:pt x="225" y="777"/>
                  </a:cubicBezTo>
                  <a:cubicBezTo>
                    <a:pt x="255" y="777"/>
                    <a:pt x="286" y="768"/>
                    <a:pt x="314" y="747"/>
                  </a:cubicBezTo>
                  <a:cubicBezTo>
                    <a:pt x="521" y="574"/>
                    <a:pt x="746" y="402"/>
                    <a:pt x="953" y="212"/>
                  </a:cubicBezTo>
                  <a:cubicBezTo>
                    <a:pt x="1038" y="141"/>
                    <a:pt x="960" y="0"/>
                    <a:pt x="872" y="0"/>
                  </a:cubicBezTo>
                  <a:close/>
                </a:path>
              </a:pathLst>
            </a:custGeom>
            <a:grpFill/>
            <a:ln>
              <a:noFill/>
            </a:ln>
          </p:spPr>
          <p:txBody>
            <a:bodyPr spcFirstLastPara="1" wrap="square" lIns="121900" tIns="121900" rIns="121900" bIns="121900" anchor="ctr" anchorCtr="0">
              <a:noAutofit/>
            </a:bodyPr>
            <a:lstStyle/>
            <a:p>
              <a:endParaRPr sz="2400"/>
            </a:p>
          </p:txBody>
        </p:sp>
      </p:grpSp>
      <p:grpSp>
        <p:nvGrpSpPr>
          <p:cNvPr id="528" name="Google Shape;789;p33">
            <a:extLst>
              <a:ext uri="{FF2B5EF4-FFF2-40B4-BE49-F238E27FC236}">
                <a16:creationId xmlns:a16="http://schemas.microsoft.com/office/drawing/2014/main" id="{110AD2F7-D80B-4CC1-AB1E-097F0D03F9F4}"/>
              </a:ext>
            </a:extLst>
          </p:cNvPr>
          <p:cNvGrpSpPr/>
          <p:nvPr/>
        </p:nvGrpSpPr>
        <p:grpSpPr>
          <a:xfrm>
            <a:off x="9092303" y="3474613"/>
            <a:ext cx="270705" cy="549947"/>
            <a:chOff x="2156885" y="3868275"/>
            <a:chExt cx="155375" cy="315650"/>
          </a:xfrm>
          <a:solidFill>
            <a:srgbClr val="FF6600"/>
          </a:solidFill>
        </p:grpSpPr>
        <p:sp>
          <p:nvSpPr>
            <p:cNvPr id="529" name="Google Shape;790;p33">
              <a:extLst>
                <a:ext uri="{FF2B5EF4-FFF2-40B4-BE49-F238E27FC236}">
                  <a16:creationId xmlns:a16="http://schemas.microsoft.com/office/drawing/2014/main" id="{231F098A-A305-4B45-AB51-5144326C7BC4}"/>
                </a:ext>
              </a:extLst>
            </p:cNvPr>
            <p:cNvSpPr/>
            <p:nvPr/>
          </p:nvSpPr>
          <p:spPr>
            <a:xfrm>
              <a:off x="2200850" y="3874350"/>
              <a:ext cx="67950" cy="28025"/>
            </a:xfrm>
            <a:custGeom>
              <a:avLst/>
              <a:gdLst/>
              <a:ahLst/>
              <a:cxnLst/>
              <a:rect l="l" t="t" r="r" b="b"/>
              <a:pathLst>
                <a:path w="2718" h="1121" extrusionOk="0">
                  <a:moveTo>
                    <a:pt x="1176" y="1"/>
                  </a:moveTo>
                  <a:cubicBezTo>
                    <a:pt x="1115" y="1"/>
                    <a:pt x="1055" y="3"/>
                    <a:pt x="997" y="9"/>
                  </a:cubicBezTo>
                  <a:cubicBezTo>
                    <a:pt x="527" y="47"/>
                    <a:pt x="135" y="363"/>
                    <a:pt x="0" y="804"/>
                  </a:cubicBezTo>
                  <a:cubicBezTo>
                    <a:pt x="240" y="449"/>
                    <a:pt x="738" y="287"/>
                    <a:pt x="1160" y="267"/>
                  </a:cubicBezTo>
                  <a:cubicBezTo>
                    <a:pt x="1171" y="267"/>
                    <a:pt x="1182" y="267"/>
                    <a:pt x="1194" y="267"/>
                  </a:cubicBezTo>
                  <a:cubicBezTo>
                    <a:pt x="1751" y="267"/>
                    <a:pt x="2382" y="498"/>
                    <a:pt x="2635" y="1024"/>
                  </a:cubicBezTo>
                  <a:cubicBezTo>
                    <a:pt x="2654" y="1053"/>
                    <a:pt x="2664" y="1082"/>
                    <a:pt x="2673" y="1120"/>
                  </a:cubicBezTo>
                  <a:cubicBezTo>
                    <a:pt x="2717" y="361"/>
                    <a:pt x="1884" y="1"/>
                    <a:pt x="1176" y="1"/>
                  </a:cubicBezTo>
                  <a:close/>
                </a:path>
              </a:pathLst>
            </a:custGeom>
            <a:grpFill/>
            <a:ln>
              <a:noFill/>
            </a:ln>
          </p:spPr>
          <p:txBody>
            <a:bodyPr spcFirstLastPara="1" wrap="square" lIns="121900" tIns="121900" rIns="121900" bIns="121900" anchor="ctr" anchorCtr="0">
              <a:noAutofit/>
            </a:bodyPr>
            <a:lstStyle/>
            <a:p>
              <a:endParaRPr sz="2400"/>
            </a:p>
          </p:txBody>
        </p:sp>
        <p:sp>
          <p:nvSpPr>
            <p:cNvPr id="530" name="Google Shape;791;p33">
              <a:extLst>
                <a:ext uri="{FF2B5EF4-FFF2-40B4-BE49-F238E27FC236}">
                  <a16:creationId xmlns:a16="http://schemas.microsoft.com/office/drawing/2014/main" id="{D885B886-EF41-40C7-8ED0-E072F34C7435}"/>
                </a:ext>
              </a:extLst>
            </p:cNvPr>
            <p:cNvSpPr/>
            <p:nvPr/>
          </p:nvSpPr>
          <p:spPr>
            <a:xfrm>
              <a:off x="2201575" y="3888200"/>
              <a:ext cx="62525" cy="35475"/>
            </a:xfrm>
            <a:custGeom>
              <a:avLst/>
              <a:gdLst/>
              <a:ahLst/>
              <a:cxnLst/>
              <a:rect l="l" t="t" r="r" b="b"/>
              <a:pathLst>
                <a:path w="2501" h="1419" extrusionOk="0">
                  <a:moveTo>
                    <a:pt x="1198" y="1"/>
                  </a:moveTo>
                  <a:cubicBezTo>
                    <a:pt x="786" y="1"/>
                    <a:pt x="249" y="154"/>
                    <a:pt x="106" y="595"/>
                  </a:cubicBezTo>
                  <a:cubicBezTo>
                    <a:pt x="0" y="892"/>
                    <a:pt x="115" y="1208"/>
                    <a:pt x="383" y="1371"/>
                  </a:cubicBezTo>
                  <a:cubicBezTo>
                    <a:pt x="403" y="1256"/>
                    <a:pt x="431" y="1150"/>
                    <a:pt x="451" y="1045"/>
                  </a:cubicBezTo>
                  <a:cubicBezTo>
                    <a:pt x="460" y="997"/>
                    <a:pt x="489" y="949"/>
                    <a:pt x="537" y="940"/>
                  </a:cubicBezTo>
                  <a:cubicBezTo>
                    <a:pt x="702" y="662"/>
                    <a:pt x="1047" y="506"/>
                    <a:pt x="1380" y="506"/>
                  </a:cubicBezTo>
                  <a:cubicBezTo>
                    <a:pt x="1643" y="506"/>
                    <a:pt x="1898" y="604"/>
                    <a:pt x="2050" y="815"/>
                  </a:cubicBezTo>
                  <a:cubicBezTo>
                    <a:pt x="2060" y="825"/>
                    <a:pt x="2060" y="834"/>
                    <a:pt x="2070" y="853"/>
                  </a:cubicBezTo>
                  <a:cubicBezTo>
                    <a:pt x="2127" y="873"/>
                    <a:pt x="2165" y="921"/>
                    <a:pt x="2165" y="988"/>
                  </a:cubicBezTo>
                  <a:cubicBezTo>
                    <a:pt x="2175" y="1131"/>
                    <a:pt x="2194" y="1275"/>
                    <a:pt x="2204" y="1419"/>
                  </a:cubicBezTo>
                  <a:cubicBezTo>
                    <a:pt x="2501" y="1150"/>
                    <a:pt x="2462" y="710"/>
                    <a:pt x="2223" y="413"/>
                  </a:cubicBezTo>
                  <a:cubicBezTo>
                    <a:pt x="1974" y="125"/>
                    <a:pt x="1571" y="10"/>
                    <a:pt x="1198" y="1"/>
                  </a:cubicBezTo>
                  <a:close/>
                </a:path>
              </a:pathLst>
            </a:custGeom>
            <a:grpFill/>
            <a:ln>
              <a:noFill/>
            </a:ln>
          </p:spPr>
          <p:txBody>
            <a:bodyPr spcFirstLastPara="1" wrap="square" lIns="121900" tIns="121900" rIns="121900" bIns="121900" anchor="ctr" anchorCtr="0">
              <a:noAutofit/>
            </a:bodyPr>
            <a:lstStyle/>
            <a:p>
              <a:endParaRPr sz="2400"/>
            </a:p>
          </p:txBody>
        </p:sp>
        <p:sp>
          <p:nvSpPr>
            <p:cNvPr id="531" name="Google Shape;792;p33">
              <a:extLst>
                <a:ext uri="{FF2B5EF4-FFF2-40B4-BE49-F238E27FC236}">
                  <a16:creationId xmlns:a16="http://schemas.microsoft.com/office/drawing/2014/main" id="{DEC3132A-571B-4327-89F9-7278775EE26F}"/>
                </a:ext>
              </a:extLst>
            </p:cNvPr>
            <p:cNvSpPr/>
            <p:nvPr/>
          </p:nvSpPr>
          <p:spPr>
            <a:xfrm>
              <a:off x="2156885" y="3868275"/>
              <a:ext cx="155375" cy="315650"/>
            </a:xfrm>
            <a:custGeom>
              <a:avLst/>
              <a:gdLst/>
              <a:ahLst/>
              <a:cxnLst/>
              <a:rect l="l" t="t" r="r" b="b"/>
              <a:pathLst>
                <a:path w="6215" h="12626" extrusionOk="0">
                  <a:moveTo>
                    <a:pt x="2951" y="242"/>
                  </a:moveTo>
                  <a:cubicBezTo>
                    <a:pt x="3648" y="242"/>
                    <a:pt x="4467" y="610"/>
                    <a:pt x="4432" y="1354"/>
                  </a:cubicBezTo>
                  <a:lnTo>
                    <a:pt x="4432" y="1363"/>
                  </a:lnTo>
                  <a:cubicBezTo>
                    <a:pt x="4423" y="1325"/>
                    <a:pt x="4413" y="1296"/>
                    <a:pt x="4394" y="1267"/>
                  </a:cubicBezTo>
                  <a:cubicBezTo>
                    <a:pt x="4145" y="742"/>
                    <a:pt x="3533" y="509"/>
                    <a:pt x="2984" y="509"/>
                  </a:cubicBezTo>
                  <a:cubicBezTo>
                    <a:pt x="2962" y="509"/>
                    <a:pt x="2940" y="510"/>
                    <a:pt x="2919" y="510"/>
                  </a:cubicBezTo>
                  <a:cubicBezTo>
                    <a:pt x="2497" y="520"/>
                    <a:pt x="1999" y="692"/>
                    <a:pt x="1759" y="1047"/>
                  </a:cubicBezTo>
                  <a:cubicBezTo>
                    <a:pt x="1894" y="606"/>
                    <a:pt x="2286" y="290"/>
                    <a:pt x="2756" y="252"/>
                  </a:cubicBezTo>
                  <a:cubicBezTo>
                    <a:pt x="2819" y="245"/>
                    <a:pt x="2884" y="242"/>
                    <a:pt x="2951" y="242"/>
                  </a:cubicBezTo>
                  <a:close/>
                  <a:moveTo>
                    <a:pt x="2976" y="798"/>
                  </a:moveTo>
                  <a:cubicBezTo>
                    <a:pt x="3350" y="798"/>
                    <a:pt x="3762" y="922"/>
                    <a:pt x="4011" y="1210"/>
                  </a:cubicBezTo>
                  <a:cubicBezTo>
                    <a:pt x="4250" y="1497"/>
                    <a:pt x="4289" y="1947"/>
                    <a:pt x="3992" y="2206"/>
                  </a:cubicBezTo>
                  <a:cubicBezTo>
                    <a:pt x="3982" y="2062"/>
                    <a:pt x="3963" y="1919"/>
                    <a:pt x="3953" y="1775"/>
                  </a:cubicBezTo>
                  <a:cubicBezTo>
                    <a:pt x="3953" y="1708"/>
                    <a:pt x="3905" y="1660"/>
                    <a:pt x="3848" y="1641"/>
                  </a:cubicBezTo>
                  <a:cubicBezTo>
                    <a:pt x="3848" y="1622"/>
                    <a:pt x="3838" y="1612"/>
                    <a:pt x="3838" y="1603"/>
                  </a:cubicBezTo>
                  <a:cubicBezTo>
                    <a:pt x="3681" y="1394"/>
                    <a:pt x="3422" y="1297"/>
                    <a:pt x="3157" y="1297"/>
                  </a:cubicBezTo>
                  <a:cubicBezTo>
                    <a:pt x="2825" y="1297"/>
                    <a:pt x="2485" y="1450"/>
                    <a:pt x="2325" y="1727"/>
                  </a:cubicBezTo>
                  <a:cubicBezTo>
                    <a:pt x="2277" y="1737"/>
                    <a:pt x="2239" y="1785"/>
                    <a:pt x="2239" y="1833"/>
                  </a:cubicBezTo>
                  <a:cubicBezTo>
                    <a:pt x="2210" y="1938"/>
                    <a:pt x="2191" y="2043"/>
                    <a:pt x="2162" y="2158"/>
                  </a:cubicBezTo>
                  <a:cubicBezTo>
                    <a:pt x="1903" y="2005"/>
                    <a:pt x="1779" y="1679"/>
                    <a:pt x="1884" y="1382"/>
                  </a:cubicBezTo>
                  <a:cubicBezTo>
                    <a:pt x="2028" y="942"/>
                    <a:pt x="2574" y="798"/>
                    <a:pt x="2976" y="798"/>
                  </a:cubicBezTo>
                  <a:close/>
                  <a:moveTo>
                    <a:pt x="3048" y="1563"/>
                  </a:moveTo>
                  <a:cubicBezTo>
                    <a:pt x="3264" y="1563"/>
                    <a:pt x="3477" y="1630"/>
                    <a:pt x="3656" y="1756"/>
                  </a:cubicBezTo>
                  <a:lnTo>
                    <a:pt x="3656" y="1775"/>
                  </a:lnTo>
                  <a:cubicBezTo>
                    <a:pt x="3656" y="1928"/>
                    <a:pt x="3656" y="2082"/>
                    <a:pt x="3666" y="2235"/>
                  </a:cubicBezTo>
                  <a:lnTo>
                    <a:pt x="3666" y="2244"/>
                  </a:lnTo>
                  <a:cubicBezTo>
                    <a:pt x="3714" y="3097"/>
                    <a:pt x="3867" y="3940"/>
                    <a:pt x="4135" y="4745"/>
                  </a:cubicBezTo>
                  <a:lnTo>
                    <a:pt x="4145" y="4755"/>
                  </a:lnTo>
                  <a:cubicBezTo>
                    <a:pt x="3858" y="4652"/>
                    <a:pt x="3557" y="4601"/>
                    <a:pt x="3256" y="4601"/>
                  </a:cubicBezTo>
                  <a:cubicBezTo>
                    <a:pt x="3105" y="4601"/>
                    <a:pt x="2954" y="4614"/>
                    <a:pt x="2804" y="4640"/>
                  </a:cubicBezTo>
                  <a:cubicBezTo>
                    <a:pt x="2516" y="4687"/>
                    <a:pt x="2229" y="4764"/>
                    <a:pt x="1961" y="4879"/>
                  </a:cubicBezTo>
                  <a:cubicBezTo>
                    <a:pt x="2114" y="4467"/>
                    <a:pt x="2152" y="3998"/>
                    <a:pt x="2229" y="3557"/>
                  </a:cubicBezTo>
                  <a:cubicBezTo>
                    <a:pt x="2325" y="3011"/>
                    <a:pt x="2430" y="2465"/>
                    <a:pt x="2535" y="1909"/>
                  </a:cubicBezTo>
                  <a:cubicBezTo>
                    <a:pt x="2535" y="1871"/>
                    <a:pt x="2526" y="1823"/>
                    <a:pt x="2507" y="1794"/>
                  </a:cubicBezTo>
                  <a:cubicBezTo>
                    <a:pt x="2641" y="1670"/>
                    <a:pt x="2823" y="1583"/>
                    <a:pt x="3005" y="1564"/>
                  </a:cubicBezTo>
                  <a:cubicBezTo>
                    <a:pt x="3019" y="1564"/>
                    <a:pt x="3034" y="1563"/>
                    <a:pt x="3048" y="1563"/>
                  </a:cubicBezTo>
                  <a:close/>
                  <a:moveTo>
                    <a:pt x="3323" y="4911"/>
                  </a:moveTo>
                  <a:cubicBezTo>
                    <a:pt x="3649" y="4911"/>
                    <a:pt x="3974" y="4967"/>
                    <a:pt x="4270" y="5099"/>
                  </a:cubicBezTo>
                  <a:cubicBezTo>
                    <a:pt x="4289" y="5119"/>
                    <a:pt x="4317" y="5138"/>
                    <a:pt x="4346" y="5138"/>
                  </a:cubicBezTo>
                  <a:cubicBezTo>
                    <a:pt x="4822" y="5376"/>
                    <a:pt x="5184" y="5812"/>
                    <a:pt x="5499" y="6259"/>
                  </a:cubicBezTo>
                  <a:lnTo>
                    <a:pt x="5499" y="6259"/>
                  </a:lnTo>
                  <a:cubicBezTo>
                    <a:pt x="5098" y="6030"/>
                    <a:pt x="4603" y="5979"/>
                    <a:pt x="4105" y="5979"/>
                  </a:cubicBezTo>
                  <a:cubicBezTo>
                    <a:pt x="3772" y="5979"/>
                    <a:pt x="3438" y="6002"/>
                    <a:pt x="3129" y="6010"/>
                  </a:cubicBezTo>
                  <a:cubicBezTo>
                    <a:pt x="3072" y="6010"/>
                    <a:pt x="3013" y="6010"/>
                    <a:pt x="2954" y="6010"/>
                  </a:cubicBezTo>
                  <a:cubicBezTo>
                    <a:pt x="2845" y="6010"/>
                    <a:pt x="2734" y="6010"/>
                    <a:pt x="2622" y="6010"/>
                  </a:cubicBezTo>
                  <a:cubicBezTo>
                    <a:pt x="1892" y="6010"/>
                    <a:pt x="1111" y="6040"/>
                    <a:pt x="562" y="6489"/>
                  </a:cubicBezTo>
                  <a:cubicBezTo>
                    <a:pt x="552" y="6469"/>
                    <a:pt x="533" y="6460"/>
                    <a:pt x="514" y="6450"/>
                  </a:cubicBezTo>
                  <a:cubicBezTo>
                    <a:pt x="983" y="5741"/>
                    <a:pt x="1702" y="5224"/>
                    <a:pt x="2535" y="5013"/>
                  </a:cubicBezTo>
                  <a:cubicBezTo>
                    <a:pt x="2789" y="4949"/>
                    <a:pt x="3057" y="4911"/>
                    <a:pt x="3323" y="4911"/>
                  </a:cubicBezTo>
                  <a:close/>
                  <a:moveTo>
                    <a:pt x="4076" y="6267"/>
                  </a:moveTo>
                  <a:cubicBezTo>
                    <a:pt x="4762" y="6267"/>
                    <a:pt x="5441" y="6380"/>
                    <a:pt x="5802" y="6987"/>
                  </a:cubicBezTo>
                  <a:cubicBezTo>
                    <a:pt x="5802" y="6996"/>
                    <a:pt x="5812" y="7006"/>
                    <a:pt x="5812" y="7006"/>
                  </a:cubicBezTo>
                  <a:cubicBezTo>
                    <a:pt x="5420" y="7429"/>
                    <a:pt x="4878" y="7661"/>
                    <a:pt x="4315" y="7661"/>
                  </a:cubicBezTo>
                  <a:cubicBezTo>
                    <a:pt x="4163" y="7661"/>
                    <a:pt x="4010" y="7644"/>
                    <a:pt x="3858" y="7609"/>
                  </a:cubicBezTo>
                  <a:cubicBezTo>
                    <a:pt x="3867" y="7418"/>
                    <a:pt x="3886" y="7226"/>
                    <a:pt x="3896" y="7035"/>
                  </a:cubicBezTo>
                  <a:cubicBezTo>
                    <a:pt x="3911" y="6959"/>
                    <a:pt x="3855" y="6895"/>
                    <a:pt x="3788" y="6895"/>
                  </a:cubicBezTo>
                  <a:cubicBezTo>
                    <a:pt x="3770" y="6895"/>
                    <a:pt x="3751" y="6900"/>
                    <a:pt x="3733" y="6910"/>
                  </a:cubicBezTo>
                  <a:cubicBezTo>
                    <a:pt x="3569" y="6730"/>
                    <a:pt x="3344" y="6638"/>
                    <a:pt x="3119" y="6638"/>
                  </a:cubicBezTo>
                  <a:cubicBezTo>
                    <a:pt x="2936" y="6638"/>
                    <a:pt x="2753" y="6699"/>
                    <a:pt x="2603" y="6824"/>
                  </a:cubicBezTo>
                  <a:cubicBezTo>
                    <a:pt x="2593" y="6833"/>
                    <a:pt x="2583" y="6853"/>
                    <a:pt x="2574" y="6862"/>
                  </a:cubicBezTo>
                  <a:cubicBezTo>
                    <a:pt x="2561" y="6856"/>
                    <a:pt x="2547" y="6853"/>
                    <a:pt x="2533" y="6853"/>
                  </a:cubicBezTo>
                  <a:cubicBezTo>
                    <a:pt x="2486" y="6853"/>
                    <a:pt x="2440" y="6889"/>
                    <a:pt x="2440" y="6948"/>
                  </a:cubicBezTo>
                  <a:lnTo>
                    <a:pt x="2440" y="7475"/>
                  </a:lnTo>
                  <a:cubicBezTo>
                    <a:pt x="2393" y="7477"/>
                    <a:pt x="2346" y="7477"/>
                    <a:pt x="2299" y="7477"/>
                  </a:cubicBezTo>
                  <a:cubicBezTo>
                    <a:pt x="1971" y="7477"/>
                    <a:pt x="1637" y="7448"/>
                    <a:pt x="1319" y="7389"/>
                  </a:cubicBezTo>
                  <a:cubicBezTo>
                    <a:pt x="1108" y="7341"/>
                    <a:pt x="35" y="7063"/>
                    <a:pt x="533" y="6709"/>
                  </a:cubicBezTo>
                  <a:cubicBezTo>
                    <a:pt x="543" y="6699"/>
                    <a:pt x="552" y="6690"/>
                    <a:pt x="562" y="6680"/>
                  </a:cubicBezTo>
                  <a:cubicBezTo>
                    <a:pt x="1064" y="6346"/>
                    <a:pt x="1682" y="6300"/>
                    <a:pt x="2291" y="6300"/>
                  </a:cubicBezTo>
                  <a:cubicBezTo>
                    <a:pt x="2520" y="6300"/>
                    <a:pt x="2747" y="6307"/>
                    <a:pt x="2967" y="6307"/>
                  </a:cubicBezTo>
                  <a:cubicBezTo>
                    <a:pt x="3301" y="6303"/>
                    <a:pt x="3690" y="6267"/>
                    <a:pt x="4076" y="6267"/>
                  </a:cubicBezTo>
                  <a:close/>
                  <a:moveTo>
                    <a:pt x="3046" y="6866"/>
                  </a:moveTo>
                  <a:cubicBezTo>
                    <a:pt x="3241" y="6866"/>
                    <a:pt x="3433" y="6947"/>
                    <a:pt x="3570" y="7102"/>
                  </a:cubicBezTo>
                  <a:cubicBezTo>
                    <a:pt x="3580" y="7111"/>
                    <a:pt x="3589" y="7121"/>
                    <a:pt x="3599" y="7121"/>
                  </a:cubicBezTo>
                  <a:cubicBezTo>
                    <a:pt x="3446" y="8625"/>
                    <a:pt x="3513" y="10330"/>
                    <a:pt x="3129" y="11815"/>
                  </a:cubicBezTo>
                  <a:cubicBezTo>
                    <a:pt x="2909" y="10206"/>
                    <a:pt x="2785" y="8587"/>
                    <a:pt x="2631" y="6958"/>
                  </a:cubicBezTo>
                  <a:lnTo>
                    <a:pt x="2631" y="6958"/>
                  </a:lnTo>
                  <a:cubicBezTo>
                    <a:pt x="2641" y="6963"/>
                    <a:pt x="2653" y="6965"/>
                    <a:pt x="2665" y="6965"/>
                  </a:cubicBezTo>
                  <a:cubicBezTo>
                    <a:pt x="2677" y="6965"/>
                    <a:pt x="2689" y="6963"/>
                    <a:pt x="2698" y="6958"/>
                  </a:cubicBezTo>
                  <a:cubicBezTo>
                    <a:pt x="2807" y="6896"/>
                    <a:pt x="2927" y="6866"/>
                    <a:pt x="3046" y="6866"/>
                  </a:cubicBezTo>
                  <a:close/>
                  <a:moveTo>
                    <a:pt x="2923" y="1"/>
                  </a:moveTo>
                  <a:cubicBezTo>
                    <a:pt x="2850" y="1"/>
                    <a:pt x="2778" y="5"/>
                    <a:pt x="2708" y="12"/>
                  </a:cubicBezTo>
                  <a:cubicBezTo>
                    <a:pt x="1874" y="108"/>
                    <a:pt x="1348" y="874"/>
                    <a:pt x="1606" y="1603"/>
                  </a:cubicBezTo>
                  <a:cubicBezTo>
                    <a:pt x="1597" y="1938"/>
                    <a:pt x="1807" y="2235"/>
                    <a:pt x="2133" y="2350"/>
                  </a:cubicBezTo>
                  <a:cubicBezTo>
                    <a:pt x="1951" y="3183"/>
                    <a:pt x="1740" y="4151"/>
                    <a:pt x="1855" y="4937"/>
                  </a:cubicBezTo>
                  <a:cubicBezTo>
                    <a:pt x="1003" y="5320"/>
                    <a:pt x="342" y="6038"/>
                    <a:pt x="25" y="6920"/>
                  </a:cubicBezTo>
                  <a:cubicBezTo>
                    <a:pt x="1" y="6986"/>
                    <a:pt x="62" y="7038"/>
                    <a:pt x="117" y="7038"/>
                  </a:cubicBezTo>
                  <a:cubicBezTo>
                    <a:pt x="125" y="7038"/>
                    <a:pt x="133" y="7037"/>
                    <a:pt x="140" y="7035"/>
                  </a:cubicBezTo>
                  <a:cubicBezTo>
                    <a:pt x="188" y="7178"/>
                    <a:pt x="284" y="7312"/>
                    <a:pt x="409" y="7399"/>
                  </a:cubicBezTo>
                  <a:cubicBezTo>
                    <a:pt x="760" y="7643"/>
                    <a:pt x="1250" y="7736"/>
                    <a:pt x="1724" y="7736"/>
                  </a:cubicBezTo>
                  <a:cubicBezTo>
                    <a:pt x="1975" y="7736"/>
                    <a:pt x="2221" y="7710"/>
                    <a:pt x="2440" y="7667"/>
                  </a:cubicBezTo>
                  <a:cubicBezTo>
                    <a:pt x="2478" y="9296"/>
                    <a:pt x="2689" y="10924"/>
                    <a:pt x="2928" y="12524"/>
                  </a:cubicBezTo>
                  <a:cubicBezTo>
                    <a:pt x="2942" y="12595"/>
                    <a:pt x="2994" y="12625"/>
                    <a:pt x="3052" y="12625"/>
                  </a:cubicBezTo>
                  <a:cubicBezTo>
                    <a:pt x="3118" y="12625"/>
                    <a:pt x="3190" y="12586"/>
                    <a:pt x="3216" y="12524"/>
                  </a:cubicBezTo>
                  <a:cubicBezTo>
                    <a:pt x="3494" y="11758"/>
                    <a:pt x="3541" y="10953"/>
                    <a:pt x="3618" y="10139"/>
                  </a:cubicBezTo>
                  <a:cubicBezTo>
                    <a:pt x="3685" y="9363"/>
                    <a:pt x="3771" y="8596"/>
                    <a:pt x="3838" y="7820"/>
                  </a:cubicBezTo>
                  <a:cubicBezTo>
                    <a:pt x="4053" y="7895"/>
                    <a:pt x="4274" y="7931"/>
                    <a:pt x="4493" y="7931"/>
                  </a:cubicBezTo>
                  <a:cubicBezTo>
                    <a:pt x="5145" y="7931"/>
                    <a:pt x="5779" y="7613"/>
                    <a:pt x="6166" y="7054"/>
                  </a:cubicBezTo>
                  <a:cubicBezTo>
                    <a:pt x="6214" y="6958"/>
                    <a:pt x="6157" y="6843"/>
                    <a:pt x="6051" y="6833"/>
                  </a:cubicBezTo>
                  <a:cubicBezTo>
                    <a:pt x="6042" y="6805"/>
                    <a:pt x="6023" y="6795"/>
                    <a:pt x="6023" y="6766"/>
                  </a:cubicBezTo>
                  <a:cubicBezTo>
                    <a:pt x="6109" y="6738"/>
                    <a:pt x="6138" y="6642"/>
                    <a:pt x="6090" y="6565"/>
                  </a:cubicBezTo>
                  <a:cubicBezTo>
                    <a:pt x="5582" y="5837"/>
                    <a:pt x="5074" y="5205"/>
                    <a:pt x="4413" y="4869"/>
                  </a:cubicBezTo>
                  <a:cubicBezTo>
                    <a:pt x="4241" y="4103"/>
                    <a:pt x="4116" y="3327"/>
                    <a:pt x="4030" y="2541"/>
                  </a:cubicBezTo>
                  <a:cubicBezTo>
                    <a:pt x="4040" y="2541"/>
                    <a:pt x="4059" y="2532"/>
                    <a:pt x="4078" y="2522"/>
                  </a:cubicBezTo>
                  <a:cubicBezTo>
                    <a:pt x="4327" y="2359"/>
                    <a:pt x="4480" y="2082"/>
                    <a:pt x="4499" y="1785"/>
                  </a:cubicBezTo>
                  <a:cubicBezTo>
                    <a:pt x="4505" y="1786"/>
                    <a:pt x="4511" y="1786"/>
                    <a:pt x="4517" y="1786"/>
                  </a:cubicBezTo>
                  <a:cubicBezTo>
                    <a:pt x="4567" y="1786"/>
                    <a:pt x="4607" y="1751"/>
                    <a:pt x="4624" y="1708"/>
                  </a:cubicBezTo>
                  <a:cubicBezTo>
                    <a:pt x="5006" y="616"/>
                    <a:pt x="3856" y="1"/>
                    <a:pt x="2923" y="1"/>
                  </a:cubicBezTo>
                  <a:close/>
                </a:path>
              </a:pathLst>
            </a:custGeom>
            <a:grpFill/>
            <a:ln>
              <a:noFill/>
            </a:ln>
          </p:spPr>
          <p:txBody>
            <a:bodyPr spcFirstLastPara="1" wrap="square" lIns="121900" tIns="121900" rIns="121900" bIns="121900" anchor="ctr" anchorCtr="0">
              <a:noAutofit/>
            </a:bodyPr>
            <a:lstStyle/>
            <a:p>
              <a:endParaRPr sz="2400"/>
            </a:p>
          </p:txBody>
        </p:sp>
        <p:sp>
          <p:nvSpPr>
            <p:cNvPr id="532" name="Google Shape;793;p33">
              <a:extLst>
                <a:ext uri="{FF2B5EF4-FFF2-40B4-BE49-F238E27FC236}">
                  <a16:creationId xmlns:a16="http://schemas.microsoft.com/office/drawing/2014/main" id="{5048DB17-2E90-4962-84D3-2991E979135E}"/>
                </a:ext>
              </a:extLst>
            </p:cNvPr>
            <p:cNvSpPr/>
            <p:nvPr/>
          </p:nvSpPr>
          <p:spPr>
            <a:xfrm>
              <a:off x="2157750" y="4025000"/>
              <a:ext cx="144425" cy="34800"/>
            </a:xfrm>
            <a:custGeom>
              <a:avLst/>
              <a:gdLst/>
              <a:ahLst/>
              <a:cxnLst/>
              <a:rect l="l" t="t" r="r" b="b"/>
              <a:pathLst>
                <a:path w="5777" h="1392" extrusionOk="0">
                  <a:moveTo>
                    <a:pt x="4020" y="1"/>
                  </a:moveTo>
                  <a:cubicBezTo>
                    <a:pt x="3638" y="1"/>
                    <a:pt x="3255" y="34"/>
                    <a:pt x="2922" y="38"/>
                  </a:cubicBezTo>
                  <a:cubicBezTo>
                    <a:pt x="2878" y="38"/>
                    <a:pt x="2833" y="38"/>
                    <a:pt x="2789" y="38"/>
                  </a:cubicBezTo>
                  <a:cubicBezTo>
                    <a:pt x="2618" y="38"/>
                    <a:pt x="2444" y="35"/>
                    <a:pt x="2269" y="35"/>
                  </a:cubicBezTo>
                  <a:cubicBezTo>
                    <a:pt x="1653" y="35"/>
                    <a:pt x="1028" y="73"/>
                    <a:pt x="527" y="411"/>
                  </a:cubicBezTo>
                  <a:cubicBezTo>
                    <a:pt x="517" y="430"/>
                    <a:pt x="508" y="430"/>
                    <a:pt x="498" y="440"/>
                  </a:cubicBezTo>
                  <a:cubicBezTo>
                    <a:pt x="0" y="794"/>
                    <a:pt x="1073" y="1072"/>
                    <a:pt x="1274" y="1120"/>
                  </a:cubicBezTo>
                  <a:cubicBezTo>
                    <a:pt x="1610" y="1180"/>
                    <a:pt x="1945" y="1217"/>
                    <a:pt x="2288" y="1217"/>
                  </a:cubicBezTo>
                  <a:cubicBezTo>
                    <a:pt x="2327" y="1217"/>
                    <a:pt x="2366" y="1217"/>
                    <a:pt x="2405" y="1216"/>
                  </a:cubicBezTo>
                  <a:lnTo>
                    <a:pt x="2405" y="679"/>
                  </a:lnTo>
                  <a:cubicBezTo>
                    <a:pt x="2405" y="620"/>
                    <a:pt x="2451" y="584"/>
                    <a:pt x="2498" y="584"/>
                  </a:cubicBezTo>
                  <a:cubicBezTo>
                    <a:pt x="2512" y="584"/>
                    <a:pt x="2526" y="587"/>
                    <a:pt x="2539" y="593"/>
                  </a:cubicBezTo>
                  <a:cubicBezTo>
                    <a:pt x="2539" y="584"/>
                    <a:pt x="2548" y="564"/>
                    <a:pt x="2558" y="555"/>
                  </a:cubicBezTo>
                  <a:cubicBezTo>
                    <a:pt x="2713" y="430"/>
                    <a:pt x="2898" y="369"/>
                    <a:pt x="3082" y="369"/>
                  </a:cubicBezTo>
                  <a:cubicBezTo>
                    <a:pt x="3307" y="369"/>
                    <a:pt x="3530" y="461"/>
                    <a:pt x="3688" y="641"/>
                  </a:cubicBezTo>
                  <a:cubicBezTo>
                    <a:pt x="3707" y="631"/>
                    <a:pt x="3726" y="626"/>
                    <a:pt x="3744" y="626"/>
                  </a:cubicBezTo>
                  <a:cubicBezTo>
                    <a:pt x="3814" y="626"/>
                    <a:pt x="3876" y="690"/>
                    <a:pt x="3861" y="766"/>
                  </a:cubicBezTo>
                  <a:cubicBezTo>
                    <a:pt x="3851" y="957"/>
                    <a:pt x="3832" y="1149"/>
                    <a:pt x="3813" y="1340"/>
                  </a:cubicBezTo>
                  <a:lnTo>
                    <a:pt x="3823" y="1340"/>
                  </a:lnTo>
                  <a:cubicBezTo>
                    <a:pt x="3975" y="1375"/>
                    <a:pt x="4128" y="1392"/>
                    <a:pt x="4280" y="1392"/>
                  </a:cubicBezTo>
                  <a:cubicBezTo>
                    <a:pt x="4843" y="1392"/>
                    <a:pt x="5385" y="1160"/>
                    <a:pt x="5777" y="737"/>
                  </a:cubicBezTo>
                  <a:cubicBezTo>
                    <a:pt x="5777" y="727"/>
                    <a:pt x="5767" y="727"/>
                    <a:pt x="5767" y="718"/>
                  </a:cubicBezTo>
                  <a:cubicBezTo>
                    <a:pt x="5403" y="112"/>
                    <a:pt x="4714" y="1"/>
                    <a:pt x="4020" y="1"/>
                  </a:cubicBezTo>
                  <a:close/>
                </a:path>
              </a:pathLst>
            </a:custGeom>
            <a:grpFill/>
            <a:ln>
              <a:noFill/>
            </a:ln>
          </p:spPr>
          <p:txBody>
            <a:bodyPr spcFirstLastPara="1" wrap="square" lIns="121900" tIns="121900" rIns="121900" bIns="121900" anchor="ctr" anchorCtr="0">
              <a:noAutofit/>
            </a:bodyPr>
            <a:lstStyle/>
            <a:p>
              <a:endParaRPr sz="2400"/>
            </a:p>
          </p:txBody>
        </p:sp>
        <p:sp>
          <p:nvSpPr>
            <p:cNvPr id="533" name="Google Shape;794;p33">
              <a:extLst>
                <a:ext uri="{FF2B5EF4-FFF2-40B4-BE49-F238E27FC236}">
                  <a16:creationId xmlns:a16="http://schemas.microsoft.com/office/drawing/2014/main" id="{8394C92A-72F8-42C9-A5BF-E00614A658DA}"/>
                </a:ext>
              </a:extLst>
            </p:cNvPr>
            <p:cNvSpPr/>
            <p:nvPr/>
          </p:nvSpPr>
          <p:spPr>
            <a:xfrm>
              <a:off x="2169725" y="3990800"/>
              <a:ext cx="124800" cy="39450"/>
            </a:xfrm>
            <a:custGeom>
              <a:avLst/>
              <a:gdLst/>
              <a:ahLst/>
              <a:cxnLst/>
              <a:rect l="l" t="t" r="r" b="b"/>
              <a:pathLst>
                <a:path w="4992" h="1578" extrusionOk="0">
                  <a:moveTo>
                    <a:pt x="2809" y="1"/>
                  </a:moveTo>
                  <a:cubicBezTo>
                    <a:pt x="2543" y="1"/>
                    <a:pt x="2275" y="38"/>
                    <a:pt x="2021" y="103"/>
                  </a:cubicBezTo>
                  <a:cubicBezTo>
                    <a:pt x="1188" y="313"/>
                    <a:pt x="469" y="831"/>
                    <a:pt x="0" y="1540"/>
                  </a:cubicBezTo>
                  <a:cubicBezTo>
                    <a:pt x="19" y="1549"/>
                    <a:pt x="38" y="1559"/>
                    <a:pt x="48" y="1578"/>
                  </a:cubicBezTo>
                  <a:cubicBezTo>
                    <a:pt x="621" y="1118"/>
                    <a:pt x="1446" y="1100"/>
                    <a:pt x="2201" y="1100"/>
                  </a:cubicBezTo>
                  <a:cubicBezTo>
                    <a:pt x="2266" y="1100"/>
                    <a:pt x="2329" y="1100"/>
                    <a:pt x="2392" y="1100"/>
                  </a:cubicBezTo>
                  <a:cubicBezTo>
                    <a:pt x="2468" y="1100"/>
                    <a:pt x="2542" y="1100"/>
                    <a:pt x="2615" y="1099"/>
                  </a:cubicBezTo>
                  <a:cubicBezTo>
                    <a:pt x="2914" y="1095"/>
                    <a:pt x="3236" y="1076"/>
                    <a:pt x="3558" y="1076"/>
                  </a:cubicBezTo>
                  <a:cubicBezTo>
                    <a:pt x="4072" y="1076"/>
                    <a:pt x="4584" y="1125"/>
                    <a:pt x="4991" y="1367"/>
                  </a:cubicBezTo>
                  <a:cubicBezTo>
                    <a:pt x="4666" y="917"/>
                    <a:pt x="4311" y="476"/>
                    <a:pt x="3832" y="237"/>
                  </a:cubicBezTo>
                  <a:cubicBezTo>
                    <a:pt x="3803" y="237"/>
                    <a:pt x="3775" y="218"/>
                    <a:pt x="3756" y="189"/>
                  </a:cubicBezTo>
                  <a:cubicBezTo>
                    <a:pt x="3460" y="57"/>
                    <a:pt x="3135" y="1"/>
                    <a:pt x="2809" y="1"/>
                  </a:cubicBezTo>
                  <a:close/>
                </a:path>
              </a:pathLst>
            </a:custGeom>
            <a:grpFill/>
            <a:ln>
              <a:noFill/>
            </a:ln>
          </p:spPr>
          <p:txBody>
            <a:bodyPr spcFirstLastPara="1" wrap="square" lIns="121900" tIns="121900" rIns="121900" bIns="121900" anchor="ctr" anchorCtr="0">
              <a:noAutofit/>
            </a:bodyPr>
            <a:lstStyle/>
            <a:p>
              <a:endParaRPr sz="2400"/>
            </a:p>
          </p:txBody>
        </p:sp>
        <p:sp>
          <p:nvSpPr>
            <p:cNvPr id="534" name="Google Shape;795;p33">
              <a:extLst>
                <a:ext uri="{FF2B5EF4-FFF2-40B4-BE49-F238E27FC236}">
                  <a16:creationId xmlns:a16="http://schemas.microsoft.com/office/drawing/2014/main" id="{0160A457-6797-41F5-A2E2-9CE547988E4A}"/>
                </a:ext>
              </a:extLst>
            </p:cNvPr>
            <p:cNvSpPr/>
            <p:nvPr/>
          </p:nvSpPr>
          <p:spPr>
            <a:xfrm>
              <a:off x="2206125" y="3907575"/>
              <a:ext cx="54375" cy="82925"/>
            </a:xfrm>
            <a:custGeom>
              <a:avLst/>
              <a:gdLst/>
              <a:ahLst/>
              <a:cxnLst/>
              <a:rect l="l" t="t" r="r" b="b"/>
              <a:pathLst>
                <a:path w="2175" h="3317" extrusionOk="0">
                  <a:moveTo>
                    <a:pt x="1097" y="1"/>
                  </a:moveTo>
                  <a:cubicBezTo>
                    <a:pt x="1083" y="1"/>
                    <a:pt x="1069" y="1"/>
                    <a:pt x="1054" y="2"/>
                  </a:cubicBezTo>
                  <a:cubicBezTo>
                    <a:pt x="862" y="21"/>
                    <a:pt x="690" y="107"/>
                    <a:pt x="546" y="232"/>
                  </a:cubicBezTo>
                  <a:cubicBezTo>
                    <a:pt x="575" y="261"/>
                    <a:pt x="585" y="308"/>
                    <a:pt x="575" y="347"/>
                  </a:cubicBezTo>
                  <a:cubicBezTo>
                    <a:pt x="470" y="893"/>
                    <a:pt x="364" y="1448"/>
                    <a:pt x="269" y="1995"/>
                  </a:cubicBezTo>
                  <a:cubicBezTo>
                    <a:pt x="192" y="2435"/>
                    <a:pt x="163" y="2895"/>
                    <a:pt x="0" y="3317"/>
                  </a:cubicBezTo>
                  <a:cubicBezTo>
                    <a:pt x="269" y="3202"/>
                    <a:pt x="556" y="3115"/>
                    <a:pt x="843" y="3077"/>
                  </a:cubicBezTo>
                  <a:cubicBezTo>
                    <a:pt x="998" y="3047"/>
                    <a:pt x="1155" y="3032"/>
                    <a:pt x="1312" y="3032"/>
                  </a:cubicBezTo>
                  <a:cubicBezTo>
                    <a:pt x="1603" y="3032"/>
                    <a:pt x="1895" y="3083"/>
                    <a:pt x="2175" y="3183"/>
                  </a:cubicBezTo>
                  <a:cubicBezTo>
                    <a:pt x="1907" y="2368"/>
                    <a:pt x="1744" y="1525"/>
                    <a:pt x="1706" y="682"/>
                  </a:cubicBezTo>
                  <a:lnTo>
                    <a:pt x="1706" y="672"/>
                  </a:lnTo>
                  <a:cubicBezTo>
                    <a:pt x="1706" y="519"/>
                    <a:pt x="1696" y="366"/>
                    <a:pt x="1696" y="213"/>
                  </a:cubicBezTo>
                  <a:lnTo>
                    <a:pt x="1696" y="193"/>
                  </a:lnTo>
                  <a:cubicBezTo>
                    <a:pt x="1516" y="68"/>
                    <a:pt x="1312" y="1"/>
                    <a:pt x="1097" y="1"/>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535" name="Google Shape;767;p33">
            <a:extLst>
              <a:ext uri="{FF2B5EF4-FFF2-40B4-BE49-F238E27FC236}">
                <a16:creationId xmlns:a16="http://schemas.microsoft.com/office/drawing/2014/main" id="{0C008F40-F85E-4339-87DC-99B815CF63F1}"/>
              </a:ext>
            </a:extLst>
          </p:cNvPr>
          <p:cNvSpPr txBox="1">
            <a:spLocks/>
          </p:cNvSpPr>
          <p:nvPr/>
        </p:nvSpPr>
        <p:spPr>
          <a:xfrm>
            <a:off x="7829282" y="3869969"/>
            <a:ext cx="2848000" cy="770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Londrina Shadow"/>
              <a:buNone/>
              <a:defRPr sz="2400" b="0" i="0" u="none" strike="noStrike" cap="none">
                <a:solidFill>
                  <a:schemeClr val="dk1"/>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2pPr>
            <a:lvl3pPr marR="0" lvl="2"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3pPr>
            <a:lvl4pPr marR="0" lvl="3"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4pPr>
            <a:lvl5pPr marR="0" lvl="4"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5pPr>
            <a:lvl6pPr marR="0" lvl="5"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6pPr>
            <a:lvl7pPr marR="0" lvl="6"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7pPr>
            <a:lvl8pPr marR="0" lvl="7"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8pPr>
            <a:lvl9pPr marR="0" lvl="8"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9pPr>
          </a:lstStyle>
          <a:p>
            <a:r>
              <a:rPr lang="en-US" sz="2667" dirty="0">
                <a:solidFill>
                  <a:srgbClr val="FF6600"/>
                </a:solidFill>
              </a:rPr>
              <a:t>TempData</a:t>
            </a:r>
          </a:p>
        </p:txBody>
      </p:sp>
    </p:spTree>
    <p:extLst>
      <p:ext uri="{BB962C8B-B14F-4D97-AF65-F5344CB8AC3E}">
        <p14:creationId xmlns:p14="http://schemas.microsoft.com/office/powerpoint/2010/main" val="144877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72"/>
                                        </p:tgtEl>
                                        <p:attrNameLst>
                                          <p:attrName>style.visibility</p:attrName>
                                        </p:attrNameLst>
                                      </p:cBhvr>
                                      <p:to>
                                        <p:strVal val="visible"/>
                                      </p:to>
                                    </p:set>
                                    <p:animEffect transition="in" filter="randombar(horizontal)">
                                      <p:cBhvr>
                                        <p:cTn id="7" dur="500"/>
                                        <p:tgtEl>
                                          <p:spTgt spid="772"/>
                                        </p:tgtEl>
                                      </p:cBhvr>
                                    </p:animEffect>
                                  </p:childTnLst>
                                </p:cTn>
                              </p:par>
                              <p:par>
                                <p:cTn id="8" presetID="14" presetClass="entr" presetSubtype="10" fill="hold" nodeType="withEffect">
                                  <p:stCondLst>
                                    <p:cond delay="0"/>
                                  </p:stCondLst>
                                  <p:childTnLst>
                                    <p:set>
                                      <p:cBhvr>
                                        <p:cTn id="9" dur="1" fill="hold">
                                          <p:stCondLst>
                                            <p:cond delay="0"/>
                                          </p:stCondLst>
                                        </p:cTn>
                                        <p:tgtEl>
                                          <p:spTgt spid="796"/>
                                        </p:tgtEl>
                                        <p:attrNameLst>
                                          <p:attrName>style.visibility</p:attrName>
                                        </p:attrNameLst>
                                      </p:cBhvr>
                                      <p:to>
                                        <p:strVal val="visible"/>
                                      </p:to>
                                    </p:set>
                                    <p:animEffect transition="in" filter="randombar(horizontal)">
                                      <p:cBhvr>
                                        <p:cTn id="10" dur="500"/>
                                        <p:tgtEl>
                                          <p:spTgt spid="79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randombar(horizontal)">
                                      <p:cBhvr>
                                        <p:cTn id="15" dur="500"/>
                                        <p:tgtEl>
                                          <p:spTgt spid="101"/>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64"/>
                                        </p:tgtEl>
                                        <p:attrNameLst>
                                          <p:attrName>style.visibility</p:attrName>
                                        </p:attrNameLst>
                                      </p:cBhvr>
                                      <p:to>
                                        <p:strVal val="visible"/>
                                      </p:to>
                                    </p:set>
                                    <p:animEffect transition="in" filter="randombar(horizontal)">
                                      <p:cBhvr>
                                        <p:cTn id="18" dur="500"/>
                                        <p:tgtEl>
                                          <p:spTgt spid="764"/>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774"/>
                                        </p:tgtEl>
                                        <p:attrNameLst>
                                          <p:attrName>style.visibility</p:attrName>
                                        </p:attrNameLst>
                                      </p:cBhvr>
                                      <p:to>
                                        <p:strVal val="visible"/>
                                      </p:to>
                                    </p:set>
                                    <p:animEffect transition="in" filter="randombar(horizontal)">
                                      <p:cBhvr>
                                        <p:cTn id="23" dur="500"/>
                                        <p:tgtEl>
                                          <p:spTgt spid="774"/>
                                        </p:tgtEl>
                                      </p:cBhvr>
                                    </p:animEffect>
                                  </p:childTnLst>
                                </p:cTn>
                              </p:par>
                              <p:par>
                                <p:cTn id="24" presetID="14" presetClass="entr" presetSubtype="10" fill="hold" nodeType="withEffect">
                                  <p:stCondLst>
                                    <p:cond delay="0"/>
                                  </p:stCondLst>
                                  <p:childTnLst>
                                    <p:set>
                                      <p:cBhvr>
                                        <p:cTn id="25" dur="1" fill="hold">
                                          <p:stCondLst>
                                            <p:cond delay="0"/>
                                          </p:stCondLst>
                                        </p:cTn>
                                        <p:tgtEl>
                                          <p:spTgt spid="779"/>
                                        </p:tgtEl>
                                        <p:attrNameLst>
                                          <p:attrName>style.visibility</p:attrName>
                                        </p:attrNameLst>
                                      </p:cBhvr>
                                      <p:to>
                                        <p:strVal val="visible"/>
                                      </p:to>
                                    </p:set>
                                    <p:animEffect transition="in" filter="randombar(horizontal)">
                                      <p:cBhvr>
                                        <p:cTn id="26" dur="500"/>
                                        <p:tgtEl>
                                          <p:spTgt spid="779"/>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776"/>
                                        </p:tgtEl>
                                        <p:attrNameLst>
                                          <p:attrName>style.visibility</p:attrName>
                                        </p:attrNameLst>
                                      </p:cBhvr>
                                      <p:to>
                                        <p:strVal val="visible"/>
                                      </p:to>
                                    </p:set>
                                    <p:animEffect transition="in" filter="randombar(horizontal)">
                                      <p:cBhvr>
                                        <p:cTn id="31" dur="500"/>
                                        <p:tgtEl>
                                          <p:spTgt spid="776"/>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765"/>
                                        </p:tgtEl>
                                        <p:attrNameLst>
                                          <p:attrName>style.visibility</p:attrName>
                                        </p:attrNameLst>
                                      </p:cBhvr>
                                      <p:to>
                                        <p:strVal val="visible"/>
                                      </p:to>
                                    </p:set>
                                    <p:animEffect transition="in" filter="randombar(horizontal)">
                                      <p:cBhvr>
                                        <p:cTn id="34" dur="500"/>
                                        <p:tgtEl>
                                          <p:spTgt spid="765"/>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randombar(horizontal)">
                                      <p:cBhvr>
                                        <p:cTn id="39" dur="500"/>
                                        <p:tgtEl>
                                          <p:spTgt spid="86"/>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randombar(horizontal)">
                                      <p:cBhvr>
                                        <p:cTn id="42" dur="500"/>
                                        <p:tgtEl>
                                          <p:spTgt spid="85"/>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528"/>
                                        </p:tgtEl>
                                        <p:attrNameLst>
                                          <p:attrName>style.visibility</p:attrName>
                                        </p:attrNameLst>
                                      </p:cBhvr>
                                      <p:to>
                                        <p:strVal val="visible"/>
                                      </p:to>
                                    </p:set>
                                    <p:animEffect transition="in" filter="randombar(horizontal)">
                                      <p:cBhvr>
                                        <p:cTn id="47" dur="500"/>
                                        <p:tgtEl>
                                          <p:spTgt spid="528"/>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535"/>
                                        </p:tgtEl>
                                        <p:attrNameLst>
                                          <p:attrName>style.visibility</p:attrName>
                                        </p:attrNameLst>
                                      </p:cBhvr>
                                      <p:to>
                                        <p:strVal val="visible"/>
                                      </p:to>
                                    </p:set>
                                    <p:animEffect transition="in" filter="randombar(horizontal)">
                                      <p:cBhvr>
                                        <p:cTn id="50" dur="500"/>
                                        <p:tgtEl>
                                          <p:spTgt spid="535"/>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randombar(horizontal)">
                                      <p:cBhvr>
                                        <p:cTn id="55" dur="500"/>
                                        <p:tgtEl>
                                          <p:spTgt spid="67"/>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randombar(horizontal)">
                                      <p:cBhvr>
                                        <p:cTn id="58" dur="500"/>
                                        <p:tgtEl>
                                          <p:spTgt spid="66"/>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784"/>
                                        </p:tgtEl>
                                        <p:attrNameLst>
                                          <p:attrName>style.visibility</p:attrName>
                                        </p:attrNameLst>
                                      </p:cBhvr>
                                      <p:to>
                                        <p:strVal val="visible"/>
                                      </p:to>
                                    </p:set>
                                    <p:animEffect transition="in" filter="randombar(horizontal)">
                                      <p:cBhvr>
                                        <p:cTn id="63" dur="500"/>
                                        <p:tgtEl>
                                          <p:spTgt spid="784"/>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770"/>
                                        </p:tgtEl>
                                        <p:attrNameLst>
                                          <p:attrName>style.visibility</p:attrName>
                                        </p:attrNameLst>
                                      </p:cBhvr>
                                      <p:to>
                                        <p:strVal val="visible"/>
                                      </p:to>
                                    </p:set>
                                    <p:animEffect transition="in" filter="randombar(horizontal)">
                                      <p:cBhvr>
                                        <p:cTn id="66" dur="500"/>
                                        <p:tgtEl>
                                          <p:spTgt spid="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 grpId="0"/>
      <p:bldP spid="765" grpId="0"/>
      <p:bldP spid="770" grpId="0"/>
      <p:bldP spid="772" grpId="0"/>
      <p:bldP spid="774" grpId="0"/>
      <p:bldP spid="66" grpId="0"/>
      <p:bldP spid="85" grpId="0"/>
      <p:bldP spid="5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8"/>
        <p:cNvGrpSpPr/>
        <p:nvPr/>
      </p:nvGrpSpPr>
      <p:grpSpPr>
        <a:xfrm>
          <a:off x="0" y="0"/>
          <a:ext cx="0" cy="0"/>
          <a:chOff x="0" y="0"/>
          <a:chExt cx="0" cy="0"/>
        </a:xfrm>
      </p:grpSpPr>
      <p:sp>
        <p:nvSpPr>
          <p:cNvPr id="2029" name="Google Shape;2029;p57"/>
          <p:cNvSpPr txBox="1">
            <a:spLocks noGrp="1"/>
          </p:cNvSpPr>
          <p:nvPr>
            <p:ph type="title"/>
          </p:nvPr>
        </p:nvSpPr>
        <p:spPr>
          <a:xfrm>
            <a:off x="2185661" y="549800"/>
            <a:ext cx="7822000" cy="763600"/>
          </a:xfrm>
          <a:prstGeom prst="rect">
            <a:avLst/>
          </a:prstGeom>
        </p:spPr>
        <p:txBody>
          <a:bodyPr spcFirstLastPara="1" wrap="square" lIns="121900" tIns="121900" rIns="121900" bIns="121900" anchor="ctr" anchorCtr="0">
            <a:noAutofit/>
          </a:bodyPr>
          <a:lstStyle/>
          <a:p>
            <a:r>
              <a:rPr lang="en"/>
              <a:t>ALTERNATIVE RESOURCES</a:t>
            </a:r>
            <a:endParaRPr/>
          </a:p>
        </p:txBody>
      </p:sp>
      <p:sp>
        <p:nvSpPr>
          <p:cNvPr id="2030" name="Google Shape;2030;p57"/>
          <p:cNvSpPr/>
          <p:nvPr/>
        </p:nvSpPr>
        <p:spPr>
          <a:xfrm>
            <a:off x="3080321" y="2587166"/>
            <a:ext cx="754379" cy="493801"/>
          </a:xfrm>
          <a:custGeom>
            <a:avLst/>
            <a:gdLst/>
            <a:ahLst/>
            <a:cxnLst/>
            <a:rect l="l" t="t" r="r" b="b"/>
            <a:pathLst>
              <a:path w="14892" h="9748" extrusionOk="0">
                <a:moveTo>
                  <a:pt x="5991" y="599"/>
                </a:moveTo>
                <a:cubicBezTo>
                  <a:pt x="8013" y="599"/>
                  <a:pt x="9591" y="2518"/>
                  <a:pt x="10088" y="4361"/>
                </a:cubicBezTo>
                <a:cubicBezTo>
                  <a:pt x="10088" y="4390"/>
                  <a:pt x="10117" y="4428"/>
                  <a:pt x="10155" y="4447"/>
                </a:cubicBezTo>
                <a:cubicBezTo>
                  <a:pt x="10155" y="4575"/>
                  <a:pt x="10255" y="4670"/>
                  <a:pt x="10377" y="4670"/>
                </a:cubicBezTo>
                <a:cubicBezTo>
                  <a:pt x="10401" y="4670"/>
                  <a:pt x="10427" y="4666"/>
                  <a:pt x="10452" y="4658"/>
                </a:cubicBezTo>
                <a:cubicBezTo>
                  <a:pt x="10745" y="4573"/>
                  <a:pt x="11050" y="4533"/>
                  <a:pt x="11354" y="4533"/>
                </a:cubicBezTo>
                <a:cubicBezTo>
                  <a:pt x="13045" y="4533"/>
                  <a:pt x="14712" y="5791"/>
                  <a:pt x="14265" y="7724"/>
                </a:cubicBezTo>
                <a:cubicBezTo>
                  <a:pt x="14041" y="8714"/>
                  <a:pt x="13096" y="8955"/>
                  <a:pt x="12046" y="8955"/>
                </a:cubicBezTo>
                <a:cubicBezTo>
                  <a:pt x="11075" y="8955"/>
                  <a:pt x="10013" y="8748"/>
                  <a:pt x="9350" y="8739"/>
                </a:cubicBezTo>
                <a:cubicBezTo>
                  <a:pt x="9267" y="8738"/>
                  <a:pt x="9184" y="8738"/>
                  <a:pt x="9101" y="8738"/>
                </a:cubicBezTo>
                <a:cubicBezTo>
                  <a:pt x="7547" y="8738"/>
                  <a:pt x="6010" y="8905"/>
                  <a:pt x="4464" y="9132"/>
                </a:cubicBezTo>
                <a:cubicBezTo>
                  <a:pt x="4068" y="9194"/>
                  <a:pt x="3624" y="9260"/>
                  <a:pt x="3186" y="9260"/>
                </a:cubicBezTo>
                <a:cubicBezTo>
                  <a:pt x="2546" y="9260"/>
                  <a:pt x="1919" y="9119"/>
                  <a:pt x="1475" y="8624"/>
                </a:cubicBezTo>
                <a:cubicBezTo>
                  <a:pt x="479" y="7513"/>
                  <a:pt x="1581" y="6354"/>
                  <a:pt x="2769" y="6325"/>
                </a:cubicBezTo>
                <a:cubicBezTo>
                  <a:pt x="2836" y="6421"/>
                  <a:pt x="2903" y="6517"/>
                  <a:pt x="2979" y="6612"/>
                </a:cubicBezTo>
                <a:cubicBezTo>
                  <a:pt x="3034" y="6676"/>
                  <a:pt x="3096" y="6702"/>
                  <a:pt x="3157" y="6702"/>
                </a:cubicBezTo>
                <a:cubicBezTo>
                  <a:pt x="3353" y="6702"/>
                  <a:pt x="3531" y="6427"/>
                  <a:pt x="3363" y="6229"/>
                </a:cubicBezTo>
                <a:cubicBezTo>
                  <a:pt x="1926" y="4428"/>
                  <a:pt x="2979" y="1200"/>
                  <a:pt x="5259" y="682"/>
                </a:cubicBezTo>
                <a:cubicBezTo>
                  <a:pt x="5509" y="626"/>
                  <a:pt x="5753" y="599"/>
                  <a:pt x="5991" y="599"/>
                </a:cubicBezTo>
                <a:close/>
                <a:moveTo>
                  <a:pt x="5938" y="0"/>
                </a:moveTo>
                <a:cubicBezTo>
                  <a:pt x="5518" y="0"/>
                  <a:pt x="5091" y="73"/>
                  <a:pt x="4665" y="232"/>
                </a:cubicBezTo>
                <a:cubicBezTo>
                  <a:pt x="2462" y="1056"/>
                  <a:pt x="1514" y="3959"/>
                  <a:pt x="2558" y="5971"/>
                </a:cubicBezTo>
                <a:cubicBezTo>
                  <a:pt x="2458" y="5951"/>
                  <a:pt x="2360" y="5942"/>
                  <a:pt x="2265" y="5942"/>
                </a:cubicBezTo>
                <a:cubicBezTo>
                  <a:pt x="899" y="5942"/>
                  <a:pt x="1" y="7833"/>
                  <a:pt x="1111" y="8988"/>
                </a:cubicBezTo>
                <a:cubicBezTo>
                  <a:pt x="1677" y="9581"/>
                  <a:pt x="2451" y="9748"/>
                  <a:pt x="3231" y="9748"/>
                </a:cubicBezTo>
                <a:cubicBezTo>
                  <a:pt x="3560" y="9748"/>
                  <a:pt x="3890" y="9718"/>
                  <a:pt x="4206" y="9678"/>
                </a:cubicBezTo>
                <a:cubicBezTo>
                  <a:pt x="5797" y="9466"/>
                  <a:pt x="7348" y="9262"/>
                  <a:pt x="8949" y="9262"/>
                </a:cubicBezTo>
                <a:cubicBezTo>
                  <a:pt x="9082" y="9262"/>
                  <a:pt x="9216" y="9263"/>
                  <a:pt x="9350" y="9266"/>
                </a:cubicBezTo>
                <a:cubicBezTo>
                  <a:pt x="10113" y="9278"/>
                  <a:pt x="11138" y="9440"/>
                  <a:pt x="12097" y="9440"/>
                </a:cubicBezTo>
                <a:cubicBezTo>
                  <a:pt x="13546" y="9440"/>
                  <a:pt x="14845" y="9070"/>
                  <a:pt x="14868" y="7254"/>
                </a:cubicBezTo>
                <a:cubicBezTo>
                  <a:pt x="14892" y="5370"/>
                  <a:pt x="13282" y="3930"/>
                  <a:pt x="11539" y="3930"/>
                </a:cubicBezTo>
                <a:cubicBezTo>
                  <a:pt x="11156" y="3930"/>
                  <a:pt x="10765" y="4000"/>
                  <a:pt x="10385" y="4150"/>
                </a:cubicBezTo>
                <a:cubicBezTo>
                  <a:pt x="10103" y="1988"/>
                  <a:pt x="8129" y="0"/>
                  <a:pt x="593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nvGrpSpPr>
          <p:cNvPr id="2031" name="Google Shape;2031;p57"/>
          <p:cNvGrpSpPr/>
          <p:nvPr/>
        </p:nvGrpSpPr>
        <p:grpSpPr>
          <a:xfrm>
            <a:off x="1256234" y="2545798"/>
            <a:ext cx="1042464" cy="1044388"/>
            <a:chOff x="4470175" y="491225"/>
            <a:chExt cx="514475" cy="515425"/>
          </a:xfrm>
        </p:grpSpPr>
        <p:sp>
          <p:nvSpPr>
            <p:cNvPr id="2032" name="Google Shape;2032;p57"/>
            <p:cNvSpPr/>
            <p:nvPr/>
          </p:nvSpPr>
          <p:spPr>
            <a:xfrm>
              <a:off x="4666575" y="491225"/>
              <a:ext cx="111150" cy="180725"/>
            </a:xfrm>
            <a:custGeom>
              <a:avLst/>
              <a:gdLst/>
              <a:ahLst/>
              <a:cxnLst/>
              <a:rect l="l" t="t" r="r" b="b"/>
              <a:pathLst>
                <a:path w="4446" h="7229" extrusionOk="0">
                  <a:moveTo>
                    <a:pt x="2262" y="1"/>
                  </a:moveTo>
                  <a:cubicBezTo>
                    <a:pt x="1735" y="1"/>
                    <a:pt x="1205" y="201"/>
                    <a:pt x="824" y="606"/>
                  </a:cubicBezTo>
                  <a:cubicBezTo>
                    <a:pt x="0" y="1468"/>
                    <a:pt x="173" y="3049"/>
                    <a:pt x="1121" y="3614"/>
                  </a:cubicBezTo>
                  <a:cubicBezTo>
                    <a:pt x="307" y="4218"/>
                    <a:pt x="87" y="5358"/>
                    <a:pt x="202" y="6325"/>
                  </a:cubicBezTo>
                  <a:cubicBezTo>
                    <a:pt x="235" y="6715"/>
                    <a:pt x="555" y="6998"/>
                    <a:pt x="927" y="6998"/>
                  </a:cubicBezTo>
                  <a:cubicBezTo>
                    <a:pt x="985" y="6998"/>
                    <a:pt x="1043" y="6991"/>
                    <a:pt x="1102" y="6977"/>
                  </a:cubicBezTo>
                  <a:cubicBezTo>
                    <a:pt x="1610" y="7121"/>
                    <a:pt x="2175" y="7140"/>
                    <a:pt x="2692" y="7188"/>
                  </a:cubicBezTo>
                  <a:cubicBezTo>
                    <a:pt x="2880" y="7203"/>
                    <a:pt x="3085" y="7229"/>
                    <a:pt x="3285" y="7229"/>
                  </a:cubicBezTo>
                  <a:cubicBezTo>
                    <a:pt x="3586" y="7229"/>
                    <a:pt x="3878" y="7170"/>
                    <a:pt x="4091" y="6929"/>
                  </a:cubicBezTo>
                  <a:cubicBezTo>
                    <a:pt x="4446" y="6536"/>
                    <a:pt x="4264" y="5980"/>
                    <a:pt x="4158" y="5521"/>
                  </a:cubicBezTo>
                  <a:cubicBezTo>
                    <a:pt x="4072" y="5061"/>
                    <a:pt x="3919" y="4611"/>
                    <a:pt x="3698" y="4199"/>
                  </a:cubicBezTo>
                  <a:cubicBezTo>
                    <a:pt x="3507" y="3863"/>
                    <a:pt x="3219" y="3595"/>
                    <a:pt x="2874" y="3423"/>
                  </a:cubicBezTo>
                  <a:cubicBezTo>
                    <a:pt x="3832" y="3183"/>
                    <a:pt x="4426" y="1957"/>
                    <a:pt x="3976" y="1027"/>
                  </a:cubicBezTo>
                  <a:cubicBezTo>
                    <a:pt x="3644" y="347"/>
                    <a:pt x="2956" y="1"/>
                    <a:pt x="2262" y="1"/>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2033" name="Google Shape;2033;p57"/>
            <p:cNvSpPr/>
            <p:nvPr/>
          </p:nvSpPr>
          <p:spPr>
            <a:xfrm>
              <a:off x="4670875" y="501550"/>
              <a:ext cx="100350" cy="166800"/>
            </a:xfrm>
            <a:custGeom>
              <a:avLst/>
              <a:gdLst/>
              <a:ahLst/>
              <a:cxnLst/>
              <a:rect l="l" t="t" r="r" b="b"/>
              <a:pathLst>
                <a:path w="4014" h="6672" extrusionOk="0">
                  <a:moveTo>
                    <a:pt x="2073" y="555"/>
                  </a:moveTo>
                  <a:cubicBezTo>
                    <a:pt x="2745" y="555"/>
                    <a:pt x="3337" y="1042"/>
                    <a:pt x="3440" y="1735"/>
                  </a:cubicBezTo>
                  <a:cubicBezTo>
                    <a:pt x="3555" y="2538"/>
                    <a:pt x="2947" y="3178"/>
                    <a:pt x="2178" y="3178"/>
                  </a:cubicBezTo>
                  <a:cubicBezTo>
                    <a:pt x="2111" y="3178"/>
                    <a:pt x="2043" y="3173"/>
                    <a:pt x="1974" y="3163"/>
                  </a:cubicBezTo>
                  <a:cubicBezTo>
                    <a:pt x="1962" y="3161"/>
                    <a:pt x="1949" y="3160"/>
                    <a:pt x="1936" y="3160"/>
                  </a:cubicBezTo>
                  <a:cubicBezTo>
                    <a:pt x="1827" y="3160"/>
                    <a:pt x="1731" y="3233"/>
                    <a:pt x="1696" y="3345"/>
                  </a:cubicBezTo>
                  <a:cubicBezTo>
                    <a:pt x="1217" y="3144"/>
                    <a:pt x="796" y="2760"/>
                    <a:pt x="691" y="2243"/>
                  </a:cubicBezTo>
                  <a:cubicBezTo>
                    <a:pt x="528" y="1458"/>
                    <a:pt x="1045" y="710"/>
                    <a:pt x="1831" y="576"/>
                  </a:cubicBezTo>
                  <a:cubicBezTo>
                    <a:pt x="1912" y="562"/>
                    <a:pt x="1993" y="555"/>
                    <a:pt x="2073" y="555"/>
                  </a:cubicBezTo>
                  <a:close/>
                  <a:moveTo>
                    <a:pt x="1982" y="4113"/>
                  </a:moveTo>
                  <a:cubicBezTo>
                    <a:pt x="2773" y="4113"/>
                    <a:pt x="3128" y="5355"/>
                    <a:pt x="3296" y="6133"/>
                  </a:cubicBezTo>
                  <a:lnTo>
                    <a:pt x="566" y="6133"/>
                  </a:lnTo>
                  <a:cubicBezTo>
                    <a:pt x="748" y="5395"/>
                    <a:pt x="1103" y="4303"/>
                    <a:pt x="1773" y="4140"/>
                  </a:cubicBezTo>
                  <a:cubicBezTo>
                    <a:pt x="1846" y="4121"/>
                    <a:pt x="1915" y="4113"/>
                    <a:pt x="1982" y="4113"/>
                  </a:cubicBezTo>
                  <a:close/>
                  <a:moveTo>
                    <a:pt x="2015" y="1"/>
                  </a:moveTo>
                  <a:cubicBezTo>
                    <a:pt x="1998" y="1"/>
                    <a:pt x="1982" y="1"/>
                    <a:pt x="1965" y="1"/>
                  </a:cubicBezTo>
                  <a:cubicBezTo>
                    <a:pt x="853" y="20"/>
                    <a:pt x="1" y="1046"/>
                    <a:pt x="106" y="2147"/>
                  </a:cubicBezTo>
                  <a:cubicBezTo>
                    <a:pt x="183" y="2904"/>
                    <a:pt x="729" y="3536"/>
                    <a:pt x="1476" y="3718"/>
                  </a:cubicBezTo>
                  <a:cubicBezTo>
                    <a:pt x="585" y="4198"/>
                    <a:pt x="231" y="5635"/>
                    <a:pt x="221" y="6506"/>
                  </a:cubicBezTo>
                  <a:cubicBezTo>
                    <a:pt x="231" y="6583"/>
                    <a:pt x="298" y="6631"/>
                    <a:pt x="365" y="6631"/>
                  </a:cubicBezTo>
                  <a:cubicBezTo>
                    <a:pt x="413" y="6660"/>
                    <a:pt x="461" y="6669"/>
                    <a:pt x="518" y="6669"/>
                  </a:cubicBezTo>
                  <a:cubicBezTo>
                    <a:pt x="725" y="6671"/>
                    <a:pt x="932" y="6672"/>
                    <a:pt x="1138" y="6672"/>
                  </a:cubicBezTo>
                  <a:cubicBezTo>
                    <a:pt x="1963" y="6672"/>
                    <a:pt x="2785" y="6660"/>
                    <a:pt x="3613" y="6660"/>
                  </a:cubicBezTo>
                  <a:cubicBezTo>
                    <a:pt x="3785" y="6650"/>
                    <a:pt x="3910" y="6487"/>
                    <a:pt x="3871" y="6324"/>
                  </a:cubicBezTo>
                  <a:cubicBezTo>
                    <a:pt x="3727" y="5558"/>
                    <a:pt x="3354" y="3968"/>
                    <a:pt x="2463" y="3613"/>
                  </a:cubicBezTo>
                  <a:cubicBezTo>
                    <a:pt x="3258" y="3489"/>
                    <a:pt x="3862" y="2847"/>
                    <a:pt x="3929" y="2061"/>
                  </a:cubicBezTo>
                  <a:cubicBezTo>
                    <a:pt x="4014" y="938"/>
                    <a:pt x="3131" y="1"/>
                    <a:pt x="2015"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34" name="Google Shape;2034;p57"/>
            <p:cNvSpPr/>
            <p:nvPr/>
          </p:nvSpPr>
          <p:spPr>
            <a:xfrm>
              <a:off x="4512325" y="615700"/>
              <a:ext cx="136275" cy="141775"/>
            </a:xfrm>
            <a:custGeom>
              <a:avLst/>
              <a:gdLst/>
              <a:ahLst/>
              <a:cxnLst/>
              <a:rect l="l" t="t" r="r" b="b"/>
              <a:pathLst>
                <a:path w="5451" h="5671" extrusionOk="0">
                  <a:moveTo>
                    <a:pt x="5256" y="1"/>
                  </a:moveTo>
                  <a:cubicBezTo>
                    <a:pt x="5245" y="1"/>
                    <a:pt x="5234" y="2"/>
                    <a:pt x="5222" y="5"/>
                  </a:cubicBezTo>
                  <a:cubicBezTo>
                    <a:pt x="3210" y="513"/>
                    <a:pt x="1179" y="2266"/>
                    <a:pt x="528" y="4326"/>
                  </a:cubicBezTo>
                  <a:cubicBezTo>
                    <a:pt x="508" y="4211"/>
                    <a:pt x="480" y="4096"/>
                    <a:pt x="441" y="3981"/>
                  </a:cubicBezTo>
                  <a:cubicBezTo>
                    <a:pt x="422" y="3914"/>
                    <a:pt x="365" y="3880"/>
                    <a:pt x="306" y="3880"/>
                  </a:cubicBezTo>
                  <a:cubicBezTo>
                    <a:pt x="247" y="3880"/>
                    <a:pt x="187" y="3914"/>
                    <a:pt x="163" y="3981"/>
                  </a:cubicBezTo>
                  <a:cubicBezTo>
                    <a:pt x="1" y="4450"/>
                    <a:pt x="192" y="5044"/>
                    <a:pt x="374" y="5485"/>
                  </a:cubicBezTo>
                  <a:cubicBezTo>
                    <a:pt x="418" y="5592"/>
                    <a:pt x="525" y="5670"/>
                    <a:pt x="636" y="5670"/>
                  </a:cubicBezTo>
                  <a:cubicBezTo>
                    <a:pt x="694" y="5670"/>
                    <a:pt x="753" y="5649"/>
                    <a:pt x="805" y="5600"/>
                  </a:cubicBezTo>
                  <a:cubicBezTo>
                    <a:pt x="1179" y="5217"/>
                    <a:pt x="1553" y="4853"/>
                    <a:pt x="1965" y="4508"/>
                  </a:cubicBezTo>
                  <a:cubicBezTo>
                    <a:pt x="2163" y="4342"/>
                    <a:pt x="1974" y="4031"/>
                    <a:pt x="1763" y="4031"/>
                  </a:cubicBezTo>
                  <a:cubicBezTo>
                    <a:pt x="1718" y="4031"/>
                    <a:pt x="1673" y="4045"/>
                    <a:pt x="1629" y="4077"/>
                  </a:cubicBezTo>
                  <a:cubicBezTo>
                    <a:pt x="1447" y="4220"/>
                    <a:pt x="1275" y="4364"/>
                    <a:pt x="1112" y="4517"/>
                  </a:cubicBezTo>
                  <a:cubicBezTo>
                    <a:pt x="1476" y="3684"/>
                    <a:pt x="1859" y="2918"/>
                    <a:pt x="2520" y="2199"/>
                  </a:cubicBezTo>
                  <a:cubicBezTo>
                    <a:pt x="3306" y="1356"/>
                    <a:pt x="4283" y="733"/>
                    <a:pt x="5327" y="245"/>
                  </a:cubicBezTo>
                  <a:cubicBezTo>
                    <a:pt x="5450" y="183"/>
                    <a:pt x="5380" y="1"/>
                    <a:pt x="5256"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35" name="Google Shape;2035;p57"/>
            <p:cNvSpPr/>
            <p:nvPr/>
          </p:nvSpPr>
          <p:spPr>
            <a:xfrm>
              <a:off x="4791425" y="604075"/>
              <a:ext cx="149375" cy="146125"/>
            </a:xfrm>
            <a:custGeom>
              <a:avLst/>
              <a:gdLst/>
              <a:ahLst/>
              <a:cxnLst/>
              <a:rect l="l" t="t" r="r" b="b"/>
              <a:pathLst>
                <a:path w="5975" h="5845" extrusionOk="0">
                  <a:moveTo>
                    <a:pt x="257" y="1"/>
                  </a:moveTo>
                  <a:cubicBezTo>
                    <a:pt x="54" y="1"/>
                    <a:pt x="1" y="337"/>
                    <a:pt x="218" y="374"/>
                  </a:cubicBezTo>
                  <a:cubicBezTo>
                    <a:pt x="2747" y="844"/>
                    <a:pt x="4213" y="2520"/>
                    <a:pt x="4749" y="4944"/>
                  </a:cubicBezTo>
                  <a:lnTo>
                    <a:pt x="4529" y="4772"/>
                  </a:lnTo>
                  <a:cubicBezTo>
                    <a:pt x="4318" y="4609"/>
                    <a:pt x="4117" y="4436"/>
                    <a:pt x="3897" y="4283"/>
                  </a:cubicBezTo>
                  <a:cubicBezTo>
                    <a:pt x="3867" y="4260"/>
                    <a:pt x="3836" y="4250"/>
                    <a:pt x="3807" y="4250"/>
                  </a:cubicBezTo>
                  <a:cubicBezTo>
                    <a:pt x="3678" y="4250"/>
                    <a:pt x="3577" y="4444"/>
                    <a:pt x="3686" y="4561"/>
                  </a:cubicBezTo>
                  <a:cubicBezTo>
                    <a:pt x="3964" y="4858"/>
                    <a:pt x="4280" y="5126"/>
                    <a:pt x="4577" y="5404"/>
                  </a:cubicBezTo>
                  <a:cubicBezTo>
                    <a:pt x="4742" y="5561"/>
                    <a:pt x="4947" y="5844"/>
                    <a:pt x="5214" y="5844"/>
                  </a:cubicBezTo>
                  <a:cubicBezTo>
                    <a:pt x="5240" y="5844"/>
                    <a:pt x="5268" y="5841"/>
                    <a:pt x="5296" y="5835"/>
                  </a:cubicBezTo>
                  <a:cubicBezTo>
                    <a:pt x="5545" y="5768"/>
                    <a:pt x="5593" y="5490"/>
                    <a:pt x="5640" y="5270"/>
                  </a:cubicBezTo>
                  <a:cubicBezTo>
                    <a:pt x="5736" y="4839"/>
                    <a:pt x="5842" y="4408"/>
                    <a:pt x="5928" y="3977"/>
                  </a:cubicBezTo>
                  <a:cubicBezTo>
                    <a:pt x="5974" y="3762"/>
                    <a:pt x="5793" y="3618"/>
                    <a:pt x="5623" y="3618"/>
                  </a:cubicBezTo>
                  <a:cubicBezTo>
                    <a:pt x="5512" y="3618"/>
                    <a:pt x="5406" y="3679"/>
                    <a:pt x="5372" y="3823"/>
                  </a:cubicBezTo>
                  <a:cubicBezTo>
                    <a:pt x="5343" y="3977"/>
                    <a:pt x="5305" y="4120"/>
                    <a:pt x="5276" y="4274"/>
                  </a:cubicBezTo>
                  <a:cubicBezTo>
                    <a:pt x="4845" y="1917"/>
                    <a:pt x="2651" y="116"/>
                    <a:pt x="266" y="1"/>
                  </a:cubicBezTo>
                  <a:cubicBezTo>
                    <a:pt x="263" y="1"/>
                    <a:pt x="260" y="1"/>
                    <a:pt x="257"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36" name="Google Shape;2036;p57"/>
            <p:cNvSpPr/>
            <p:nvPr/>
          </p:nvSpPr>
          <p:spPr>
            <a:xfrm>
              <a:off x="4470175" y="813500"/>
              <a:ext cx="103250" cy="193150"/>
            </a:xfrm>
            <a:custGeom>
              <a:avLst/>
              <a:gdLst/>
              <a:ahLst/>
              <a:cxnLst/>
              <a:rect l="l" t="t" r="r" b="b"/>
              <a:pathLst>
                <a:path w="4130" h="7726" extrusionOk="0">
                  <a:moveTo>
                    <a:pt x="2155" y="585"/>
                  </a:moveTo>
                  <a:cubicBezTo>
                    <a:pt x="2545" y="585"/>
                    <a:pt x="2930" y="756"/>
                    <a:pt x="3124" y="1137"/>
                  </a:cubicBezTo>
                  <a:cubicBezTo>
                    <a:pt x="3430" y="1750"/>
                    <a:pt x="2961" y="2536"/>
                    <a:pt x="2319" y="2660"/>
                  </a:cubicBezTo>
                  <a:cubicBezTo>
                    <a:pt x="2260" y="2671"/>
                    <a:pt x="2201" y="2676"/>
                    <a:pt x="2142" y="2676"/>
                  </a:cubicBezTo>
                  <a:cubicBezTo>
                    <a:pt x="1635" y="2676"/>
                    <a:pt x="1146" y="2287"/>
                    <a:pt x="1026" y="1798"/>
                  </a:cubicBezTo>
                  <a:cubicBezTo>
                    <a:pt x="911" y="1329"/>
                    <a:pt x="1141" y="888"/>
                    <a:pt x="1505" y="610"/>
                  </a:cubicBezTo>
                  <a:cubicBezTo>
                    <a:pt x="1538" y="650"/>
                    <a:pt x="1589" y="671"/>
                    <a:pt x="1643" y="671"/>
                  </a:cubicBezTo>
                  <a:cubicBezTo>
                    <a:pt x="1667" y="671"/>
                    <a:pt x="1692" y="667"/>
                    <a:pt x="1715" y="658"/>
                  </a:cubicBezTo>
                  <a:cubicBezTo>
                    <a:pt x="1856" y="610"/>
                    <a:pt x="2006" y="585"/>
                    <a:pt x="2155" y="585"/>
                  </a:cubicBezTo>
                  <a:close/>
                  <a:moveTo>
                    <a:pt x="2133" y="3277"/>
                  </a:moveTo>
                  <a:cubicBezTo>
                    <a:pt x="2955" y="3277"/>
                    <a:pt x="3340" y="4386"/>
                    <a:pt x="3392" y="5084"/>
                  </a:cubicBezTo>
                  <a:cubicBezTo>
                    <a:pt x="3440" y="5745"/>
                    <a:pt x="3382" y="6406"/>
                    <a:pt x="3392" y="7077"/>
                  </a:cubicBezTo>
                  <a:cubicBezTo>
                    <a:pt x="3112" y="7111"/>
                    <a:pt x="2830" y="7128"/>
                    <a:pt x="2548" y="7128"/>
                  </a:cubicBezTo>
                  <a:cubicBezTo>
                    <a:pt x="1882" y="7128"/>
                    <a:pt x="1214" y="7032"/>
                    <a:pt x="575" y="6837"/>
                  </a:cubicBezTo>
                  <a:cubicBezTo>
                    <a:pt x="594" y="5793"/>
                    <a:pt x="623" y="3666"/>
                    <a:pt x="1840" y="3321"/>
                  </a:cubicBezTo>
                  <a:cubicBezTo>
                    <a:pt x="1943" y="3291"/>
                    <a:pt x="2041" y="3277"/>
                    <a:pt x="2133" y="3277"/>
                  </a:cubicBezTo>
                  <a:close/>
                  <a:moveTo>
                    <a:pt x="2050" y="1"/>
                  </a:moveTo>
                  <a:cubicBezTo>
                    <a:pt x="1110" y="1"/>
                    <a:pt x="313" y="847"/>
                    <a:pt x="441" y="1798"/>
                  </a:cubicBezTo>
                  <a:cubicBezTo>
                    <a:pt x="518" y="2296"/>
                    <a:pt x="815" y="2727"/>
                    <a:pt x="1246" y="2986"/>
                  </a:cubicBezTo>
                  <a:cubicBezTo>
                    <a:pt x="192" y="3676"/>
                    <a:pt x="115" y="5640"/>
                    <a:pt x="211" y="6770"/>
                  </a:cubicBezTo>
                  <a:cubicBezTo>
                    <a:pt x="68" y="6828"/>
                    <a:pt x="1" y="7067"/>
                    <a:pt x="173" y="7153"/>
                  </a:cubicBezTo>
                  <a:cubicBezTo>
                    <a:pt x="929" y="7535"/>
                    <a:pt x="1760" y="7725"/>
                    <a:pt x="2597" y="7725"/>
                  </a:cubicBezTo>
                  <a:cubicBezTo>
                    <a:pt x="2917" y="7725"/>
                    <a:pt x="3237" y="7698"/>
                    <a:pt x="3555" y="7642"/>
                  </a:cubicBezTo>
                  <a:cubicBezTo>
                    <a:pt x="3660" y="7623"/>
                    <a:pt x="3737" y="7537"/>
                    <a:pt x="3756" y="7431"/>
                  </a:cubicBezTo>
                  <a:cubicBezTo>
                    <a:pt x="3852" y="7393"/>
                    <a:pt x="3928" y="7297"/>
                    <a:pt x="3928" y="7192"/>
                  </a:cubicBezTo>
                  <a:cubicBezTo>
                    <a:pt x="3995" y="6090"/>
                    <a:pt x="4130" y="3752"/>
                    <a:pt x="2999" y="2996"/>
                  </a:cubicBezTo>
                  <a:cubicBezTo>
                    <a:pt x="3603" y="2584"/>
                    <a:pt x="3948" y="1769"/>
                    <a:pt x="3660" y="1060"/>
                  </a:cubicBezTo>
                  <a:cubicBezTo>
                    <a:pt x="3421" y="514"/>
                    <a:pt x="2903" y="141"/>
                    <a:pt x="2319" y="93"/>
                  </a:cubicBezTo>
                  <a:cubicBezTo>
                    <a:pt x="2290" y="35"/>
                    <a:pt x="2233" y="6"/>
                    <a:pt x="2185" y="6"/>
                  </a:cubicBezTo>
                  <a:cubicBezTo>
                    <a:pt x="2140" y="3"/>
                    <a:pt x="2094" y="1"/>
                    <a:pt x="205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37" name="Google Shape;2037;p57"/>
            <p:cNvSpPr/>
            <p:nvPr/>
          </p:nvSpPr>
          <p:spPr>
            <a:xfrm>
              <a:off x="4880925" y="790875"/>
              <a:ext cx="103725" cy="187025"/>
            </a:xfrm>
            <a:custGeom>
              <a:avLst/>
              <a:gdLst/>
              <a:ahLst/>
              <a:cxnLst/>
              <a:rect l="l" t="t" r="r" b="b"/>
              <a:pathLst>
                <a:path w="4149" h="7481" extrusionOk="0">
                  <a:moveTo>
                    <a:pt x="2002" y="471"/>
                  </a:moveTo>
                  <a:cubicBezTo>
                    <a:pt x="2515" y="471"/>
                    <a:pt x="3132" y="931"/>
                    <a:pt x="3153" y="1381"/>
                  </a:cubicBezTo>
                  <a:cubicBezTo>
                    <a:pt x="3162" y="1860"/>
                    <a:pt x="2693" y="2339"/>
                    <a:pt x="2252" y="2425"/>
                  </a:cubicBezTo>
                  <a:cubicBezTo>
                    <a:pt x="2187" y="2437"/>
                    <a:pt x="2122" y="2443"/>
                    <a:pt x="2058" y="2443"/>
                  </a:cubicBezTo>
                  <a:cubicBezTo>
                    <a:pt x="1614" y="2443"/>
                    <a:pt x="1215" y="2162"/>
                    <a:pt x="1064" y="1735"/>
                  </a:cubicBezTo>
                  <a:cubicBezTo>
                    <a:pt x="968" y="1419"/>
                    <a:pt x="1045" y="1074"/>
                    <a:pt x="1256" y="816"/>
                  </a:cubicBezTo>
                  <a:cubicBezTo>
                    <a:pt x="1271" y="819"/>
                    <a:pt x="1286" y="821"/>
                    <a:pt x="1301" y="821"/>
                  </a:cubicBezTo>
                  <a:cubicBezTo>
                    <a:pt x="1371" y="821"/>
                    <a:pt x="1436" y="785"/>
                    <a:pt x="1476" y="729"/>
                  </a:cubicBezTo>
                  <a:cubicBezTo>
                    <a:pt x="1603" y="547"/>
                    <a:pt x="1794" y="471"/>
                    <a:pt x="2002" y="471"/>
                  </a:cubicBezTo>
                  <a:close/>
                  <a:moveTo>
                    <a:pt x="1884" y="3274"/>
                  </a:moveTo>
                  <a:cubicBezTo>
                    <a:pt x="1946" y="3274"/>
                    <a:pt x="2011" y="3278"/>
                    <a:pt x="2080" y="3287"/>
                  </a:cubicBezTo>
                  <a:cubicBezTo>
                    <a:pt x="3517" y="3479"/>
                    <a:pt x="3258" y="5338"/>
                    <a:pt x="3497" y="6372"/>
                  </a:cubicBezTo>
                  <a:cubicBezTo>
                    <a:pt x="3459" y="6382"/>
                    <a:pt x="3430" y="6391"/>
                    <a:pt x="3402" y="6411"/>
                  </a:cubicBezTo>
                  <a:cubicBezTo>
                    <a:pt x="2876" y="6717"/>
                    <a:pt x="2358" y="6849"/>
                    <a:pt x="1833" y="6849"/>
                  </a:cubicBezTo>
                  <a:cubicBezTo>
                    <a:pt x="1374" y="6849"/>
                    <a:pt x="910" y="6748"/>
                    <a:pt x="432" y="6573"/>
                  </a:cubicBezTo>
                  <a:lnTo>
                    <a:pt x="441" y="6573"/>
                  </a:lnTo>
                  <a:lnTo>
                    <a:pt x="441" y="6564"/>
                  </a:lnTo>
                  <a:cubicBezTo>
                    <a:pt x="561" y="5609"/>
                    <a:pt x="460" y="3274"/>
                    <a:pt x="1884" y="3274"/>
                  </a:cubicBezTo>
                  <a:close/>
                  <a:moveTo>
                    <a:pt x="2030" y="1"/>
                  </a:moveTo>
                  <a:cubicBezTo>
                    <a:pt x="1732" y="1"/>
                    <a:pt x="1450" y="93"/>
                    <a:pt x="1237" y="317"/>
                  </a:cubicBezTo>
                  <a:cubicBezTo>
                    <a:pt x="595" y="614"/>
                    <a:pt x="336" y="1505"/>
                    <a:pt x="633" y="2138"/>
                  </a:cubicBezTo>
                  <a:cubicBezTo>
                    <a:pt x="767" y="2425"/>
                    <a:pt x="987" y="2665"/>
                    <a:pt x="1275" y="2818"/>
                  </a:cubicBezTo>
                  <a:cubicBezTo>
                    <a:pt x="1" y="3345"/>
                    <a:pt x="49" y="5405"/>
                    <a:pt x="58" y="6554"/>
                  </a:cubicBezTo>
                  <a:cubicBezTo>
                    <a:pt x="20" y="6612"/>
                    <a:pt x="20" y="6698"/>
                    <a:pt x="77" y="6755"/>
                  </a:cubicBezTo>
                  <a:cubicBezTo>
                    <a:pt x="584" y="7252"/>
                    <a:pt x="1271" y="7481"/>
                    <a:pt x="1967" y="7481"/>
                  </a:cubicBezTo>
                  <a:cubicBezTo>
                    <a:pt x="2586" y="7481"/>
                    <a:pt x="3213" y="7300"/>
                    <a:pt x="3727" y="6966"/>
                  </a:cubicBezTo>
                  <a:cubicBezTo>
                    <a:pt x="3842" y="6899"/>
                    <a:pt x="3900" y="6765"/>
                    <a:pt x="3871" y="6631"/>
                  </a:cubicBezTo>
                  <a:cubicBezTo>
                    <a:pt x="3948" y="6583"/>
                    <a:pt x="4005" y="6506"/>
                    <a:pt x="4015" y="6420"/>
                  </a:cubicBezTo>
                  <a:cubicBezTo>
                    <a:pt x="4149" y="5318"/>
                    <a:pt x="3833" y="3489"/>
                    <a:pt x="2741" y="2895"/>
                  </a:cubicBezTo>
                  <a:cubicBezTo>
                    <a:pt x="2779" y="2875"/>
                    <a:pt x="2827" y="2856"/>
                    <a:pt x="2865" y="2828"/>
                  </a:cubicBezTo>
                  <a:cubicBezTo>
                    <a:pt x="3545" y="2435"/>
                    <a:pt x="4130" y="1285"/>
                    <a:pt x="3459" y="624"/>
                  </a:cubicBezTo>
                  <a:cubicBezTo>
                    <a:pt x="3113" y="278"/>
                    <a:pt x="2547" y="1"/>
                    <a:pt x="203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2038" name="Google Shape;2038;p57"/>
          <p:cNvGrpSpPr/>
          <p:nvPr/>
        </p:nvGrpSpPr>
        <p:grpSpPr>
          <a:xfrm>
            <a:off x="4236983" y="2323841"/>
            <a:ext cx="806151" cy="757115"/>
            <a:chOff x="4858175" y="3250825"/>
            <a:chExt cx="397850" cy="373650"/>
          </a:xfrm>
        </p:grpSpPr>
        <p:sp>
          <p:nvSpPr>
            <p:cNvPr id="2039" name="Google Shape;2039;p57"/>
            <p:cNvSpPr/>
            <p:nvPr/>
          </p:nvSpPr>
          <p:spPr>
            <a:xfrm>
              <a:off x="4858175" y="3250825"/>
              <a:ext cx="397850" cy="373650"/>
            </a:xfrm>
            <a:custGeom>
              <a:avLst/>
              <a:gdLst/>
              <a:ahLst/>
              <a:cxnLst/>
              <a:rect l="l" t="t" r="r" b="b"/>
              <a:pathLst>
                <a:path w="15914" h="14946" extrusionOk="0">
                  <a:moveTo>
                    <a:pt x="8201" y="453"/>
                  </a:moveTo>
                  <a:cubicBezTo>
                    <a:pt x="8441" y="453"/>
                    <a:pt x="8680" y="453"/>
                    <a:pt x="8920" y="463"/>
                  </a:cubicBezTo>
                  <a:cubicBezTo>
                    <a:pt x="8881" y="501"/>
                    <a:pt x="8862" y="558"/>
                    <a:pt x="8872" y="606"/>
                  </a:cubicBezTo>
                  <a:lnTo>
                    <a:pt x="8872" y="616"/>
                  </a:lnTo>
                  <a:cubicBezTo>
                    <a:pt x="8699" y="587"/>
                    <a:pt x="8527" y="568"/>
                    <a:pt x="8355" y="539"/>
                  </a:cubicBezTo>
                  <a:cubicBezTo>
                    <a:pt x="8307" y="501"/>
                    <a:pt x="8259" y="472"/>
                    <a:pt x="8201" y="453"/>
                  </a:cubicBezTo>
                  <a:close/>
                  <a:moveTo>
                    <a:pt x="6284" y="549"/>
                  </a:moveTo>
                  <a:lnTo>
                    <a:pt x="6284" y="549"/>
                  </a:lnTo>
                  <a:cubicBezTo>
                    <a:pt x="6275" y="550"/>
                    <a:pt x="6266" y="568"/>
                    <a:pt x="6256" y="577"/>
                  </a:cubicBezTo>
                  <a:lnTo>
                    <a:pt x="6256" y="587"/>
                  </a:lnTo>
                  <a:cubicBezTo>
                    <a:pt x="6170" y="731"/>
                    <a:pt x="6084" y="865"/>
                    <a:pt x="6007" y="989"/>
                  </a:cubicBezTo>
                  <a:lnTo>
                    <a:pt x="5586" y="654"/>
                  </a:lnTo>
                  <a:cubicBezTo>
                    <a:pt x="5815" y="606"/>
                    <a:pt x="6045" y="568"/>
                    <a:pt x="6284" y="549"/>
                  </a:cubicBezTo>
                  <a:close/>
                  <a:moveTo>
                    <a:pt x="4273" y="1143"/>
                  </a:moveTo>
                  <a:lnTo>
                    <a:pt x="4273" y="1143"/>
                  </a:lnTo>
                  <a:cubicBezTo>
                    <a:pt x="4225" y="1200"/>
                    <a:pt x="4187" y="1267"/>
                    <a:pt x="4139" y="1334"/>
                  </a:cubicBezTo>
                  <a:lnTo>
                    <a:pt x="4053" y="1258"/>
                  </a:lnTo>
                  <a:cubicBezTo>
                    <a:pt x="4120" y="1219"/>
                    <a:pt x="4197" y="1181"/>
                    <a:pt x="4273" y="1143"/>
                  </a:cubicBezTo>
                  <a:close/>
                  <a:moveTo>
                    <a:pt x="6812" y="520"/>
                  </a:moveTo>
                  <a:cubicBezTo>
                    <a:pt x="6889" y="520"/>
                    <a:pt x="6965" y="530"/>
                    <a:pt x="7052" y="530"/>
                  </a:cubicBezTo>
                  <a:cubicBezTo>
                    <a:pt x="7042" y="549"/>
                    <a:pt x="7032" y="568"/>
                    <a:pt x="7042" y="597"/>
                  </a:cubicBezTo>
                  <a:cubicBezTo>
                    <a:pt x="7100" y="1028"/>
                    <a:pt x="7157" y="1459"/>
                    <a:pt x="7224" y="1890"/>
                  </a:cubicBezTo>
                  <a:cubicBezTo>
                    <a:pt x="7205" y="1832"/>
                    <a:pt x="7155" y="1800"/>
                    <a:pt x="7104" y="1800"/>
                  </a:cubicBezTo>
                  <a:cubicBezTo>
                    <a:pt x="7079" y="1800"/>
                    <a:pt x="7054" y="1807"/>
                    <a:pt x="7032" y="1823"/>
                  </a:cubicBezTo>
                  <a:lnTo>
                    <a:pt x="7032" y="1832"/>
                  </a:lnTo>
                  <a:cubicBezTo>
                    <a:pt x="6755" y="1603"/>
                    <a:pt x="6486" y="1382"/>
                    <a:pt x="6209" y="1162"/>
                  </a:cubicBezTo>
                  <a:lnTo>
                    <a:pt x="6486" y="712"/>
                  </a:lnTo>
                  <a:cubicBezTo>
                    <a:pt x="6525" y="645"/>
                    <a:pt x="6496" y="568"/>
                    <a:pt x="6429" y="539"/>
                  </a:cubicBezTo>
                  <a:lnTo>
                    <a:pt x="6477" y="530"/>
                  </a:lnTo>
                  <a:cubicBezTo>
                    <a:pt x="6490" y="536"/>
                    <a:pt x="6509" y="543"/>
                    <a:pt x="6532" y="543"/>
                  </a:cubicBezTo>
                  <a:cubicBezTo>
                    <a:pt x="6541" y="543"/>
                    <a:pt x="6552" y="542"/>
                    <a:pt x="6563" y="539"/>
                  </a:cubicBezTo>
                  <a:lnTo>
                    <a:pt x="6812" y="520"/>
                  </a:lnTo>
                  <a:close/>
                  <a:moveTo>
                    <a:pt x="5365" y="712"/>
                  </a:moveTo>
                  <a:lnTo>
                    <a:pt x="5892" y="1162"/>
                  </a:lnTo>
                  <a:cubicBezTo>
                    <a:pt x="5672" y="1536"/>
                    <a:pt x="5442" y="1900"/>
                    <a:pt x="5212" y="2273"/>
                  </a:cubicBezTo>
                  <a:lnTo>
                    <a:pt x="5212" y="2283"/>
                  </a:lnTo>
                  <a:cubicBezTo>
                    <a:pt x="4906" y="2024"/>
                    <a:pt x="4609" y="1765"/>
                    <a:pt x="4312" y="1488"/>
                  </a:cubicBezTo>
                  <a:cubicBezTo>
                    <a:pt x="4388" y="1373"/>
                    <a:pt x="4455" y="1248"/>
                    <a:pt x="4532" y="1133"/>
                  </a:cubicBezTo>
                  <a:cubicBezTo>
                    <a:pt x="4561" y="1095"/>
                    <a:pt x="4561" y="1047"/>
                    <a:pt x="4532" y="1018"/>
                  </a:cubicBezTo>
                  <a:cubicBezTo>
                    <a:pt x="4800" y="894"/>
                    <a:pt x="5078" y="788"/>
                    <a:pt x="5365" y="712"/>
                  </a:cubicBezTo>
                  <a:close/>
                  <a:moveTo>
                    <a:pt x="8077" y="1229"/>
                  </a:moveTo>
                  <a:cubicBezTo>
                    <a:pt x="8249" y="1507"/>
                    <a:pt x="8326" y="1919"/>
                    <a:pt x="8374" y="2321"/>
                  </a:cubicBezTo>
                  <a:lnTo>
                    <a:pt x="8374" y="2331"/>
                  </a:lnTo>
                  <a:cubicBezTo>
                    <a:pt x="8316" y="1947"/>
                    <a:pt x="8220" y="1583"/>
                    <a:pt x="8077" y="1229"/>
                  </a:cubicBezTo>
                  <a:close/>
                  <a:moveTo>
                    <a:pt x="3909" y="1344"/>
                  </a:moveTo>
                  <a:cubicBezTo>
                    <a:pt x="3957" y="1382"/>
                    <a:pt x="4005" y="1430"/>
                    <a:pt x="4043" y="1478"/>
                  </a:cubicBezTo>
                  <a:lnTo>
                    <a:pt x="4053" y="1488"/>
                  </a:lnTo>
                  <a:cubicBezTo>
                    <a:pt x="3775" y="1890"/>
                    <a:pt x="3507" y="2292"/>
                    <a:pt x="3248" y="2704"/>
                  </a:cubicBezTo>
                  <a:cubicBezTo>
                    <a:pt x="3076" y="2561"/>
                    <a:pt x="2903" y="2426"/>
                    <a:pt x="2731" y="2292"/>
                  </a:cubicBezTo>
                  <a:cubicBezTo>
                    <a:pt x="3085" y="1919"/>
                    <a:pt x="3478" y="1603"/>
                    <a:pt x="3909" y="1344"/>
                  </a:cubicBezTo>
                  <a:close/>
                  <a:moveTo>
                    <a:pt x="6094" y="1344"/>
                  </a:moveTo>
                  <a:cubicBezTo>
                    <a:pt x="6362" y="1574"/>
                    <a:pt x="6630" y="1794"/>
                    <a:pt x="6889" y="2024"/>
                  </a:cubicBezTo>
                  <a:lnTo>
                    <a:pt x="6189" y="3097"/>
                  </a:lnTo>
                  <a:lnTo>
                    <a:pt x="6199" y="3107"/>
                  </a:lnTo>
                  <a:cubicBezTo>
                    <a:pt x="5931" y="2896"/>
                    <a:pt x="5662" y="2676"/>
                    <a:pt x="5413" y="2446"/>
                  </a:cubicBezTo>
                  <a:cubicBezTo>
                    <a:pt x="5643" y="2082"/>
                    <a:pt x="5873" y="1718"/>
                    <a:pt x="6094" y="1344"/>
                  </a:cubicBezTo>
                  <a:close/>
                  <a:moveTo>
                    <a:pt x="11918" y="2609"/>
                  </a:moveTo>
                  <a:cubicBezTo>
                    <a:pt x="11938" y="2656"/>
                    <a:pt x="11947" y="2695"/>
                    <a:pt x="11957" y="2743"/>
                  </a:cubicBezTo>
                  <a:cubicBezTo>
                    <a:pt x="11966" y="2752"/>
                    <a:pt x="11976" y="2762"/>
                    <a:pt x="11985" y="2771"/>
                  </a:cubicBezTo>
                  <a:cubicBezTo>
                    <a:pt x="12005" y="2867"/>
                    <a:pt x="12033" y="2953"/>
                    <a:pt x="12062" y="3040"/>
                  </a:cubicBezTo>
                  <a:lnTo>
                    <a:pt x="12062" y="3049"/>
                  </a:lnTo>
                  <a:cubicBezTo>
                    <a:pt x="12005" y="3097"/>
                    <a:pt x="11947" y="3145"/>
                    <a:pt x="11899" y="3202"/>
                  </a:cubicBezTo>
                  <a:cubicBezTo>
                    <a:pt x="11861" y="3212"/>
                    <a:pt x="11823" y="3231"/>
                    <a:pt x="11784" y="3241"/>
                  </a:cubicBezTo>
                  <a:cubicBezTo>
                    <a:pt x="11813" y="2896"/>
                    <a:pt x="11861" y="2685"/>
                    <a:pt x="11918" y="2609"/>
                  </a:cubicBezTo>
                  <a:close/>
                  <a:moveTo>
                    <a:pt x="4216" y="1650"/>
                  </a:moveTo>
                  <a:cubicBezTo>
                    <a:pt x="4494" y="1928"/>
                    <a:pt x="4781" y="2206"/>
                    <a:pt x="5078" y="2474"/>
                  </a:cubicBezTo>
                  <a:cubicBezTo>
                    <a:pt x="4848" y="2848"/>
                    <a:pt x="4609" y="3222"/>
                    <a:pt x="4369" y="3595"/>
                  </a:cubicBezTo>
                  <a:lnTo>
                    <a:pt x="3459" y="2877"/>
                  </a:lnTo>
                  <a:cubicBezTo>
                    <a:pt x="3708" y="2465"/>
                    <a:pt x="3957" y="2053"/>
                    <a:pt x="4216" y="1650"/>
                  </a:cubicBezTo>
                  <a:close/>
                  <a:moveTo>
                    <a:pt x="8853" y="2733"/>
                  </a:moveTo>
                  <a:lnTo>
                    <a:pt x="8853" y="2733"/>
                  </a:lnTo>
                  <a:cubicBezTo>
                    <a:pt x="8910" y="2925"/>
                    <a:pt x="8968" y="3116"/>
                    <a:pt x="9025" y="3298"/>
                  </a:cubicBezTo>
                  <a:cubicBezTo>
                    <a:pt x="9035" y="3490"/>
                    <a:pt x="9035" y="3672"/>
                    <a:pt x="9006" y="3854"/>
                  </a:cubicBezTo>
                  <a:lnTo>
                    <a:pt x="9006" y="3864"/>
                  </a:lnTo>
                  <a:cubicBezTo>
                    <a:pt x="8987" y="3825"/>
                    <a:pt x="8977" y="3777"/>
                    <a:pt x="8968" y="3739"/>
                  </a:cubicBezTo>
                  <a:cubicBezTo>
                    <a:pt x="8929" y="3538"/>
                    <a:pt x="8901" y="3327"/>
                    <a:pt x="8881" y="3116"/>
                  </a:cubicBezTo>
                  <a:cubicBezTo>
                    <a:pt x="8881" y="3040"/>
                    <a:pt x="8862" y="2896"/>
                    <a:pt x="8853" y="2733"/>
                  </a:cubicBezTo>
                  <a:close/>
                  <a:moveTo>
                    <a:pt x="7080" y="2187"/>
                  </a:moveTo>
                  <a:lnTo>
                    <a:pt x="7291" y="2359"/>
                  </a:lnTo>
                  <a:cubicBezTo>
                    <a:pt x="7377" y="2896"/>
                    <a:pt x="7464" y="3423"/>
                    <a:pt x="7550" y="3959"/>
                  </a:cubicBezTo>
                  <a:cubicBezTo>
                    <a:pt x="7535" y="3954"/>
                    <a:pt x="7521" y="3952"/>
                    <a:pt x="7507" y="3952"/>
                  </a:cubicBezTo>
                  <a:cubicBezTo>
                    <a:pt x="7469" y="3952"/>
                    <a:pt x="7437" y="3972"/>
                    <a:pt x="7416" y="4007"/>
                  </a:cubicBezTo>
                  <a:lnTo>
                    <a:pt x="7377" y="4055"/>
                  </a:lnTo>
                  <a:cubicBezTo>
                    <a:pt x="7042" y="3796"/>
                    <a:pt x="6716" y="3538"/>
                    <a:pt x="6391" y="3270"/>
                  </a:cubicBezTo>
                  <a:cubicBezTo>
                    <a:pt x="6621" y="2905"/>
                    <a:pt x="6850" y="2541"/>
                    <a:pt x="7080" y="2187"/>
                  </a:cubicBezTo>
                  <a:close/>
                  <a:moveTo>
                    <a:pt x="2626" y="2398"/>
                  </a:moveTo>
                  <a:cubicBezTo>
                    <a:pt x="2798" y="2551"/>
                    <a:pt x="2980" y="2695"/>
                    <a:pt x="3162" y="2848"/>
                  </a:cubicBezTo>
                  <a:lnTo>
                    <a:pt x="3162" y="2867"/>
                  </a:lnTo>
                  <a:cubicBezTo>
                    <a:pt x="2865" y="3337"/>
                    <a:pt x="2587" y="3806"/>
                    <a:pt x="2309" y="4275"/>
                  </a:cubicBezTo>
                  <a:cubicBezTo>
                    <a:pt x="2089" y="4093"/>
                    <a:pt x="1869" y="3902"/>
                    <a:pt x="1648" y="3720"/>
                  </a:cubicBezTo>
                  <a:cubicBezTo>
                    <a:pt x="1926" y="3241"/>
                    <a:pt x="2252" y="2791"/>
                    <a:pt x="2626" y="2398"/>
                  </a:cubicBezTo>
                  <a:close/>
                  <a:moveTo>
                    <a:pt x="5279" y="2647"/>
                  </a:moveTo>
                  <a:cubicBezTo>
                    <a:pt x="5528" y="2877"/>
                    <a:pt x="5787" y="3097"/>
                    <a:pt x="6046" y="3317"/>
                  </a:cubicBezTo>
                  <a:cubicBezTo>
                    <a:pt x="5825" y="3672"/>
                    <a:pt x="5595" y="4017"/>
                    <a:pt x="5365" y="4381"/>
                  </a:cubicBezTo>
                  <a:lnTo>
                    <a:pt x="4580" y="3749"/>
                  </a:lnTo>
                  <a:cubicBezTo>
                    <a:pt x="4810" y="3385"/>
                    <a:pt x="5049" y="3011"/>
                    <a:pt x="5279" y="2647"/>
                  </a:cubicBezTo>
                  <a:close/>
                  <a:moveTo>
                    <a:pt x="10884" y="3825"/>
                  </a:moveTo>
                  <a:lnTo>
                    <a:pt x="10884" y="3825"/>
                  </a:lnTo>
                  <a:cubicBezTo>
                    <a:pt x="10874" y="3892"/>
                    <a:pt x="10874" y="3940"/>
                    <a:pt x="10874" y="3988"/>
                  </a:cubicBezTo>
                  <a:cubicBezTo>
                    <a:pt x="10874" y="4017"/>
                    <a:pt x="10884" y="4046"/>
                    <a:pt x="10893" y="4084"/>
                  </a:cubicBezTo>
                  <a:lnTo>
                    <a:pt x="10472" y="4659"/>
                  </a:lnTo>
                  <a:cubicBezTo>
                    <a:pt x="10625" y="4390"/>
                    <a:pt x="10759" y="4113"/>
                    <a:pt x="10884" y="3825"/>
                  </a:cubicBezTo>
                  <a:close/>
                  <a:moveTo>
                    <a:pt x="3363" y="3030"/>
                  </a:moveTo>
                  <a:cubicBezTo>
                    <a:pt x="3660" y="3279"/>
                    <a:pt x="3957" y="3528"/>
                    <a:pt x="4245" y="3777"/>
                  </a:cubicBezTo>
                  <a:cubicBezTo>
                    <a:pt x="4053" y="4074"/>
                    <a:pt x="3871" y="4371"/>
                    <a:pt x="3679" y="4668"/>
                  </a:cubicBezTo>
                  <a:lnTo>
                    <a:pt x="3679" y="4687"/>
                  </a:lnTo>
                  <a:cubicBezTo>
                    <a:pt x="3584" y="4841"/>
                    <a:pt x="3488" y="4984"/>
                    <a:pt x="3382" y="5119"/>
                  </a:cubicBezTo>
                  <a:cubicBezTo>
                    <a:pt x="3095" y="4898"/>
                    <a:pt x="2808" y="4668"/>
                    <a:pt x="2530" y="4438"/>
                  </a:cubicBezTo>
                  <a:cubicBezTo>
                    <a:pt x="2798" y="3969"/>
                    <a:pt x="3085" y="3499"/>
                    <a:pt x="3363" y="3030"/>
                  </a:cubicBezTo>
                  <a:close/>
                  <a:moveTo>
                    <a:pt x="6256" y="3490"/>
                  </a:moveTo>
                  <a:cubicBezTo>
                    <a:pt x="6573" y="3758"/>
                    <a:pt x="6889" y="4007"/>
                    <a:pt x="7224" y="4256"/>
                  </a:cubicBezTo>
                  <a:cubicBezTo>
                    <a:pt x="6965" y="4592"/>
                    <a:pt x="6716" y="4927"/>
                    <a:pt x="6477" y="5272"/>
                  </a:cubicBezTo>
                  <a:lnTo>
                    <a:pt x="5576" y="4544"/>
                  </a:lnTo>
                  <a:cubicBezTo>
                    <a:pt x="5797" y="4199"/>
                    <a:pt x="6027" y="3844"/>
                    <a:pt x="6256" y="3490"/>
                  </a:cubicBezTo>
                  <a:close/>
                  <a:moveTo>
                    <a:pt x="9226" y="4922"/>
                  </a:moveTo>
                  <a:cubicBezTo>
                    <a:pt x="9216" y="5006"/>
                    <a:pt x="9207" y="5091"/>
                    <a:pt x="9198" y="5176"/>
                  </a:cubicBezTo>
                  <a:cubicBezTo>
                    <a:pt x="9140" y="5339"/>
                    <a:pt x="9073" y="5511"/>
                    <a:pt x="9016" y="5674"/>
                  </a:cubicBezTo>
                  <a:cubicBezTo>
                    <a:pt x="9016" y="5607"/>
                    <a:pt x="9006" y="5550"/>
                    <a:pt x="9006" y="5463"/>
                  </a:cubicBezTo>
                  <a:cubicBezTo>
                    <a:pt x="9006" y="5377"/>
                    <a:pt x="9016" y="5291"/>
                    <a:pt x="9016" y="5205"/>
                  </a:cubicBezTo>
                  <a:cubicBezTo>
                    <a:pt x="9025" y="5176"/>
                    <a:pt x="9006" y="5138"/>
                    <a:pt x="8987" y="5109"/>
                  </a:cubicBezTo>
                  <a:cubicBezTo>
                    <a:pt x="9092" y="5109"/>
                    <a:pt x="9178" y="5051"/>
                    <a:pt x="9207" y="4956"/>
                  </a:cubicBezTo>
                  <a:cubicBezTo>
                    <a:pt x="9216" y="4947"/>
                    <a:pt x="9224" y="4932"/>
                    <a:pt x="9226" y="4922"/>
                  </a:cubicBezTo>
                  <a:close/>
                  <a:moveTo>
                    <a:pt x="4446" y="3950"/>
                  </a:moveTo>
                  <a:cubicBezTo>
                    <a:pt x="4704" y="4161"/>
                    <a:pt x="4963" y="4381"/>
                    <a:pt x="5231" y="4592"/>
                  </a:cubicBezTo>
                  <a:lnTo>
                    <a:pt x="5231" y="4611"/>
                  </a:lnTo>
                  <a:cubicBezTo>
                    <a:pt x="4954" y="5042"/>
                    <a:pt x="4676" y="5473"/>
                    <a:pt x="4398" y="5895"/>
                  </a:cubicBezTo>
                  <a:cubicBezTo>
                    <a:pt x="4130" y="5693"/>
                    <a:pt x="3852" y="5483"/>
                    <a:pt x="3574" y="5272"/>
                  </a:cubicBezTo>
                  <a:cubicBezTo>
                    <a:pt x="3651" y="5157"/>
                    <a:pt x="3727" y="5051"/>
                    <a:pt x="3794" y="4937"/>
                  </a:cubicBezTo>
                  <a:cubicBezTo>
                    <a:pt x="4015" y="4611"/>
                    <a:pt x="4235" y="4275"/>
                    <a:pt x="4446" y="3950"/>
                  </a:cubicBezTo>
                  <a:close/>
                  <a:moveTo>
                    <a:pt x="7406" y="4400"/>
                  </a:moveTo>
                  <a:lnTo>
                    <a:pt x="7646" y="4582"/>
                  </a:lnTo>
                  <a:cubicBezTo>
                    <a:pt x="7732" y="5090"/>
                    <a:pt x="7818" y="5607"/>
                    <a:pt x="7904" y="6115"/>
                  </a:cubicBezTo>
                  <a:lnTo>
                    <a:pt x="7904" y="6124"/>
                  </a:lnTo>
                  <a:cubicBezTo>
                    <a:pt x="7856" y="6124"/>
                    <a:pt x="7818" y="6144"/>
                    <a:pt x="7799" y="6182"/>
                  </a:cubicBezTo>
                  <a:lnTo>
                    <a:pt x="7722" y="6287"/>
                  </a:lnTo>
                  <a:cubicBezTo>
                    <a:pt x="7377" y="6000"/>
                    <a:pt x="7042" y="5722"/>
                    <a:pt x="6688" y="5444"/>
                  </a:cubicBezTo>
                  <a:cubicBezTo>
                    <a:pt x="6927" y="5099"/>
                    <a:pt x="7167" y="4745"/>
                    <a:pt x="7406" y="4400"/>
                  </a:cubicBezTo>
                  <a:close/>
                  <a:moveTo>
                    <a:pt x="2434" y="4611"/>
                  </a:moveTo>
                  <a:cubicBezTo>
                    <a:pt x="2702" y="4850"/>
                    <a:pt x="2980" y="5080"/>
                    <a:pt x="3258" y="5310"/>
                  </a:cubicBezTo>
                  <a:cubicBezTo>
                    <a:pt x="3018" y="5665"/>
                    <a:pt x="2769" y="6019"/>
                    <a:pt x="2530" y="6383"/>
                  </a:cubicBezTo>
                  <a:lnTo>
                    <a:pt x="2520" y="6393"/>
                  </a:lnTo>
                  <a:cubicBezTo>
                    <a:pt x="2271" y="6201"/>
                    <a:pt x="2022" y="6000"/>
                    <a:pt x="1773" y="5780"/>
                  </a:cubicBezTo>
                  <a:cubicBezTo>
                    <a:pt x="1993" y="5387"/>
                    <a:pt x="2214" y="5004"/>
                    <a:pt x="2434" y="4611"/>
                  </a:cubicBezTo>
                  <a:close/>
                  <a:moveTo>
                    <a:pt x="1572" y="3854"/>
                  </a:moveTo>
                  <a:cubicBezTo>
                    <a:pt x="1792" y="4055"/>
                    <a:pt x="2003" y="4247"/>
                    <a:pt x="2223" y="4438"/>
                  </a:cubicBezTo>
                  <a:lnTo>
                    <a:pt x="2223" y="4448"/>
                  </a:lnTo>
                  <a:cubicBezTo>
                    <a:pt x="2003" y="4841"/>
                    <a:pt x="1782" y="5234"/>
                    <a:pt x="1572" y="5626"/>
                  </a:cubicBezTo>
                  <a:lnTo>
                    <a:pt x="1150" y="5262"/>
                  </a:lnTo>
                  <a:cubicBezTo>
                    <a:pt x="1138" y="5252"/>
                    <a:pt x="1124" y="5247"/>
                    <a:pt x="1111" y="5247"/>
                  </a:cubicBezTo>
                  <a:cubicBezTo>
                    <a:pt x="1065" y="5247"/>
                    <a:pt x="1027" y="5304"/>
                    <a:pt x="1064" y="5348"/>
                  </a:cubicBezTo>
                  <a:cubicBezTo>
                    <a:pt x="1208" y="5492"/>
                    <a:pt x="1351" y="5626"/>
                    <a:pt x="1495" y="5770"/>
                  </a:cubicBezTo>
                  <a:cubicBezTo>
                    <a:pt x="1371" y="6019"/>
                    <a:pt x="1236" y="6268"/>
                    <a:pt x="1112" y="6517"/>
                  </a:cubicBezTo>
                  <a:cubicBezTo>
                    <a:pt x="987" y="6421"/>
                    <a:pt x="863" y="6316"/>
                    <a:pt x="748" y="6220"/>
                  </a:cubicBezTo>
                  <a:cubicBezTo>
                    <a:pt x="901" y="5387"/>
                    <a:pt x="1179" y="4592"/>
                    <a:pt x="1572" y="3854"/>
                  </a:cubicBezTo>
                  <a:close/>
                  <a:moveTo>
                    <a:pt x="5433" y="4764"/>
                  </a:moveTo>
                  <a:cubicBezTo>
                    <a:pt x="5730" y="5004"/>
                    <a:pt x="6027" y="5243"/>
                    <a:pt x="6324" y="5483"/>
                  </a:cubicBezTo>
                  <a:lnTo>
                    <a:pt x="6324" y="5492"/>
                  </a:lnTo>
                  <a:cubicBezTo>
                    <a:pt x="6036" y="5895"/>
                    <a:pt x="5758" y="6316"/>
                    <a:pt x="5490" y="6709"/>
                  </a:cubicBezTo>
                  <a:cubicBezTo>
                    <a:pt x="5193" y="6489"/>
                    <a:pt x="4896" y="6268"/>
                    <a:pt x="4599" y="6048"/>
                  </a:cubicBezTo>
                  <a:cubicBezTo>
                    <a:pt x="4877" y="5617"/>
                    <a:pt x="5155" y="5186"/>
                    <a:pt x="5433" y="4764"/>
                  </a:cubicBezTo>
                  <a:close/>
                  <a:moveTo>
                    <a:pt x="8345" y="6278"/>
                  </a:moveTo>
                  <a:lnTo>
                    <a:pt x="8345" y="6278"/>
                  </a:lnTo>
                  <a:cubicBezTo>
                    <a:pt x="8383" y="6315"/>
                    <a:pt x="8432" y="6341"/>
                    <a:pt x="8484" y="6341"/>
                  </a:cubicBezTo>
                  <a:cubicBezTo>
                    <a:pt x="8498" y="6341"/>
                    <a:pt x="8513" y="6339"/>
                    <a:pt x="8527" y="6335"/>
                  </a:cubicBezTo>
                  <a:lnTo>
                    <a:pt x="8527" y="6345"/>
                  </a:lnTo>
                  <a:cubicBezTo>
                    <a:pt x="8517" y="6556"/>
                    <a:pt x="8498" y="6766"/>
                    <a:pt x="8469" y="6968"/>
                  </a:cubicBezTo>
                  <a:cubicBezTo>
                    <a:pt x="8431" y="6738"/>
                    <a:pt x="8393" y="6508"/>
                    <a:pt x="8345" y="6278"/>
                  </a:cubicBezTo>
                  <a:close/>
                  <a:moveTo>
                    <a:pt x="1677" y="5933"/>
                  </a:moveTo>
                  <a:cubicBezTo>
                    <a:pt x="1907" y="6144"/>
                    <a:pt x="2156" y="6354"/>
                    <a:pt x="2396" y="6556"/>
                  </a:cubicBezTo>
                  <a:cubicBezTo>
                    <a:pt x="2261" y="6766"/>
                    <a:pt x="2118" y="6968"/>
                    <a:pt x="1984" y="7178"/>
                  </a:cubicBezTo>
                  <a:lnTo>
                    <a:pt x="1984" y="7188"/>
                  </a:lnTo>
                  <a:cubicBezTo>
                    <a:pt x="1744" y="7025"/>
                    <a:pt x="1505" y="6853"/>
                    <a:pt x="1275" y="6651"/>
                  </a:cubicBezTo>
                  <a:cubicBezTo>
                    <a:pt x="1409" y="6412"/>
                    <a:pt x="1543" y="6172"/>
                    <a:pt x="1677" y="5933"/>
                  </a:cubicBezTo>
                  <a:close/>
                  <a:moveTo>
                    <a:pt x="3440" y="5473"/>
                  </a:moveTo>
                  <a:cubicBezTo>
                    <a:pt x="3708" y="5693"/>
                    <a:pt x="3986" y="5904"/>
                    <a:pt x="4254" y="6115"/>
                  </a:cubicBezTo>
                  <a:cubicBezTo>
                    <a:pt x="4043" y="6469"/>
                    <a:pt x="3823" y="6824"/>
                    <a:pt x="3603" y="7178"/>
                  </a:cubicBezTo>
                  <a:lnTo>
                    <a:pt x="3603" y="7188"/>
                  </a:lnTo>
                  <a:cubicBezTo>
                    <a:pt x="3315" y="6977"/>
                    <a:pt x="3018" y="6766"/>
                    <a:pt x="2731" y="6546"/>
                  </a:cubicBezTo>
                  <a:cubicBezTo>
                    <a:pt x="2970" y="6192"/>
                    <a:pt x="3200" y="5827"/>
                    <a:pt x="3440" y="5473"/>
                  </a:cubicBezTo>
                  <a:close/>
                  <a:moveTo>
                    <a:pt x="719" y="6383"/>
                  </a:moveTo>
                  <a:cubicBezTo>
                    <a:pt x="824" y="6479"/>
                    <a:pt x="930" y="6575"/>
                    <a:pt x="1035" y="6661"/>
                  </a:cubicBezTo>
                  <a:cubicBezTo>
                    <a:pt x="920" y="6900"/>
                    <a:pt x="805" y="7130"/>
                    <a:pt x="690" y="7370"/>
                  </a:cubicBezTo>
                  <a:lnTo>
                    <a:pt x="700" y="7379"/>
                  </a:lnTo>
                  <a:cubicBezTo>
                    <a:pt x="681" y="7360"/>
                    <a:pt x="652" y="7341"/>
                    <a:pt x="623" y="7332"/>
                  </a:cubicBezTo>
                  <a:cubicBezTo>
                    <a:pt x="623" y="7245"/>
                    <a:pt x="633" y="7169"/>
                    <a:pt x="633" y="7092"/>
                  </a:cubicBezTo>
                  <a:cubicBezTo>
                    <a:pt x="652" y="6853"/>
                    <a:pt x="681" y="6613"/>
                    <a:pt x="719" y="6383"/>
                  </a:cubicBezTo>
                  <a:close/>
                  <a:moveTo>
                    <a:pt x="6544" y="5665"/>
                  </a:moveTo>
                  <a:cubicBezTo>
                    <a:pt x="6889" y="5933"/>
                    <a:pt x="7234" y="6211"/>
                    <a:pt x="7588" y="6479"/>
                  </a:cubicBezTo>
                  <a:cubicBezTo>
                    <a:pt x="7301" y="6862"/>
                    <a:pt x="7023" y="7245"/>
                    <a:pt x="6745" y="7638"/>
                  </a:cubicBezTo>
                  <a:lnTo>
                    <a:pt x="6745" y="7648"/>
                  </a:lnTo>
                  <a:cubicBezTo>
                    <a:pt x="6400" y="7389"/>
                    <a:pt x="6046" y="7140"/>
                    <a:pt x="5701" y="6872"/>
                  </a:cubicBezTo>
                  <a:cubicBezTo>
                    <a:pt x="5988" y="6469"/>
                    <a:pt x="6266" y="6067"/>
                    <a:pt x="6544" y="5665"/>
                  </a:cubicBezTo>
                  <a:close/>
                  <a:moveTo>
                    <a:pt x="7761" y="6613"/>
                  </a:moveTo>
                  <a:lnTo>
                    <a:pt x="8019" y="6814"/>
                  </a:lnTo>
                  <a:cubicBezTo>
                    <a:pt x="8067" y="7111"/>
                    <a:pt x="8125" y="7399"/>
                    <a:pt x="8173" y="7696"/>
                  </a:cubicBezTo>
                  <a:lnTo>
                    <a:pt x="8173" y="7705"/>
                  </a:lnTo>
                  <a:cubicBezTo>
                    <a:pt x="8163" y="7715"/>
                    <a:pt x="8153" y="7715"/>
                    <a:pt x="8144" y="7724"/>
                  </a:cubicBezTo>
                  <a:cubicBezTo>
                    <a:pt x="8134" y="7744"/>
                    <a:pt x="8115" y="7763"/>
                    <a:pt x="8105" y="7782"/>
                  </a:cubicBezTo>
                  <a:cubicBezTo>
                    <a:pt x="7751" y="7811"/>
                    <a:pt x="7387" y="7849"/>
                    <a:pt x="7032" y="7878"/>
                  </a:cubicBezTo>
                  <a:cubicBezTo>
                    <a:pt x="7023" y="7859"/>
                    <a:pt x="7013" y="7830"/>
                    <a:pt x="6994" y="7820"/>
                  </a:cubicBezTo>
                  <a:lnTo>
                    <a:pt x="6879" y="7744"/>
                  </a:lnTo>
                  <a:cubicBezTo>
                    <a:pt x="7176" y="7370"/>
                    <a:pt x="7464" y="6987"/>
                    <a:pt x="7761" y="6613"/>
                  </a:cubicBezTo>
                  <a:close/>
                  <a:moveTo>
                    <a:pt x="1198" y="6795"/>
                  </a:moveTo>
                  <a:cubicBezTo>
                    <a:pt x="1418" y="6977"/>
                    <a:pt x="1648" y="7159"/>
                    <a:pt x="1878" y="7332"/>
                  </a:cubicBezTo>
                  <a:cubicBezTo>
                    <a:pt x="1754" y="7533"/>
                    <a:pt x="1620" y="7724"/>
                    <a:pt x="1505" y="7926"/>
                  </a:cubicBezTo>
                  <a:lnTo>
                    <a:pt x="1505" y="7935"/>
                  </a:lnTo>
                  <a:cubicBezTo>
                    <a:pt x="1284" y="7782"/>
                    <a:pt x="1054" y="7629"/>
                    <a:pt x="834" y="7456"/>
                  </a:cubicBezTo>
                  <a:cubicBezTo>
                    <a:pt x="959" y="7236"/>
                    <a:pt x="1074" y="7015"/>
                    <a:pt x="1198" y="6795"/>
                  </a:cubicBezTo>
                  <a:close/>
                  <a:moveTo>
                    <a:pt x="4455" y="6268"/>
                  </a:moveTo>
                  <a:cubicBezTo>
                    <a:pt x="4752" y="6498"/>
                    <a:pt x="5049" y="6718"/>
                    <a:pt x="5356" y="6939"/>
                  </a:cubicBezTo>
                  <a:cubicBezTo>
                    <a:pt x="5145" y="7265"/>
                    <a:pt x="4944" y="7609"/>
                    <a:pt x="4752" y="7945"/>
                  </a:cubicBezTo>
                  <a:lnTo>
                    <a:pt x="4762" y="7954"/>
                  </a:lnTo>
                  <a:cubicBezTo>
                    <a:pt x="4417" y="7744"/>
                    <a:pt x="4091" y="7533"/>
                    <a:pt x="3775" y="7303"/>
                  </a:cubicBezTo>
                  <a:cubicBezTo>
                    <a:pt x="4005" y="6958"/>
                    <a:pt x="4225" y="6613"/>
                    <a:pt x="4455" y="6268"/>
                  </a:cubicBezTo>
                  <a:close/>
                  <a:moveTo>
                    <a:pt x="2616" y="6728"/>
                  </a:moveTo>
                  <a:cubicBezTo>
                    <a:pt x="2894" y="6958"/>
                    <a:pt x="3191" y="7169"/>
                    <a:pt x="3488" y="7379"/>
                  </a:cubicBezTo>
                  <a:lnTo>
                    <a:pt x="3124" y="7964"/>
                  </a:lnTo>
                  <a:lnTo>
                    <a:pt x="3133" y="7973"/>
                  </a:lnTo>
                  <a:cubicBezTo>
                    <a:pt x="2817" y="7763"/>
                    <a:pt x="2501" y="7552"/>
                    <a:pt x="2194" y="7322"/>
                  </a:cubicBezTo>
                  <a:cubicBezTo>
                    <a:pt x="2338" y="7130"/>
                    <a:pt x="2472" y="6929"/>
                    <a:pt x="2616" y="6728"/>
                  </a:cubicBezTo>
                  <a:close/>
                  <a:moveTo>
                    <a:pt x="5557" y="7083"/>
                  </a:moveTo>
                  <a:cubicBezTo>
                    <a:pt x="5912" y="7322"/>
                    <a:pt x="6276" y="7562"/>
                    <a:pt x="6630" y="7791"/>
                  </a:cubicBezTo>
                  <a:cubicBezTo>
                    <a:pt x="6601" y="7839"/>
                    <a:pt x="6573" y="7887"/>
                    <a:pt x="6544" y="7935"/>
                  </a:cubicBezTo>
                  <a:cubicBezTo>
                    <a:pt x="5979" y="8002"/>
                    <a:pt x="5423" y="8069"/>
                    <a:pt x="4858" y="8127"/>
                  </a:cubicBezTo>
                  <a:cubicBezTo>
                    <a:pt x="4867" y="8108"/>
                    <a:pt x="4867" y="8079"/>
                    <a:pt x="4867" y="8060"/>
                  </a:cubicBezTo>
                  <a:cubicBezTo>
                    <a:pt x="5097" y="7734"/>
                    <a:pt x="5327" y="7408"/>
                    <a:pt x="5557" y="7083"/>
                  </a:cubicBezTo>
                  <a:close/>
                  <a:moveTo>
                    <a:pt x="3641" y="7494"/>
                  </a:moveTo>
                  <a:cubicBezTo>
                    <a:pt x="3967" y="7724"/>
                    <a:pt x="4302" y="7935"/>
                    <a:pt x="4637" y="8136"/>
                  </a:cubicBezTo>
                  <a:lnTo>
                    <a:pt x="4628" y="8155"/>
                  </a:lnTo>
                  <a:lnTo>
                    <a:pt x="4637" y="8165"/>
                  </a:lnTo>
                  <a:cubicBezTo>
                    <a:pt x="4101" y="8242"/>
                    <a:pt x="3564" y="8318"/>
                    <a:pt x="3037" y="8395"/>
                  </a:cubicBezTo>
                  <a:lnTo>
                    <a:pt x="3172" y="8194"/>
                  </a:lnTo>
                  <a:cubicBezTo>
                    <a:pt x="3229" y="8223"/>
                    <a:pt x="3277" y="8261"/>
                    <a:pt x="3334" y="8290"/>
                  </a:cubicBezTo>
                  <a:cubicBezTo>
                    <a:pt x="3346" y="8295"/>
                    <a:pt x="3358" y="8297"/>
                    <a:pt x="3369" y="8297"/>
                  </a:cubicBezTo>
                  <a:cubicBezTo>
                    <a:pt x="3436" y="8297"/>
                    <a:pt x="3477" y="8205"/>
                    <a:pt x="3411" y="8155"/>
                  </a:cubicBezTo>
                  <a:cubicBezTo>
                    <a:pt x="3363" y="8127"/>
                    <a:pt x="3315" y="8088"/>
                    <a:pt x="3267" y="8050"/>
                  </a:cubicBezTo>
                  <a:cubicBezTo>
                    <a:pt x="3392" y="7868"/>
                    <a:pt x="3516" y="7686"/>
                    <a:pt x="3641" y="7494"/>
                  </a:cubicBezTo>
                  <a:close/>
                  <a:moveTo>
                    <a:pt x="2070" y="7485"/>
                  </a:moveTo>
                  <a:cubicBezTo>
                    <a:pt x="2386" y="7705"/>
                    <a:pt x="2702" y="7926"/>
                    <a:pt x="3028" y="8117"/>
                  </a:cubicBezTo>
                  <a:cubicBezTo>
                    <a:pt x="2980" y="8203"/>
                    <a:pt x="2932" y="8290"/>
                    <a:pt x="2875" y="8376"/>
                  </a:cubicBezTo>
                  <a:lnTo>
                    <a:pt x="2875" y="8385"/>
                  </a:lnTo>
                  <a:cubicBezTo>
                    <a:pt x="2870" y="8384"/>
                    <a:pt x="2864" y="8383"/>
                    <a:pt x="2859" y="8383"/>
                  </a:cubicBezTo>
                  <a:cubicBezTo>
                    <a:pt x="2833" y="8383"/>
                    <a:pt x="2804" y="8400"/>
                    <a:pt x="2788" y="8424"/>
                  </a:cubicBezTo>
                  <a:cubicBezTo>
                    <a:pt x="2233" y="8510"/>
                    <a:pt x="1668" y="8606"/>
                    <a:pt x="1112" y="8702"/>
                  </a:cubicBezTo>
                  <a:cubicBezTo>
                    <a:pt x="1275" y="8520"/>
                    <a:pt x="1428" y="8328"/>
                    <a:pt x="1581" y="8136"/>
                  </a:cubicBezTo>
                  <a:cubicBezTo>
                    <a:pt x="1754" y="8251"/>
                    <a:pt x="1926" y="8376"/>
                    <a:pt x="2099" y="8491"/>
                  </a:cubicBezTo>
                  <a:cubicBezTo>
                    <a:pt x="2108" y="8497"/>
                    <a:pt x="2117" y="8500"/>
                    <a:pt x="2126" y="8500"/>
                  </a:cubicBezTo>
                  <a:cubicBezTo>
                    <a:pt x="2172" y="8500"/>
                    <a:pt x="2204" y="8427"/>
                    <a:pt x="2156" y="8395"/>
                  </a:cubicBezTo>
                  <a:cubicBezTo>
                    <a:pt x="1993" y="8280"/>
                    <a:pt x="1830" y="8155"/>
                    <a:pt x="1658" y="8041"/>
                  </a:cubicBezTo>
                  <a:cubicBezTo>
                    <a:pt x="1802" y="7849"/>
                    <a:pt x="1936" y="7667"/>
                    <a:pt x="2070" y="7485"/>
                  </a:cubicBezTo>
                  <a:close/>
                  <a:moveTo>
                    <a:pt x="777" y="7562"/>
                  </a:moveTo>
                  <a:cubicBezTo>
                    <a:pt x="997" y="7715"/>
                    <a:pt x="1217" y="7878"/>
                    <a:pt x="1438" y="8031"/>
                  </a:cubicBezTo>
                  <a:lnTo>
                    <a:pt x="1438" y="8041"/>
                  </a:lnTo>
                  <a:cubicBezTo>
                    <a:pt x="1303" y="8270"/>
                    <a:pt x="1169" y="8500"/>
                    <a:pt x="1026" y="8721"/>
                  </a:cubicBezTo>
                  <a:cubicBezTo>
                    <a:pt x="930" y="8740"/>
                    <a:pt x="824" y="8759"/>
                    <a:pt x="719" y="8778"/>
                  </a:cubicBezTo>
                  <a:cubicBezTo>
                    <a:pt x="671" y="8462"/>
                    <a:pt x="633" y="8146"/>
                    <a:pt x="623" y="7830"/>
                  </a:cubicBezTo>
                  <a:cubicBezTo>
                    <a:pt x="671" y="7744"/>
                    <a:pt x="729" y="7648"/>
                    <a:pt x="777" y="7562"/>
                  </a:cubicBezTo>
                  <a:close/>
                  <a:moveTo>
                    <a:pt x="1553" y="9046"/>
                  </a:moveTo>
                  <a:lnTo>
                    <a:pt x="1562" y="9066"/>
                  </a:lnTo>
                  <a:cubicBezTo>
                    <a:pt x="1351" y="9372"/>
                    <a:pt x="1188" y="9717"/>
                    <a:pt x="1074" y="10072"/>
                  </a:cubicBezTo>
                  <a:cubicBezTo>
                    <a:pt x="949" y="9755"/>
                    <a:pt x="863" y="9439"/>
                    <a:pt x="786" y="9114"/>
                  </a:cubicBezTo>
                  <a:cubicBezTo>
                    <a:pt x="1045" y="9094"/>
                    <a:pt x="1303" y="9075"/>
                    <a:pt x="1553" y="9046"/>
                  </a:cubicBezTo>
                  <a:close/>
                  <a:moveTo>
                    <a:pt x="2539" y="8951"/>
                  </a:moveTo>
                  <a:lnTo>
                    <a:pt x="2549" y="8960"/>
                  </a:lnTo>
                  <a:cubicBezTo>
                    <a:pt x="2194" y="9688"/>
                    <a:pt x="1878" y="10416"/>
                    <a:pt x="1572" y="11145"/>
                  </a:cubicBezTo>
                  <a:cubicBezTo>
                    <a:pt x="1428" y="10905"/>
                    <a:pt x="1303" y="10646"/>
                    <a:pt x="1198" y="10397"/>
                  </a:cubicBezTo>
                  <a:cubicBezTo>
                    <a:pt x="1342" y="9918"/>
                    <a:pt x="1533" y="9458"/>
                    <a:pt x="1773" y="9027"/>
                  </a:cubicBezTo>
                  <a:cubicBezTo>
                    <a:pt x="2032" y="9008"/>
                    <a:pt x="2290" y="8979"/>
                    <a:pt x="2539" y="8951"/>
                  </a:cubicBezTo>
                  <a:close/>
                  <a:moveTo>
                    <a:pt x="3603" y="8826"/>
                  </a:moveTo>
                  <a:lnTo>
                    <a:pt x="3612" y="8836"/>
                  </a:lnTo>
                  <a:cubicBezTo>
                    <a:pt x="3114" y="9947"/>
                    <a:pt x="2702" y="11097"/>
                    <a:pt x="2367" y="12265"/>
                  </a:cubicBezTo>
                  <a:cubicBezTo>
                    <a:pt x="2108" y="11968"/>
                    <a:pt x="1869" y="11643"/>
                    <a:pt x="1668" y="11307"/>
                  </a:cubicBezTo>
                  <a:cubicBezTo>
                    <a:pt x="2012" y="10503"/>
                    <a:pt x="2376" y="9708"/>
                    <a:pt x="2760" y="8922"/>
                  </a:cubicBezTo>
                  <a:cubicBezTo>
                    <a:pt x="3037" y="8893"/>
                    <a:pt x="3325" y="8855"/>
                    <a:pt x="3603" y="8826"/>
                  </a:cubicBezTo>
                  <a:close/>
                  <a:moveTo>
                    <a:pt x="14198" y="2647"/>
                  </a:moveTo>
                  <a:cubicBezTo>
                    <a:pt x="14467" y="3020"/>
                    <a:pt x="14687" y="3442"/>
                    <a:pt x="14831" y="3883"/>
                  </a:cubicBezTo>
                  <a:cubicBezTo>
                    <a:pt x="15319" y="5281"/>
                    <a:pt x="15252" y="6824"/>
                    <a:pt x="15051" y="8270"/>
                  </a:cubicBezTo>
                  <a:lnTo>
                    <a:pt x="15051" y="8280"/>
                  </a:lnTo>
                  <a:cubicBezTo>
                    <a:pt x="14821" y="9842"/>
                    <a:pt x="14342" y="11327"/>
                    <a:pt x="13154" y="12438"/>
                  </a:cubicBezTo>
                  <a:cubicBezTo>
                    <a:pt x="13126" y="12476"/>
                    <a:pt x="13078" y="12505"/>
                    <a:pt x="13039" y="12543"/>
                  </a:cubicBezTo>
                  <a:cubicBezTo>
                    <a:pt x="12876" y="12361"/>
                    <a:pt x="12694" y="12179"/>
                    <a:pt x="12512" y="12007"/>
                  </a:cubicBezTo>
                  <a:cubicBezTo>
                    <a:pt x="12072" y="11557"/>
                    <a:pt x="11631" y="11106"/>
                    <a:pt x="11181" y="10656"/>
                  </a:cubicBezTo>
                  <a:cubicBezTo>
                    <a:pt x="10357" y="9832"/>
                    <a:pt x="9533" y="8999"/>
                    <a:pt x="8661" y="8203"/>
                  </a:cubicBezTo>
                  <a:cubicBezTo>
                    <a:pt x="10615" y="6498"/>
                    <a:pt x="12455" y="4659"/>
                    <a:pt x="14160" y="2704"/>
                  </a:cubicBezTo>
                  <a:cubicBezTo>
                    <a:pt x="14170" y="2685"/>
                    <a:pt x="14189" y="2666"/>
                    <a:pt x="14198" y="2647"/>
                  </a:cubicBezTo>
                  <a:close/>
                  <a:moveTo>
                    <a:pt x="4992" y="8635"/>
                  </a:moveTo>
                  <a:lnTo>
                    <a:pt x="5001" y="8644"/>
                  </a:lnTo>
                  <a:cubicBezTo>
                    <a:pt x="4292" y="10072"/>
                    <a:pt x="3679" y="11547"/>
                    <a:pt x="3181" y="13061"/>
                  </a:cubicBezTo>
                  <a:cubicBezTo>
                    <a:pt x="2913" y="12850"/>
                    <a:pt x="2673" y="12610"/>
                    <a:pt x="2444" y="12361"/>
                  </a:cubicBezTo>
                  <a:cubicBezTo>
                    <a:pt x="2923" y="11164"/>
                    <a:pt x="3373" y="9966"/>
                    <a:pt x="3890" y="8788"/>
                  </a:cubicBezTo>
                  <a:cubicBezTo>
                    <a:pt x="4264" y="8740"/>
                    <a:pt x="4628" y="8692"/>
                    <a:pt x="4992" y="8635"/>
                  </a:cubicBezTo>
                  <a:close/>
                  <a:moveTo>
                    <a:pt x="7895" y="8117"/>
                  </a:moveTo>
                  <a:lnTo>
                    <a:pt x="7895" y="8127"/>
                  </a:lnTo>
                  <a:cubicBezTo>
                    <a:pt x="6726" y="10014"/>
                    <a:pt x="5806" y="12036"/>
                    <a:pt x="5164" y="14153"/>
                  </a:cubicBezTo>
                  <a:cubicBezTo>
                    <a:pt x="4848" y="14047"/>
                    <a:pt x="4542" y="13923"/>
                    <a:pt x="4245" y="13770"/>
                  </a:cubicBezTo>
                  <a:cubicBezTo>
                    <a:pt x="4982" y="12112"/>
                    <a:pt x="5682" y="10445"/>
                    <a:pt x="6391" y="8788"/>
                  </a:cubicBezTo>
                  <a:cubicBezTo>
                    <a:pt x="6429" y="8682"/>
                    <a:pt x="6362" y="8577"/>
                    <a:pt x="6256" y="8577"/>
                  </a:cubicBezTo>
                  <a:cubicBezTo>
                    <a:pt x="6209" y="8577"/>
                    <a:pt x="6170" y="8606"/>
                    <a:pt x="6151" y="8644"/>
                  </a:cubicBezTo>
                  <a:cubicBezTo>
                    <a:pt x="5375" y="10273"/>
                    <a:pt x="4647" y="11949"/>
                    <a:pt x="4034" y="13645"/>
                  </a:cubicBezTo>
                  <a:cubicBezTo>
                    <a:pt x="3775" y="13501"/>
                    <a:pt x="3536" y="13348"/>
                    <a:pt x="3315" y="13166"/>
                  </a:cubicBezTo>
                  <a:cubicBezTo>
                    <a:pt x="3919" y="11624"/>
                    <a:pt x="4561" y="10100"/>
                    <a:pt x="5279" y="8596"/>
                  </a:cubicBezTo>
                  <a:cubicBezTo>
                    <a:pt x="5605" y="8548"/>
                    <a:pt x="5921" y="8491"/>
                    <a:pt x="6237" y="8443"/>
                  </a:cubicBezTo>
                  <a:cubicBezTo>
                    <a:pt x="6793" y="8338"/>
                    <a:pt x="7349" y="8232"/>
                    <a:pt x="7895" y="8117"/>
                  </a:cubicBezTo>
                  <a:close/>
                  <a:moveTo>
                    <a:pt x="8211" y="8146"/>
                  </a:moveTo>
                  <a:cubicBezTo>
                    <a:pt x="8297" y="8749"/>
                    <a:pt x="8393" y="9363"/>
                    <a:pt x="8489" y="9976"/>
                  </a:cubicBezTo>
                  <a:cubicBezTo>
                    <a:pt x="8479" y="9985"/>
                    <a:pt x="8460" y="10004"/>
                    <a:pt x="8450" y="10024"/>
                  </a:cubicBezTo>
                  <a:lnTo>
                    <a:pt x="8450" y="10033"/>
                  </a:lnTo>
                  <a:cubicBezTo>
                    <a:pt x="7655" y="11442"/>
                    <a:pt x="6956" y="12898"/>
                    <a:pt x="6333" y="14392"/>
                  </a:cubicBezTo>
                  <a:cubicBezTo>
                    <a:pt x="6333" y="14402"/>
                    <a:pt x="6333" y="14411"/>
                    <a:pt x="6333" y="14421"/>
                  </a:cubicBezTo>
                  <a:cubicBezTo>
                    <a:pt x="5988" y="14373"/>
                    <a:pt x="5653" y="14296"/>
                    <a:pt x="5318" y="14201"/>
                  </a:cubicBezTo>
                  <a:cubicBezTo>
                    <a:pt x="6180" y="12103"/>
                    <a:pt x="7167" y="10139"/>
                    <a:pt x="8211" y="8146"/>
                  </a:cubicBezTo>
                  <a:close/>
                  <a:moveTo>
                    <a:pt x="8556" y="10359"/>
                  </a:moveTo>
                  <a:cubicBezTo>
                    <a:pt x="8661" y="10934"/>
                    <a:pt x="8766" y="11499"/>
                    <a:pt x="8891" y="12055"/>
                  </a:cubicBezTo>
                  <a:cubicBezTo>
                    <a:pt x="8873" y="12046"/>
                    <a:pt x="8854" y="12041"/>
                    <a:pt x="8834" y="12041"/>
                  </a:cubicBezTo>
                  <a:cubicBezTo>
                    <a:pt x="8791" y="12041"/>
                    <a:pt x="8748" y="12063"/>
                    <a:pt x="8728" y="12103"/>
                  </a:cubicBezTo>
                  <a:lnTo>
                    <a:pt x="8728" y="12112"/>
                  </a:lnTo>
                  <a:cubicBezTo>
                    <a:pt x="8268" y="12907"/>
                    <a:pt x="7818" y="13702"/>
                    <a:pt x="7406" y="14507"/>
                  </a:cubicBezTo>
                  <a:cubicBezTo>
                    <a:pt x="7119" y="14507"/>
                    <a:pt x="6822" y="14488"/>
                    <a:pt x="6534" y="14450"/>
                  </a:cubicBezTo>
                  <a:cubicBezTo>
                    <a:pt x="7234" y="13109"/>
                    <a:pt x="7923" y="11739"/>
                    <a:pt x="8556" y="10359"/>
                  </a:cubicBezTo>
                  <a:close/>
                  <a:moveTo>
                    <a:pt x="8546" y="8462"/>
                  </a:moveTo>
                  <a:lnTo>
                    <a:pt x="8546" y="8462"/>
                  </a:lnTo>
                  <a:cubicBezTo>
                    <a:pt x="9188" y="9190"/>
                    <a:pt x="9868" y="9880"/>
                    <a:pt x="10539" y="10579"/>
                  </a:cubicBezTo>
                  <a:cubicBezTo>
                    <a:pt x="10893" y="10953"/>
                    <a:pt x="11257" y="11317"/>
                    <a:pt x="11612" y="11691"/>
                  </a:cubicBezTo>
                  <a:cubicBezTo>
                    <a:pt x="11938" y="12016"/>
                    <a:pt x="12464" y="12400"/>
                    <a:pt x="12742" y="12802"/>
                  </a:cubicBezTo>
                  <a:lnTo>
                    <a:pt x="12742" y="12812"/>
                  </a:lnTo>
                  <a:cubicBezTo>
                    <a:pt x="11803" y="13540"/>
                    <a:pt x="10721" y="14047"/>
                    <a:pt x="9562" y="14296"/>
                  </a:cubicBezTo>
                  <a:cubicBezTo>
                    <a:pt x="8939" y="14440"/>
                    <a:pt x="8297" y="14517"/>
                    <a:pt x="7655" y="14517"/>
                  </a:cubicBezTo>
                  <a:cubicBezTo>
                    <a:pt x="8105" y="13779"/>
                    <a:pt x="8527" y="13032"/>
                    <a:pt x="8939" y="12275"/>
                  </a:cubicBezTo>
                  <a:cubicBezTo>
                    <a:pt x="9073" y="12898"/>
                    <a:pt x="9217" y="13520"/>
                    <a:pt x="9370" y="14134"/>
                  </a:cubicBezTo>
                  <a:cubicBezTo>
                    <a:pt x="9387" y="14209"/>
                    <a:pt x="9454" y="14262"/>
                    <a:pt x="9528" y="14262"/>
                  </a:cubicBezTo>
                  <a:cubicBezTo>
                    <a:pt x="9539" y="14262"/>
                    <a:pt x="9550" y="14261"/>
                    <a:pt x="9562" y="14258"/>
                  </a:cubicBezTo>
                  <a:cubicBezTo>
                    <a:pt x="9657" y="14239"/>
                    <a:pt x="9725" y="14143"/>
                    <a:pt x="9705" y="14038"/>
                  </a:cubicBezTo>
                  <a:cubicBezTo>
                    <a:pt x="9418" y="12160"/>
                    <a:pt x="9035" y="10301"/>
                    <a:pt x="8546" y="8462"/>
                  </a:cubicBezTo>
                  <a:close/>
                  <a:moveTo>
                    <a:pt x="8753" y="0"/>
                  </a:moveTo>
                  <a:cubicBezTo>
                    <a:pt x="8015" y="0"/>
                    <a:pt x="7275" y="56"/>
                    <a:pt x="6553" y="127"/>
                  </a:cubicBezTo>
                  <a:cubicBezTo>
                    <a:pt x="6506" y="127"/>
                    <a:pt x="6467" y="156"/>
                    <a:pt x="6438" y="185"/>
                  </a:cubicBezTo>
                  <a:cubicBezTo>
                    <a:pt x="6346" y="178"/>
                    <a:pt x="6253" y="175"/>
                    <a:pt x="6162" y="175"/>
                  </a:cubicBezTo>
                  <a:cubicBezTo>
                    <a:pt x="3495" y="175"/>
                    <a:pt x="1260" y="2816"/>
                    <a:pt x="547" y="5224"/>
                  </a:cubicBezTo>
                  <a:cubicBezTo>
                    <a:pt x="1" y="7073"/>
                    <a:pt x="135" y="9056"/>
                    <a:pt x="930" y="10809"/>
                  </a:cubicBezTo>
                  <a:cubicBezTo>
                    <a:pt x="930" y="10828"/>
                    <a:pt x="939" y="10848"/>
                    <a:pt x="959" y="10857"/>
                  </a:cubicBezTo>
                  <a:cubicBezTo>
                    <a:pt x="1083" y="11125"/>
                    <a:pt x="1227" y="11384"/>
                    <a:pt x="1380" y="11633"/>
                  </a:cubicBezTo>
                  <a:lnTo>
                    <a:pt x="1351" y="11710"/>
                  </a:lnTo>
                  <a:cubicBezTo>
                    <a:pt x="1331" y="11756"/>
                    <a:pt x="1371" y="11784"/>
                    <a:pt x="1414" y="11784"/>
                  </a:cubicBezTo>
                  <a:cubicBezTo>
                    <a:pt x="1433" y="11784"/>
                    <a:pt x="1452" y="11779"/>
                    <a:pt x="1466" y="11767"/>
                  </a:cubicBezTo>
                  <a:cubicBezTo>
                    <a:pt x="1993" y="12582"/>
                    <a:pt x="2683" y="13271"/>
                    <a:pt x="3488" y="13808"/>
                  </a:cubicBezTo>
                  <a:cubicBezTo>
                    <a:pt x="4685" y="14587"/>
                    <a:pt x="6133" y="14945"/>
                    <a:pt x="7596" y="14945"/>
                  </a:cubicBezTo>
                  <a:cubicBezTo>
                    <a:pt x="9317" y="14945"/>
                    <a:pt x="11058" y="14449"/>
                    <a:pt x="12436" y="13559"/>
                  </a:cubicBezTo>
                  <a:cubicBezTo>
                    <a:pt x="12646" y="13415"/>
                    <a:pt x="12857" y="13262"/>
                    <a:pt x="13049" y="13099"/>
                  </a:cubicBezTo>
                  <a:lnTo>
                    <a:pt x="13078" y="13089"/>
                  </a:lnTo>
                  <a:cubicBezTo>
                    <a:pt x="13145" y="13070"/>
                    <a:pt x="13193" y="13022"/>
                    <a:pt x="13221" y="12955"/>
                  </a:cubicBezTo>
                  <a:cubicBezTo>
                    <a:pt x="15329" y="11049"/>
                    <a:pt x="15913" y="7887"/>
                    <a:pt x="15549" y="5119"/>
                  </a:cubicBezTo>
                  <a:cubicBezTo>
                    <a:pt x="15329" y="3365"/>
                    <a:pt x="14467" y="1842"/>
                    <a:pt x="12915" y="951"/>
                  </a:cubicBezTo>
                  <a:cubicBezTo>
                    <a:pt x="11639" y="215"/>
                    <a:pt x="10200" y="0"/>
                    <a:pt x="8753"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40" name="Google Shape;2040;p57"/>
            <p:cNvSpPr/>
            <p:nvPr/>
          </p:nvSpPr>
          <p:spPr>
            <a:xfrm>
              <a:off x="5223300" y="3385300"/>
              <a:ext cx="8200" cy="9225"/>
            </a:xfrm>
            <a:custGeom>
              <a:avLst/>
              <a:gdLst/>
              <a:ahLst/>
              <a:cxnLst/>
              <a:rect l="l" t="t" r="r" b="b"/>
              <a:pathLst>
                <a:path w="328" h="369" extrusionOk="0">
                  <a:moveTo>
                    <a:pt x="121" y="0"/>
                  </a:moveTo>
                  <a:cubicBezTo>
                    <a:pt x="60" y="0"/>
                    <a:pt x="1" y="69"/>
                    <a:pt x="34" y="142"/>
                  </a:cubicBezTo>
                  <a:cubicBezTo>
                    <a:pt x="53" y="209"/>
                    <a:pt x="92" y="266"/>
                    <a:pt x="120" y="324"/>
                  </a:cubicBezTo>
                  <a:cubicBezTo>
                    <a:pt x="141" y="355"/>
                    <a:pt x="175" y="368"/>
                    <a:pt x="209" y="368"/>
                  </a:cubicBezTo>
                  <a:cubicBezTo>
                    <a:pt x="269" y="368"/>
                    <a:pt x="327" y="325"/>
                    <a:pt x="302" y="257"/>
                  </a:cubicBezTo>
                  <a:cubicBezTo>
                    <a:pt x="274" y="180"/>
                    <a:pt x="235" y="113"/>
                    <a:pt x="197" y="46"/>
                  </a:cubicBezTo>
                  <a:cubicBezTo>
                    <a:pt x="176" y="14"/>
                    <a:pt x="149" y="0"/>
                    <a:pt x="121"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41" name="Google Shape;2041;p57"/>
            <p:cNvSpPr/>
            <p:nvPr/>
          </p:nvSpPr>
          <p:spPr>
            <a:xfrm>
              <a:off x="5211825" y="3433175"/>
              <a:ext cx="18800" cy="14250"/>
            </a:xfrm>
            <a:custGeom>
              <a:avLst/>
              <a:gdLst/>
              <a:ahLst/>
              <a:cxnLst/>
              <a:rect l="l" t="t" r="r" b="b"/>
              <a:pathLst>
                <a:path w="752" h="570" extrusionOk="0">
                  <a:moveTo>
                    <a:pt x="122" y="0"/>
                  </a:moveTo>
                  <a:cubicBezTo>
                    <a:pt x="57" y="0"/>
                    <a:pt x="0" y="98"/>
                    <a:pt x="62" y="153"/>
                  </a:cubicBezTo>
                  <a:cubicBezTo>
                    <a:pt x="206" y="277"/>
                    <a:pt x="359" y="402"/>
                    <a:pt x="503" y="536"/>
                  </a:cubicBezTo>
                  <a:cubicBezTo>
                    <a:pt x="526" y="559"/>
                    <a:pt x="552" y="569"/>
                    <a:pt x="577" y="569"/>
                  </a:cubicBezTo>
                  <a:cubicBezTo>
                    <a:pt x="672" y="569"/>
                    <a:pt x="751" y="422"/>
                    <a:pt x="637" y="354"/>
                  </a:cubicBezTo>
                  <a:cubicBezTo>
                    <a:pt x="474" y="248"/>
                    <a:pt x="321" y="133"/>
                    <a:pt x="167" y="18"/>
                  </a:cubicBezTo>
                  <a:cubicBezTo>
                    <a:pt x="153" y="6"/>
                    <a:pt x="137" y="0"/>
                    <a:pt x="12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42" name="Google Shape;2042;p57"/>
            <p:cNvSpPr/>
            <p:nvPr/>
          </p:nvSpPr>
          <p:spPr>
            <a:xfrm>
              <a:off x="5205450" y="3455300"/>
              <a:ext cx="20400" cy="21025"/>
            </a:xfrm>
            <a:custGeom>
              <a:avLst/>
              <a:gdLst/>
              <a:ahLst/>
              <a:cxnLst/>
              <a:rect l="l" t="t" r="r" b="b"/>
              <a:pathLst>
                <a:path w="816" h="841" extrusionOk="0">
                  <a:moveTo>
                    <a:pt x="122" y="1"/>
                  </a:moveTo>
                  <a:cubicBezTo>
                    <a:pt x="57" y="1"/>
                    <a:pt x="0" y="93"/>
                    <a:pt x="58" y="159"/>
                  </a:cubicBezTo>
                  <a:cubicBezTo>
                    <a:pt x="221" y="379"/>
                    <a:pt x="394" y="609"/>
                    <a:pt x="585" y="810"/>
                  </a:cubicBezTo>
                  <a:cubicBezTo>
                    <a:pt x="607" y="831"/>
                    <a:pt x="632" y="840"/>
                    <a:pt x="658" y="840"/>
                  </a:cubicBezTo>
                  <a:cubicBezTo>
                    <a:pt x="737" y="840"/>
                    <a:pt x="816" y="755"/>
                    <a:pt x="758" y="676"/>
                  </a:cubicBezTo>
                  <a:cubicBezTo>
                    <a:pt x="585" y="456"/>
                    <a:pt x="375" y="245"/>
                    <a:pt x="183" y="34"/>
                  </a:cubicBezTo>
                  <a:cubicBezTo>
                    <a:pt x="164" y="11"/>
                    <a:pt x="143" y="1"/>
                    <a:pt x="122"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43" name="Google Shape;2043;p57"/>
            <p:cNvSpPr/>
            <p:nvPr/>
          </p:nvSpPr>
          <p:spPr>
            <a:xfrm>
              <a:off x="5209600" y="3408450"/>
              <a:ext cx="15600" cy="11075"/>
            </a:xfrm>
            <a:custGeom>
              <a:avLst/>
              <a:gdLst/>
              <a:ahLst/>
              <a:cxnLst/>
              <a:rect l="l" t="t" r="r" b="b"/>
              <a:pathLst>
                <a:path w="624" h="443" extrusionOk="0">
                  <a:moveTo>
                    <a:pt x="124" y="0"/>
                  </a:moveTo>
                  <a:cubicBezTo>
                    <a:pt x="58" y="0"/>
                    <a:pt x="0" y="97"/>
                    <a:pt x="65" y="145"/>
                  </a:cubicBezTo>
                  <a:cubicBezTo>
                    <a:pt x="113" y="193"/>
                    <a:pt x="170" y="241"/>
                    <a:pt x="228" y="289"/>
                  </a:cubicBezTo>
                  <a:cubicBezTo>
                    <a:pt x="276" y="337"/>
                    <a:pt x="333" y="385"/>
                    <a:pt x="391" y="423"/>
                  </a:cubicBezTo>
                  <a:cubicBezTo>
                    <a:pt x="411" y="436"/>
                    <a:pt x="436" y="443"/>
                    <a:pt x="460" y="443"/>
                  </a:cubicBezTo>
                  <a:cubicBezTo>
                    <a:pt x="492" y="443"/>
                    <a:pt x="522" y="431"/>
                    <a:pt x="544" y="404"/>
                  </a:cubicBezTo>
                  <a:cubicBezTo>
                    <a:pt x="553" y="394"/>
                    <a:pt x="563" y="394"/>
                    <a:pt x="573" y="385"/>
                  </a:cubicBezTo>
                  <a:cubicBezTo>
                    <a:pt x="573" y="366"/>
                    <a:pt x="582" y="356"/>
                    <a:pt x="592" y="346"/>
                  </a:cubicBezTo>
                  <a:cubicBezTo>
                    <a:pt x="624" y="266"/>
                    <a:pt x="555" y="206"/>
                    <a:pt x="486" y="206"/>
                  </a:cubicBezTo>
                  <a:cubicBezTo>
                    <a:pt x="473" y="206"/>
                    <a:pt x="460" y="208"/>
                    <a:pt x="448" y="212"/>
                  </a:cubicBezTo>
                  <a:cubicBezTo>
                    <a:pt x="410" y="193"/>
                    <a:pt x="371" y="164"/>
                    <a:pt x="343" y="136"/>
                  </a:cubicBezTo>
                  <a:cubicBezTo>
                    <a:pt x="285" y="97"/>
                    <a:pt x="228" y="59"/>
                    <a:pt x="161" y="11"/>
                  </a:cubicBezTo>
                  <a:cubicBezTo>
                    <a:pt x="149" y="4"/>
                    <a:pt x="136" y="0"/>
                    <a:pt x="12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44" name="Google Shape;2044;p57"/>
            <p:cNvSpPr/>
            <p:nvPr/>
          </p:nvSpPr>
          <p:spPr>
            <a:xfrm>
              <a:off x="5204675" y="3344250"/>
              <a:ext cx="18625" cy="16650"/>
            </a:xfrm>
            <a:custGeom>
              <a:avLst/>
              <a:gdLst/>
              <a:ahLst/>
              <a:cxnLst/>
              <a:rect l="l" t="t" r="r" b="b"/>
              <a:pathLst>
                <a:path w="745" h="666" extrusionOk="0">
                  <a:moveTo>
                    <a:pt x="156" y="0"/>
                  </a:moveTo>
                  <a:cubicBezTo>
                    <a:pt x="61" y="0"/>
                    <a:pt x="0" y="130"/>
                    <a:pt x="99" y="184"/>
                  </a:cubicBezTo>
                  <a:cubicBezTo>
                    <a:pt x="281" y="261"/>
                    <a:pt x="415" y="404"/>
                    <a:pt x="492" y="586"/>
                  </a:cubicBezTo>
                  <a:cubicBezTo>
                    <a:pt x="515" y="641"/>
                    <a:pt x="564" y="665"/>
                    <a:pt x="611" y="665"/>
                  </a:cubicBezTo>
                  <a:cubicBezTo>
                    <a:pt x="680" y="665"/>
                    <a:pt x="744" y="614"/>
                    <a:pt x="722" y="529"/>
                  </a:cubicBezTo>
                  <a:cubicBezTo>
                    <a:pt x="645" y="270"/>
                    <a:pt x="434" y="69"/>
                    <a:pt x="176" y="2"/>
                  </a:cubicBezTo>
                  <a:cubicBezTo>
                    <a:pt x="169" y="1"/>
                    <a:pt x="163" y="0"/>
                    <a:pt x="15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45" name="Google Shape;2045;p57"/>
            <p:cNvSpPr/>
            <p:nvPr/>
          </p:nvSpPr>
          <p:spPr>
            <a:xfrm>
              <a:off x="5207325" y="3496725"/>
              <a:ext cx="10825" cy="9150"/>
            </a:xfrm>
            <a:custGeom>
              <a:avLst/>
              <a:gdLst/>
              <a:ahLst/>
              <a:cxnLst/>
              <a:rect l="l" t="t" r="r" b="b"/>
              <a:pathLst>
                <a:path w="433" h="366" extrusionOk="0">
                  <a:moveTo>
                    <a:pt x="126" y="1"/>
                  </a:moveTo>
                  <a:cubicBezTo>
                    <a:pt x="63" y="1"/>
                    <a:pt x="0" y="66"/>
                    <a:pt x="50" y="130"/>
                  </a:cubicBezTo>
                  <a:cubicBezTo>
                    <a:pt x="98" y="207"/>
                    <a:pt x="156" y="283"/>
                    <a:pt x="223" y="351"/>
                  </a:cubicBezTo>
                  <a:cubicBezTo>
                    <a:pt x="242" y="361"/>
                    <a:pt x="262" y="366"/>
                    <a:pt x="281" y="366"/>
                  </a:cubicBezTo>
                  <a:cubicBezTo>
                    <a:pt x="365" y="366"/>
                    <a:pt x="433" y="274"/>
                    <a:pt x="386" y="188"/>
                  </a:cubicBezTo>
                  <a:cubicBezTo>
                    <a:pt x="328" y="130"/>
                    <a:pt x="261" y="73"/>
                    <a:pt x="185" y="25"/>
                  </a:cubicBezTo>
                  <a:cubicBezTo>
                    <a:pt x="168" y="8"/>
                    <a:pt x="147" y="1"/>
                    <a:pt x="126"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46" name="Google Shape;2046;p57"/>
            <p:cNvSpPr/>
            <p:nvPr/>
          </p:nvSpPr>
          <p:spPr>
            <a:xfrm>
              <a:off x="5192125" y="3355825"/>
              <a:ext cx="21675" cy="22950"/>
            </a:xfrm>
            <a:custGeom>
              <a:avLst/>
              <a:gdLst/>
              <a:ahLst/>
              <a:cxnLst/>
              <a:rect l="l" t="t" r="r" b="b"/>
              <a:pathLst>
                <a:path w="867" h="918" extrusionOk="0">
                  <a:moveTo>
                    <a:pt x="115" y="0"/>
                  </a:moveTo>
                  <a:cubicBezTo>
                    <a:pt x="59" y="0"/>
                    <a:pt x="1" y="51"/>
                    <a:pt x="26" y="114"/>
                  </a:cubicBezTo>
                  <a:cubicBezTo>
                    <a:pt x="122" y="430"/>
                    <a:pt x="371" y="775"/>
                    <a:pt x="687" y="909"/>
                  </a:cubicBezTo>
                  <a:cubicBezTo>
                    <a:pt x="698" y="915"/>
                    <a:pt x="711" y="917"/>
                    <a:pt x="723" y="917"/>
                  </a:cubicBezTo>
                  <a:cubicBezTo>
                    <a:pt x="793" y="917"/>
                    <a:pt x="866" y="832"/>
                    <a:pt x="793" y="775"/>
                  </a:cubicBezTo>
                  <a:cubicBezTo>
                    <a:pt x="668" y="679"/>
                    <a:pt x="544" y="574"/>
                    <a:pt x="438" y="468"/>
                  </a:cubicBezTo>
                  <a:cubicBezTo>
                    <a:pt x="333" y="344"/>
                    <a:pt x="247" y="200"/>
                    <a:pt x="189" y="47"/>
                  </a:cubicBezTo>
                  <a:cubicBezTo>
                    <a:pt x="173" y="14"/>
                    <a:pt x="144" y="0"/>
                    <a:pt x="11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47" name="Google Shape;2047;p57"/>
            <p:cNvSpPr/>
            <p:nvPr/>
          </p:nvSpPr>
          <p:spPr>
            <a:xfrm>
              <a:off x="5186975" y="3412875"/>
              <a:ext cx="18250" cy="15250"/>
            </a:xfrm>
            <a:custGeom>
              <a:avLst/>
              <a:gdLst/>
              <a:ahLst/>
              <a:cxnLst/>
              <a:rect l="l" t="t" r="r" b="b"/>
              <a:pathLst>
                <a:path w="730" h="610" extrusionOk="0">
                  <a:moveTo>
                    <a:pt x="126" y="0"/>
                  </a:moveTo>
                  <a:cubicBezTo>
                    <a:pt x="61" y="0"/>
                    <a:pt x="1" y="82"/>
                    <a:pt x="60" y="141"/>
                  </a:cubicBezTo>
                  <a:cubicBezTo>
                    <a:pt x="223" y="294"/>
                    <a:pt x="366" y="447"/>
                    <a:pt x="529" y="581"/>
                  </a:cubicBezTo>
                  <a:cubicBezTo>
                    <a:pt x="549" y="601"/>
                    <a:pt x="571" y="609"/>
                    <a:pt x="592" y="609"/>
                  </a:cubicBezTo>
                  <a:cubicBezTo>
                    <a:pt x="665" y="609"/>
                    <a:pt x="730" y="514"/>
                    <a:pt x="663" y="447"/>
                  </a:cubicBezTo>
                  <a:cubicBezTo>
                    <a:pt x="510" y="313"/>
                    <a:pt x="347" y="160"/>
                    <a:pt x="184" y="26"/>
                  </a:cubicBezTo>
                  <a:cubicBezTo>
                    <a:pt x="166" y="8"/>
                    <a:pt x="146" y="0"/>
                    <a:pt x="12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48" name="Google Shape;2048;p57"/>
            <p:cNvSpPr/>
            <p:nvPr/>
          </p:nvSpPr>
          <p:spPr>
            <a:xfrm>
              <a:off x="5191650" y="3539950"/>
              <a:ext cx="10675" cy="6425"/>
            </a:xfrm>
            <a:custGeom>
              <a:avLst/>
              <a:gdLst/>
              <a:ahLst/>
              <a:cxnLst/>
              <a:rect l="l" t="t" r="r" b="b"/>
              <a:pathLst>
                <a:path w="427" h="257" extrusionOk="0">
                  <a:moveTo>
                    <a:pt x="120" y="1"/>
                  </a:moveTo>
                  <a:cubicBezTo>
                    <a:pt x="45" y="1"/>
                    <a:pt x="0" y="105"/>
                    <a:pt x="74" y="154"/>
                  </a:cubicBezTo>
                  <a:lnTo>
                    <a:pt x="256" y="250"/>
                  </a:lnTo>
                  <a:cubicBezTo>
                    <a:pt x="267" y="255"/>
                    <a:pt x="278" y="257"/>
                    <a:pt x="288" y="257"/>
                  </a:cubicBezTo>
                  <a:cubicBezTo>
                    <a:pt x="369" y="257"/>
                    <a:pt x="427" y="139"/>
                    <a:pt x="342" y="97"/>
                  </a:cubicBezTo>
                  <a:cubicBezTo>
                    <a:pt x="285" y="68"/>
                    <a:pt x="218" y="39"/>
                    <a:pt x="160" y="11"/>
                  </a:cubicBezTo>
                  <a:cubicBezTo>
                    <a:pt x="146" y="4"/>
                    <a:pt x="132" y="1"/>
                    <a:pt x="12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49" name="Google Shape;2049;p57"/>
            <p:cNvSpPr/>
            <p:nvPr/>
          </p:nvSpPr>
          <p:spPr>
            <a:xfrm>
              <a:off x="5182325" y="3471600"/>
              <a:ext cx="18325" cy="13725"/>
            </a:xfrm>
            <a:custGeom>
              <a:avLst/>
              <a:gdLst/>
              <a:ahLst/>
              <a:cxnLst/>
              <a:rect l="l" t="t" r="r" b="b"/>
              <a:pathLst>
                <a:path w="733" h="549" extrusionOk="0">
                  <a:moveTo>
                    <a:pt x="134" y="0"/>
                  </a:moveTo>
                  <a:cubicBezTo>
                    <a:pt x="62" y="0"/>
                    <a:pt x="0" y="102"/>
                    <a:pt x="64" y="158"/>
                  </a:cubicBezTo>
                  <a:cubicBezTo>
                    <a:pt x="207" y="273"/>
                    <a:pt x="361" y="397"/>
                    <a:pt x="514" y="522"/>
                  </a:cubicBezTo>
                  <a:cubicBezTo>
                    <a:pt x="535" y="541"/>
                    <a:pt x="558" y="549"/>
                    <a:pt x="580" y="549"/>
                  </a:cubicBezTo>
                  <a:cubicBezTo>
                    <a:pt x="661" y="549"/>
                    <a:pt x="733" y="446"/>
                    <a:pt x="658" y="378"/>
                  </a:cubicBezTo>
                  <a:cubicBezTo>
                    <a:pt x="495" y="254"/>
                    <a:pt x="332" y="139"/>
                    <a:pt x="179" y="14"/>
                  </a:cubicBezTo>
                  <a:cubicBezTo>
                    <a:pt x="164" y="5"/>
                    <a:pt x="149" y="0"/>
                    <a:pt x="13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50" name="Google Shape;2050;p57"/>
            <p:cNvSpPr/>
            <p:nvPr/>
          </p:nvSpPr>
          <p:spPr>
            <a:xfrm>
              <a:off x="5175950" y="3382375"/>
              <a:ext cx="22475" cy="16625"/>
            </a:xfrm>
            <a:custGeom>
              <a:avLst/>
              <a:gdLst/>
              <a:ahLst/>
              <a:cxnLst/>
              <a:rect l="l" t="t" r="r" b="b"/>
              <a:pathLst>
                <a:path w="899" h="665" extrusionOk="0">
                  <a:moveTo>
                    <a:pt x="125" y="0"/>
                  </a:moveTo>
                  <a:cubicBezTo>
                    <a:pt x="51" y="0"/>
                    <a:pt x="0" y="127"/>
                    <a:pt x="79" y="182"/>
                  </a:cubicBezTo>
                  <a:cubicBezTo>
                    <a:pt x="290" y="345"/>
                    <a:pt x="491" y="508"/>
                    <a:pt x="711" y="652"/>
                  </a:cubicBezTo>
                  <a:cubicBezTo>
                    <a:pt x="725" y="661"/>
                    <a:pt x="740" y="665"/>
                    <a:pt x="754" y="665"/>
                  </a:cubicBezTo>
                  <a:cubicBezTo>
                    <a:pt x="829" y="665"/>
                    <a:pt x="899" y="555"/>
                    <a:pt x="826" y="498"/>
                  </a:cubicBezTo>
                  <a:cubicBezTo>
                    <a:pt x="616" y="336"/>
                    <a:pt x="395" y="173"/>
                    <a:pt x="175" y="19"/>
                  </a:cubicBezTo>
                  <a:cubicBezTo>
                    <a:pt x="158" y="6"/>
                    <a:pt x="141" y="0"/>
                    <a:pt x="12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51" name="Google Shape;2051;p57"/>
            <p:cNvSpPr/>
            <p:nvPr/>
          </p:nvSpPr>
          <p:spPr>
            <a:xfrm>
              <a:off x="5173800" y="3492250"/>
              <a:ext cx="24525" cy="19750"/>
            </a:xfrm>
            <a:custGeom>
              <a:avLst/>
              <a:gdLst/>
              <a:ahLst/>
              <a:cxnLst/>
              <a:rect l="l" t="t" r="r" b="b"/>
              <a:pathLst>
                <a:path w="981" h="790" extrusionOk="0">
                  <a:moveTo>
                    <a:pt x="115" y="0"/>
                  </a:moveTo>
                  <a:cubicBezTo>
                    <a:pt x="56" y="0"/>
                    <a:pt x="0" y="75"/>
                    <a:pt x="60" y="127"/>
                  </a:cubicBezTo>
                  <a:cubicBezTo>
                    <a:pt x="299" y="347"/>
                    <a:pt x="529" y="568"/>
                    <a:pt x="778" y="769"/>
                  </a:cubicBezTo>
                  <a:cubicBezTo>
                    <a:pt x="797" y="783"/>
                    <a:pt x="817" y="789"/>
                    <a:pt x="837" y="789"/>
                  </a:cubicBezTo>
                  <a:cubicBezTo>
                    <a:pt x="911" y="789"/>
                    <a:pt x="980" y="705"/>
                    <a:pt x="912" y="644"/>
                  </a:cubicBezTo>
                  <a:cubicBezTo>
                    <a:pt x="673" y="415"/>
                    <a:pt x="414" y="223"/>
                    <a:pt x="165" y="22"/>
                  </a:cubicBezTo>
                  <a:cubicBezTo>
                    <a:pt x="150" y="7"/>
                    <a:pt x="133" y="0"/>
                    <a:pt x="11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52" name="Google Shape;2052;p57"/>
            <p:cNvSpPr/>
            <p:nvPr/>
          </p:nvSpPr>
          <p:spPr>
            <a:xfrm>
              <a:off x="5177975" y="3435425"/>
              <a:ext cx="20300" cy="16025"/>
            </a:xfrm>
            <a:custGeom>
              <a:avLst/>
              <a:gdLst/>
              <a:ahLst/>
              <a:cxnLst/>
              <a:rect l="l" t="t" r="r" b="b"/>
              <a:pathLst>
                <a:path w="812" h="641" extrusionOk="0">
                  <a:moveTo>
                    <a:pt x="121" y="1"/>
                  </a:moveTo>
                  <a:cubicBezTo>
                    <a:pt x="57" y="1"/>
                    <a:pt x="0" y="101"/>
                    <a:pt x="56" y="149"/>
                  </a:cubicBezTo>
                  <a:cubicBezTo>
                    <a:pt x="238" y="312"/>
                    <a:pt x="410" y="465"/>
                    <a:pt x="592" y="618"/>
                  </a:cubicBezTo>
                  <a:cubicBezTo>
                    <a:pt x="612" y="634"/>
                    <a:pt x="634" y="641"/>
                    <a:pt x="656" y="641"/>
                  </a:cubicBezTo>
                  <a:cubicBezTo>
                    <a:pt x="737" y="641"/>
                    <a:pt x="812" y="543"/>
                    <a:pt x="736" y="475"/>
                  </a:cubicBezTo>
                  <a:cubicBezTo>
                    <a:pt x="554" y="312"/>
                    <a:pt x="353" y="168"/>
                    <a:pt x="161" y="15"/>
                  </a:cubicBezTo>
                  <a:cubicBezTo>
                    <a:pt x="148" y="5"/>
                    <a:pt x="134" y="1"/>
                    <a:pt x="12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53" name="Google Shape;2053;p57"/>
            <p:cNvSpPr/>
            <p:nvPr/>
          </p:nvSpPr>
          <p:spPr>
            <a:xfrm>
              <a:off x="5166875" y="3514575"/>
              <a:ext cx="18175" cy="15900"/>
            </a:xfrm>
            <a:custGeom>
              <a:avLst/>
              <a:gdLst/>
              <a:ahLst/>
              <a:cxnLst/>
              <a:rect l="l" t="t" r="r" b="b"/>
              <a:pathLst>
                <a:path w="727" h="636" extrusionOk="0">
                  <a:moveTo>
                    <a:pt x="115" y="0"/>
                  </a:moveTo>
                  <a:cubicBezTo>
                    <a:pt x="53" y="0"/>
                    <a:pt x="1" y="86"/>
                    <a:pt x="59" y="144"/>
                  </a:cubicBezTo>
                  <a:cubicBezTo>
                    <a:pt x="203" y="298"/>
                    <a:pt x="346" y="460"/>
                    <a:pt x="500" y="604"/>
                  </a:cubicBezTo>
                  <a:cubicBezTo>
                    <a:pt x="524" y="626"/>
                    <a:pt x="551" y="636"/>
                    <a:pt x="576" y="636"/>
                  </a:cubicBezTo>
                  <a:cubicBezTo>
                    <a:pt x="659" y="636"/>
                    <a:pt x="726" y="534"/>
                    <a:pt x="653" y="460"/>
                  </a:cubicBezTo>
                  <a:cubicBezTo>
                    <a:pt x="500" y="317"/>
                    <a:pt x="337" y="173"/>
                    <a:pt x="174" y="29"/>
                  </a:cubicBezTo>
                  <a:cubicBezTo>
                    <a:pt x="156" y="9"/>
                    <a:pt x="135" y="0"/>
                    <a:pt x="11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54" name="Google Shape;2054;p57"/>
            <p:cNvSpPr/>
            <p:nvPr/>
          </p:nvSpPr>
          <p:spPr>
            <a:xfrm>
              <a:off x="5159925" y="3387725"/>
              <a:ext cx="20150" cy="18125"/>
            </a:xfrm>
            <a:custGeom>
              <a:avLst/>
              <a:gdLst/>
              <a:ahLst/>
              <a:cxnLst/>
              <a:rect l="l" t="t" r="r" b="b"/>
              <a:pathLst>
                <a:path w="806" h="725" extrusionOk="0">
                  <a:moveTo>
                    <a:pt x="126" y="1"/>
                  </a:moveTo>
                  <a:cubicBezTo>
                    <a:pt x="60" y="1"/>
                    <a:pt x="0" y="84"/>
                    <a:pt x="59" y="150"/>
                  </a:cubicBezTo>
                  <a:cubicBezTo>
                    <a:pt x="241" y="332"/>
                    <a:pt x="423" y="514"/>
                    <a:pt x="605" y="696"/>
                  </a:cubicBezTo>
                  <a:cubicBezTo>
                    <a:pt x="623" y="716"/>
                    <a:pt x="643" y="724"/>
                    <a:pt x="664" y="724"/>
                  </a:cubicBezTo>
                  <a:cubicBezTo>
                    <a:pt x="735" y="724"/>
                    <a:pt x="806" y="629"/>
                    <a:pt x="739" y="562"/>
                  </a:cubicBezTo>
                  <a:lnTo>
                    <a:pt x="184" y="26"/>
                  </a:lnTo>
                  <a:cubicBezTo>
                    <a:pt x="166" y="8"/>
                    <a:pt x="146" y="1"/>
                    <a:pt x="126"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55" name="Google Shape;2055;p57"/>
            <p:cNvSpPr/>
            <p:nvPr/>
          </p:nvSpPr>
          <p:spPr>
            <a:xfrm>
              <a:off x="5158325" y="3454125"/>
              <a:ext cx="17350" cy="12800"/>
            </a:xfrm>
            <a:custGeom>
              <a:avLst/>
              <a:gdLst/>
              <a:ahLst/>
              <a:cxnLst/>
              <a:rect l="l" t="t" r="r" b="b"/>
              <a:pathLst>
                <a:path w="694" h="512" extrusionOk="0">
                  <a:moveTo>
                    <a:pt x="89" y="1"/>
                  </a:moveTo>
                  <a:cubicBezTo>
                    <a:pt x="41" y="1"/>
                    <a:pt x="0" y="71"/>
                    <a:pt x="47" y="110"/>
                  </a:cubicBezTo>
                  <a:cubicBezTo>
                    <a:pt x="190" y="234"/>
                    <a:pt x="343" y="359"/>
                    <a:pt x="487" y="483"/>
                  </a:cubicBezTo>
                  <a:cubicBezTo>
                    <a:pt x="507" y="503"/>
                    <a:pt x="529" y="512"/>
                    <a:pt x="550" y="512"/>
                  </a:cubicBezTo>
                  <a:cubicBezTo>
                    <a:pt x="628" y="512"/>
                    <a:pt x="693" y="393"/>
                    <a:pt x="602" y="340"/>
                  </a:cubicBezTo>
                  <a:cubicBezTo>
                    <a:pt x="439" y="225"/>
                    <a:pt x="286" y="119"/>
                    <a:pt x="123" y="14"/>
                  </a:cubicBezTo>
                  <a:cubicBezTo>
                    <a:pt x="112" y="5"/>
                    <a:pt x="100" y="1"/>
                    <a:pt x="89"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56" name="Google Shape;2056;p57"/>
            <p:cNvSpPr/>
            <p:nvPr/>
          </p:nvSpPr>
          <p:spPr>
            <a:xfrm>
              <a:off x="5152150" y="3469450"/>
              <a:ext cx="13700" cy="14925"/>
            </a:xfrm>
            <a:custGeom>
              <a:avLst/>
              <a:gdLst/>
              <a:ahLst/>
              <a:cxnLst/>
              <a:rect l="l" t="t" r="r" b="b"/>
              <a:pathLst>
                <a:path w="548" h="597" extrusionOk="0">
                  <a:moveTo>
                    <a:pt x="91" y="1"/>
                  </a:moveTo>
                  <a:cubicBezTo>
                    <a:pt x="46" y="1"/>
                    <a:pt x="1" y="68"/>
                    <a:pt x="44" y="119"/>
                  </a:cubicBezTo>
                  <a:cubicBezTo>
                    <a:pt x="159" y="273"/>
                    <a:pt x="274" y="426"/>
                    <a:pt x="399" y="570"/>
                  </a:cubicBezTo>
                  <a:cubicBezTo>
                    <a:pt x="415" y="589"/>
                    <a:pt x="434" y="596"/>
                    <a:pt x="451" y="596"/>
                  </a:cubicBezTo>
                  <a:cubicBezTo>
                    <a:pt x="504" y="596"/>
                    <a:pt x="548" y="522"/>
                    <a:pt x="504" y="464"/>
                  </a:cubicBezTo>
                  <a:cubicBezTo>
                    <a:pt x="380" y="321"/>
                    <a:pt x="255" y="177"/>
                    <a:pt x="131" y="24"/>
                  </a:cubicBezTo>
                  <a:cubicBezTo>
                    <a:pt x="119" y="8"/>
                    <a:pt x="105" y="1"/>
                    <a:pt x="9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57" name="Google Shape;2057;p57"/>
            <p:cNvSpPr/>
            <p:nvPr/>
          </p:nvSpPr>
          <p:spPr>
            <a:xfrm>
              <a:off x="5147075" y="3408850"/>
              <a:ext cx="16400" cy="12050"/>
            </a:xfrm>
            <a:custGeom>
              <a:avLst/>
              <a:gdLst/>
              <a:ahLst/>
              <a:cxnLst/>
              <a:rect l="l" t="t" r="r" b="b"/>
              <a:pathLst>
                <a:path w="656" h="482" extrusionOk="0">
                  <a:moveTo>
                    <a:pt x="100" y="0"/>
                  </a:moveTo>
                  <a:cubicBezTo>
                    <a:pt x="46" y="0"/>
                    <a:pt x="1" y="62"/>
                    <a:pt x="46" y="100"/>
                  </a:cubicBezTo>
                  <a:cubicBezTo>
                    <a:pt x="200" y="225"/>
                    <a:pt x="353" y="340"/>
                    <a:pt x="506" y="465"/>
                  </a:cubicBezTo>
                  <a:cubicBezTo>
                    <a:pt x="520" y="476"/>
                    <a:pt x="535" y="481"/>
                    <a:pt x="549" y="481"/>
                  </a:cubicBezTo>
                  <a:cubicBezTo>
                    <a:pt x="606" y="481"/>
                    <a:pt x="655" y="407"/>
                    <a:pt x="602" y="369"/>
                  </a:cubicBezTo>
                  <a:cubicBezTo>
                    <a:pt x="449" y="244"/>
                    <a:pt x="295" y="129"/>
                    <a:pt x="142" y="14"/>
                  </a:cubicBezTo>
                  <a:cubicBezTo>
                    <a:pt x="128" y="4"/>
                    <a:pt x="114" y="0"/>
                    <a:pt x="100"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58" name="Google Shape;2058;p57"/>
            <p:cNvSpPr/>
            <p:nvPr/>
          </p:nvSpPr>
          <p:spPr>
            <a:xfrm>
              <a:off x="5126075" y="3482900"/>
              <a:ext cx="22350" cy="18150"/>
            </a:xfrm>
            <a:custGeom>
              <a:avLst/>
              <a:gdLst/>
              <a:ahLst/>
              <a:cxnLst/>
              <a:rect l="l" t="t" r="r" b="b"/>
              <a:pathLst>
                <a:path w="894" h="726" extrusionOk="0">
                  <a:moveTo>
                    <a:pt x="119" y="1"/>
                  </a:moveTo>
                  <a:cubicBezTo>
                    <a:pt x="37" y="1"/>
                    <a:pt x="1" y="112"/>
                    <a:pt x="72" y="156"/>
                  </a:cubicBezTo>
                  <a:cubicBezTo>
                    <a:pt x="311" y="281"/>
                    <a:pt x="513" y="453"/>
                    <a:pt x="666" y="674"/>
                  </a:cubicBezTo>
                  <a:cubicBezTo>
                    <a:pt x="690" y="710"/>
                    <a:pt x="725" y="725"/>
                    <a:pt x="758" y="725"/>
                  </a:cubicBezTo>
                  <a:cubicBezTo>
                    <a:pt x="828" y="725"/>
                    <a:pt x="894" y="656"/>
                    <a:pt x="848" y="578"/>
                  </a:cubicBezTo>
                  <a:cubicBezTo>
                    <a:pt x="685" y="310"/>
                    <a:pt x="436" y="99"/>
                    <a:pt x="139" y="3"/>
                  </a:cubicBezTo>
                  <a:cubicBezTo>
                    <a:pt x="132" y="2"/>
                    <a:pt x="126" y="1"/>
                    <a:pt x="119"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59" name="Google Shape;2059;p57"/>
            <p:cNvSpPr/>
            <p:nvPr/>
          </p:nvSpPr>
          <p:spPr>
            <a:xfrm>
              <a:off x="5119850" y="3419925"/>
              <a:ext cx="25825" cy="17425"/>
            </a:xfrm>
            <a:custGeom>
              <a:avLst/>
              <a:gdLst/>
              <a:ahLst/>
              <a:cxnLst/>
              <a:rect l="l" t="t" r="r" b="b"/>
              <a:pathLst>
                <a:path w="1033" h="697" extrusionOk="0">
                  <a:moveTo>
                    <a:pt x="94" y="0"/>
                  </a:moveTo>
                  <a:cubicBezTo>
                    <a:pt x="36" y="0"/>
                    <a:pt x="1" y="92"/>
                    <a:pt x="62" y="127"/>
                  </a:cubicBezTo>
                  <a:cubicBezTo>
                    <a:pt x="350" y="271"/>
                    <a:pt x="618" y="453"/>
                    <a:pt x="848" y="673"/>
                  </a:cubicBezTo>
                  <a:cubicBezTo>
                    <a:pt x="867" y="690"/>
                    <a:pt x="887" y="697"/>
                    <a:pt x="907" y="697"/>
                  </a:cubicBezTo>
                  <a:cubicBezTo>
                    <a:pt x="975" y="697"/>
                    <a:pt x="1032" y="608"/>
                    <a:pt x="972" y="548"/>
                  </a:cubicBezTo>
                  <a:cubicBezTo>
                    <a:pt x="714" y="319"/>
                    <a:pt x="426" y="136"/>
                    <a:pt x="110" y="2"/>
                  </a:cubicBezTo>
                  <a:cubicBezTo>
                    <a:pt x="105" y="1"/>
                    <a:pt x="99" y="0"/>
                    <a:pt x="9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60" name="Google Shape;2060;p57"/>
            <p:cNvSpPr/>
            <p:nvPr/>
          </p:nvSpPr>
          <p:spPr>
            <a:xfrm>
              <a:off x="5115650" y="3447275"/>
              <a:ext cx="15950" cy="11975"/>
            </a:xfrm>
            <a:custGeom>
              <a:avLst/>
              <a:gdLst/>
              <a:ahLst/>
              <a:cxnLst/>
              <a:rect l="l" t="t" r="r" b="b"/>
              <a:pathLst>
                <a:path w="638" h="479" extrusionOk="0">
                  <a:moveTo>
                    <a:pt x="85" y="1"/>
                  </a:moveTo>
                  <a:cubicBezTo>
                    <a:pt x="38" y="1"/>
                    <a:pt x="1" y="66"/>
                    <a:pt x="48" y="106"/>
                  </a:cubicBezTo>
                  <a:cubicBezTo>
                    <a:pt x="192" y="221"/>
                    <a:pt x="345" y="345"/>
                    <a:pt x="489" y="460"/>
                  </a:cubicBezTo>
                  <a:cubicBezTo>
                    <a:pt x="504" y="473"/>
                    <a:pt x="520" y="478"/>
                    <a:pt x="535" y="478"/>
                  </a:cubicBezTo>
                  <a:cubicBezTo>
                    <a:pt x="590" y="478"/>
                    <a:pt x="637" y="412"/>
                    <a:pt x="585" y="374"/>
                  </a:cubicBezTo>
                  <a:cubicBezTo>
                    <a:pt x="431" y="250"/>
                    <a:pt x="269" y="135"/>
                    <a:pt x="115" y="10"/>
                  </a:cubicBezTo>
                  <a:cubicBezTo>
                    <a:pt x="105" y="3"/>
                    <a:pt x="95" y="1"/>
                    <a:pt x="85"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61" name="Google Shape;2061;p57"/>
            <p:cNvSpPr/>
            <p:nvPr/>
          </p:nvSpPr>
          <p:spPr>
            <a:xfrm>
              <a:off x="5099225" y="3452075"/>
              <a:ext cx="13975" cy="12200"/>
            </a:xfrm>
            <a:custGeom>
              <a:avLst/>
              <a:gdLst/>
              <a:ahLst/>
              <a:cxnLst/>
              <a:rect l="l" t="t" r="r" b="b"/>
              <a:pathLst>
                <a:path w="559" h="488" extrusionOk="0">
                  <a:moveTo>
                    <a:pt x="92" y="0"/>
                  </a:moveTo>
                  <a:cubicBezTo>
                    <a:pt x="41" y="0"/>
                    <a:pt x="0" y="61"/>
                    <a:pt x="44" y="105"/>
                  </a:cubicBezTo>
                  <a:cubicBezTo>
                    <a:pt x="169" y="230"/>
                    <a:pt x="293" y="345"/>
                    <a:pt x="408" y="470"/>
                  </a:cubicBezTo>
                  <a:cubicBezTo>
                    <a:pt x="423" y="482"/>
                    <a:pt x="438" y="487"/>
                    <a:pt x="454" y="487"/>
                  </a:cubicBezTo>
                  <a:cubicBezTo>
                    <a:pt x="509" y="487"/>
                    <a:pt x="559" y="417"/>
                    <a:pt x="514" y="364"/>
                  </a:cubicBezTo>
                  <a:cubicBezTo>
                    <a:pt x="389" y="249"/>
                    <a:pt x="265" y="134"/>
                    <a:pt x="140" y="19"/>
                  </a:cubicBezTo>
                  <a:cubicBezTo>
                    <a:pt x="124" y="6"/>
                    <a:pt x="108" y="0"/>
                    <a:pt x="9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2062" name="Google Shape;2062;p57"/>
          <p:cNvGrpSpPr/>
          <p:nvPr/>
        </p:nvGrpSpPr>
        <p:grpSpPr>
          <a:xfrm>
            <a:off x="5184955" y="2185109"/>
            <a:ext cx="938617" cy="895863"/>
            <a:chOff x="3424975" y="5026850"/>
            <a:chExt cx="463225" cy="442125"/>
          </a:xfrm>
        </p:grpSpPr>
        <p:sp>
          <p:nvSpPr>
            <p:cNvPr id="2063" name="Google Shape;2063;p57"/>
            <p:cNvSpPr/>
            <p:nvPr/>
          </p:nvSpPr>
          <p:spPr>
            <a:xfrm>
              <a:off x="3424975" y="5060475"/>
              <a:ext cx="463225" cy="408500"/>
            </a:xfrm>
            <a:custGeom>
              <a:avLst/>
              <a:gdLst/>
              <a:ahLst/>
              <a:cxnLst/>
              <a:rect l="l" t="t" r="r" b="b"/>
              <a:pathLst>
                <a:path w="18529" h="16340" extrusionOk="0">
                  <a:moveTo>
                    <a:pt x="403" y="1"/>
                  </a:moveTo>
                  <a:cubicBezTo>
                    <a:pt x="312" y="1"/>
                    <a:pt x="221" y="63"/>
                    <a:pt x="221" y="187"/>
                  </a:cubicBezTo>
                  <a:cubicBezTo>
                    <a:pt x="259" y="2860"/>
                    <a:pt x="307" y="5533"/>
                    <a:pt x="355" y="8206"/>
                  </a:cubicBezTo>
                  <a:cubicBezTo>
                    <a:pt x="393" y="10496"/>
                    <a:pt x="364" y="12805"/>
                    <a:pt x="489" y="15094"/>
                  </a:cubicBezTo>
                  <a:cubicBezTo>
                    <a:pt x="374" y="15104"/>
                    <a:pt x="268" y="15114"/>
                    <a:pt x="144" y="15123"/>
                  </a:cubicBezTo>
                  <a:cubicBezTo>
                    <a:pt x="29" y="15133"/>
                    <a:pt x="0" y="15296"/>
                    <a:pt x="115" y="15334"/>
                  </a:cubicBezTo>
                  <a:cubicBezTo>
                    <a:pt x="249" y="15372"/>
                    <a:pt x="383" y="15401"/>
                    <a:pt x="518" y="15430"/>
                  </a:cubicBezTo>
                  <a:cubicBezTo>
                    <a:pt x="527" y="15698"/>
                    <a:pt x="546" y="15966"/>
                    <a:pt x="575" y="16225"/>
                  </a:cubicBezTo>
                  <a:cubicBezTo>
                    <a:pt x="575" y="16302"/>
                    <a:pt x="630" y="16340"/>
                    <a:pt x="685" y="16340"/>
                  </a:cubicBezTo>
                  <a:cubicBezTo>
                    <a:pt x="740" y="16340"/>
                    <a:pt x="795" y="16302"/>
                    <a:pt x="795" y="16225"/>
                  </a:cubicBezTo>
                  <a:cubicBezTo>
                    <a:pt x="805" y="15976"/>
                    <a:pt x="815" y="15727"/>
                    <a:pt x="815" y="15478"/>
                  </a:cubicBezTo>
                  <a:cubicBezTo>
                    <a:pt x="1003" y="15496"/>
                    <a:pt x="1191" y="15505"/>
                    <a:pt x="1378" y="15505"/>
                  </a:cubicBezTo>
                  <a:cubicBezTo>
                    <a:pt x="1783" y="15505"/>
                    <a:pt x="2185" y="15461"/>
                    <a:pt x="2577" y="15363"/>
                  </a:cubicBezTo>
                  <a:cubicBezTo>
                    <a:pt x="3410" y="15423"/>
                    <a:pt x="4249" y="15442"/>
                    <a:pt x="5091" y="15442"/>
                  </a:cubicBezTo>
                  <a:cubicBezTo>
                    <a:pt x="6614" y="15442"/>
                    <a:pt x="8145" y="15379"/>
                    <a:pt x="9656" y="15379"/>
                  </a:cubicBezTo>
                  <a:cubicBezTo>
                    <a:pt x="9839" y="15379"/>
                    <a:pt x="10021" y="15380"/>
                    <a:pt x="10203" y="15382"/>
                  </a:cubicBezTo>
                  <a:cubicBezTo>
                    <a:pt x="12895" y="15420"/>
                    <a:pt x="15587" y="15497"/>
                    <a:pt x="18270" y="15583"/>
                  </a:cubicBezTo>
                  <a:cubicBezTo>
                    <a:pt x="18273" y="15583"/>
                    <a:pt x="18276" y="15583"/>
                    <a:pt x="18279" y="15583"/>
                  </a:cubicBezTo>
                  <a:cubicBezTo>
                    <a:pt x="18528" y="15583"/>
                    <a:pt x="18525" y="15190"/>
                    <a:pt x="18270" y="15181"/>
                  </a:cubicBezTo>
                  <a:cubicBezTo>
                    <a:pt x="15587" y="15066"/>
                    <a:pt x="12895" y="14999"/>
                    <a:pt x="10203" y="14970"/>
                  </a:cubicBezTo>
                  <a:cubicBezTo>
                    <a:pt x="8674" y="14957"/>
                    <a:pt x="7097" y="14885"/>
                    <a:pt x="5529" y="14885"/>
                  </a:cubicBezTo>
                  <a:cubicBezTo>
                    <a:pt x="4680" y="14885"/>
                    <a:pt x="3834" y="14906"/>
                    <a:pt x="2999" y="14970"/>
                  </a:cubicBezTo>
                  <a:cubicBezTo>
                    <a:pt x="2974" y="14928"/>
                    <a:pt x="2927" y="14901"/>
                    <a:pt x="2877" y="14901"/>
                  </a:cubicBezTo>
                  <a:cubicBezTo>
                    <a:pt x="2870" y="14901"/>
                    <a:pt x="2863" y="14902"/>
                    <a:pt x="2855" y="14903"/>
                  </a:cubicBezTo>
                  <a:cubicBezTo>
                    <a:pt x="2175" y="14979"/>
                    <a:pt x="1504" y="15027"/>
                    <a:pt x="834" y="15075"/>
                  </a:cubicBezTo>
                  <a:cubicBezTo>
                    <a:pt x="882" y="12786"/>
                    <a:pt x="767" y="10486"/>
                    <a:pt x="728" y="8206"/>
                  </a:cubicBezTo>
                  <a:cubicBezTo>
                    <a:pt x="680" y="5533"/>
                    <a:pt x="633" y="2860"/>
                    <a:pt x="585" y="187"/>
                  </a:cubicBezTo>
                  <a:cubicBezTo>
                    <a:pt x="585" y="63"/>
                    <a:pt x="494" y="1"/>
                    <a:pt x="40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64" name="Google Shape;2064;p57"/>
            <p:cNvSpPr/>
            <p:nvPr/>
          </p:nvSpPr>
          <p:spPr>
            <a:xfrm>
              <a:off x="3737775" y="5026850"/>
              <a:ext cx="114025" cy="368125"/>
            </a:xfrm>
            <a:custGeom>
              <a:avLst/>
              <a:gdLst/>
              <a:ahLst/>
              <a:cxnLst/>
              <a:rect l="l" t="t" r="r" b="b"/>
              <a:pathLst>
                <a:path w="4561" h="14725" extrusionOk="0">
                  <a:moveTo>
                    <a:pt x="3675" y="0"/>
                  </a:moveTo>
                  <a:cubicBezTo>
                    <a:pt x="3340" y="0"/>
                    <a:pt x="2988" y="48"/>
                    <a:pt x="2740" y="48"/>
                  </a:cubicBezTo>
                  <a:cubicBezTo>
                    <a:pt x="2606" y="45"/>
                    <a:pt x="2472" y="43"/>
                    <a:pt x="2338" y="43"/>
                  </a:cubicBezTo>
                  <a:cubicBezTo>
                    <a:pt x="1555" y="43"/>
                    <a:pt x="777" y="90"/>
                    <a:pt x="0" y="172"/>
                  </a:cubicBezTo>
                  <a:lnTo>
                    <a:pt x="29" y="450"/>
                  </a:lnTo>
                  <a:cubicBezTo>
                    <a:pt x="393" y="464"/>
                    <a:pt x="757" y="467"/>
                    <a:pt x="1121" y="467"/>
                  </a:cubicBezTo>
                  <a:cubicBezTo>
                    <a:pt x="1303" y="467"/>
                    <a:pt x="1485" y="466"/>
                    <a:pt x="1667" y="466"/>
                  </a:cubicBezTo>
                  <a:cubicBezTo>
                    <a:pt x="1849" y="466"/>
                    <a:pt x="2031" y="467"/>
                    <a:pt x="2213" y="469"/>
                  </a:cubicBezTo>
                  <a:cubicBezTo>
                    <a:pt x="2483" y="469"/>
                    <a:pt x="2966" y="419"/>
                    <a:pt x="3406" y="419"/>
                  </a:cubicBezTo>
                  <a:cubicBezTo>
                    <a:pt x="3607" y="419"/>
                    <a:pt x="3798" y="430"/>
                    <a:pt x="3957" y="459"/>
                  </a:cubicBezTo>
                  <a:cubicBezTo>
                    <a:pt x="3727" y="2835"/>
                    <a:pt x="3727" y="5259"/>
                    <a:pt x="3688" y="7654"/>
                  </a:cubicBezTo>
                  <a:cubicBezTo>
                    <a:pt x="3660" y="10001"/>
                    <a:pt x="3612" y="12377"/>
                    <a:pt x="3823" y="14725"/>
                  </a:cubicBezTo>
                  <a:lnTo>
                    <a:pt x="4062" y="14725"/>
                  </a:lnTo>
                  <a:cubicBezTo>
                    <a:pt x="4158" y="12377"/>
                    <a:pt x="4072" y="10001"/>
                    <a:pt x="4110" y="7654"/>
                  </a:cubicBezTo>
                  <a:cubicBezTo>
                    <a:pt x="4148" y="5298"/>
                    <a:pt x="4311" y="2941"/>
                    <a:pt x="4340" y="594"/>
                  </a:cubicBezTo>
                  <a:cubicBezTo>
                    <a:pt x="4369" y="584"/>
                    <a:pt x="4397" y="565"/>
                    <a:pt x="4426" y="546"/>
                  </a:cubicBezTo>
                  <a:lnTo>
                    <a:pt x="4464" y="488"/>
                  </a:lnTo>
                  <a:cubicBezTo>
                    <a:pt x="4560" y="392"/>
                    <a:pt x="4541" y="230"/>
                    <a:pt x="4426" y="162"/>
                  </a:cubicBezTo>
                  <a:cubicBezTo>
                    <a:pt x="4237" y="35"/>
                    <a:pt x="3962" y="0"/>
                    <a:pt x="367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65" name="Google Shape;2065;p57"/>
            <p:cNvSpPr/>
            <p:nvPr/>
          </p:nvSpPr>
          <p:spPr>
            <a:xfrm>
              <a:off x="3727700" y="5031150"/>
              <a:ext cx="116675" cy="373800"/>
            </a:xfrm>
            <a:custGeom>
              <a:avLst/>
              <a:gdLst/>
              <a:ahLst/>
              <a:cxnLst/>
              <a:rect l="l" t="t" r="r" b="b"/>
              <a:pathLst>
                <a:path w="4667" h="14952" extrusionOk="0">
                  <a:moveTo>
                    <a:pt x="365" y="0"/>
                  </a:moveTo>
                  <a:cubicBezTo>
                    <a:pt x="346" y="0"/>
                    <a:pt x="326" y="10"/>
                    <a:pt x="307" y="19"/>
                  </a:cubicBezTo>
                  <a:cubicBezTo>
                    <a:pt x="282" y="7"/>
                    <a:pt x="256" y="1"/>
                    <a:pt x="231" y="1"/>
                  </a:cubicBezTo>
                  <a:cubicBezTo>
                    <a:pt x="137" y="1"/>
                    <a:pt x="51" y="77"/>
                    <a:pt x="58" y="182"/>
                  </a:cubicBezTo>
                  <a:cubicBezTo>
                    <a:pt x="49" y="2615"/>
                    <a:pt x="125" y="5049"/>
                    <a:pt x="125" y="7473"/>
                  </a:cubicBezTo>
                  <a:cubicBezTo>
                    <a:pt x="125" y="9906"/>
                    <a:pt x="1" y="12349"/>
                    <a:pt x="106" y="14773"/>
                  </a:cubicBezTo>
                  <a:cubicBezTo>
                    <a:pt x="106" y="14854"/>
                    <a:pt x="168" y="14895"/>
                    <a:pt x="231" y="14895"/>
                  </a:cubicBezTo>
                  <a:cubicBezTo>
                    <a:pt x="293" y="14895"/>
                    <a:pt x="355" y="14854"/>
                    <a:pt x="355" y="14773"/>
                  </a:cubicBezTo>
                  <a:lnTo>
                    <a:pt x="355" y="14763"/>
                  </a:lnTo>
                  <a:cubicBezTo>
                    <a:pt x="1302" y="14890"/>
                    <a:pt x="2248" y="14952"/>
                    <a:pt x="3198" y="14952"/>
                  </a:cubicBezTo>
                  <a:cubicBezTo>
                    <a:pt x="3614" y="14952"/>
                    <a:pt x="4029" y="14940"/>
                    <a:pt x="4446" y="14917"/>
                  </a:cubicBezTo>
                  <a:cubicBezTo>
                    <a:pt x="4647" y="14907"/>
                    <a:pt x="4666" y="14610"/>
                    <a:pt x="4465" y="14581"/>
                  </a:cubicBezTo>
                  <a:lnTo>
                    <a:pt x="4465" y="14562"/>
                  </a:lnTo>
                  <a:lnTo>
                    <a:pt x="4226" y="14553"/>
                  </a:lnTo>
                  <a:cubicBezTo>
                    <a:pt x="3535" y="14485"/>
                    <a:pt x="2840" y="14451"/>
                    <a:pt x="2143" y="14451"/>
                  </a:cubicBezTo>
                  <a:cubicBezTo>
                    <a:pt x="1553" y="14451"/>
                    <a:pt x="963" y="14476"/>
                    <a:pt x="374" y="14524"/>
                  </a:cubicBezTo>
                  <a:cubicBezTo>
                    <a:pt x="576" y="12196"/>
                    <a:pt x="518" y="9820"/>
                    <a:pt x="518" y="7482"/>
                  </a:cubicBezTo>
                  <a:cubicBezTo>
                    <a:pt x="528" y="5087"/>
                    <a:pt x="547" y="2673"/>
                    <a:pt x="432" y="278"/>
                  </a:cubicBezTo>
                  <a:lnTo>
                    <a:pt x="393" y="0"/>
                  </a:ln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66" name="Google Shape;2066;p57"/>
            <p:cNvSpPr/>
            <p:nvPr/>
          </p:nvSpPr>
          <p:spPr>
            <a:xfrm>
              <a:off x="3598125" y="5104000"/>
              <a:ext cx="101350" cy="304900"/>
            </a:xfrm>
            <a:custGeom>
              <a:avLst/>
              <a:gdLst/>
              <a:ahLst/>
              <a:cxnLst/>
              <a:rect l="l" t="t" r="r" b="b"/>
              <a:pathLst>
                <a:path w="4054" h="12196" extrusionOk="0">
                  <a:moveTo>
                    <a:pt x="1766" y="0"/>
                  </a:moveTo>
                  <a:cubicBezTo>
                    <a:pt x="1179" y="0"/>
                    <a:pt x="594" y="33"/>
                    <a:pt x="39" y="123"/>
                  </a:cubicBezTo>
                  <a:lnTo>
                    <a:pt x="1" y="391"/>
                  </a:lnTo>
                  <a:cubicBezTo>
                    <a:pt x="656" y="477"/>
                    <a:pt x="1338" y="500"/>
                    <a:pt x="2018" y="500"/>
                  </a:cubicBezTo>
                  <a:cubicBezTo>
                    <a:pt x="2552" y="500"/>
                    <a:pt x="3085" y="486"/>
                    <a:pt x="3603" y="477"/>
                  </a:cubicBezTo>
                  <a:lnTo>
                    <a:pt x="3603" y="477"/>
                  </a:lnTo>
                  <a:cubicBezTo>
                    <a:pt x="3593" y="497"/>
                    <a:pt x="3593" y="516"/>
                    <a:pt x="3593" y="525"/>
                  </a:cubicBezTo>
                  <a:cubicBezTo>
                    <a:pt x="3430" y="2413"/>
                    <a:pt x="3526" y="4348"/>
                    <a:pt x="3517" y="6245"/>
                  </a:cubicBezTo>
                  <a:cubicBezTo>
                    <a:pt x="3498" y="8075"/>
                    <a:pt x="3478" y="9914"/>
                    <a:pt x="3536" y="11754"/>
                  </a:cubicBezTo>
                  <a:cubicBezTo>
                    <a:pt x="3447" y="11756"/>
                    <a:pt x="3358" y="11757"/>
                    <a:pt x="3269" y="11757"/>
                  </a:cubicBezTo>
                  <a:cubicBezTo>
                    <a:pt x="2611" y="11757"/>
                    <a:pt x="1926" y="11700"/>
                    <a:pt x="1257" y="11700"/>
                  </a:cubicBezTo>
                  <a:cubicBezTo>
                    <a:pt x="932" y="11700"/>
                    <a:pt x="611" y="11713"/>
                    <a:pt x="298" y="11754"/>
                  </a:cubicBezTo>
                  <a:lnTo>
                    <a:pt x="231" y="11964"/>
                  </a:lnTo>
                  <a:cubicBezTo>
                    <a:pt x="774" y="12145"/>
                    <a:pt x="1397" y="12195"/>
                    <a:pt x="2019" y="12195"/>
                  </a:cubicBezTo>
                  <a:cubicBezTo>
                    <a:pt x="2550" y="12195"/>
                    <a:pt x="3079" y="12159"/>
                    <a:pt x="3555" y="12137"/>
                  </a:cubicBezTo>
                  <a:cubicBezTo>
                    <a:pt x="3613" y="12137"/>
                    <a:pt x="3660" y="12118"/>
                    <a:pt x="3699" y="12070"/>
                  </a:cubicBezTo>
                  <a:cubicBezTo>
                    <a:pt x="3756" y="12060"/>
                    <a:pt x="3795" y="12012"/>
                    <a:pt x="3795" y="11955"/>
                  </a:cubicBezTo>
                  <a:cubicBezTo>
                    <a:pt x="3890" y="10048"/>
                    <a:pt x="3900" y="8132"/>
                    <a:pt x="3919" y="6245"/>
                  </a:cubicBezTo>
                  <a:cubicBezTo>
                    <a:pt x="3929" y="4348"/>
                    <a:pt x="4053" y="2413"/>
                    <a:pt x="3929" y="525"/>
                  </a:cubicBezTo>
                  <a:cubicBezTo>
                    <a:pt x="3929" y="487"/>
                    <a:pt x="3910" y="439"/>
                    <a:pt x="3881" y="410"/>
                  </a:cubicBezTo>
                  <a:cubicBezTo>
                    <a:pt x="3977" y="286"/>
                    <a:pt x="3890" y="104"/>
                    <a:pt x="3737" y="94"/>
                  </a:cubicBezTo>
                  <a:cubicBezTo>
                    <a:pt x="3104" y="43"/>
                    <a:pt x="2434" y="0"/>
                    <a:pt x="176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67" name="Google Shape;2067;p57"/>
            <p:cNvSpPr/>
            <p:nvPr/>
          </p:nvSpPr>
          <p:spPr>
            <a:xfrm>
              <a:off x="3593575" y="5113300"/>
              <a:ext cx="94625" cy="284625"/>
            </a:xfrm>
            <a:custGeom>
              <a:avLst/>
              <a:gdLst/>
              <a:ahLst/>
              <a:cxnLst/>
              <a:rect l="l" t="t" r="r" b="b"/>
              <a:pathLst>
                <a:path w="3785" h="11385" extrusionOk="0">
                  <a:moveTo>
                    <a:pt x="1" y="0"/>
                  </a:moveTo>
                  <a:lnTo>
                    <a:pt x="1" y="0"/>
                  </a:lnTo>
                  <a:cubicBezTo>
                    <a:pt x="269" y="1811"/>
                    <a:pt x="336" y="3679"/>
                    <a:pt x="422" y="5509"/>
                  </a:cubicBezTo>
                  <a:cubicBezTo>
                    <a:pt x="518" y="7454"/>
                    <a:pt x="604" y="9427"/>
                    <a:pt x="480" y="11382"/>
                  </a:cubicBezTo>
                  <a:cubicBezTo>
                    <a:pt x="793" y="11341"/>
                    <a:pt x="1114" y="11328"/>
                    <a:pt x="1439" y="11328"/>
                  </a:cubicBezTo>
                  <a:cubicBezTo>
                    <a:pt x="2108" y="11328"/>
                    <a:pt x="2793" y="11385"/>
                    <a:pt x="3451" y="11385"/>
                  </a:cubicBezTo>
                  <a:cubicBezTo>
                    <a:pt x="3540" y="11385"/>
                    <a:pt x="3629" y="11384"/>
                    <a:pt x="3718" y="11382"/>
                  </a:cubicBezTo>
                  <a:cubicBezTo>
                    <a:pt x="3660" y="9542"/>
                    <a:pt x="3689" y="7703"/>
                    <a:pt x="3699" y="5873"/>
                  </a:cubicBezTo>
                  <a:cubicBezTo>
                    <a:pt x="3708" y="3976"/>
                    <a:pt x="3622" y="2041"/>
                    <a:pt x="3775" y="153"/>
                  </a:cubicBezTo>
                  <a:cubicBezTo>
                    <a:pt x="3775" y="144"/>
                    <a:pt x="3785" y="125"/>
                    <a:pt x="3785" y="105"/>
                  </a:cubicBezTo>
                  <a:lnTo>
                    <a:pt x="3785" y="105"/>
                  </a:lnTo>
                  <a:cubicBezTo>
                    <a:pt x="3251" y="114"/>
                    <a:pt x="2702" y="129"/>
                    <a:pt x="2152" y="129"/>
                  </a:cubicBezTo>
                  <a:cubicBezTo>
                    <a:pt x="1488" y="129"/>
                    <a:pt x="822" y="107"/>
                    <a:pt x="183" y="29"/>
                  </a:cubicBezTo>
                  <a:cubicBezTo>
                    <a:pt x="125" y="19"/>
                    <a:pt x="68" y="10"/>
                    <a:pt x="1" y="0"/>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2068" name="Google Shape;2068;p57"/>
            <p:cNvSpPr/>
            <p:nvPr/>
          </p:nvSpPr>
          <p:spPr>
            <a:xfrm>
              <a:off x="3584475" y="5107075"/>
              <a:ext cx="23975" cy="296050"/>
            </a:xfrm>
            <a:custGeom>
              <a:avLst/>
              <a:gdLst/>
              <a:ahLst/>
              <a:cxnLst/>
              <a:rect l="l" t="t" r="r" b="b"/>
              <a:pathLst>
                <a:path w="959" h="11842" extrusionOk="0">
                  <a:moveTo>
                    <a:pt x="585" y="0"/>
                  </a:moveTo>
                  <a:cubicBezTo>
                    <a:pt x="508" y="10"/>
                    <a:pt x="432" y="29"/>
                    <a:pt x="355" y="38"/>
                  </a:cubicBezTo>
                  <a:cubicBezTo>
                    <a:pt x="326" y="48"/>
                    <a:pt x="307" y="67"/>
                    <a:pt x="298" y="86"/>
                  </a:cubicBezTo>
                  <a:cubicBezTo>
                    <a:pt x="264" y="66"/>
                    <a:pt x="227" y="56"/>
                    <a:pt x="192" y="56"/>
                  </a:cubicBezTo>
                  <a:cubicBezTo>
                    <a:pt x="96" y="56"/>
                    <a:pt x="8" y="125"/>
                    <a:pt x="1" y="230"/>
                  </a:cubicBezTo>
                  <a:cubicBezTo>
                    <a:pt x="87" y="2136"/>
                    <a:pt x="307" y="4033"/>
                    <a:pt x="393" y="5930"/>
                  </a:cubicBezTo>
                  <a:cubicBezTo>
                    <a:pt x="480" y="7837"/>
                    <a:pt x="461" y="9743"/>
                    <a:pt x="537" y="11650"/>
                  </a:cubicBezTo>
                  <a:cubicBezTo>
                    <a:pt x="537" y="11726"/>
                    <a:pt x="604" y="11784"/>
                    <a:pt x="681" y="11793"/>
                  </a:cubicBezTo>
                  <a:cubicBezTo>
                    <a:pt x="690" y="11803"/>
                    <a:pt x="700" y="11813"/>
                    <a:pt x="719" y="11822"/>
                  </a:cubicBezTo>
                  <a:cubicBezTo>
                    <a:pt x="738" y="11832"/>
                    <a:pt x="758" y="11841"/>
                    <a:pt x="777" y="11841"/>
                  </a:cubicBezTo>
                  <a:lnTo>
                    <a:pt x="844" y="11621"/>
                  </a:lnTo>
                  <a:cubicBezTo>
                    <a:pt x="959" y="9676"/>
                    <a:pt x="882" y="7703"/>
                    <a:pt x="786" y="5758"/>
                  </a:cubicBezTo>
                  <a:cubicBezTo>
                    <a:pt x="700" y="3928"/>
                    <a:pt x="633" y="2060"/>
                    <a:pt x="365" y="240"/>
                  </a:cubicBezTo>
                  <a:lnTo>
                    <a:pt x="365" y="240"/>
                  </a:lnTo>
                  <a:cubicBezTo>
                    <a:pt x="432" y="249"/>
                    <a:pt x="489" y="259"/>
                    <a:pt x="547" y="268"/>
                  </a:cubicBezTo>
                  <a:lnTo>
                    <a:pt x="585" y="0"/>
                  </a:ln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69" name="Google Shape;2069;p57"/>
            <p:cNvSpPr/>
            <p:nvPr/>
          </p:nvSpPr>
          <p:spPr>
            <a:xfrm>
              <a:off x="3469525" y="5171500"/>
              <a:ext cx="103250" cy="236250"/>
            </a:xfrm>
            <a:custGeom>
              <a:avLst/>
              <a:gdLst/>
              <a:ahLst/>
              <a:cxnLst/>
              <a:rect l="l" t="t" r="r" b="b"/>
              <a:pathLst>
                <a:path w="4130" h="9450" extrusionOk="0">
                  <a:moveTo>
                    <a:pt x="431" y="383"/>
                  </a:moveTo>
                  <a:lnTo>
                    <a:pt x="3459" y="489"/>
                  </a:lnTo>
                  <a:lnTo>
                    <a:pt x="3449" y="489"/>
                  </a:lnTo>
                  <a:cubicBezTo>
                    <a:pt x="3353" y="3305"/>
                    <a:pt x="3325" y="6237"/>
                    <a:pt x="3765" y="9034"/>
                  </a:cubicBezTo>
                  <a:cubicBezTo>
                    <a:pt x="2721" y="9054"/>
                    <a:pt x="1667" y="9082"/>
                    <a:pt x="632" y="9197"/>
                  </a:cubicBezTo>
                  <a:cubicBezTo>
                    <a:pt x="623" y="9197"/>
                    <a:pt x="613" y="9207"/>
                    <a:pt x="604" y="9207"/>
                  </a:cubicBezTo>
                  <a:cubicBezTo>
                    <a:pt x="709" y="6275"/>
                    <a:pt x="479" y="3315"/>
                    <a:pt x="431" y="383"/>
                  </a:cubicBezTo>
                  <a:close/>
                  <a:moveTo>
                    <a:pt x="230" y="0"/>
                  </a:moveTo>
                  <a:cubicBezTo>
                    <a:pt x="125" y="0"/>
                    <a:pt x="48" y="86"/>
                    <a:pt x="38" y="182"/>
                  </a:cubicBezTo>
                  <a:cubicBezTo>
                    <a:pt x="77" y="3190"/>
                    <a:pt x="0" y="6266"/>
                    <a:pt x="364" y="9255"/>
                  </a:cubicBezTo>
                  <a:cubicBezTo>
                    <a:pt x="372" y="9315"/>
                    <a:pt x="426" y="9363"/>
                    <a:pt x="486" y="9363"/>
                  </a:cubicBezTo>
                  <a:cubicBezTo>
                    <a:pt x="503" y="9363"/>
                    <a:pt x="520" y="9359"/>
                    <a:pt x="537" y="9350"/>
                  </a:cubicBezTo>
                  <a:cubicBezTo>
                    <a:pt x="546" y="9398"/>
                    <a:pt x="585" y="9427"/>
                    <a:pt x="632" y="9427"/>
                  </a:cubicBezTo>
                  <a:cubicBezTo>
                    <a:pt x="984" y="9443"/>
                    <a:pt x="1338" y="9449"/>
                    <a:pt x="1693" y="9449"/>
                  </a:cubicBezTo>
                  <a:cubicBezTo>
                    <a:pt x="2432" y="9449"/>
                    <a:pt x="3175" y="9421"/>
                    <a:pt x="3899" y="9389"/>
                  </a:cubicBezTo>
                  <a:cubicBezTo>
                    <a:pt x="4053" y="9379"/>
                    <a:pt x="4129" y="9188"/>
                    <a:pt x="4024" y="9073"/>
                  </a:cubicBezTo>
                  <a:lnTo>
                    <a:pt x="4024" y="9073"/>
                  </a:lnTo>
                  <a:lnTo>
                    <a:pt x="4024" y="9082"/>
                  </a:lnTo>
                  <a:cubicBezTo>
                    <a:pt x="3986" y="6199"/>
                    <a:pt x="3784" y="3344"/>
                    <a:pt x="3842" y="460"/>
                  </a:cubicBezTo>
                  <a:cubicBezTo>
                    <a:pt x="3851" y="422"/>
                    <a:pt x="3832" y="374"/>
                    <a:pt x="3804" y="345"/>
                  </a:cubicBezTo>
                  <a:cubicBezTo>
                    <a:pt x="3823" y="230"/>
                    <a:pt x="3746" y="125"/>
                    <a:pt x="3631" y="115"/>
                  </a:cubicBezTo>
                  <a:lnTo>
                    <a:pt x="230" y="0"/>
                  </a:ln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2070" name="Google Shape;2070;p57"/>
          <p:cNvGrpSpPr/>
          <p:nvPr/>
        </p:nvGrpSpPr>
        <p:grpSpPr>
          <a:xfrm>
            <a:off x="1460993" y="5032793"/>
            <a:ext cx="444107" cy="905235"/>
            <a:chOff x="2183600" y="4257275"/>
            <a:chExt cx="219175" cy="446750"/>
          </a:xfrm>
        </p:grpSpPr>
        <p:sp>
          <p:nvSpPr>
            <p:cNvPr id="2071" name="Google Shape;2071;p57"/>
            <p:cNvSpPr/>
            <p:nvPr/>
          </p:nvSpPr>
          <p:spPr>
            <a:xfrm>
              <a:off x="2183600" y="4257275"/>
              <a:ext cx="219175" cy="446750"/>
            </a:xfrm>
            <a:custGeom>
              <a:avLst/>
              <a:gdLst/>
              <a:ahLst/>
              <a:cxnLst/>
              <a:rect l="l" t="t" r="r" b="b"/>
              <a:pathLst>
                <a:path w="8767" h="17870" extrusionOk="0">
                  <a:moveTo>
                    <a:pt x="4574" y="437"/>
                  </a:moveTo>
                  <a:cubicBezTo>
                    <a:pt x="5700" y="437"/>
                    <a:pt x="6373" y="1651"/>
                    <a:pt x="6841" y="2588"/>
                  </a:cubicBezTo>
                  <a:cubicBezTo>
                    <a:pt x="7387" y="3699"/>
                    <a:pt x="7847" y="4839"/>
                    <a:pt x="8221" y="6018"/>
                  </a:cubicBezTo>
                  <a:cubicBezTo>
                    <a:pt x="8230" y="6037"/>
                    <a:pt x="8240" y="6056"/>
                    <a:pt x="8249" y="6075"/>
                  </a:cubicBezTo>
                  <a:cubicBezTo>
                    <a:pt x="8297" y="8470"/>
                    <a:pt x="8316" y="10865"/>
                    <a:pt x="8316" y="13260"/>
                  </a:cubicBezTo>
                  <a:lnTo>
                    <a:pt x="8316" y="15071"/>
                  </a:lnTo>
                  <a:cubicBezTo>
                    <a:pt x="8316" y="15722"/>
                    <a:pt x="8460" y="16767"/>
                    <a:pt x="7828" y="17198"/>
                  </a:cubicBezTo>
                  <a:cubicBezTo>
                    <a:pt x="7595" y="17351"/>
                    <a:pt x="7261" y="17389"/>
                    <a:pt x="6922" y="17389"/>
                  </a:cubicBezTo>
                  <a:cubicBezTo>
                    <a:pt x="6604" y="17389"/>
                    <a:pt x="6282" y="17356"/>
                    <a:pt x="6036" y="17351"/>
                  </a:cubicBezTo>
                  <a:lnTo>
                    <a:pt x="4312" y="17322"/>
                  </a:lnTo>
                  <a:cubicBezTo>
                    <a:pt x="4290" y="17322"/>
                    <a:pt x="4266" y="17321"/>
                    <a:pt x="4241" y="17321"/>
                  </a:cubicBezTo>
                  <a:cubicBezTo>
                    <a:pt x="3913" y="17321"/>
                    <a:pt x="3351" y="17366"/>
                    <a:pt x="2768" y="17366"/>
                  </a:cubicBezTo>
                  <a:cubicBezTo>
                    <a:pt x="1861" y="17366"/>
                    <a:pt x="904" y="17258"/>
                    <a:pt x="700" y="16709"/>
                  </a:cubicBezTo>
                  <a:cubicBezTo>
                    <a:pt x="518" y="16211"/>
                    <a:pt x="652" y="15454"/>
                    <a:pt x="643" y="14918"/>
                  </a:cubicBezTo>
                  <a:cubicBezTo>
                    <a:pt x="623" y="14391"/>
                    <a:pt x="614" y="13864"/>
                    <a:pt x="604" y="13337"/>
                  </a:cubicBezTo>
                  <a:cubicBezTo>
                    <a:pt x="547" y="10942"/>
                    <a:pt x="556" y="8537"/>
                    <a:pt x="365" y="6142"/>
                  </a:cubicBezTo>
                  <a:cubicBezTo>
                    <a:pt x="365" y="6104"/>
                    <a:pt x="346" y="6065"/>
                    <a:pt x="317" y="6046"/>
                  </a:cubicBezTo>
                  <a:cubicBezTo>
                    <a:pt x="901" y="5136"/>
                    <a:pt x="1419" y="4178"/>
                    <a:pt x="1946" y="3220"/>
                  </a:cubicBezTo>
                  <a:cubicBezTo>
                    <a:pt x="2444" y="2300"/>
                    <a:pt x="2971" y="854"/>
                    <a:pt x="4053" y="518"/>
                  </a:cubicBezTo>
                  <a:cubicBezTo>
                    <a:pt x="4237" y="462"/>
                    <a:pt x="4410" y="437"/>
                    <a:pt x="4574" y="437"/>
                  </a:cubicBezTo>
                  <a:close/>
                  <a:moveTo>
                    <a:pt x="4557" y="0"/>
                  </a:moveTo>
                  <a:cubicBezTo>
                    <a:pt x="3503" y="0"/>
                    <a:pt x="2800" y="858"/>
                    <a:pt x="2310" y="1697"/>
                  </a:cubicBezTo>
                  <a:cubicBezTo>
                    <a:pt x="1466" y="3096"/>
                    <a:pt x="710" y="4552"/>
                    <a:pt x="39" y="6046"/>
                  </a:cubicBezTo>
                  <a:cubicBezTo>
                    <a:pt x="1" y="6113"/>
                    <a:pt x="39" y="6200"/>
                    <a:pt x="116" y="6219"/>
                  </a:cubicBezTo>
                  <a:cubicBezTo>
                    <a:pt x="20" y="9227"/>
                    <a:pt x="173" y="12254"/>
                    <a:pt x="231" y="15263"/>
                  </a:cubicBezTo>
                  <a:cubicBezTo>
                    <a:pt x="250" y="16058"/>
                    <a:pt x="58" y="17140"/>
                    <a:pt x="930" y="17523"/>
                  </a:cubicBezTo>
                  <a:cubicBezTo>
                    <a:pt x="1408" y="17732"/>
                    <a:pt x="1989" y="17781"/>
                    <a:pt x="2578" y="17781"/>
                  </a:cubicBezTo>
                  <a:cubicBezTo>
                    <a:pt x="3107" y="17781"/>
                    <a:pt x="3642" y="17741"/>
                    <a:pt x="4116" y="17741"/>
                  </a:cubicBezTo>
                  <a:cubicBezTo>
                    <a:pt x="4182" y="17741"/>
                    <a:pt x="4248" y="17742"/>
                    <a:pt x="4312" y="17744"/>
                  </a:cubicBezTo>
                  <a:cubicBezTo>
                    <a:pt x="4957" y="17755"/>
                    <a:pt x="5740" y="17869"/>
                    <a:pt x="6483" y="17869"/>
                  </a:cubicBezTo>
                  <a:cubicBezTo>
                    <a:pt x="6964" y="17869"/>
                    <a:pt x="7429" y="17822"/>
                    <a:pt x="7828" y="17667"/>
                  </a:cubicBezTo>
                  <a:cubicBezTo>
                    <a:pt x="8757" y="17303"/>
                    <a:pt x="8738" y="16297"/>
                    <a:pt x="8747" y="15435"/>
                  </a:cubicBezTo>
                  <a:cubicBezTo>
                    <a:pt x="8767" y="12293"/>
                    <a:pt x="8738" y="9160"/>
                    <a:pt x="8680" y="6018"/>
                  </a:cubicBezTo>
                  <a:cubicBezTo>
                    <a:pt x="8680" y="5950"/>
                    <a:pt x="8652" y="5893"/>
                    <a:pt x="8594" y="5855"/>
                  </a:cubicBezTo>
                  <a:cubicBezTo>
                    <a:pt x="8173" y="4456"/>
                    <a:pt x="7607" y="3115"/>
                    <a:pt x="6908" y="1831"/>
                  </a:cubicBezTo>
                  <a:cubicBezTo>
                    <a:pt x="6419" y="959"/>
                    <a:pt x="5701" y="30"/>
                    <a:pt x="4609" y="1"/>
                  </a:cubicBezTo>
                  <a:cubicBezTo>
                    <a:pt x="4591" y="1"/>
                    <a:pt x="4574" y="0"/>
                    <a:pt x="4557"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72" name="Google Shape;2072;p57"/>
            <p:cNvSpPr/>
            <p:nvPr/>
          </p:nvSpPr>
          <p:spPr>
            <a:xfrm>
              <a:off x="2321325" y="4422125"/>
              <a:ext cx="14275" cy="229600"/>
            </a:xfrm>
            <a:custGeom>
              <a:avLst/>
              <a:gdLst/>
              <a:ahLst/>
              <a:cxnLst/>
              <a:rect l="l" t="t" r="r" b="b"/>
              <a:pathLst>
                <a:path w="571" h="9184" extrusionOk="0">
                  <a:moveTo>
                    <a:pt x="387" y="1"/>
                  </a:moveTo>
                  <a:cubicBezTo>
                    <a:pt x="295" y="1"/>
                    <a:pt x="202" y="61"/>
                    <a:pt x="202" y="180"/>
                  </a:cubicBezTo>
                  <a:cubicBezTo>
                    <a:pt x="144" y="3141"/>
                    <a:pt x="29" y="6101"/>
                    <a:pt x="0" y="9061"/>
                  </a:cubicBezTo>
                  <a:cubicBezTo>
                    <a:pt x="0" y="9143"/>
                    <a:pt x="60" y="9183"/>
                    <a:pt x="120" y="9183"/>
                  </a:cubicBezTo>
                  <a:cubicBezTo>
                    <a:pt x="180" y="9183"/>
                    <a:pt x="240" y="9143"/>
                    <a:pt x="240" y="9061"/>
                  </a:cubicBezTo>
                  <a:cubicBezTo>
                    <a:pt x="470" y="6111"/>
                    <a:pt x="537" y="3131"/>
                    <a:pt x="566" y="180"/>
                  </a:cubicBezTo>
                  <a:cubicBezTo>
                    <a:pt x="570" y="61"/>
                    <a:pt x="479" y="1"/>
                    <a:pt x="387"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73" name="Google Shape;2073;p57"/>
            <p:cNvSpPr/>
            <p:nvPr/>
          </p:nvSpPr>
          <p:spPr>
            <a:xfrm>
              <a:off x="2271500" y="4298850"/>
              <a:ext cx="53925" cy="49300"/>
            </a:xfrm>
            <a:custGeom>
              <a:avLst/>
              <a:gdLst/>
              <a:ahLst/>
              <a:cxnLst/>
              <a:rect l="l" t="t" r="r" b="b"/>
              <a:pathLst>
                <a:path w="2157" h="1972" extrusionOk="0">
                  <a:moveTo>
                    <a:pt x="1022" y="422"/>
                  </a:moveTo>
                  <a:cubicBezTo>
                    <a:pt x="1245" y="422"/>
                    <a:pt x="1458" y="531"/>
                    <a:pt x="1581" y="724"/>
                  </a:cubicBezTo>
                  <a:cubicBezTo>
                    <a:pt x="1763" y="1030"/>
                    <a:pt x="1572" y="1452"/>
                    <a:pt x="1256" y="1567"/>
                  </a:cubicBezTo>
                  <a:cubicBezTo>
                    <a:pt x="1194" y="1590"/>
                    <a:pt x="1131" y="1601"/>
                    <a:pt x="1068" y="1601"/>
                  </a:cubicBezTo>
                  <a:cubicBezTo>
                    <a:pt x="772" y="1601"/>
                    <a:pt x="490" y="1358"/>
                    <a:pt x="451" y="1049"/>
                  </a:cubicBezTo>
                  <a:cubicBezTo>
                    <a:pt x="432" y="829"/>
                    <a:pt x="518" y="618"/>
                    <a:pt x="681" y="475"/>
                  </a:cubicBezTo>
                  <a:lnTo>
                    <a:pt x="758" y="475"/>
                  </a:lnTo>
                  <a:cubicBezTo>
                    <a:pt x="844" y="439"/>
                    <a:pt x="934" y="422"/>
                    <a:pt x="1022" y="422"/>
                  </a:cubicBezTo>
                  <a:close/>
                  <a:moveTo>
                    <a:pt x="990" y="0"/>
                  </a:moveTo>
                  <a:cubicBezTo>
                    <a:pt x="979" y="0"/>
                    <a:pt x="969" y="2"/>
                    <a:pt x="959" y="5"/>
                  </a:cubicBezTo>
                  <a:cubicBezTo>
                    <a:pt x="451" y="158"/>
                    <a:pt x="1" y="657"/>
                    <a:pt x="125" y="1212"/>
                  </a:cubicBezTo>
                  <a:cubicBezTo>
                    <a:pt x="233" y="1645"/>
                    <a:pt x="653" y="1971"/>
                    <a:pt x="1082" y="1971"/>
                  </a:cubicBezTo>
                  <a:cubicBezTo>
                    <a:pt x="1186" y="1971"/>
                    <a:pt x="1290" y="1952"/>
                    <a:pt x="1390" y="1912"/>
                  </a:cubicBezTo>
                  <a:cubicBezTo>
                    <a:pt x="1878" y="1710"/>
                    <a:pt x="2156" y="1116"/>
                    <a:pt x="1945" y="637"/>
                  </a:cubicBezTo>
                  <a:cubicBezTo>
                    <a:pt x="1792" y="302"/>
                    <a:pt x="1457" y="82"/>
                    <a:pt x="1093" y="72"/>
                  </a:cubicBezTo>
                  <a:cubicBezTo>
                    <a:pt x="1077" y="33"/>
                    <a:pt x="1036" y="0"/>
                    <a:pt x="990"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74" name="Google Shape;2074;p57"/>
            <p:cNvSpPr/>
            <p:nvPr/>
          </p:nvSpPr>
          <p:spPr>
            <a:xfrm>
              <a:off x="2260975" y="4442500"/>
              <a:ext cx="13550" cy="210725"/>
            </a:xfrm>
            <a:custGeom>
              <a:avLst/>
              <a:gdLst/>
              <a:ahLst/>
              <a:cxnLst/>
              <a:rect l="l" t="t" r="r" b="b"/>
              <a:pathLst>
                <a:path w="542" h="8429" extrusionOk="0">
                  <a:moveTo>
                    <a:pt x="362" y="0"/>
                  </a:moveTo>
                  <a:cubicBezTo>
                    <a:pt x="271" y="0"/>
                    <a:pt x="177" y="60"/>
                    <a:pt x="173" y="180"/>
                  </a:cubicBezTo>
                  <a:cubicBezTo>
                    <a:pt x="77" y="2891"/>
                    <a:pt x="0" y="5631"/>
                    <a:pt x="153" y="8342"/>
                  </a:cubicBezTo>
                  <a:cubicBezTo>
                    <a:pt x="173" y="8400"/>
                    <a:pt x="223" y="8428"/>
                    <a:pt x="273" y="8428"/>
                  </a:cubicBezTo>
                  <a:cubicBezTo>
                    <a:pt x="323" y="8428"/>
                    <a:pt x="374" y="8400"/>
                    <a:pt x="393" y="8342"/>
                  </a:cubicBezTo>
                  <a:cubicBezTo>
                    <a:pt x="450" y="5621"/>
                    <a:pt x="431" y="2901"/>
                    <a:pt x="537" y="180"/>
                  </a:cubicBezTo>
                  <a:cubicBezTo>
                    <a:pt x="541" y="60"/>
                    <a:pt x="453" y="0"/>
                    <a:pt x="36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2075" name="Google Shape;2075;p57"/>
          <p:cNvGrpSpPr/>
          <p:nvPr/>
        </p:nvGrpSpPr>
        <p:grpSpPr>
          <a:xfrm>
            <a:off x="2098754" y="1636774"/>
            <a:ext cx="1054331" cy="950405"/>
            <a:chOff x="2202775" y="4804300"/>
            <a:chExt cx="277125" cy="249800"/>
          </a:xfrm>
        </p:grpSpPr>
        <p:sp>
          <p:nvSpPr>
            <p:cNvPr id="2076" name="Google Shape;2076;p57"/>
            <p:cNvSpPr/>
            <p:nvPr/>
          </p:nvSpPr>
          <p:spPr>
            <a:xfrm>
              <a:off x="2418075" y="4936500"/>
              <a:ext cx="61825" cy="56350"/>
            </a:xfrm>
            <a:custGeom>
              <a:avLst/>
              <a:gdLst/>
              <a:ahLst/>
              <a:cxnLst/>
              <a:rect l="l" t="t" r="r" b="b"/>
              <a:pathLst>
                <a:path w="2473" h="2254" extrusionOk="0">
                  <a:moveTo>
                    <a:pt x="1357" y="400"/>
                  </a:moveTo>
                  <a:cubicBezTo>
                    <a:pt x="1604" y="400"/>
                    <a:pt x="1814" y="515"/>
                    <a:pt x="1898" y="864"/>
                  </a:cubicBezTo>
                  <a:cubicBezTo>
                    <a:pt x="1984" y="1257"/>
                    <a:pt x="1744" y="1726"/>
                    <a:pt x="1332" y="1832"/>
                  </a:cubicBezTo>
                  <a:cubicBezTo>
                    <a:pt x="1281" y="1844"/>
                    <a:pt x="1228" y="1849"/>
                    <a:pt x="1175" y="1849"/>
                  </a:cubicBezTo>
                  <a:cubicBezTo>
                    <a:pt x="842" y="1849"/>
                    <a:pt x="495" y="1626"/>
                    <a:pt x="413" y="1295"/>
                  </a:cubicBezTo>
                  <a:cubicBezTo>
                    <a:pt x="365" y="1056"/>
                    <a:pt x="432" y="797"/>
                    <a:pt x="595" y="615"/>
                  </a:cubicBezTo>
                  <a:cubicBezTo>
                    <a:pt x="614" y="615"/>
                    <a:pt x="624" y="615"/>
                    <a:pt x="633" y="605"/>
                  </a:cubicBezTo>
                  <a:cubicBezTo>
                    <a:pt x="857" y="503"/>
                    <a:pt x="1123" y="400"/>
                    <a:pt x="1357" y="400"/>
                  </a:cubicBezTo>
                  <a:close/>
                  <a:moveTo>
                    <a:pt x="1362" y="1"/>
                  </a:moveTo>
                  <a:cubicBezTo>
                    <a:pt x="1056" y="1"/>
                    <a:pt x="728" y="112"/>
                    <a:pt x="451" y="280"/>
                  </a:cubicBezTo>
                  <a:cubicBezTo>
                    <a:pt x="384" y="318"/>
                    <a:pt x="355" y="385"/>
                    <a:pt x="365" y="452"/>
                  </a:cubicBezTo>
                  <a:cubicBezTo>
                    <a:pt x="106" y="692"/>
                    <a:pt x="1" y="1046"/>
                    <a:pt x="58" y="1391"/>
                  </a:cubicBezTo>
                  <a:cubicBezTo>
                    <a:pt x="171" y="1907"/>
                    <a:pt x="691" y="2253"/>
                    <a:pt x="1201" y="2253"/>
                  </a:cubicBezTo>
                  <a:cubicBezTo>
                    <a:pt x="1297" y="2253"/>
                    <a:pt x="1393" y="2241"/>
                    <a:pt x="1486" y="2215"/>
                  </a:cubicBezTo>
                  <a:cubicBezTo>
                    <a:pt x="2128" y="2033"/>
                    <a:pt x="2473" y="1286"/>
                    <a:pt x="2271" y="663"/>
                  </a:cubicBezTo>
                  <a:cubicBezTo>
                    <a:pt x="2110" y="184"/>
                    <a:pt x="1755" y="1"/>
                    <a:pt x="1362"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77" name="Google Shape;2077;p57"/>
            <p:cNvSpPr/>
            <p:nvPr/>
          </p:nvSpPr>
          <p:spPr>
            <a:xfrm>
              <a:off x="2383825" y="4849275"/>
              <a:ext cx="66625" cy="75875"/>
            </a:xfrm>
            <a:custGeom>
              <a:avLst/>
              <a:gdLst/>
              <a:ahLst/>
              <a:cxnLst/>
              <a:rect l="l" t="t" r="r" b="b"/>
              <a:pathLst>
                <a:path w="2665" h="3035" extrusionOk="0">
                  <a:moveTo>
                    <a:pt x="734" y="0"/>
                  </a:moveTo>
                  <a:cubicBezTo>
                    <a:pt x="568" y="0"/>
                    <a:pt x="403" y="8"/>
                    <a:pt x="240" y="23"/>
                  </a:cubicBezTo>
                  <a:cubicBezTo>
                    <a:pt x="97" y="23"/>
                    <a:pt x="1" y="157"/>
                    <a:pt x="39" y="291"/>
                  </a:cubicBezTo>
                  <a:cubicBezTo>
                    <a:pt x="39" y="301"/>
                    <a:pt x="39" y="310"/>
                    <a:pt x="39" y="310"/>
                  </a:cubicBezTo>
                  <a:cubicBezTo>
                    <a:pt x="39" y="329"/>
                    <a:pt x="39" y="349"/>
                    <a:pt x="39" y="368"/>
                  </a:cubicBezTo>
                  <a:cubicBezTo>
                    <a:pt x="97" y="760"/>
                    <a:pt x="298" y="1105"/>
                    <a:pt x="595" y="1354"/>
                  </a:cubicBezTo>
                  <a:cubicBezTo>
                    <a:pt x="639" y="1399"/>
                    <a:pt x="690" y="1418"/>
                    <a:pt x="738" y="1418"/>
                  </a:cubicBezTo>
                  <a:cubicBezTo>
                    <a:pt x="898" y="1418"/>
                    <a:pt x="1039" y="1214"/>
                    <a:pt x="892" y="1067"/>
                  </a:cubicBezTo>
                  <a:cubicBezTo>
                    <a:pt x="777" y="933"/>
                    <a:pt x="681" y="789"/>
                    <a:pt x="604" y="636"/>
                  </a:cubicBezTo>
                  <a:lnTo>
                    <a:pt x="604" y="636"/>
                  </a:lnTo>
                  <a:cubicBezTo>
                    <a:pt x="1591" y="1019"/>
                    <a:pt x="2214" y="1901"/>
                    <a:pt x="2425" y="2954"/>
                  </a:cubicBezTo>
                  <a:cubicBezTo>
                    <a:pt x="2433" y="3010"/>
                    <a:pt x="2477" y="3035"/>
                    <a:pt x="2524" y="3035"/>
                  </a:cubicBezTo>
                  <a:cubicBezTo>
                    <a:pt x="2583" y="3035"/>
                    <a:pt x="2645" y="2995"/>
                    <a:pt x="2645" y="2926"/>
                  </a:cubicBezTo>
                  <a:cubicBezTo>
                    <a:pt x="2664" y="1881"/>
                    <a:pt x="2003" y="942"/>
                    <a:pt x="1103" y="444"/>
                  </a:cubicBezTo>
                  <a:lnTo>
                    <a:pt x="1103" y="444"/>
                  </a:lnTo>
                  <a:cubicBezTo>
                    <a:pt x="1227" y="454"/>
                    <a:pt x="1342" y="463"/>
                    <a:pt x="1476" y="483"/>
                  </a:cubicBezTo>
                  <a:cubicBezTo>
                    <a:pt x="1484" y="484"/>
                    <a:pt x="1491" y="484"/>
                    <a:pt x="1499" y="484"/>
                  </a:cubicBezTo>
                  <a:cubicBezTo>
                    <a:pt x="1710" y="484"/>
                    <a:pt x="1756" y="98"/>
                    <a:pt x="1524" y="61"/>
                  </a:cubicBezTo>
                  <a:cubicBezTo>
                    <a:pt x="1265" y="20"/>
                    <a:pt x="998" y="0"/>
                    <a:pt x="73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78" name="Google Shape;2078;p57"/>
            <p:cNvSpPr/>
            <p:nvPr/>
          </p:nvSpPr>
          <p:spPr>
            <a:xfrm>
              <a:off x="2262225" y="4994825"/>
              <a:ext cx="161800" cy="59275"/>
            </a:xfrm>
            <a:custGeom>
              <a:avLst/>
              <a:gdLst/>
              <a:ahLst/>
              <a:cxnLst/>
              <a:rect l="l" t="t" r="r" b="b"/>
              <a:pathLst>
                <a:path w="6472" h="2371" extrusionOk="0">
                  <a:moveTo>
                    <a:pt x="6227" y="1"/>
                  </a:moveTo>
                  <a:cubicBezTo>
                    <a:pt x="6210" y="1"/>
                    <a:pt x="6193" y="3"/>
                    <a:pt x="6177" y="6"/>
                  </a:cubicBezTo>
                  <a:cubicBezTo>
                    <a:pt x="5813" y="73"/>
                    <a:pt x="5459" y="179"/>
                    <a:pt x="5104" y="303"/>
                  </a:cubicBezTo>
                  <a:cubicBezTo>
                    <a:pt x="4866" y="392"/>
                    <a:pt x="4929" y="733"/>
                    <a:pt x="5158" y="733"/>
                  </a:cubicBezTo>
                  <a:cubicBezTo>
                    <a:pt x="5177" y="733"/>
                    <a:pt x="5198" y="730"/>
                    <a:pt x="5219" y="725"/>
                  </a:cubicBezTo>
                  <a:lnTo>
                    <a:pt x="5564" y="639"/>
                  </a:lnTo>
                  <a:lnTo>
                    <a:pt x="5564" y="639"/>
                  </a:lnTo>
                  <a:cubicBezTo>
                    <a:pt x="4905" y="1513"/>
                    <a:pt x="3970" y="1930"/>
                    <a:pt x="3005" y="1930"/>
                  </a:cubicBezTo>
                  <a:cubicBezTo>
                    <a:pt x="2035" y="1930"/>
                    <a:pt x="1035" y="1508"/>
                    <a:pt x="257" y="706"/>
                  </a:cubicBezTo>
                  <a:cubicBezTo>
                    <a:pt x="233" y="682"/>
                    <a:pt x="204" y="672"/>
                    <a:pt x="175" y="672"/>
                  </a:cubicBezTo>
                  <a:cubicBezTo>
                    <a:pt x="87" y="672"/>
                    <a:pt x="0" y="765"/>
                    <a:pt x="65" y="859"/>
                  </a:cubicBezTo>
                  <a:cubicBezTo>
                    <a:pt x="759" y="1895"/>
                    <a:pt x="1819" y="2371"/>
                    <a:pt x="2892" y="2371"/>
                  </a:cubicBezTo>
                  <a:cubicBezTo>
                    <a:pt x="4041" y="2371"/>
                    <a:pt x="5204" y="1826"/>
                    <a:pt x="5947" y="840"/>
                  </a:cubicBezTo>
                  <a:lnTo>
                    <a:pt x="5947" y="840"/>
                  </a:lnTo>
                  <a:cubicBezTo>
                    <a:pt x="5938" y="955"/>
                    <a:pt x="5919" y="1070"/>
                    <a:pt x="5909" y="1185"/>
                  </a:cubicBezTo>
                  <a:cubicBezTo>
                    <a:pt x="5895" y="1324"/>
                    <a:pt x="5995" y="1393"/>
                    <a:pt x="6103" y="1393"/>
                  </a:cubicBezTo>
                  <a:cubicBezTo>
                    <a:pt x="6211" y="1393"/>
                    <a:pt x="6326" y="1324"/>
                    <a:pt x="6340" y="1185"/>
                  </a:cubicBezTo>
                  <a:cubicBezTo>
                    <a:pt x="6378" y="869"/>
                    <a:pt x="6417" y="533"/>
                    <a:pt x="6455" y="208"/>
                  </a:cubicBezTo>
                  <a:cubicBezTo>
                    <a:pt x="6472" y="82"/>
                    <a:pt x="6343" y="1"/>
                    <a:pt x="6227"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79" name="Google Shape;2079;p57"/>
            <p:cNvSpPr/>
            <p:nvPr/>
          </p:nvSpPr>
          <p:spPr>
            <a:xfrm>
              <a:off x="2308400" y="4804300"/>
              <a:ext cx="68000" cy="62750"/>
            </a:xfrm>
            <a:custGeom>
              <a:avLst/>
              <a:gdLst/>
              <a:ahLst/>
              <a:cxnLst/>
              <a:rect l="l" t="t" r="r" b="b"/>
              <a:pathLst>
                <a:path w="2720" h="2510" extrusionOk="0">
                  <a:moveTo>
                    <a:pt x="1408" y="318"/>
                  </a:moveTo>
                  <a:cubicBezTo>
                    <a:pt x="1418" y="318"/>
                    <a:pt x="1427" y="318"/>
                    <a:pt x="1427" y="327"/>
                  </a:cubicBezTo>
                  <a:cubicBezTo>
                    <a:pt x="1897" y="471"/>
                    <a:pt x="2299" y="854"/>
                    <a:pt x="2242" y="1391"/>
                  </a:cubicBezTo>
                  <a:cubicBezTo>
                    <a:pt x="2190" y="1834"/>
                    <a:pt x="1790" y="2088"/>
                    <a:pt x="1380" y="2088"/>
                  </a:cubicBezTo>
                  <a:cubicBezTo>
                    <a:pt x="1338" y="2088"/>
                    <a:pt x="1297" y="2086"/>
                    <a:pt x="1255" y="2080"/>
                  </a:cubicBezTo>
                  <a:cubicBezTo>
                    <a:pt x="766" y="2033"/>
                    <a:pt x="431" y="1563"/>
                    <a:pt x="556" y="1084"/>
                  </a:cubicBezTo>
                  <a:cubicBezTo>
                    <a:pt x="604" y="864"/>
                    <a:pt x="719" y="663"/>
                    <a:pt x="891" y="509"/>
                  </a:cubicBezTo>
                  <a:cubicBezTo>
                    <a:pt x="1044" y="394"/>
                    <a:pt x="1226" y="327"/>
                    <a:pt x="1408" y="318"/>
                  </a:cubicBezTo>
                  <a:close/>
                  <a:moveTo>
                    <a:pt x="1524" y="0"/>
                  </a:moveTo>
                  <a:cubicBezTo>
                    <a:pt x="1508" y="0"/>
                    <a:pt x="1492" y="1"/>
                    <a:pt x="1475" y="2"/>
                  </a:cubicBezTo>
                  <a:cubicBezTo>
                    <a:pt x="1447" y="2"/>
                    <a:pt x="1418" y="11"/>
                    <a:pt x="1399" y="21"/>
                  </a:cubicBezTo>
                  <a:cubicBezTo>
                    <a:pt x="1386" y="20"/>
                    <a:pt x="1373" y="20"/>
                    <a:pt x="1360" y="20"/>
                  </a:cubicBezTo>
                  <a:cubicBezTo>
                    <a:pt x="754" y="20"/>
                    <a:pt x="238" y="464"/>
                    <a:pt x="144" y="1065"/>
                  </a:cubicBezTo>
                  <a:cubicBezTo>
                    <a:pt x="0" y="1764"/>
                    <a:pt x="508" y="2444"/>
                    <a:pt x="1226" y="2502"/>
                  </a:cubicBezTo>
                  <a:cubicBezTo>
                    <a:pt x="1274" y="2507"/>
                    <a:pt x="1322" y="2509"/>
                    <a:pt x="1369" y="2509"/>
                  </a:cubicBezTo>
                  <a:cubicBezTo>
                    <a:pt x="1993" y="2509"/>
                    <a:pt x="2601" y="2106"/>
                    <a:pt x="2663" y="1439"/>
                  </a:cubicBezTo>
                  <a:cubicBezTo>
                    <a:pt x="2720" y="793"/>
                    <a:pt x="2218" y="0"/>
                    <a:pt x="152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80" name="Google Shape;2080;p57"/>
            <p:cNvSpPr/>
            <p:nvPr/>
          </p:nvSpPr>
          <p:spPr>
            <a:xfrm>
              <a:off x="2231750" y="4851650"/>
              <a:ext cx="68275" cy="78800"/>
            </a:xfrm>
            <a:custGeom>
              <a:avLst/>
              <a:gdLst/>
              <a:ahLst/>
              <a:cxnLst/>
              <a:rect l="l" t="t" r="r" b="b"/>
              <a:pathLst>
                <a:path w="2731" h="3152" extrusionOk="0">
                  <a:moveTo>
                    <a:pt x="2476" y="1"/>
                  </a:moveTo>
                  <a:cubicBezTo>
                    <a:pt x="1957" y="1"/>
                    <a:pt x="1613" y="428"/>
                    <a:pt x="1313" y="828"/>
                  </a:cubicBezTo>
                  <a:cubicBezTo>
                    <a:pt x="997" y="1231"/>
                    <a:pt x="709" y="1671"/>
                    <a:pt x="460" y="2122"/>
                  </a:cubicBezTo>
                  <a:cubicBezTo>
                    <a:pt x="441" y="2026"/>
                    <a:pt x="422" y="1968"/>
                    <a:pt x="422" y="1949"/>
                  </a:cubicBezTo>
                  <a:cubicBezTo>
                    <a:pt x="401" y="1845"/>
                    <a:pt x="322" y="1799"/>
                    <a:pt x="239" y="1799"/>
                  </a:cubicBezTo>
                  <a:cubicBezTo>
                    <a:pt x="131" y="1799"/>
                    <a:pt x="15" y="1877"/>
                    <a:pt x="10" y="2007"/>
                  </a:cubicBezTo>
                  <a:cubicBezTo>
                    <a:pt x="0" y="2237"/>
                    <a:pt x="48" y="2476"/>
                    <a:pt x="134" y="2696"/>
                  </a:cubicBezTo>
                  <a:cubicBezTo>
                    <a:pt x="192" y="2898"/>
                    <a:pt x="288" y="3080"/>
                    <a:pt x="460" y="3137"/>
                  </a:cubicBezTo>
                  <a:cubicBezTo>
                    <a:pt x="492" y="3147"/>
                    <a:pt x="524" y="3152"/>
                    <a:pt x="556" y="3152"/>
                  </a:cubicBezTo>
                  <a:cubicBezTo>
                    <a:pt x="927" y="3152"/>
                    <a:pt x="1291" y="2534"/>
                    <a:pt x="1476" y="2323"/>
                  </a:cubicBezTo>
                  <a:cubicBezTo>
                    <a:pt x="1615" y="2169"/>
                    <a:pt x="1474" y="1959"/>
                    <a:pt x="1318" y="1959"/>
                  </a:cubicBezTo>
                  <a:cubicBezTo>
                    <a:pt x="1271" y="1959"/>
                    <a:pt x="1221" y="1979"/>
                    <a:pt x="1179" y="2026"/>
                  </a:cubicBezTo>
                  <a:cubicBezTo>
                    <a:pt x="1102" y="2112"/>
                    <a:pt x="786" y="2534"/>
                    <a:pt x="642" y="2649"/>
                  </a:cubicBezTo>
                  <a:cubicBezTo>
                    <a:pt x="843" y="2237"/>
                    <a:pt x="1073" y="1834"/>
                    <a:pt x="1322" y="1451"/>
                  </a:cubicBezTo>
                  <a:cubicBezTo>
                    <a:pt x="1629" y="972"/>
                    <a:pt x="1974" y="349"/>
                    <a:pt x="2587" y="244"/>
                  </a:cubicBezTo>
                  <a:cubicBezTo>
                    <a:pt x="2731" y="215"/>
                    <a:pt x="2683" y="4"/>
                    <a:pt x="2558" y="4"/>
                  </a:cubicBezTo>
                  <a:cubicBezTo>
                    <a:pt x="2530" y="2"/>
                    <a:pt x="2503" y="1"/>
                    <a:pt x="2476"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81" name="Google Shape;2081;p57"/>
            <p:cNvSpPr/>
            <p:nvPr/>
          </p:nvSpPr>
          <p:spPr>
            <a:xfrm>
              <a:off x="2202775" y="4950350"/>
              <a:ext cx="61325" cy="56575"/>
            </a:xfrm>
            <a:custGeom>
              <a:avLst/>
              <a:gdLst/>
              <a:ahLst/>
              <a:cxnLst/>
              <a:rect l="l" t="t" r="r" b="b"/>
              <a:pathLst>
                <a:path w="2453" h="2263" extrusionOk="0">
                  <a:moveTo>
                    <a:pt x="1228" y="404"/>
                  </a:moveTo>
                  <a:cubicBezTo>
                    <a:pt x="1943" y="404"/>
                    <a:pt x="2233" y="1675"/>
                    <a:pt x="1380" y="1852"/>
                  </a:cubicBezTo>
                  <a:lnTo>
                    <a:pt x="1370" y="1852"/>
                  </a:lnTo>
                  <a:cubicBezTo>
                    <a:pt x="1316" y="1863"/>
                    <a:pt x="1261" y="1869"/>
                    <a:pt x="1206" y="1869"/>
                  </a:cubicBezTo>
                  <a:cubicBezTo>
                    <a:pt x="865" y="1869"/>
                    <a:pt x="515" y="1670"/>
                    <a:pt x="441" y="1316"/>
                  </a:cubicBezTo>
                  <a:cubicBezTo>
                    <a:pt x="393" y="1048"/>
                    <a:pt x="470" y="780"/>
                    <a:pt x="661" y="578"/>
                  </a:cubicBezTo>
                  <a:cubicBezTo>
                    <a:pt x="671" y="581"/>
                    <a:pt x="682" y="582"/>
                    <a:pt x="692" y="582"/>
                  </a:cubicBezTo>
                  <a:cubicBezTo>
                    <a:pt x="720" y="582"/>
                    <a:pt x="748" y="573"/>
                    <a:pt x="776" y="559"/>
                  </a:cubicBezTo>
                  <a:cubicBezTo>
                    <a:pt x="939" y="450"/>
                    <a:pt x="1091" y="404"/>
                    <a:pt x="1228" y="404"/>
                  </a:cubicBezTo>
                  <a:close/>
                  <a:moveTo>
                    <a:pt x="1181" y="0"/>
                  </a:moveTo>
                  <a:cubicBezTo>
                    <a:pt x="978" y="0"/>
                    <a:pt x="777" y="73"/>
                    <a:pt x="613" y="243"/>
                  </a:cubicBezTo>
                  <a:cubicBezTo>
                    <a:pt x="211" y="483"/>
                    <a:pt x="0" y="952"/>
                    <a:pt x="86" y="1412"/>
                  </a:cubicBezTo>
                  <a:cubicBezTo>
                    <a:pt x="189" y="1947"/>
                    <a:pt x="705" y="2262"/>
                    <a:pt x="1215" y="2262"/>
                  </a:cubicBezTo>
                  <a:cubicBezTo>
                    <a:pt x="1326" y="2262"/>
                    <a:pt x="1436" y="2247"/>
                    <a:pt x="1543" y="2217"/>
                  </a:cubicBezTo>
                  <a:cubicBezTo>
                    <a:pt x="2194" y="2025"/>
                    <a:pt x="2453" y="1306"/>
                    <a:pt x="2213" y="712"/>
                  </a:cubicBezTo>
                  <a:cubicBezTo>
                    <a:pt x="2051" y="317"/>
                    <a:pt x="1608" y="0"/>
                    <a:pt x="1181"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2082" name="Google Shape;2082;p57"/>
          <p:cNvGrpSpPr/>
          <p:nvPr/>
        </p:nvGrpSpPr>
        <p:grpSpPr>
          <a:xfrm>
            <a:off x="4326837" y="3613945"/>
            <a:ext cx="1458405" cy="779404"/>
            <a:chOff x="2564650" y="5030125"/>
            <a:chExt cx="719750" cy="384650"/>
          </a:xfrm>
        </p:grpSpPr>
        <p:sp>
          <p:nvSpPr>
            <p:cNvPr id="2083" name="Google Shape;2083;p57"/>
            <p:cNvSpPr/>
            <p:nvPr/>
          </p:nvSpPr>
          <p:spPr>
            <a:xfrm>
              <a:off x="2564650" y="5030125"/>
              <a:ext cx="719750" cy="384650"/>
            </a:xfrm>
            <a:custGeom>
              <a:avLst/>
              <a:gdLst/>
              <a:ahLst/>
              <a:cxnLst/>
              <a:rect l="l" t="t" r="r" b="b"/>
              <a:pathLst>
                <a:path w="28790" h="15386" extrusionOk="0">
                  <a:moveTo>
                    <a:pt x="22018" y="470"/>
                  </a:moveTo>
                  <a:cubicBezTo>
                    <a:pt x="24745" y="470"/>
                    <a:pt x="27203" y="2140"/>
                    <a:pt x="28052" y="4975"/>
                  </a:cubicBezTo>
                  <a:cubicBezTo>
                    <a:pt x="28541" y="6632"/>
                    <a:pt x="28253" y="8395"/>
                    <a:pt x="26921" y="9564"/>
                  </a:cubicBezTo>
                  <a:cubicBezTo>
                    <a:pt x="25580" y="10742"/>
                    <a:pt x="23750" y="11030"/>
                    <a:pt x="22026" y="11030"/>
                  </a:cubicBezTo>
                  <a:cubicBezTo>
                    <a:pt x="22006" y="11030"/>
                    <a:pt x="21986" y="11030"/>
                    <a:pt x="21965" y="11030"/>
                  </a:cubicBezTo>
                  <a:cubicBezTo>
                    <a:pt x="21427" y="11030"/>
                    <a:pt x="20800" y="10997"/>
                    <a:pt x="20158" y="10997"/>
                  </a:cubicBezTo>
                  <a:cubicBezTo>
                    <a:pt x="18426" y="10997"/>
                    <a:pt x="16587" y="11234"/>
                    <a:pt x="16096" y="12984"/>
                  </a:cubicBezTo>
                  <a:cubicBezTo>
                    <a:pt x="15847" y="12620"/>
                    <a:pt x="15665" y="12208"/>
                    <a:pt x="15559" y="11767"/>
                  </a:cubicBezTo>
                  <a:cubicBezTo>
                    <a:pt x="15540" y="11719"/>
                    <a:pt x="15511" y="11681"/>
                    <a:pt x="15463" y="11662"/>
                  </a:cubicBezTo>
                  <a:cubicBezTo>
                    <a:pt x="15511" y="10120"/>
                    <a:pt x="15176" y="8606"/>
                    <a:pt x="14486" y="7226"/>
                  </a:cubicBezTo>
                  <a:cubicBezTo>
                    <a:pt x="14496" y="7217"/>
                    <a:pt x="14496" y="7207"/>
                    <a:pt x="14496" y="7198"/>
                  </a:cubicBezTo>
                  <a:cubicBezTo>
                    <a:pt x="14467" y="3979"/>
                    <a:pt x="17188" y="1583"/>
                    <a:pt x="20110" y="740"/>
                  </a:cubicBezTo>
                  <a:cubicBezTo>
                    <a:pt x="20749" y="558"/>
                    <a:pt x="21391" y="470"/>
                    <a:pt x="22018" y="470"/>
                  </a:cubicBezTo>
                  <a:close/>
                  <a:moveTo>
                    <a:pt x="6711" y="2584"/>
                  </a:moveTo>
                  <a:cubicBezTo>
                    <a:pt x="9156" y="2584"/>
                    <a:pt x="11539" y="3865"/>
                    <a:pt x="13088" y="5751"/>
                  </a:cubicBezTo>
                  <a:cubicBezTo>
                    <a:pt x="15087" y="8200"/>
                    <a:pt x="15529" y="11394"/>
                    <a:pt x="14625" y="14341"/>
                  </a:cubicBezTo>
                  <a:lnTo>
                    <a:pt x="14625" y="14341"/>
                  </a:lnTo>
                  <a:cubicBezTo>
                    <a:pt x="14309" y="13033"/>
                    <a:pt x="12704" y="12817"/>
                    <a:pt x="11249" y="12817"/>
                  </a:cubicBezTo>
                  <a:cubicBezTo>
                    <a:pt x="10579" y="12817"/>
                    <a:pt x="9942" y="12863"/>
                    <a:pt x="9476" y="12869"/>
                  </a:cubicBezTo>
                  <a:cubicBezTo>
                    <a:pt x="9368" y="12871"/>
                    <a:pt x="9259" y="12872"/>
                    <a:pt x="9149" y="12872"/>
                  </a:cubicBezTo>
                  <a:cubicBezTo>
                    <a:pt x="6308" y="12872"/>
                    <a:pt x="3040" y="12246"/>
                    <a:pt x="1601" y="9497"/>
                  </a:cubicBezTo>
                  <a:cubicBezTo>
                    <a:pt x="97" y="6613"/>
                    <a:pt x="2348" y="3365"/>
                    <a:pt x="5289" y="2733"/>
                  </a:cubicBezTo>
                  <a:cubicBezTo>
                    <a:pt x="5762" y="2632"/>
                    <a:pt x="6238" y="2584"/>
                    <a:pt x="6711" y="2584"/>
                  </a:cubicBezTo>
                  <a:close/>
                  <a:moveTo>
                    <a:pt x="22199" y="1"/>
                  </a:moveTo>
                  <a:cubicBezTo>
                    <a:pt x="20662" y="1"/>
                    <a:pt x="19102" y="497"/>
                    <a:pt x="17801" y="1277"/>
                  </a:cubicBezTo>
                  <a:cubicBezTo>
                    <a:pt x="15856" y="2427"/>
                    <a:pt x="14122" y="4467"/>
                    <a:pt x="14285" y="6824"/>
                  </a:cubicBezTo>
                  <a:cubicBezTo>
                    <a:pt x="12973" y="4438"/>
                    <a:pt x="10635" y="2609"/>
                    <a:pt x="7703" y="2225"/>
                  </a:cubicBezTo>
                  <a:cubicBezTo>
                    <a:pt x="7390" y="2184"/>
                    <a:pt x="7074" y="2164"/>
                    <a:pt x="6761" y="2164"/>
                  </a:cubicBezTo>
                  <a:cubicBezTo>
                    <a:pt x="4375" y="2164"/>
                    <a:pt x="2075" y="3350"/>
                    <a:pt x="1093" y="5636"/>
                  </a:cubicBezTo>
                  <a:cubicBezTo>
                    <a:pt x="1" y="8184"/>
                    <a:pt x="1323" y="10771"/>
                    <a:pt x="3603" y="12112"/>
                  </a:cubicBezTo>
                  <a:cubicBezTo>
                    <a:pt x="5031" y="12955"/>
                    <a:pt x="6717" y="13243"/>
                    <a:pt x="8355" y="13300"/>
                  </a:cubicBezTo>
                  <a:cubicBezTo>
                    <a:pt x="8396" y="13301"/>
                    <a:pt x="8439" y="13302"/>
                    <a:pt x="8484" y="13302"/>
                  </a:cubicBezTo>
                  <a:cubicBezTo>
                    <a:pt x="9120" y="13302"/>
                    <a:pt x="10148" y="13184"/>
                    <a:pt x="11161" y="13184"/>
                  </a:cubicBezTo>
                  <a:cubicBezTo>
                    <a:pt x="12795" y="13184"/>
                    <a:pt x="14389" y="13491"/>
                    <a:pt x="14228" y="15092"/>
                  </a:cubicBezTo>
                  <a:cubicBezTo>
                    <a:pt x="14218" y="15168"/>
                    <a:pt x="14247" y="15235"/>
                    <a:pt x="14304" y="15274"/>
                  </a:cubicBezTo>
                  <a:cubicBezTo>
                    <a:pt x="14316" y="15344"/>
                    <a:pt x="14378" y="15386"/>
                    <a:pt x="14439" y="15386"/>
                  </a:cubicBezTo>
                  <a:cubicBezTo>
                    <a:pt x="14478" y="15386"/>
                    <a:pt x="14518" y="15369"/>
                    <a:pt x="14544" y="15331"/>
                  </a:cubicBezTo>
                  <a:cubicBezTo>
                    <a:pt x="14563" y="15302"/>
                    <a:pt x="14582" y="15264"/>
                    <a:pt x="14592" y="15235"/>
                  </a:cubicBezTo>
                  <a:cubicBezTo>
                    <a:pt x="14630" y="15197"/>
                    <a:pt x="14649" y="15149"/>
                    <a:pt x="14659" y="15092"/>
                  </a:cubicBezTo>
                  <a:cubicBezTo>
                    <a:pt x="15042" y="14268"/>
                    <a:pt x="15301" y="13377"/>
                    <a:pt x="15406" y="12467"/>
                  </a:cubicBezTo>
                  <a:cubicBezTo>
                    <a:pt x="15569" y="12860"/>
                    <a:pt x="15789" y="13233"/>
                    <a:pt x="16067" y="13568"/>
                  </a:cubicBezTo>
                  <a:cubicBezTo>
                    <a:pt x="16101" y="13603"/>
                    <a:pt x="16147" y="13619"/>
                    <a:pt x="16193" y="13619"/>
                  </a:cubicBezTo>
                  <a:cubicBezTo>
                    <a:pt x="16275" y="13619"/>
                    <a:pt x="16359" y="13568"/>
                    <a:pt x="16383" y="13482"/>
                  </a:cubicBezTo>
                  <a:cubicBezTo>
                    <a:pt x="16646" y="11738"/>
                    <a:pt x="18457" y="11405"/>
                    <a:pt x="19959" y="11405"/>
                  </a:cubicBezTo>
                  <a:cubicBezTo>
                    <a:pt x="20099" y="11405"/>
                    <a:pt x="20236" y="11408"/>
                    <a:pt x="20369" y="11413"/>
                  </a:cubicBezTo>
                  <a:cubicBezTo>
                    <a:pt x="20925" y="11431"/>
                    <a:pt x="21482" y="11454"/>
                    <a:pt x="22038" y="11454"/>
                  </a:cubicBezTo>
                  <a:cubicBezTo>
                    <a:pt x="22939" y="11454"/>
                    <a:pt x="23836" y="11395"/>
                    <a:pt x="24718" y="11164"/>
                  </a:cubicBezTo>
                  <a:cubicBezTo>
                    <a:pt x="26979" y="10570"/>
                    <a:pt x="28790" y="8826"/>
                    <a:pt x="28723" y="6374"/>
                  </a:cubicBezTo>
                  <a:cubicBezTo>
                    <a:pt x="28646" y="4026"/>
                    <a:pt x="27103" y="1718"/>
                    <a:pt x="25025" y="654"/>
                  </a:cubicBezTo>
                  <a:cubicBezTo>
                    <a:pt x="24140" y="201"/>
                    <a:pt x="23174" y="1"/>
                    <a:pt x="22199"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84" name="Google Shape;2084;p57"/>
            <p:cNvSpPr/>
            <p:nvPr/>
          </p:nvSpPr>
          <p:spPr>
            <a:xfrm>
              <a:off x="3194325" y="5176675"/>
              <a:ext cx="37625" cy="31275"/>
            </a:xfrm>
            <a:custGeom>
              <a:avLst/>
              <a:gdLst/>
              <a:ahLst/>
              <a:cxnLst/>
              <a:rect l="l" t="t" r="r" b="b"/>
              <a:pathLst>
                <a:path w="1505" h="1251" extrusionOk="0">
                  <a:moveTo>
                    <a:pt x="812" y="361"/>
                  </a:moveTo>
                  <a:cubicBezTo>
                    <a:pt x="856" y="361"/>
                    <a:pt x="900" y="375"/>
                    <a:pt x="939" y="406"/>
                  </a:cubicBezTo>
                  <a:cubicBezTo>
                    <a:pt x="1064" y="531"/>
                    <a:pt x="1064" y="732"/>
                    <a:pt x="930" y="847"/>
                  </a:cubicBezTo>
                  <a:cubicBezTo>
                    <a:pt x="873" y="883"/>
                    <a:pt x="809" y="900"/>
                    <a:pt x="746" y="900"/>
                  </a:cubicBezTo>
                  <a:cubicBezTo>
                    <a:pt x="639" y="900"/>
                    <a:pt x="532" y="851"/>
                    <a:pt x="460" y="761"/>
                  </a:cubicBezTo>
                  <a:cubicBezTo>
                    <a:pt x="441" y="732"/>
                    <a:pt x="422" y="703"/>
                    <a:pt x="412" y="665"/>
                  </a:cubicBezTo>
                  <a:cubicBezTo>
                    <a:pt x="470" y="646"/>
                    <a:pt x="508" y="607"/>
                    <a:pt x="537" y="560"/>
                  </a:cubicBezTo>
                  <a:cubicBezTo>
                    <a:pt x="579" y="455"/>
                    <a:pt x="696" y="361"/>
                    <a:pt x="812" y="361"/>
                  </a:cubicBezTo>
                  <a:close/>
                  <a:moveTo>
                    <a:pt x="810" y="0"/>
                  </a:moveTo>
                  <a:cubicBezTo>
                    <a:pt x="734" y="0"/>
                    <a:pt x="659" y="15"/>
                    <a:pt x="585" y="42"/>
                  </a:cubicBezTo>
                  <a:cubicBezTo>
                    <a:pt x="566" y="24"/>
                    <a:pt x="540" y="13"/>
                    <a:pt x="513" y="13"/>
                  </a:cubicBezTo>
                  <a:cubicBezTo>
                    <a:pt x="498" y="13"/>
                    <a:pt x="483" y="16"/>
                    <a:pt x="470" y="23"/>
                  </a:cubicBezTo>
                  <a:cubicBezTo>
                    <a:pt x="106" y="205"/>
                    <a:pt x="0" y="665"/>
                    <a:pt x="230" y="991"/>
                  </a:cubicBezTo>
                  <a:cubicBezTo>
                    <a:pt x="363" y="1164"/>
                    <a:pt x="560" y="1250"/>
                    <a:pt x="759" y="1250"/>
                  </a:cubicBezTo>
                  <a:cubicBezTo>
                    <a:pt x="934" y="1250"/>
                    <a:pt x="1111" y="1183"/>
                    <a:pt x="1246" y="1048"/>
                  </a:cubicBezTo>
                  <a:cubicBezTo>
                    <a:pt x="1505" y="751"/>
                    <a:pt x="1418" y="215"/>
                    <a:pt x="1054" y="52"/>
                  </a:cubicBezTo>
                  <a:cubicBezTo>
                    <a:pt x="975" y="17"/>
                    <a:pt x="892" y="0"/>
                    <a:pt x="810"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85" name="Google Shape;2085;p57"/>
            <p:cNvSpPr/>
            <p:nvPr/>
          </p:nvSpPr>
          <p:spPr>
            <a:xfrm>
              <a:off x="3092525" y="5188025"/>
              <a:ext cx="35000" cy="29000"/>
            </a:xfrm>
            <a:custGeom>
              <a:avLst/>
              <a:gdLst/>
              <a:ahLst/>
              <a:cxnLst/>
              <a:rect l="l" t="t" r="r" b="b"/>
              <a:pathLst>
                <a:path w="1400" h="1160" extrusionOk="0">
                  <a:moveTo>
                    <a:pt x="739" y="347"/>
                  </a:moveTo>
                  <a:cubicBezTo>
                    <a:pt x="774" y="347"/>
                    <a:pt x="810" y="359"/>
                    <a:pt x="844" y="383"/>
                  </a:cubicBezTo>
                  <a:cubicBezTo>
                    <a:pt x="968" y="489"/>
                    <a:pt x="949" y="680"/>
                    <a:pt x="825" y="776"/>
                  </a:cubicBezTo>
                  <a:cubicBezTo>
                    <a:pt x="774" y="805"/>
                    <a:pt x="718" y="819"/>
                    <a:pt x="663" y="819"/>
                  </a:cubicBezTo>
                  <a:cubicBezTo>
                    <a:pt x="572" y="819"/>
                    <a:pt x="482" y="781"/>
                    <a:pt x="422" y="709"/>
                  </a:cubicBezTo>
                  <a:cubicBezTo>
                    <a:pt x="480" y="690"/>
                    <a:pt x="518" y="652"/>
                    <a:pt x="537" y="604"/>
                  </a:cubicBezTo>
                  <a:cubicBezTo>
                    <a:pt x="556" y="508"/>
                    <a:pt x="556" y="441"/>
                    <a:pt x="633" y="383"/>
                  </a:cubicBezTo>
                  <a:cubicBezTo>
                    <a:pt x="667" y="359"/>
                    <a:pt x="703" y="347"/>
                    <a:pt x="739" y="347"/>
                  </a:cubicBezTo>
                  <a:close/>
                  <a:moveTo>
                    <a:pt x="624" y="0"/>
                  </a:moveTo>
                  <a:cubicBezTo>
                    <a:pt x="240" y="58"/>
                    <a:pt x="1" y="450"/>
                    <a:pt x="135" y="814"/>
                  </a:cubicBezTo>
                  <a:cubicBezTo>
                    <a:pt x="224" y="1041"/>
                    <a:pt x="462" y="1160"/>
                    <a:pt x="698" y="1160"/>
                  </a:cubicBezTo>
                  <a:cubicBezTo>
                    <a:pt x="841" y="1160"/>
                    <a:pt x="984" y="1116"/>
                    <a:pt x="1093" y="1025"/>
                  </a:cubicBezTo>
                  <a:cubicBezTo>
                    <a:pt x="1400" y="738"/>
                    <a:pt x="1342" y="240"/>
                    <a:pt x="978" y="48"/>
                  </a:cubicBezTo>
                  <a:cubicBezTo>
                    <a:pt x="913" y="15"/>
                    <a:pt x="838" y="0"/>
                    <a:pt x="767" y="0"/>
                  </a:cubicBezTo>
                  <a:cubicBezTo>
                    <a:pt x="734" y="0"/>
                    <a:pt x="702" y="4"/>
                    <a:pt x="671" y="10"/>
                  </a:cubicBezTo>
                  <a:cubicBezTo>
                    <a:pt x="652" y="0"/>
                    <a:pt x="633" y="0"/>
                    <a:pt x="62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86" name="Google Shape;2086;p57"/>
            <p:cNvSpPr/>
            <p:nvPr/>
          </p:nvSpPr>
          <p:spPr>
            <a:xfrm>
              <a:off x="2985725" y="5195850"/>
              <a:ext cx="33550" cy="28625"/>
            </a:xfrm>
            <a:custGeom>
              <a:avLst/>
              <a:gdLst/>
              <a:ahLst/>
              <a:cxnLst/>
              <a:rect l="l" t="t" r="r" b="b"/>
              <a:pathLst>
                <a:path w="1342" h="1145" extrusionOk="0">
                  <a:moveTo>
                    <a:pt x="711" y="344"/>
                  </a:moveTo>
                  <a:cubicBezTo>
                    <a:pt x="723" y="344"/>
                    <a:pt x="735" y="346"/>
                    <a:pt x="747" y="348"/>
                  </a:cubicBezTo>
                  <a:cubicBezTo>
                    <a:pt x="891" y="377"/>
                    <a:pt x="929" y="569"/>
                    <a:pt x="872" y="684"/>
                  </a:cubicBezTo>
                  <a:cubicBezTo>
                    <a:pt x="805" y="784"/>
                    <a:pt x="695" y="838"/>
                    <a:pt x="583" y="838"/>
                  </a:cubicBezTo>
                  <a:cubicBezTo>
                    <a:pt x="535" y="838"/>
                    <a:pt x="487" y="828"/>
                    <a:pt x="441" y="808"/>
                  </a:cubicBezTo>
                  <a:cubicBezTo>
                    <a:pt x="364" y="779"/>
                    <a:pt x="307" y="712"/>
                    <a:pt x="287" y="626"/>
                  </a:cubicBezTo>
                  <a:lnTo>
                    <a:pt x="287" y="626"/>
                  </a:lnTo>
                  <a:cubicBezTo>
                    <a:pt x="310" y="637"/>
                    <a:pt x="334" y="643"/>
                    <a:pt x="357" y="643"/>
                  </a:cubicBezTo>
                  <a:cubicBezTo>
                    <a:pt x="411" y="643"/>
                    <a:pt x="462" y="613"/>
                    <a:pt x="489" y="559"/>
                  </a:cubicBezTo>
                  <a:cubicBezTo>
                    <a:pt x="532" y="463"/>
                    <a:pt x="599" y="344"/>
                    <a:pt x="711" y="344"/>
                  </a:cubicBezTo>
                  <a:close/>
                  <a:moveTo>
                    <a:pt x="717" y="1"/>
                  </a:moveTo>
                  <a:cubicBezTo>
                    <a:pt x="517" y="1"/>
                    <a:pt x="329" y="107"/>
                    <a:pt x="230" y="291"/>
                  </a:cubicBezTo>
                  <a:cubicBezTo>
                    <a:pt x="48" y="396"/>
                    <a:pt x="0" y="703"/>
                    <a:pt x="125" y="894"/>
                  </a:cubicBezTo>
                  <a:cubicBezTo>
                    <a:pt x="239" y="1064"/>
                    <a:pt x="426" y="1145"/>
                    <a:pt x="616" y="1145"/>
                  </a:cubicBezTo>
                  <a:cubicBezTo>
                    <a:pt x="791" y="1145"/>
                    <a:pt x="968" y="1076"/>
                    <a:pt x="1092" y="942"/>
                  </a:cubicBezTo>
                  <a:cubicBezTo>
                    <a:pt x="1341" y="655"/>
                    <a:pt x="1255" y="214"/>
                    <a:pt x="929" y="42"/>
                  </a:cubicBezTo>
                  <a:cubicBezTo>
                    <a:pt x="859" y="14"/>
                    <a:pt x="787" y="1"/>
                    <a:pt x="717"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87" name="Google Shape;2087;p57"/>
            <p:cNvSpPr/>
            <p:nvPr/>
          </p:nvSpPr>
          <p:spPr>
            <a:xfrm>
              <a:off x="2852775" y="5224575"/>
              <a:ext cx="38825" cy="31250"/>
            </a:xfrm>
            <a:custGeom>
              <a:avLst/>
              <a:gdLst/>
              <a:ahLst/>
              <a:cxnLst/>
              <a:rect l="l" t="t" r="r" b="b"/>
              <a:pathLst>
                <a:path w="1553" h="1250" extrusionOk="0">
                  <a:moveTo>
                    <a:pt x="846" y="323"/>
                  </a:moveTo>
                  <a:cubicBezTo>
                    <a:pt x="879" y="323"/>
                    <a:pt x="917" y="334"/>
                    <a:pt x="959" y="358"/>
                  </a:cubicBezTo>
                  <a:cubicBezTo>
                    <a:pt x="1122" y="454"/>
                    <a:pt x="1141" y="675"/>
                    <a:pt x="1016" y="809"/>
                  </a:cubicBezTo>
                  <a:cubicBezTo>
                    <a:pt x="941" y="890"/>
                    <a:pt x="838" y="931"/>
                    <a:pt x="733" y="931"/>
                  </a:cubicBezTo>
                  <a:cubicBezTo>
                    <a:pt x="652" y="931"/>
                    <a:pt x="570" y="907"/>
                    <a:pt x="499" y="857"/>
                  </a:cubicBezTo>
                  <a:cubicBezTo>
                    <a:pt x="451" y="818"/>
                    <a:pt x="403" y="770"/>
                    <a:pt x="384" y="713"/>
                  </a:cubicBezTo>
                  <a:lnTo>
                    <a:pt x="384" y="713"/>
                  </a:lnTo>
                  <a:cubicBezTo>
                    <a:pt x="409" y="731"/>
                    <a:pt x="437" y="740"/>
                    <a:pt x="466" y="740"/>
                  </a:cubicBezTo>
                  <a:cubicBezTo>
                    <a:pt x="526" y="740"/>
                    <a:pt x="585" y="701"/>
                    <a:pt x="605" y="636"/>
                  </a:cubicBezTo>
                  <a:cubicBezTo>
                    <a:pt x="635" y="498"/>
                    <a:pt x="709" y="323"/>
                    <a:pt x="846" y="323"/>
                  </a:cubicBezTo>
                  <a:close/>
                  <a:moveTo>
                    <a:pt x="875" y="0"/>
                  </a:moveTo>
                  <a:cubicBezTo>
                    <a:pt x="743" y="0"/>
                    <a:pt x="613" y="47"/>
                    <a:pt x="509" y="138"/>
                  </a:cubicBezTo>
                  <a:cubicBezTo>
                    <a:pt x="504" y="133"/>
                    <a:pt x="499" y="131"/>
                    <a:pt x="494" y="131"/>
                  </a:cubicBezTo>
                  <a:cubicBezTo>
                    <a:pt x="490" y="131"/>
                    <a:pt x="485" y="133"/>
                    <a:pt x="480" y="138"/>
                  </a:cubicBezTo>
                  <a:cubicBezTo>
                    <a:pt x="126" y="263"/>
                    <a:pt x="1" y="703"/>
                    <a:pt x="240" y="991"/>
                  </a:cubicBezTo>
                  <a:cubicBezTo>
                    <a:pt x="375" y="1163"/>
                    <a:pt x="571" y="1249"/>
                    <a:pt x="769" y="1249"/>
                  </a:cubicBezTo>
                  <a:cubicBezTo>
                    <a:pt x="966" y="1249"/>
                    <a:pt x="1165" y="1163"/>
                    <a:pt x="1304" y="991"/>
                  </a:cubicBezTo>
                  <a:cubicBezTo>
                    <a:pt x="1553" y="675"/>
                    <a:pt x="1438" y="196"/>
                    <a:pt x="1064" y="33"/>
                  </a:cubicBezTo>
                  <a:cubicBezTo>
                    <a:pt x="1003" y="11"/>
                    <a:pt x="939" y="0"/>
                    <a:pt x="87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88" name="Google Shape;2088;p57"/>
            <p:cNvSpPr/>
            <p:nvPr/>
          </p:nvSpPr>
          <p:spPr>
            <a:xfrm>
              <a:off x="2770875" y="5224800"/>
              <a:ext cx="31150" cy="27875"/>
            </a:xfrm>
            <a:custGeom>
              <a:avLst/>
              <a:gdLst/>
              <a:ahLst/>
              <a:cxnLst/>
              <a:rect l="l" t="t" r="r" b="b"/>
              <a:pathLst>
                <a:path w="1246" h="1115" extrusionOk="0">
                  <a:moveTo>
                    <a:pt x="547" y="339"/>
                  </a:moveTo>
                  <a:cubicBezTo>
                    <a:pt x="596" y="339"/>
                    <a:pt x="647" y="350"/>
                    <a:pt x="690" y="369"/>
                  </a:cubicBezTo>
                  <a:cubicBezTo>
                    <a:pt x="853" y="436"/>
                    <a:pt x="834" y="627"/>
                    <a:pt x="700" y="733"/>
                  </a:cubicBezTo>
                  <a:cubicBezTo>
                    <a:pt x="647" y="774"/>
                    <a:pt x="581" y="797"/>
                    <a:pt x="521" y="797"/>
                  </a:cubicBezTo>
                  <a:cubicBezTo>
                    <a:pt x="440" y="797"/>
                    <a:pt x="367" y="755"/>
                    <a:pt x="345" y="656"/>
                  </a:cubicBezTo>
                  <a:cubicBezTo>
                    <a:pt x="326" y="570"/>
                    <a:pt x="326" y="484"/>
                    <a:pt x="365" y="416"/>
                  </a:cubicBezTo>
                  <a:cubicBezTo>
                    <a:pt x="393" y="388"/>
                    <a:pt x="432" y="359"/>
                    <a:pt x="470" y="349"/>
                  </a:cubicBezTo>
                  <a:cubicBezTo>
                    <a:pt x="494" y="343"/>
                    <a:pt x="520" y="339"/>
                    <a:pt x="547" y="339"/>
                  </a:cubicBezTo>
                  <a:close/>
                  <a:moveTo>
                    <a:pt x="531" y="1"/>
                  </a:moveTo>
                  <a:cubicBezTo>
                    <a:pt x="295" y="1"/>
                    <a:pt x="52" y="95"/>
                    <a:pt x="10" y="330"/>
                  </a:cubicBezTo>
                  <a:cubicBezTo>
                    <a:pt x="1" y="388"/>
                    <a:pt x="20" y="436"/>
                    <a:pt x="48" y="474"/>
                  </a:cubicBezTo>
                  <a:cubicBezTo>
                    <a:pt x="29" y="560"/>
                    <a:pt x="29" y="646"/>
                    <a:pt x="48" y="723"/>
                  </a:cubicBezTo>
                  <a:cubicBezTo>
                    <a:pt x="105" y="980"/>
                    <a:pt x="317" y="1114"/>
                    <a:pt x="543" y="1114"/>
                  </a:cubicBezTo>
                  <a:cubicBezTo>
                    <a:pt x="663" y="1114"/>
                    <a:pt x="786" y="1077"/>
                    <a:pt x="891" y="1001"/>
                  </a:cubicBezTo>
                  <a:cubicBezTo>
                    <a:pt x="1198" y="771"/>
                    <a:pt x="1246" y="311"/>
                    <a:pt x="901" y="91"/>
                  </a:cubicBezTo>
                  <a:cubicBezTo>
                    <a:pt x="809" y="34"/>
                    <a:pt x="671" y="1"/>
                    <a:pt x="53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89" name="Google Shape;2089;p57"/>
            <p:cNvSpPr/>
            <p:nvPr/>
          </p:nvSpPr>
          <p:spPr>
            <a:xfrm>
              <a:off x="2672675" y="5211725"/>
              <a:ext cx="38350" cy="34750"/>
            </a:xfrm>
            <a:custGeom>
              <a:avLst/>
              <a:gdLst/>
              <a:ahLst/>
              <a:cxnLst/>
              <a:rect l="l" t="t" r="r" b="b"/>
              <a:pathLst>
                <a:path w="1534" h="1390" extrusionOk="0">
                  <a:moveTo>
                    <a:pt x="794" y="344"/>
                  </a:moveTo>
                  <a:cubicBezTo>
                    <a:pt x="863" y="344"/>
                    <a:pt x="928" y="373"/>
                    <a:pt x="978" y="422"/>
                  </a:cubicBezTo>
                  <a:cubicBezTo>
                    <a:pt x="1131" y="604"/>
                    <a:pt x="1074" y="892"/>
                    <a:pt x="853" y="1007"/>
                  </a:cubicBezTo>
                  <a:cubicBezTo>
                    <a:pt x="797" y="1037"/>
                    <a:pt x="723" y="1054"/>
                    <a:pt x="650" y="1054"/>
                  </a:cubicBezTo>
                  <a:cubicBezTo>
                    <a:pt x="513" y="1054"/>
                    <a:pt x="373" y="993"/>
                    <a:pt x="336" y="844"/>
                  </a:cubicBezTo>
                  <a:cubicBezTo>
                    <a:pt x="317" y="777"/>
                    <a:pt x="326" y="710"/>
                    <a:pt x="346" y="642"/>
                  </a:cubicBezTo>
                  <a:cubicBezTo>
                    <a:pt x="359" y="646"/>
                    <a:pt x="373" y="648"/>
                    <a:pt x="387" y="648"/>
                  </a:cubicBezTo>
                  <a:cubicBezTo>
                    <a:pt x="442" y="648"/>
                    <a:pt x="495" y="619"/>
                    <a:pt x="518" y="566"/>
                  </a:cubicBezTo>
                  <a:cubicBezTo>
                    <a:pt x="575" y="470"/>
                    <a:pt x="614" y="393"/>
                    <a:pt x="719" y="355"/>
                  </a:cubicBezTo>
                  <a:cubicBezTo>
                    <a:pt x="744" y="348"/>
                    <a:pt x="769" y="344"/>
                    <a:pt x="794" y="344"/>
                  </a:cubicBezTo>
                  <a:close/>
                  <a:moveTo>
                    <a:pt x="798" y="0"/>
                  </a:moveTo>
                  <a:cubicBezTo>
                    <a:pt x="551" y="0"/>
                    <a:pt x="296" y="119"/>
                    <a:pt x="231" y="346"/>
                  </a:cubicBezTo>
                  <a:cubicBezTo>
                    <a:pt x="68" y="499"/>
                    <a:pt x="1" y="729"/>
                    <a:pt x="39" y="949"/>
                  </a:cubicBezTo>
                  <a:cubicBezTo>
                    <a:pt x="110" y="1244"/>
                    <a:pt x="387" y="1389"/>
                    <a:pt x="668" y="1389"/>
                  </a:cubicBezTo>
                  <a:cubicBezTo>
                    <a:pt x="807" y="1389"/>
                    <a:pt x="947" y="1354"/>
                    <a:pt x="1064" y="1284"/>
                  </a:cubicBezTo>
                  <a:cubicBezTo>
                    <a:pt x="1476" y="1035"/>
                    <a:pt x="1533" y="470"/>
                    <a:pt x="1198" y="135"/>
                  </a:cubicBezTo>
                  <a:cubicBezTo>
                    <a:pt x="1097" y="44"/>
                    <a:pt x="949" y="0"/>
                    <a:pt x="79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2090" name="Google Shape;2090;p57"/>
          <p:cNvGrpSpPr/>
          <p:nvPr/>
        </p:nvGrpSpPr>
        <p:grpSpPr>
          <a:xfrm>
            <a:off x="1388961" y="4022491"/>
            <a:ext cx="777023" cy="577992"/>
            <a:chOff x="2122775" y="3274600"/>
            <a:chExt cx="383475" cy="285250"/>
          </a:xfrm>
        </p:grpSpPr>
        <p:sp>
          <p:nvSpPr>
            <p:cNvPr id="2091" name="Google Shape;2091;p57"/>
            <p:cNvSpPr/>
            <p:nvPr/>
          </p:nvSpPr>
          <p:spPr>
            <a:xfrm>
              <a:off x="2447300" y="3506275"/>
              <a:ext cx="58950" cy="45375"/>
            </a:xfrm>
            <a:custGeom>
              <a:avLst/>
              <a:gdLst/>
              <a:ahLst/>
              <a:cxnLst/>
              <a:rect l="l" t="t" r="r" b="b"/>
              <a:pathLst>
                <a:path w="2358" h="1815" extrusionOk="0">
                  <a:moveTo>
                    <a:pt x="1234" y="329"/>
                  </a:moveTo>
                  <a:cubicBezTo>
                    <a:pt x="1361" y="329"/>
                    <a:pt x="1490" y="372"/>
                    <a:pt x="1610" y="476"/>
                  </a:cubicBezTo>
                  <a:cubicBezTo>
                    <a:pt x="1974" y="783"/>
                    <a:pt x="1706" y="1300"/>
                    <a:pt x="1323" y="1434"/>
                  </a:cubicBezTo>
                  <a:cubicBezTo>
                    <a:pt x="1240" y="1463"/>
                    <a:pt x="1150" y="1477"/>
                    <a:pt x="1059" y="1477"/>
                  </a:cubicBezTo>
                  <a:cubicBezTo>
                    <a:pt x="813" y="1477"/>
                    <a:pt x="563" y="1371"/>
                    <a:pt x="451" y="1147"/>
                  </a:cubicBezTo>
                  <a:cubicBezTo>
                    <a:pt x="393" y="1022"/>
                    <a:pt x="384" y="879"/>
                    <a:pt x="422" y="745"/>
                  </a:cubicBezTo>
                  <a:lnTo>
                    <a:pt x="422" y="745"/>
                  </a:lnTo>
                  <a:cubicBezTo>
                    <a:pt x="437" y="749"/>
                    <a:pt x="452" y="752"/>
                    <a:pt x="468" y="752"/>
                  </a:cubicBezTo>
                  <a:cubicBezTo>
                    <a:pt x="512" y="752"/>
                    <a:pt x="557" y="732"/>
                    <a:pt x="585" y="697"/>
                  </a:cubicBezTo>
                  <a:cubicBezTo>
                    <a:pt x="743" y="494"/>
                    <a:pt x="985" y="329"/>
                    <a:pt x="1234" y="329"/>
                  </a:cubicBezTo>
                  <a:close/>
                  <a:moveTo>
                    <a:pt x="1261" y="1"/>
                  </a:moveTo>
                  <a:cubicBezTo>
                    <a:pt x="1097" y="1"/>
                    <a:pt x="930" y="41"/>
                    <a:pt x="777" y="112"/>
                  </a:cubicBezTo>
                  <a:cubicBezTo>
                    <a:pt x="288" y="227"/>
                    <a:pt x="1" y="716"/>
                    <a:pt x="144" y="1195"/>
                  </a:cubicBezTo>
                  <a:cubicBezTo>
                    <a:pt x="264" y="1603"/>
                    <a:pt x="678" y="1815"/>
                    <a:pt x="1084" y="1815"/>
                  </a:cubicBezTo>
                  <a:cubicBezTo>
                    <a:pt x="1230" y="1815"/>
                    <a:pt x="1375" y="1787"/>
                    <a:pt x="1505" y="1731"/>
                  </a:cubicBezTo>
                  <a:cubicBezTo>
                    <a:pt x="2041" y="1511"/>
                    <a:pt x="2357" y="812"/>
                    <a:pt x="1955" y="333"/>
                  </a:cubicBezTo>
                  <a:cubicBezTo>
                    <a:pt x="1768" y="99"/>
                    <a:pt x="1517" y="1"/>
                    <a:pt x="126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92" name="Google Shape;2092;p57"/>
            <p:cNvSpPr/>
            <p:nvPr/>
          </p:nvSpPr>
          <p:spPr>
            <a:xfrm>
              <a:off x="2416325" y="3441800"/>
              <a:ext cx="67175" cy="62025"/>
            </a:xfrm>
            <a:custGeom>
              <a:avLst/>
              <a:gdLst/>
              <a:ahLst/>
              <a:cxnLst/>
              <a:rect l="l" t="t" r="r" b="b"/>
              <a:pathLst>
                <a:path w="2687" h="2481" extrusionOk="0">
                  <a:moveTo>
                    <a:pt x="193" y="1"/>
                  </a:moveTo>
                  <a:cubicBezTo>
                    <a:pt x="90" y="1"/>
                    <a:pt x="1" y="130"/>
                    <a:pt x="90" y="220"/>
                  </a:cubicBezTo>
                  <a:cubicBezTo>
                    <a:pt x="607" y="737"/>
                    <a:pt x="1125" y="1254"/>
                    <a:pt x="1604" y="1810"/>
                  </a:cubicBezTo>
                  <a:cubicBezTo>
                    <a:pt x="1489" y="1781"/>
                    <a:pt x="1374" y="1743"/>
                    <a:pt x="1259" y="1714"/>
                  </a:cubicBezTo>
                  <a:cubicBezTo>
                    <a:pt x="1237" y="1708"/>
                    <a:pt x="1217" y="1706"/>
                    <a:pt x="1199" y="1706"/>
                  </a:cubicBezTo>
                  <a:cubicBezTo>
                    <a:pt x="997" y="1706"/>
                    <a:pt x="943" y="2009"/>
                    <a:pt x="1153" y="2088"/>
                  </a:cubicBezTo>
                  <a:lnTo>
                    <a:pt x="2178" y="2471"/>
                  </a:lnTo>
                  <a:cubicBezTo>
                    <a:pt x="2198" y="2477"/>
                    <a:pt x="2217" y="2480"/>
                    <a:pt x="2234" y="2480"/>
                  </a:cubicBezTo>
                  <a:cubicBezTo>
                    <a:pt x="2346" y="2480"/>
                    <a:pt x="2417" y="2359"/>
                    <a:pt x="2408" y="2260"/>
                  </a:cubicBezTo>
                  <a:cubicBezTo>
                    <a:pt x="2686" y="2021"/>
                    <a:pt x="2389" y="1685"/>
                    <a:pt x="2447" y="1398"/>
                  </a:cubicBezTo>
                  <a:cubicBezTo>
                    <a:pt x="2476" y="1248"/>
                    <a:pt x="2355" y="1150"/>
                    <a:pt x="2240" y="1150"/>
                  </a:cubicBezTo>
                  <a:cubicBezTo>
                    <a:pt x="2164" y="1150"/>
                    <a:pt x="2090" y="1193"/>
                    <a:pt x="2063" y="1293"/>
                  </a:cubicBezTo>
                  <a:cubicBezTo>
                    <a:pt x="1996" y="1513"/>
                    <a:pt x="2121" y="1647"/>
                    <a:pt x="2102" y="1839"/>
                  </a:cubicBezTo>
                  <a:cubicBezTo>
                    <a:pt x="2102" y="1848"/>
                    <a:pt x="2102" y="1858"/>
                    <a:pt x="2102" y="1867"/>
                  </a:cubicBezTo>
                  <a:cubicBezTo>
                    <a:pt x="1537" y="1216"/>
                    <a:pt x="923" y="603"/>
                    <a:pt x="282" y="37"/>
                  </a:cubicBezTo>
                  <a:cubicBezTo>
                    <a:pt x="254" y="12"/>
                    <a:pt x="223" y="1"/>
                    <a:pt x="19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93" name="Google Shape;2093;p57"/>
            <p:cNvSpPr/>
            <p:nvPr/>
          </p:nvSpPr>
          <p:spPr>
            <a:xfrm>
              <a:off x="2371625" y="3402925"/>
              <a:ext cx="56550" cy="47275"/>
            </a:xfrm>
            <a:custGeom>
              <a:avLst/>
              <a:gdLst/>
              <a:ahLst/>
              <a:cxnLst/>
              <a:rect l="l" t="t" r="r" b="b"/>
              <a:pathLst>
                <a:path w="2262" h="1891" extrusionOk="0">
                  <a:moveTo>
                    <a:pt x="862" y="318"/>
                  </a:moveTo>
                  <a:cubicBezTo>
                    <a:pt x="884" y="368"/>
                    <a:pt x="931" y="396"/>
                    <a:pt x="978" y="396"/>
                  </a:cubicBezTo>
                  <a:cubicBezTo>
                    <a:pt x="994" y="396"/>
                    <a:pt x="1010" y="393"/>
                    <a:pt x="1025" y="385"/>
                  </a:cubicBezTo>
                  <a:cubicBezTo>
                    <a:pt x="1107" y="353"/>
                    <a:pt x="1194" y="337"/>
                    <a:pt x="1280" y="337"/>
                  </a:cubicBezTo>
                  <a:cubicBezTo>
                    <a:pt x="1527" y="337"/>
                    <a:pt x="1764" y="472"/>
                    <a:pt x="1820" y="749"/>
                  </a:cubicBezTo>
                  <a:cubicBezTo>
                    <a:pt x="1897" y="1133"/>
                    <a:pt x="1543" y="1516"/>
                    <a:pt x="1179" y="1554"/>
                  </a:cubicBezTo>
                  <a:lnTo>
                    <a:pt x="1169" y="1554"/>
                  </a:lnTo>
                  <a:cubicBezTo>
                    <a:pt x="1142" y="1557"/>
                    <a:pt x="1115" y="1558"/>
                    <a:pt x="1089" y="1558"/>
                  </a:cubicBezTo>
                  <a:cubicBezTo>
                    <a:pt x="365" y="1558"/>
                    <a:pt x="123" y="568"/>
                    <a:pt x="862" y="318"/>
                  </a:cubicBezTo>
                  <a:close/>
                  <a:moveTo>
                    <a:pt x="1278" y="0"/>
                  </a:moveTo>
                  <a:cubicBezTo>
                    <a:pt x="1152" y="0"/>
                    <a:pt x="1025" y="31"/>
                    <a:pt x="910" y="98"/>
                  </a:cubicBezTo>
                  <a:cubicBezTo>
                    <a:pt x="901" y="108"/>
                    <a:pt x="891" y="117"/>
                    <a:pt x="891" y="117"/>
                  </a:cubicBezTo>
                  <a:lnTo>
                    <a:pt x="862" y="117"/>
                  </a:lnTo>
                  <a:cubicBezTo>
                    <a:pt x="858" y="117"/>
                    <a:pt x="853" y="117"/>
                    <a:pt x="849" y="117"/>
                  </a:cubicBezTo>
                  <a:cubicBezTo>
                    <a:pt x="348" y="117"/>
                    <a:pt x="1" y="639"/>
                    <a:pt x="86" y="1104"/>
                  </a:cubicBezTo>
                  <a:cubicBezTo>
                    <a:pt x="162" y="1581"/>
                    <a:pt x="632" y="1890"/>
                    <a:pt x="1101" y="1890"/>
                  </a:cubicBezTo>
                  <a:cubicBezTo>
                    <a:pt x="1169" y="1890"/>
                    <a:pt x="1237" y="1884"/>
                    <a:pt x="1303" y="1870"/>
                  </a:cubicBezTo>
                  <a:cubicBezTo>
                    <a:pt x="1840" y="1765"/>
                    <a:pt x="2261" y="1209"/>
                    <a:pt x="2137" y="663"/>
                  </a:cubicBezTo>
                  <a:cubicBezTo>
                    <a:pt x="2043" y="275"/>
                    <a:pt x="1659" y="0"/>
                    <a:pt x="127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94" name="Google Shape;2094;p57"/>
            <p:cNvSpPr/>
            <p:nvPr/>
          </p:nvSpPr>
          <p:spPr>
            <a:xfrm>
              <a:off x="2376175" y="3511700"/>
              <a:ext cx="49350" cy="42750"/>
            </a:xfrm>
            <a:custGeom>
              <a:avLst/>
              <a:gdLst/>
              <a:ahLst/>
              <a:cxnLst/>
              <a:rect l="l" t="t" r="r" b="b"/>
              <a:pathLst>
                <a:path w="1974" h="1710" extrusionOk="0">
                  <a:moveTo>
                    <a:pt x="1070" y="409"/>
                  </a:moveTo>
                  <a:cubicBezTo>
                    <a:pt x="1275" y="409"/>
                    <a:pt x="1467" y="551"/>
                    <a:pt x="1485" y="815"/>
                  </a:cubicBezTo>
                  <a:cubicBezTo>
                    <a:pt x="1513" y="1120"/>
                    <a:pt x="1264" y="1372"/>
                    <a:pt x="963" y="1372"/>
                  </a:cubicBezTo>
                  <a:cubicBezTo>
                    <a:pt x="952" y="1372"/>
                    <a:pt x="941" y="1371"/>
                    <a:pt x="930" y="1371"/>
                  </a:cubicBezTo>
                  <a:lnTo>
                    <a:pt x="939" y="1371"/>
                  </a:lnTo>
                  <a:cubicBezTo>
                    <a:pt x="642" y="1371"/>
                    <a:pt x="364" y="1179"/>
                    <a:pt x="345" y="872"/>
                  </a:cubicBezTo>
                  <a:cubicBezTo>
                    <a:pt x="345" y="719"/>
                    <a:pt x="393" y="566"/>
                    <a:pt x="479" y="441"/>
                  </a:cubicBezTo>
                  <a:cubicBezTo>
                    <a:pt x="486" y="532"/>
                    <a:pt x="558" y="588"/>
                    <a:pt x="633" y="588"/>
                  </a:cubicBezTo>
                  <a:cubicBezTo>
                    <a:pt x="670" y="588"/>
                    <a:pt x="707" y="575"/>
                    <a:pt x="738" y="547"/>
                  </a:cubicBezTo>
                  <a:cubicBezTo>
                    <a:pt x="834" y="454"/>
                    <a:pt x="954" y="409"/>
                    <a:pt x="1070" y="409"/>
                  </a:cubicBezTo>
                  <a:close/>
                  <a:moveTo>
                    <a:pt x="930" y="1"/>
                  </a:moveTo>
                  <a:cubicBezTo>
                    <a:pt x="403" y="10"/>
                    <a:pt x="0" y="470"/>
                    <a:pt x="58" y="987"/>
                  </a:cubicBezTo>
                  <a:cubicBezTo>
                    <a:pt x="109" y="1446"/>
                    <a:pt x="529" y="1709"/>
                    <a:pt x="958" y="1709"/>
                  </a:cubicBezTo>
                  <a:cubicBezTo>
                    <a:pt x="1012" y="1709"/>
                    <a:pt x="1067" y="1705"/>
                    <a:pt x="1121" y="1696"/>
                  </a:cubicBezTo>
                  <a:cubicBezTo>
                    <a:pt x="1658" y="1601"/>
                    <a:pt x="1974" y="1035"/>
                    <a:pt x="1773" y="528"/>
                  </a:cubicBezTo>
                  <a:cubicBezTo>
                    <a:pt x="1648" y="251"/>
                    <a:pt x="1374" y="74"/>
                    <a:pt x="1074" y="74"/>
                  </a:cubicBezTo>
                  <a:cubicBezTo>
                    <a:pt x="1051" y="74"/>
                    <a:pt x="1029" y="75"/>
                    <a:pt x="1006" y="77"/>
                  </a:cubicBezTo>
                  <a:cubicBezTo>
                    <a:pt x="1006" y="29"/>
                    <a:pt x="977" y="1"/>
                    <a:pt x="93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95" name="Google Shape;2095;p57"/>
            <p:cNvSpPr/>
            <p:nvPr/>
          </p:nvSpPr>
          <p:spPr>
            <a:xfrm>
              <a:off x="2380175" y="3454100"/>
              <a:ext cx="36025" cy="56350"/>
            </a:xfrm>
            <a:custGeom>
              <a:avLst/>
              <a:gdLst/>
              <a:ahLst/>
              <a:cxnLst/>
              <a:rect l="l" t="t" r="r" b="b"/>
              <a:pathLst>
                <a:path w="1441" h="2254" extrusionOk="0">
                  <a:moveTo>
                    <a:pt x="862" y="0"/>
                  </a:moveTo>
                  <a:cubicBezTo>
                    <a:pt x="811" y="0"/>
                    <a:pt x="764" y="28"/>
                    <a:pt x="760" y="92"/>
                  </a:cubicBezTo>
                  <a:cubicBezTo>
                    <a:pt x="693" y="561"/>
                    <a:pt x="645" y="1040"/>
                    <a:pt x="578" y="1519"/>
                  </a:cubicBezTo>
                  <a:cubicBezTo>
                    <a:pt x="501" y="1423"/>
                    <a:pt x="415" y="1337"/>
                    <a:pt x="319" y="1260"/>
                  </a:cubicBezTo>
                  <a:cubicBezTo>
                    <a:pt x="290" y="1238"/>
                    <a:pt x="259" y="1228"/>
                    <a:pt x="229" y="1228"/>
                  </a:cubicBezTo>
                  <a:cubicBezTo>
                    <a:pt x="105" y="1228"/>
                    <a:pt x="1" y="1395"/>
                    <a:pt x="70" y="1519"/>
                  </a:cubicBezTo>
                  <a:lnTo>
                    <a:pt x="425" y="2151"/>
                  </a:lnTo>
                  <a:cubicBezTo>
                    <a:pt x="456" y="2207"/>
                    <a:pt x="514" y="2242"/>
                    <a:pt x="576" y="2242"/>
                  </a:cubicBezTo>
                  <a:cubicBezTo>
                    <a:pt x="590" y="2242"/>
                    <a:pt x="603" y="2241"/>
                    <a:pt x="616" y="2238"/>
                  </a:cubicBezTo>
                  <a:cubicBezTo>
                    <a:pt x="640" y="2248"/>
                    <a:pt x="664" y="2253"/>
                    <a:pt x="687" y="2253"/>
                  </a:cubicBezTo>
                  <a:cubicBezTo>
                    <a:pt x="768" y="2253"/>
                    <a:pt x="841" y="2193"/>
                    <a:pt x="856" y="2103"/>
                  </a:cubicBezTo>
                  <a:cubicBezTo>
                    <a:pt x="1143" y="1902"/>
                    <a:pt x="1344" y="1605"/>
                    <a:pt x="1411" y="1260"/>
                  </a:cubicBezTo>
                  <a:cubicBezTo>
                    <a:pt x="1440" y="1127"/>
                    <a:pt x="1333" y="1040"/>
                    <a:pt x="1229" y="1040"/>
                  </a:cubicBezTo>
                  <a:cubicBezTo>
                    <a:pt x="1160" y="1040"/>
                    <a:pt x="1093" y="1077"/>
                    <a:pt x="1067" y="1165"/>
                  </a:cubicBezTo>
                  <a:cubicBezTo>
                    <a:pt x="1019" y="1289"/>
                    <a:pt x="961" y="1414"/>
                    <a:pt x="884" y="1519"/>
                  </a:cubicBezTo>
                  <a:cubicBezTo>
                    <a:pt x="923" y="1059"/>
                    <a:pt x="971" y="590"/>
                    <a:pt x="999" y="120"/>
                  </a:cubicBezTo>
                  <a:cubicBezTo>
                    <a:pt x="999" y="45"/>
                    <a:pt x="928" y="0"/>
                    <a:pt x="86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96" name="Google Shape;2096;p57"/>
            <p:cNvSpPr/>
            <p:nvPr/>
          </p:nvSpPr>
          <p:spPr>
            <a:xfrm>
              <a:off x="2329000" y="3330850"/>
              <a:ext cx="63475" cy="57750"/>
            </a:xfrm>
            <a:custGeom>
              <a:avLst/>
              <a:gdLst/>
              <a:ahLst/>
              <a:cxnLst/>
              <a:rect l="l" t="t" r="r" b="b"/>
              <a:pathLst>
                <a:path w="2539" h="2310" extrusionOk="0">
                  <a:moveTo>
                    <a:pt x="217" y="1"/>
                  </a:moveTo>
                  <a:cubicBezTo>
                    <a:pt x="100" y="1"/>
                    <a:pt x="1" y="146"/>
                    <a:pt x="105" y="251"/>
                  </a:cubicBezTo>
                  <a:cubicBezTo>
                    <a:pt x="565" y="720"/>
                    <a:pt x="1035" y="1180"/>
                    <a:pt x="1514" y="1630"/>
                  </a:cubicBezTo>
                  <a:lnTo>
                    <a:pt x="1284" y="1582"/>
                  </a:lnTo>
                  <a:cubicBezTo>
                    <a:pt x="1269" y="1579"/>
                    <a:pt x="1255" y="1578"/>
                    <a:pt x="1241" y="1578"/>
                  </a:cubicBezTo>
                  <a:cubicBezTo>
                    <a:pt x="1022" y="1578"/>
                    <a:pt x="935" y="1921"/>
                    <a:pt x="1178" y="1975"/>
                  </a:cubicBezTo>
                  <a:cubicBezTo>
                    <a:pt x="1504" y="2033"/>
                    <a:pt x="1820" y="2138"/>
                    <a:pt x="2117" y="2282"/>
                  </a:cubicBezTo>
                  <a:cubicBezTo>
                    <a:pt x="2150" y="2301"/>
                    <a:pt x="2186" y="2310"/>
                    <a:pt x="2221" y="2310"/>
                  </a:cubicBezTo>
                  <a:cubicBezTo>
                    <a:pt x="2306" y="2310"/>
                    <a:pt x="2387" y="2255"/>
                    <a:pt x="2414" y="2167"/>
                  </a:cubicBezTo>
                  <a:cubicBezTo>
                    <a:pt x="2539" y="1822"/>
                    <a:pt x="2539" y="1439"/>
                    <a:pt x="2433" y="1084"/>
                  </a:cubicBezTo>
                  <a:cubicBezTo>
                    <a:pt x="2403" y="1000"/>
                    <a:pt x="2313" y="957"/>
                    <a:pt x="2228" y="957"/>
                  </a:cubicBezTo>
                  <a:cubicBezTo>
                    <a:pt x="2128" y="957"/>
                    <a:pt x="2035" y="1017"/>
                    <a:pt x="2050" y="1142"/>
                  </a:cubicBezTo>
                  <a:cubicBezTo>
                    <a:pt x="2079" y="1304"/>
                    <a:pt x="2088" y="1467"/>
                    <a:pt x="2088" y="1630"/>
                  </a:cubicBezTo>
                  <a:cubicBezTo>
                    <a:pt x="1504" y="1094"/>
                    <a:pt x="920" y="557"/>
                    <a:pt x="316" y="40"/>
                  </a:cubicBezTo>
                  <a:cubicBezTo>
                    <a:pt x="284" y="12"/>
                    <a:pt x="250" y="1"/>
                    <a:pt x="217"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97" name="Google Shape;2097;p57"/>
            <p:cNvSpPr/>
            <p:nvPr/>
          </p:nvSpPr>
          <p:spPr>
            <a:xfrm>
              <a:off x="2279400" y="3274600"/>
              <a:ext cx="63275" cy="54300"/>
            </a:xfrm>
            <a:custGeom>
              <a:avLst/>
              <a:gdLst/>
              <a:ahLst/>
              <a:cxnLst/>
              <a:rect l="l" t="t" r="r" b="b"/>
              <a:pathLst>
                <a:path w="2531" h="2172" extrusionOk="0">
                  <a:moveTo>
                    <a:pt x="1371" y="352"/>
                  </a:moveTo>
                  <a:cubicBezTo>
                    <a:pt x="1500" y="352"/>
                    <a:pt x="1630" y="388"/>
                    <a:pt x="1754" y="470"/>
                  </a:cubicBezTo>
                  <a:cubicBezTo>
                    <a:pt x="2099" y="709"/>
                    <a:pt x="2118" y="1265"/>
                    <a:pt x="1859" y="1571"/>
                  </a:cubicBezTo>
                  <a:cubicBezTo>
                    <a:pt x="1714" y="1738"/>
                    <a:pt x="1493" y="1817"/>
                    <a:pt x="1272" y="1817"/>
                  </a:cubicBezTo>
                  <a:cubicBezTo>
                    <a:pt x="1099" y="1817"/>
                    <a:pt x="925" y="1769"/>
                    <a:pt x="786" y="1677"/>
                  </a:cubicBezTo>
                  <a:cubicBezTo>
                    <a:pt x="432" y="1456"/>
                    <a:pt x="346" y="977"/>
                    <a:pt x="604" y="652"/>
                  </a:cubicBezTo>
                  <a:lnTo>
                    <a:pt x="604" y="652"/>
                  </a:lnTo>
                  <a:cubicBezTo>
                    <a:pt x="623" y="658"/>
                    <a:pt x="641" y="661"/>
                    <a:pt x="659" y="661"/>
                  </a:cubicBezTo>
                  <a:cubicBezTo>
                    <a:pt x="697" y="661"/>
                    <a:pt x="735" y="646"/>
                    <a:pt x="767" y="613"/>
                  </a:cubicBezTo>
                  <a:cubicBezTo>
                    <a:pt x="936" y="456"/>
                    <a:pt x="1151" y="352"/>
                    <a:pt x="1371" y="352"/>
                  </a:cubicBezTo>
                  <a:close/>
                  <a:moveTo>
                    <a:pt x="1355" y="0"/>
                  </a:moveTo>
                  <a:cubicBezTo>
                    <a:pt x="1059" y="0"/>
                    <a:pt x="764" y="115"/>
                    <a:pt x="576" y="345"/>
                  </a:cubicBezTo>
                  <a:cubicBezTo>
                    <a:pt x="58" y="537"/>
                    <a:pt x="1" y="1293"/>
                    <a:pt x="336" y="1734"/>
                  </a:cubicBezTo>
                  <a:cubicBezTo>
                    <a:pt x="570" y="2022"/>
                    <a:pt x="912" y="2172"/>
                    <a:pt x="1258" y="2172"/>
                  </a:cubicBezTo>
                  <a:cubicBezTo>
                    <a:pt x="1522" y="2172"/>
                    <a:pt x="1789" y="2085"/>
                    <a:pt x="2013" y="1907"/>
                  </a:cubicBezTo>
                  <a:cubicBezTo>
                    <a:pt x="2492" y="1504"/>
                    <a:pt x="2530" y="699"/>
                    <a:pt x="2070" y="268"/>
                  </a:cubicBezTo>
                  <a:cubicBezTo>
                    <a:pt x="1878" y="89"/>
                    <a:pt x="1616" y="0"/>
                    <a:pt x="135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98" name="Google Shape;2098;p57"/>
            <p:cNvSpPr/>
            <p:nvPr/>
          </p:nvSpPr>
          <p:spPr>
            <a:xfrm>
              <a:off x="2240850" y="3512100"/>
              <a:ext cx="51275" cy="47750"/>
            </a:xfrm>
            <a:custGeom>
              <a:avLst/>
              <a:gdLst/>
              <a:ahLst/>
              <a:cxnLst/>
              <a:rect l="l" t="t" r="r" b="b"/>
              <a:pathLst>
                <a:path w="2051" h="1910" extrusionOk="0">
                  <a:moveTo>
                    <a:pt x="940" y="310"/>
                  </a:moveTo>
                  <a:cubicBezTo>
                    <a:pt x="1186" y="310"/>
                    <a:pt x="1418" y="441"/>
                    <a:pt x="1543" y="665"/>
                  </a:cubicBezTo>
                  <a:cubicBezTo>
                    <a:pt x="1687" y="1000"/>
                    <a:pt x="1543" y="1383"/>
                    <a:pt x="1217" y="1537"/>
                  </a:cubicBezTo>
                  <a:cubicBezTo>
                    <a:pt x="1138" y="1568"/>
                    <a:pt x="1057" y="1582"/>
                    <a:pt x="977" y="1582"/>
                  </a:cubicBezTo>
                  <a:cubicBezTo>
                    <a:pt x="713" y="1582"/>
                    <a:pt x="468" y="1419"/>
                    <a:pt x="364" y="1153"/>
                  </a:cubicBezTo>
                  <a:cubicBezTo>
                    <a:pt x="230" y="780"/>
                    <a:pt x="499" y="454"/>
                    <a:pt x="824" y="320"/>
                  </a:cubicBezTo>
                  <a:cubicBezTo>
                    <a:pt x="863" y="313"/>
                    <a:pt x="902" y="310"/>
                    <a:pt x="940" y="310"/>
                  </a:cubicBezTo>
                  <a:close/>
                  <a:moveTo>
                    <a:pt x="950" y="1"/>
                  </a:moveTo>
                  <a:cubicBezTo>
                    <a:pt x="812" y="1"/>
                    <a:pt x="671" y="29"/>
                    <a:pt x="537" y="90"/>
                  </a:cubicBezTo>
                  <a:cubicBezTo>
                    <a:pt x="479" y="119"/>
                    <a:pt x="451" y="176"/>
                    <a:pt x="470" y="243"/>
                  </a:cubicBezTo>
                  <a:cubicBezTo>
                    <a:pt x="163" y="435"/>
                    <a:pt x="0" y="799"/>
                    <a:pt x="58" y="1153"/>
                  </a:cubicBezTo>
                  <a:cubicBezTo>
                    <a:pt x="162" y="1608"/>
                    <a:pt x="571" y="1910"/>
                    <a:pt x="1014" y="1910"/>
                  </a:cubicBezTo>
                  <a:cubicBezTo>
                    <a:pt x="1104" y="1910"/>
                    <a:pt x="1194" y="1898"/>
                    <a:pt x="1284" y="1872"/>
                  </a:cubicBezTo>
                  <a:cubicBezTo>
                    <a:pt x="1792" y="1671"/>
                    <a:pt x="2051" y="1106"/>
                    <a:pt x="1859" y="588"/>
                  </a:cubicBezTo>
                  <a:cubicBezTo>
                    <a:pt x="1697" y="222"/>
                    <a:pt x="1333" y="1"/>
                    <a:pt x="95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099" name="Google Shape;2099;p57"/>
            <p:cNvSpPr/>
            <p:nvPr/>
          </p:nvSpPr>
          <p:spPr>
            <a:xfrm>
              <a:off x="2249475" y="3329950"/>
              <a:ext cx="37325" cy="62750"/>
            </a:xfrm>
            <a:custGeom>
              <a:avLst/>
              <a:gdLst/>
              <a:ahLst/>
              <a:cxnLst/>
              <a:rect l="l" t="t" r="r" b="b"/>
              <a:pathLst>
                <a:path w="1493" h="2510" extrusionOk="0">
                  <a:moveTo>
                    <a:pt x="1306" y="1"/>
                  </a:moveTo>
                  <a:cubicBezTo>
                    <a:pt x="1272" y="1"/>
                    <a:pt x="1238" y="17"/>
                    <a:pt x="1217" y="57"/>
                  </a:cubicBezTo>
                  <a:cubicBezTo>
                    <a:pt x="920" y="555"/>
                    <a:pt x="661" y="1063"/>
                    <a:pt x="431" y="1589"/>
                  </a:cubicBezTo>
                  <a:cubicBezTo>
                    <a:pt x="422" y="1561"/>
                    <a:pt x="422" y="1542"/>
                    <a:pt x="422" y="1513"/>
                  </a:cubicBezTo>
                  <a:cubicBezTo>
                    <a:pt x="422" y="1379"/>
                    <a:pt x="324" y="1312"/>
                    <a:pt x="225" y="1312"/>
                  </a:cubicBezTo>
                  <a:cubicBezTo>
                    <a:pt x="127" y="1312"/>
                    <a:pt x="29" y="1379"/>
                    <a:pt x="29" y="1513"/>
                  </a:cubicBezTo>
                  <a:cubicBezTo>
                    <a:pt x="0" y="1743"/>
                    <a:pt x="19" y="1973"/>
                    <a:pt x="96" y="2193"/>
                  </a:cubicBezTo>
                  <a:cubicBezTo>
                    <a:pt x="96" y="2241"/>
                    <a:pt x="106" y="2289"/>
                    <a:pt x="106" y="2327"/>
                  </a:cubicBezTo>
                  <a:cubicBezTo>
                    <a:pt x="112" y="2439"/>
                    <a:pt x="204" y="2510"/>
                    <a:pt x="301" y="2510"/>
                  </a:cubicBezTo>
                  <a:cubicBezTo>
                    <a:pt x="346" y="2510"/>
                    <a:pt x="392" y="2495"/>
                    <a:pt x="431" y="2461"/>
                  </a:cubicBezTo>
                  <a:cubicBezTo>
                    <a:pt x="776" y="2442"/>
                    <a:pt x="1188" y="1810"/>
                    <a:pt x="1361" y="1618"/>
                  </a:cubicBezTo>
                  <a:cubicBezTo>
                    <a:pt x="1493" y="1479"/>
                    <a:pt x="1372" y="1289"/>
                    <a:pt x="1227" y="1289"/>
                  </a:cubicBezTo>
                  <a:cubicBezTo>
                    <a:pt x="1182" y="1289"/>
                    <a:pt x="1135" y="1307"/>
                    <a:pt x="1092" y="1350"/>
                  </a:cubicBezTo>
                  <a:cubicBezTo>
                    <a:pt x="958" y="1465"/>
                    <a:pt x="843" y="1599"/>
                    <a:pt x="719" y="1724"/>
                  </a:cubicBezTo>
                  <a:cubicBezTo>
                    <a:pt x="920" y="1197"/>
                    <a:pt x="1159" y="679"/>
                    <a:pt x="1399" y="162"/>
                  </a:cubicBezTo>
                  <a:cubicBezTo>
                    <a:pt x="1451" y="77"/>
                    <a:pt x="1379" y="1"/>
                    <a:pt x="1306"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100" name="Google Shape;2100;p57"/>
            <p:cNvSpPr/>
            <p:nvPr/>
          </p:nvSpPr>
          <p:spPr>
            <a:xfrm>
              <a:off x="2240100" y="3462800"/>
              <a:ext cx="35250" cy="48825"/>
            </a:xfrm>
            <a:custGeom>
              <a:avLst/>
              <a:gdLst/>
              <a:ahLst/>
              <a:cxnLst/>
              <a:rect l="l" t="t" r="r" b="b"/>
              <a:pathLst>
                <a:path w="1410" h="1953" extrusionOk="0">
                  <a:moveTo>
                    <a:pt x="336" y="1"/>
                  </a:moveTo>
                  <a:cubicBezTo>
                    <a:pt x="252" y="1"/>
                    <a:pt x="161" y="79"/>
                    <a:pt x="193" y="175"/>
                  </a:cubicBezTo>
                  <a:cubicBezTo>
                    <a:pt x="318" y="577"/>
                    <a:pt x="471" y="970"/>
                    <a:pt x="615" y="1372"/>
                  </a:cubicBezTo>
                  <a:cubicBezTo>
                    <a:pt x="538" y="1343"/>
                    <a:pt x="452" y="1305"/>
                    <a:pt x="375" y="1267"/>
                  </a:cubicBezTo>
                  <a:cubicBezTo>
                    <a:pt x="347" y="1250"/>
                    <a:pt x="317" y="1243"/>
                    <a:pt x="288" y="1243"/>
                  </a:cubicBezTo>
                  <a:cubicBezTo>
                    <a:pt x="133" y="1243"/>
                    <a:pt x="0" y="1451"/>
                    <a:pt x="145" y="1564"/>
                  </a:cubicBezTo>
                  <a:cubicBezTo>
                    <a:pt x="155" y="1573"/>
                    <a:pt x="174" y="1583"/>
                    <a:pt x="184" y="1593"/>
                  </a:cubicBezTo>
                  <a:lnTo>
                    <a:pt x="193" y="1593"/>
                  </a:lnTo>
                  <a:cubicBezTo>
                    <a:pt x="404" y="1765"/>
                    <a:pt x="644" y="1880"/>
                    <a:pt x="902" y="1947"/>
                  </a:cubicBezTo>
                  <a:cubicBezTo>
                    <a:pt x="918" y="1951"/>
                    <a:pt x="934" y="1953"/>
                    <a:pt x="950" y="1953"/>
                  </a:cubicBezTo>
                  <a:cubicBezTo>
                    <a:pt x="1080" y="1953"/>
                    <a:pt x="1174" y="1818"/>
                    <a:pt x="1123" y="1698"/>
                  </a:cubicBezTo>
                  <a:cubicBezTo>
                    <a:pt x="1314" y="1573"/>
                    <a:pt x="1410" y="1334"/>
                    <a:pt x="1343" y="1114"/>
                  </a:cubicBezTo>
                  <a:cubicBezTo>
                    <a:pt x="1316" y="1019"/>
                    <a:pt x="1245" y="978"/>
                    <a:pt x="1171" y="978"/>
                  </a:cubicBezTo>
                  <a:cubicBezTo>
                    <a:pt x="1059" y="978"/>
                    <a:pt x="940" y="1074"/>
                    <a:pt x="969" y="1219"/>
                  </a:cubicBezTo>
                  <a:cubicBezTo>
                    <a:pt x="988" y="1257"/>
                    <a:pt x="988" y="1305"/>
                    <a:pt x="969" y="1343"/>
                  </a:cubicBezTo>
                  <a:cubicBezTo>
                    <a:pt x="797" y="912"/>
                    <a:pt x="634" y="481"/>
                    <a:pt x="442" y="69"/>
                  </a:cubicBezTo>
                  <a:cubicBezTo>
                    <a:pt x="420" y="21"/>
                    <a:pt x="379" y="1"/>
                    <a:pt x="336"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101" name="Google Shape;2101;p57"/>
            <p:cNvSpPr/>
            <p:nvPr/>
          </p:nvSpPr>
          <p:spPr>
            <a:xfrm>
              <a:off x="2206350" y="3401125"/>
              <a:ext cx="64950" cy="49900"/>
            </a:xfrm>
            <a:custGeom>
              <a:avLst/>
              <a:gdLst/>
              <a:ahLst/>
              <a:cxnLst/>
              <a:rect l="l" t="t" r="r" b="b"/>
              <a:pathLst>
                <a:path w="2598" h="1996" extrusionOk="0">
                  <a:moveTo>
                    <a:pt x="1430" y="316"/>
                  </a:moveTo>
                  <a:cubicBezTo>
                    <a:pt x="1550" y="316"/>
                    <a:pt x="1670" y="345"/>
                    <a:pt x="1783" y="409"/>
                  </a:cubicBezTo>
                  <a:cubicBezTo>
                    <a:pt x="2108" y="591"/>
                    <a:pt x="2243" y="1118"/>
                    <a:pt x="1984" y="1415"/>
                  </a:cubicBezTo>
                  <a:cubicBezTo>
                    <a:pt x="1849" y="1577"/>
                    <a:pt x="1622" y="1645"/>
                    <a:pt x="1384" y="1645"/>
                  </a:cubicBezTo>
                  <a:cubicBezTo>
                    <a:pt x="1099" y="1645"/>
                    <a:pt x="797" y="1548"/>
                    <a:pt x="614" y="1396"/>
                  </a:cubicBezTo>
                  <a:cubicBezTo>
                    <a:pt x="432" y="1224"/>
                    <a:pt x="384" y="946"/>
                    <a:pt x="499" y="716"/>
                  </a:cubicBezTo>
                  <a:lnTo>
                    <a:pt x="499" y="716"/>
                  </a:lnTo>
                  <a:cubicBezTo>
                    <a:pt x="519" y="732"/>
                    <a:pt x="544" y="740"/>
                    <a:pt x="569" y="740"/>
                  </a:cubicBezTo>
                  <a:cubicBezTo>
                    <a:pt x="604" y="740"/>
                    <a:pt x="640" y="725"/>
                    <a:pt x="662" y="697"/>
                  </a:cubicBezTo>
                  <a:cubicBezTo>
                    <a:pt x="851" y="480"/>
                    <a:pt x="1141" y="316"/>
                    <a:pt x="1430" y="316"/>
                  </a:cubicBezTo>
                  <a:close/>
                  <a:moveTo>
                    <a:pt x="1446" y="0"/>
                  </a:moveTo>
                  <a:cubicBezTo>
                    <a:pt x="1140" y="0"/>
                    <a:pt x="831" y="122"/>
                    <a:pt x="604" y="333"/>
                  </a:cubicBezTo>
                  <a:cubicBezTo>
                    <a:pt x="164" y="524"/>
                    <a:pt x="1" y="1061"/>
                    <a:pt x="240" y="1473"/>
                  </a:cubicBezTo>
                  <a:cubicBezTo>
                    <a:pt x="452" y="1813"/>
                    <a:pt x="928" y="1995"/>
                    <a:pt x="1379" y="1995"/>
                  </a:cubicBezTo>
                  <a:cubicBezTo>
                    <a:pt x="1664" y="1995"/>
                    <a:pt x="1938" y="1922"/>
                    <a:pt x="2128" y="1770"/>
                  </a:cubicBezTo>
                  <a:cubicBezTo>
                    <a:pt x="2597" y="1396"/>
                    <a:pt x="2559" y="611"/>
                    <a:pt x="2118" y="237"/>
                  </a:cubicBezTo>
                  <a:cubicBezTo>
                    <a:pt x="1921" y="74"/>
                    <a:pt x="1684" y="0"/>
                    <a:pt x="144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102" name="Google Shape;2102;p57"/>
            <p:cNvSpPr/>
            <p:nvPr/>
          </p:nvSpPr>
          <p:spPr>
            <a:xfrm>
              <a:off x="2148200" y="3456350"/>
              <a:ext cx="60850" cy="45250"/>
            </a:xfrm>
            <a:custGeom>
              <a:avLst/>
              <a:gdLst/>
              <a:ahLst/>
              <a:cxnLst/>
              <a:rect l="l" t="t" r="r" b="b"/>
              <a:pathLst>
                <a:path w="2434" h="1810" extrusionOk="0">
                  <a:moveTo>
                    <a:pt x="2312" y="1"/>
                  </a:moveTo>
                  <a:cubicBezTo>
                    <a:pt x="2298" y="1"/>
                    <a:pt x="2283" y="4"/>
                    <a:pt x="2269" y="11"/>
                  </a:cubicBezTo>
                  <a:cubicBezTo>
                    <a:pt x="1896" y="193"/>
                    <a:pt x="1570" y="500"/>
                    <a:pt x="1216" y="730"/>
                  </a:cubicBezTo>
                  <a:cubicBezTo>
                    <a:pt x="1005" y="873"/>
                    <a:pt x="794" y="1007"/>
                    <a:pt x="574" y="1142"/>
                  </a:cubicBezTo>
                  <a:lnTo>
                    <a:pt x="574" y="912"/>
                  </a:lnTo>
                  <a:cubicBezTo>
                    <a:pt x="574" y="790"/>
                    <a:pt x="468" y="721"/>
                    <a:pt x="365" y="721"/>
                  </a:cubicBezTo>
                  <a:cubicBezTo>
                    <a:pt x="283" y="721"/>
                    <a:pt x="202" y="765"/>
                    <a:pt x="181" y="864"/>
                  </a:cubicBezTo>
                  <a:cubicBezTo>
                    <a:pt x="133" y="1075"/>
                    <a:pt x="75" y="1295"/>
                    <a:pt x="28" y="1506"/>
                  </a:cubicBezTo>
                  <a:cubicBezTo>
                    <a:pt x="1" y="1639"/>
                    <a:pt x="99" y="1757"/>
                    <a:pt x="221" y="1757"/>
                  </a:cubicBezTo>
                  <a:cubicBezTo>
                    <a:pt x="230" y="1757"/>
                    <a:pt x="239" y="1756"/>
                    <a:pt x="248" y="1755"/>
                  </a:cubicBezTo>
                  <a:cubicBezTo>
                    <a:pt x="283" y="1790"/>
                    <a:pt x="335" y="1810"/>
                    <a:pt x="386" y="1810"/>
                  </a:cubicBezTo>
                  <a:cubicBezTo>
                    <a:pt x="404" y="1810"/>
                    <a:pt x="422" y="1808"/>
                    <a:pt x="440" y="1803"/>
                  </a:cubicBezTo>
                  <a:cubicBezTo>
                    <a:pt x="813" y="1688"/>
                    <a:pt x="1187" y="1534"/>
                    <a:pt x="1551" y="1362"/>
                  </a:cubicBezTo>
                  <a:cubicBezTo>
                    <a:pt x="1733" y="1266"/>
                    <a:pt x="1637" y="1027"/>
                    <a:pt x="1465" y="998"/>
                  </a:cubicBezTo>
                  <a:cubicBezTo>
                    <a:pt x="1819" y="768"/>
                    <a:pt x="2135" y="471"/>
                    <a:pt x="2394" y="126"/>
                  </a:cubicBezTo>
                  <a:cubicBezTo>
                    <a:pt x="2433" y="64"/>
                    <a:pt x="2376" y="1"/>
                    <a:pt x="2312"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103" name="Google Shape;2103;p57"/>
            <p:cNvSpPr/>
            <p:nvPr/>
          </p:nvSpPr>
          <p:spPr>
            <a:xfrm>
              <a:off x="2122775" y="3503025"/>
              <a:ext cx="49600" cy="47500"/>
            </a:xfrm>
            <a:custGeom>
              <a:avLst/>
              <a:gdLst/>
              <a:ahLst/>
              <a:cxnLst/>
              <a:rect l="l" t="t" r="r" b="b"/>
              <a:pathLst>
                <a:path w="1984" h="1900" extrusionOk="0">
                  <a:moveTo>
                    <a:pt x="918" y="308"/>
                  </a:moveTo>
                  <a:cubicBezTo>
                    <a:pt x="1043" y="308"/>
                    <a:pt x="1168" y="344"/>
                    <a:pt x="1275" y="415"/>
                  </a:cubicBezTo>
                  <a:cubicBezTo>
                    <a:pt x="1591" y="645"/>
                    <a:pt x="1648" y="1085"/>
                    <a:pt x="1409" y="1392"/>
                  </a:cubicBezTo>
                  <a:cubicBezTo>
                    <a:pt x="1277" y="1533"/>
                    <a:pt x="1098" y="1606"/>
                    <a:pt x="918" y="1606"/>
                  </a:cubicBezTo>
                  <a:cubicBezTo>
                    <a:pt x="757" y="1606"/>
                    <a:pt x="596" y="1548"/>
                    <a:pt x="470" y="1430"/>
                  </a:cubicBezTo>
                  <a:cubicBezTo>
                    <a:pt x="202" y="1152"/>
                    <a:pt x="288" y="683"/>
                    <a:pt x="566" y="453"/>
                  </a:cubicBezTo>
                  <a:cubicBezTo>
                    <a:pt x="585" y="434"/>
                    <a:pt x="594" y="415"/>
                    <a:pt x="594" y="396"/>
                  </a:cubicBezTo>
                  <a:cubicBezTo>
                    <a:pt x="694" y="337"/>
                    <a:pt x="806" y="308"/>
                    <a:pt x="918" y="308"/>
                  </a:cubicBezTo>
                  <a:close/>
                  <a:moveTo>
                    <a:pt x="858" y="1"/>
                  </a:moveTo>
                  <a:cubicBezTo>
                    <a:pt x="557" y="1"/>
                    <a:pt x="258" y="117"/>
                    <a:pt x="115" y="376"/>
                  </a:cubicBezTo>
                  <a:cubicBezTo>
                    <a:pt x="77" y="453"/>
                    <a:pt x="115" y="549"/>
                    <a:pt x="192" y="578"/>
                  </a:cubicBezTo>
                  <a:cubicBezTo>
                    <a:pt x="0" y="884"/>
                    <a:pt x="10" y="1277"/>
                    <a:pt x="230" y="1574"/>
                  </a:cubicBezTo>
                  <a:cubicBezTo>
                    <a:pt x="402" y="1791"/>
                    <a:pt x="670" y="1899"/>
                    <a:pt x="938" y="1899"/>
                  </a:cubicBezTo>
                  <a:cubicBezTo>
                    <a:pt x="1178" y="1899"/>
                    <a:pt x="1419" y="1813"/>
                    <a:pt x="1591" y="1641"/>
                  </a:cubicBezTo>
                  <a:cubicBezTo>
                    <a:pt x="1983" y="1258"/>
                    <a:pt x="1936" y="558"/>
                    <a:pt x="1514" y="213"/>
                  </a:cubicBezTo>
                  <a:cubicBezTo>
                    <a:pt x="1347" y="76"/>
                    <a:pt x="1102" y="1"/>
                    <a:pt x="858"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2104" name="Google Shape;2104;p57"/>
          <p:cNvGrpSpPr/>
          <p:nvPr/>
        </p:nvGrpSpPr>
        <p:grpSpPr>
          <a:xfrm>
            <a:off x="2763529" y="4909096"/>
            <a:ext cx="1018756" cy="880211"/>
            <a:chOff x="3570825" y="3561975"/>
            <a:chExt cx="502775" cy="434400"/>
          </a:xfrm>
        </p:grpSpPr>
        <p:sp>
          <p:nvSpPr>
            <p:cNvPr id="2105" name="Google Shape;2105;p57"/>
            <p:cNvSpPr/>
            <p:nvPr/>
          </p:nvSpPr>
          <p:spPr>
            <a:xfrm>
              <a:off x="3889300" y="3740475"/>
              <a:ext cx="177575" cy="250650"/>
            </a:xfrm>
            <a:custGeom>
              <a:avLst/>
              <a:gdLst/>
              <a:ahLst/>
              <a:cxnLst/>
              <a:rect l="l" t="t" r="r" b="b"/>
              <a:pathLst>
                <a:path w="7103" h="10026" extrusionOk="0">
                  <a:moveTo>
                    <a:pt x="2715" y="372"/>
                  </a:moveTo>
                  <a:cubicBezTo>
                    <a:pt x="4445" y="372"/>
                    <a:pt x="5606" y="2283"/>
                    <a:pt x="6125" y="3764"/>
                  </a:cubicBezTo>
                  <a:cubicBezTo>
                    <a:pt x="6757" y="5584"/>
                    <a:pt x="6834" y="8018"/>
                    <a:pt x="4985" y="9177"/>
                  </a:cubicBezTo>
                  <a:lnTo>
                    <a:pt x="4976" y="9177"/>
                  </a:lnTo>
                  <a:cubicBezTo>
                    <a:pt x="4582" y="9423"/>
                    <a:pt x="4098" y="9567"/>
                    <a:pt x="3636" y="9567"/>
                  </a:cubicBezTo>
                  <a:cubicBezTo>
                    <a:pt x="2929" y="9567"/>
                    <a:pt x="2272" y="9229"/>
                    <a:pt x="2063" y="8401"/>
                  </a:cubicBezTo>
                  <a:cubicBezTo>
                    <a:pt x="1814" y="7424"/>
                    <a:pt x="2274" y="6398"/>
                    <a:pt x="2485" y="5440"/>
                  </a:cubicBezTo>
                  <a:cubicBezTo>
                    <a:pt x="2513" y="5421"/>
                    <a:pt x="2552" y="5412"/>
                    <a:pt x="2590" y="5383"/>
                  </a:cubicBezTo>
                  <a:cubicBezTo>
                    <a:pt x="2712" y="5317"/>
                    <a:pt x="2651" y="5133"/>
                    <a:pt x="2514" y="5133"/>
                  </a:cubicBezTo>
                  <a:cubicBezTo>
                    <a:pt x="2511" y="5133"/>
                    <a:pt x="2507" y="5134"/>
                    <a:pt x="2504" y="5134"/>
                  </a:cubicBezTo>
                  <a:cubicBezTo>
                    <a:pt x="2472" y="5059"/>
                    <a:pt x="2401" y="5020"/>
                    <a:pt x="2330" y="5020"/>
                  </a:cubicBezTo>
                  <a:cubicBezTo>
                    <a:pt x="2273" y="5020"/>
                    <a:pt x="2216" y="5045"/>
                    <a:pt x="2178" y="5096"/>
                  </a:cubicBezTo>
                  <a:cubicBezTo>
                    <a:pt x="1910" y="5038"/>
                    <a:pt x="1651" y="4981"/>
                    <a:pt x="1383" y="4923"/>
                  </a:cubicBezTo>
                  <a:lnTo>
                    <a:pt x="1086" y="4502"/>
                  </a:lnTo>
                  <a:cubicBezTo>
                    <a:pt x="971" y="4300"/>
                    <a:pt x="875" y="4080"/>
                    <a:pt x="808" y="3860"/>
                  </a:cubicBezTo>
                  <a:cubicBezTo>
                    <a:pt x="664" y="3457"/>
                    <a:pt x="597" y="3036"/>
                    <a:pt x="597" y="2605"/>
                  </a:cubicBezTo>
                  <a:cubicBezTo>
                    <a:pt x="607" y="1656"/>
                    <a:pt x="1067" y="746"/>
                    <a:pt x="2034" y="468"/>
                  </a:cubicBezTo>
                  <a:cubicBezTo>
                    <a:pt x="2270" y="403"/>
                    <a:pt x="2497" y="372"/>
                    <a:pt x="2715" y="372"/>
                  </a:cubicBezTo>
                  <a:close/>
                  <a:moveTo>
                    <a:pt x="2663" y="1"/>
                  </a:moveTo>
                  <a:cubicBezTo>
                    <a:pt x="1647" y="1"/>
                    <a:pt x="688" y="519"/>
                    <a:pt x="339" y="1627"/>
                  </a:cubicBezTo>
                  <a:cubicBezTo>
                    <a:pt x="0" y="2699"/>
                    <a:pt x="501" y="5587"/>
                    <a:pt x="1923" y="5587"/>
                  </a:cubicBezTo>
                  <a:cubicBezTo>
                    <a:pt x="1950" y="5587"/>
                    <a:pt x="1978" y="5586"/>
                    <a:pt x="2006" y="5584"/>
                  </a:cubicBezTo>
                  <a:lnTo>
                    <a:pt x="2006" y="5584"/>
                  </a:lnTo>
                  <a:cubicBezTo>
                    <a:pt x="1488" y="7222"/>
                    <a:pt x="1096" y="9771"/>
                    <a:pt x="3376" y="10010"/>
                  </a:cubicBezTo>
                  <a:cubicBezTo>
                    <a:pt x="3475" y="10020"/>
                    <a:pt x="3572" y="10025"/>
                    <a:pt x="3668" y="10025"/>
                  </a:cubicBezTo>
                  <a:cubicBezTo>
                    <a:pt x="5552" y="10025"/>
                    <a:pt x="6859" y="8111"/>
                    <a:pt x="6968" y="6370"/>
                  </a:cubicBezTo>
                  <a:cubicBezTo>
                    <a:pt x="7102" y="4367"/>
                    <a:pt x="6163" y="1752"/>
                    <a:pt x="4477" y="574"/>
                  </a:cubicBezTo>
                  <a:cubicBezTo>
                    <a:pt x="3937" y="197"/>
                    <a:pt x="3289" y="1"/>
                    <a:pt x="266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106" name="Google Shape;2106;p57"/>
            <p:cNvSpPr/>
            <p:nvPr/>
          </p:nvSpPr>
          <p:spPr>
            <a:xfrm>
              <a:off x="3617050" y="3561975"/>
              <a:ext cx="456550" cy="184500"/>
            </a:xfrm>
            <a:custGeom>
              <a:avLst/>
              <a:gdLst/>
              <a:ahLst/>
              <a:cxnLst/>
              <a:rect l="l" t="t" r="r" b="b"/>
              <a:pathLst>
                <a:path w="18262" h="7380" extrusionOk="0">
                  <a:moveTo>
                    <a:pt x="13292" y="1313"/>
                  </a:moveTo>
                  <a:cubicBezTo>
                    <a:pt x="14228" y="1313"/>
                    <a:pt x="15143" y="1553"/>
                    <a:pt x="15971" y="2205"/>
                  </a:cubicBezTo>
                  <a:cubicBezTo>
                    <a:pt x="16383" y="2540"/>
                    <a:pt x="16824" y="2991"/>
                    <a:pt x="16900" y="3546"/>
                  </a:cubicBezTo>
                  <a:cubicBezTo>
                    <a:pt x="17006" y="4428"/>
                    <a:pt x="16201" y="4849"/>
                    <a:pt x="15482" y="5079"/>
                  </a:cubicBezTo>
                  <a:cubicBezTo>
                    <a:pt x="14786" y="5300"/>
                    <a:pt x="14066" y="5381"/>
                    <a:pt x="13342" y="5381"/>
                  </a:cubicBezTo>
                  <a:cubicBezTo>
                    <a:pt x="13059" y="5381"/>
                    <a:pt x="12776" y="5369"/>
                    <a:pt x="12493" y="5347"/>
                  </a:cubicBezTo>
                  <a:cubicBezTo>
                    <a:pt x="12487" y="5346"/>
                    <a:pt x="12481" y="5345"/>
                    <a:pt x="12475" y="5345"/>
                  </a:cubicBezTo>
                  <a:cubicBezTo>
                    <a:pt x="12434" y="5345"/>
                    <a:pt x="12396" y="5373"/>
                    <a:pt x="12388" y="5414"/>
                  </a:cubicBezTo>
                  <a:cubicBezTo>
                    <a:pt x="12359" y="5443"/>
                    <a:pt x="12340" y="5481"/>
                    <a:pt x="12340" y="5529"/>
                  </a:cubicBezTo>
                  <a:cubicBezTo>
                    <a:pt x="12330" y="5855"/>
                    <a:pt x="12321" y="6171"/>
                    <a:pt x="12321" y="6487"/>
                  </a:cubicBezTo>
                  <a:cubicBezTo>
                    <a:pt x="11880" y="6392"/>
                    <a:pt x="11497" y="6123"/>
                    <a:pt x="11257" y="5740"/>
                  </a:cubicBezTo>
                  <a:cubicBezTo>
                    <a:pt x="11227" y="5687"/>
                    <a:pt x="11166" y="5658"/>
                    <a:pt x="11104" y="5658"/>
                  </a:cubicBezTo>
                  <a:cubicBezTo>
                    <a:pt x="11088" y="5658"/>
                    <a:pt x="11072" y="5660"/>
                    <a:pt x="11056" y="5663"/>
                  </a:cubicBezTo>
                  <a:cubicBezTo>
                    <a:pt x="10528" y="5845"/>
                    <a:pt x="9983" y="5932"/>
                    <a:pt x="9421" y="5932"/>
                  </a:cubicBezTo>
                  <a:cubicBezTo>
                    <a:pt x="9391" y="5932"/>
                    <a:pt x="9361" y="5932"/>
                    <a:pt x="9332" y="5932"/>
                  </a:cubicBezTo>
                  <a:cubicBezTo>
                    <a:pt x="9935" y="5616"/>
                    <a:pt x="10405" y="5098"/>
                    <a:pt x="10654" y="4466"/>
                  </a:cubicBezTo>
                  <a:cubicBezTo>
                    <a:pt x="11056" y="3498"/>
                    <a:pt x="10845" y="2626"/>
                    <a:pt x="10319" y="1918"/>
                  </a:cubicBezTo>
                  <a:cubicBezTo>
                    <a:pt x="11284" y="1583"/>
                    <a:pt x="12301" y="1313"/>
                    <a:pt x="13292" y="1313"/>
                  </a:cubicBezTo>
                  <a:close/>
                  <a:moveTo>
                    <a:pt x="5477" y="385"/>
                  </a:moveTo>
                  <a:cubicBezTo>
                    <a:pt x="6183" y="385"/>
                    <a:pt x="6877" y="468"/>
                    <a:pt x="7492" y="615"/>
                  </a:cubicBezTo>
                  <a:cubicBezTo>
                    <a:pt x="9217" y="1017"/>
                    <a:pt x="11372" y="2761"/>
                    <a:pt x="10050" y="4696"/>
                  </a:cubicBezTo>
                  <a:cubicBezTo>
                    <a:pt x="9350" y="5730"/>
                    <a:pt x="8262" y="6014"/>
                    <a:pt x="7121" y="6014"/>
                  </a:cubicBezTo>
                  <a:cubicBezTo>
                    <a:pt x="6263" y="6014"/>
                    <a:pt x="5376" y="5854"/>
                    <a:pt x="4599" y="5730"/>
                  </a:cubicBezTo>
                  <a:cubicBezTo>
                    <a:pt x="4584" y="5727"/>
                    <a:pt x="4569" y="5726"/>
                    <a:pt x="4554" y="5726"/>
                  </a:cubicBezTo>
                  <a:cubicBezTo>
                    <a:pt x="4389" y="5726"/>
                    <a:pt x="4292" y="5915"/>
                    <a:pt x="4398" y="6056"/>
                  </a:cubicBezTo>
                  <a:cubicBezTo>
                    <a:pt x="4389" y="6055"/>
                    <a:pt x="4381" y="6054"/>
                    <a:pt x="4373" y="6054"/>
                  </a:cubicBezTo>
                  <a:cubicBezTo>
                    <a:pt x="4336" y="6054"/>
                    <a:pt x="4305" y="6071"/>
                    <a:pt x="4273" y="6095"/>
                  </a:cubicBezTo>
                  <a:cubicBezTo>
                    <a:pt x="3957" y="6353"/>
                    <a:pt x="3622" y="6593"/>
                    <a:pt x="3267" y="6813"/>
                  </a:cubicBezTo>
                  <a:cubicBezTo>
                    <a:pt x="3449" y="6468"/>
                    <a:pt x="3545" y="6095"/>
                    <a:pt x="3574" y="5711"/>
                  </a:cubicBezTo>
                  <a:cubicBezTo>
                    <a:pt x="3584" y="5654"/>
                    <a:pt x="3545" y="5587"/>
                    <a:pt x="3478" y="5568"/>
                  </a:cubicBezTo>
                  <a:cubicBezTo>
                    <a:pt x="1677" y="5156"/>
                    <a:pt x="1" y="2397"/>
                    <a:pt x="2127" y="1170"/>
                  </a:cubicBezTo>
                  <a:cubicBezTo>
                    <a:pt x="3070" y="618"/>
                    <a:pt x="4291" y="385"/>
                    <a:pt x="5477" y="385"/>
                  </a:cubicBezTo>
                  <a:close/>
                  <a:moveTo>
                    <a:pt x="5651" y="1"/>
                  </a:moveTo>
                  <a:cubicBezTo>
                    <a:pt x="4974" y="1"/>
                    <a:pt x="4298" y="75"/>
                    <a:pt x="3632" y="222"/>
                  </a:cubicBezTo>
                  <a:cubicBezTo>
                    <a:pt x="2635" y="452"/>
                    <a:pt x="1438" y="816"/>
                    <a:pt x="987" y="1841"/>
                  </a:cubicBezTo>
                  <a:cubicBezTo>
                    <a:pt x="221" y="3585"/>
                    <a:pt x="1601" y="5501"/>
                    <a:pt x="3354" y="5798"/>
                  </a:cubicBezTo>
                  <a:cubicBezTo>
                    <a:pt x="3229" y="6267"/>
                    <a:pt x="3018" y="6717"/>
                    <a:pt x="2721" y="7110"/>
                  </a:cubicBezTo>
                  <a:cubicBezTo>
                    <a:pt x="2626" y="7222"/>
                    <a:pt x="2716" y="7380"/>
                    <a:pt x="2843" y="7380"/>
                  </a:cubicBezTo>
                  <a:cubicBezTo>
                    <a:pt x="2868" y="7380"/>
                    <a:pt x="2895" y="7374"/>
                    <a:pt x="2923" y="7359"/>
                  </a:cubicBezTo>
                  <a:cubicBezTo>
                    <a:pt x="3488" y="7120"/>
                    <a:pt x="4091" y="6784"/>
                    <a:pt x="4503" y="6305"/>
                  </a:cubicBezTo>
                  <a:cubicBezTo>
                    <a:pt x="4551" y="6257"/>
                    <a:pt x="4551" y="6171"/>
                    <a:pt x="4503" y="6114"/>
                  </a:cubicBezTo>
                  <a:lnTo>
                    <a:pt x="4503" y="6114"/>
                  </a:lnTo>
                  <a:cubicBezTo>
                    <a:pt x="5242" y="6292"/>
                    <a:pt x="6121" y="6436"/>
                    <a:pt x="6989" y="6436"/>
                  </a:cubicBezTo>
                  <a:cubicBezTo>
                    <a:pt x="7663" y="6436"/>
                    <a:pt x="8330" y="6349"/>
                    <a:pt x="8920" y="6123"/>
                  </a:cubicBezTo>
                  <a:cubicBezTo>
                    <a:pt x="9222" y="6182"/>
                    <a:pt x="9523" y="6211"/>
                    <a:pt x="9832" y="6211"/>
                  </a:cubicBezTo>
                  <a:cubicBezTo>
                    <a:pt x="9876" y="6211"/>
                    <a:pt x="9920" y="6211"/>
                    <a:pt x="9964" y="6210"/>
                  </a:cubicBezTo>
                  <a:cubicBezTo>
                    <a:pt x="10206" y="6194"/>
                    <a:pt x="10590" y="6060"/>
                    <a:pt x="10873" y="6060"/>
                  </a:cubicBezTo>
                  <a:cubicBezTo>
                    <a:pt x="10949" y="6060"/>
                    <a:pt x="11018" y="6070"/>
                    <a:pt x="11075" y="6095"/>
                  </a:cubicBezTo>
                  <a:cubicBezTo>
                    <a:pt x="11238" y="6152"/>
                    <a:pt x="11439" y="6478"/>
                    <a:pt x="11612" y="6583"/>
                  </a:cubicBezTo>
                  <a:cubicBezTo>
                    <a:pt x="11890" y="6746"/>
                    <a:pt x="12187" y="6842"/>
                    <a:pt x="12503" y="6871"/>
                  </a:cubicBezTo>
                  <a:cubicBezTo>
                    <a:pt x="12608" y="6861"/>
                    <a:pt x="12685" y="6784"/>
                    <a:pt x="12685" y="6689"/>
                  </a:cubicBezTo>
                  <a:lnTo>
                    <a:pt x="12685" y="5616"/>
                  </a:lnTo>
                  <a:cubicBezTo>
                    <a:pt x="12957" y="5659"/>
                    <a:pt x="13284" y="5683"/>
                    <a:pt x="13639" y="5683"/>
                  </a:cubicBezTo>
                  <a:cubicBezTo>
                    <a:pt x="15559" y="5683"/>
                    <a:pt x="18261" y="4979"/>
                    <a:pt x="17073" y="2828"/>
                  </a:cubicBezTo>
                  <a:cubicBezTo>
                    <a:pt x="16297" y="1428"/>
                    <a:pt x="14775" y="882"/>
                    <a:pt x="13217" y="882"/>
                  </a:cubicBezTo>
                  <a:cubicBezTo>
                    <a:pt x="12099" y="882"/>
                    <a:pt x="10962" y="1163"/>
                    <a:pt x="10069" y="1611"/>
                  </a:cubicBezTo>
                  <a:cubicBezTo>
                    <a:pt x="9361" y="892"/>
                    <a:pt x="8450" y="394"/>
                    <a:pt x="7464" y="183"/>
                  </a:cubicBezTo>
                  <a:cubicBezTo>
                    <a:pt x="6865" y="61"/>
                    <a:pt x="6258" y="1"/>
                    <a:pt x="565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107" name="Google Shape;2107;p57"/>
            <p:cNvSpPr/>
            <p:nvPr/>
          </p:nvSpPr>
          <p:spPr>
            <a:xfrm>
              <a:off x="3903975" y="3749950"/>
              <a:ext cx="155950" cy="229725"/>
            </a:xfrm>
            <a:custGeom>
              <a:avLst/>
              <a:gdLst/>
              <a:ahLst/>
              <a:cxnLst/>
              <a:rect l="l" t="t" r="r" b="b"/>
              <a:pathLst>
                <a:path w="6238" h="9189" extrusionOk="0">
                  <a:moveTo>
                    <a:pt x="1571" y="1708"/>
                  </a:moveTo>
                  <a:cubicBezTo>
                    <a:pt x="1622" y="1708"/>
                    <a:pt x="1674" y="1714"/>
                    <a:pt x="1725" y="1727"/>
                  </a:cubicBezTo>
                  <a:cubicBezTo>
                    <a:pt x="2290" y="1871"/>
                    <a:pt x="2635" y="2638"/>
                    <a:pt x="2300" y="3126"/>
                  </a:cubicBezTo>
                  <a:cubicBezTo>
                    <a:pt x="2260" y="3183"/>
                    <a:pt x="2198" y="3208"/>
                    <a:pt x="2137" y="3208"/>
                  </a:cubicBezTo>
                  <a:cubicBezTo>
                    <a:pt x="2023" y="3208"/>
                    <a:pt x="1915" y="3120"/>
                    <a:pt x="1965" y="2982"/>
                  </a:cubicBezTo>
                  <a:cubicBezTo>
                    <a:pt x="2070" y="2685"/>
                    <a:pt x="2070" y="2341"/>
                    <a:pt x="1773" y="2159"/>
                  </a:cubicBezTo>
                  <a:cubicBezTo>
                    <a:pt x="1713" y="2115"/>
                    <a:pt x="1647" y="2094"/>
                    <a:pt x="1582" y="2094"/>
                  </a:cubicBezTo>
                  <a:cubicBezTo>
                    <a:pt x="1449" y="2094"/>
                    <a:pt x="1326" y="2180"/>
                    <a:pt x="1294" y="2321"/>
                  </a:cubicBezTo>
                  <a:cubicBezTo>
                    <a:pt x="1208" y="2551"/>
                    <a:pt x="1313" y="2800"/>
                    <a:pt x="1352" y="3030"/>
                  </a:cubicBezTo>
                  <a:cubicBezTo>
                    <a:pt x="1376" y="3124"/>
                    <a:pt x="1308" y="3189"/>
                    <a:pt x="1239" y="3189"/>
                  </a:cubicBezTo>
                  <a:cubicBezTo>
                    <a:pt x="1202" y="3189"/>
                    <a:pt x="1164" y="3170"/>
                    <a:pt x="1141" y="3126"/>
                  </a:cubicBezTo>
                  <a:cubicBezTo>
                    <a:pt x="959" y="2829"/>
                    <a:pt x="844" y="2417"/>
                    <a:pt x="997" y="2092"/>
                  </a:cubicBezTo>
                  <a:cubicBezTo>
                    <a:pt x="1100" y="1854"/>
                    <a:pt x="1328" y="1708"/>
                    <a:pt x="1571" y="1708"/>
                  </a:cubicBezTo>
                  <a:close/>
                  <a:moveTo>
                    <a:pt x="2128" y="0"/>
                  </a:moveTo>
                  <a:cubicBezTo>
                    <a:pt x="1907" y="0"/>
                    <a:pt x="1677" y="31"/>
                    <a:pt x="1438" y="99"/>
                  </a:cubicBezTo>
                  <a:cubicBezTo>
                    <a:pt x="470" y="367"/>
                    <a:pt x="10" y="1277"/>
                    <a:pt x="1" y="2226"/>
                  </a:cubicBezTo>
                  <a:cubicBezTo>
                    <a:pt x="1" y="2657"/>
                    <a:pt x="68" y="3078"/>
                    <a:pt x="212" y="3481"/>
                  </a:cubicBezTo>
                  <a:cubicBezTo>
                    <a:pt x="279" y="3701"/>
                    <a:pt x="374" y="3921"/>
                    <a:pt x="499" y="4123"/>
                  </a:cubicBezTo>
                  <a:lnTo>
                    <a:pt x="786" y="4544"/>
                  </a:lnTo>
                  <a:cubicBezTo>
                    <a:pt x="1055" y="4592"/>
                    <a:pt x="1323" y="4659"/>
                    <a:pt x="1582" y="4717"/>
                  </a:cubicBezTo>
                  <a:cubicBezTo>
                    <a:pt x="1620" y="4666"/>
                    <a:pt x="1677" y="4641"/>
                    <a:pt x="1733" y="4641"/>
                  </a:cubicBezTo>
                  <a:cubicBezTo>
                    <a:pt x="1804" y="4641"/>
                    <a:pt x="1875" y="4680"/>
                    <a:pt x="1907" y="4755"/>
                  </a:cubicBezTo>
                  <a:cubicBezTo>
                    <a:pt x="1911" y="4755"/>
                    <a:pt x="1914" y="4754"/>
                    <a:pt x="1918" y="4754"/>
                  </a:cubicBezTo>
                  <a:cubicBezTo>
                    <a:pt x="2054" y="4754"/>
                    <a:pt x="2115" y="4938"/>
                    <a:pt x="1993" y="5004"/>
                  </a:cubicBezTo>
                  <a:cubicBezTo>
                    <a:pt x="1955" y="5033"/>
                    <a:pt x="1926" y="5042"/>
                    <a:pt x="1888" y="5061"/>
                  </a:cubicBezTo>
                  <a:cubicBezTo>
                    <a:pt x="1687" y="6029"/>
                    <a:pt x="1217" y="7045"/>
                    <a:pt x="1467" y="8022"/>
                  </a:cubicBezTo>
                  <a:cubicBezTo>
                    <a:pt x="1681" y="8850"/>
                    <a:pt x="2340" y="9188"/>
                    <a:pt x="3048" y="9188"/>
                  </a:cubicBezTo>
                  <a:cubicBezTo>
                    <a:pt x="3511" y="9188"/>
                    <a:pt x="3995" y="9044"/>
                    <a:pt x="4389" y="8798"/>
                  </a:cubicBezTo>
                  <a:cubicBezTo>
                    <a:pt x="6238" y="7639"/>
                    <a:pt x="6170" y="5196"/>
                    <a:pt x="5529" y="3385"/>
                  </a:cubicBezTo>
                  <a:cubicBezTo>
                    <a:pt x="5011" y="1907"/>
                    <a:pt x="3852" y="0"/>
                    <a:pt x="2128" y="0"/>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2108" name="Google Shape;2108;p57"/>
            <p:cNvSpPr/>
            <p:nvPr/>
          </p:nvSpPr>
          <p:spPr>
            <a:xfrm>
              <a:off x="3988050" y="3633550"/>
              <a:ext cx="22575" cy="19375"/>
            </a:xfrm>
            <a:custGeom>
              <a:avLst/>
              <a:gdLst/>
              <a:ahLst/>
              <a:cxnLst/>
              <a:rect l="l" t="t" r="r" b="b"/>
              <a:pathLst>
                <a:path w="903" h="775" extrusionOk="0">
                  <a:moveTo>
                    <a:pt x="435" y="0"/>
                  </a:moveTo>
                  <a:cubicBezTo>
                    <a:pt x="353" y="0"/>
                    <a:pt x="271" y="33"/>
                    <a:pt x="202" y="108"/>
                  </a:cubicBezTo>
                  <a:cubicBezTo>
                    <a:pt x="0" y="300"/>
                    <a:pt x="67" y="645"/>
                    <a:pt x="326" y="750"/>
                  </a:cubicBezTo>
                  <a:cubicBezTo>
                    <a:pt x="339" y="750"/>
                    <a:pt x="352" y="755"/>
                    <a:pt x="367" y="755"/>
                  </a:cubicBezTo>
                  <a:cubicBezTo>
                    <a:pt x="375" y="755"/>
                    <a:pt x="384" y="753"/>
                    <a:pt x="393" y="750"/>
                  </a:cubicBezTo>
                  <a:cubicBezTo>
                    <a:pt x="403" y="760"/>
                    <a:pt x="412" y="760"/>
                    <a:pt x="422" y="769"/>
                  </a:cubicBezTo>
                  <a:cubicBezTo>
                    <a:pt x="443" y="773"/>
                    <a:pt x="463" y="775"/>
                    <a:pt x="483" y="775"/>
                  </a:cubicBezTo>
                  <a:cubicBezTo>
                    <a:pt x="722" y="775"/>
                    <a:pt x="902" y="520"/>
                    <a:pt x="805" y="290"/>
                  </a:cubicBezTo>
                  <a:cubicBezTo>
                    <a:pt x="749" y="120"/>
                    <a:pt x="593" y="0"/>
                    <a:pt x="43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109" name="Google Shape;2109;p57"/>
            <p:cNvSpPr/>
            <p:nvPr/>
          </p:nvSpPr>
          <p:spPr>
            <a:xfrm>
              <a:off x="3925050" y="3792625"/>
              <a:ext cx="45050" cy="37550"/>
            </a:xfrm>
            <a:custGeom>
              <a:avLst/>
              <a:gdLst/>
              <a:ahLst/>
              <a:cxnLst/>
              <a:rect l="l" t="t" r="r" b="b"/>
              <a:pathLst>
                <a:path w="1802" h="1502" extrusionOk="0">
                  <a:moveTo>
                    <a:pt x="733" y="1"/>
                  </a:moveTo>
                  <a:cubicBezTo>
                    <a:pt x="482" y="1"/>
                    <a:pt x="249" y="147"/>
                    <a:pt x="154" y="385"/>
                  </a:cubicBezTo>
                  <a:cubicBezTo>
                    <a:pt x="1" y="720"/>
                    <a:pt x="116" y="1122"/>
                    <a:pt x="288" y="1419"/>
                  </a:cubicBezTo>
                  <a:cubicBezTo>
                    <a:pt x="312" y="1463"/>
                    <a:pt x="351" y="1482"/>
                    <a:pt x="391" y="1482"/>
                  </a:cubicBezTo>
                  <a:cubicBezTo>
                    <a:pt x="462" y="1482"/>
                    <a:pt x="533" y="1420"/>
                    <a:pt x="509" y="1333"/>
                  </a:cubicBezTo>
                  <a:cubicBezTo>
                    <a:pt x="470" y="1103"/>
                    <a:pt x="355" y="864"/>
                    <a:pt x="442" y="624"/>
                  </a:cubicBezTo>
                  <a:cubicBezTo>
                    <a:pt x="474" y="475"/>
                    <a:pt x="602" y="388"/>
                    <a:pt x="735" y="388"/>
                  </a:cubicBezTo>
                  <a:cubicBezTo>
                    <a:pt x="799" y="388"/>
                    <a:pt x="864" y="408"/>
                    <a:pt x="921" y="452"/>
                  </a:cubicBezTo>
                  <a:cubicBezTo>
                    <a:pt x="1218" y="634"/>
                    <a:pt x="1227" y="988"/>
                    <a:pt x="1122" y="1275"/>
                  </a:cubicBezTo>
                  <a:cubicBezTo>
                    <a:pt x="1072" y="1413"/>
                    <a:pt x="1180" y="1501"/>
                    <a:pt x="1294" y="1501"/>
                  </a:cubicBezTo>
                  <a:cubicBezTo>
                    <a:pt x="1355" y="1501"/>
                    <a:pt x="1417" y="1476"/>
                    <a:pt x="1457" y="1419"/>
                  </a:cubicBezTo>
                  <a:cubicBezTo>
                    <a:pt x="1802" y="931"/>
                    <a:pt x="1447" y="164"/>
                    <a:pt x="892" y="20"/>
                  </a:cubicBezTo>
                  <a:cubicBezTo>
                    <a:pt x="839" y="7"/>
                    <a:pt x="785" y="1"/>
                    <a:pt x="73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110" name="Google Shape;2110;p57"/>
            <p:cNvSpPr/>
            <p:nvPr/>
          </p:nvSpPr>
          <p:spPr>
            <a:xfrm>
              <a:off x="3905425" y="3644925"/>
              <a:ext cx="21325" cy="19400"/>
            </a:xfrm>
            <a:custGeom>
              <a:avLst/>
              <a:gdLst/>
              <a:ahLst/>
              <a:cxnLst/>
              <a:rect l="l" t="t" r="r" b="b"/>
              <a:pathLst>
                <a:path w="853" h="776" extrusionOk="0">
                  <a:moveTo>
                    <a:pt x="343" y="1"/>
                  </a:moveTo>
                  <a:cubicBezTo>
                    <a:pt x="317" y="1"/>
                    <a:pt x="291" y="6"/>
                    <a:pt x="268" y="17"/>
                  </a:cubicBezTo>
                  <a:cubicBezTo>
                    <a:pt x="86" y="113"/>
                    <a:pt x="0" y="324"/>
                    <a:pt x="67" y="516"/>
                  </a:cubicBezTo>
                  <a:cubicBezTo>
                    <a:pt x="113" y="676"/>
                    <a:pt x="262" y="775"/>
                    <a:pt x="423" y="775"/>
                  </a:cubicBezTo>
                  <a:cubicBezTo>
                    <a:pt x="464" y="775"/>
                    <a:pt x="505" y="769"/>
                    <a:pt x="546" y="755"/>
                  </a:cubicBezTo>
                  <a:cubicBezTo>
                    <a:pt x="738" y="698"/>
                    <a:pt x="853" y="496"/>
                    <a:pt x="795" y="295"/>
                  </a:cubicBezTo>
                  <a:cubicBezTo>
                    <a:pt x="748" y="152"/>
                    <a:pt x="613" y="46"/>
                    <a:pt x="460" y="37"/>
                  </a:cubicBezTo>
                  <a:cubicBezTo>
                    <a:pt x="425" y="13"/>
                    <a:pt x="383" y="1"/>
                    <a:pt x="34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111" name="Google Shape;2111;p57"/>
            <p:cNvSpPr/>
            <p:nvPr/>
          </p:nvSpPr>
          <p:spPr>
            <a:xfrm>
              <a:off x="3812825" y="3648625"/>
              <a:ext cx="23175" cy="16875"/>
            </a:xfrm>
            <a:custGeom>
              <a:avLst/>
              <a:gdLst/>
              <a:ahLst/>
              <a:cxnLst/>
              <a:rect l="l" t="t" r="r" b="b"/>
              <a:pathLst>
                <a:path w="927" h="675" extrusionOk="0">
                  <a:moveTo>
                    <a:pt x="449" y="1"/>
                  </a:moveTo>
                  <a:cubicBezTo>
                    <a:pt x="382" y="1"/>
                    <a:pt x="315" y="25"/>
                    <a:pt x="255" y="80"/>
                  </a:cubicBezTo>
                  <a:cubicBezTo>
                    <a:pt x="207" y="80"/>
                    <a:pt x="169" y="109"/>
                    <a:pt x="140" y="147"/>
                  </a:cubicBezTo>
                  <a:cubicBezTo>
                    <a:pt x="1" y="406"/>
                    <a:pt x="264" y="675"/>
                    <a:pt x="509" y="675"/>
                  </a:cubicBezTo>
                  <a:cubicBezTo>
                    <a:pt x="600" y="675"/>
                    <a:pt x="689" y="638"/>
                    <a:pt x="754" y="550"/>
                  </a:cubicBezTo>
                  <a:cubicBezTo>
                    <a:pt x="926" y="317"/>
                    <a:pt x="692" y="1"/>
                    <a:pt x="449"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112" name="Google Shape;2112;p57"/>
            <p:cNvSpPr/>
            <p:nvPr/>
          </p:nvSpPr>
          <p:spPr>
            <a:xfrm>
              <a:off x="3749750" y="3639325"/>
              <a:ext cx="24675" cy="22350"/>
            </a:xfrm>
            <a:custGeom>
              <a:avLst/>
              <a:gdLst/>
              <a:ahLst/>
              <a:cxnLst/>
              <a:rect l="l" t="t" r="r" b="b"/>
              <a:pathLst>
                <a:path w="987" h="894" extrusionOk="0">
                  <a:moveTo>
                    <a:pt x="508" y="337"/>
                  </a:moveTo>
                  <a:lnTo>
                    <a:pt x="527" y="347"/>
                  </a:lnTo>
                  <a:cubicBezTo>
                    <a:pt x="613" y="385"/>
                    <a:pt x="623" y="500"/>
                    <a:pt x="546" y="558"/>
                  </a:cubicBezTo>
                  <a:cubicBezTo>
                    <a:pt x="512" y="590"/>
                    <a:pt x="481" y="604"/>
                    <a:pt x="456" y="604"/>
                  </a:cubicBezTo>
                  <a:cubicBezTo>
                    <a:pt x="348" y="604"/>
                    <a:pt x="333" y="361"/>
                    <a:pt x="489" y="337"/>
                  </a:cubicBezTo>
                  <a:close/>
                  <a:moveTo>
                    <a:pt x="418" y="0"/>
                  </a:moveTo>
                  <a:cubicBezTo>
                    <a:pt x="297" y="0"/>
                    <a:pt x="175" y="41"/>
                    <a:pt x="77" y="126"/>
                  </a:cubicBezTo>
                  <a:cubicBezTo>
                    <a:pt x="0" y="222"/>
                    <a:pt x="38" y="356"/>
                    <a:pt x="153" y="395"/>
                  </a:cubicBezTo>
                  <a:cubicBezTo>
                    <a:pt x="125" y="452"/>
                    <a:pt x="115" y="510"/>
                    <a:pt x="115" y="567"/>
                  </a:cubicBezTo>
                  <a:cubicBezTo>
                    <a:pt x="122" y="772"/>
                    <a:pt x="296" y="893"/>
                    <a:pt x="478" y="893"/>
                  </a:cubicBezTo>
                  <a:cubicBezTo>
                    <a:pt x="544" y="893"/>
                    <a:pt x="610" y="878"/>
                    <a:pt x="671" y="845"/>
                  </a:cubicBezTo>
                  <a:cubicBezTo>
                    <a:pt x="920" y="711"/>
                    <a:pt x="987" y="376"/>
                    <a:pt x="795" y="155"/>
                  </a:cubicBezTo>
                  <a:cubicBezTo>
                    <a:pt x="693" y="53"/>
                    <a:pt x="556" y="0"/>
                    <a:pt x="41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113" name="Google Shape;2113;p57"/>
            <p:cNvSpPr/>
            <p:nvPr/>
          </p:nvSpPr>
          <p:spPr>
            <a:xfrm>
              <a:off x="3570825" y="3756525"/>
              <a:ext cx="177975" cy="239850"/>
            </a:xfrm>
            <a:custGeom>
              <a:avLst/>
              <a:gdLst/>
              <a:ahLst/>
              <a:cxnLst/>
              <a:rect l="l" t="t" r="r" b="b"/>
              <a:pathLst>
                <a:path w="7119" h="9594" extrusionOk="0">
                  <a:moveTo>
                    <a:pt x="3599" y="359"/>
                  </a:moveTo>
                  <a:cubicBezTo>
                    <a:pt x="3808" y="359"/>
                    <a:pt x="4029" y="391"/>
                    <a:pt x="4264" y="459"/>
                  </a:cubicBezTo>
                  <a:cubicBezTo>
                    <a:pt x="5116" y="708"/>
                    <a:pt x="5768" y="1445"/>
                    <a:pt x="6132" y="2221"/>
                  </a:cubicBezTo>
                  <a:cubicBezTo>
                    <a:pt x="6558" y="3142"/>
                    <a:pt x="6613" y="5054"/>
                    <a:pt x="5314" y="5054"/>
                  </a:cubicBezTo>
                  <a:cubicBezTo>
                    <a:pt x="5180" y="5054"/>
                    <a:pt x="5031" y="5034"/>
                    <a:pt x="4867" y="4990"/>
                  </a:cubicBezTo>
                  <a:cubicBezTo>
                    <a:pt x="4858" y="4980"/>
                    <a:pt x="4839" y="4980"/>
                    <a:pt x="4819" y="4980"/>
                  </a:cubicBezTo>
                  <a:cubicBezTo>
                    <a:pt x="4676" y="4980"/>
                    <a:pt x="4580" y="5115"/>
                    <a:pt x="4628" y="5249"/>
                  </a:cubicBezTo>
                  <a:cubicBezTo>
                    <a:pt x="4915" y="6130"/>
                    <a:pt x="5270" y="7117"/>
                    <a:pt x="4944" y="8046"/>
                  </a:cubicBezTo>
                  <a:cubicBezTo>
                    <a:pt x="4678" y="8801"/>
                    <a:pt x="4105" y="9131"/>
                    <a:pt x="3486" y="9131"/>
                  </a:cubicBezTo>
                  <a:cubicBezTo>
                    <a:pt x="2989" y="9131"/>
                    <a:pt x="2463" y="8919"/>
                    <a:pt x="2041" y="8544"/>
                  </a:cubicBezTo>
                  <a:cubicBezTo>
                    <a:pt x="863" y="7490"/>
                    <a:pt x="690" y="5709"/>
                    <a:pt x="825" y="4233"/>
                  </a:cubicBezTo>
                  <a:cubicBezTo>
                    <a:pt x="953" y="2688"/>
                    <a:pt x="1805" y="359"/>
                    <a:pt x="3599" y="359"/>
                  </a:cubicBezTo>
                  <a:close/>
                  <a:moveTo>
                    <a:pt x="3757" y="0"/>
                  </a:moveTo>
                  <a:cubicBezTo>
                    <a:pt x="2448" y="0"/>
                    <a:pt x="1189" y="1022"/>
                    <a:pt x="700" y="2518"/>
                  </a:cubicBezTo>
                  <a:cubicBezTo>
                    <a:pt x="1" y="4655"/>
                    <a:pt x="96" y="8171"/>
                    <a:pt x="2415" y="9330"/>
                  </a:cubicBezTo>
                  <a:cubicBezTo>
                    <a:pt x="2758" y="9501"/>
                    <a:pt x="3127" y="9593"/>
                    <a:pt x="3487" y="9593"/>
                  </a:cubicBezTo>
                  <a:cubicBezTo>
                    <a:pt x="4053" y="9593"/>
                    <a:pt x="4596" y="9367"/>
                    <a:pt x="4982" y="8870"/>
                  </a:cubicBezTo>
                  <a:cubicBezTo>
                    <a:pt x="5806" y="7816"/>
                    <a:pt x="5461" y="6456"/>
                    <a:pt x="5088" y="5297"/>
                  </a:cubicBezTo>
                  <a:lnTo>
                    <a:pt x="5088" y="5297"/>
                  </a:lnTo>
                  <a:cubicBezTo>
                    <a:pt x="5183" y="5318"/>
                    <a:pt x="5278" y="5329"/>
                    <a:pt x="5372" y="5329"/>
                  </a:cubicBezTo>
                  <a:cubicBezTo>
                    <a:pt x="5976" y="5329"/>
                    <a:pt x="6529" y="4894"/>
                    <a:pt x="6745" y="4271"/>
                  </a:cubicBezTo>
                  <a:cubicBezTo>
                    <a:pt x="7119" y="3218"/>
                    <a:pt x="6592" y="1905"/>
                    <a:pt x="5902" y="1091"/>
                  </a:cubicBezTo>
                  <a:cubicBezTo>
                    <a:pt x="5260" y="330"/>
                    <a:pt x="4500" y="0"/>
                    <a:pt x="3757"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114" name="Google Shape;2114;p57"/>
            <p:cNvSpPr/>
            <p:nvPr/>
          </p:nvSpPr>
          <p:spPr>
            <a:xfrm>
              <a:off x="3588075" y="3765725"/>
              <a:ext cx="148100" cy="219100"/>
            </a:xfrm>
            <a:custGeom>
              <a:avLst/>
              <a:gdLst/>
              <a:ahLst/>
              <a:cxnLst/>
              <a:rect l="l" t="t" r="r" b="b"/>
              <a:pathLst>
                <a:path w="5924" h="8764" extrusionOk="0">
                  <a:moveTo>
                    <a:pt x="3980" y="2249"/>
                  </a:moveTo>
                  <a:cubicBezTo>
                    <a:pt x="4592" y="2249"/>
                    <a:pt x="5001" y="2898"/>
                    <a:pt x="4915" y="3501"/>
                  </a:cubicBezTo>
                  <a:cubicBezTo>
                    <a:pt x="4902" y="3586"/>
                    <a:pt x="4833" y="3624"/>
                    <a:pt x="4760" y="3624"/>
                  </a:cubicBezTo>
                  <a:cubicBezTo>
                    <a:pt x="4668" y="3624"/>
                    <a:pt x="4570" y="3564"/>
                    <a:pt x="4570" y="3463"/>
                  </a:cubicBezTo>
                  <a:cubicBezTo>
                    <a:pt x="4599" y="3051"/>
                    <a:pt x="4407" y="2601"/>
                    <a:pt x="3938" y="2601"/>
                  </a:cubicBezTo>
                  <a:cubicBezTo>
                    <a:pt x="3468" y="2601"/>
                    <a:pt x="3306" y="3118"/>
                    <a:pt x="3622" y="3434"/>
                  </a:cubicBezTo>
                  <a:cubicBezTo>
                    <a:pt x="3687" y="3507"/>
                    <a:pt x="3628" y="3608"/>
                    <a:pt x="3544" y="3608"/>
                  </a:cubicBezTo>
                  <a:cubicBezTo>
                    <a:pt x="3529" y="3608"/>
                    <a:pt x="3513" y="3604"/>
                    <a:pt x="3497" y="3597"/>
                  </a:cubicBezTo>
                  <a:cubicBezTo>
                    <a:pt x="2874" y="3290"/>
                    <a:pt x="3181" y="2399"/>
                    <a:pt x="3765" y="2275"/>
                  </a:cubicBezTo>
                  <a:cubicBezTo>
                    <a:pt x="3839" y="2257"/>
                    <a:pt x="3911" y="2249"/>
                    <a:pt x="3980" y="2249"/>
                  </a:cubicBezTo>
                  <a:close/>
                  <a:moveTo>
                    <a:pt x="2907" y="0"/>
                  </a:moveTo>
                  <a:cubicBezTo>
                    <a:pt x="1114" y="0"/>
                    <a:pt x="263" y="2321"/>
                    <a:pt x="135" y="3865"/>
                  </a:cubicBezTo>
                  <a:cubicBezTo>
                    <a:pt x="0" y="5341"/>
                    <a:pt x="173" y="7122"/>
                    <a:pt x="1351" y="8176"/>
                  </a:cubicBezTo>
                  <a:cubicBezTo>
                    <a:pt x="1773" y="8551"/>
                    <a:pt x="2299" y="8763"/>
                    <a:pt x="2796" y="8763"/>
                  </a:cubicBezTo>
                  <a:cubicBezTo>
                    <a:pt x="3415" y="8763"/>
                    <a:pt x="3988" y="8433"/>
                    <a:pt x="4254" y="7678"/>
                  </a:cubicBezTo>
                  <a:cubicBezTo>
                    <a:pt x="4580" y="6749"/>
                    <a:pt x="4225" y="5772"/>
                    <a:pt x="3938" y="4881"/>
                  </a:cubicBezTo>
                  <a:cubicBezTo>
                    <a:pt x="3892" y="4751"/>
                    <a:pt x="3979" y="4622"/>
                    <a:pt x="4115" y="4622"/>
                  </a:cubicBezTo>
                  <a:cubicBezTo>
                    <a:pt x="4120" y="4622"/>
                    <a:pt x="4125" y="4622"/>
                    <a:pt x="4129" y="4622"/>
                  </a:cubicBezTo>
                  <a:cubicBezTo>
                    <a:pt x="4139" y="4617"/>
                    <a:pt x="4149" y="4615"/>
                    <a:pt x="4157" y="4615"/>
                  </a:cubicBezTo>
                  <a:cubicBezTo>
                    <a:pt x="4165" y="4615"/>
                    <a:pt x="4173" y="4617"/>
                    <a:pt x="4177" y="4622"/>
                  </a:cubicBezTo>
                  <a:cubicBezTo>
                    <a:pt x="4341" y="4666"/>
                    <a:pt x="4490" y="4686"/>
                    <a:pt x="4624" y="4686"/>
                  </a:cubicBezTo>
                  <a:cubicBezTo>
                    <a:pt x="5923" y="4686"/>
                    <a:pt x="5868" y="2774"/>
                    <a:pt x="5442" y="1853"/>
                  </a:cubicBezTo>
                  <a:cubicBezTo>
                    <a:pt x="5078" y="1077"/>
                    <a:pt x="4426" y="340"/>
                    <a:pt x="3574" y="100"/>
                  </a:cubicBezTo>
                  <a:cubicBezTo>
                    <a:pt x="3339" y="32"/>
                    <a:pt x="3117" y="0"/>
                    <a:pt x="2907" y="0"/>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2115" name="Google Shape;2115;p57"/>
            <p:cNvSpPr/>
            <p:nvPr/>
          </p:nvSpPr>
          <p:spPr>
            <a:xfrm>
              <a:off x="3692725" y="3624450"/>
              <a:ext cx="20400" cy="19800"/>
            </a:xfrm>
            <a:custGeom>
              <a:avLst/>
              <a:gdLst/>
              <a:ahLst/>
              <a:cxnLst/>
              <a:rect l="l" t="t" r="r" b="b"/>
              <a:pathLst>
                <a:path w="816" h="792" extrusionOk="0">
                  <a:moveTo>
                    <a:pt x="443" y="287"/>
                  </a:moveTo>
                  <a:cubicBezTo>
                    <a:pt x="484" y="287"/>
                    <a:pt x="509" y="359"/>
                    <a:pt x="509" y="405"/>
                  </a:cubicBezTo>
                  <a:cubicBezTo>
                    <a:pt x="518" y="463"/>
                    <a:pt x="480" y="520"/>
                    <a:pt x="432" y="549"/>
                  </a:cubicBezTo>
                  <a:cubicBezTo>
                    <a:pt x="432" y="530"/>
                    <a:pt x="422" y="520"/>
                    <a:pt x="403" y="511"/>
                  </a:cubicBezTo>
                  <a:cubicBezTo>
                    <a:pt x="365" y="472"/>
                    <a:pt x="355" y="472"/>
                    <a:pt x="355" y="424"/>
                  </a:cubicBezTo>
                  <a:cubicBezTo>
                    <a:pt x="355" y="377"/>
                    <a:pt x="375" y="329"/>
                    <a:pt x="413" y="300"/>
                  </a:cubicBezTo>
                  <a:cubicBezTo>
                    <a:pt x="424" y="291"/>
                    <a:pt x="434" y="287"/>
                    <a:pt x="443" y="287"/>
                  </a:cubicBezTo>
                  <a:close/>
                  <a:moveTo>
                    <a:pt x="437" y="0"/>
                  </a:moveTo>
                  <a:cubicBezTo>
                    <a:pt x="356" y="0"/>
                    <a:pt x="275" y="30"/>
                    <a:pt x="212" y="89"/>
                  </a:cubicBezTo>
                  <a:cubicBezTo>
                    <a:pt x="183" y="89"/>
                    <a:pt x="164" y="99"/>
                    <a:pt x="154" y="108"/>
                  </a:cubicBezTo>
                  <a:cubicBezTo>
                    <a:pt x="30" y="223"/>
                    <a:pt x="1" y="405"/>
                    <a:pt x="78" y="549"/>
                  </a:cubicBezTo>
                  <a:cubicBezTo>
                    <a:pt x="78" y="568"/>
                    <a:pt x="87" y="578"/>
                    <a:pt x="97" y="597"/>
                  </a:cubicBezTo>
                  <a:cubicBezTo>
                    <a:pt x="106" y="616"/>
                    <a:pt x="116" y="635"/>
                    <a:pt x="135" y="654"/>
                  </a:cubicBezTo>
                  <a:cubicBezTo>
                    <a:pt x="201" y="746"/>
                    <a:pt x="302" y="791"/>
                    <a:pt x="405" y="791"/>
                  </a:cubicBezTo>
                  <a:cubicBezTo>
                    <a:pt x="497" y="791"/>
                    <a:pt x="590" y="755"/>
                    <a:pt x="662" y="683"/>
                  </a:cubicBezTo>
                  <a:cubicBezTo>
                    <a:pt x="796" y="530"/>
                    <a:pt x="815" y="310"/>
                    <a:pt x="710" y="137"/>
                  </a:cubicBezTo>
                  <a:cubicBezTo>
                    <a:pt x="641" y="46"/>
                    <a:pt x="539" y="0"/>
                    <a:pt x="437"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116" name="Google Shape;2116;p57"/>
            <p:cNvSpPr/>
            <p:nvPr/>
          </p:nvSpPr>
          <p:spPr>
            <a:xfrm>
              <a:off x="3659925" y="3821950"/>
              <a:ext cx="53200" cy="34375"/>
            </a:xfrm>
            <a:custGeom>
              <a:avLst/>
              <a:gdLst/>
              <a:ahLst/>
              <a:cxnLst/>
              <a:rect l="l" t="t" r="r" b="b"/>
              <a:pathLst>
                <a:path w="2128" h="1375" extrusionOk="0">
                  <a:moveTo>
                    <a:pt x="1106" y="0"/>
                  </a:moveTo>
                  <a:cubicBezTo>
                    <a:pt x="1037" y="0"/>
                    <a:pt x="965" y="8"/>
                    <a:pt x="891" y="26"/>
                  </a:cubicBezTo>
                  <a:cubicBezTo>
                    <a:pt x="307" y="150"/>
                    <a:pt x="0" y="1041"/>
                    <a:pt x="633" y="1348"/>
                  </a:cubicBezTo>
                  <a:cubicBezTo>
                    <a:pt x="647" y="1355"/>
                    <a:pt x="661" y="1358"/>
                    <a:pt x="674" y="1358"/>
                  </a:cubicBezTo>
                  <a:cubicBezTo>
                    <a:pt x="753" y="1358"/>
                    <a:pt x="813" y="1251"/>
                    <a:pt x="748" y="1185"/>
                  </a:cubicBezTo>
                  <a:cubicBezTo>
                    <a:pt x="432" y="869"/>
                    <a:pt x="594" y="352"/>
                    <a:pt x="1064" y="342"/>
                  </a:cubicBezTo>
                  <a:cubicBezTo>
                    <a:pt x="1069" y="342"/>
                    <a:pt x="1073" y="342"/>
                    <a:pt x="1078" y="342"/>
                  </a:cubicBezTo>
                  <a:cubicBezTo>
                    <a:pt x="1547" y="342"/>
                    <a:pt x="1725" y="806"/>
                    <a:pt x="1706" y="1204"/>
                  </a:cubicBezTo>
                  <a:cubicBezTo>
                    <a:pt x="1700" y="1312"/>
                    <a:pt x="1798" y="1374"/>
                    <a:pt x="1889" y="1374"/>
                  </a:cubicBezTo>
                  <a:cubicBezTo>
                    <a:pt x="1961" y="1374"/>
                    <a:pt x="2028" y="1336"/>
                    <a:pt x="2041" y="1252"/>
                  </a:cubicBezTo>
                  <a:cubicBezTo>
                    <a:pt x="2127" y="649"/>
                    <a:pt x="1718" y="0"/>
                    <a:pt x="110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2117" name="Google Shape;2117;p57"/>
          <p:cNvGrpSpPr/>
          <p:nvPr/>
        </p:nvGrpSpPr>
        <p:grpSpPr>
          <a:xfrm>
            <a:off x="4236993" y="4730027"/>
            <a:ext cx="1548228" cy="1028875"/>
            <a:chOff x="2083225" y="5159825"/>
            <a:chExt cx="464450" cy="308650"/>
          </a:xfrm>
        </p:grpSpPr>
        <p:sp>
          <p:nvSpPr>
            <p:cNvPr id="2118" name="Google Shape;2118;p57"/>
            <p:cNvSpPr/>
            <p:nvPr/>
          </p:nvSpPr>
          <p:spPr>
            <a:xfrm>
              <a:off x="2083225" y="5159825"/>
              <a:ext cx="464450" cy="308650"/>
            </a:xfrm>
            <a:custGeom>
              <a:avLst/>
              <a:gdLst/>
              <a:ahLst/>
              <a:cxnLst/>
              <a:rect l="l" t="t" r="r" b="b"/>
              <a:pathLst>
                <a:path w="18578" h="12346" extrusionOk="0">
                  <a:moveTo>
                    <a:pt x="5400" y="772"/>
                  </a:moveTo>
                  <a:cubicBezTo>
                    <a:pt x="5492" y="772"/>
                    <a:pt x="5522" y="829"/>
                    <a:pt x="5606" y="898"/>
                  </a:cubicBezTo>
                  <a:cubicBezTo>
                    <a:pt x="5711" y="984"/>
                    <a:pt x="5807" y="1080"/>
                    <a:pt x="5913" y="1166"/>
                  </a:cubicBezTo>
                  <a:lnTo>
                    <a:pt x="5913" y="1176"/>
                  </a:lnTo>
                  <a:cubicBezTo>
                    <a:pt x="5596" y="1339"/>
                    <a:pt x="5299" y="1521"/>
                    <a:pt x="5002" y="1722"/>
                  </a:cubicBezTo>
                  <a:cubicBezTo>
                    <a:pt x="5002" y="1473"/>
                    <a:pt x="5041" y="1224"/>
                    <a:pt x="5117" y="984"/>
                  </a:cubicBezTo>
                  <a:cubicBezTo>
                    <a:pt x="5165" y="850"/>
                    <a:pt x="5156" y="822"/>
                    <a:pt x="5319" y="783"/>
                  </a:cubicBezTo>
                  <a:cubicBezTo>
                    <a:pt x="5351" y="776"/>
                    <a:pt x="5377" y="772"/>
                    <a:pt x="5400" y="772"/>
                  </a:cubicBezTo>
                  <a:close/>
                  <a:moveTo>
                    <a:pt x="1679" y="5075"/>
                  </a:moveTo>
                  <a:cubicBezTo>
                    <a:pt x="1850" y="5075"/>
                    <a:pt x="1960" y="5234"/>
                    <a:pt x="2004" y="5554"/>
                  </a:cubicBezTo>
                  <a:cubicBezTo>
                    <a:pt x="2023" y="5660"/>
                    <a:pt x="2023" y="5765"/>
                    <a:pt x="2023" y="5880"/>
                  </a:cubicBezTo>
                  <a:cubicBezTo>
                    <a:pt x="2033" y="6119"/>
                    <a:pt x="2023" y="6359"/>
                    <a:pt x="1994" y="6599"/>
                  </a:cubicBezTo>
                  <a:cubicBezTo>
                    <a:pt x="1937" y="6991"/>
                    <a:pt x="1851" y="7384"/>
                    <a:pt x="1726" y="7758"/>
                  </a:cubicBezTo>
                  <a:cubicBezTo>
                    <a:pt x="1612" y="7797"/>
                    <a:pt x="1507" y="7815"/>
                    <a:pt x="1410" y="7815"/>
                  </a:cubicBezTo>
                  <a:cubicBezTo>
                    <a:pt x="261" y="7815"/>
                    <a:pt x="312" y="5247"/>
                    <a:pt x="1496" y="5123"/>
                  </a:cubicBezTo>
                  <a:cubicBezTo>
                    <a:pt x="1563" y="5091"/>
                    <a:pt x="1624" y="5075"/>
                    <a:pt x="1679" y="5075"/>
                  </a:cubicBezTo>
                  <a:close/>
                  <a:moveTo>
                    <a:pt x="10240" y="468"/>
                  </a:moveTo>
                  <a:cubicBezTo>
                    <a:pt x="13233" y="468"/>
                    <a:pt x="16114" y="1973"/>
                    <a:pt x="16777" y="5219"/>
                  </a:cubicBezTo>
                  <a:cubicBezTo>
                    <a:pt x="17623" y="9342"/>
                    <a:pt x="14012" y="11314"/>
                    <a:pt x="10232" y="11314"/>
                  </a:cubicBezTo>
                  <a:cubicBezTo>
                    <a:pt x="7336" y="11314"/>
                    <a:pt x="4340" y="10156"/>
                    <a:pt x="3173" y="7921"/>
                  </a:cubicBezTo>
                  <a:cubicBezTo>
                    <a:pt x="3141" y="7851"/>
                    <a:pt x="3072" y="7811"/>
                    <a:pt x="2998" y="7811"/>
                  </a:cubicBezTo>
                  <a:cubicBezTo>
                    <a:pt x="2960" y="7811"/>
                    <a:pt x="2921" y="7821"/>
                    <a:pt x="2885" y="7844"/>
                  </a:cubicBezTo>
                  <a:cubicBezTo>
                    <a:pt x="2775" y="7824"/>
                    <a:pt x="2664" y="7815"/>
                    <a:pt x="2554" y="7815"/>
                  </a:cubicBezTo>
                  <a:cubicBezTo>
                    <a:pt x="2340" y="7815"/>
                    <a:pt x="2130" y="7851"/>
                    <a:pt x="1927" y="7921"/>
                  </a:cubicBezTo>
                  <a:lnTo>
                    <a:pt x="1927" y="7901"/>
                  </a:lnTo>
                  <a:cubicBezTo>
                    <a:pt x="2272" y="7135"/>
                    <a:pt x="2445" y="6206"/>
                    <a:pt x="2301" y="5382"/>
                  </a:cubicBezTo>
                  <a:lnTo>
                    <a:pt x="2301" y="5382"/>
                  </a:lnTo>
                  <a:cubicBezTo>
                    <a:pt x="2387" y="5430"/>
                    <a:pt x="2464" y="5478"/>
                    <a:pt x="2540" y="5516"/>
                  </a:cubicBezTo>
                  <a:cubicBezTo>
                    <a:pt x="2557" y="5527"/>
                    <a:pt x="2577" y="5532"/>
                    <a:pt x="2597" y="5532"/>
                  </a:cubicBezTo>
                  <a:cubicBezTo>
                    <a:pt x="2611" y="5532"/>
                    <a:pt x="2624" y="5529"/>
                    <a:pt x="2636" y="5526"/>
                  </a:cubicBezTo>
                  <a:cubicBezTo>
                    <a:pt x="2651" y="5532"/>
                    <a:pt x="2667" y="5535"/>
                    <a:pt x="2683" y="5535"/>
                  </a:cubicBezTo>
                  <a:cubicBezTo>
                    <a:pt x="2738" y="5535"/>
                    <a:pt x="2792" y="5499"/>
                    <a:pt x="2799" y="5439"/>
                  </a:cubicBezTo>
                  <a:cubicBezTo>
                    <a:pt x="3640" y="2225"/>
                    <a:pt x="7006" y="468"/>
                    <a:pt x="10240" y="468"/>
                  </a:cubicBezTo>
                  <a:close/>
                  <a:moveTo>
                    <a:pt x="15646" y="9990"/>
                  </a:moveTo>
                  <a:cubicBezTo>
                    <a:pt x="15761" y="10153"/>
                    <a:pt x="15857" y="10325"/>
                    <a:pt x="15943" y="10507"/>
                  </a:cubicBezTo>
                  <a:cubicBezTo>
                    <a:pt x="16106" y="10862"/>
                    <a:pt x="16077" y="11130"/>
                    <a:pt x="15723" y="11331"/>
                  </a:cubicBezTo>
                  <a:cubicBezTo>
                    <a:pt x="15486" y="11486"/>
                    <a:pt x="15215" y="11571"/>
                    <a:pt x="14934" y="11571"/>
                  </a:cubicBezTo>
                  <a:cubicBezTo>
                    <a:pt x="14919" y="11571"/>
                    <a:pt x="14904" y="11571"/>
                    <a:pt x="14889" y="11571"/>
                  </a:cubicBezTo>
                  <a:cubicBezTo>
                    <a:pt x="14736" y="11561"/>
                    <a:pt x="14592" y="11494"/>
                    <a:pt x="14477" y="11389"/>
                  </a:cubicBezTo>
                  <a:cubicBezTo>
                    <a:pt x="14429" y="11350"/>
                    <a:pt x="14200" y="10996"/>
                    <a:pt x="14267" y="10929"/>
                  </a:cubicBezTo>
                  <a:cubicBezTo>
                    <a:pt x="14765" y="10689"/>
                    <a:pt x="15234" y="10364"/>
                    <a:pt x="15646" y="9990"/>
                  </a:cubicBezTo>
                  <a:close/>
                  <a:moveTo>
                    <a:pt x="14018" y="11044"/>
                  </a:moveTo>
                  <a:cubicBezTo>
                    <a:pt x="14018" y="11120"/>
                    <a:pt x="14027" y="11197"/>
                    <a:pt x="14046" y="11283"/>
                  </a:cubicBezTo>
                  <a:cubicBezTo>
                    <a:pt x="14065" y="11331"/>
                    <a:pt x="14085" y="11379"/>
                    <a:pt x="14113" y="11427"/>
                  </a:cubicBezTo>
                  <a:cubicBezTo>
                    <a:pt x="14104" y="11437"/>
                    <a:pt x="14094" y="11437"/>
                    <a:pt x="14094" y="11437"/>
                  </a:cubicBezTo>
                  <a:cubicBezTo>
                    <a:pt x="13893" y="11628"/>
                    <a:pt x="13711" y="11858"/>
                    <a:pt x="13424" y="11906"/>
                  </a:cubicBezTo>
                  <a:cubicBezTo>
                    <a:pt x="13404" y="11910"/>
                    <a:pt x="13383" y="11912"/>
                    <a:pt x="13362" y="11912"/>
                  </a:cubicBezTo>
                  <a:cubicBezTo>
                    <a:pt x="13113" y="11912"/>
                    <a:pt x="12779" y="11664"/>
                    <a:pt x="12973" y="11408"/>
                  </a:cubicBezTo>
                  <a:cubicBezTo>
                    <a:pt x="13328" y="11312"/>
                    <a:pt x="13682" y="11187"/>
                    <a:pt x="14018" y="11044"/>
                  </a:cubicBezTo>
                  <a:close/>
                  <a:moveTo>
                    <a:pt x="4763" y="10210"/>
                  </a:moveTo>
                  <a:cubicBezTo>
                    <a:pt x="5146" y="10440"/>
                    <a:pt x="5539" y="10651"/>
                    <a:pt x="5951" y="10823"/>
                  </a:cubicBezTo>
                  <a:cubicBezTo>
                    <a:pt x="5941" y="10843"/>
                    <a:pt x="5922" y="10862"/>
                    <a:pt x="5922" y="10890"/>
                  </a:cubicBezTo>
                  <a:cubicBezTo>
                    <a:pt x="5893" y="11140"/>
                    <a:pt x="5826" y="11370"/>
                    <a:pt x="5721" y="11599"/>
                  </a:cubicBezTo>
                  <a:cubicBezTo>
                    <a:pt x="5589" y="11853"/>
                    <a:pt x="5386" y="11948"/>
                    <a:pt x="5159" y="11948"/>
                  </a:cubicBezTo>
                  <a:cubicBezTo>
                    <a:pt x="4993" y="11948"/>
                    <a:pt x="4813" y="11897"/>
                    <a:pt x="4638" y="11820"/>
                  </a:cubicBezTo>
                  <a:cubicBezTo>
                    <a:pt x="4523" y="11772"/>
                    <a:pt x="4409" y="11705"/>
                    <a:pt x="4303" y="11638"/>
                  </a:cubicBezTo>
                  <a:cubicBezTo>
                    <a:pt x="4025" y="11446"/>
                    <a:pt x="4131" y="11140"/>
                    <a:pt x="4265" y="10871"/>
                  </a:cubicBezTo>
                  <a:cubicBezTo>
                    <a:pt x="4399" y="10632"/>
                    <a:pt x="4571" y="10402"/>
                    <a:pt x="4763" y="10210"/>
                  </a:cubicBezTo>
                  <a:close/>
                  <a:moveTo>
                    <a:pt x="6248" y="10929"/>
                  </a:moveTo>
                  <a:cubicBezTo>
                    <a:pt x="6583" y="11053"/>
                    <a:pt x="6919" y="11168"/>
                    <a:pt x="7263" y="11255"/>
                  </a:cubicBezTo>
                  <a:cubicBezTo>
                    <a:pt x="7081" y="11484"/>
                    <a:pt x="7196" y="11925"/>
                    <a:pt x="6899" y="12031"/>
                  </a:cubicBezTo>
                  <a:lnTo>
                    <a:pt x="6899" y="12040"/>
                  </a:lnTo>
                  <a:cubicBezTo>
                    <a:pt x="6858" y="12054"/>
                    <a:pt x="6813" y="12060"/>
                    <a:pt x="6767" y="12060"/>
                  </a:cubicBezTo>
                  <a:cubicBezTo>
                    <a:pt x="6526" y="12060"/>
                    <a:pt x="6233" y="11894"/>
                    <a:pt x="6008" y="11781"/>
                  </a:cubicBezTo>
                  <a:cubicBezTo>
                    <a:pt x="6133" y="11532"/>
                    <a:pt x="6210" y="11255"/>
                    <a:pt x="6248" y="10977"/>
                  </a:cubicBezTo>
                  <a:cubicBezTo>
                    <a:pt x="6248" y="10967"/>
                    <a:pt x="6248" y="10948"/>
                    <a:pt x="6248" y="10929"/>
                  </a:cubicBezTo>
                  <a:close/>
                  <a:moveTo>
                    <a:pt x="10448" y="1"/>
                  </a:moveTo>
                  <a:cubicBezTo>
                    <a:pt x="10073" y="1"/>
                    <a:pt x="9696" y="26"/>
                    <a:pt x="9323" y="74"/>
                  </a:cubicBezTo>
                  <a:cubicBezTo>
                    <a:pt x="8241" y="218"/>
                    <a:pt x="7187" y="534"/>
                    <a:pt x="6210" y="1013"/>
                  </a:cubicBezTo>
                  <a:cubicBezTo>
                    <a:pt x="5983" y="808"/>
                    <a:pt x="5645" y="397"/>
                    <a:pt x="5327" y="397"/>
                  </a:cubicBezTo>
                  <a:cubicBezTo>
                    <a:pt x="5228" y="397"/>
                    <a:pt x="5132" y="437"/>
                    <a:pt x="5041" y="534"/>
                  </a:cubicBezTo>
                  <a:cubicBezTo>
                    <a:pt x="4763" y="841"/>
                    <a:pt x="4686" y="1463"/>
                    <a:pt x="4801" y="1875"/>
                  </a:cubicBezTo>
                  <a:cubicBezTo>
                    <a:pt x="3680" y="2718"/>
                    <a:pt x="2828" y="3849"/>
                    <a:pt x="2560" y="5229"/>
                  </a:cubicBezTo>
                  <a:cubicBezTo>
                    <a:pt x="2435" y="5123"/>
                    <a:pt x="2301" y="5037"/>
                    <a:pt x="2186" y="4932"/>
                  </a:cubicBezTo>
                  <a:cubicBezTo>
                    <a:pt x="2154" y="4908"/>
                    <a:pt x="2123" y="4891"/>
                    <a:pt x="2086" y="4891"/>
                  </a:cubicBezTo>
                  <a:cubicBezTo>
                    <a:pt x="2078" y="4891"/>
                    <a:pt x="2070" y="4892"/>
                    <a:pt x="2061" y="4893"/>
                  </a:cubicBezTo>
                  <a:cubicBezTo>
                    <a:pt x="1949" y="4801"/>
                    <a:pt x="1805" y="4759"/>
                    <a:pt x="1650" y="4759"/>
                  </a:cubicBezTo>
                  <a:cubicBezTo>
                    <a:pt x="1435" y="4759"/>
                    <a:pt x="1199" y="4840"/>
                    <a:pt x="998" y="4979"/>
                  </a:cubicBezTo>
                  <a:cubicBezTo>
                    <a:pt x="0" y="5698"/>
                    <a:pt x="31" y="8145"/>
                    <a:pt x="1360" y="8145"/>
                  </a:cubicBezTo>
                  <a:cubicBezTo>
                    <a:pt x="1447" y="8145"/>
                    <a:pt x="1541" y="8135"/>
                    <a:pt x="1640" y="8112"/>
                  </a:cubicBezTo>
                  <a:lnTo>
                    <a:pt x="1640" y="8112"/>
                  </a:lnTo>
                  <a:cubicBezTo>
                    <a:pt x="1615" y="8211"/>
                    <a:pt x="1696" y="8302"/>
                    <a:pt x="1792" y="8302"/>
                  </a:cubicBezTo>
                  <a:cubicBezTo>
                    <a:pt x="1808" y="8302"/>
                    <a:pt x="1825" y="8300"/>
                    <a:pt x="1841" y="8294"/>
                  </a:cubicBezTo>
                  <a:cubicBezTo>
                    <a:pt x="2157" y="8189"/>
                    <a:pt x="2473" y="8103"/>
                    <a:pt x="2780" y="7988"/>
                  </a:cubicBezTo>
                  <a:lnTo>
                    <a:pt x="2780" y="7988"/>
                  </a:lnTo>
                  <a:cubicBezTo>
                    <a:pt x="2770" y="8036"/>
                    <a:pt x="2780" y="8083"/>
                    <a:pt x="2799" y="8131"/>
                  </a:cubicBezTo>
                  <a:cubicBezTo>
                    <a:pt x="3221" y="8917"/>
                    <a:pt x="3834" y="9588"/>
                    <a:pt x="4591" y="10086"/>
                  </a:cubicBezTo>
                  <a:cubicBezTo>
                    <a:pt x="4246" y="10364"/>
                    <a:pt x="3882" y="10766"/>
                    <a:pt x="3776" y="11159"/>
                  </a:cubicBezTo>
                  <a:cubicBezTo>
                    <a:pt x="3652" y="11609"/>
                    <a:pt x="4054" y="11887"/>
                    <a:pt x="4418" y="12059"/>
                  </a:cubicBezTo>
                  <a:cubicBezTo>
                    <a:pt x="4661" y="12186"/>
                    <a:pt x="4934" y="12296"/>
                    <a:pt x="5202" y="12296"/>
                  </a:cubicBezTo>
                  <a:cubicBezTo>
                    <a:pt x="5378" y="12296"/>
                    <a:pt x="5551" y="12248"/>
                    <a:pt x="5711" y="12126"/>
                  </a:cubicBezTo>
                  <a:cubicBezTo>
                    <a:pt x="5778" y="12078"/>
                    <a:pt x="5836" y="12021"/>
                    <a:pt x="5893" y="11963"/>
                  </a:cubicBezTo>
                  <a:cubicBezTo>
                    <a:pt x="6157" y="12131"/>
                    <a:pt x="6507" y="12346"/>
                    <a:pt x="6833" y="12346"/>
                  </a:cubicBezTo>
                  <a:cubicBezTo>
                    <a:pt x="6898" y="12346"/>
                    <a:pt x="6962" y="12337"/>
                    <a:pt x="7024" y="12318"/>
                  </a:cubicBezTo>
                  <a:cubicBezTo>
                    <a:pt x="7445" y="12193"/>
                    <a:pt x="7407" y="11676"/>
                    <a:pt x="7541" y="11331"/>
                  </a:cubicBezTo>
                  <a:cubicBezTo>
                    <a:pt x="8106" y="11475"/>
                    <a:pt x="8672" y="11571"/>
                    <a:pt x="9247" y="11647"/>
                  </a:cubicBezTo>
                  <a:cubicBezTo>
                    <a:pt x="9672" y="11703"/>
                    <a:pt x="10098" y="11731"/>
                    <a:pt x="10524" y="11731"/>
                  </a:cubicBezTo>
                  <a:cubicBezTo>
                    <a:pt x="11269" y="11731"/>
                    <a:pt x="12012" y="11646"/>
                    <a:pt x="12743" y="11475"/>
                  </a:cubicBezTo>
                  <a:lnTo>
                    <a:pt x="12743" y="11475"/>
                  </a:lnTo>
                  <a:cubicBezTo>
                    <a:pt x="12667" y="11724"/>
                    <a:pt x="12839" y="12031"/>
                    <a:pt x="13079" y="12155"/>
                  </a:cubicBezTo>
                  <a:cubicBezTo>
                    <a:pt x="13168" y="12200"/>
                    <a:pt x="13260" y="12219"/>
                    <a:pt x="13353" y="12219"/>
                  </a:cubicBezTo>
                  <a:cubicBezTo>
                    <a:pt x="13718" y="12219"/>
                    <a:pt x="14089" y="11917"/>
                    <a:pt x="14295" y="11657"/>
                  </a:cubicBezTo>
                  <a:cubicBezTo>
                    <a:pt x="14488" y="11824"/>
                    <a:pt x="14738" y="11918"/>
                    <a:pt x="14999" y="11918"/>
                  </a:cubicBezTo>
                  <a:cubicBezTo>
                    <a:pt x="15023" y="11918"/>
                    <a:pt x="15047" y="11917"/>
                    <a:pt x="15071" y="11916"/>
                  </a:cubicBezTo>
                  <a:cubicBezTo>
                    <a:pt x="15474" y="11887"/>
                    <a:pt x="16211" y="11619"/>
                    <a:pt x="16403" y="11216"/>
                  </a:cubicBezTo>
                  <a:cubicBezTo>
                    <a:pt x="16614" y="10785"/>
                    <a:pt x="16144" y="10086"/>
                    <a:pt x="15905" y="9760"/>
                  </a:cubicBezTo>
                  <a:cubicBezTo>
                    <a:pt x="15905" y="9760"/>
                    <a:pt x="15895" y="9760"/>
                    <a:pt x="15895" y="9750"/>
                  </a:cubicBezTo>
                  <a:cubicBezTo>
                    <a:pt x="16135" y="9501"/>
                    <a:pt x="16346" y="9233"/>
                    <a:pt x="16528" y="8955"/>
                  </a:cubicBezTo>
                  <a:cubicBezTo>
                    <a:pt x="17419" y="7595"/>
                    <a:pt x="17495" y="5937"/>
                    <a:pt x="17007" y="4453"/>
                  </a:cubicBezTo>
                  <a:lnTo>
                    <a:pt x="17007" y="4453"/>
                  </a:lnTo>
                  <a:cubicBezTo>
                    <a:pt x="17114" y="4494"/>
                    <a:pt x="17220" y="4513"/>
                    <a:pt x="17322" y="4513"/>
                  </a:cubicBezTo>
                  <a:cubicBezTo>
                    <a:pt x="17935" y="4513"/>
                    <a:pt x="18438" y="3840"/>
                    <a:pt x="18520" y="3217"/>
                  </a:cubicBezTo>
                  <a:cubicBezTo>
                    <a:pt x="18578" y="2920"/>
                    <a:pt x="18520" y="2604"/>
                    <a:pt x="18367" y="2345"/>
                  </a:cubicBezTo>
                  <a:cubicBezTo>
                    <a:pt x="18444" y="1713"/>
                    <a:pt x="18022" y="1128"/>
                    <a:pt x="17409" y="1004"/>
                  </a:cubicBezTo>
                  <a:cubicBezTo>
                    <a:pt x="17397" y="1001"/>
                    <a:pt x="17386" y="1000"/>
                    <a:pt x="17374" y="1000"/>
                  </a:cubicBezTo>
                  <a:cubicBezTo>
                    <a:pt x="17208" y="1000"/>
                    <a:pt x="17143" y="1256"/>
                    <a:pt x="17323" y="1301"/>
                  </a:cubicBezTo>
                  <a:cubicBezTo>
                    <a:pt x="17687" y="1387"/>
                    <a:pt x="18003" y="1645"/>
                    <a:pt x="18041" y="2029"/>
                  </a:cubicBezTo>
                  <a:cubicBezTo>
                    <a:pt x="18012" y="2010"/>
                    <a:pt x="17984" y="2000"/>
                    <a:pt x="17945" y="1981"/>
                  </a:cubicBezTo>
                  <a:cubicBezTo>
                    <a:pt x="17851" y="1937"/>
                    <a:pt x="17750" y="1916"/>
                    <a:pt x="17649" y="1916"/>
                  </a:cubicBezTo>
                  <a:cubicBezTo>
                    <a:pt x="17442" y="1916"/>
                    <a:pt x="17238" y="2005"/>
                    <a:pt x="17102" y="2172"/>
                  </a:cubicBezTo>
                  <a:cubicBezTo>
                    <a:pt x="16767" y="2647"/>
                    <a:pt x="17115" y="3121"/>
                    <a:pt x="17558" y="3121"/>
                  </a:cubicBezTo>
                  <a:cubicBezTo>
                    <a:pt x="17697" y="3121"/>
                    <a:pt x="17845" y="3075"/>
                    <a:pt x="17984" y="2968"/>
                  </a:cubicBezTo>
                  <a:cubicBezTo>
                    <a:pt x="18080" y="2891"/>
                    <a:pt x="18166" y="2805"/>
                    <a:pt x="18223" y="2709"/>
                  </a:cubicBezTo>
                  <a:lnTo>
                    <a:pt x="18223" y="2709"/>
                  </a:lnTo>
                  <a:cubicBezTo>
                    <a:pt x="18242" y="2814"/>
                    <a:pt x="18233" y="2910"/>
                    <a:pt x="18195" y="3015"/>
                  </a:cubicBezTo>
                  <a:cubicBezTo>
                    <a:pt x="18210" y="3545"/>
                    <a:pt x="17836" y="4217"/>
                    <a:pt x="17285" y="4217"/>
                  </a:cubicBezTo>
                  <a:cubicBezTo>
                    <a:pt x="17167" y="4217"/>
                    <a:pt x="17042" y="4186"/>
                    <a:pt x="16911" y="4117"/>
                  </a:cubicBezTo>
                  <a:cubicBezTo>
                    <a:pt x="16901" y="4117"/>
                    <a:pt x="16901" y="4108"/>
                    <a:pt x="16892" y="4108"/>
                  </a:cubicBezTo>
                  <a:cubicBezTo>
                    <a:pt x="16671" y="3552"/>
                    <a:pt x="16374" y="3035"/>
                    <a:pt x="16020" y="2556"/>
                  </a:cubicBezTo>
                  <a:cubicBezTo>
                    <a:pt x="14683" y="803"/>
                    <a:pt x="12584" y="1"/>
                    <a:pt x="10448"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119" name="Google Shape;2119;p57"/>
            <p:cNvSpPr/>
            <p:nvPr/>
          </p:nvSpPr>
          <p:spPr>
            <a:xfrm>
              <a:off x="2268625" y="5203150"/>
              <a:ext cx="31875" cy="36600"/>
            </a:xfrm>
            <a:custGeom>
              <a:avLst/>
              <a:gdLst/>
              <a:ahLst/>
              <a:cxnLst/>
              <a:rect l="l" t="t" r="r" b="b"/>
              <a:pathLst>
                <a:path w="1275" h="1464" extrusionOk="0">
                  <a:moveTo>
                    <a:pt x="880" y="1"/>
                  </a:moveTo>
                  <a:cubicBezTo>
                    <a:pt x="858" y="1"/>
                    <a:pt x="836" y="6"/>
                    <a:pt x="815" y="18"/>
                  </a:cubicBezTo>
                  <a:cubicBezTo>
                    <a:pt x="508" y="142"/>
                    <a:pt x="250" y="353"/>
                    <a:pt x="58" y="612"/>
                  </a:cubicBezTo>
                  <a:cubicBezTo>
                    <a:pt x="1" y="684"/>
                    <a:pt x="73" y="767"/>
                    <a:pt x="149" y="767"/>
                  </a:cubicBezTo>
                  <a:cubicBezTo>
                    <a:pt x="174" y="767"/>
                    <a:pt x="200" y="758"/>
                    <a:pt x="221" y="736"/>
                  </a:cubicBezTo>
                  <a:cubicBezTo>
                    <a:pt x="393" y="574"/>
                    <a:pt x="585" y="430"/>
                    <a:pt x="805" y="334"/>
                  </a:cubicBezTo>
                  <a:cubicBezTo>
                    <a:pt x="911" y="650"/>
                    <a:pt x="959" y="985"/>
                    <a:pt x="940" y="1321"/>
                  </a:cubicBezTo>
                  <a:cubicBezTo>
                    <a:pt x="934" y="1412"/>
                    <a:pt x="1015" y="1464"/>
                    <a:pt x="1092" y="1464"/>
                  </a:cubicBezTo>
                  <a:cubicBezTo>
                    <a:pt x="1152" y="1464"/>
                    <a:pt x="1209" y="1431"/>
                    <a:pt x="1217" y="1359"/>
                  </a:cubicBezTo>
                  <a:cubicBezTo>
                    <a:pt x="1275" y="918"/>
                    <a:pt x="1198" y="468"/>
                    <a:pt x="1007" y="75"/>
                  </a:cubicBezTo>
                  <a:cubicBezTo>
                    <a:pt x="980" y="29"/>
                    <a:pt x="930" y="1"/>
                    <a:pt x="88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120" name="Google Shape;2120;p57"/>
            <p:cNvSpPr/>
            <p:nvPr/>
          </p:nvSpPr>
          <p:spPr>
            <a:xfrm>
              <a:off x="2196300" y="5237700"/>
              <a:ext cx="42950" cy="34850"/>
            </a:xfrm>
            <a:custGeom>
              <a:avLst/>
              <a:gdLst/>
              <a:ahLst/>
              <a:cxnLst/>
              <a:rect l="l" t="t" r="r" b="b"/>
              <a:pathLst>
                <a:path w="1718" h="1394" extrusionOk="0">
                  <a:moveTo>
                    <a:pt x="914" y="1"/>
                  </a:moveTo>
                  <a:cubicBezTo>
                    <a:pt x="888" y="1"/>
                    <a:pt x="861" y="3"/>
                    <a:pt x="834" y="6"/>
                  </a:cubicBezTo>
                  <a:cubicBezTo>
                    <a:pt x="173" y="92"/>
                    <a:pt x="0" y="878"/>
                    <a:pt x="365" y="1357"/>
                  </a:cubicBezTo>
                  <a:cubicBezTo>
                    <a:pt x="382" y="1382"/>
                    <a:pt x="412" y="1393"/>
                    <a:pt x="440" y="1393"/>
                  </a:cubicBezTo>
                  <a:cubicBezTo>
                    <a:pt x="488" y="1393"/>
                    <a:pt x="532" y="1360"/>
                    <a:pt x="508" y="1299"/>
                  </a:cubicBezTo>
                  <a:cubicBezTo>
                    <a:pt x="403" y="993"/>
                    <a:pt x="355" y="552"/>
                    <a:pt x="700" y="370"/>
                  </a:cubicBezTo>
                  <a:cubicBezTo>
                    <a:pt x="757" y="330"/>
                    <a:pt x="825" y="311"/>
                    <a:pt x="892" y="311"/>
                  </a:cubicBezTo>
                  <a:cubicBezTo>
                    <a:pt x="971" y="311"/>
                    <a:pt x="1050" y="337"/>
                    <a:pt x="1112" y="389"/>
                  </a:cubicBezTo>
                  <a:cubicBezTo>
                    <a:pt x="1227" y="485"/>
                    <a:pt x="1246" y="657"/>
                    <a:pt x="1160" y="782"/>
                  </a:cubicBezTo>
                  <a:cubicBezTo>
                    <a:pt x="1058" y="898"/>
                    <a:pt x="1165" y="1058"/>
                    <a:pt x="1282" y="1058"/>
                  </a:cubicBezTo>
                  <a:cubicBezTo>
                    <a:pt x="1319" y="1058"/>
                    <a:pt x="1357" y="1042"/>
                    <a:pt x="1390" y="1002"/>
                  </a:cubicBezTo>
                  <a:cubicBezTo>
                    <a:pt x="1717" y="592"/>
                    <a:pt x="1413" y="1"/>
                    <a:pt x="91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121" name="Google Shape;2121;p57"/>
            <p:cNvSpPr/>
            <p:nvPr/>
          </p:nvSpPr>
          <p:spPr>
            <a:xfrm>
              <a:off x="2117025" y="5305200"/>
              <a:ext cx="12150" cy="35075"/>
            </a:xfrm>
            <a:custGeom>
              <a:avLst/>
              <a:gdLst/>
              <a:ahLst/>
              <a:cxnLst/>
              <a:rect l="l" t="t" r="r" b="b"/>
              <a:pathLst>
                <a:path w="486" h="1403" extrusionOk="0">
                  <a:moveTo>
                    <a:pt x="323" y="0"/>
                  </a:moveTo>
                  <a:cubicBezTo>
                    <a:pt x="267" y="0"/>
                    <a:pt x="209" y="28"/>
                    <a:pt x="182" y="94"/>
                  </a:cubicBezTo>
                  <a:cubicBezTo>
                    <a:pt x="39" y="487"/>
                    <a:pt x="0" y="918"/>
                    <a:pt x="96" y="1339"/>
                  </a:cubicBezTo>
                  <a:cubicBezTo>
                    <a:pt x="105" y="1382"/>
                    <a:pt x="139" y="1402"/>
                    <a:pt x="173" y="1402"/>
                  </a:cubicBezTo>
                  <a:cubicBezTo>
                    <a:pt x="216" y="1402"/>
                    <a:pt x="259" y="1373"/>
                    <a:pt x="259" y="1320"/>
                  </a:cubicBezTo>
                  <a:cubicBezTo>
                    <a:pt x="259" y="927"/>
                    <a:pt x="326" y="534"/>
                    <a:pt x="451" y="161"/>
                  </a:cubicBezTo>
                  <a:cubicBezTo>
                    <a:pt x="485" y="63"/>
                    <a:pt x="406" y="0"/>
                    <a:pt x="323"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122" name="Google Shape;2122;p57"/>
            <p:cNvSpPr/>
            <p:nvPr/>
          </p:nvSpPr>
          <p:spPr>
            <a:xfrm>
              <a:off x="2104800" y="5305100"/>
              <a:ext cx="13350" cy="37400"/>
            </a:xfrm>
            <a:custGeom>
              <a:avLst/>
              <a:gdLst/>
              <a:ahLst/>
              <a:cxnLst/>
              <a:rect l="l" t="t" r="r" b="b"/>
              <a:pathLst>
                <a:path w="534" h="1496" extrusionOk="0">
                  <a:moveTo>
                    <a:pt x="359" y="0"/>
                  </a:moveTo>
                  <a:cubicBezTo>
                    <a:pt x="315" y="0"/>
                    <a:pt x="273" y="20"/>
                    <a:pt x="250" y="69"/>
                  </a:cubicBezTo>
                  <a:cubicBezTo>
                    <a:pt x="49" y="491"/>
                    <a:pt x="1" y="979"/>
                    <a:pt x="125" y="1429"/>
                  </a:cubicBezTo>
                  <a:cubicBezTo>
                    <a:pt x="139" y="1474"/>
                    <a:pt x="181" y="1496"/>
                    <a:pt x="221" y="1496"/>
                  </a:cubicBezTo>
                  <a:cubicBezTo>
                    <a:pt x="268" y="1496"/>
                    <a:pt x="313" y="1467"/>
                    <a:pt x="307" y="1410"/>
                  </a:cubicBezTo>
                  <a:cubicBezTo>
                    <a:pt x="259" y="989"/>
                    <a:pt x="317" y="558"/>
                    <a:pt x="489" y="165"/>
                  </a:cubicBezTo>
                  <a:cubicBezTo>
                    <a:pt x="534" y="76"/>
                    <a:pt x="444" y="0"/>
                    <a:pt x="359"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2123" name="Google Shape;2123;p57"/>
          <p:cNvGrpSpPr/>
          <p:nvPr/>
        </p:nvGrpSpPr>
        <p:grpSpPr>
          <a:xfrm>
            <a:off x="3083577" y="3613946"/>
            <a:ext cx="747895" cy="721857"/>
            <a:chOff x="2943800" y="1915700"/>
            <a:chExt cx="369100" cy="356250"/>
          </a:xfrm>
        </p:grpSpPr>
        <p:grpSp>
          <p:nvGrpSpPr>
            <p:cNvPr id="2124" name="Google Shape;2124;p57"/>
            <p:cNvGrpSpPr/>
            <p:nvPr/>
          </p:nvGrpSpPr>
          <p:grpSpPr>
            <a:xfrm>
              <a:off x="2943800" y="1915700"/>
              <a:ext cx="369100" cy="356250"/>
              <a:chOff x="2943800" y="1915700"/>
              <a:chExt cx="369100" cy="356250"/>
            </a:xfrm>
          </p:grpSpPr>
          <p:sp>
            <p:nvSpPr>
              <p:cNvPr id="2125" name="Google Shape;2125;p57"/>
              <p:cNvSpPr/>
              <p:nvPr/>
            </p:nvSpPr>
            <p:spPr>
              <a:xfrm>
                <a:off x="2948100" y="1918925"/>
                <a:ext cx="353300" cy="345600"/>
              </a:xfrm>
              <a:custGeom>
                <a:avLst/>
                <a:gdLst/>
                <a:ahLst/>
                <a:cxnLst/>
                <a:rect l="l" t="t" r="r" b="b"/>
                <a:pathLst>
                  <a:path w="14132" h="13824" extrusionOk="0">
                    <a:moveTo>
                      <a:pt x="6737" y="6753"/>
                    </a:moveTo>
                    <a:cubicBezTo>
                      <a:pt x="7297" y="6753"/>
                      <a:pt x="7866" y="7065"/>
                      <a:pt x="8230" y="7466"/>
                    </a:cubicBezTo>
                    <a:cubicBezTo>
                      <a:pt x="8230" y="7485"/>
                      <a:pt x="8230" y="7504"/>
                      <a:pt x="8221" y="7514"/>
                    </a:cubicBezTo>
                    <a:cubicBezTo>
                      <a:pt x="8068" y="7878"/>
                      <a:pt x="7838" y="8203"/>
                      <a:pt x="7541" y="8462"/>
                    </a:cubicBezTo>
                    <a:cubicBezTo>
                      <a:pt x="7262" y="8704"/>
                      <a:pt x="6824" y="8903"/>
                      <a:pt x="6428" y="8903"/>
                    </a:cubicBezTo>
                    <a:cubicBezTo>
                      <a:pt x="6102" y="8903"/>
                      <a:pt x="5804" y="8768"/>
                      <a:pt x="5644" y="8414"/>
                    </a:cubicBezTo>
                    <a:cubicBezTo>
                      <a:pt x="5395" y="7858"/>
                      <a:pt x="5644" y="7092"/>
                      <a:pt x="6219" y="6852"/>
                    </a:cubicBezTo>
                    <a:cubicBezTo>
                      <a:pt x="6386" y="6784"/>
                      <a:pt x="6561" y="6753"/>
                      <a:pt x="6737" y="6753"/>
                    </a:cubicBezTo>
                    <a:close/>
                    <a:moveTo>
                      <a:pt x="8454" y="1"/>
                    </a:moveTo>
                    <a:cubicBezTo>
                      <a:pt x="6742" y="1"/>
                      <a:pt x="4941" y="858"/>
                      <a:pt x="3689" y="1919"/>
                    </a:cubicBezTo>
                    <a:cubicBezTo>
                      <a:pt x="1476" y="3806"/>
                      <a:pt x="1" y="7121"/>
                      <a:pt x="1256" y="9947"/>
                    </a:cubicBezTo>
                    <a:cubicBezTo>
                      <a:pt x="2489" y="12708"/>
                      <a:pt x="5322" y="13824"/>
                      <a:pt x="8146" y="13824"/>
                    </a:cubicBezTo>
                    <a:cubicBezTo>
                      <a:pt x="8811" y="13824"/>
                      <a:pt x="9475" y="13762"/>
                      <a:pt x="10118" y="13645"/>
                    </a:cubicBezTo>
                    <a:cubicBezTo>
                      <a:pt x="10977" y="13482"/>
                      <a:pt x="10683" y="12252"/>
                      <a:pt x="9890" y="12252"/>
                    </a:cubicBezTo>
                    <a:cubicBezTo>
                      <a:pt x="9843" y="12252"/>
                      <a:pt x="9794" y="12256"/>
                      <a:pt x="9744" y="12265"/>
                    </a:cubicBezTo>
                    <a:cubicBezTo>
                      <a:pt x="9191" y="12365"/>
                      <a:pt x="8621" y="12420"/>
                      <a:pt x="8054" y="12420"/>
                    </a:cubicBezTo>
                    <a:cubicBezTo>
                      <a:pt x="6274" y="12420"/>
                      <a:pt x="4510" y="11881"/>
                      <a:pt x="3297" y="10493"/>
                    </a:cubicBezTo>
                    <a:cubicBezTo>
                      <a:pt x="1725" y="8701"/>
                      <a:pt x="2099" y="6326"/>
                      <a:pt x="3335" y="4467"/>
                    </a:cubicBezTo>
                    <a:cubicBezTo>
                      <a:pt x="4429" y="2826"/>
                      <a:pt x="6367" y="1445"/>
                      <a:pt x="8402" y="1445"/>
                    </a:cubicBezTo>
                    <a:cubicBezTo>
                      <a:pt x="8469" y="1445"/>
                      <a:pt x="8536" y="1446"/>
                      <a:pt x="8604" y="1449"/>
                    </a:cubicBezTo>
                    <a:cubicBezTo>
                      <a:pt x="11066" y="1555"/>
                      <a:pt x="11986" y="4601"/>
                      <a:pt x="11842" y="6670"/>
                    </a:cubicBezTo>
                    <a:cubicBezTo>
                      <a:pt x="11777" y="7555"/>
                      <a:pt x="11404" y="9309"/>
                      <a:pt x="10230" y="9309"/>
                    </a:cubicBezTo>
                    <a:cubicBezTo>
                      <a:pt x="10196" y="9309"/>
                      <a:pt x="10162" y="9308"/>
                      <a:pt x="10127" y="9305"/>
                    </a:cubicBezTo>
                    <a:cubicBezTo>
                      <a:pt x="9495" y="9248"/>
                      <a:pt x="9437" y="8625"/>
                      <a:pt x="9572" y="7935"/>
                    </a:cubicBezTo>
                    <a:cubicBezTo>
                      <a:pt x="9811" y="7351"/>
                      <a:pt x="10003" y="6747"/>
                      <a:pt x="10137" y="6124"/>
                    </a:cubicBezTo>
                    <a:cubicBezTo>
                      <a:pt x="10269" y="5590"/>
                      <a:pt x="9843" y="5245"/>
                      <a:pt x="9422" y="5245"/>
                    </a:cubicBezTo>
                    <a:cubicBezTo>
                      <a:pt x="9142" y="5245"/>
                      <a:pt x="8865" y="5398"/>
                      <a:pt x="8757" y="5751"/>
                    </a:cubicBezTo>
                    <a:cubicBezTo>
                      <a:pt x="8719" y="5866"/>
                      <a:pt x="8681" y="6000"/>
                      <a:pt x="8642" y="6134"/>
                    </a:cubicBezTo>
                    <a:cubicBezTo>
                      <a:pt x="8106" y="5650"/>
                      <a:pt x="7409" y="5367"/>
                      <a:pt x="6695" y="5367"/>
                    </a:cubicBezTo>
                    <a:cubicBezTo>
                      <a:pt x="6363" y="5367"/>
                      <a:pt x="6027" y="5428"/>
                      <a:pt x="5701" y="5559"/>
                    </a:cubicBezTo>
                    <a:cubicBezTo>
                      <a:pt x="4456" y="6057"/>
                      <a:pt x="3833" y="7523"/>
                      <a:pt x="4264" y="8778"/>
                    </a:cubicBezTo>
                    <a:cubicBezTo>
                      <a:pt x="4609" y="9806"/>
                      <a:pt x="5518" y="10319"/>
                      <a:pt x="6487" y="10319"/>
                    </a:cubicBezTo>
                    <a:cubicBezTo>
                      <a:pt x="6891" y="10319"/>
                      <a:pt x="7305" y="10230"/>
                      <a:pt x="7694" y="10052"/>
                    </a:cubicBezTo>
                    <a:cubicBezTo>
                      <a:pt x="7924" y="9947"/>
                      <a:pt x="8135" y="9813"/>
                      <a:pt x="8336" y="9660"/>
                    </a:cubicBezTo>
                    <a:cubicBezTo>
                      <a:pt x="8432" y="9832"/>
                      <a:pt x="8547" y="9995"/>
                      <a:pt x="8690" y="10139"/>
                    </a:cubicBezTo>
                    <a:cubicBezTo>
                      <a:pt x="9103" y="10552"/>
                      <a:pt x="9626" y="10732"/>
                      <a:pt x="10158" y="10732"/>
                    </a:cubicBezTo>
                    <a:cubicBezTo>
                      <a:pt x="10910" y="10732"/>
                      <a:pt x="11678" y="10371"/>
                      <a:pt x="12177" y="9794"/>
                    </a:cubicBezTo>
                    <a:cubicBezTo>
                      <a:pt x="14132" y="7533"/>
                      <a:pt x="13432" y="3049"/>
                      <a:pt x="11334" y="1095"/>
                    </a:cubicBezTo>
                    <a:cubicBezTo>
                      <a:pt x="10502" y="317"/>
                      <a:pt x="9494" y="1"/>
                      <a:pt x="8454" y="1"/>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2126" name="Google Shape;2126;p57"/>
              <p:cNvSpPr/>
              <p:nvPr/>
            </p:nvSpPr>
            <p:spPr>
              <a:xfrm>
                <a:off x="2943800" y="1915700"/>
                <a:ext cx="369100" cy="356250"/>
              </a:xfrm>
              <a:custGeom>
                <a:avLst/>
                <a:gdLst/>
                <a:ahLst/>
                <a:cxnLst/>
                <a:rect l="l" t="t" r="r" b="b"/>
                <a:pathLst>
                  <a:path w="14764" h="14250" extrusionOk="0">
                    <a:moveTo>
                      <a:pt x="8467" y="597"/>
                    </a:moveTo>
                    <a:cubicBezTo>
                      <a:pt x="10440" y="597"/>
                      <a:pt x="12288" y="1484"/>
                      <a:pt x="13135" y="3619"/>
                    </a:cubicBezTo>
                    <a:cubicBezTo>
                      <a:pt x="13796" y="5267"/>
                      <a:pt x="13748" y="7269"/>
                      <a:pt x="12886" y="8850"/>
                    </a:cubicBezTo>
                    <a:cubicBezTo>
                      <a:pt x="12484" y="9578"/>
                      <a:pt x="11851" y="10277"/>
                      <a:pt x="11027" y="10507"/>
                    </a:cubicBezTo>
                    <a:cubicBezTo>
                      <a:pt x="10843" y="10559"/>
                      <a:pt x="10654" y="10585"/>
                      <a:pt x="10466" y="10585"/>
                    </a:cubicBezTo>
                    <a:cubicBezTo>
                      <a:pt x="9760" y="10585"/>
                      <a:pt x="9078" y="10225"/>
                      <a:pt x="8738" y="9597"/>
                    </a:cubicBezTo>
                    <a:cubicBezTo>
                      <a:pt x="8852" y="9411"/>
                      <a:pt x="8694" y="9182"/>
                      <a:pt x="8519" y="9182"/>
                    </a:cubicBezTo>
                    <a:cubicBezTo>
                      <a:pt x="8459" y="9182"/>
                      <a:pt x="8398" y="9208"/>
                      <a:pt x="8345" y="9271"/>
                    </a:cubicBezTo>
                    <a:cubicBezTo>
                      <a:pt x="7898" y="9798"/>
                      <a:pt x="7291" y="10041"/>
                      <a:pt x="6701" y="10041"/>
                    </a:cubicBezTo>
                    <a:cubicBezTo>
                      <a:pt x="5661" y="10041"/>
                      <a:pt x="4670" y="9284"/>
                      <a:pt x="4695" y="7987"/>
                    </a:cubicBezTo>
                    <a:cubicBezTo>
                      <a:pt x="4714" y="6924"/>
                      <a:pt x="5624" y="6091"/>
                      <a:pt x="6611" y="5832"/>
                    </a:cubicBezTo>
                    <a:cubicBezTo>
                      <a:pt x="6809" y="5783"/>
                      <a:pt x="7002" y="5760"/>
                      <a:pt x="7190" y="5760"/>
                    </a:cubicBezTo>
                    <a:cubicBezTo>
                      <a:pt x="7922" y="5760"/>
                      <a:pt x="8572" y="6113"/>
                      <a:pt x="9083" y="6685"/>
                    </a:cubicBezTo>
                    <a:cubicBezTo>
                      <a:pt x="9110" y="6714"/>
                      <a:pt x="9141" y="6727"/>
                      <a:pt x="9172" y="6727"/>
                    </a:cubicBezTo>
                    <a:cubicBezTo>
                      <a:pt x="9261" y="6727"/>
                      <a:pt x="9343" y="6624"/>
                      <a:pt x="9293" y="6531"/>
                    </a:cubicBezTo>
                    <a:cubicBezTo>
                      <a:pt x="9284" y="6512"/>
                      <a:pt x="9274" y="6493"/>
                      <a:pt x="9265" y="6474"/>
                    </a:cubicBezTo>
                    <a:cubicBezTo>
                      <a:pt x="9293" y="6455"/>
                      <a:pt x="9312" y="6426"/>
                      <a:pt x="9332" y="6397"/>
                    </a:cubicBezTo>
                    <a:cubicBezTo>
                      <a:pt x="9389" y="6273"/>
                      <a:pt x="9427" y="6071"/>
                      <a:pt x="9495" y="5966"/>
                    </a:cubicBezTo>
                    <a:cubicBezTo>
                      <a:pt x="9495" y="5774"/>
                      <a:pt x="9581" y="5679"/>
                      <a:pt x="9782" y="5679"/>
                    </a:cubicBezTo>
                    <a:cubicBezTo>
                      <a:pt x="9867" y="5620"/>
                      <a:pt x="9933" y="5590"/>
                      <a:pt x="9981" y="5590"/>
                    </a:cubicBezTo>
                    <a:cubicBezTo>
                      <a:pt x="10072" y="5590"/>
                      <a:pt x="10094" y="5701"/>
                      <a:pt x="10050" y="5928"/>
                    </a:cubicBezTo>
                    <a:cubicBezTo>
                      <a:pt x="10060" y="6445"/>
                      <a:pt x="9983" y="6972"/>
                      <a:pt x="9820" y="7461"/>
                    </a:cubicBezTo>
                    <a:cubicBezTo>
                      <a:pt x="9696" y="7892"/>
                      <a:pt x="9542" y="8399"/>
                      <a:pt x="9974" y="8668"/>
                    </a:cubicBezTo>
                    <a:cubicBezTo>
                      <a:pt x="9964" y="8783"/>
                      <a:pt x="10050" y="8878"/>
                      <a:pt x="10156" y="8888"/>
                    </a:cubicBezTo>
                    <a:cubicBezTo>
                      <a:pt x="10276" y="8908"/>
                      <a:pt x="10390" y="8918"/>
                      <a:pt x="10498" y="8918"/>
                    </a:cubicBezTo>
                    <a:cubicBezTo>
                      <a:pt x="12666" y="8918"/>
                      <a:pt x="12560" y="5066"/>
                      <a:pt x="11794" y="3743"/>
                    </a:cubicBezTo>
                    <a:cubicBezTo>
                      <a:pt x="10988" y="2348"/>
                      <a:pt x="9581" y="1673"/>
                      <a:pt x="8136" y="1673"/>
                    </a:cubicBezTo>
                    <a:cubicBezTo>
                      <a:pt x="7159" y="1673"/>
                      <a:pt x="6165" y="1981"/>
                      <a:pt x="5327" y="2584"/>
                    </a:cubicBezTo>
                    <a:cubicBezTo>
                      <a:pt x="3210" y="4107"/>
                      <a:pt x="1917" y="6991"/>
                      <a:pt x="2846" y="9530"/>
                    </a:cubicBezTo>
                    <a:cubicBezTo>
                      <a:pt x="3258" y="10708"/>
                      <a:pt x="4130" y="11657"/>
                      <a:pt x="5270" y="12164"/>
                    </a:cubicBezTo>
                    <a:cubicBezTo>
                      <a:pt x="5806" y="12385"/>
                      <a:pt x="6371" y="12528"/>
                      <a:pt x="6956" y="12576"/>
                    </a:cubicBezTo>
                    <a:cubicBezTo>
                      <a:pt x="7035" y="12585"/>
                      <a:pt x="7126" y="12589"/>
                      <a:pt x="7228" y="12589"/>
                    </a:cubicBezTo>
                    <a:cubicBezTo>
                      <a:pt x="7570" y="12589"/>
                      <a:pt x="8023" y="12550"/>
                      <a:pt x="8466" y="12550"/>
                    </a:cubicBezTo>
                    <a:cubicBezTo>
                      <a:pt x="9039" y="12550"/>
                      <a:pt x="9595" y="12615"/>
                      <a:pt x="9868" y="12912"/>
                    </a:cubicBezTo>
                    <a:cubicBezTo>
                      <a:pt x="8979" y="13433"/>
                      <a:pt x="7995" y="13679"/>
                      <a:pt x="7019" y="13679"/>
                    </a:cubicBezTo>
                    <a:cubicBezTo>
                      <a:pt x="4891" y="13679"/>
                      <a:pt x="2800" y="12513"/>
                      <a:pt x="1802" y="10497"/>
                    </a:cubicBezTo>
                    <a:cubicBezTo>
                      <a:pt x="317" y="7499"/>
                      <a:pt x="1418" y="3868"/>
                      <a:pt x="4120" y="1990"/>
                    </a:cubicBezTo>
                    <a:cubicBezTo>
                      <a:pt x="5381" y="1115"/>
                      <a:pt x="6961" y="597"/>
                      <a:pt x="8467" y="597"/>
                    </a:cubicBezTo>
                    <a:close/>
                    <a:moveTo>
                      <a:pt x="8520" y="0"/>
                    </a:moveTo>
                    <a:cubicBezTo>
                      <a:pt x="6166" y="0"/>
                      <a:pt x="3731" y="1185"/>
                      <a:pt x="2271" y="2919"/>
                    </a:cubicBezTo>
                    <a:cubicBezTo>
                      <a:pt x="336" y="5228"/>
                      <a:pt x="0" y="8687"/>
                      <a:pt x="1591" y="11273"/>
                    </a:cubicBezTo>
                    <a:cubicBezTo>
                      <a:pt x="2757" y="13173"/>
                      <a:pt x="4895" y="14250"/>
                      <a:pt x="7045" y="14250"/>
                    </a:cubicBezTo>
                    <a:cubicBezTo>
                      <a:pt x="8126" y="14250"/>
                      <a:pt x="9210" y="13977"/>
                      <a:pt x="10175" y="13400"/>
                    </a:cubicBezTo>
                    <a:cubicBezTo>
                      <a:pt x="10223" y="13372"/>
                      <a:pt x="10261" y="13324"/>
                      <a:pt x="10290" y="13266"/>
                    </a:cubicBezTo>
                    <a:cubicBezTo>
                      <a:pt x="10309" y="13247"/>
                      <a:pt x="10328" y="13209"/>
                      <a:pt x="10318" y="13170"/>
                    </a:cubicBezTo>
                    <a:cubicBezTo>
                      <a:pt x="10271" y="12586"/>
                      <a:pt x="9916" y="12232"/>
                      <a:pt x="9322" y="12126"/>
                    </a:cubicBezTo>
                    <a:cubicBezTo>
                      <a:pt x="9005" y="12070"/>
                      <a:pt x="8687" y="12056"/>
                      <a:pt x="8369" y="12056"/>
                    </a:cubicBezTo>
                    <a:cubicBezTo>
                      <a:pt x="8051" y="12056"/>
                      <a:pt x="7732" y="12070"/>
                      <a:pt x="7412" y="12070"/>
                    </a:cubicBezTo>
                    <a:cubicBezTo>
                      <a:pt x="7020" y="12070"/>
                      <a:pt x="6625" y="12048"/>
                      <a:pt x="6228" y="11954"/>
                    </a:cubicBezTo>
                    <a:cubicBezTo>
                      <a:pt x="3574" y="11312"/>
                      <a:pt x="2491" y="8476"/>
                      <a:pt x="3354" y="6033"/>
                    </a:cubicBezTo>
                    <a:cubicBezTo>
                      <a:pt x="4039" y="4087"/>
                      <a:pt x="5941" y="2142"/>
                      <a:pt x="8092" y="2142"/>
                    </a:cubicBezTo>
                    <a:cubicBezTo>
                      <a:pt x="8377" y="2142"/>
                      <a:pt x="8667" y="2176"/>
                      <a:pt x="8958" y="2249"/>
                    </a:cubicBezTo>
                    <a:cubicBezTo>
                      <a:pt x="10223" y="2565"/>
                      <a:pt x="11305" y="3494"/>
                      <a:pt x="11688" y="4759"/>
                    </a:cubicBezTo>
                    <a:cubicBezTo>
                      <a:pt x="11945" y="5621"/>
                      <a:pt x="11947" y="8426"/>
                      <a:pt x="10500" y="8426"/>
                    </a:cubicBezTo>
                    <a:cubicBezTo>
                      <a:pt x="10436" y="8426"/>
                      <a:pt x="10369" y="8420"/>
                      <a:pt x="10299" y="8409"/>
                    </a:cubicBezTo>
                    <a:cubicBezTo>
                      <a:pt x="10281" y="8404"/>
                      <a:pt x="10263" y="8401"/>
                      <a:pt x="10245" y="8401"/>
                    </a:cubicBezTo>
                    <a:cubicBezTo>
                      <a:pt x="10200" y="8401"/>
                      <a:pt x="10159" y="8417"/>
                      <a:pt x="10117" y="8438"/>
                    </a:cubicBezTo>
                    <a:cubicBezTo>
                      <a:pt x="9954" y="7920"/>
                      <a:pt x="10424" y="7125"/>
                      <a:pt x="10491" y="6627"/>
                    </a:cubicBezTo>
                    <a:cubicBezTo>
                      <a:pt x="10539" y="6215"/>
                      <a:pt x="10615" y="5583"/>
                      <a:pt x="10347" y="5219"/>
                    </a:cubicBezTo>
                    <a:cubicBezTo>
                      <a:pt x="10232" y="5058"/>
                      <a:pt x="10052" y="4971"/>
                      <a:pt x="9865" y="4971"/>
                    </a:cubicBezTo>
                    <a:cubicBezTo>
                      <a:pt x="9773" y="4971"/>
                      <a:pt x="9679" y="4992"/>
                      <a:pt x="9590" y="5037"/>
                    </a:cubicBezTo>
                    <a:cubicBezTo>
                      <a:pt x="9188" y="5219"/>
                      <a:pt x="9063" y="5669"/>
                      <a:pt x="8996" y="6081"/>
                    </a:cubicBezTo>
                    <a:cubicBezTo>
                      <a:pt x="8533" y="5524"/>
                      <a:pt x="7874" y="5279"/>
                      <a:pt x="7191" y="5279"/>
                    </a:cubicBezTo>
                    <a:cubicBezTo>
                      <a:pt x="5770" y="5279"/>
                      <a:pt x="4246" y="6342"/>
                      <a:pt x="4168" y="7882"/>
                    </a:cubicBezTo>
                    <a:cubicBezTo>
                      <a:pt x="4082" y="9516"/>
                      <a:pt x="5381" y="10570"/>
                      <a:pt x="6732" y="10570"/>
                    </a:cubicBezTo>
                    <a:cubicBezTo>
                      <a:pt x="7337" y="10570"/>
                      <a:pt x="7953" y="10359"/>
                      <a:pt x="8460" y="9894"/>
                    </a:cubicBezTo>
                    <a:cubicBezTo>
                      <a:pt x="8824" y="10655"/>
                      <a:pt x="9658" y="11096"/>
                      <a:pt x="10515" y="11096"/>
                    </a:cubicBezTo>
                    <a:cubicBezTo>
                      <a:pt x="10628" y="11096"/>
                      <a:pt x="10742" y="11088"/>
                      <a:pt x="10855" y="11072"/>
                    </a:cubicBezTo>
                    <a:cubicBezTo>
                      <a:pt x="12158" y="10881"/>
                      <a:pt x="13087" y="9750"/>
                      <a:pt x="13576" y="8610"/>
                    </a:cubicBezTo>
                    <a:cubicBezTo>
                      <a:pt x="14764" y="5851"/>
                      <a:pt x="13949" y="1770"/>
                      <a:pt x="10970" y="486"/>
                    </a:cubicBezTo>
                    <a:cubicBezTo>
                      <a:pt x="10196" y="152"/>
                      <a:pt x="9363" y="0"/>
                      <a:pt x="8520"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
          <p:nvSpPr>
            <p:cNvPr id="2127" name="Google Shape;2127;p57"/>
            <p:cNvSpPr/>
            <p:nvPr/>
          </p:nvSpPr>
          <p:spPr>
            <a:xfrm>
              <a:off x="3075300" y="2074300"/>
              <a:ext cx="83850" cy="75625"/>
            </a:xfrm>
            <a:custGeom>
              <a:avLst/>
              <a:gdLst/>
              <a:ahLst/>
              <a:cxnLst/>
              <a:rect l="l" t="t" r="r" b="b"/>
              <a:pathLst>
                <a:path w="3354" h="3025" extrusionOk="0">
                  <a:moveTo>
                    <a:pt x="2271" y="273"/>
                  </a:moveTo>
                  <a:cubicBezTo>
                    <a:pt x="2271" y="341"/>
                    <a:pt x="2290" y="408"/>
                    <a:pt x="2328" y="455"/>
                  </a:cubicBezTo>
                  <a:cubicBezTo>
                    <a:pt x="2711" y="915"/>
                    <a:pt x="2788" y="1538"/>
                    <a:pt x="2414" y="2017"/>
                  </a:cubicBezTo>
                  <a:cubicBezTo>
                    <a:pt x="2206" y="2307"/>
                    <a:pt x="1815" y="2519"/>
                    <a:pt x="1450" y="2519"/>
                  </a:cubicBezTo>
                  <a:cubicBezTo>
                    <a:pt x="1211" y="2519"/>
                    <a:pt x="983" y="2428"/>
                    <a:pt x="824" y="2209"/>
                  </a:cubicBezTo>
                  <a:cubicBezTo>
                    <a:pt x="77" y="1193"/>
                    <a:pt x="1380" y="417"/>
                    <a:pt x="2271" y="273"/>
                  </a:cubicBezTo>
                  <a:close/>
                  <a:moveTo>
                    <a:pt x="2002" y="0"/>
                  </a:moveTo>
                  <a:cubicBezTo>
                    <a:pt x="1352" y="0"/>
                    <a:pt x="719" y="248"/>
                    <a:pt x="364" y="839"/>
                  </a:cubicBezTo>
                  <a:cubicBezTo>
                    <a:pt x="0" y="1442"/>
                    <a:pt x="96" y="2324"/>
                    <a:pt x="661" y="2764"/>
                  </a:cubicBezTo>
                  <a:cubicBezTo>
                    <a:pt x="896" y="2946"/>
                    <a:pt x="1170" y="3025"/>
                    <a:pt x="1448" y="3025"/>
                  </a:cubicBezTo>
                  <a:cubicBezTo>
                    <a:pt x="1962" y="3025"/>
                    <a:pt x="2490" y="2754"/>
                    <a:pt x="2807" y="2362"/>
                  </a:cubicBezTo>
                  <a:cubicBezTo>
                    <a:pt x="3353" y="1682"/>
                    <a:pt x="3267" y="724"/>
                    <a:pt x="2692" y="91"/>
                  </a:cubicBezTo>
                  <a:cubicBezTo>
                    <a:pt x="2655" y="36"/>
                    <a:pt x="2594" y="8"/>
                    <a:pt x="2530" y="8"/>
                  </a:cubicBezTo>
                  <a:cubicBezTo>
                    <a:pt x="2495" y="8"/>
                    <a:pt x="2458" y="17"/>
                    <a:pt x="2424" y="34"/>
                  </a:cubicBezTo>
                  <a:cubicBezTo>
                    <a:pt x="2284" y="12"/>
                    <a:pt x="2143" y="0"/>
                    <a:pt x="200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2128" name="Google Shape;2128;p57"/>
          <p:cNvGrpSpPr/>
          <p:nvPr/>
        </p:nvGrpSpPr>
        <p:grpSpPr>
          <a:xfrm>
            <a:off x="6289355" y="4311651"/>
            <a:ext cx="2106513" cy="1392779"/>
            <a:chOff x="2201850" y="617375"/>
            <a:chExt cx="1168900" cy="772850"/>
          </a:xfrm>
          <a:solidFill>
            <a:srgbClr val="00B050"/>
          </a:solidFill>
        </p:grpSpPr>
        <p:sp>
          <p:nvSpPr>
            <p:cNvPr id="2129" name="Google Shape;2129;p57"/>
            <p:cNvSpPr/>
            <p:nvPr/>
          </p:nvSpPr>
          <p:spPr>
            <a:xfrm>
              <a:off x="2387775" y="1373175"/>
              <a:ext cx="763775" cy="16875"/>
            </a:xfrm>
            <a:custGeom>
              <a:avLst/>
              <a:gdLst/>
              <a:ahLst/>
              <a:cxnLst/>
              <a:rect l="l" t="t" r="r" b="b"/>
              <a:pathLst>
                <a:path w="30551" h="675" extrusionOk="0">
                  <a:moveTo>
                    <a:pt x="23514" y="1"/>
                  </a:moveTo>
                  <a:cubicBezTo>
                    <a:pt x="20740" y="1"/>
                    <a:pt x="17968" y="43"/>
                    <a:pt x="15207" y="43"/>
                  </a:cubicBezTo>
                  <a:cubicBezTo>
                    <a:pt x="12756" y="43"/>
                    <a:pt x="10298" y="2"/>
                    <a:pt x="7844" y="2"/>
                  </a:cubicBezTo>
                  <a:cubicBezTo>
                    <a:pt x="5267" y="2"/>
                    <a:pt x="2694" y="47"/>
                    <a:pt x="139" y="233"/>
                  </a:cubicBezTo>
                  <a:cubicBezTo>
                    <a:pt x="1" y="233"/>
                    <a:pt x="1" y="440"/>
                    <a:pt x="139" y="440"/>
                  </a:cubicBezTo>
                  <a:cubicBezTo>
                    <a:pt x="2694" y="625"/>
                    <a:pt x="5271" y="671"/>
                    <a:pt x="7850" y="671"/>
                  </a:cubicBezTo>
                  <a:cubicBezTo>
                    <a:pt x="10307" y="671"/>
                    <a:pt x="12765" y="630"/>
                    <a:pt x="15207" y="630"/>
                  </a:cubicBezTo>
                  <a:cubicBezTo>
                    <a:pt x="18057" y="630"/>
                    <a:pt x="20930" y="675"/>
                    <a:pt x="23806" y="675"/>
                  </a:cubicBezTo>
                  <a:cubicBezTo>
                    <a:pt x="25963" y="675"/>
                    <a:pt x="28122" y="649"/>
                    <a:pt x="30274" y="561"/>
                  </a:cubicBezTo>
                  <a:cubicBezTo>
                    <a:pt x="30550" y="561"/>
                    <a:pt x="30550" y="129"/>
                    <a:pt x="30274" y="129"/>
                  </a:cubicBezTo>
                  <a:cubicBezTo>
                    <a:pt x="28023" y="29"/>
                    <a:pt x="25768" y="1"/>
                    <a:pt x="23514" y="1"/>
                  </a:cubicBezTo>
                  <a:close/>
                </a:path>
              </a:pathLst>
            </a:custGeom>
            <a:grpFill/>
            <a:ln>
              <a:noFill/>
            </a:ln>
          </p:spPr>
          <p:txBody>
            <a:bodyPr spcFirstLastPara="1" wrap="square" lIns="121900" tIns="121900" rIns="121900" bIns="121900" anchor="ctr" anchorCtr="0">
              <a:noAutofit/>
            </a:bodyPr>
            <a:lstStyle/>
            <a:p>
              <a:endParaRPr sz="2400"/>
            </a:p>
          </p:txBody>
        </p:sp>
        <p:grpSp>
          <p:nvGrpSpPr>
            <p:cNvPr id="2130" name="Google Shape;2130;p57"/>
            <p:cNvGrpSpPr/>
            <p:nvPr/>
          </p:nvGrpSpPr>
          <p:grpSpPr>
            <a:xfrm>
              <a:off x="2201850" y="617375"/>
              <a:ext cx="1168900" cy="772850"/>
              <a:chOff x="2201850" y="617375"/>
              <a:chExt cx="1168900" cy="772850"/>
            </a:xfrm>
            <a:grpFill/>
          </p:grpSpPr>
          <p:sp>
            <p:nvSpPr>
              <p:cNvPr id="2131" name="Google Shape;2131;p57"/>
              <p:cNvSpPr/>
              <p:nvPr/>
            </p:nvSpPr>
            <p:spPr>
              <a:xfrm>
                <a:off x="2440000" y="934600"/>
                <a:ext cx="708525" cy="401775"/>
              </a:xfrm>
              <a:custGeom>
                <a:avLst/>
                <a:gdLst/>
                <a:ahLst/>
                <a:cxnLst/>
                <a:rect l="l" t="t" r="r" b="b"/>
                <a:pathLst>
                  <a:path w="28341" h="16071" extrusionOk="0">
                    <a:moveTo>
                      <a:pt x="16058" y="0"/>
                    </a:moveTo>
                    <a:cubicBezTo>
                      <a:pt x="9747" y="0"/>
                      <a:pt x="2888" y="639"/>
                      <a:pt x="2089" y="1241"/>
                    </a:cubicBezTo>
                    <a:cubicBezTo>
                      <a:pt x="0" y="2811"/>
                      <a:pt x="863" y="15342"/>
                      <a:pt x="1485" y="15843"/>
                    </a:cubicBezTo>
                    <a:cubicBezTo>
                      <a:pt x="1685" y="16003"/>
                      <a:pt x="4344" y="16070"/>
                      <a:pt x="7861" y="16070"/>
                    </a:cubicBezTo>
                    <a:cubicBezTo>
                      <a:pt x="14947" y="16070"/>
                      <a:pt x="25519" y="15797"/>
                      <a:pt x="26511" y="15463"/>
                    </a:cubicBezTo>
                    <a:cubicBezTo>
                      <a:pt x="27978" y="14980"/>
                      <a:pt x="28341" y="4555"/>
                      <a:pt x="26873" y="1724"/>
                    </a:cubicBezTo>
                    <a:cubicBezTo>
                      <a:pt x="26206" y="445"/>
                      <a:pt x="21323" y="0"/>
                      <a:pt x="16058" y="0"/>
                    </a:cubicBezTo>
                    <a:close/>
                  </a:path>
                </a:pathLst>
              </a:custGeom>
              <a:grpFill/>
              <a:ln>
                <a:noFill/>
              </a:ln>
            </p:spPr>
            <p:txBody>
              <a:bodyPr spcFirstLastPara="1" wrap="square" lIns="121900" tIns="121900" rIns="121900" bIns="121900" anchor="ctr" anchorCtr="0">
                <a:noAutofit/>
              </a:bodyPr>
              <a:lstStyle/>
              <a:p>
                <a:endParaRPr sz="2400"/>
              </a:p>
            </p:txBody>
          </p:sp>
          <p:sp>
            <p:nvSpPr>
              <p:cNvPr id="2132" name="Google Shape;2132;p57"/>
              <p:cNvSpPr/>
              <p:nvPr/>
            </p:nvSpPr>
            <p:spPr>
              <a:xfrm>
                <a:off x="2345000" y="1313225"/>
                <a:ext cx="867375" cy="77000"/>
              </a:xfrm>
              <a:custGeom>
                <a:avLst/>
                <a:gdLst/>
                <a:ahLst/>
                <a:cxnLst/>
                <a:rect l="l" t="t" r="r" b="b"/>
                <a:pathLst>
                  <a:path w="34695" h="3080" extrusionOk="0">
                    <a:moveTo>
                      <a:pt x="3255" y="0"/>
                    </a:moveTo>
                    <a:cubicBezTo>
                      <a:pt x="3023" y="0"/>
                      <a:pt x="2791" y="7"/>
                      <a:pt x="2558" y="24"/>
                    </a:cubicBezTo>
                    <a:cubicBezTo>
                      <a:pt x="1764" y="93"/>
                      <a:pt x="763" y="301"/>
                      <a:pt x="469" y="1146"/>
                    </a:cubicBezTo>
                    <a:cubicBezTo>
                      <a:pt x="1" y="2438"/>
                      <a:pt x="1678" y="2808"/>
                      <a:pt x="2645" y="2808"/>
                    </a:cubicBezTo>
                    <a:cubicBezTo>
                      <a:pt x="2711" y="2808"/>
                      <a:pt x="2775" y="2807"/>
                      <a:pt x="2834" y="2803"/>
                    </a:cubicBezTo>
                    <a:cubicBezTo>
                      <a:pt x="2972" y="2803"/>
                      <a:pt x="2972" y="2596"/>
                      <a:pt x="2834" y="2596"/>
                    </a:cubicBezTo>
                    <a:lnTo>
                      <a:pt x="2834" y="2613"/>
                    </a:lnTo>
                    <a:cubicBezTo>
                      <a:pt x="2057" y="2527"/>
                      <a:pt x="607" y="2354"/>
                      <a:pt x="832" y="1267"/>
                    </a:cubicBezTo>
                    <a:cubicBezTo>
                      <a:pt x="935" y="784"/>
                      <a:pt x="1608" y="646"/>
                      <a:pt x="2005" y="559"/>
                    </a:cubicBezTo>
                    <a:cubicBezTo>
                      <a:pt x="2386" y="479"/>
                      <a:pt x="2779" y="451"/>
                      <a:pt x="3173" y="451"/>
                    </a:cubicBezTo>
                    <a:cubicBezTo>
                      <a:pt x="3710" y="451"/>
                      <a:pt x="4250" y="502"/>
                      <a:pt x="4767" y="542"/>
                    </a:cubicBezTo>
                    <a:cubicBezTo>
                      <a:pt x="6301" y="659"/>
                      <a:pt x="7850" y="687"/>
                      <a:pt x="9401" y="687"/>
                    </a:cubicBezTo>
                    <a:cubicBezTo>
                      <a:pt x="10832" y="687"/>
                      <a:pt x="12265" y="663"/>
                      <a:pt x="13690" y="663"/>
                    </a:cubicBezTo>
                    <a:lnTo>
                      <a:pt x="25427" y="663"/>
                    </a:lnTo>
                    <a:cubicBezTo>
                      <a:pt x="26658" y="663"/>
                      <a:pt x="27897" y="655"/>
                      <a:pt x="29133" y="655"/>
                    </a:cubicBezTo>
                    <a:cubicBezTo>
                      <a:pt x="29751" y="655"/>
                      <a:pt x="30369" y="657"/>
                      <a:pt x="30984" y="663"/>
                    </a:cubicBezTo>
                    <a:cubicBezTo>
                      <a:pt x="31115" y="656"/>
                      <a:pt x="31247" y="653"/>
                      <a:pt x="31379" y="653"/>
                    </a:cubicBezTo>
                    <a:cubicBezTo>
                      <a:pt x="31909" y="653"/>
                      <a:pt x="32444" y="708"/>
                      <a:pt x="32969" y="818"/>
                    </a:cubicBezTo>
                    <a:cubicBezTo>
                      <a:pt x="33504" y="939"/>
                      <a:pt x="34177" y="1215"/>
                      <a:pt x="33452" y="2078"/>
                    </a:cubicBezTo>
                    <a:cubicBezTo>
                      <a:pt x="33073" y="2527"/>
                      <a:pt x="32365" y="2613"/>
                      <a:pt x="31847" y="2648"/>
                    </a:cubicBezTo>
                    <a:cubicBezTo>
                      <a:pt x="31554" y="2648"/>
                      <a:pt x="31554" y="3079"/>
                      <a:pt x="31847" y="3079"/>
                    </a:cubicBezTo>
                    <a:cubicBezTo>
                      <a:pt x="32710" y="3079"/>
                      <a:pt x="34695" y="2596"/>
                      <a:pt x="34402" y="1302"/>
                    </a:cubicBezTo>
                    <a:cubicBezTo>
                      <a:pt x="34125" y="111"/>
                      <a:pt x="32399" y="76"/>
                      <a:pt x="31433" y="76"/>
                    </a:cubicBezTo>
                    <a:cubicBezTo>
                      <a:pt x="29517" y="47"/>
                      <a:pt x="27599" y="38"/>
                      <a:pt x="25681" y="38"/>
                    </a:cubicBezTo>
                    <a:cubicBezTo>
                      <a:pt x="21844" y="38"/>
                      <a:pt x="18005" y="76"/>
                      <a:pt x="14173" y="76"/>
                    </a:cubicBezTo>
                    <a:cubicBezTo>
                      <a:pt x="11446" y="76"/>
                      <a:pt x="8719" y="76"/>
                      <a:pt x="5992" y="93"/>
                    </a:cubicBezTo>
                    <a:cubicBezTo>
                      <a:pt x="5936" y="94"/>
                      <a:pt x="5881" y="95"/>
                      <a:pt x="5825" y="95"/>
                    </a:cubicBezTo>
                    <a:cubicBezTo>
                      <a:pt x="4961" y="95"/>
                      <a:pt x="4113" y="0"/>
                      <a:pt x="3255" y="0"/>
                    </a:cubicBezTo>
                    <a:close/>
                  </a:path>
                </a:pathLst>
              </a:custGeom>
              <a:grpFill/>
              <a:ln>
                <a:noFill/>
              </a:ln>
            </p:spPr>
            <p:txBody>
              <a:bodyPr spcFirstLastPara="1" wrap="square" lIns="121900" tIns="121900" rIns="121900" bIns="121900" anchor="ctr" anchorCtr="0">
                <a:noAutofit/>
              </a:bodyPr>
              <a:lstStyle/>
              <a:p>
                <a:endParaRPr sz="2400"/>
              </a:p>
            </p:txBody>
          </p:sp>
          <p:sp>
            <p:nvSpPr>
              <p:cNvPr id="2133" name="Google Shape;2133;p57"/>
              <p:cNvSpPr/>
              <p:nvPr/>
            </p:nvSpPr>
            <p:spPr>
              <a:xfrm>
                <a:off x="2394675" y="882400"/>
                <a:ext cx="808225" cy="444500"/>
              </a:xfrm>
              <a:custGeom>
                <a:avLst/>
                <a:gdLst/>
                <a:ahLst/>
                <a:cxnLst/>
                <a:rect l="l" t="t" r="r" b="b"/>
                <a:pathLst>
                  <a:path w="32329" h="17780" extrusionOk="0">
                    <a:moveTo>
                      <a:pt x="7984" y="1"/>
                    </a:moveTo>
                    <a:cubicBezTo>
                      <a:pt x="7653" y="1"/>
                      <a:pt x="7322" y="5"/>
                      <a:pt x="6991" y="15"/>
                    </a:cubicBezTo>
                    <a:cubicBezTo>
                      <a:pt x="5023" y="84"/>
                      <a:pt x="2176" y="170"/>
                      <a:pt x="847" y="1862"/>
                    </a:cubicBezTo>
                    <a:cubicBezTo>
                      <a:pt x="363" y="2466"/>
                      <a:pt x="243" y="3294"/>
                      <a:pt x="156" y="4037"/>
                    </a:cubicBezTo>
                    <a:cubicBezTo>
                      <a:pt x="1" y="5504"/>
                      <a:pt x="35" y="7040"/>
                      <a:pt x="35" y="8524"/>
                    </a:cubicBezTo>
                    <a:cubicBezTo>
                      <a:pt x="35" y="11510"/>
                      <a:pt x="105" y="14565"/>
                      <a:pt x="536" y="17516"/>
                    </a:cubicBezTo>
                    <a:cubicBezTo>
                      <a:pt x="544" y="17594"/>
                      <a:pt x="604" y="17630"/>
                      <a:pt x="668" y="17630"/>
                    </a:cubicBezTo>
                    <a:cubicBezTo>
                      <a:pt x="746" y="17630"/>
                      <a:pt x="829" y="17577"/>
                      <a:pt x="829" y="17482"/>
                    </a:cubicBezTo>
                    <a:lnTo>
                      <a:pt x="847" y="17482"/>
                    </a:lnTo>
                    <a:cubicBezTo>
                      <a:pt x="778" y="14962"/>
                      <a:pt x="605" y="12459"/>
                      <a:pt x="588" y="9939"/>
                    </a:cubicBezTo>
                    <a:cubicBezTo>
                      <a:pt x="588" y="8679"/>
                      <a:pt x="605" y="7419"/>
                      <a:pt x="640" y="6159"/>
                    </a:cubicBezTo>
                    <a:cubicBezTo>
                      <a:pt x="691" y="4934"/>
                      <a:pt x="622" y="3622"/>
                      <a:pt x="1123" y="2483"/>
                    </a:cubicBezTo>
                    <a:cubicBezTo>
                      <a:pt x="1675" y="1275"/>
                      <a:pt x="3246" y="1051"/>
                      <a:pt x="4385" y="843"/>
                    </a:cubicBezTo>
                    <a:cubicBezTo>
                      <a:pt x="5589" y="638"/>
                      <a:pt x="6822" y="548"/>
                      <a:pt x="8044" y="548"/>
                    </a:cubicBezTo>
                    <a:cubicBezTo>
                      <a:pt x="8153" y="548"/>
                      <a:pt x="8263" y="549"/>
                      <a:pt x="8372" y="550"/>
                    </a:cubicBezTo>
                    <a:cubicBezTo>
                      <a:pt x="10823" y="550"/>
                      <a:pt x="13274" y="826"/>
                      <a:pt x="15707" y="964"/>
                    </a:cubicBezTo>
                    <a:cubicBezTo>
                      <a:pt x="17332" y="1051"/>
                      <a:pt x="18957" y="1090"/>
                      <a:pt x="20583" y="1090"/>
                    </a:cubicBezTo>
                    <a:cubicBezTo>
                      <a:pt x="21546" y="1090"/>
                      <a:pt x="22510" y="1076"/>
                      <a:pt x="23474" y="1051"/>
                    </a:cubicBezTo>
                    <a:cubicBezTo>
                      <a:pt x="24734" y="1016"/>
                      <a:pt x="25977" y="947"/>
                      <a:pt x="27237" y="878"/>
                    </a:cubicBezTo>
                    <a:cubicBezTo>
                      <a:pt x="27447" y="865"/>
                      <a:pt x="27657" y="856"/>
                      <a:pt x="27863" y="856"/>
                    </a:cubicBezTo>
                    <a:cubicBezTo>
                      <a:pt x="28993" y="856"/>
                      <a:pt x="30035" y="1107"/>
                      <a:pt x="30706" y="2172"/>
                    </a:cubicBezTo>
                    <a:cubicBezTo>
                      <a:pt x="31379" y="3243"/>
                      <a:pt x="31327" y="4796"/>
                      <a:pt x="31327" y="6021"/>
                    </a:cubicBezTo>
                    <a:cubicBezTo>
                      <a:pt x="31327" y="7281"/>
                      <a:pt x="31206" y="8541"/>
                      <a:pt x="31137" y="9784"/>
                    </a:cubicBezTo>
                    <a:lnTo>
                      <a:pt x="30654" y="17482"/>
                    </a:lnTo>
                    <a:cubicBezTo>
                      <a:pt x="30645" y="17680"/>
                      <a:pt x="30796" y="17780"/>
                      <a:pt x="30954" y="17780"/>
                    </a:cubicBezTo>
                    <a:cubicBezTo>
                      <a:pt x="31111" y="17780"/>
                      <a:pt x="31275" y="17680"/>
                      <a:pt x="31293" y="17482"/>
                    </a:cubicBezTo>
                    <a:lnTo>
                      <a:pt x="31810" y="8351"/>
                    </a:lnTo>
                    <a:cubicBezTo>
                      <a:pt x="31914" y="6332"/>
                      <a:pt x="32328" y="3260"/>
                      <a:pt x="30947" y="1534"/>
                    </a:cubicBezTo>
                    <a:cubicBezTo>
                      <a:pt x="30124" y="512"/>
                      <a:pt x="28918" y="271"/>
                      <a:pt x="27660" y="271"/>
                    </a:cubicBezTo>
                    <a:cubicBezTo>
                      <a:pt x="26731" y="271"/>
                      <a:pt x="25775" y="402"/>
                      <a:pt x="24924" y="446"/>
                    </a:cubicBezTo>
                    <a:cubicBezTo>
                      <a:pt x="23611" y="505"/>
                      <a:pt x="22298" y="533"/>
                      <a:pt x="20985" y="533"/>
                    </a:cubicBezTo>
                    <a:cubicBezTo>
                      <a:pt x="19225" y="533"/>
                      <a:pt x="17466" y="484"/>
                      <a:pt x="15707" y="395"/>
                    </a:cubicBezTo>
                    <a:cubicBezTo>
                      <a:pt x="13122" y="272"/>
                      <a:pt x="10563" y="1"/>
                      <a:pt x="7984" y="1"/>
                    </a:cubicBezTo>
                    <a:close/>
                  </a:path>
                </a:pathLst>
              </a:custGeom>
              <a:grpFill/>
              <a:ln>
                <a:noFill/>
              </a:ln>
            </p:spPr>
            <p:txBody>
              <a:bodyPr spcFirstLastPara="1" wrap="square" lIns="121900" tIns="121900" rIns="121900" bIns="121900" anchor="ctr" anchorCtr="0">
                <a:noAutofit/>
              </a:bodyPr>
              <a:lstStyle/>
              <a:p>
                <a:endParaRPr sz="2400"/>
              </a:p>
            </p:txBody>
          </p:sp>
          <p:sp>
            <p:nvSpPr>
              <p:cNvPr id="2134" name="Google Shape;2134;p57"/>
              <p:cNvSpPr/>
              <p:nvPr/>
            </p:nvSpPr>
            <p:spPr>
              <a:xfrm>
                <a:off x="2445600" y="932100"/>
                <a:ext cx="695600" cy="385200"/>
              </a:xfrm>
              <a:custGeom>
                <a:avLst/>
                <a:gdLst/>
                <a:ahLst/>
                <a:cxnLst/>
                <a:rect l="l" t="t" r="r" b="b"/>
                <a:pathLst>
                  <a:path w="27824" h="15408" extrusionOk="0">
                    <a:moveTo>
                      <a:pt x="7259" y="1"/>
                    </a:moveTo>
                    <a:cubicBezTo>
                      <a:pt x="6991" y="1"/>
                      <a:pt x="6724" y="4"/>
                      <a:pt x="6456" y="12"/>
                    </a:cubicBezTo>
                    <a:cubicBezTo>
                      <a:pt x="4937" y="46"/>
                      <a:pt x="2262" y="81"/>
                      <a:pt x="1209" y="1427"/>
                    </a:cubicBezTo>
                    <a:cubicBezTo>
                      <a:pt x="1" y="2998"/>
                      <a:pt x="380" y="5621"/>
                      <a:pt x="380" y="7468"/>
                    </a:cubicBezTo>
                    <a:cubicBezTo>
                      <a:pt x="380" y="10022"/>
                      <a:pt x="432" y="12629"/>
                      <a:pt x="812" y="15149"/>
                    </a:cubicBezTo>
                    <a:cubicBezTo>
                      <a:pt x="827" y="15226"/>
                      <a:pt x="888" y="15262"/>
                      <a:pt x="951" y="15262"/>
                    </a:cubicBezTo>
                    <a:cubicBezTo>
                      <a:pt x="1027" y="15262"/>
                      <a:pt x="1105" y="15209"/>
                      <a:pt x="1105" y="15114"/>
                    </a:cubicBezTo>
                    <a:lnTo>
                      <a:pt x="1122" y="15131"/>
                    </a:lnTo>
                    <a:cubicBezTo>
                      <a:pt x="1088" y="13060"/>
                      <a:pt x="950" y="10989"/>
                      <a:pt x="915" y="8918"/>
                    </a:cubicBezTo>
                    <a:cubicBezTo>
                      <a:pt x="898" y="6847"/>
                      <a:pt x="708" y="4499"/>
                      <a:pt x="1243" y="2515"/>
                    </a:cubicBezTo>
                    <a:cubicBezTo>
                      <a:pt x="1830" y="409"/>
                      <a:pt x="5696" y="581"/>
                      <a:pt x="7370" y="564"/>
                    </a:cubicBezTo>
                    <a:cubicBezTo>
                      <a:pt x="7503" y="562"/>
                      <a:pt x="7636" y="561"/>
                      <a:pt x="7769" y="561"/>
                    </a:cubicBezTo>
                    <a:cubicBezTo>
                      <a:pt x="9794" y="561"/>
                      <a:pt x="11817" y="796"/>
                      <a:pt x="13826" y="909"/>
                    </a:cubicBezTo>
                    <a:cubicBezTo>
                      <a:pt x="15270" y="995"/>
                      <a:pt x="16714" y="1029"/>
                      <a:pt x="18151" y="1029"/>
                    </a:cubicBezTo>
                    <a:cubicBezTo>
                      <a:pt x="18741" y="1029"/>
                      <a:pt x="19331" y="1023"/>
                      <a:pt x="19918" y="1013"/>
                    </a:cubicBezTo>
                    <a:cubicBezTo>
                      <a:pt x="20852" y="988"/>
                      <a:pt x="22162" y="754"/>
                      <a:pt x="23392" y="754"/>
                    </a:cubicBezTo>
                    <a:cubicBezTo>
                      <a:pt x="24687" y="754"/>
                      <a:pt x="25893" y="1013"/>
                      <a:pt x="26477" y="2049"/>
                    </a:cubicBezTo>
                    <a:cubicBezTo>
                      <a:pt x="27461" y="3826"/>
                      <a:pt x="26891" y="6709"/>
                      <a:pt x="26770" y="8624"/>
                    </a:cubicBezTo>
                    <a:lnTo>
                      <a:pt x="26373" y="15097"/>
                    </a:lnTo>
                    <a:cubicBezTo>
                      <a:pt x="26356" y="15304"/>
                      <a:pt x="26507" y="15408"/>
                      <a:pt x="26665" y="15408"/>
                    </a:cubicBezTo>
                    <a:cubicBezTo>
                      <a:pt x="26822" y="15408"/>
                      <a:pt x="26986" y="15304"/>
                      <a:pt x="26995" y="15097"/>
                    </a:cubicBezTo>
                    <a:cubicBezTo>
                      <a:pt x="27133" y="12629"/>
                      <a:pt x="27271" y="10161"/>
                      <a:pt x="27409" y="7692"/>
                    </a:cubicBezTo>
                    <a:cubicBezTo>
                      <a:pt x="27530" y="5673"/>
                      <a:pt x="27823" y="3308"/>
                      <a:pt x="26788" y="1462"/>
                    </a:cubicBezTo>
                    <a:cubicBezTo>
                      <a:pt x="26230" y="451"/>
                      <a:pt x="25106" y="229"/>
                      <a:pt x="23963" y="229"/>
                    </a:cubicBezTo>
                    <a:cubicBezTo>
                      <a:pt x="23194" y="229"/>
                      <a:pt x="22417" y="329"/>
                      <a:pt x="21799" y="357"/>
                    </a:cubicBezTo>
                    <a:cubicBezTo>
                      <a:pt x="20510" y="424"/>
                      <a:pt x="19220" y="459"/>
                      <a:pt x="17930" y="459"/>
                    </a:cubicBezTo>
                    <a:cubicBezTo>
                      <a:pt x="16562" y="459"/>
                      <a:pt x="15194" y="420"/>
                      <a:pt x="13826" y="340"/>
                    </a:cubicBezTo>
                    <a:cubicBezTo>
                      <a:pt x="11641" y="232"/>
                      <a:pt x="9456" y="1"/>
                      <a:pt x="7259" y="1"/>
                    </a:cubicBezTo>
                    <a:close/>
                  </a:path>
                </a:pathLst>
              </a:custGeom>
              <a:grpFill/>
              <a:ln>
                <a:noFill/>
              </a:ln>
            </p:spPr>
            <p:txBody>
              <a:bodyPr spcFirstLastPara="1" wrap="square" lIns="121900" tIns="121900" rIns="121900" bIns="121900" anchor="ctr" anchorCtr="0">
                <a:noAutofit/>
              </a:bodyPr>
              <a:lstStyle/>
              <a:p>
                <a:endParaRPr sz="2400"/>
              </a:p>
            </p:txBody>
          </p:sp>
          <p:sp>
            <p:nvSpPr>
              <p:cNvPr id="2135" name="Google Shape;2135;p57"/>
              <p:cNvSpPr/>
              <p:nvPr/>
            </p:nvSpPr>
            <p:spPr>
              <a:xfrm>
                <a:off x="2739875" y="1173325"/>
                <a:ext cx="75325" cy="27500"/>
              </a:xfrm>
              <a:custGeom>
                <a:avLst/>
                <a:gdLst/>
                <a:ahLst/>
                <a:cxnLst/>
                <a:rect l="l" t="t" r="r" b="b"/>
                <a:pathLst>
                  <a:path w="3013" h="1100" extrusionOk="0">
                    <a:moveTo>
                      <a:pt x="1803" y="0"/>
                    </a:moveTo>
                    <a:cubicBezTo>
                      <a:pt x="1118" y="0"/>
                      <a:pt x="361" y="370"/>
                      <a:pt x="52" y="874"/>
                    </a:cubicBezTo>
                    <a:cubicBezTo>
                      <a:pt x="0" y="992"/>
                      <a:pt x="97" y="1100"/>
                      <a:pt x="207" y="1100"/>
                    </a:cubicBezTo>
                    <a:cubicBezTo>
                      <a:pt x="242" y="1100"/>
                      <a:pt x="278" y="1089"/>
                      <a:pt x="311" y="1064"/>
                    </a:cubicBezTo>
                    <a:cubicBezTo>
                      <a:pt x="605" y="736"/>
                      <a:pt x="1036" y="529"/>
                      <a:pt x="1485" y="494"/>
                    </a:cubicBezTo>
                    <a:cubicBezTo>
                      <a:pt x="1515" y="492"/>
                      <a:pt x="1544" y="491"/>
                      <a:pt x="1572" y="491"/>
                    </a:cubicBezTo>
                    <a:cubicBezTo>
                      <a:pt x="2009" y="491"/>
                      <a:pt x="2322" y="729"/>
                      <a:pt x="2710" y="891"/>
                    </a:cubicBezTo>
                    <a:cubicBezTo>
                      <a:pt x="2728" y="896"/>
                      <a:pt x="2745" y="899"/>
                      <a:pt x="2761" y="899"/>
                    </a:cubicBezTo>
                    <a:cubicBezTo>
                      <a:pt x="2908" y="899"/>
                      <a:pt x="3012" y="705"/>
                      <a:pt x="2935" y="581"/>
                    </a:cubicBezTo>
                    <a:cubicBezTo>
                      <a:pt x="2698" y="170"/>
                      <a:pt x="2267" y="0"/>
                      <a:pt x="1803" y="0"/>
                    </a:cubicBezTo>
                    <a:close/>
                  </a:path>
                </a:pathLst>
              </a:custGeom>
              <a:grpFill/>
              <a:ln>
                <a:noFill/>
              </a:ln>
            </p:spPr>
            <p:txBody>
              <a:bodyPr spcFirstLastPara="1" wrap="square" lIns="121900" tIns="121900" rIns="121900" bIns="121900" anchor="ctr" anchorCtr="0">
                <a:noAutofit/>
              </a:bodyPr>
              <a:lstStyle/>
              <a:p>
                <a:endParaRPr sz="2400"/>
              </a:p>
            </p:txBody>
          </p:sp>
          <p:sp>
            <p:nvSpPr>
              <p:cNvPr id="2136" name="Google Shape;2136;p57"/>
              <p:cNvSpPr/>
              <p:nvPr/>
            </p:nvSpPr>
            <p:spPr>
              <a:xfrm>
                <a:off x="2683875" y="1119100"/>
                <a:ext cx="188325" cy="53250"/>
              </a:xfrm>
              <a:custGeom>
                <a:avLst/>
                <a:gdLst/>
                <a:ahLst/>
                <a:cxnLst/>
                <a:rect l="l" t="t" r="r" b="b"/>
                <a:pathLst>
                  <a:path w="7533" h="2130" extrusionOk="0">
                    <a:moveTo>
                      <a:pt x="4494" y="0"/>
                    </a:moveTo>
                    <a:cubicBezTo>
                      <a:pt x="2770" y="0"/>
                      <a:pt x="842" y="821"/>
                      <a:pt x="66" y="1921"/>
                    </a:cubicBezTo>
                    <a:cubicBezTo>
                      <a:pt x="1" y="2026"/>
                      <a:pt x="93" y="2130"/>
                      <a:pt x="195" y="2130"/>
                    </a:cubicBezTo>
                    <a:cubicBezTo>
                      <a:pt x="227" y="2130"/>
                      <a:pt x="261" y="2119"/>
                      <a:pt x="290" y="2094"/>
                    </a:cubicBezTo>
                    <a:cubicBezTo>
                      <a:pt x="1171" y="1265"/>
                      <a:pt x="2292" y="782"/>
                      <a:pt x="3501" y="678"/>
                    </a:cubicBezTo>
                    <a:cubicBezTo>
                      <a:pt x="3712" y="656"/>
                      <a:pt x="3914" y="645"/>
                      <a:pt x="4109" y="645"/>
                    </a:cubicBezTo>
                    <a:cubicBezTo>
                      <a:pt x="5263" y="645"/>
                      <a:pt x="6145" y="1042"/>
                      <a:pt x="7091" y="1869"/>
                    </a:cubicBezTo>
                    <a:cubicBezTo>
                      <a:pt x="7134" y="1907"/>
                      <a:pt x="7188" y="1925"/>
                      <a:pt x="7243" y="1925"/>
                    </a:cubicBezTo>
                    <a:cubicBezTo>
                      <a:pt x="7387" y="1925"/>
                      <a:pt x="7533" y="1807"/>
                      <a:pt x="7470" y="1645"/>
                    </a:cubicBezTo>
                    <a:cubicBezTo>
                      <a:pt x="6987" y="470"/>
                      <a:pt x="5799" y="0"/>
                      <a:pt x="4494" y="0"/>
                    </a:cubicBezTo>
                    <a:close/>
                  </a:path>
                </a:pathLst>
              </a:custGeom>
              <a:grpFill/>
              <a:ln>
                <a:noFill/>
              </a:ln>
            </p:spPr>
            <p:txBody>
              <a:bodyPr spcFirstLastPara="1" wrap="square" lIns="121900" tIns="121900" rIns="121900" bIns="121900" anchor="ctr" anchorCtr="0">
                <a:noAutofit/>
              </a:bodyPr>
              <a:lstStyle/>
              <a:p>
                <a:endParaRPr sz="2400"/>
              </a:p>
            </p:txBody>
          </p:sp>
          <p:sp>
            <p:nvSpPr>
              <p:cNvPr id="2137" name="Google Shape;2137;p57"/>
              <p:cNvSpPr/>
              <p:nvPr/>
            </p:nvSpPr>
            <p:spPr>
              <a:xfrm>
                <a:off x="2639175" y="1040625"/>
                <a:ext cx="292800" cy="82575"/>
              </a:xfrm>
              <a:custGeom>
                <a:avLst/>
                <a:gdLst/>
                <a:ahLst/>
                <a:cxnLst/>
                <a:rect l="l" t="t" r="r" b="b"/>
                <a:pathLst>
                  <a:path w="11712" h="3303" extrusionOk="0">
                    <a:moveTo>
                      <a:pt x="6881" y="1"/>
                    </a:moveTo>
                    <a:cubicBezTo>
                      <a:pt x="6487" y="1"/>
                      <a:pt x="6106" y="27"/>
                      <a:pt x="5755" y="72"/>
                    </a:cubicBezTo>
                    <a:cubicBezTo>
                      <a:pt x="3822" y="331"/>
                      <a:pt x="905" y="1125"/>
                      <a:pt x="59" y="3110"/>
                    </a:cubicBezTo>
                    <a:cubicBezTo>
                      <a:pt x="1" y="3214"/>
                      <a:pt x="83" y="3303"/>
                      <a:pt x="164" y="3303"/>
                    </a:cubicBezTo>
                    <a:cubicBezTo>
                      <a:pt x="204" y="3303"/>
                      <a:pt x="243" y="3282"/>
                      <a:pt x="266" y="3231"/>
                    </a:cubicBezTo>
                    <a:lnTo>
                      <a:pt x="266" y="3248"/>
                    </a:lnTo>
                    <a:cubicBezTo>
                      <a:pt x="1371" y="1643"/>
                      <a:pt x="3597" y="1142"/>
                      <a:pt x="5392" y="780"/>
                    </a:cubicBezTo>
                    <a:cubicBezTo>
                      <a:pt x="5856" y="690"/>
                      <a:pt x="6326" y="644"/>
                      <a:pt x="6793" y="644"/>
                    </a:cubicBezTo>
                    <a:cubicBezTo>
                      <a:pt x="7490" y="644"/>
                      <a:pt x="8183" y="746"/>
                      <a:pt x="8844" y="952"/>
                    </a:cubicBezTo>
                    <a:cubicBezTo>
                      <a:pt x="9862" y="1263"/>
                      <a:pt x="10466" y="1971"/>
                      <a:pt x="11174" y="2678"/>
                    </a:cubicBezTo>
                    <a:cubicBezTo>
                      <a:pt x="11238" y="2746"/>
                      <a:pt x="11307" y="2775"/>
                      <a:pt x="11373" y="2775"/>
                    </a:cubicBezTo>
                    <a:cubicBezTo>
                      <a:pt x="11557" y="2775"/>
                      <a:pt x="11712" y="2549"/>
                      <a:pt x="11623" y="2333"/>
                    </a:cubicBezTo>
                    <a:cubicBezTo>
                      <a:pt x="10869" y="569"/>
                      <a:pt x="8731" y="1"/>
                      <a:pt x="6881" y="1"/>
                    </a:cubicBezTo>
                    <a:close/>
                  </a:path>
                </a:pathLst>
              </a:custGeom>
              <a:grpFill/>
              <a:ln>
                <a:noFill/>
              </a:ln>
            </p:spPr>
            <p:txBody>
              <a:bodyPr spcFirstLastPara="1" wrap="square" lIns="121900" tIns="121900" rIns="121900" bIns="121900" anchor="ctr" anchorCtr="0">
                <a:noAutofit/>
              </a:bodyPr>
              <a:lstStyle/>
              <a:p>
                <a:endParaRPr sz="2400"/>
              </a:p>
            </p:txBody>
          </p:sp>
          <p:sp>
            <p:nvSpPr>
              <p:cNvPr id="2138" name="Google Shape;2138;p57"/>
              <p:cNvSpPr/>
              <p:nvPr/>
            </p:nvSpPr>
            <p:spPr>
              <a:xfrm>
                <a:off x="2312350" y="862900"/>
                <a:ext cx="72050" cy="52825"/>
              </a:xfrm>
              <a:custGeom>
                <a:avLst/>
                <a:gdLst/>
                <a:ahLst/>
                <a:cxnLst/>
                <a:rect l="l" t="t" r="r" b="b"/>
                <a:pathLst>
                  <a:path w="2882" h="2113" extrusionOk="0">
                    <a:moveTo>
                      <a:pt x="255" y="0"/>
                    </a:moveTo>
                    <a:cubicBezTo>
                      <a:pt x="62" y="0"/>
                      <a:pt x="1" y="264"/>
                      <a:pt x="118" y="381"/>
                    </a:cubicBezTo>
                    <a:cubicBezTo>
                      <a:pt x="412" y="691"/>
                      <a:pt x="895" y="864"/>
                      <a:pt x="1257" y="1106"/>
                    </a:cubicBezTo>
                    <a:cubicBezTo>
                      <a:pt x="1723" y="1416"/>
                      <a:pt x="2103" y="1796"/>
                      <a:pt x="2552" y="2089"/>
                    </a:cubicBezTo>
                    <a:cubicBezTo>
                      <a:pt x="2584" y="2105"/>
                      <a:pt x="2616" y="2113"/>
                      <a:pt x="2646" y="2113"/>
                    </a:cubicBezTo>
                    <a:cubicBezTo>
                      <a:pt x="2779" y="2113"/>
                      <a:pt x="2881" y="1974"/>
                      <a:pt x="2811" y="1848"/>
                    </a:cubicBezTo>
                    <a:cubicBezTo>
                      <a:pt x="2483" y="1416"/>
                      <a:pt x="2086" y="1054"/>
                      <a:pt x="1654" y="760"/>
                    </a:cubicBezTo>
                    <a:cubicBezTo>
                      <a:pt x="1257" y="467"/>
                      <a:pt x="774" y="70"/>
                      <a:pt x="274" y="1"/>
                    </a:cubicBezTo>
                    <a:cubicBezTo>
                      <a:pt x="267" y="1"/>
                      <a:pt x="261" y="0"/>
                      <a:pt x="255" y="0"/>
                    </a:cubicBezTo>
                    <a:close/>
                  </a:path>
                </a:pathLst>
              </a:custGeom>
              <a:grpFill/>
              <a:ln>
                <a:noFill/>
              </a:ln>
            </p:spPr>
            <p:txBody>
              <a:bodyPr spcFirstLastPara="1" wrap="square" lIns="121900" tIns="121900" rIns="121900" bIns="121900" anchor="ctr" anchorCtr="0">
                <a:noAutofit/>
              </a:bodyPr>
              <a:lstStyle/>
              <a:p>
                <a:endParaRPr sz="2400"/>
              </a:p>
            </p:txBody>
          </p:sp>
          <p:sp>
            <p:nvSpPr>
              <p:cNvPr id="2139" name="Google Shape;2139;p57"/>
              <p:cNvSpPr/>
              <p:nvPr/>
            </p:nvSpPr>
            <p:spPr>
              <a:xfrm>
                <a:off x="2245825" y="796200"/>
                <a:ext cx="94325" cy="83350"/>
              </a:xfrm>
              <a:custGeom>
                <a:avLst/>
                <a:gdLst/>
                <a:ahLst/>
                <a:cxnLst/>
                <a:rect l="l" t="t" r="r" b="b"/>
                <a:pathLst>
                  <a:path w="3773" h="3334" extrusionOk="0">
                    <a:moveTo>
                      <a:pt x="1998" y="462"/>
                    </a:moveTo>
                    <a:cubicBezTo>
                      <a:pt x="2235" y="462"/>
                      <a:pt x="2484" y="552"/>
                      <a:pt x="2727" y="753"/>
                    </a:cubicBezTo>
                    <a:cubicBezTo>
                      <a:pt x="3352" y="1256"/>
                      <a:pt x="3130" y="2107"/>
                      <a:pt x="2701" y="2668"/>
                    </a:cubicBezTo>
                    <a:lnTo>
                      <a:pt x="2701" y="2668"/>
                    </a:lnTo>
                    <a:cubicBezTo>
                      <a:pt x="2477" y="2780"/>
                      <a:pt x="2242" y="2846"/>
                      <a:pt x="1982" y="2846"/>
                    </a:cubicBezTo>
                    <a:cubicBezTo>
                      <a:pt x="1847" y="2846"/>
                      <a:pt x="1705" y="2829"/>
                      <a:pt x="1554" y="2790"/>
                    </a:cubicBezTo>
                    <a:cubicBezTo>
                      <a:pt x="1260" y="2686"/>
                      <a:pt x="1001" y="2514"/>
                      <a:pt x="812" y="2272"/>
                    </a:cubicBezTo>
                    <a:cubicBezTo>
                      <a:pt x="501" y="1944"/>
                      <a:pt x="725" y="1633"/>
                      <a:pt x="898" y="1288"/>
                    </a:cubicBezTo>
                    <a:cubicBezTo>
                      <a:pt x="1136" y="790"/>
                      <a:pt x="1545" y="462"/>
                      <a:pt x="1998" y="462"/>
                    </a:cubicBezTo>
                    <a:close/>
                    <a:moveTo>
                      <a:pt x="2035" y="0"/>
                    </a:moveTo>
                    <a:cubicBezTo>
                      <a:pt x="1590" y="0"/>
                      <a:pt x="1136" y="204"/>
                      <a:pt x="812" y="563"/>
                    </a:cubicBezTo>
                    <a:cubicBezTo>
                      <a:pt x="466" y="943"/>
                      <a:pt x="277" y="1461"/>
                      <a:pt x="121" y="1944"/>
                    </a:cubicBezTo>
                    <a:cubicBezTo>
                      <a:pt x="0" y="2307"/>
                      <a:pt x="674" y="2824"/>
                      <a:pt x="898" y="2997"/>
                    </a:cubicBezTo>
                    <a:cubicBezTo>
                      <a:pt x="1215" y="3223"/>
                      <a:pt x="1614" y="3333"/>
                      <a:pt x="2017" y="3333"/>
                    </a:cubicBezTo>
                    <a:cubicBezTo>
                      <a:pt x="2689" y="3333"/>
                      <a:pt x="3370" y="3027"/>
                      <a:pt x="3694" y="2445"/>
                    </a:cubicBezTo>
                    <a:cubicBezTo>
                      <a:pt x="3772" y="2302"/>
                      <a:pt x="3644" y="2149"/>
                      <a:pt x="3510" y="2149"/>
                    </a:cubicBezTo>
                    <a:cubicBezTo>
                      <a:pt x="3466" y="2149"/>
                      <a:pt x="3421" y="2165"/>
                      <a:pt x="3383" y="2203"/>
                    </a:cubicBezTo>
                    <a:cubicBezTo>
                      <a:pt x="3349" y="2231"/>
                      <a:pt x="3314" y="2259"/>
                      <a:pt x="3280" y="2287"/>
                    </a:cubicBezTo>
                    <a:lnTo>
                      <a:pt x="3280" y="2287"/>
                    </a:lnTo>
                    <a:cubicBezTo>
                      <a:pt x="3536" y="1771"/>
                      <a:pt x="3520" y="1136"/>
                      <a:pt x="3176" y="615"/>
                    </a:cubicBezTo>
                    <a:cubicBezTo>
                      <a:pt x="2888" y="191"/>
                      <a:pt x="2465" y="0"/>
                      <a:pt x="2035" y="0"/>
                    </a:cubicBezTo>
                    <a:close/>
                  </a:path>
                </a:pathLst>
              </a:custGeom>
              <a:grpFill/>
              <a:ln>
                <a:noFill/>
              </a:ln>
            </p:spPr>
            <p:txBody>
              <a:bodyPr spcFirstLastPara="1" wrap="square" lIns="121900" tIns="121900" rIns="121900" bIns="121900" anchor="ctr" anchorCtr="0">
                <a:noAutofit/>
              </a:bodyPr>
              <a:lstStyle/>
              <a:p>
                <a:endParaRPr sz="2400"/>
              </a:p>
            </p:txBody>
          </p:sp>
          <p:sp>
            <p:nvSpPr>
              <p:cNvPr id="2140" name="Google Shape;2140;p57"/>
              <p:cNvSpPr/>
              <p:nvPr/>
            </p:nvSpPr>
            <p:spPr>
              <a:xfrm>
                <a:off x="2259625" y="1123125"/>
                <a:ext cx="78550" cy="13975"/>
              </a:xfrm>
              <a:custGeom>
                <a:avLst/>
                <a:gdLst/>
                <a:ahLst/>
                <a:cxnLst/>
                <a:rect l="l" t="t" r="r" b="b"/>
                <a:pathLst>
                  <a:path w="3142" h="559" extrusionOk="0">
                    <a:moveTo>
                      <a:pt x="2136" y="1"/>
                    </a:moveTo>
                    <a:cubicBezTo>
                      <a:pt x="2005" y="1"/>
                      <a:pt x="1875" y="6"/>
                      <a:pt x="1744" y="17"/>
                    </a:cubicBezTo>
                    <a:cubicBezTo>
                      <a:pt x="1658" y="14"/>
                      <a:pt x="1572" y="13"/>
                      <a:pt x="1486" y="13"/>
                    </a:cubicBezTo>
                    <a:cubicBezTo>
                      <a:pt x="1059" y="13"/>
                      <a:pt x="639" y="49"/>
                      <a:pt x="208" y="120"/>
                    </a:cubicBezTo>
                    <a:cubicBezTo>
                      <a:pt x="18" y="172"/>
                      <a:pt x="1" y="500"/>
                      <a:pt x="208" y="535"/>
                    </a:cubicBezTo>
                    <a:cubicBezTo>
                      <a:pt x="410" y="550"/>
                      <a:pt x="608" y="559"/>
                      <a:pt x="806" y="559"/>
                    </a:cubicBezTo>
                    <a:cubicBezTo>
                      <a:pt x="1048" y="559"/>
                      <a:pt x="1290" y="546"/>
                      <a:pt x="1537" y="517"/>
                    </a:cubicBezTo>
                    <a:cubicBezTo>
                      <a:pt x="2020" y="483"/>
                      <a:pt x="2572" y="500"/>
                      <a:pt x="3038" y="310"/>
                    </a:cubicBezTo>
                    <a:cubicBezTo>
                      <a:pt x="3142" y="276"/>
                      <a:pt x="3142" y="138"/>
                      <a:pt x="3038" y="103"/>
                    </a:cubicBezTo>
                    <a:cubicBezTo>
                      <a:pt x="2738" y="31"/>
                      <a:pt x="2437" y="1"/>
                      <a:pt x="2136" y="1"/>
                    </a:cubicBezTo>
                    <a:close/>
                  </a:path>
                </a:pathLst>
              </a:custGeom>
              <a:grpFill/>
              <a:ln>
                <a:noFill/>
              </a:ln>
            </p:spPr>
            <p:txBody>
              <a:bodyPr spcFirstLastPara="1" wrap="square" lIns="121900" tIns="121900" rIns="121900" bIns="121900" anchor="ctr" anchorCtr="0">
                <a:noAutofit/>
              </a:bodyPr>
              <a:lstStyle/>
              <a:p>
                <a:endParaRPr sz="2400"/>
              </a:p>
            </p:txBody>
          </p:sp>
          <p:sp>
            <p:nvSpPr>
              <p:cNvPr id="2141" name="Google Shape;2141;p57"/>
              <p:cNvSpPr/>
              <p:nvPr/>
            </p:nvSpPr>
            <p:spPr>
              <a:xfrm>
                <a:off x="2201850" y="1083825"/>
                <a:ext cx="82825" cy="92900"/>
              </a:xfrm>
              <a:custGeom>
                <a:avLst/>
                <a:gdLst/>
                <a:ahLst/>
                <a:cxnLst/>
                <a:rect l="l" t="t" r="r" b="b"/>
                <a:pathLst>
                  <a:path w="3313" h="3716" extrusionOk="0">
                    <a:moveTo>
                      <a:pt x="1941" y="1"/>
                    </a:moveTo>
                    <a:cubicBezTo>
                      <a:pt x="951" y="1"/>
                      <a:pt x="102" y="993"/>
                      <a:pt x="51" y="1951"/>
                    </a:cubicBezTo>
                    <a:cubicBezTo>
                      <a:pt x="1" y="2833"/>
                      <a:pt x="561" y="3716"/>
                      <a:pt x="1498" y="3716"/>
                    </a:cubicBezTo>
                    <a:cubicBezTo>
                      <a:pt x="1533" y="3716"/>
                      <a:pt x="1568" y="3714"/>
                      <a:pt x="1604" y="3712"/>
                    </a:cubicBezTo>
                    <a:cubicBezTo>
                      <a:pt x="2294" y="3677"/>
                      <a:pt x="2829" y="2797"/>
                      <a:pt x="2450" y="2193"/>
                    </a:cubicBezTo>
                    <a:cubicBezTo>
                      <a:pt x="2420" y="2145"/>
                      <a:pt x="2375" y="2124"/>
                      <a:pt x="2330" y="2124"/>
                    </a:cubicBezTo>
                    <a:cubicBezTo>
                      <a:pt x="2248" y="2124"/>
                      <a:pt x="2168" y="2196"/>
                      <a:pt x="2191" y="2297"/>
                    </a:cubicBezTo>
                    <a:lnTo>
                      <a:pt x="2208" y="2314"/>
                    </a:lnTo>
                    <a:cubicBezTo>
                      <a:pt x="2302" y="2835"/>
                      <a:pt x="1960" y="3232"/>
                      <a:pt x="1513" y="3232"/>
                    </a:cubicBezTo>
                    <a:cubicBezTo>
                      <a:pt x="1383" y="3232"/>
                      <a:pt x="1243" y="3199"/>
                      <a:pt x="1104" y="3125"/>
                    </a:cubicBezTo>
                    <a:cubicBezTo>
                      <a:pt x="551" y="2849"/>
                      <a:pt x="534" y="2141"/>
                      <a:pt x="689" y="1623"/>
                    </a:cubicBezTo>
                    <a:cubicBezTo>
                      <a:pt x="836" y="1155"/>
                      <a:pt x="1318" y="562"/>
                      <a:pt x="1861" y="562"/>
                    </a:cubicBezTo>
                    <a:cubicBezTo>
                      <a:pt x="1958" y="562"/>
                      <a:pt x="2057" y="581"/>
                      <a:pt x="2156" y="622"/>
                    </a:cubicBezTo>
                    <a:cubicBezTo>
                      <a:pt x="2640" y="829"/>
                      <a:pt x="2605" y="1468"/>
                      <a:pt x="2743" y="1882"/>
                    </a:cubicBezTo>
                    <a:cubicBezTo>
                      <a:pt x="2779" y="1981"/>
                      <a:pt x="2885" y="2038"/>
                      <a:pt x="2984" y="2038"/>
                    </a:cubicBezTo>
                    <a:cubicBezTo>
                      <a:pt x="3074" y="2038"/>
                      <a:pt x="3158" y="1990"/>
                      <a:pt x="3175" y="1882"/>
                    </a:cubicBezTo>
                    <a:cubicBezTo>
                      <a:pt x="3313" y="1157"/>
                      <a:pt x="2829" y="18"/>
                      <a:pt x="1966" y="1"/>
                    </a:cubicBezTo>
                    <a:cubicBezTo>
                      <a:pt x="1958" y="1"/>
                      <a:pt x="1949" y="1"/>
                      <a:pt x="1941" y="1"/>
                    </a:cubicBezTo>
                    <a:close/>
                  </a:path>
                </a:pathLst>
              </a:custGeom>
              <a:grpFill/>
              <a:ln>
                <a:noFill/>
              </a:ln>
            </p:spPr>
            <p:txBody>
              <a:bodyPr spcFirstLastPara="1" wrap="square" lIns="121900" tIns="121900" rIns="121900" bIns="121900" anchor="ctr" anchorCtr="0">
                <a:noAutofit/>
              </a:bodyPr>
              <a:lstStyle/>
              <a:p>
                <a:endParaRPr sz="2400"/>
              </a:p>
            </p:txBody>
          </p:sp>
          <p:sp>
            <p:nvSpPr>
              <p:cNvPr id="2142" name="Google Shape;2142;p57"/>
              <p:cNvSpPr/>
              <p:nvPr/>
            </p:nvSpPr>
            <p:spPr>
              <a:xfrm>
                <a:off x="2550175" y="722225"/>
                <a:ext cx="37850" cy="125975"/>
              </a:xfrm>
              <a:custGeom>
                <a:avLst/>
                <a:gdLst/>
                <a:ahLst/>
                <a:cxnLst/>
                <a:rect l="l" t="t" r="r" b="b"/>
                <a:pathLst>
                  <a:path w="1514" h="5039" extrusionOk="0">
                    <a:moveTo>
                      <a:pt x="250" y="1"/>
                    </a:moveTo>
                    <a:cubicBezTo>
                      <a:pt x="130" y="1"/>
                      <a:pt x="1" y="87"/>
                      <a:pt x="12" y="226"/>
                    </a:cubicBezTo>
                    <a:cubicBezTo>
                      <a:pt x="81" y="985"/>
                      <a:pt x="340" y="1727"/>
                      <a:pt x="547" y="2470"/>
                    </a:cubicBezTo>
                    <a:cubicBezTo>
                      <a:pt x="771" y="3298"/>
                      <a:pt x="944" y="4195"/>
                      <a:pt x="1323" y="4989"/>
                    </a:cubicBezTo>
                    <a:cubicBezTo>
                      <a:pt x="1344" y="5023"/>
                      <a:pt x="1377" y="5038"/>
                      <a:pt x="1410" y="5038"/>
                    </a:cubicBezTo>
                    <a:cubicBezTo>
                      <a:pt x="1462" y="5038"/>
                      <a:pt x="1513" y="5001"/>
                      <a:pt x="1513" y="4938"/>
                    </a:cubicBezTo>
                    <a:cubicBezTo>
                      <a:pt x="1496" y="4178"/>
                      <a:pt x="1272" y="3419"/>
                      <a:pt x="1099" y="2694"/>
                    </a:cubicBezTo>
                    <a:cubicBezTo>
                      <a:pt x="909" y="1831"/>
                      <a:pt x="771" y="933"/>
                      <a:pt x="426" y="105"/>
                    </a:cubicBezTo>
                    <a:cubicBezTo>
                      <a:pt x="393" y="33"/>
                      <a:pt x="323" y="1"/>
                      <a:pt x="250" y="1"/>
                    </a:cubicBezTo>
                    <a:close/>
                  </a:path>
                </a:pathLst>
              </a:custGeom>
              <a:grpFill/>
              <a:ln>
                <a:noFill/>
              </a:ln>
            </p:spPr>
            <p:txBody>
              <a:bodyPr spcFirstLastPara="1" wrap="square" lIns="121900" tIns="121900" rIns="121900" bIns="121900" anchor="ctr" anchorCtr="0">
                <a:noAutofit/>
              </a:bodyPr>
              <a:lstStyle/>
              <a:p>
                <a:endParaRPr sz="2400"/>
              </a:p>
            </p:txBody>
          </p:sp>
          <p:sp>
            <p:nvSpPr>
              <p:cNvPr id="2143" name="Google Shape;2143;p57"/>
              <p:cNvSpPr/>
              <p:nvPr/>
            </p:nvSpPr>
            <p:spPr>
              <a:xfrm>
                <a:off x="2517225" y="653275"/>
                <a:ext cx="78400" cy="80425"/>
              </a:xfrm>
              <a:custGeom>
                <a:avLst/>
                <a:gdLst/>
                <a:ahLst/>
                <a:cxnLst/>
                <a:rect l="l" t="t" r="r" b="b"/>
                <a:pathLst>
                  <a:path w="3136" h="3217" extrusionOk="0">
                    <a:moveTo>
                      <a:pt x="1989" y="495"/>
                    </a:moveTo>
                    <a:cubicBezTo>
                      <a:pt x="2553" y="495"/>
                      <a:pt x="2713" y="1184"/>
                      <a:pt x="2469" y="1672"/>
                    </a:cubicBezTo>
                    <a:cubicBezTo>
                      <a:pt x="2193" y="2224"/>
                      <a:pt x="1571" y="2345"/>
                      <a:pt x="1174" y="2742"/>
                    </a:cubicBezTo>
                    <a:cubicBezTo>
                      <a:pt x="1164" y="2753"/>
                      <a:pt x="1155" y="2763"/>
                      <a:pt x="1147" y="2774"/>
                    </a:cubicBezTo>
                    <a:lnTo>
                      <a:pt x="1147" y="2774"/>
                    </a:lnTo>
                    <a:cubicBezTo>
                      <a:pt x="846" y="2584"/>
                      <a:pt x="635" y="2261"/>
                      <a:pt x="605" y="1879"/>
                    </a:cubicBezTo>
                    <a:cubicBezTo>
                      <a:pt x="553" y="1206"/>
                      <a:pt x="1157" y="705"/>
                      <a:pt x="1744" y="533"/>
                    </a:cubicBezTo>
                    <a:cubicBezTo>
                      <a:pt x="1833" y="507"/>
                      <a:pt x="1914" y="495"/>
                      <a:pt x="1989" y="495"/>
                    </a:cubicBezTo>
                    <a:close/>
                    <a:moveTo>
                      <a:pt x="1926" y="0"/>
                    </a:moveTo>
                    <a:cubicBezTo>
                      <a:pt x="1823" y="0"/>
                      <a:pt x="1716" y="11"/>
                      <a:pt x="1606" y="32"/>
                    </a:cubicBezTo>
                    <a:cubicBezTo>
                      <a:pt x="777" y="188"/>
                      <a:pt x="1" y="1085"/>
                      <a:pt x="139" y="1931"/>
                    </a:cubicBezTo>
                    <a:cubicBezTo>
                      <a:pt x="239" y="2633"/>
                      <a:pt x="815" y="3216"/>
                      <a:pt x="1492" y="3216"/>
                    </a:cubicBezTo>
                    <a:cubicBezTo>
                      <a:pt x="1630" y="3216"/>
                      <a:pt x="1773" y="3192"/>
                      <a:pt x="1916" y="3139"/>
                    </a:cubicBezTo>
                    <a:cubicBezTo>
                      <a:pt x="2003" y="3105"/>
                      <a:pt x="2003" y="2949"/>
                      <a:pt x="1899" y="2949"/>
                    </a:cubicBezTo>
                    <a:cubicBezTo>
                      <a:pt x="1857" y="2954"/>
                      <a:pt x="1816" y="2956"/>
                      <a:pt x="1774" y="2956"/>
                    </a:cubicBezTo>
                    <a:cubicBezTo>
                      <a:pt x="1737" y="2956"/>
                      <a:pt x="1700" y="2954"/>
                      <a:pt x="1663" y="2951"/>
                    </a:cubicBezTo>
                    <a:lnTo>
                      <a:pt x="1663" y="2951"/>
                    </a:lnTo>
                    <a:cubicBezTo>
                      <a:pt x="2364" y="2704"/>
                      <a:pt x="3060" y="2039"/>
                      <a:pt x="3090" y="1310"/>
                    </a:cubicBezTo>
                    <a:cubicBezTo>
                      <a:pt x="3135" y="510"/>
                      <a:pt x="2640" y="0"/>
                      <a:pt x="1926" y="0"/>
                    </a:cubicBezTo>
                    <a:close/>
                  </a:path>
                </a:pathLst>
              </a:custGeom>
              <a:grpFill/>
              <a:ln>
                <a:noFill/>
              </a:ln>
            </p:spPr>
            <p:txBody>
              <a:bodyPr spcFirstLastPara="1" wrap="square" lIns="121900" tIns="121900" rIns="121900" bIns="121900" anchor="ctr" anchorCtr="0">
                <a:noAutofit/>
              </a:bodyPr>
              <a:lstStyle/>
              <a:p>
                <a:endParaRPr sz="2400"/>
              </a:p>
            </p:txBody>
          </p:sp>
          <p:sp>
            <p:nvSpPr>
              <p:cNvPr id="2144" name="Google Shape;2144;p57"/>
              <p:cNvSpPr/>
              <p:nvPr/>
            </p:nvSpPr>
            <p:spPr>
              <a:xfrm>
                <a:off x="2770950" y="690325"/>
                <a:ext cx="18150" cy="155250"/>
              </a:xfrm>
              <a:custGeom>
                <a:avLst/>
                <a:gdLst/>
                <a:ahLst/>
                <a:cxnLst/>
                <a:rect l="l" t="t" r="r" b="b"/>
                <a:pathLst>
                  <a:path w="726" h="6210" extrusionOk="0">
                    <a:moveTo>
                      <a:pt x="363" y="0"/>
                    </a:moveTo>
                    <a:cubicBezTo>
                      <a:pt x="233" y="0"/>
                      <a:pt x="104" y="86"/>
                      <a:pt x="104" y="259"/>
                    </a:cubicBezTo>
                    <a:cubicBezTo>
                      <a:pt x="18" y="2158"/>
                      <a:pt x="0" y="4246"/>
                      <a:pt x="259" y="6145"/>
                    </a:cubicBezTo>
                    <a:cubicBezTo>
                      <a:pt x="276" y="6188"/>
                      <a:pt x="320" y="6209"/>
                      <a:pt x="363" y="6209"/>
                    </a:cubicBezTo>
                    <a:cubicBezTo>
                      <a:pt x="406" y="6209"/>
                      <a:pt x="449" y="6188"/>
                      <a:pt x="466" y="6145"/>
                    </a:cubicBezTo>
                    <a:cubicBezTo>
                      <a:pt x="725" y="4246"/>
                      <a:pt x="708" y="2158"/>
                      <a:pt x="622" y="259"/>
                    </a:cubicBezTo>
                    <a:cubicBezTo>
                      <a:pt x="622" y="86"/>
                      <a:pt x="492" y="0"/>
                      <a:pt x="363" y="0"/>
                    </a:cubicBezTo>
                    <a:close/>
                  </a:path>
                </a:pathLst>
              </a:custGeom>
              <a:grpFill/>
              <a:ln>
                <a:noFill/>
              </a:ln>
            </p:spPr>
            <p:txBody>
              <a:bodyPr spcFirstLastPara="1" wrap="square" lIns="121900" tIns="121900" rIns="121900" bIns="121900" anchor="ctr" anchorCtr="0">
                <a:noAutofit/>
              </a:bodyPr>
              <a:lstStyle/>
              <a:p>
                <a:endParaRPr sz="2400"/>
              </a:p>
            </p:txBody>
          </p:sp>
          <p:sp>
            <p:nvSpPr>
              <p:cNvPr id="2145" name="Google Shape;2145;p57"/>
              <p:cNvSpPr/>
              <p:nvPr/>
            </p:nvSpPr>
            <p:spPr>
              <a:xfrm>
                <a:off x="2730500" y="617375"/>
                <a:ext cx="83125" cy="87900"/>
              </a:xfrm>
              <a:custGeom>
                <a:avLst/>
                <a:gdLst/>
                <a:ahLst/>
                <a:cxnLst/>
                <a:rect l="l" t="t" r="r" b="b"/>
                <a:pathLst>
                  <a:path w="3325" h="3516" extrusionOk="0">
                    <a:moveTo>
                      <a:pt x="1971" y="536"/>
                    </a:moveTo>
                    <a:cubicBezTo>
                      <a:pt x="2536" y="536"/>
                      <a:pt x="2620" y="1112"/>
                      <a:pt x="2671" y="1555"/>
                    </a:cubicBezTo>
                    <a:cubicBezTo>
                      <a:pt x="2740" y="2228"/>
                      <a:pt x="2481" y="2780"/>
                      <a:pt x="1739" y="2797"/>
                    </a:cubicBezTo>
                    <a:cubicBezTo>
                      <a:pt x="1536" y="2797"/>
                      <a:pt x="1466" y="3063"/>
                      <a:pt x="1626" y="3187"/>
                    </a:cubicBezTo>
                    <a:lnTo>
                      <a:pt x="1626" y="3187"/>
                    </a:lnTo>
                    <a:cubicBezTo>
                      <a:pt x="1176" y="2999"/>
                      <a:pt x="825" y="2725"/>
                      <a:pt x="635" y="2228"/>
                    </a:cubicBezTo>
                    <a:cubicBezTo>
                      <a:pt x="410" y="1641"/>
                      <a:pt x="773" y="1054"/>
                      <a:pt x="1256" y="726"/>
                    </a:cubicBezTo>
                    <a:cubicBezTo>
                      <a:pt x="1463" y="588"/>
                      <a:pt x="1705" y="536"/>
                      <a:pt x="1946" y="536"/>
                    </a:cubicBezTo>
                    <a:cubicBezTo>
                      <a:pt x="1955" y="536"/>
                      <a:pt x="1963" y="536"/>
                      <a:pt x="1971" y="536"/>
                    </a:cubicBezTo>
                    <a:close/>
                    <a:moveTo>
                      <a:pt x="1832" y="0"/>
                    </a:moveTo>
                    <a:cubicBezTo>
                      <a:pt x="1813" y="0"/>
                      <a:pt x="1793" y="1"/>
                      <a:pt x="1774" y="1"/>
                    </a:cubicBezTo>
                    <a:cubicBezTo>
                      <a:pt x="842" y="36"/>
                      <a:pt x="151" y="916"/>
                      <a:pt x="65" y="1779"/>
                    </a:cubicBezTo>
                    <a:cubicBezTo>
                      <a:pt x="0" y="2640"/>
                      <a:pt x="821" y="3516"/>
                      <a:pt x="1680" y="3516"/>
                    </a:cubicBezTo>
                    <a:cubicBezTo>
                      <a:pt x="1734" y="3516"/>
                      <a:pt x="1789" y="3512"/>
                      <a:pt x="1843" y="3505"/>
                    </a:cubicBezTo>
                    <a:cubicBezTo>
                      <a:pt x="1942" y="3505"/>
                      <a:pt x="1988" y="3398"/>
                      <a:pt x="1954" y="3325"/>
                    </a:cubicBezTo>
                    <a:lnTo>
                      <a:pt x="1954" y="3325"/>
                    </a:lnTo>
                    <a:cubicBezTo>
                      <a:pt x="1999" y="3333"/>
                      <a:pt x="2043" y="3337"/>
                      <a:pt x="2086" y="3337"/>
                    </a:cubicBezTo>
                    <a:cubicBezTo>
                      <a:pt x="2705" y="3337"/>
                      <a:pt x="3150" y="2510"/>
                      <a:pt x="3206" y="1934"/>
                    </a:cubicBezTo>
                    <a:cubicBezTo>
                      <a:pt x="3325" y="934"/>
                      <a:pt x="2894" y="0"/>
                      <a:pt x="1832" y="0"/>
                    </a:cubicBezTo>
                    <a:close/>
                  </a:path>
                </a:pathLst>
              </a:custGeom>
              <a:grpFill/>
              <a:ln>
                <a:noFill/>
              </a:ln>
            </p:spPr>
            <p:txBody>
              <a:bodyPr spcFirstLastPara="1" wrap="square" lIns="121900" tIns="121900" rIns="121900" bIns="121900" anchor="ctr" anchorCtr="0">
                <a:noAutofit/>
              </a:bodyPr>
              <a:lstStyle/>
              <a:p>
                <a:endParaRPr sz="2400"/>
              </a:p>
            </p:txBody>
          </p:sp>
          <p:sp>
            <p:nvSpPr>
              <p:cNvPr id="2146" name="Google Shape;2146;p57"/>
              <p:cNvSpPr/>
              <p:nvPr/>
            </p:nvSpPr>
            <p:spPr>
              <a:xfrm>
                <a:off x="2976375" y="722925"/>
                <a:ext cx="65125" cy="121950"/>
              </a:xfrm>
              <a:custGeom>
                <a:avLst/>
                <a:gdLst/>
                <a:ahLst/>
                <a:cxnLst/>
                <a:rect l="l" t="t" r="r" b="b"/>
                <a:pathLst>
                  <a:path w="2605" h="4878" extrusionOk="0">
                    <a:moveTo>
                      <a:pt x="2361" y="0"/>
                    </a:moveTo>
                    <a:cubicBezTo>
                      <a:pt x="2297" y="0"/>
                      <a:pt x="2233" y="29"/>
                      <a:pt x="2191" y="94"/>
                    </a:cubicBezTo>
                    <a:cubicBezTo>
                      <a:pt x="1742" y="733"/>
                      <a:pt x="1483" y="1544"/>
                      <a:pt x="1173" y="2269"/>
                    </a:cubicBezTo>
                    <a:cubicBezTo>
                      <a:pt x="1097" y="2420"/>
                      <a:pt x="410" y="4154"/>
                      <a:pt x="242" y="4576"/>
                    </a:cubicBezTo>
                    <a:lnTo>
                      <a:pt x="243" y="4576"/>
                    </a:lnTo>
                    <a:cubicBezTo>
                      <a:pt x="237" y="4571"/>
                      <a:pt x="231" y="4567"/>
                      <a:pt x="223" y="4564"/>
                    </a:cubicBezTo>
                    <a:lnTo>
                      <a:pt x="206" y="4564"/>
                    </a:lnTo>
                    <a:lnTo>
                      <a:pt x="154" y="4547"/>
                    </a:lnTo>
                    <a:cubicBezTo>
                      <a:pt x="149" y="4542"/>
                      <a:pt x="143" y="4540"/>
                      <a:pt x="136" y="4540"/>
                    </a:cubicBezTo>
                    <a:cubicBezTo>
                      <a:pt x="118" y="4540"/>
                      <a:pt x="97" y="4552"/>
                      <a:pt x="85" y="4564"/>
                    </a:cubicBezTo>
                    <a:cubicBezTo>
                      <a:pt x="51" y="4616"/>
                      <a:pt x="33" y="4651"/>
                      <a:pt x="16" y="4703"/>
                    </a:cubicBezTo>
                    <a:cubicBezTo>
                      <a:pt x="0" y="4797"/>
                      <a:pt x="71" y="4877"/>
                      <a:pt x="162" y="4877"/>
                    </a:cubicBezTo>
                    <a:cubicBezTo>
                      <a:pt x="171" y="4877"/>
                      <a:pt x="180" y="4877"/>
                      <a:pt x="189" y="4875"/>
                    </a:cubicBezTo>
                    <a:cubicBezTo>
                      <a:pt x="758" y="4754"/>
                      <a:pt x="1034" y="3581"/>
                      <a:pt x="1276" y="3115"/>
                    </a:cubicBezTo>
                    <a:cubicBezTo>
                      <a:pt x="1708" y="2200"/>
                      <a:pt x="2329" y="1233"/>
                      <a:pt x="2571" y="250"/>
                    </a:cubicBezTo>
                    <a:cubicBezTo>
                      <a:pt x="2604" y="103"/>
                      <a:pt x="2483" y="0"/>
                      <a:pt x="2361" y="0"/>
                    </a:cubicBezTo>
                    <a:close/>
                  </a:path>
                </a:pathLst>
              </a:custGeom>
              <a:grpFill/>
              <a:ln>
                <a:noFill/>
              </a:ln>
            </p:spPr>
            <p:txBody>
              <a:bodyPr spcFirstLastPara="1" wrap="square" lIns="121900" tIns="121900" rIns="121900" bIns="121900" anchor="ctr" anchorCtr="0">
                <a:noAutofit/>
              </a:bodyPr>
              <a:lstStyle/>
              <a:p>
                <a:endParaRPr sz="2400"/>
              </a:p>
            </p:txBody>
          </p:sp>
          <p:sp>
            <p:nvSpPr>
              <p:cNvPr id="2147" name="Google Shape;2147;p57"/>
              <p:cNvSpPr/>
              <p:nvPr/>
            </p:nvSpPr>
            <p:spPr>
              <a:xfrm>
                <a:off x="3014750" y="667100"/>
                <a:ext cx="86750" cy="73150"/>
              </a:xfrm>
              <a:custGeom>
                <a:avLst/>
                <a:gdLst/>
                <a:ahLst/>
                <a:cxnLst/>
                <a:rect l="l" t="t" r="r" b="b"/>
                <a:pathLst>
                  <a:path w="3470" h="2926" extrusionOk="0">
                    <a:moveTo>
                      <a:pt x="1776" y="1"/>
                    </a:moveTo>
                    <a:cubicBezTo>
                      <a:pt x="1266" y="1"/>
                      <a:pt x="747" y="218"/>
                      <a:pt x="466" y="618"/>
                    </a:cubicBezTo>
                    <a:cubicBezTo>
                      <a:pt x="0" y="1309"/>
                      <a:pt x="69" y="2379"/>
                      <a:pt x="794" y="2880"/>
                    </a:cubicBezTo>
                    <a:cubicBezTo>
                      <a:pt x="817" y="2896"/>
                      <a:pt x="841" y="2903"/>
                      <a:pt x="864" y="2903"/>
                    </a:cubicBezTo>
                    <a:cubicBezTo>
                      <a:pt x="965" y="2903"/>
                      <a:pt x="1054" y="2771"/>
                      <a:pt x="984" y="2672"/>
                    </a:cubicBezTo>
                    <a:lnTo>
                      <a:pt x="1001" y="2672"/>
                    </a:lnTo>
                    <a:cubicBezTo>
                      <a:pt x="690" y="2224"/>
                      <a:pt x="535" y="1740"/>
                      <a:pt x="708" y="1188"/>
                    </a:cubicBezTo>
                    <a:cubicBezTo>
                      <a:pt x="866" y="739"/>
                      <a:pt x="1307" y="523"/>
                      <a:pt x="1745" y="523"/>
                    </a:cubicBezTo>
                    <a:cubicBezTo>
                      <a:pt x="1880" y="523"/>
                      <a:pt x="2014" y="543"/>
                      <a:pt x="2140" y="584"/>
                    </a:cubicBezTo>
                    <a:cubicBezTo>
                      <a:pt x="2693" y="757"/>
                      <a:pt x="2848" y="1395"/>
                      <a:pt x="2623" y="1896"/>
                    </a:cubicBezTo>
                    <a:cubicBezTo>
                      <a:pt x="2460" y="2263"/>
                      <a:pt x="2153" y="2377"/>
                      <a:pt x="1818" y="2377"/>
                    </a:cubicBezTo>
                    <a:cubicBezTo>
                      <a:pt x="1586" y="2377"/>
                      <a:pt x="1341" y="2322"/>
                      <a:pt x="1122" y="2258"/>
                    </a:cubicBezTo>
                    <a:cubicBezTo>
                      <a:pt x="1103" y="2253"/>
                      <a:pt x="1084" y="2251"/>
                      <a:pt x="1067" y="2251"/>
                    </a:cubicBezTo>
                    <a:cubicBezTo>
                      <a:pt x="910" y="2251"/>
                      <a:pt x="825" y="2445"/>
                      <a:pt x="949" y="2569"/>
                    </a:cubicBezTo>
                    <a:cubicBezTo>
                      <a:pt x="1212" y="2810"/>
                      <a:pt x="1538" y="2926"/>
                      <a:pt x="1863" y="2926"/>
                    </a:cubicBezTo>
                    <a:cubicBezTo>
                      <a:pt x="2329" y="2926"/>
                      <a:pt x="2791" y="2688"/>
                      <a:pt x="3055" y="2241"/>
                    </a:cubicBezTo>
                    <a:cubicBezTo>
                      <a:pt x="3469" y="1568"/>
                      <a:pt x="3279" y="688"/>
                      <a:pt x="2623" y="239"/>
                    </a:cubicBezTo>
                    <a:cubicBezTo>
                      <a:pt x="2379" y="78"/>
                      <a:pt x="2079" y="1"/>
                      <a:pt x="1776" y="1"/>
                    </a:cubicBezTo>
                    <a:close/>
                  </a:path>
                </a:pathLst>
              </a:custGeom>
              <a:grpFill/>
              <a:ln>
                <a:noFill/>
              </a:ln>
            </p:spPr>
            <p:txBody>
              <a:bodyPr spcFirstLastPara="1" wrap="square" lIns="121900" tIns="121900" rIns="121900" bIns="121900" anchor="ctr" anchorCtr="0">
                <a:noAutofit/>
              </a:bodyPr>
              <a:lstStyle/>
              <a:p>
                <a:endParaRPr sz="2400"/>
              </a:p>
            </p:txBody>
          </p:sp>
          <p:sp>
            <p:nvSpPr>
              <p:cNvPr id="2148" name="Google Shape;2148;p57"/>
              <p:cNvSpPr/>
              <p:nvPr/>
            </p:nvSpPr>
            <p:spPr>
              <a:xfrm>
                <a:off x="3207400" y="842375"/>
                <a:ext cx="75775" cy="81725"/>
              </a:xfrm>
              <a:custGeom>
                <a:avLst/>
                <a:gdLst/>
                <a:ahLst/>
                <a:cxnLst/>
                <a:rect l="l" t="t" r="r" b="b"/>
                <a:pathLst>
                  <a:path w="3031" h="3269" extrusionOk="0">
                    <a:moveTo>
                      <a:pt x="2796" y="0"/>
                    </a:moveTo>
                    <a:cubicBezTo>
                      <a:pt x="2766" y="0"/>
                      <a:pt x="2734" y="9"/>
                      <a:pt x="2702" y="28"/>
                    </a:cubicBezTo>
                    <a:cubicBezTo>
                      <a:pt x="2167" y="356"/>
                      <a:pt x="1787" y="960"/>
                      <a:pt x="1390" y="1426"/>
                    </a:cubicBezTo>
                    <a:cubicBezTo>
                      <a:pt x="924" y="1961"/>
                      <a:pt x="389" y="2479"/>
                      <a:pt x="44" y="3100"/>
                    </a:cubicBezTo>
                    <a:cubicBezTo>
                      <a:pt x="0" y="3172"/>
                      <a:pt x="65" y="3268"/>
                      <a:pt x="148" y="3268"/>
                    </a:cubicBezTo>
                    <a:cubicBezTo>
                      <a:pt x="164" y="3268"/>
                      <a:pt x="182" y="3264"/>
                      <a:pt x="199" y="3256"/>
                    </a:cubicBezTo>
                    <a:cubicBezTo>
                      <a:pt x="717" y="2893"/>
                      <a:pt x="1114" y="2393"/>
                      <a:pt x="1545" y="1927"/>
                    </a:cubicBezTo>
                    <a:cubicBezTo>
                      <a:pt x="2011" y="1426"/>
                      <a:pt x="2667" y="908"/>
                      <a:pt x="2960" y="304"/>
                    </a:cubicBezTo>
                    <a:cubicBezTo>
                      <a:pt x="3031" y="164"/>
                      <a:pt x="2929" y="0"/>
                      <a:pt x="2796" y="0"/>
                    </a:cubicBezTo>
                    <a:close/>
                  </a:path>
                </a:pathLst>
              </a:custGeom>
              <a:grpFill/>
              <a:ln>
                <a:noFill/>
              </a:ln>
            </p:spPr>
            <p:txBody>
              <a:bodyPr spcFirstLastPara="1" wrap="square" lIns="121900" tIns="121900" rIns="121900" bIns="121900" anchor="ctr" anchorCtr="0">
                <a:noAutofit/>
              </a:bodyPr>
              <a:lstStyle/>
              <a:p>
                <a:endParaRPr sz="2400"/>
              </a:p>
            </p:txBody>
          </p:sp>
          <p:sp>
            <p:nvSpPr>
              <p:cNvPr id="2149" name="Google Shape;2149;p57"/>
              <p:cNvSpPr/>
              <p:nvPr/>
            </p:nvSpPr>
            <p:spPr>
              <a:xfrm>
                <a:off x="3255625" y="789025"/>
                <a:ext cx="86200" cy="68300"/>
              </a:xfrm>
              <a:custGeom>
                <a:avLst/>
                <a:gdLst/>
                <a:ahLst/>
                <a:cxnLst/>
                <a:rect l="l" t="t" r="r" b="b"/>
                <a:pathLst>
                  <a:path w="3448" h="2732" extrusionOk="0">
                    <a:moveTo>
                      <a:pt x="1828" y="539"/>
                    </a:moveTo>
                    <a:cubicBezTo>
                      <a:pt x="2049" y="539"/>
                      <a:pt x="2276" y="624"/>
                      <a:pt x="2481" y="833"/>
                    </a:cubicBezTo>
                    <a:cubicBezTo>
                      <a:pt x="2861" y="1213"/>
                      <a:pt x="2826" y="1851"/>
                      <a:pt x="2395" y="2179"/>
                    </a:cubicBezTo>
                    <a:cubicBezTo>
                      <a:pt x="2223" y="2291"/>
                      <a:pt x="2029" y="2345"/>
                      <a:pt x="1836" y="2345"/>
                    </a:cubicBezTo>
                    <a:cubicBezTo>
                      <a:pt x="1583" y="2345"/>
                      <a:pt x="1331" y="2252"/>
                      <a:pt x="1135" y="2076"/>
                    </a:cubicBezTo>
                    <a:cubicBezTo>
                      <a:pt x="1111" y="2052"/>
                      <a:pt x="1083" y="2040"/>
                      <a:pt x="1056" y="2037"/>
                    </a:cubicBezTo>
                    <a:lnTo>
                      <a:pt x="1056" y="2037"/>
                    </a:lnTo>
                    <a:cubicBezTo>
                      <a:pt x="1041" y="2018"/>
                      <a:pt x="1022" y="2002"/>
                      <a:pt x="997" y="1990"/>
                    </a:cubicBezTo>
                    <a:cubicBezTo>
                      <a:pt x="307" y="1651"/>
                      <a:pt x="1027" y="539"/>
                      <a:pt x="1828" y="539"/>
                    </a:cubicBezTo>
                    <a:close/>
                    <a:moveTo>
                      <a:pt x="1846" y="1"/>
                    </a:moveTo>
                    <a:cubicBezTo>
                      <a:pt x="1354" y="1"/>
                      <a:pt x="852" y="260"/>
                      <a:pt x="531" y="643"/>
                    </a:cubicBezTo>
                    <a:cubicBezTo>
                      <a:pt x="156" y="1103"/>
                      <a:pt x="0" y="2353"/>
                      <a:pt x="858" y="2353"/>
                    </a:cubicBezTo>
                    <a:cubicBezTo>
                      <a:pt x="870" y="2353"/>
                      <a:pt x="881" y="2352"/>
                      <a:pt x="893" y="2352"/>
                    </a:cubicBezTo>
                    <a:cubicBezTo>
                      <a:pt x="935" y="2352"/>
                      <a:pt x="972" y="2338"/>
                      <a:pt x="1003" y="2316"/>
                    </a:cubicBezTo>
                    <a:lnTo>
                      <a:pt x="1003" y="2316"/>
                    </a:lnTo>
                    <a:cubicBezTo>
                      <a:pt x="1216" y="2599"/>
                      <a:pt x="1564" y="2731"/>
                      <a:pt x="1918" y="2731"/>
                    </a:cubicBezTo>
                    <a:cubicBezTo>
                      <a:pt x="2219" y="2731"/>
                      <a:pt x="2524" y="2636"/>
                      <a:pt x="2757" y="2456"/>
                    </a:cubicBezTo>
                    <a:cubicBezTo>
                      <a:pt x="3448" y="1920"/>
                      <a:pt x="3310" y="971"/>
                      <a:pt x="2757" y="384"/>
                    </a:cubicBezTo>
                    <a:cubicBezTo>
                      <a:pt x="2495" y="115"/>
                      <a:pt x="2173" y="1"/>
                      <a:pt x="1846" y="1"/>
                    </a:cubicBezTo>
                    <a:close/>
                  </a:path>
                </a:pathLst>
              </a:custGeom>
              <a:grpFill/>
              <a:ln>
                <a:noFill/>
              </a:ln>
            </p:spPr>
            <p:txBody>
              <a:bodyPr spcFirstLastPara="1" wrap="square" lIns="121900" tIns="121900" rIns="121900" bIns="121900" anchor="ctr" anchorCtr="0">
                <a:noAutofit/>
              </a:bodyPr>
              <a:lstStyle/>
              <a:p>
                <a:endParaRPr sz="2400"/>
              </a:p>
            </p:txBody>
          </p:sp>
          <p:sp>
            <p:nvSpPr>
              <p:cNvPr id="2150" name="Google Shape;2150;p57"/>
              <p:cNvSpPr/>
              <p:nvPr/>
            </p:nvSpPr>
            <p:spPr>
              <a:xfrm>
                <a:off x="3220550" y="1114950"/>
                <a:ext cx="75125" cy="12275"/>
              </a:xfrm>
              <a:custGeom>
                <a:avLst/>
                <a:gdLst/>
                <a:ahLst/>
                <a:cxnLst/>
                <a:rect l="l" t="t" r="r" b="b"/>
                <a:pathLst>
                  <a:path w="3005" h="491" extrusionOk="0">
                    <a:moveTo>
                      <a:pt x="2187" y="1"/>
                    </a:moveTo>
                    <a:cubicBezTo>
                      <a:pt x="1986" y="1"/>
                      <a:pt x="1784" y="16"/>
                      <a:pt x="1589" y="16"/>
                    </a:cubicBezTo>
                    <a:cubicBezTo>
                      <a:pt x="1396" y="9"/>
                      <a:pt x="1203" y="5"/>
                      <a:pt x="1008" y="5"/>
                    </a:cubicBezTo>
                    <a:cubicBezTo>
                      <a:pt x="734" y="5"/>
                      <a:pt x="457" y="13"/>
                      <a:pt x="173" y="33"/>
                    </a:cubicBezTo>
                    <a:cubicBezTo>
                      <a:pt x="53" y="50"/>
                      <a:pt x="1" y="258"/>
                      <a:pt x="156" y="275"/>
                    </a:cubicBezTo>
                    <a:cubicBezTo>
                      <a:pt x="553" y="344"/>
                      <a:pt x="967" y="378"/>
                      <a:pt x="1382" y="396"/>
                    </a:cubicBezTo>
                    <a:cubicBezTo>
                      <a:pt x="1710" y="419"/>
                      <a:pt x="2062" y="490"/>
                      <a:pt x="2395" y="490"/>
                    </a:cubicBezTo>
                    <a:cubicBezTo>
                      <a:pt x="2552" y="490"/>
                      <a:pt x="2705" y="474"/>
                      <a:pt x="2849" y="430"/>
                    </a:cubicBezTo>
                    <a:cubicBezTo>
                      <a:pt x="3004" y="378"/>
                      <a:pt x="3004" y="154"/>
                      <a:pt x="2849" y="102"/>
                    </a:cubicBezTo>
                    <a:cubicBezTo>
                      <a:pt x="2639" y="20"/>
                      <a:pt x="2414" y="1"/>
                      <a:pt x="2187" y="1"/>
                    </a:cubicBezTo>
                    <a:close/>
                  </a:path>
                </a:pathLst>
              </a:custGeom>
              <a:grpFill/>
              <a:ln>
                <a:noFill/>
              </a:ln>
            </p:spPr>
            <p:txBody>
              <a:bodyPr spcFirstLastPara="1" wrap="square" lIns="121900" tIns="121900" rIns="121900" bIns="121900" anchor="ctr" anchorCtr="0">
                <a:noAutofit/>
              </a:bodyPr>
              <a:lstStyle/>
              <a:p>
                <a:endParaRPr sz="2400"/>
              </a:p>
            </p:txBody>
          </p:sp>
          <p:sp>
            <p:nvSpPr>
              <p:cNvPr id="2151" name="Google Shape;2151;p57"/>
              <p:cNvSpPr/>
              <p:nvPr/>
            </p:nvSpPr>
            <p:spPr>
              <a:xfrm>
                <a:off x="3287450" y="1093700"/>
                <a:ext cx="83300" cy="72125"/>
              </a:xfrm>
              <a:custGeom>
                <a:avLst/>
                <a:gdLst/>
                <a:ahLst/>
                <a:cxnLst/>
                <a:rect l="l" t="t" r="r" b="b"/>
                <a:pathLst>
                  <a:path w="3332" h="2885" extrusionOk="0">
                    <a:moveTo>
                      <a:pt x="1397" y="449"/>
                    </a:moveTo>
                    <a:cubicBezTo>
                      <a:pt x="1465" y="449"/>
                      <a:pt x="1535" y="456"/>
                      <a:pt x="1605" y="469"/>
                    </a:cubicBezTo>
                    <a:cubicBezTo>
                      <a:pt x="1847" y="538"/>
                      <a:pt x="2054" y="642"/>
                      <a:pt x="2261" y="780"/>
                    </a:cubicBezTo>
                    <a:cubicBezTo>
                      <a:pt x="2624" y="1021"/>
                      <a:pt x="2624" y="1349"/>
                      <a:pt x="2451" y="1694"/>
                    </a:cubicBezTo>
                    <a:cubicBezTo>
                      <a:pt x="2247" y="2117"/>
                      <a:pt x="1859" y="2483"/>
                      <a:pt x="1390" y="2483"/>
                    </a:cubicBezTo>
                    <a:cubicBezTo>
                      <a:pt x="1342" y="2483"/>
                      <a:pt x="1293" y="2479"/>
                      <a:pt x="1243" y="2471"/>
                    </a:cubicBezTo>
                    <a:cubicBezTo>
                      <a:pt x="731" y="2402"/>
                      <a:pt x="518" y="1944"/>
                      <a:pt x="552" y="1490"/>
                    </a:cubicBezTo>
                    <a:lnTo>
                      <a:pt x="552" y="1490"/>
                    </a:lnTo>
                    <a:cubicBezTo>
                      <a:pt x="637" y="1472"/>
                      <a:pt x="711" y="1391"/>
                      <a:pt x="690" y="1280"/>
                    </a:cubicBezTo>
                    <a:cubicBezTo>
                      <a:pt x="555" y="753"/>
                      <a:pt x="932" y="449"/>
                      <a:pt x="1397" y="449"/>
                    </a:cubicBezTo>
                    <a:close/>
                    <a:moveTo>
                      <a:pt x="1303" y="1"/>
                    </a:moveTo>
                    <a:cubicBezTo>
                      <a:pt x="690" y="1"/>
                      <a:pt x="0" y="689"/>
                      <a:pt x="294" y="1284"/>
                    </a:cubicBezTo>
                    <a:lnTo>
                      <a:pt x="294" y="1284"/>
                    </a:lnTo>
                    <a:cubicBezTo>
                      <a:pt x="93" y="1892"/>
                      <a:pt x="408" y="2569"/>
                      <a:pt x="1036" y="2799"/>
                    </a:cubicBezTo>
                    <a:cubicBezTo>
                      <a:pt x="1176" y="2858"/>
                      <a:pt x="1314" y="2885"/>
                      <a:pt x="1449" y="2885"/>
                    </a:cubicBezTo>
                    <a:cubicBezTo>
                      <a:pt x="2139" y="2885"/>
                      <a:pt x="2723" y="2183"/>
                      <a:pt x="2969" y="1591"/>
                    </a:cubicBezTo>
                    <a:cubicBezTo>
                      <a:pt x="3331" y="659"/>
                      <a:pt x="2106" y="55"/>
                      <a:pt x="1364" y="3"/>
                    </a:cubicBezTo>
                    <a:cubicBezTo>
                      <a:pt x="1343" y="1"/>
                      <a:pt x="1323" y="1"/>
                      <a:pt x="1303" y="1"/>
                    </a:cubicBezTo>
                    <a:close/>
                  </a:path>
                </a:pathLst>
              </a:custGeom>
              <a:grpFill/>
              <a:ln>
                <a:noFill/>
              </a:ln>
            </p:spPr>
            <p:txBody>
              <a:bodyPr spcFirstLastPara="1" wrap="square" lIns="121900" tIns="121900" rIns="121900" bIns="121900" anchor="ctr" anchorCtr="0">
                <a:noAutofit/>
              </a:bodyPr>
              <a:lstStyle/>
              <a:p>
                <a:endParaRPr sz="2400"/>
              </a:p>
            </p:txBody>
          </p:sp>
          <p:sp>
            <p:nvSpPr>
              <p:cNvPr id="2152" name="Google Shape;2152;p57"/>
              <p:cNvSpPr/>
              <p:nvPr/>
            </p:nvSpPr>
            <p:spPr>
              <a:xfrm>
                <a:off x="2500825" y="984700"/>
                <a:ext cx="33075" cy="103800"/>
              </a:xfrm>
              <a:custGeom>
                <a:avLst/>
                <a:gdLst/>
                <a:ahLst/>
                <a:cxnLst/>
                <a:rect l="l" t="t" r="r" b="b"/>
                <a:pathLst>
                  <a:path w="1323" h="4152" extrusionOk="0">
                    <a:moveTo>
                      <a:pt x="1070" y="1"/>
                    </a:moveTo>
                    <a:cubicBezTo>
                      <a:pt x="1029" y="1"/>
                      <a:pt x="987" y="15"/>
                      <a:pt x="950" y="48"/>
                    </a:cubicBezTo>
                    <a:cubicBezTo>
                      <a:pt x="225" y="721"/>
                      <a:pt x="1" y="1809"/>
                      <a:pt x="35" y="2758"/>
                    </a:cubicBezTo>
                    <a:cubicBezTo>
                      <a:pt x="35" y="3211"/>
                      <a:pt x="172" y="4151"/>
                      <a:pt x="759" y="4151"/>
                    </a:cubicBezTo>
                    <a:cubicBezTo>
                      <a:pt x="798" y="4151"/>
                      <a:pt x="839" y="4147"/>
                      <a:pt x="881" y="4139"/>
                    </a:cubicBezTo>
                    <a:cubicBezTo>
                      <a:pt x="985" y="4121"/>
                      <a:pt x="950" y="3966"/>
                      <a:pt x="847" y="3949"/>
                    </a:cubicBezTo>
                    <a:cubicBezTo>
                      <a:pt x="242" y="3880"/>
                      <a:pt x="467" y="2257"/>
                      <a:pt x="536" y="1895"/>
                    </a:cubicBezTo>
                    <a:cubicBezTo>
                      <a:pt x="639" y="1308"/>
                      <a:pt x="985" y="825"/>
                      <a:pt x="1244" y="290"/>
                    </a:cubicBezTo>
                    <a:cubicBezTo>
                      <a:pt x="1322" y="145"/>
                      <a:pt x="1201" y="1"/>
                      <a:pt x="1070" y="1"/>
                    </a:cubicBezTo>
                    <a:close/>
                  </a:path>
                </a:pathLst>
              </a:custGeom>
              <a:grpFill/>
              <a:ln>
                <a:noFill/>
              </a:ln>
            </p:spPr>
            <p:txBody>
              <a:bodyPr spcFirstLastPara="1" wrap="square" lIns="121900" tIns="121900" rIns="121900" bIns="121900" anchor="ctr" anchorCtr="0">
                <a:noAutofit/>
              </a:bodyPr>
              <a:lstStyle/>
              <a:p>
                <a:endParaRPr sz="2400"/>
              </a:p>
            </p:txBody>
          </p:sp>
          <p:sp>
            <p:nvSpPr>
              <p:cNvPr id="2153" name="Google Shape;2153;p57"/>
              <p:cNvSpPr/>
              <p:nvPr/>
            </p:nvSpPr>
            <p:spPr>
              <a:xfrm>
                <a:off x="2554350" y="968025"/>
                <a:ext cx="40625" cy="10075"/>
              </a:xfrm>
              <a:custGeom>
                <a:avLst/>
                <a:gdLst/>
                <a:ahLst/>
                <a:cxnLst/>
                <a:rect l="l" t="t" r="r" b="b"/>
                <a:pathLst>
                  <a:path w="1625" h="403" extrusionOk="0">
                    <a:moveTo>
                      <a:pt x="1442" y="1"/>
                    </a:moveTo>
                    <a:cubicBezTo>
                      <a:pt x="1428" y="1"/>
                      <a:pt x="1414" y="3"/>
                      <a:pt x="1398" y="7"/>
                    </a:cubicBezTo>
                    <a:cubicBezTo>
                      <a:pt x="1156" y="42"/>
                      <a:pt x="898" y="94"/>
                      <a:pt x="656" y="128"/>
                    </a:cubicBezTo>
                    <a:cubicBezTo>
                      <a:pt x="449" y="128"/>
                      <a:pt x="242" y="145"/>
                      <a:pt x="52" y="180"/>
                    </a:cubicBezTo>
                    <a:cubicBezTo>
                      <a:pt x="0" y="197"/>
                      <a:pt x="0" y="249"/>
                      <a:pt x="35" y="266"/>
                    </a:cubicBezTo>
                    <a:cubicBezTo>
                      <a:pt x="227" y="363"/>
                      <a:pt x="461" y="403"/>
                      <a:pt x="697" y="403"/>
                    </a:cubicBezTo>
                    <a:cubicBezTo>
                      <a:pt x="969" y="403"/>
                      <a:pt x="1245" y="349"/>
                      <a:pt x="1467" y="266"/>
                    </a:cubicBezTo>
                    <a:cubicBezTo>
                      <a:pt x="1624" y="219"/>
                      <a:pt x="1581" y="1"/>
                      <a:pt x="1442" y="1"/>
                    </a:cubicBezTo>
                    <a:close/>
                  </a:path>
                </a:pathLst>
              </a:custGeom>
              <a:grpFill/>
              <a:ln>
                <a:noFill/>
              </a:ln>
            </p:spPr>
            <p:txBody>
              <a:bodyPr spcFirstLastPara="1" wrap="square" lIns="121900" tIns="121900" rIns="121900" bIns="121900" anchor="ctr" anchorCtr="0">
                <a:noAutofit/>
              </a:bodyPr>
              <a:lstStyle/>
              <a:p>
                <a:endParaRPr sz="2400"/>
              </a:p>
            </p:txBody>
          </p:sp>
          <p:sp>
            <p:nvSpPr>
              <p:cNvPr id="2154" name="Google Shape;2154;p57"/>
              <p:cNvSpPr/>
              <p:nvPr/>
            </p:nvSpPr>
            <p:spPr>
              <a:xfrm>
                <a:off x="3009275" y="1243825"/>
                <a:ext cx="49675" cy="33575"/>
              </a:xfrm>
              <a:custGeom>
                <a:avLst/>
                <a:gdLst/>
                <a:ahLst/>
                <a:cxnLst/>
                <a:rect l="l" t="t" r="r" b="b"/>
                <a:pathLst>
                  <a:path w="1987" h="1343" extrusionOk="0">
                    <a:moveTo>
                      <a:pt x="1776" y="1"/>
                    </a:moveTo>
                    <a:cubicBezTo>
                      <a:pt x="1764" y="1"/>
                      <a:pt x="1751" y="2"/>
                      <a:pt x="1738" y="4"/>
                    </a:cubicBezTo>
                    <a:cubicBezTo>
                      <a:pt x="1375" y="73"/>
                      <a:pt x="1047" y="246"/>
                      <a:pt x="754" y="470"/>
                    </a:cubicBezTo>
                    <a:cubicBezTo>
                      <a:pt x="495" y="660"/>
                      <a:pt x="167" y="902"/>
                      <a:pt x="29" y="1213"/>
                    </a:cubicBezTo>
                    <a:cubicBezTo>
                      <a:pt x="1" y="1283"/>
                      <a:pt x="77" y="1342"/>
                      <a:pt x="143" y="1342"/>
                    </a:cubicBezTo>
                    <a:cubicBezTo>
                      <a:pt x="158" y="1342"/>
                      <a:pt x="172" y="1340"/>
                      <a:pt x="185" y="1333"/>
                    </a:cubicBezTo>
                    <a:cubicBezTo>
                      <a:pt x="461" y="1195"/>
                      <a:pt x="685" y="954"/>
                      <a:pt x="944" y="781"/>
                    </a:cubicBezTo>
                    <a:cubicBezTo>
                      <a:pt x="1237" y="591"/>
                      <a:pt x="1565" y="453"/>
                      <a:pt x="1859" y="263"/>
                    </a:cubicBezTo>
                    <a:cubicBezTo>
                      <a:pt x="1986" y="183"/>
                      <a:pt x="1922" y="1"/>
                      <a:pt x="1776" y="1"/>
                    </a:cubicBezTo>
                    <a:close/>
                  </a:path>
                </a:pathLst>
              </a:custGeom>
              <a:grpFill/>
              <a:ln>
                <a:noFill/>
              </a:ln>
            </p:spPr>
            <p:txBody>
              <a:bodyPr spcFirstLastPara="1" wrap="square" lIns="121900" tIns="121900" rIns="121900" bIns="121900" anchor="ctr" anchorCtr="0">
                <a:noAutofit/>
              </a:bodyPr>
              <a:lstStyle/>
              <a:p>
                <a:endParaRPr sz="2400"/>
              </a:p>
            </p:txBody>
          </p:sp>
          <p:sp>
            <p:nvSpPr>
              <p:cNvPr id="2155" name="Google Shape;2155;p57"/>
              <p:cNvSpPr/>
              <p:nvPr/>
            </p:nvSpPr>
            <p:spPr>
              <a:xfrm>
                <a:off x="3054200" y="1253450"/>
                <a:ext cx="26175" cy="20200"/>
              </a:xfrm>
              <a:custGeom>
                <a:avLst/>
                <a:gdLst/>
                <a:ahLst/>
                <a:cxnLst/>
                <a:rect l="l" t="t" r="r" b="b"/>
                <a:pathLst>
                  <a:path w="1047" h="808" extrusionOk="0">
                    <a:moveTo>
                      <a:pt x="861" y="1"/>
                    </a:moveTo>
                    <a:cubicBezTo>
                      <a:pt x="842" y="1"/>
                      <a:pt x="823" y="5"/>
                      <a:pt x="804" y="16"/>
                    </a:cubicBezTo>
                    <a:cubicBezTo>
                      <a:pt x="562" y="172"/>
                      <a:pt x="338" y="327"/>
                      <a:pt x="113" y="517"/>
                    </a:cubicBezTo>
                    <a:cubicBezTo>
                      <a:pt x="0" y="616"/>
                      <a:pt x="119" y="807"/>
                      <a:pt x="241" y="807"/>
                    </a:cubicBezTo>
                    <a:cubicBezTo>
                      <a:pt x="268" y="807"/>
                      <a:pt x="296" y="798"/>
                      <a:pt x="321" y="776"/>
                    </a:cubicBezTo>
                    <a:cubicBezTo>
                      <a:pt x="545" y="603"/>
                      <a:pt x="752" y="431"/>
                      <a:pt x="959" y="241"/>
                    </a:cubicBezTo>
                    <a:cubicBezTo>
                      <a:pt x="1046" y="139"/>
                      <a:pt x="962" y="1"/>
                      <a:pt x="861" y="1"/>
                    </a:cubicBezTo>
                    <a:close/>
                  </a:path>
                </a:pathLst>
              </a:custGeom>
              <a:grpFill/>
              <a:ln>
                <a:noFill/>
              </a:ln>
            </p:spPr>
            <p:txBody>
              <a:bodyPr spcFirstLastPara="1" wrap="square" lIns="121900" tIns="121900" rIns="121900" bIns="121900" anchor="ctr" anchorCtr="0">
                <a:noAutofit/>
              </a:bodyPr>
              <a:lstStyle/>
              <a:p>
                <a:endParaRPr sz="2400"/>
              </a:p>
            </p:txBody>
          </p:sp>
        </p:grpSp>
      </p:grpSp>
      <p:grpSp>
        <p:nvGrpSpPr>
          <p:cNvPr id="2156" name="Google Shape;2156;p57"/>
          <p:cNvGrpSpPr/>
          <p:nvPr/>
        </p:nvGrpSpPr>
        <p:grpSpPr>
          <a:xfrm>
            <a:off x="6474494" y="2861151"/>
            <a:ext cx="1166200" cy="1135700"/>
            <a:chOff x="1217575" y="2355450"/>
            <a:chExt cx="874650" cy="851775"/>
          </a:xfrm>
          <a:solidFill>
            <a:srgbClr val="7030A0"/>
          </a:solidFill>
        </p:grpSpPr>
        <p:sp>
          <p:nvSpPr>
            <p:cNvPr id="2157" name="Google Shape;2157;p57"/>
            <p:cNvSpPr/>
            <p:nvPr/>
          </p:nvSpPr>
          <p:spPr>
            <a:xfrm>
              <a:off x="1238725" y="2378875"/>
              <a:ext cx="373700" cy="335600"/>
            </a:xfrm>
            <a:custGeom>
              <a:avLst/>
              <a:gdLst/>
              <a:ahLst/>
              <a:cxnLst/>
              <a:rect l="l" t="t" r="r" b="b"/>
              <a:pathLst>
                <a:path w="14948" h="13424" extrusionOk="0">
                  <a:moveTo>
                    <a:pt x="14036" y="1"/>
                  </a:moveTo>
                  <a:cubicBezTo>
                    <a:pt x="13228" y="1"/>
                    <a:pt x="12385" y="369"/>
                    <a:pt x="11651" y="755"/>
                  </a:cubicBezTo>
                  <a:cubicBezTo>
                    <a:pt x="9649" y="1790"/>
                    <a:pt x="7715" y="2964"/>
                    <a:pt x="5869" y="4241"/>
                  </a:cubicBezTo>
                  <a:cubicBezTo>
                    <a:pt x="4315" y="5311"/>
                    <a:pt x="2779" y="6502"/>
                    <a:pt x="1692" y="8038"/>
                  </a:cubicBezTo>
                  <a:cubicBezTo>
                    <a:pt x="605" y="9592"/>
                    <a:pt x="0" y="11577"/>
                    <a:pt x="484" y="13423"/>
                  </a:cubicBezTo>
                  <a:cubicBezTo>
                    <a:pt x="3193" y="11093"/>
                    <a:pt x="6645" y="9799"/>
                    <a:pt x="10218" y="9747"/>
                  </a:cubicBezTo>
                  <a:cubicBezTo>
                    <a:pt x="10960" y="6209"/>
                    <a:pt x="12583" y="2930"/>
                    <a:pt x="14947" y="185"/>
                  </a:cubicBezTo>
                  <a:cubicBezTo>
                    <a:pt x="14654" y="55"/>
                    <a:pt x="14348" y="1"/>
                    <a:pt x="14036" y="1"/>
                  </a:cubicBezTo>
                  <a:close/>
                </a:path>
              </a:pathLst>
            </a:custGeom>
            <a:grpFill/>
            <a:ln>
              <a:noFill/>
            </a:ln>
          </p:spPr>
          <p:txBody>
            <a:bodyPr spcFirstLastPara="1" wrap="square" lIns="121900" tIns="121900" rIns="121900" bIns="121900" anchor="ctr" anchorCtr="0">
              <a:noAutofit/>
            </a:bodyPr>
            <a:lstStyle/>
            <a:p>
              <a:endParaRPr sz="2400"/>
            </a:p>
          </p:txBody>
        </p:sp>
        <p:sp>
          <p:nvSpPr>
            <p:cNvPr id="2158" name="Google Shape;2158;p57"/>
            <p:cNvSpPr/>
            <p:nvPr/>
          </p:nvSpPr>
          <p:spPr>
            <a:xfrm>
              <a:off x="1226650" y="2835700"/>
              <a:ext cx="384050" cy="371525"/>
            </a:xfrm>
            <a:custGeom>
              <a:avLst/>
              <a:gdLst/>
              <a:ahLst/>
              <a:cxnLst/>
              <a:rect l="l" t="t" r="r" b="b"/>
              <a:pathLst>
                <a:path w="15362" h="14861" extrusionOk="0">
                  <a:moveTo>
                    <a:pt x="207" y="0"/>
                  </a:moveTo>
                  <a:lnTo>
                    <a:pt x="207" y="0"/>
                  </a:lnTo>
                  <a:cubicBezTo>
                    <a:pt x="0" y="3798"/>
                    <a:pt x="2261" y="7388"/>
                    <a:pt x="5213" y="9769"/>
                  </a:cubicBezTo>
                  <a:cubicBezTo>
                    <a:pt x="8181" y="12151"/>
                    <a:pt x="11806" y="13515"/>
                    <a:pt x="15361" y="14861"/>
                  </a:cubicBezTo>
                  <a:cubicBezTo>
                    <a:pt x="12375" y="11875"/>
                    <a:pt x="11081" y="7612"/>
                    <a:pt x="11909" y="3470"/>
                  </a:cubicBezTo>
                  <a:lnTo>
                    <a:pt x="11909" y="3470"/>
                  </a:lnTo>
                  <a:cubicBezTo>
                    <a:pt x="11188" y="3579"/>
                    <a:pt x="10465" y="3632"/>
                    <a:pt x="9747" y="3632"/>
                  </a:cubicBezTo>
                  <a:cubicBezTo>
                    <a:pt x="6252" y="3632"/>
                    <a:pt x="2856" y="2363"/>
                    <a:pt x="207" y="0"/>
                  </a:cubicBezTo>
                  <a:close/>
                </a:path>
              </a:pathLst>
            </a:custGeom>
            <a:grpFill/>
            <a:ln>
              <a:noFill/>
            </a:ln>
          </p:spPr>
          <p:txBody>
            <a:bodyPr spcFirstLastPara="1" wrap="square" lIns="121900" tIns="121900" rIns="121900" bIns="121900" anchor="ctr" anchorCtr="0">
              <a:noAutofit/>
            </a:bodyPr>
            <a:lstStyle/>
            <a:p>
              <a:endParaRPr sz="2400"/>
            </a:p>
          </p:txBody>
        </p:sp>
        <p:sp>
          <p:nvSpPr>
            <p:cNvPr id="2159" name="Google Shape;2159;p57"/>
            <p:cNvSpPr/>
            <p:nvPr/>
          </p:nvSpPr>
          <p:spPr>
            <a:xfrm>
              <a:off x="1681000" y="2355450"/>
              <a:ext cx="383200" cy="413400"/>
            </a:xfrm>
            <a:custGeom>
              <a:avLst/>
              <a:gdLst/>
              <a:ahLst/>
              <a:cxnLst/>
              <a:rect l="l" t="t" r="r" b="b"/>
              <a:pathLst>
                <a:path w="15328" h="16536" extrusionOk="0">
                  <a:moveTo>
                    <a:pt x="1" y="0"/>
                  </a:moveTo>
                  <a:lnTo>
                    <a:pt x="1" y="0"/>
                  </a:lnTo>
                  <a:cubicBezTo>
                    <a:pt x="967" y="2917"/>
                    <a:pt x="1934" y="5851"/>
                    <a:pt x="2900" y="8768"/>
                  </a:cubicBezTo>
                  <a:cubicBezTo>
                    <a:pt x="3004" y="9183"/>
                    <a:pt x="3194" y="9562"/>
                    <a:pt x="3470" y="9890"/>
                  </a:cubicBezTo>
                  <a:cubicBezTo>
                    <a:pt x="3798" y="10166"/>
                    <a:pt x="4195" y="10373"/>
                    <a:pt x="4609" y="10494"/>
                  </a:cubicBezTo>
                  <a:cubicBezTo>
                    <a:pt x="8423" y="11858"/>
                    <a:pt x="11944" y="13912"/>
                    <a:pt x="15034" y="16535"/>
                  </a:cubicBezTo>
                  <a:cubicBezTo>
                    <a:pt x="15327" y="7854"/>
                    <a:pt x="8665" y="518"/>
                    <a:pt x="1" y="0"/>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2160" name="Google Shape;2160;p57"/>
            <p:cNvSpPr/>
            <p:nvPr/>
          </p:nvSpPr>
          <p:spPr>
            <a:xfrm>
              <a:off x="1679275" y="2836125"/>
              <a:ext cx="366800" cy="356450"/>
            </a:xfrm>
            <a:custGeom>
              <a:avLst/>
              <a:gdLst/>
              <a:ahLst/>
              <a:cxnLst/>
              <a:rect l="l" t="t" r="r" b="b"/>
              <a:pathLst>
                <a:path w="14672" h="14258" extrusionOk="0">
                  <a:moveTo>
                    <a:pt x="14671" y="1"/>
                  </a:moveTo>
                  <a:lnTo>
                    <a:pt x="14671" y="1"/>
                  </a:lnTo>
                  <a:cubicBezTo>
                    <a:pt x="11495" y="1882"/>
                    <a:pt x="7923" y="3004"/>
                    <a:pt x="4246" y="3315"/>
                  </a:cubicBezTo>
                  <a:cubicBezTo>
                    <a:pt x="4229" y="7353"/>
                    <a:pt x="2710" y="11254"/>
                    <a:pt x="0" y="14257"/>
                  </a:cubicBezTo>
                  <a:cubicBezTo>
                    <a:pt x="7629" y="13532"/>
                    <a:pt x="13722" y="7595"/>
                    <a:pt x="14671" y="1"/>
                  </a:cubicBezTo>
                  <a:close/>
                </a:path>
              </a:pathLst>
            </a:custGeom>
            <a:grpFill/>
            <a:ln>
              <a:noFill/>
            </a:ln>
          </p:spPr>
          <p:txBody>
            <a:bodyPr spcFirstLastPara="1" wrap="square" lIns="121900" tIns="121900" rIns="121900" bIns="121900" anchor="ctr" anchorCtr="0">
              <a:noAutofit/>
            </a:bodyPr>
            <a:lstStyle/>
            <a:p>
              <a:endParaRPr sz="2400"/>
            </a:p>
          </p:txBody>
        </p:sp>
        <p:sp>
          <p:nvSpPr>
            <p:cNvPr id="2161" name="Google Shape;2161;p57"/>
            <p:cNvSpPr/>
            <p:nvPr/>
          </p:nvSpPr>
          <p:spPr>
            <a:xfrm>
              <a:off x="1217575" y="2358650"/>
              <a:ext cx="874650" cy="844500"/>
            </a:xfrm>
            <a:custGeom>
              <a:avLst/>
              <a:gdLst/>
              <a:ahLst/>
              <a:cxnLst/>
              <a:rect l="l" t="t" r="r" b="b"/>
              <a:pathLst>
                <a:path w="34986" h="33780" extrusionOk="0">
                  <a:moveTo>
                    <a:pt x="17661" y="670"/>
                  </a:moveTo>
                  <a:cubicBezTo>
                    <a:pt x="22505" y="670"/>
                    <a:pt x="27228" y="2985"/>
                    <a:pt x="30188" y="6932"/>
                  </a:cubicBezTo>
                  <a:cubicBezTo>
                    <a:pt x="33985" y="11971"/>
                    <a:pt x="34037" y="19290"/>
                    <a:pt x="31033" y="24692"/>
                  </a:cubicBezTo>
                  <a:cubicBezTo>
                    <a:pt x="29325" y="27747"/>
                    <a:pt x="26356" y="29939"/>
                    <a:pt x="23508" y="31837"/>
                  </a:cubicBezTo>
                  <a:cubicBezTo>
                    <a:pt x="21944" y="32869"/>
                    <a:pt x="20274" y="33118"/>
                    <a:pt x="18456" y="33118"/>
                  </a:cubicBezTo>
                  <a:cubicBezTo>
                    <a:pt x="18329" y="33118"/>
                    <a:pt x="18201" y="33117"/>
                    <a:pt x="18072" y="33115"/>
                  </a:cubicBezTo>
                  <a:cubicBezTo>
                    <a:pt x="16018" y="33045"/>
                    <a:pt x="13981" y="32890"/>
                    <a:pt x="11996" y="32355"/>
                  </a:cubicBezTo>
                  <a:cubicBezTo>
                    <a:pt x="5903" y="30750"/>
                    <a:pt x="2003" y="24485"/>
                    <a:pt x="1502" y="18478"/>
                  </a:cubicBezTo>
                  <a:cubicBezTo>
                    <a:pt x="850" y="10435"/>
                    <a:pt x="6873" y="3137"/>
                    <a:pt x="14407" y="1026"/>
                  </a:cubicBezTo>
                  <a:lnTo>
                    <a:pt x="14407" y="1026"/>
                  </a:lnTo>
                  <a:cubicBezTo>
                    <a:pt x="15485" y="786"/>
                    <a:pt x="16576" y="670"/>
                    <a:pt x="17661" y="670"/>
                  </a:cubicBezTo>
                  <a:close/>
                  <a:moveTo>
                    <a:pt x="17869" y="0"/>
                  </a:moveTo>
                  <a:cubicBezTo>
                    <a:pt x="16475" y="0"/>
                    <a:pt x="15083" y="188"/>
                    <a:pt x="13739" y="580"/>
                  </a:cubicBezTo>
                  <a:cubicBezTo>
                    <a:pt x="13620" y="620"/>
                    <a:pt x="13557" y="702"/>
                    <a:pt x="13539" y="793"/>
                  </a:cubicBezTo>
                  <a:lnTo>
                    <a:pt x="13539" y="793"/>
                  </a:lnTo>
                  <a:cubicBezTo>
                    <a:pt x="8695" y="2066"/>
                    <a:pt x="4711" y="5662"/>
                    <a:pt x="2503" y="10125"/>
                  </a:cubicBezTo>
                  <a:cubicBezTo>
                    <a:pt x="1" y="15164"/>
                    <a:pt x="415" y="21067"/>
                    <a:pt x="3125" y="25917"/>
                  </a:cubicBezTo>
                  <a:cubicBezTo>
                    <a:pt x="4436" y="28247"/>
                    <a:pt x="6318" y="30198"/>
                    <a:pt x="8596" y="31613"/>
                  </a:cubicBezTo>
                  <a:cubicBezTo>
                    <a:pt x="11323" y="33287"/>
                    <a:pt x="14533" y="33615"/>
                    <a:pt x="17657" y="33753"/>
                  </a:cubicBezTo>
                  <a:cubicBezTo>
                    <a:pt x="18017" y="33769"/>
                    <a:pt x="18376" y="33779"/>
                    <a:pt x="18733" y="33779"/>
                  </a:cubicBezTo>
                  <a:cubicBezTo>
                    <a:pt x="19953" y="33779"/>
                    <a:pt x="21156" y="33659"/>
                    <a:pt x="22317" y="33218"/>
                  </a:cubicBezTo>
                  <a:cubicBezTo>
                    <a:pt x="23871" y="32631"/>
                    <a:pt x="25234" y="31458"/>
                    <a:pt x="26546" y="30474"/>
                  </a:cubicBezTo>
                  <a:cubicBezTo>
                    <a:pt x="28962" y="28662"/>
                    <a:pt x="30964" y="26556"/>
                    <a:pt x="32276" y="23794"/>
                  </a:cubicBezTo>
                  <a:cubicBezTo>
                    <a:pt x="34986" y="18064"/>
                    <a:pt x="34261" y="10919"/>
                    <a:pt x="30326" y="5930"/>
                  </a:cubicBezTo>
                  <a:cubicBezTo>
                    <a:pt x="27377" y="2181"/>
                    <a:pt x="22614" y="0"/>
                    <a:pt x="17869" y="0"/>
                  </a:cubicBezTo>
                  <a:close/>
                </a:path>
              </a:pathLst>
            </a:custGeom>
            <a:grpFill/>
            <a:ln>
              <a:noFill/>
            </a:ln>
          </p:spPr>
          <p:txBody>
            <a:bodyPr spcFirstLastPara="1" wrap="square" lIns="121900" tIns="121900" rIns="121900" bIns="121900" anchor="ctr" anchorCtr="0">
              <a:noAutofit/>
            </a:bodyPr>
            <a:lstStyle/>
            <a:p>
              <a:endParaRPr sz="2400"/>
            </a:p>
          </p:txBody>
        </p:sp>
        <p:sp>
          <p:nvSpPr>
            <p:cNvPr id="2162" name="Google Shape;2162;p57"/>
            <p:cNvSpPr/>
            <p:nvPr/>
          </p:nvSpPr>
          <p:spPr>
            <a:xfrm>
              <a:off x="1480800" y="2365700"/>
              <a:ext cx="157925" cy="818825"/>
            </a:xfrm>
            <a:custGeom>
              <a:avLst/>
              <a:gdLst/>
              <a:ahLst/>
              <a:cxnLst/>
              <a:rect l="l" t="t" r="r" b="b"/>
              <a:pathLst>
                <a:path w="6317" h="32753" extrusionOk="0">
                  <a:moveTo>
                    <a:pt x="6120" y="0"/>
                  </a:moveTo>
                  <a:cubicBezTo>
                    <a:pt x="6095" y="0"/>
                    <a:pt x="6068" y="7"/>
                    <a:pt x="6041" y="22"/>
                  </a:cubicBezTo>
                  <a:cubicBezTo>
                    <a:pt x="3883" y="1178"/>
                    <a:pt x="2589" y="3612"/>
                    <a:pt x="1761" y="5821"/>
                  </a:cubicBezTo>
                  <a:cubicBezTo>
                    <a:pt x="639" y="8807"/>
                    <a:pt x="293" y="12104"/>
                    <a:pt x="155" y="15279"/>
                  </a:cubicBezTo>
                  <a:cubicBezTo>
                    <a:pt x="0" y="18887"/>
                    <a:pt x="293" y="22494"/>
                    <a:pt x="1053" y="26032"/>
                  </a:cubicBezTo>
                  <a:cubicBezTo>
                    <a:pt x="1536" y="28397"/>
                    <a:pt x="2468" y="31383"/>
                    <a:pt x="4695" y="32712"/>
                  </a:cubicBezTo>
                  <a:cubicBezTo>
                    <a:pt x="4746" y="32740"/>
                    <a:pt x="4797" y="32753"/>
                    <a:pt x="4845" y="32753"/>
                  </a:cubicBezTo>
                  <a:cubicBezTo>
                    <a:pt x="5092" y="32753"/>
                    <a:pt x="5276" y="32428"/>
                    <a:pt x="5074" y="32211"/>
                  </a:cubicBezTo>
                  <a:cubicBezTo>
                    <a:pt x="3072" y="30330"/>
                    <a:pt x="2227" y="28121"/>
                    <a:pt x="1674" y="25480"/>
                  </a:cubicBezTo>
                  <a:cubicBezTo>
                    <a:pt x="1036" y="22270"/>
                    <a:pt x="759" y="19008"/>
                    <a:pt x="846" y="15745"/>
                  </a:cubicBezTo>
                  <a:cubicBezTo>
                    <a:pt x="880" y="12811"/>
                    <a:pt x="1295" y="9894"/>
                    <a:pt x="2054" y="7047"/>
                  </a:cubicBezTo>
                  <a:cubicBezTo>
                    <a:pt x="2831" y="4302"/>
                    <a:pt x="4194" y="2214"/>
                    <a:pt x="6231" y="246"/>
                  </a:cubicBezTo>
                  <a:cubicBezTo>
                    <a:pt x="6316" y="147"/>
                    <a:pt x="6237" y="0"/>
                    <a:pt x="6120" y="0"/>
                  </a:cubicBezTo>
                  <a:close/>
                </a:path>
              </a:pathLst>
            </a:custGeom>
            <a:grpFill/>
            <a:ln>
              <a:noFill/>
            </a:ln>
          </p:spPr>
          <p:txBody>
            <a:bodyPr spcFirstLastPara="1" wrap="square" lIns="121900" tIns="121900" rIns="121900" bIns="121900" anchor="ctr" anchorCtr="0">
              <a:noAutofit/>
            </a:bodyPr>
            <a:lstStyle/>
            <a:p>
              <a:endParaRPr sz="2400"/>
            </a:p>
          </p:txBody>
        </p:sp>
        <p:sp>
          <p:nvSpPr>
            <p:cNvPr id="2163" name="Google Shape;2163;p57"/>
            <p:cNvSpPr/>
            <p:nvPr/>
          </p:nvSpPr>
          <p:spPr>
            <a:xfrm>
              <a:off x="1677750" y="2367625"/>
              <a:ext cx="133150" cy="810875"/>
            </a:xfrm>
            <a:custGeom>
              <a:avLst/>
              <a:gdLst/>
              <a:ahLst/>
              <a:cxnLst/>
              <a:rect l="l" t="t" r="r" b="b"/>
              <a:pathLst>
                <a:path w="5326" h="32435" extrusionOk="0">
                  <a:moveTo>
                    <a:pt x="250" y="1"/>
                  </a:moveTo>
                  <a:cubicBezTo>
                    <a:pt x="130" y="1"/>
                    <a:pt x="0" y="142"/>
                    <a:pt x="79" y="273"/>
                  </a:cubicBezTo>
                  <a:lnTo>
                    <a:pt x="79" y="256"/>
                  </a:lnTo>
                  <a:cubicBezTo>
                    <a:pt x="3030" y="4829"/>
                    <a:pt x="3651" y="10059"/>
                    <a:pt x="3807" y="15375"/>
                  </a:cubicBezTo>
                  <a:cubicBezTo>
                    <a:pt x="3962" y="20864"/>
                    <a:pt x="4618" y="27698"/>
                    <a:pt x="303" y="31858"/>
                  </a:cubicBezTo>
                  <a:cubicBezTo>
                    <a:pt x="62" y="32099"/>
                    <a:pt x="289" y="32434"/>
                    <a:pt x="556" y="32434"/>
                  </a:cubicBezTo>
                  <a:cubicBezTo>
                    <a:pt x="633" y="32434"/>
                    <a:pt x="713" y="32407"/>
                    <a:pt x="786" y="32341"/>
                  </a:cubicBezTo>
                  <a:cubicBezTo>
                    <a:pt x="5326" y="28303"/>
                    <a:pt x="4808" y="21278"/>
                    <a:pt x="4653" y="15789"/>
                  </a:cubicBezTo>
                  <a:cubicBezTo>
                    <a:pt x="4497" y="10387"/>
                    <a:pt x="3893" y="4381"/>
                    <a:pt x="355" y="48"/>
                  </a:cubicBezTo>
                  <a:cubicBezTo>
                    <a:pt x="326" y="15"/>
                    <a:pt x="289" y="1"/>
                    <a:pt x="250" y="1"/>
                  </a:cubicBezTo>
                  <a:close/>
                </a:path>
              </a:pathLst>
            </a:custGeom>
            <a:grpFill/>
            <a:ln>
              <a:noFill/>
            </a:ln>
          </p:spPr>
          <p:txBody>
            <a:bodyPr spcFirstLastPara="1" wrap="square" lIns="121900" tIns="121900" rIns="121900" bIns="121900" anchor="ctr" anchorCtr="0">
              <a:noAutofit/>
            </a:bodyPr>
            <a:lstStyle/>
            <a:p>
              <a:endParaRPr sz="2400"/>
            </a:p>
          </p:txBody>
        </p:sp>
        <p:sp>
          <p:nvSpPr>
            <p:cNvPr id="2164" name="Google Shape;2164;p57"/>
            <p:cNvSpPr/>
            <p:nvPr/>
          </p:nvSpPr>
          <p:spPr>
            <a:xfrm>
              <a:off x="1244975" y="2610200"/>
              <a:ext cx="814025" cy="161450"/>
            </a:xfrm>
            <a:custGeom>
              <a:avLst/>
              <a:gdLst/>
              <a:ahLst/>
              <a:cxnLst/>
              <a:rect l="l" t="t" r="r" b="b"/>
              <a:pathLst>
                <a:path w="32561" h="6458" extrusionOk="0">
                  <a:moveTo>
                    <a:pt x="15525" y="0"/>
                  </a:moveTo>
                  <a:cubicBezTo>
                    <a:pt x="12576" y="0"/>
                    <a:pt x="9635" y="336"/>
                    <a:pt x="6741" y="977"/>
                  </a:cubicBezTo>
                  <a:cubicBezTo>
                    <a:pt x="4341" y="1512"/>
                    <a:pt x="1425" y="2531"/>
                    <a:pt x="130" y="4809"/>
                  </a:cubicBezTo>
                  <a:cubicBezTo>
                    <a:pt x="0" y="5030"/>
                    <a:pt x="212" y="5280"/>
                    <a:pt x="428" y="5280"/>
                  </a:cubicBezTo>
                  <a:cubicBezTo>
                    <a:pt x="499" y="5280"/>
                    <a:pt x="571" y="5253"/>
                    <a:pt x="631" y="5189"/>
                  </a:cubicBezTo>
                  <a:cubicBezTo>
                    <a:pt x="2460" y="3118"/>
                    <a:pt x="4618" y="2186"/>
                    <a:pt x="7293" y="1599"/>
                  </a:cubicBezTo>
                  <a:cubicBezTo>
                    <a:pt x="10092" y="1018"/>
                    <a:pt x="12958" y="721"/>
                    <a:pt x="15820" y="721"/>
                  </a:cubicBezTo>
                  <a:cubicBezTo>
                    <a:pt x="16188" y="721"/>
                    <a:pt x="16556" y="726"/>
                    <a:pt x="16924" y="736"/>
                  </a:cubicBezTo>
                  <a:cubicBezTo>
                    <a:pt x="19841" y="788"/>
                    <a:pt x="22740" y="1202"/>
                    <a:pt x="25536" y="2013"/>
                  </a:cubicBezTo>
                  <a:cubicBezTo>
                    <a:pt x="28298" y="2841"/>
                    <a:pt x="30352" y="4291"/>
                    <a:pt x="32268" y="6414"/>
                  </a:cubicBezTo>
                  <a:cubicBezTo>
                    <a:pt x="32298" y="6444"/>
                    <a:pt x="32332" y="6457"/>
                    <a:pt x="32366" y="6457"/>
                  </a:cubicBezTo>
                  <a:cubicBezTo>
                    <a:pt x="32467" y="6457"/>
                    <a:pt x="32561" y="6341"/>
                    <a:pt x="32509" y="6224"/>
                  </a:cubicBezTo>
                  <a:cubicBezTo>
                    <a:pt x="31387" y="4015"/>
                    <a:pt x="28988" y="2617"/>
                    <a:pt x="26762" y="1737"/>
                  </a:cubicBezTo>
                  <a:cubicBezTo>
                    <a:pt x="23810" y="563"/>
                    <a:pt x="20531" y="201"/>
                    <a:pt x="17390" y="45"/>
                  </a:cubicBezTo>
                  <a:cubicBezTo>
                    <a:pt x="16768" y="15"/>
                    <a:pt x="16147" y="0"/>
                    <a:pt x="15525" y="0"/>
                  </a:cubicBezTo>
                  <a:close/>
                </a:path>
              </a:pathLst>
            </a:custGeom>
            <a:grpFill/>
            <a:ln>
              <a:noFill/>
            </a:ln>
          </p:spPr>
          <p:txBody>
            <a:bodyPr spcFirstLastPara="1" wrap="square" lIns="121900" tIns="121900" rIns="121900" bIns="121900" anchor="ctr" anchorCtr="0">
              <a:noAutofit/>
            </a:bodyPr>
            <a:lstStyle/>
            <a:p>
              <a:endParaRPr sz="2400"/>
            </a:p>
          </p:txBody>
        </p:sp>
        <p:sp>
          <p:nvSpPr>
            <p:cNvPr id="2165" name="Google Shape;2165;p57"/>
            <p:cNvSpPr/>
            <p:nvPr/>
          </p:nvSpPr>
          <p:spPr>
            <a:xfrm>
              <a:off x="1250275" y="2815650"/>
              <a:ext cx="807650" cy="122500"/>
            </a:xfrm>
            <a:custGeom>
              <a:avLst/>
              <a:gdLst/>
              <a:ahLst/>
              <a:cxnLst/>
              <a:rect l="l" t="t" r="r" b="b"/>
              <a:pathLst>
                <a:path w="32306" h="4900" extrusionOk="0">
                  <a:moveTo>
                    <a:pt x="32067" y="1"/>
                  </a:moveTo>
                  <a:cubicBezTo>
                    <a:pt x="32040" y="1"/>
                    <a:pt x="32013" y="8"/>
                    <a:pt x="31987" y="26"/>
                  </a:cubicBezTo>
                  <a:cubicBezTo>
                    <a:pt x="27516" y="3098"/>
                    <a:pt x="22338" y="3788"/>
                    <a:pt x="17005" y="3961"/>
                  </a:cubicBezTo>
                  <a:cubicBezTo>
                    <a:pt x="15527" y="4007"/>
                    <a:pt x="13957" y="4084"/>
                    <a:pt x="12372" y="4084"/>
                  </a:cubicBezTo>
                  <a:cubicBezTo>
                    <a:pt x="8075" y="4084"/>
                    <a:pt x="3671" y="3521"/>
                    <a:pt x="695" y="267"/>
                  </a:cubicBezTo>
                  <a:cubicBezTo>
                    <a:pt x="626" y="190"/>
                    <a:pt x="547" y="158"/>
                    <a:pt x="471" y="158"/>
                  </a:cubicBezTo>
                  <a:cubicBezTo>
                    <a:pt x="223" y="158"/>
                    <a:pt x="0" y="500"/>
                    <a:pt x="212" y="751"/>
                  </a:cubicBezTo>
                  <a:cubicBezTo>
                    <a:pt x="3211" y="4329"/>
                    <a:pt x="7965" y="4899"/>
                    <a:pt x="12495" y="4899"/>
                  </a:cubicBezTo>
                  <a:cubicBezTo>
                    <a:pt x="13908" y="4899"/>
                    <a:pt x="15299" y="4844"/>
                    <a:pt x="16608" y="4807"/>
                  </a:cubicBezTo>
                  <a:cubicBezTo>
                    <a:pt x="21993" y="4634"/>
                    <a:pt x="27948" y="3961"/>
                    <a:pt x="32176" y="285"/>
                  </a:cubicBezTo>
                  <a:cubicBezTo>
                    <a:pt x="32305" y="184"/>
                    <a:pt x="32196" y="1"/>
                    <a:pt x="32067" y="1"/>
                  </a:cubicBezTo>
                  <a:close/>
                </a:path>
              </a:pathLst>
            </a:custGeom>
            <a:grpFill/>
            <a:ln>
              <a:noFill/>
            </a:ln>
          </p:spPr>
          <p:txBody>
            <a:bodyPr spcFirstLastPara="1" wrap="square" lIns="121900" tIns="121900" rIns="121900" bIns="121900" anchor="ctr" anchorCtr="0">
              <a:noAutofit/>
            </a:bodyPr>
            <a:lstStyle/>
            <a:p>
              <a:endParaRPr sz="2400"/>
            </a:p>
          </p:txBody>
        </p:sp>
        <p:sp>
          <p:nvSpPr>
            <p:cNvPr id="2166" name="Google Shape;2166;p57"/>
            <p:cNvSpPr/>
            <p:nvPr/>
          </p:nvSpPr>
          <p:spPr>
            <a:xfrm>
              <a:off x="1390775" y="2528025"/>
              <a:ext cx="63000" cy="62600"/>
            </a:xfrm>
            <a:custGeom>
              <a:avLst/>
              <a:gdLst/>
              <a:ahLst/>
              <a:cxnLst/>
              <a:rect l="l" t="t" r="r" b="b"/>
              <a:pathLst>
                <a:path w="2520" h="2504" extrusionOk="0">
                  <a:moveTo>
                    <a:pt x="2286" y="0"/>
                  </a:moveTo>
                  <a:cubicBezTo>
                    <a:pt x="2250" y="0"/>
                    <a:pt x="2215" y="11"/>
                    <a:pt x="2186" y="36"/>
                  </a:cubicBezTo>
                  <a:cubicBezTo>
                    <a:pt x="1789" y="381"/>
                    <a:pt x="1426" y="761"/>
                    <a:pt x="1098" y="1158"/>
                  </a:cubicBezTo>
                  <a:cubicBezTo>
                    <a:pt x="753" y="1537"/>
                    <a:pt x="391" y="1917"/>
                    <a:pt x="80" y="2314"/>
                  </a:cubicBezTo>
                  <a:cubicBezTo>
                    <a:pt x="1" y="2394"/>
                    <a:pt x="74" y="2504"/>
                    <a:pt x="159" y="2504"/>
                  </a:cubicBezTo>
                  <a:cubicBezTo>
                    <a:pt x="185" y="2504"/>
                    <a:pt x="211" y="2493"/>
                    <a:pt x="235" y="2469"/>
                  </a:cubicBezTo>
                  <a:lnTo>
                    <a:pt x="253" y="2469"/>
                  </a:lnTo>
                  <a:cubicBezTo>
                    <a:pt x="632" y="2124"/>
                    <a:pt x="995" y="1762"/>
                    <a:pt x="1357" y="1399"/>
                  </a:cubicBezTo>
                  <a:cubicBezTo>
                    <a:pt x="1737" y="1037"/>
                    <a:pt x="2099" y="640"/>
                    <a:pt x="2427" y="243"/>
                  </a:cubicBezTo>
                  <a:cubicBezTo>
                    <a:pt x="2519" y="111"/>
                    <a:pt x="2401" y="0"/>
                    <a:pt x="2286" y="0"/>
                  </a:cubicBezTo>
                  <a:close/>
                </a:path>
              </a:pathLst>
            </a:custGeom>
            <a:grpFill/>
            <a:ln>
              <a:noFill/>
            </a:ln>
          </p:spPr>
          <p:txBody>
            <a:bodyPr spcFirstLastPara="1" wrap="square" lIns="121900" tIns="121900" rIns="121900" bIns="121900" anchor="ctr" anchorCtr="0">
              <a:noAutofit/>
            </a:bodyPr>
            <a:lstStyle/>
            <a:p>
              <a:endParaRPr sz="2400"/>
            </a:p>
          </p:txBody>
        </p:sp>
        <p:sp>
          <p:nvSpPr>
            <p:cNvPr id="2167" name="Google Shape;2167;p57"/>
            <p:cNvSpPr/>
            <p:nvPr/>
          </p:nvSpPr>
          <p:spPr>
            <a:xfrm>
              <a:off x="1432200" y="2581725"/>
              <a:ext cx="29275" cy="19025"/>
            </a:xfrm>
            <a:custGeom>
              <a:avLst/>
              <a:gdLst/>
              <a:ahLst/>
              <a:cxnLst/>
              <a:rect l="l" t="t" r="r" b="b"/>
              <a:pathLst>
                <a:path w="1171" h="761" extrusionOk="0">
                  <a:moveTo>
                    <a:pt x="987" y="0"/>
                  </a:moveTo>
                  <a:cubicBezTo>
                    <a:pt x="972" y="0"/>
                    <a:pt x="957" y="4"/>
                    <a:pt x="943" y="11"/>
                  </a:cubicBezTo>
                  <a:cubicBezTo>
                    <a:pt x="650" y="166"/>
                    <a:pt x="373" y="321"/>
                    <a:pt x="115" y="511"/>
                  </a:cubicBezTo>
                  <a:cubicBezTo>
                    <a:pt x="0" y="583"/>
                    <a:pt x="63" y="761"/>
                    <a:pt x="177" y="761"/>
                  </a:cubicBezTo>
                  <a:cubicBezTo>
                    <a:pt x="200" y="761"/>
                    <a:pt x="226" y="753"/>
                    <a:pt x="253" y="736"/>
                  </a:cubicBezTo>
                  <a:cubicBezTo>
                    <a:pt x="529" y="580"/>
                    <a:pt x="822" y="390"/>
                    <a:pt x="1081" y="201"/>
                  </a:cubicBezTo>
                  <a:cubicBezTo>
                    <a:pt x="1170" y="126"/>
                    <a:pt x="1080" y="0"/>
                    <a:pt x="987" y="0"/>
                  </a:cubicBezTo>
                  <a:close/>
                </a:path>
              </a:pathLst>
            </a:custGeom>
            <a:grpFill/>
            <a:ln>
              <a:noFill/>
            </a:ln>
          </p:spPr>
          <p:txBody>
            <a:bodyPr spcFirstLastPara="1" wrap="square" lIns="121900" tIns="121900" rIns="121900" bIns="121900" anchor="ctr" anchorCtr="0">
              <a:noAutofit/>
            </a:bodyPr>
            <a:lstStyle/>
            <a:p>
              <a:endParaRPr sz="2400"/>
            </a:p>
          </p:txBody>
        </p:sp>
        <p:sp>
          <p:nvSpPr>
            <p:cNvPr id="2168" name="Google Shape;2168;p57"/>
            <p:cNvSpPr/>
            <p:nvPr/>
          </p:nvSpPr>
          <p:spPr>
            <a:xfrm>
              <a:off x="1645000" y="2842800"/>
              <a:ext cx="53450" cy="50550"/>
            </a:xfrm>
            <a:custGeom>
              <a:avLst/>
              <a:gdLst/>
              <a:ahLst/>
              <a:cxnLst/>
              <a:rect l="l" t="t" r="r" b="b"/>
              <a:pathLst>
                <a:path w="2138" h="2022" extrusionOk="0">
                  <a:moveTo>
                    <a:pt x="1961" y="0"/>
                  </a:moveTo>
                  <a:cubicBezTo>
                    <a:pt x="1944" y="0"/>
                    <a:pt x="1926" y="3"/>
                    <a:pt x="1907" y="10"/>
                  </a:cubicBezTo>
                  <a:cubicBezTo>
                    <a:pt x="1510" y="113"/>
                    <a:pt x="1182" y="459"/>
                    <a:pt x="888" y="752"/>
                  </a:cubicBezTo>
                  <a:cubicBezTo>
                    <a:pt x="578" y="1080"/>
                    <a:pt x="301" y="1442"/>
                    <a:pt x="60" y="1839"/>
                  </a:cubicBezTo>
                  <a:cubicBezTo>
                    <a:pt x="0" y="1934"/>
                    <a:pt x="88" y="2021"/>
                    <a:pt x="177" y="2021"/>
                  </a:cubicBezTo>
                  <a:cubicBezTo>
                    <a:pt x="217" y="2021"/>
                    <a:pt x="257" y="2003"/>
                    <a:pt x="284" y="1960"/>
                  </a:cubicBezTo>
                  <a:lnTo>
                    <a:pt x="301" y="1960"/>
                  </a:lnTo>
                  <a:cubicBezTo>
                    <a:pt x="560" y="1615"/>
                    <a:pt x="836" y="1304"/>
                    <a:pt x="1164" y="1011"/>
                  </a:cubicBezTo>
                  <a:cubicBezTo>
                    <a:pt x="1441" y="752"/>
                    <a:pt x="1803" y="545"/>
                    <a:pt x="2062" y="251"/>
                  </a:cubicBezTo>
                  <a:cubicBezTo>
                    <a:pt x="2137" y="146"/>
                    <a:pt x="2081" y="0"/>
                    <a:pt x="1961" y="0"/>
                  </a:cubicBezTo>
                  <a:close/>
                </a:path>
              </a:pathLst>
            </a:custGeom>
            <a:grpFill/>
            <a:ln>
              <a:noFill/>
            </a:ln>
          </p:spPr>
          <p:txBody>
            <a:bodyPr spcFirstLastPara="1" wrap="square" lIns="121900" tIns="121900" rIns="121900" bIns="121900" anchor="ctr" anchorCtr="0">
              <a:noAutofit/>
            </a:bodyPr>
            <a:lstStyle/>
            <a:p>
              <a:endParaRPr sz="2400"/>
            </a:p>
          </p:txBody>
        </p:sp>
        <p:sp>
          <p:nvSpPr>
            <p:cNvPr id="2169" name="Google Shape;2169;p57"/>
            <p:cNvSpPr/>
            <p:nvPr/>
          </p:nvSpPr>
          <p:spPr>
            <a:xfrm>
              <a:off x="1678000" y="2883300"/>
              <a:ext cx="24700" cy="19000"/>
            </a:xfrm>
            <a:custGeom>
              <a:avLst/>
              <a:gdLst/>
              <a:ahLst/>
              <a:cxnLst/>
              <a:rect l="l" t="t" r="r" b="b"/>
              <a:pathLst>
                <a:path w="988" h="760" extrusionOk="0">
                  <a:moveTo>
                    <a:pt x="824" y="1"/>
                  </a:moveTo>
                  <a:cubicBezTo>
                    <a:pt x="808" y="1"/>
                    <a:pt x="792" y="4"/>
                    <a:pt x="776" y="12"/>
                  </a:cubicBezTo>
                  <a:cubicBezTo>
                    <a:pt x="535" y="185"/>
                    <a:pt x="310" y="357"/>
                    <a:pt x="86" y="547"/>
                  </a:cubicBezTo>
                  <a:cubicBezTo>
                    <a:pt x="1" y="618"/>
                    <a:pt x="91" y="759"/>
                    <a:pt x="183" y="759"/>
                  </a:cubicBezTo>
                  <a:cubicBezTo>
                    <a:pt x="203" y="759"/>
                    <a:pt x="223" y="752"/>
                    <a:pt x="241" y="737"/>
                  </a:cubicBezTo>
                  <a:cubicBezTo>
                    <a:pt x="466" y="565"/>
                    <a:pt x="690" y="375"/>
                    <a:pt x="914" y="185"/>
                  </a:cubicBezTo>
                  <a:cubicBezTo>
                    <a:pt x="988" y="112"/>
                    <a:pt x="912" y="1"/>
                    <a:pt x="824" y="1"/>
                  </a:cubicBezTo>
                  <a:close/>
                </a:path>
              </a:pathLst>
            </a:custGeom>
            <a:grpFill/>
            <a:ln>
              <a:noFill/>
            </a:ln>
          </p:spPr>
          <p:txBody>
            <a:bodyPr spcFirstLastPara="1" wrap="square" lIns="121900" tIns="121900" rIns="121900" bIns="121900" anchor="ctr" anchorCtr="0">
              <a:noAutofit/>
            </a:bodyPr>
            <a:lstStyle/>
            <a:p>
              <a:endParaRPr sz="2400"/>
            </a:p>
          </p:txBody>
        </p:sp>
        <p:sp>
          <p:nvSpPr>
            <p:cNvPr id="2170" name="Google Shape;2170;p57"/>
            <p:cNvSpPr/>
            <p:nvPr/>
          </p:nvSpPr>
          <p:spPr>
            <a:xfrm>
              <a:off x="1791925" y="3062575"/>
              <a:ext cx="50275" cy="36050"/>
            </a:xfrm>
            <a:custGeom>
              <a:avLst/>
              <a:gdLst/>
              <a:ahLst/>
              <a:cxnLst/>
              <a:rect l="l" t="t" r="r" b="b"/>
              <a:pathLst>
                <a:path w="2011" h="1442" extrusionOk="0">
                  <a:moveTo>
                    <a:pt x="1855" y="1"/>
                  </a:moveTo>
                  <a:cubicBezTo>
                    <a:pt x="1847" y="1"/>
                    <a:pt x="1838" y="2"/>
                    <a:pt x="1829" y="4"/>
                  </a:cubicBezTo>
                  <a:cubicBezTo>
                    <a:pt x="1069" y="142"/>
                    <a:pt x="431" y="608"/>
                    <a:pt x="51" y="1264"/>
                  </a:cubicBezTo>
                  <a:cubicBezTo>
                    <a:pt x="0" y="1353"/>
                    <a:pt x="71" y="1441"/>
                    <a:pt x="152" y="1441"/>
                  </a:cubicBezTo>
                  <a:cubicBezTo>
                    <a:pt x="182" y="1441"/>
                    <a:pt x="213" y="1430"/>
                    <a:pt x="241" y="1402"/>
                  </a:cubicBezTo>
                  <a:cubicBezTo>
                    <a:pt x="707" y="919"/>
                    <a:pt x="1276" y="539"/>
                    <a:pt x="1898" y="263"/>
                  </a:cubicBezTo>
                  <a:cubicBezTo>
                    <a:pt x="2011" y="215"/>
                    <a:pt x="1973" y="1"/>
                    <a:pt x="1855" y="1"/>
                  </a:cubicBezTo>
                  <a:close/>
                </a:path>
              </a:pathLst>
            </a:custGeom>
            <a:grpFill/>
            <a:ln>
              <a:noFill/>
            </a:ln>
          </p:spPr>
          <p:txBody>
            <a:bodyPr spcFirstLastPara="1" wrap="square" lIns="121900" tIns="121900" rIns="121900" bIns="121900" anchor="ctr" anchorCtr="0">
              <a:noAutofit/>
            </a:bodyPr>
            <a:lstStyle/>
            <a:p>
              <a:endParaRPr sz="2400"/>
            </a:p>
          </p:txBody>
        </p:sp>
        <p:sp>
          <p:nvSpPr>
            <p:cNvPr id="2171" name="Google Shape;2171;p57"/>
            <p:cNvSpPr/>
            <p:nvPr/>
          </p:nvSpPr>
          <p:spPr>
            <a:xfrm>
              <a:off x="1799150" y="3097075"/>
              <a:ext cx="25975" cy="19425"/>
            </a:xfrm>
            <a:custGeom>
              <a:avLst/>
              <a:gdLst/>
              <a:ahLst/>
              <a:cxnLst/>
              <a:rect l="l" t="t" r="r" b="b"/>
              <a:pathLst>
                <a:path w="1039" h="777" extrusionOk="0">
                  <a:moveTo>
                    <a:pt x="872" y="0"/>
                  </a:moveTo>
                  <a:cubicBezTo>
                    <a:pt x="853" y="0"/>
                    <a:pt x="833" y="7"/>
                    <a:pt x="815" y="22"/>
                  </a:cubicBezTo>
                  <a:cubicBezTo>
                    <a:pt x="573" y="195"/>
                    <a:pt x="349" y="367"/>
                    <a:pt x="124" y="557"/>
                  </a:cubicBezTo>
                  <a:cubicBezTo>
                    <a:pt x="1" y="640"/>
                    <a:pt x="107" y="777"/>
                    <a:pt x="225" y="777"/>
                  </a:cubicBezTo>
                  <a:cubicBezTo>
                    <a:pt x="255" y="777"/>
                    <a:pt x="286" y="768"/>
                    <a:pt x="314" y="747"/>
                  </a:cubicBezTo>
                  <a:cubicBezTo>
                    <a:pt x="521" y="574"/>
                    <a:pt x="746" y="402"/>
                    <a:pt x="953" y="212"/>
                  </a:cubicBezTo>
                  <a:cubicBezTo>
                    <a:pt x="1038" y="141"/>
                    <a:pt x="960" y="0"/>
                    <a:pt x="872" y="0"/>
                  </a:cubicBezTo>
                  <a:close/>
                </a:path>
              </a:pathLst>
            </a:custGeom>
            <a:grpFill/>
            <a:ln>
              <a:noFill/>
            </a:ln>
          </p:spPr>
          <p:txBody>
            <a:bodyPr spcFirstLastPara="1" wrap="square" lIns="121900" tIns="121900" rIns="121900" bIns="121900" anchor="ctr" anchorCtr="0">
              <a:noAutofit/>
            </a:bodyPr>
            <a:lstStyle/>
            <a:p>
              <a:endParaRPr sz="2400"/>
            </a:p>
          </p:txBody>
        </p:sp>
      </p:grpSp>
      <p:grpSp>
        <p:nvGrpSpPr>
          <p:cNvPr id="2172" name="Google Shape;2172;p57"/>
          <p:cNvGrpSpPr/>
          <p:nvPr/>
        </p:nvGrpSpPr>
        <p:grpSpPr>
          <a:xfrm>
            <a:off x="8127294" y="3022585"/>
            <a:ext cx="704733" cy="960567"/>
            <a:chOff x="4624175" y="4740425"/>
            <a:chExt cx="528550" cy="720425"/>
          </a:xfrm>
        </p:grpSpPr>
        <p:sp>
          <p:nvSpPr>
            <p:cNvPr id="2173" name="Google Shape;2173;p57"/>
            <p:cNvSpPr/>
            <p:nvPr/>
          </p:nvSpPr>
          <p:spPr>
            <a:xfrm>
              <a:off x="4624175" y="4740425"/>
              <a:ext cx="522475" cy="719575"/>
            </a:xfrm>
            <a:custGeom>
              <a:avLst/>
              <a:gdLst/>
              <a:ahLst/>
              <a:cxnLst/>
              <a:rect l="l" t="t" r="r" b="b"/>
              <a:pathLst>
                <a:path w="20899" h="28783" extrusionOk="0">
                  <a:moveTo>
                    <a:pt x="14366" y="0"/>
                  </a:moveTo>
                  <a:cubicBezTo>
                    <a:pt x="14366" y="659"/>
                    <a:pt x="14695" y="1248"/>
                    <a:pt x="14834" y="1906"/>
                  </a:cubicBezTo>
                  <a:cubicBezTo>
                    <a:pt x="14920" y="2409"/>
                    <a:pt x="15024" y="2894"/>
                    <a:pt x="15146" y="3379"/>
                  </a:cubicBezTo>
                  <a:lnTo>
                    <a:pt x="15007" y="3379"/>
                  </a:lnTo>
                  <a:cubicBezTo>
                    <a:pt x="13014" y="3379"/>
                    <a:pt x="11091" y="3968"/>
                    <a:pt x="9341" y="4800"/>
                  </a:cubicBezTo>
                  <a:cubicBezTo>
                    <a:pt x="6984" y="5909"/>
                    <a:pt x="4679" y="7711"/>
                    <a:pt x="3189" y="9877"/>
                  </a:cubicBezTo>
                  <a:cubicBezTo>
                    <a:pt x="1716" y="12009"/>
                    <a:pt x="971" y="14677"/>
                    <a:pt x="521" y="17172"/>
                  </a:cubicBezTo>
                  <a:cubicBezTo>
                    <a:pt x="105" y="19581"/>
                    <a:pt x="1" y="22163"/>
                    <a:pt x="659" y="24519"/>
                  </a:cubicBezTo>
                  <a:cubicBezTo>
                    <a:pt x="936" y="25576"/>
                    <a:pt x="1144" y="26512"/>
                    <a:pt x="1699" y="27483"/>
                  </a:cubicBezTo>
                  <a:cubicBezTo>
                    <a:pt x="1942" y="27933"/>
                    <a:pt x="2219" y="28366"/>
                    <a:pt x="2548" y="28782"/>
                  </a:cubicBezTo>
                  <a:lnTo>
                    <a:pt x="2600" y="28782"/>
                  </a:lnTo>
                  <a:cubicBezTo>
                    <a:pt x="3137" y="27829"/>
                    <a:pt x="3466" y="26703"/>
                    <a:pt x="3952" y="25784"/>
                  </a:cubicBezTo>
                  <a:lnTo>
                    <a:pt x="4090" y="25871"/>
                  </a:lnTo>
                  <a:cubicBezTo>
                    <a:pt x="4471" y="25958"/>
                    <a:pt x="4783" y="26148"/>
                    <a:pt x="5095" y="26235"/>
                  </a:cubicBezTo>
                  <a:cubicBezTo>
                    <a:pt x="5892" y="26478"/>
                    <a:pt x="6932" y="26703"/>
                    <a:pt x="7539" y="27205"/>
                  </a:cubicBezTo>
                  <a:lnTo>
                    <a:pt x="7556" y="27205"/>
                  </a:lnTo>
                  <a:cubicBezTo>
                    <a:pt x="7261" y="26703"/>
                    <a:pt x="7019" y="26183"/>
                    <a:pt x="6793" y="25663"/>
                  </a:cubicBezTo>
                  <a:cubicBezTo>
                    <a:pt x="6637" y="25299"/>
                    <a:pt x="6516" y="24918"/>
                    <a:pt x="6395" y="24537"/>
                  </a:cubicBezTo>
                  <a:cubicBezTo>
                    <a:pt x="6256" y="24034"/>
                    <a:pt x="6152" y="23514"/>
                    <a:pt x="6083" y="22995"/>
                  </a:cubicBezTo>
                  <a:cubicBezTo>
                    <a:pt x="6048" y="22752"/>
                    <a:pt x="6031" y="22509"/>
                    <a:pt x="6014" y="22249"/>
                  </a:cubicBezTo>
                  <a:cubicBezTo>
                    <a:pt x="5996" y="21972"/>
                    <a:pt x="5996" y="21678"/>
                    <a:pt x="5996" y="21383"/>
                  </a:cubicBezTo>
                  <a:cubicBezTo>
                    <a:pt x="6014" y="20863"/>
                    <a:pt x="6031" y="20343"/>
                    <a:pt x="6083" y="19824"/>
                  </a:cubicBezTo>
                  <a:cubicBezTo>
                    <a:pt x="6152" y="19165"/>
                    <a:pt x="6256" y="18507"/>
                    <a:pt x="6395" y="17848"/>
                  </a:cubicBezTo>
                  <a:cubicBezTo>
                    <a:pt x="6533" y="17224"/>
                    <a:pt x="6689" y="16618"/>
                    <a:pt x="6897" y="16011"/>
                  </a:cubicBezTo>
                  <a:cubicBezTo>
                    <a:pt x="7105" y="15370"/>
                    <a:pt x="7348" y="14729"/>
                    <a:pt x="7642" y="14123"/>
                  </a:cubicBezTo>
                  <a:cubicBezTo>
                    <a:pt x="7920" y="13481"/>
                    <a:pt x="8249" y="12875"/>
                    <a:pt x="8613" y="12286"/>
                  </a:cubicBezTo>
                  <a:lnTo>
                    <a:pt x="8648" y="12234"/>
                  </a:lnTo>
                  <a:cubicBezTo>
                    <a:pt x="8994" y="11662"/>
                    <a:pt x="9375" y="11125"/>
                    <a:pt x="9826" y="10622"/>
                  </a:cubicBezTo>
                  <a:cubicBezTo>
                    <a:pt x="10276" y="10102"/>
                    <a:pt x="10779" y="9617"/>
                    <a:pt x="11316" y="9184"/>
                  </a:cubicBezTo>
                  <a:cubicBezTo>
                    <a:pt x="11853" y="8768"/>
                    <a:pt x="12442" y="8404"/>
                    <a:pt x="13084" y="8144"/>
                  </a:cubicBezTo>
                  <a:lnTo>
                    <a:pt x="13101" y="8144"/>
                  </a:lnTo>
                  <a:cubicBezTo>
                    <a:pt x="13638" y="7884"/>
                    <a:pt x="14210" y="7659"/>
                    <a:pt x="14782" y="7486"/>
                  </a:cubicBezTo>
                  <a:cubicBezTo>
                    <a:pt x="15146" y="7382"/>
                    <a:pt x="15527" y="7295"/>
                    <a:pt x="15908" y="7226"/>
                  </a:cubicBezTo>
                  <a:cubicBezTo>
                    <a:pt x="15908" y="8352"/>
                    <a:pt x="15908" y="10120"/>
                    <a:pt x="15977" y="11281"/>
                  </a:cubicBezTo>
                  <a:cubicBezTo>
                    <a:pt x="16116" y="11090"/>
                    <a:pt x="16601" y="10224"/>
                    <a:pt x="16792" y="9946"/>
                  </a:cubicBezTo>
                  <a:cubicBezTo>
                    <a:pt x="16878" y="9825"/>
                    <a:pt x="16965" y="9687"/>
                    <a:pt x="17034" y="9565"/>
                  </a:cubicBezTo>
                  <a:cubicBezTo>
                    <a:pt x="17364" y="9115"/>
                    <a:pt x="17675" y="8630"/>
                    <a:pt x="17987" y="8179"/>
                  </a:cubicBezTo>
                  <a:cubicBezTo>
                    <a:pt x="18299" y="7728"/>
                    <a:pt x="18611" y="7278"/>
                    <a:pt x="18923" y="6845"/>
                  </a:cubicBezTo>
                  <a:cubicBezTo>
                    <a:pt x="19235" y="6394"/>
                    <a:pt x="19599" y="5926"/>
                    <a:pt x="19911" y="5545"/>
                  </a:cubicBezTo>
                  <a:cubicBezTo>
                    <a:pt x="20223" y="5147"/>
                    <a:pt x="20552" y="4783"/>
                    <a:pt x="20899" y="4419"/>
                  </a:cubicBezTo>
                  <a:cubicBezTo>
                    <a:pt x="20881" y="4401"/>
                    <a:pt x="20864" y="4384"/>
                    <a:pt x="20847" y="4384"/>
                  </a:cubicBezTo>
                  <a:cubicBezTo>
                    <a:pt x="20413" y="3968"/>
                    <a:pt x="19963" y="3743"/>
                    <a:pt x="19547" y="3414"/>
                  </a:cubicBezTo>
                  <a:cubicBezTo>
                    <a:pt x="18195" y="2339"/>
                    <a:pt x="16774" y="1352"/>
                    <a:pt x="15284" y="468"/>
                  </a:cubicBezTo>
                  <a:cubicBezTo>
                    <a:pt x="15024" y="329"/>
                    <a:pt x="14591" y="104"/>
                    <a:pt x="14366"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174" name="Google Shape;2174;p57"/>
            <p:cNvSpPr/>
            <p:nvPr/>
          </p:nvSpPr>
          <p:spPr>
            <a:xfrm>
              <a:off x="4983750" y="4740425"/>
              <a:ext cx="19500" cy="84500"/>
            </a:xfrm>
            <a:custGeom>
              <a:avLst/>
              <a:gdLst/>
              <a:ahLst/>
              <a:cxnLst/>
              <a:rect l="l" t="t" r="r" b="b"/>
              <a:pathLst>
                <a:path w="780" h="3380" fill="none" extrusionOk="0">
                  <a:moveTo>
                    <a:pt x="0" y="0"/>
                  </a:moveTo>
                  <a:cubicBezTo>
                    <a:pt x="0" y="641"/>
                    <a:pt x="329" y="1248"/>
                    <a:pt x="468" y="1889"/>
                  </a:cubicBezTo>
                  <a:cubicBezTo>
                    <a:pt x="537" y="2391"/>
                    <a:pt x="641" y="2877"/>
                    <a:pt x="780" y="3379"/>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75" name="Google Shape;2175;p57"/>
            <p:cNvSpPr/>
            <p:nvPr/>
          </p:nvSpPr>
          <p:spPr>
            <a:xfrm>
              <a:off x="4983750" y="4740425"/>
              <a:ext cx="161600" cy="109625"/>
            </a:xfrm>
            <a:custGeom>
              <a:avLst/>
              <a:gdLst/>
              <a:ahLst/>
              <a:cxnLst/>
              <a:rect l="l" t="t" r="r" b="b"/>
              <a:pathLst>
                <a:path w="6464" h="4385" fill="none" extrusionOk="0">
                  <a:moveTo>
                    <a:pt x="0" y="0"/>
                  </a:moveTo>
                  <a:cubicBezTo>
                    <a:pt x="225" y="87"/>
                    <a:pt x="641" y="329"/>
                    <a:pt x="919" y="468"/>
                  </a:cubicBezTo>
                  <a:cubicBezTo>
                    <a:pt x="2391" y="1352"/>
                    <a:pt x="3812" y="2339"/>
                    <a:pt x="5164" y="3414"/>
                  </a:cubicBezTo>
                  <a:cubicBezTo>
                    <a:pt x="5580" y="3743"/>
                    <a:pt x="6030" y="3968"/>
                    <a:pt x="6464" y="4384"/>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76" name="Google Shape;2176;p57"/>
            <p:cNvSpPr/>
            <p:nvPr/>
          </p:nvSpPr>
          <p:spPr>
            <a:xfrm>
              <a:off x="5023600" y="4850025"/>
              <a:ext cx="123925" cy="172425"/>
            </a:xfrm>
            <a:custGeom>
              <a:avLst/>
              <a:gdLst/>
              <a:ahLst/>
              <a:cxnLst/>
              <a:rect l="l" t="t" r="r" b="b"/>
              <a:pathLst>
                <a:path w="4957" h="6897" fill="none" extrusionOk="0">
                  <a:moveTo>
                    <a:pt x="4956" y="0"/>
                  </a:moveTo>
                  <a:lnTo>
                    <a:pt x="4922" y="35"/>
                  </a:lnTo>
                  <a:cubicBezTo>
                    <a:pt x="4575" y="399"/>
                    <a:pt x="4246" y="763"/>
                    <a:pt x="3934" y="1161"/>
                  </a:cubicBezTo>
                  <a:cubicBezTo>
                    <a:pt x="3622" y="1542"/>
                    <a:pt x="3258" y="2010"/>
                    <a:pt x="2946" y="2461"/>
                  </a:cubicBezTo>
                  <a:cubicBezTo>
                    <a:pt x="2634" y="2894"/>
                    <a:pt x="2322" y="3344"/>
                    <a:pt x="2010" y="3795"/>
                  </a:cubicBezTo>
                  <a:cubicBezTo>
                    <a:pt x="1698" y="4246"/>
                    <a:pt x="1369" y="4731"/>
                    <a:pt x="1057" y="5181"/>
                  </a:cubicBezTo>
                  <a:cubicBezTo>
                    <a:pt x="971" y="5303"/>
                    <a:pt x="884" y="5441"/>
                    <a:pt x="815" y="5562"/>
                  </a:cubicBezTo>
                  <a:cubicBezTo>
                    <a:pt x="624" y="5840"/>
                    <a:pt x="139" y="6706"/>
                    <a:pt x="0" y="6897"/>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77" name="Google Shape;2177;p57"/>
            <p:cNvSpPr/>
            <p:nvPr/>
          </p:nvSpPr>
          <p:spPr>
            <a:xfrm>
              <a:off x="5021875" y="4921050"/>
              <a:ext cx="2175" cy="106600"/>
            </a:xfrm>
            <a:custGeom>
              <a:avLst/>
              <a:gdLst/>
              <a:ahLst/>
              <a:cxnLst/>
              <a:rect l="l" t="t" r="r" b="b"/>
              <a:pathLst>
                <a:path w="87" h="4264" fill="none" extrusionOk="0">
                  <a:moveTo>
                    <a:pt x="87" y="4264"/>
                  </a:moveTo>
                  <a:cubicBezTo>
                    <a:pt x="87" y="4194"/>
                    <a:pt x="69" y="4125"/>
                    <a:pt x="69" y="4056"/>
                  </a:cubicBezTo>
                  <a:lnTo>
                    <a:pt x="69" y="4056"/>
                  </a:lnTo>
                  <a:cubicBezTo>
                    <a:pt x="0" y="2895"/>
                    <a:pt x="0" y="1127"/>
                    <a:pt x="0" y="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78" name="Google Shape;2178;p57"/>
            <p:cNvSpPr/>
            <p:nvPr/>
          </p:nvSpPr>
          <p:spPr>
            <a:xfrm>
              <a:off x="4776675" y="5315275"/>
              <a:ext cx="39450" cy="110500"/>
            </a:xfrm>
            <a:custGeom>
              <a:avLst/>
              <a:gdLst/>
              <a:ahLst/>
              <a:cxnLst/>
              <a:rect l="l" t="t" r="r" b="b"/>
              <a:pathLst>
                <a:path w="1578" h="4420" fill="none" extrusionOk="0">
                  <a:moveTo>
                    <a:pt x="0" y="1"/>
                  </a:moveTo>
                  <a:cubicBezTo>
                    <a:pt x="52" y="520"/>
                    <a:pt x="156" y="1040"/>
                    <a:pt x="312" y="1543"/>
                  </a:cubicBezTo>
                  <a:lnTo>
                    <a:pt x="312" y="1543"/>
                  </a:lnTo>
                  <a:cubicBezTo>
                    <a:pt x="416" y="1924"/>
                    <a:pt x="555" y="2305"/>
                    <a:pt x="711" y="2669"/>
                  </a:cubicBezTo>
                  <a:cubicBezTo>
                    <a:pt x="919" y="3189"/>
                    <a:pt x="1179" y="3709"/>
                    <a:pt x="1456" y="4211"/>
                  </a:cubicBezTo>
                  <a:lnTo>
                    <a:pt x="1577" y="4419"/>
                  </a:ln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79" name="Google Shape;2179;p57"/>
            <p:cNvSpPr/>
            <p:nvPr/>
          </p:nvSpPr>
          <p:spPr>
            <a:xfrm>
              <a:off x="4774075" y="4921050"/>
              <a:ext cx="247800" cy="394250"/>
            </a:xfrm>
            <a:custGeom>
              <a:avLst/>
              <a:gdLst/>
              <a:ahLst/>
              <a:cxnLst/>
              <a:rect l="l" t="t" r="r" b="b"/>
              <a:pathLst>
                <a:path w="9912" h="15770" fill="none" extrusionOk="0">
                  <a:moveTo>
                    <a:pt x="9912" y="1"/>
                  </a:moveTo>
                  <a:cubicBezTo>
                    <a:pt x="9531" y="53"/>
                    <a:pt x="9150" y="140"/>
                    <a:pt x="8786" y="261"/>
                  </a:cubicBezTo>
                  <a:cubicBezTo>
                    <a:pt x="8214" y="434"/>
                    <a:pt x="7642" y="659"/>
                    <a:pt x="7105" y="919"/>
                  </a:cubicBezTo>
                  <a:lnTo>
                    <a:pt x="7088" y="919"/>
                  </a:lnTo>
                  <a:cubicBezTo>
                    <a:pt x="6446" y="1179"/>
                    <a:pt x="5857" y="1543"/>
                    <a:pt x="5320" y="1959"/>
                  </a:cubicBezTo>
                  <a:cubicBezTo>
                    <a:pt x="4783" y="2392"/>
                    <a:pt x="4280" y="2877"/>
                    <a:pt x="3830" y="3397"/>
                  </a:cubicBezTo>
                  <a:cubicBezTo>
                    <a:pt x="3379" y="3900"/>
                    <a:pt x="2998" y="4437"/>
                    <a:pt x="2652" y="5009"/>
                  </a:cubicBezTo>
                  <a:lnTo>
                    <a:pt x="2617" y="5061"/>
                  </a:lnTo>
                  <a:cubicBezTo>
                    <a:pt x="2253" y="5650"/>
                    <a:pt x="1924" y="6256"/>
                    <a:pt x="1646" y="6898"/>
                  </a:cubicBezTo>
                  <a:cubicBezTo>
                    <a:pt x="1352" y="7504"/>
                    <a:pt x="1109" y="8145"/>
                    <a:pt x="901" y="8786"/>
                  </a:cubicBezTo>
                  <a:cubicBezTo>
                    <a:pt x="693" y="9393"/>
                    <a:pt x="537" y="9999"/>
                    <a:pt x="399" y="10623"/>
                  </a:cubicBezTo>
                  <a:cubicBezTo>
                    <a:pt x="260" y="11282"/>
                    <a:pt x="156" y="11940"/>
                    <a:pt x="87" y="12599"/>
                  </a:cubicBezTo>
                  <a:cubicBezTo>
                    <a:pt x="35" y="13118"/>
                    <a:pt x="18" y="13638"/>
                    <a:pt x="0" y="14158"/>
                  </a:cubicBezTo>
                  <a:cubicBezTo>
                    <a:pt x="0" y="14453"/>
                    <a:pt x="0" y="14747"/>
                    <a:pt x="18" y="15024"/>
                  </a:cubicBezTo>
                  <a:cubicBezTo>
                    <a:pt x="35" y="15284"/>
                    <a:pt x="52" y="15527"/>
                    <a:pt x="87" y="15770"/>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80" name="Google Shape;2180;p57"/>
            <p:cNvSpPr/>
            <p:nvPr/>
          </p:nvSpPr>
          <p:spPr>
            <a:xfrm>
              <a:off x="4624625" y="4824900"/>
              <a:ext cx="375175" cy="635950"/>
            </a:xfrm>
            <a:custGeom>
              <a:avLst/>
              <a:gdLst/>
              <a:ahLst/>
              <a:cxnLst/>
              <a:rect l="l" t="t" r="r" b="b"/>
              <a:pathLst>
                <a:path w="15007" h="25438" fill="none" extrusionOk="0">
                  <a:moveTo>
                    <a:pt x="15006" y="0"/>
                  </a:moveTo>
                  <a:cubicBezTo>
                    <a:pt x="13014" y="0"/>
                    <a:pt x="11090" y="589"/>
                    <a:pt x="9323" y="1421"/>
                  </a:cubicBezTo>
                  <a:cubicBezTo>
                    <a:pt x="6966" y="2530"/>
                    <a:pt x="4661" y="4332"/>
                    <a:pt x="3188" y="6498"/>
                  </a:cubicBezTo>
                  <a:cubicBezTo>
                    <a:pt x="1716" y="8630"/>
                    <a:pt x="970" y="11298"/>
                    <a:pt x="520" y="13793"/>
                  </a:cubicBezTo>
                  <a:cubicBezTo>
                    <a:pt x="104" y="16202"/>
                    <a:pt x="0" y="18784"/>
                    <a:pt x="659" y="21140"/>
                  </a:cubicBezTo>
                  <a:cubicBezTo>
                    <a:pt x="918" y="22197"/>
                    <a:pt x="1144" y="23116"/>
                    <a:pt x="1698" y="24086"/>
                  </a:cubicBezTo>
                  <a:cubicBezTo>
                    <a:pt x="1941" y="24554"/>
                    <a:pt x="2218" y="24987"/>
                    <a:pt x="2547" y="25386"/>
                  </a:cubicBezTo>
                  <a:lnTo>
                    <a:pt x="2495" y="25438"/>
                  </a:ln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81" name="Google Shape;2181;p57"/>
            <p:cNvSpPr/>
            <p:nvPr/>
          </p:nvSpPr>
          <p:spPr>
            <a:xfrm>
              <a:off x="4689150" y="5383300"/>
              <a:ext cx="34700" cy="76250"/>
            </a:xfrm>
            <a:custGeom>
              <a:avLst/>
              <a:gdLst/>
              <a:ahLst/>
              <a:cxnLst/>
              <a:rect l="l" t="t" r="r" b="b"/>
              <a:pathLst>
                <a:path w="1388" h="3050" fill="none" extrusionOk="0">
                  <a:moveTo>
                    <a:pt x="1" y="3050"/>
                  </a:moveTo>
                  <a:cubicBezTo>
                    <a:pt x="555" y="2097"/>
                    <a:pt x="867" y="988"/>
                    <a:pt x="1353" y="69"/>
                  </a:cubicBezTo>
                  <a:lnTo>
                    <a:pt x="1387" y="0"/>
                  </a:ln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82" name="Google Shape;2182;p57"/>
            <p:cNvSpPr/>
            <p:nvPr/>
          </p:nvSpPr>
          <p:spPr>
            <a:xfrm>
              <a:off x="4726850" y="5386750"/>
              <a:ext cx="91875" cy="40325"/>
            </a:xfrm>
            <a:custGeom>
              <a:avLst/>
              <a:gdLst/>
              <a:ahLst/>
              <a:cxnLst/>
              <a:rect l="l" t="t" r="r" b="b"/>
              <a:pathLst>
                <a:path w="3675" h="1613" fill="none" extrusionOk="0">
                  <a:moveTo>
                    <a:pt x="1" y="1"/>
                  </a:moveTo>
                  <a:cubicBezTo>
                    <a:pt x="364" y="105"/>
                    <a:pt x="676" y="295"/>
                    <a:pt x="1006" y="382"/>
                  </a:cubicBezTo>
                  <a:cubicBezTo>
                    <a:pt x="1785" y="607"/>
                    <a:pt x="2842" y="832"/>
                    <a:pt x="3449" y="1335"/>
                  </a:cubicBezTo>
                  <a:lnTo>
                    <a:pt x="3449" y="1335"/>
                  </a:lnTo>
                  <a:cubicBezTo>
                    <a:pt x="3553" y="1404"/>
                    <a:pt x="3639" y="1491"/>
                    <a:pt x="3674" y="1612"/>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83" name="Google Shape;2183;p57"/>
            <p:cNvSpPr/>
            <p:nvPr/>
          </p:nvSpPr>
          <p:spPr>
            <a:xfrm>
              <a:off x="5145325" y="4850025"/>
              <a:ext cx="7400" cy="71925"/>
            </a:xfrm>
            <a:custGeom>
              <a:avLst/>
              <a:gdLst/>
              <a:ahLst/>
              <a:cxnLst/>
              <a:rect l="l" t="t" r="r" b="b"/>
              <a:pathLst>
                <a:path w="296" h="2877" fill="none" extrusionOk="0">
                  <a:moveTo>
                    <a:pt x="1" y="0"/>
                  </a:moveTo>
                  <a:cubicBezTo>
                    <a:pt x="18" y="0"/>
                    <a:pt x="35" y="17"/>
                    <a:pt x="53" y="35"/>
                  </a:cubicBezTo>
                  <a:cubicBezTo>
                    <a:pt x="295" y="312"/>
                    <a:pt x="104" y="2201"/>
                    <a:pt x="53" y="2825"/>
                  </a:cubicBezTo>
                  <a:cubicBezTo>
                    <a:pt x="53" y="2842"/>
                    <a:pt x="53" y="2859"/>
                    <a:pt x="53" y="2877"/>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84" name="Google Shape;2184;p57"/>
            <p:cNvSpPr/>
            <p:nvPr/>
          </p:nvSpPr>
          <p:spPr>
            <a:xfrm>
              <a:off x="5028800" y="4919325"/>
              <a:ext cx="118725" cy="144275"/>
            </a:xfrm>
            <a:custGeom>
              <a:avLst/>
              <a:gdLst/>
              <a:ahLst/>
              <a:cxnLst/>
              <a:rect l="l" t="t" r="r" b="b"/>
              <a:pathLst>
                <a:path w="4749" h="5771" fill="none" extrusionOk="0">
                  <a:moveTo>
                    <a:pt x="0" y="5771"/>
                  </a:moveTo>
                  <a:lnTo>
                    <a:pt x="0" y="5771"/>
                  </a:lnTo>
                  <a:cubicBezTo>
                    <a:pt x="329" y="5424"/>
                    <a:pt x="659" y="5060"/>
                    <a:pt x="988" y="4697"/>
                  </a:cubicBezTo>
                  <a:cubicBezTo>
                    <a:pt x="1300" y="4315"/>
                    <a:pt x="1629" y="3934"/>
                    <a:pt x="1941" y="3553"/>
                  </a:cubicBezTo>
                  <a:cubicBezTo>
                    <a:pt x="2357" y="3033"/>
                    <a:pt x="2773" y="2513"/>
                    <a:pt x="3189" y="2011"/>
                  </a:cubicBezTo>
                  <a:cubicBezTo>
                    <a:pt x="3483" y="1664"/>
                    <a:pt x="3760" y="1318"/>
                    <a:pt x="4055" y="971"/>
                  </a:cubicBezTo>
                  <a:cubicBezTo>
                    <a:pt x="4090" y="954"/>
                    <a:pt x="4124" y="919"/>
                    <a:pt x="4142" y="884"/>
                  </a:cubicBezTo>
                  <a:cubicBezTo>
                    <a:pt x="4350" y="642"/>
                    <a:pt x="4558" y="261"/>
                    <a:pt x="4714" y="53"/>
                  </a:cubicBezTo>
                  <a:cubicBezTo>
                    <a:pt x="4714" y="35"/>
                    <a:pt x="4731" y="18"/>
                    <a:pt x="4748" y="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85" name="Google Shape;2185;p57"/>
            <p:cNvSpPr/>
            <p:nvPr/>
          </p:nvSpPr>
          <p:spPr>
            <a:xfrm>
              <a:off x="4818700" y="5388050"/>
              <a:ext cx="34675" cy="39025"/>
            </a:xfrm>
            <a:custGeom>
              <a:avLst/>
              <a:gdLst/>
              <a:ahLst/>
              <a:cxnLst/>
              <a:rect l="l" t="t" r="r" b="b"/>
              <a:pathLst>
                <a:path w="1387" h="1561" fill="none" extrusionOk="0">
                  <a:moveTo>
                    <a:pt x="0" y="1560"/>
                  </a:moveTo>
                  <a:cubicBezTo>
                    <a:pt x="641" y="1387"/>
                    <a:pt x="970" y="659"/>
                    <a:pt x="1386" y="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86" name="Google Shape;2186;p57"/>
            <p:cNvSpPr/>
            <p:nvPr/>
          </p:nvSpPr>
          <p:spPr>
            <a:xfrm>
              <a:off x="4819125" y="4954850"/>
              <a:ext cx="198875" cy="347900"/>
            </a:xfrm>
            <a:custGeom>
              <a:avLst/>
              <a:gdLst/>
              <a:ahLst/>
              <a:cxnLst/>
              <a:rect l="l" t="t" r="r" b="b"/>
              <a:pathLst>
                <a:path w="7955" h="13916" fill="none" extrusionOk="0">
                  <a:moveTo>
                    <a:pt x="122" y="13915"/>
                  </a:moveTo>
                  <a:cubicBezTo>
                    <a:pt x="52" y="13430"/>
                    <a:pt x="0" y="12962"/>
                    <a:pt x="0" y="12477"/>
                  </a:cubicBezTo>
                  <a:cubicBezTo>
                    <a:pt x="0" y="11992"/>
                    <a:pt x="18" y="11506"/>
                    <a:pt x="52" y="11021"/>
                  </a:cubicBezTo>
                  <a:cubicBezTo>
                    <a:pt x="52" y="10969"/>
                    <a:pt x="52" y="10917"/>
                    <a:pt x="70" y="10865"/>
                  </a:cubicBezTo>
                  <a:cubicBezTo>
                    <a:pt x="139" y="10293"/>
                    <a:pt x="226" y="9722"/>
                    <a:pt x="364" y="9150"/>
                  </a:cubicBezTo>
                  <a:cubicBezTo>
                    <a:pt x="486" y="8630"/>
                    <a:pt x="624" y="8110"/>
                    <a:pt x="798" y="7608"/>
                  </a:cubicBezTo>
                  <a:cubicBezTo>
                    <a:pt x="971" y="7053"/>
                    <a:pt x="1179" y="6533"/>
                    <a:pt x="1421" y="6013"/>
                  </a:cubicBezTo>
                  <a:cubicBezTo>
                    <a:pt x="1681" y="5424"/>
                    <a:pt x="1976" y="4852"/>
                    <a:pt x="2322" y="4281"/>
                  </a:cubicBezTo>
                  <a:cubicBezTo>
                    <a:pt x="2461" y="4021"/>
                    <a:pt x="2617" y="3761"/>
                    <a:pt x="2790" y="3518"/>
                  </a:cubicBezTo>
                  <a:cubicBezTo>
                    <a:pt x="2912" y="3328"/>
                    <a:pt x="3033" y="3154"/>
                    <a:pt x="3189" y="2981"/>
                  </a:cubicBezTo>
                  <a:cubicBezTo>
                    <a:pt x="3553" y="2513"/>
                    <a:pt x="3969" y="2115"/>
                    <a:pt x="4436" y="1751"/>
                  </a:cubicBezTo>
                  <a:cubicBezTo>
                    <a:pt x="4800" y="1473"/>
                    <a:pt x="5164" y="1213"/>
                    <a:pt x="5563" y="988"/>
                  </a:cubicBezTo>
                  <a:cubicBezTo>
                    <a:pt x="5736" y="867"/>
                    <a:pt x="5927" y="763"/>
                    <a:pt x="6117" y="659"/>
                  </a:cubicBezTo>
                  <a:cubicBezTo>
                    <a:pt x="6395" y="503"/>
                    <a:pt x="6689" y="382"/>
                    <a:pt x="7001" y="278"/>
                  </a:cubicBezTo>
                  <a:cubicBezTo>
                    <a:pt x="7313" y="156"/>
                    <a:pt x="7625" y="70"/>
                    <a:pt x="7954" y="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87" name="Google Shape;2187;p57"/>
            <p:cNvSpPr/>
            <p:nvPr/>
          </p:nvSpPr>
          <p:spPr>
            <a:xfrm>
              <a:off x="4822150" y="5302275"/>
              <a:ext cx="31225" cy="85800"/>
            </a:xfrm>
            <a:custGeom>
              <a:avLst/>
              <a:gdLst/>
              <a:ahLst/>
              <a:cxnLst/>
              <a:rect l="l" t="t" r="r" b="b"/>
              <a:pathLst>
                <a:path w="1249" h="3432" fill="none" extrusionOk="0">
                  <a:moveTo>
                    <a:pt x="1248" y="3432"/>
                  </a:moveTo>
                  <a:cubicBezTo>
                    <a:pt x="1023" y="3085"/>
                    <a:pt x="832" y="2721"/>
                    <a:pt x="677" y="2357"/>
                  </a:cubicBezTo>
                  <a:cubicBezTo>
                    <a:pt x="521" y="2045"/>
                    <a:pt x="399" y="1699"/>
                    <a:pt x="295" y="1370"/>
                  </a:cubicBezTo>
                  <a:cubicBezTo>
                    <a:pt x="157" y="919"/>
                    <a:pt x="53" y="469"/>
                    <a:pt x="1" y="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88" name="Google Shape;2188;p57"/>
            <p:cNvSpPr/>
            <p:nvPr/>
          </p:nvSpPr>
          <p:spPr>
            <a:xfrm>
              <a:off x="4993275" y="4927550"/>
              <a:ext cx="875" cy="32950"/>
            </a:xfrm>
            <a:custGeom>
              <a:avLst/>
              <a:gdLst/>
              <a:ahLst/>
              <a:cxnLst/>
              <a:rect l="l" t="t" r="r" b="b"/>
              <a:pathLst>
                <a:path w="35" h="1318" fill="none" extrusionOk="0">
                  <a:moveTo>
                    <a:pt x="35" y="1318"/>
                  </a:moveTo>
                  <a:cubicBezTo>
                    <a:pt x="18" y="885"/>
                    <a:pt x="0" y="434"/>
                    <a:pt x="18" y="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89" name="Google Shape;2189;p57"/>
            <p:cNvSpPr/>
            <p:nvPr/>
          </p:nvSpPr>
          <p:spPr>
            <a:xfrm>
              <a:off x="4951250" y="4944450"/>
              <a:ext cx="6950" cy="35125"/>
            </a:xfrm>
            <a:custGeom>
              <a:avLst/>
              <a:gdLst/>
              <a:ahLst/>
              <a:cxnLst/>
              <a:rect l="l" t="t" r="r" b="b"/>
              <a:pathLst>
                <a:path w="278" h="1405" fill="none" extrusionOk="0">
                  <a:moveTo>
                    <a:pt x="278" y="1404"/>
                  </a:moveTo>
                  <a:cubicBezTo>
                    <a:pt x="278" y="1352"/>
                    <a:pt x="191" y="936"/>
                    <a:pt x="139" y="746"/>
                  </a:cubicBezTo>
                  <a:cubicBezTo>
                    <a:pt x="122" y="624"/>
                    <a:pt x="87" y="469"/>
                    <a:pt x="52" y="330"/>
                  </a:cubicBezTo>
                  <a:cubicBezTo>
                    <a:pt x="35" y="226"/>
                    <a:pt x="18" y="105"/>
                    <a:pt x="1" y="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90" name="Google Shape;2190;p57"/>
            <p:cNvSpPr/>
            <p:nvPr/>
          </p:nvSpPr>
          <p:spPr>
            <a:xfrm>
              <a:off x="4908375" y="4972175"/>
              <a:ext cx="21250" cy="26025"/>
            </a:xfrm>
            <a:custGeom>
              <a:avLst/>
              <a:gdLst/>
              <a:ahLst/>
              <a:cxnLst/>
              <a:rect l="l" t="t" r="r" b="b"/>
              <a:pathLst>
                <a:path w="850" h="1041" fill="none" extrusionOk="0">
                  <a:moveTo>
                    <a:pt x="849" y="1040"/>
                  </a:moveTo>
                  <a:cubicBezTo>
                    <a:pt x="572" y="988"/>
                    <a:pt x="104" y="330"/>
                    <a:pt x="0" y="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91" name="Google Shape;2191;p57"/>
            <p:cNvSpPr/>
            <p:nvPr/>
          </p:nvSpPr>
          <p:spPr>
            <a:xfrm>
              <a:off x="4870675" y="5007275"/>
              <a:ext cx="26450" cy="20375"/>
            </a:xfrm>
            <a:custGeom>
              <a:avLst/>
              <a:gdLst/>
              <a:ahLst/>
              <a:cxnLst/>
              <a:rect l="l" t="t" r="r" b="b"/>
              <a:pathLst>
                <a:path w="1058" h="815" fill="none" extrusionOk="0">
                  <a:moveTo>
                    <a:pt x="1057" y="815"/>
                  </a:moveTo>
                  <a:cubicBezTo>
                    <a:pt x="763" y="485"/>
                    <a:pt x="399" y="191"/>
                    <a:pt x="0" y="0"/>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92" name="Google Shape;2192;p57"/>
            <p:cNvSpPr/>
            <p:nvPr/>
          </p:nvSpPr>
          <p:spPr>
            <a:xfrm>
              <a:off x="4840350" y="5046250"/>
              <a:ext cx="33825" cy="13900"/>
            </a:xfrm>
            <a:custGeom>
              <a:avLst/>
              <a:gdLst/>
              <a:ahLst/>
              <a:cxnLst/>
              <a:rect l="l" t="t" r="r" b="b"/>
              <a:pathLst>
                <a:path w="1353" h="556" fill="none" extrusionOk="0">
                  <a:moveTo>
                    <a:pt x="1352" y="555"/>
                  </a:moveTo>
                  <a:cubicBezTo>
                    <a:pt x="936" y="417"/>
                    <a:pt x="278" y="1"/>
                    <a:pt x="1" y="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93" name="Google Shape;2193;p57"/>
            <p:cNvSpPr/>
            <p:nvPr/>
          </p:nvSpPr>
          <p:spPr>
            <a:xfrm>
              <a:off x="4815225" y="5089150"/>
              <a:ext cx="39000" cy="16050"/>
            </a:xfrm>
            <a:custGeom>
              <a:avLst/>
              <a:gdLst/>
              <a:ahLst/>
              <a:cxnLst/>
              <a:rect l="l" t="t" r="r" b="b"/>
              <a:pathLst>
                <a:path w="1560" h="642" fill="none" extrusionOk="0">
                  <a:moveTo>
                    <a:pt x="1560" y="641"/>
                  </a:moveTo>
                  <a:cubicBezTo>
                    <a:pt x="1006" y="641"/>
                    <a:pt x="468" y="0"/>
                    <a:pt x="0" y="156"/>
                  </a:cubicBezTo>
                  <a:lnTo>
                    <a:pt x="0" y="156"/>
                  </a:ln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94" name="Google Shape;2194;p57"/>
            <p:cNvSpPr/>
            <p:nvPr/>
          </p:nvSpPr>
          <p:spPr>
            <a:xfrm>
              <a:off x="4795725" y="5137225"/>
              <a:ext cx="42475" cy="10850"/>
            </a:xfrm>
            <a:custGeom>
              <a:avLst/>
              <a:gdLst/>
              <a:ahLst/>
              <a:cxnLst/>
              <a:rect l="l" t="t" r="r" b="b"/>
              <a:pathLst>
                <a:path w="1699" h="434" fill="none" extrusionOk="0">
                  <a:moveTo>
                    <a:pt x="1699" y="295"/>
                  </a:moveTo>
                  <a:cubicBezTo>
                    <a:pt x="1110" y="434"/>
                    <a:pt x="573" y="1"/>
                    <a:pt x="35" y="139"/>
                  </a:cubicBezTo>
                  <a:cubicBezTo>
                    <a:pt x="18" y="139"/>
                    <a:pt x="1" y="139"/>
                    <a:pt x="1" y="157"/>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95" name="Google Shape;2195;p57"/>
            <p:cNvSpPr/>
            <p:nvPr/>
          </p:nvSpPr>
          <p:spPr>
            <a:xfrm>
              <a:off x="4784900" y="5183575"/>
              <a:ext cx="42900" cy="3500"/>
            </a:xfrm>
            <a:custGeom>
              <a:avLst/>
              <a:gdLst/>
              <a:ahLst/>
              <a:cxnLst/>
              <a:rect l="l" t="t" r="r" b="b"/>
              <a:pathLst>
                <a:path w="1716" h="140" fill="none" extrusionOk="0">
                  <a:moveTo>
                    <a:pt x="1716" y="1"/>
                  </a:moveTo>
                  <a:cubicBezTo>
                    <a:pt x="1317" y="53"/>
                    <a:pt x="1" y="53"/>
                    <a:pt x="1" y="139"/>
                  </a:cubicBezTo>
                  <a:lnTo>
                    <a:pt x="1" y="139"/>
                  </a:ln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96" name="Google Shape;2196;p57"/>
            <p:cNvSpPr/>
            <p:nvPr/>
          </p:nvSpPr>
          <p:spPr>
            <a:xfrm>
              <a:off x="4778825" y="5229925"/>
              <a:ext cx="37725" cy="6525"/>
            </a:xfrm>
            <a:custGeom>
              <a:avLst/>
              <a:gdLst/>
              <a:ahLst/>
              <a:cxnLst/>
              <a:rect l="l" t="t" r="r" b="b"/>
              <a:pathLst>
                <a:path w="1509" h="261" fill="none" extrusionOk="0">
                  <a:moveTo>
                    <a:pt x="1508" y="1"/>
                  </a:moveTo>
                  <a:lnTo>
                    <a:pt x="399" y="140"/>
                  </a:lnTo>
                  <a:cubicBezTo>
                    <a:pt x="261" y="192"/>
                    <a:pt x="140" y="226"/>
                    <a:pt x="1" y="261"/>
                  </a:cubicBezTo>
                  <a:cubicBezTo>
                    <a:pt x="36" y="244"/>
                    <a:pt x="53" y="226"/>
                    <a:pt x="88" y="226"/>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97" name="Google Shape;2197;p57"/>
            <p:cNvSpPr/>
            <p:nvPr/>
          </p:nvSpPr>
          <p:spPr>
            <a:xfrm>
              <a:off x="4776225" y="5266750"/>
              <a:ext cx="40325" cy="9125"/>
            </a:xfrm>
            <a:custGeom>
              <a:avLst/>
              <a:gdLst/>
              <a:ahLst/>
              <a:cxnLst/>
              <a:rect l="l" t="t" r="r" b="b"/>
              <a:pathLst>
                <a:path w="1613" h="365" fill="none" extrusionOk="0">
                  <a:moveTo>
                    <a:pt x="1612" y="1"/>
                  </a:moveTo>
                  <a:cubicBezTo>
                    <a:pt x="1283" y="53"/>
                    <a:pt x="1006" y="139"/>
                    <a:pt x="677" y="191"/>
                  </a:cubicBezTo>
                  <a:cubicBezTo>
                    <a:pt x="486" y="226"/>
                    <a:pt x="1" y="226"/>
                    <a:pt x="1" y="330"/>
                  </a:cubicBezTo>
                  <a:cubicBezTo>
                    <a:pt x="1" y="347"/>
                    <a:pt x="18" y="347"/>
                    <a:pt x="36" y="365"/>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98" name="Google Shape;2198;p57"/>
            <p:cNvSpPr/>
            <p:nvPr/>
          </p:nvSpPr>
          <p:spPr>
            <a:xfrm>
              <a:off x="4776675" y="5302725"/>
              <a:ext cx="45500" cy="12575"/>
            </a:xfrm>
            <a:custGeom>
              <a:avLst/>
              <a:gdLst/>
              <a:ahLst/>
              <a:cxnLst/>
              <a:rect l="l" t="t" r="r" b="b"/>
              <a:pathLst>
                <a:path w="1820" h="503" fill="none" extrusionOk="0">
                  <a:moveTo>
                    <a:pt x="1820" y="0"/>
                  </a:moveTo>
                  <a:lnTo>
                    <a:pt x="1820" y="0"/>
                  </a:lnTo>
                  <a:cubicBezTo>
                    <a:pt x="1352" y="277"/>
                    <a:pt x="884" y="139"/>
                    <a:pt x="330" y="312"/>
                  </a:cubicBezTo>
                  <a:lnTo>
                    <a:pt x="0" y="503"/>
                  </a:lnTo>
                  <a:lnTo>
                    <a:pt x="0" y="503"/>
                  </a:ln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199" name="Google Shape;2199;p57"/>
            <p:cNvSpPr/>
            <p:nvPr/>
          </p:nvSpPr>
          <p:spPr>
            <a:xfrm>
              <a:off x="4786200" y="5337375"/>
              <a:ext cx="41600" cy="16050"/>
            </a:xfrm>
            <a:custGeom>
              <a:avLst/>
              <a:gdLst/>
              <a:ahLst/>
              <a:cxnLst/>
              <a:rect l="l" t="t" r="r" b="b"/>
              <a:pathLst>
                <a:path w="1664" h="642" fill="none" extrusionOk="0">
                  <a:moveTo>
                    <a:pt x="1664" y="0"/>
                  </a:moveTo>
                  <a:cubicBezTo>
                    <a:pt x="1161" y="174"/>
                    <a:pt x="243" y="451"/>
                    <a:pt x="0" y="64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00" name="Google Shape;2200;p57"/>
            <p:cNvSpPr/>
            <p:nvPr/>
          </p:nvSpPr>
          <p:spPr>
            <a:xfrm>
              <a:off x="4796600" y="5362500"/>
              <a:ext cx="39450" cy="18650"/>
            </a:xfrm>
            <a:custGeom>
              <a:avLst/>
              <a:gdLst/>
              <a:ahLst/>
              <a:cxnLst/>
              <a:rect l="l" t="t" r="r" b="b"/>
              <a:pathLst>
                <a:path w="1578" h="746" fill="none" extrusionOk="0">
                  <a:moveTo>
                    <a:pt x="1577" y="0"/>
                  </a:moveTo>
                  <a:cubicBezTo>
                    <a:pt x="1161" y="243"/>
                    <a:pt x="139" y="555"/>
                    <a:pt x="0" y="745"/>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01" name="Google Shape;2201;p57"/>
            <p:cNvSpPr/>
            <p:nvPr/>
          </p:nvSpPr>
          <p:spPr>
            <a:xfrm>
              <a:off x="5023150" y="5022425"/>
              <a:ext cx="3500" cy="39025"/>
            </a:xfrm>
            <a:custGeom>
              <a:avLst/>
              <a:gdLst/>
              <a:ahLst/>
              <a:cxnLst/>
              <a:rect l="l" t="t" r="r" b="b"/>
              <a:pathLst>
                <a:path w="140" h="1561" fill="none" extrusionOk="0">
                  <a:moveTo>
                    <a:pt x="18" y="1"/>
                  </a:moveTo>
                  <a:cubicBezTo>
                    <a:pt x="18" y="780"/>
                    <a:pt x="1" y="1040"/>
                    <a:pt x="140" y="1560"/>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02" name="Google Shape;2202;p57"/>
            <p:cNvSpPr/>
            <p:nvPr/>
          </p:nvSpPr>
          <p:spPr>
            <a:xfrm>
              <a:off x="5051750" y="4980400"/>
              <a:ext cx="1325" cy="55475"/>
            </a:xfrm>
            <a:custGeom>
              <a:avLst/>
              <a:gdLst/>
              <a:ahLst/>
              <a:cxnLst/>
              <a:rect l="l" t="t" r="r" b="b"/>
              <a:pathLst>
                <a:path w="53" h="2219" fill="none" extrusionOk="0">
                  <a:moveTo>
                    <a:pt x="1" y="1"/>
                  </a:moveTo>
                  <a:lnTo>
                    <a:pt x="1" y="2028"/>
                  </a:lnTo>
                  <a:cubicBezTo>
                    <a:pt x="1" y="2132"/>
                    <a:pt x="53" y="2132"/>
                    <a:pt x="53" y="2219"/>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03" name="Google Shape;2203;p57"/>
            <p:cNvSpPr/>
            <p:nvPr/>
          </p:nvSpPr>
          <p:spPr>
            <a:xfrm>
              <a:off x="5073850" y="4944450"/>
              <a:ext cx="3475" cy="63700"/>
            </a:xfrm>
            <a:custGeom>
              <a:avLst/>
              <a:gdLst/>
              <a:ahLst/>
              <a:cxnLst/>
              <a:rect l="l" t="t" r="r" b="b"/>
              <a:pathLst>
                <a:path w="139" h="2548" fill="none" extrusionOk="0">
                  <a:moveTo>
                    <a:pt x="0" y="1"/>
                  </a:moveTo>
                  <a:lnTo>
                    <a:pt x="0" y="18"/>
                  </a:lnTo>
                  <a:cubicBezTo>
                    <a:pt x="0" y="469"/>
                    <a:pt x="87" y="1179"/>
                    <a:pt x="139" y="1578"/>
                  </a:cubicBezTo>
                  <a:cubicBezTo>
                    <a:pt x="122" y="1907"/>
                    <a:pt x="122" y="2219"/>
                    <a:pt x="139" y="2548"/>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04" name="Google Shape;2204;p57"/>
            <p:cNvSpPr/>
            <p:nvPr/>
          </p:nvSpPr>
          <p:spPr>
            <a:xfrm>
              <a:off x="5098975" y="4912400"/>
              <a:ext cx="9550" cy="56775"/>
            </a:xfrm>
            <a:custGeom>
              <a:avLst/>
              <a:gdLst/>
              <a:ahLst/>
              <a:cxnLst/>
              <a:rect l="l" t="t" r="r" b="b"/>
              <a:pathLst>
                <a:path w="382" h="2271" fill="none" extrusionOk="0">
                  <a:moveTo>
                    <a:pt x="0" y="0"/>
                  </a:moveTo>
                  <a:cubicBezTo>
                    <a:pt x="139" y="693"/>
                    <a:pt x="104" y="1577"/>
                    <a:pt x="382" y="2270"/>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05" name="Google Shape;2205;p57"/>
            <p:cNvSpPr/>
            <p:nvPr/>
          </p:nvSpPr>
          <p:spPr>
            <a:xfrm>
              <a:off x="5123225" y="4879900"/>
              <a:ext cx="6975" cy="59825"/>
            </a:xfrm>
            <a:custGeom>
              <a:avLst/>
              <a:gdLst/>
              <a:ahLst/>
              <a:cxnLst/>
              <a:rect l="l" t="t" r="r" b="b"/>
              <a:pathLst>
                <a:path w="279" h="2393" fill="none" extrusionOk="0">
                  <a:moveTo>
                    <a:pt x="18" y="1"/>
                  </a:moveTo>
                  <a:cubicBezTo>
                    <a:pt x="157" y="798"/>
                    <a:pt x="1" y="1664"/>
                    <a:pt x="278" y="2392"/>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2206" name="Google Shape;2206;p57"/>
          <p:cNvGrpSpPr/>
          <p:nvPr/>
        </p:nvGrpSpPr>
        <p:grpSpPr>
          <a:xfrm>
            <a:off x="6943455" y="2044073"/>
            <a:ext cx="1345889" cy="650004"/>
            <a:chOff x="3041250" y="4665475"/>
            <a:chExt cx="570550" cy="275550"/>
          </a:xfrm>
        </p:grpSpPr>
        <p:sp>
          <p:nvSpPr>
            <p:cNvPr id="2207" name="Google Shape;2207;p57"/>
            <p:cNvSpPr/>
            <p:nvPr/>
          </p:nvSpPr>
          <p:spPr>
            <a:xfrm>
              <a:off x="3049050" y="4711225"/>
              <a:ext cx="561025" cy="226750"/>
            </a:xfrm>
            <a:custGeom>
              <a:avLst/>
              <a:gdLst/>
              <a:ahLst/>
              <a:cxnLst/>
              <a:rect l="l" t="t" r="r" b="b"/>
              <a:pathLst>
                <a:path w="22441" h="9070" extrusionOk="0">
                  <a:moveTo>
                    <a:pt x="4800" y="0"/>
                  </a:moveTo>
                  <a:cubicBezTo>
                    <a:pt x="4780" y="0"/>
                    <a:pt x="4752" y="11"/>
                    <a:pt x="4714" y="59"/>
                  </a:cubicBezTo>
                  <a:cubicBezTo>
                    <a:pt x="3917" y="908"/>
                    <a:pt x="3068" y="1705"/>
                    <a:pt x="2184" y="2433"/>
                  </a:cubicBezTo>
                  <a:cubicBezTo>
                    <a:pt x="1768" y="2814"/>
                    <a:pt x="1335" y="3143"/>
                    <a:pt x="902" y="3473"/>
                  </a:cubicBezTo>
                  <a:cubicBezTo>
                    <a:pt x="590" y="3715"/>
                    <a:pt x="278" y="3941"/>
                    <a:pt x="1" y="4149"/>
                  </a:cubicBezTo>
                  <a:cubicBezTo>
                    <a:pt x="1006" y="5275"/>
                    <a:pt x="2115" y="6263"/>
                    <a:pt x="3050" y="7389"/>
                  </a:cubicBezTo>
                  <a:cubicBezTo>
                    <a:pt x="3588" y="8013"/>
                    <a:pt x="3778" y="8394"/>
                    <a:pt x="4454" y="9070"/>
                  </a:cubicBezTo>
                  <a:lnTo>
                    <a:pt x="4558" y="9070"/>
                  </a:lnTo>
                  <a:cubicBezTo>
                    <a:pt x="4558" y="8325"/>
                    <a:pt x="4593" y="7476"/>
                    <a:pt x="4904" y="6886"/>
                  </a:cubicBezTo>
                  <a:cubicBezTo>
                    <a:pt x="4883" y="6821"/>
                    <a:pt x="5310" y="6798"/>
                    <a:pt x="5927" y="6798"/>
                  </a:cubicBezTo>
                  <a:cubicBezTo>
                    <a:pt x="7264" y="6798"/>
                    <a:pt x="9490" y="6904"/>
                    <a:pt x="9964" y="6904"/>
                  </a:cubicBezTo>
                  <a:cubicBezTo>
                    <a:pt x="13222" y="7112"/>
                    <a:pt x="16410" y="7250"/>
                    <a:pt x="19668" y="7320"/>
                  </a:cubicBezTo>
                  <a:cubicBezTo>
                    <a:pt x="20108" y="7320"/>
                    <a:pt x="21097" y="7561"/>
                    <a:pt x="21787" y="7561"/>
                  </a:cubicBezTo>
                  <a:cubicBezTo>
                    <a:pt x="22022" y="7561"/>
                    <a:pt x="22222" y="7533"/>
                    <a:pt x="22354" y="7458"/>
                  </a:cubicBezTo>
                  <a:cubicBezTo>
                    <a:pt x="21591" y="6834"/>
                    <a:pt x="20846" y="5725"/>
                    <a:pt x="20084" y="5309"/>
                  </a:cubicBezTo>
                  <a:cubicBezTo>
                    <a:pt x="20275" y="4911"/>
                    <a:pt x="20517" y="4530"/>
                    <a:pt x="20812" y="4200"/>
                  </a:cubicBezTo>
                  <a:cubicBezTo>
                    <a:pt x="21297" y="3646"/>
                    <a:pt x="21834" y="3126"/>
                    <a:pt x="22441" y="2693"/>
                  </a:cubicBezTo>
                  <a:lnTo>
                    <a:pt x="22441" y="2554"/>
                  </a:lnTo>
                  <a:lnTo>
                    <a:pt x="20638" y="2554"/>
                  </a:lnTo>
                  <a:cubicBezTo>
                    <a:pt x="20257" y="2520"/>
                    <a:pt x="19893" y="2502"/>
                    <a:pt x="19529" y="2485"/>
                  </a:cubicBezTo>
                  <a:cubicBezTo>
                    <a:pt x="18923" y="2450"/>
                    <a:pt x="18316" y="2433"/>
                    <a:pt x="17727" y="2398"/>
                  </a:cubicBezTo>
                  <a:cubicBezTo>
                    <a:pt x="16826" y="2364"/>
                    <a:pt x="15925" y="2346"/>
                    <a:pt x="15024" y="2329"/>
                  </a:cubicBezTo>
                  <a:cubicBezTo>
                    <a:pt x="13984" y="2312"/>
                    <a:pt x="12945" y="2294"/>
                    <a:pt x="11905" y="2277"/>
                  </a:cubicBezTo>
                  <a:cubicBezTo>
                    <a:pt x="10935" y="2277"/>
                    <a:pt x="9964" y="2260"/>
                    <a:pt x="8994" y="2242"/>
                  </a:cubicBezTo>
                  <a:cubicBezTo>
                    <a:pt x="8283" y="2225"/>
                    <a:pt x="7538" y="2208"/>
                    <a:pt x="6845" y="2208"/>
                  </a:cubicBezTo>
                  <a:cubicBezTo>
                    <a:pt x="6152" y="2190"/>
                    <a:pt x="5459" y="2156"/>
                    <a:pt x="4766" y="2138"/>
                  </a:cubicBezTo>
                  <a:cubicBezTo>
                    <a:pt x="4731" y="2069"/>
                    <a:pt x="4731" y="2052"/>
                    <a:pt x="4740" y="2052"/>
                  </a:cubicBezTo>
                  <a:cubicBezTo>
                    <a:pt x="4749" y="2052"/>
                    <a:pt x="4766" y="2069"/>
                    <a:pt x="4766" y="2069"/>
                  </a:cubicBezTo>
                  <a:cubicBezTo>
                    <a:pt x="4801" y="1532"/>
                    <a:pt x="4870" y="1099"/>
                    <a:pt x="4887" y="614"/>
                  </a:cubicBezTo>
                  <a:cubicBezTo>
                    <a:pt x="4904" y="440"/>
                    <a:pt x="4904" y="250"/>
                    <a:pt x="4904" y="59"/>
                  </a:cubicBezTo>
                  <a:lnTo>
                    <a:pt x="4835" y="59"/>
                  </a:lnTo>
                  <a:cubicBezTo>
                    <a:pt x="4835" y="42"/>
                    <a:pt x="4835" y="24"/>
                    <a:pt x="4835" y="7"/>
                  </a:cubicBezTo>
                  <a:cubicBezTo>
                    <a:pt x="4827" y="7"/>
                    <a:pt x="4816" y="0"/>
                    <a:pt x="480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08" name="Google Shape;2208;p57"/>
            <p:cNvSpPr/>
            <p:nvPr/>
          </p:nvSpPr>
          <p:spPr>
            <a:xfrm>
              <a:off x="3045575" y="4811025"/>
              <a:ext cx="114825" cy="126525"/>
            </a:xfrm>
            <a:custGeom>
              <a:avLst/>
              <a:gdLst/>
              <a:ahLst/>
              <a:cxnLst/>
              <a:rect l="l" t="t" r="r" b="b"/>
              <a:pathLst>
                <a:path w="4593" h="5061" fill="none" extrusionOk="0">
                  <a:moveTo>
                    <a:pt x="1" y="1"/>
                  </a:moveTo>
                  <a:lnTo>
                    <a:pt x="36" y="35"/>
                  </a:lnTo>
                  <a:lnTo>
                    <a:pt x="140" y="157"/>
                  </a:lnTo>
                  <a:cubicBezTo>
                    <a:pt x="1145" y="1266"/>
                    <a:pt x="2254" y="2271"/>
                    <a:pt x="3189" y="3397"/>
                  </a:cubicBezTo>
                  <a:cubicBezTo>
                    <a:pt x="3744" y="4021"/>
                    <a:pt x="3917" y="4402"/>
                    <a:pt x="4593" y="5060"/>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09" name="Google Shape;2209;p57"/>
            <p:cNvSpPr/>
            <p:nvPr/>
          </p:nvSpPr>
          <p:spPr>
            <a:xfrm>
              <a:off x="3047325" y="4710100"/>
              <a:ext cx="124775" cy="106150"/>
            </a:xfrm>
            <a:custGeom>
              <a:avLst/>
              <a:gdLst/>
              <a:ahLst/>
              <a:cxnLst/>
              <a:rect l="l" t="t" r="r" b="b"/>
              <a:pathLst>
                <a:path w="4991" h="4246" fill="none" extrusionOk="0">
                  <a:moveTo>
                    <a:pt x="0" y="4245"/>
                  </a:moveTo>
                  <a:cubicBezTo>
                    <a:pt x="0" y="4245"/>
                    <a:pt x="18" y="4228"/>
                    <a:pt x="18" y="4228"/>
                  </a:cubicBezTo>
                  <a:lnTo>
                    <a:pt x="70" y="4194"/>
                  </a:lnTo>
                  <a:cubicBezTo>
                    <a:pt x="364" y="3986"/>
                    <a:pt x="659" y="3760"/>
                    <a:pt x="971" y="3518"/>
                  </a:cubicBezTo>
                  <a:cubicBezTo>
                    <a:pt x="1387" y="3188"/>
                    <a:pt x="1820" y="2842"/>
                    <a:pt x="2253" y="2478"/>
                  </a:cubicBezTo>
                  <a:cubicBezTo>
                    <a:pt x="3137" y="1750"/>
                    <a:pt x="3986" y="953"/>
                    <a:pt x="4783" y="104"/>
                  </a:cubicBezTo>
                  <a:cubicBezTo>
                    <a:pt x="4852" y="35"/>
                    <a:pt x="4887" y="52"/>
                    <a:pt x="4904" y="52"/>
                  </a:cubicBezTo>
                  <a:cubicBezTo>
                    <a:pt x="4939" y="69"/>
                    <a:pt x="4956" y="52"/>
                    <a:pt x="4991" y="0"/>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10" name="Google Shape;2210;p57"/>
            <p:cNvSpPr/>
            <p:nvPr/>
          </p:nvSpPr>
          <p:spPr>
            <a:xfrm>
              <a:off x="3163425" y="4882950"/>
              <a:ext cx="8675" cy="58075"/>
            </a:xfrm>
            <a:custGeom>
              <a:avLst/>
              <a:gdLst/>
              <a:ahLst/>
              <a:cxnLst/>
              <a:rect l="l" t="t" r="r" b="b"/>
              <a:pathLst>
                <a:path w="347" h="2323" fill="none" extrusionOk="0">
                  <a:moveTo>
                    <a:pt x="0" y="2322"/>
                  </a:moveTo>
                  <a:lnTo>
                    <a:pt x="0" y="2183"/>
                  </a:lnTo>
                  <a:cubicBezTo>
                    <a:pt x="0" y="1456"/>
                    <a:pt x="18" y="607"/>
                    <a:pt x="347" y="0"/>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11" name="Google Shape;2211;p57"/>
            <p:cNvSpPr/>
            <p:nvPr/>
          </p:nvSpPr>
          <p:spPr>
            <a:xfrm>
              <a:off x="3168175" y="4712250"/>
              <a:ext cx="3925" cy="50275"/>
            </a:xfrm>
            <a:custGeom>
              <a:avLst/>
              <a:gdLst/>
              <a:ahLst/>
              <a:cxnLst/>
              <a:rect l="l" t="t" r="r" b="b"/>
              <a:pathLst>
                <a:path w="157" h="2011" fill="none" extrusionOk="0">
                  <a:moveTo>
                    <a:pt x="157" y="1"/>
                  </a:moveTo>
                  <a:cubicBezTo>
                    <a:pt x="157" y="209"/>
                    <a:pt x="157" y="382"/>
                    <a:pt x="122" y="555"/>
                  </a:cubicBezTo>
                  <a:cubicBezTo>
                    <a:pt x="105" y="1058"/>
                    <a:pt x="53" y="1474"/>
                    <a:pt x="1" y="201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12" name="Google Shape;2212;p57"/>
            <p:cNvSpPr/>
            <p:nvPr/>
          </p:nvSpPr>
          <p:spPr>
            <a:xfrm>
              <a:off x="3170350" y="4877750"/>
              <a:ext cx="439725" cy="27300"/>
            </a:xfrm>
            <a:custGeom>
              <a:avLst/>
              <a:gdLst/>
              <a:ahLst/>
              <a:cxnLst/>
              <a:rect l="l" t="t" r="r" b="b"/>
              <a:pathLst>
                <a:path w="17589" h="1092" fill="none" extrusionOk="0">
                  <a:moveTo>
                    <a:pt x="70" y="208"/>
                  </a:moveTo>
                  <a:cubicBezTo>
                    <a:pt x="0" y="0"/>
                    <a:pt x="4419" y="243"/>
                    <a:pt x="5112" y="243"/>
                  </a:cubicBezTo>
                  <a:cubicBezTo>
                    <a:pt x="8370" y="451"/>
                    <a:pt x="11558" y="589"/>
                    <a:pt x="14816" y="659"/>
                  </a:cubicBezTo>
                  <a:cubicBezTo>
                    <a:pt x="15405" y="659"/>
                    <a:pt x="16982" y="1092"/>
                    <a:pt x="17502" y="780"/>
                  </a:cubicBezTo>
                  <a:lnTo>
                    <a:pt x="17519" y="780"/>
                  </a:lnTo>
                  <a:cubicBezTo>
                    <a:pt x="17537" y="780"/>
                    <a:pt x="17571" y="763"/>
                    <a:pt x="17589" y="745"/>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13" name="Google Shape;2213;p57"/>
            <p:cNvSpPr/>
            <p:nvPr/>
          </p:nvSpPr>
          <p:spPr>
            <a:xfrm>
              <a:off x="3166875" y="4760775"/>
              <a:ext cx="443200" cy="13875"/>
            </a:xfrm>
            <a:custGeom>
              <a:avLst/>
              <a:gdLst/>
              <a:ahLst/>
              <a:cxnLst/>
              <a:rect l="l" t="t" r="r" b="b"/>
              <a:pathLst>
                <a:path w="17728" h="555" fill="none" extrusionOk="0">
                  <a:moveTo>
                    <a:pt x="53" y="70"/>
                  </a:moveTo>
                  <a:cubicBezTo>
                    <a:pt x="53" y="70"/>
                    <a:pt x="1" y="0"/>
                    <a:pt x="53" y="139"/>
                  </a:cubicBezTo>
                  <a:cubicBezTo>
                    <a:pt x="746" y="174"/>
                    <a:pt x="1456" y="191"/>
                    <a:pt x="2132" y="208"/>
                  </a:cubicBezTo>
                  <a:cubicBezTo>
                    <a:pt x="2825" y="226"/>
                    <a:pt x="3570" y="243"/>
                    <a:pt x="4281" y="243"/>
                  </a:cubicBezTo>
                  <a:cubicBezTo>
                    <a:pt x="5251" y="260"/>
                    <a:pt x="6222" y="278"/>
                    <a:pt x="7192" y="295"/>
                  </a:cubicBezTo>
                  <a:cubicBezTo>
                    <a:pt x="8232" y="295"/>
                    <a:pt x="9271" y="312"/>
                    <a:pt x="10311" y="330"/>
                  </a:cubicBezTo>
                  <a:cubicBezTo>
                    <a:pt x="11212" y="347"/>
                    <a:pt x="12113" y="382"/>
                    <a:pt x="13014" y="416"/>
                  </a:cubicBezTo>
                  <a:cubicBezTo>
                    <a:pt x="13603" y="434"/>
                    <a:pt x="14210" y="468"/>
                    <a:pt x="14816" y="486"/>
                  </a:cubicBezTo>
                  <a:cubicBezTo>
                    <a:pt x="15180" y="520"/>
                    <a:pt x="15544" y="538"/>
                    <a:pt x="15925" y="555"/>
                  </a:cubicBezTo>
                  <a:lnTo>
                    <a:pt x="17728" y="555"/>
                  </a:ln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14" name="Google Shape;2214;p57"/>
            <p:cNvSpPr/>
            <p:nvPr/>
          </p:nvSpPr>
          <p:spPr>
            <a:xfrm>
              <a:off x="3551575" y="4844375"/>
              <a:ext cx="56775" cy="53325"/>
            </a:xfrm>
            <a:custGeom>
              <a:avLst/>
              <a:gdLst/>
              <a:ahLst/>
              <a:cxnLst/>
              <a:rect l="l" t="t" r="r" b="b"/>
              <a:pathLst>
                <a:path w="2271" h="2133" fill="none" extrusionOk="0">
                  <a:moveTo>
                    <a:pt x="2270" y="2132"/>
                  </a:moveTo>
                  <a:lnTo>
                    <a:pt x="2270" y="2132"/>
                  </a:lnTo>
                  <a:cubicBezTo>
                    <a:pt x="1508" y="1508"/>
                    <a:pt x="745" y="399"/>
                    <a:pt x="0" y="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15" name="Google Shape;2215;p57"/>
            <p:cNvSpPr/>
            <p:nvPr/>
          </p:nvSpPr>
          <p:spPr>
            <a:xfrm>
              <a:off x="3551125" y="4778100"/>
              <a:ext cx="58950" cy="65875"/>
            </a:xfrm>
            <a:custGeom>
              <a:avLst/>
              <a:gdLst/>
              <a:ahLst/>
              <a:cxnLst/>
              <a:rect l="l" t="t" r="r" b="b"/>
              <a:pathLst>
                <a:path w="2358" h="2635" fill="none" extrusionOk="0">
                  <a:moveTo>
                    <a:pt x="1" y="2634"/>
                  </a:moveTo>
                  <a:cubicBezTo>
                    <a:pt x="192" y="2236"/>
                    <a:pt x="434" y="1855"/>
                    <a:pt x="729" y="1525"/>
                  </a:cubicBezTo>
                  <a:cubicBezTo>
                    <a:pt x="1214" y="954"/>
                    <a:pt x="1751" y="451"/>
                    <a:pt x="2358" y="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16" name="Google Shape;2216;p57"/>
            <p:cNvSpPr/>
            <p:nvPr/>
          </p:nvSpPr>
          <p:spPr>
            <a:xfrm>
              <a:off x="3608325" y="4866475"/>
              <a:ext cx="3475" cy="31225"/>
            </a:xfrm>
            <a:custGeom>
              <a:avLst/>
              <a:gdLst/>
              <a:ahLst/>
              <a:cxnLst/>
              <a:rect l="l" t="t" r="r" b="b"/>
              <a:pathLst>
                <a:path w="139" h="1249" fill="none" extrusionOk="0">
                  <a:moveTo>
                    <a:pt x="0" y="1248"/>
                  </a:moveTo>
                  <a:lnTo>
                    <a:pt x="0" y="1231"/>
                  </a:lnTo>
                  <a:cubicBezTo>
                    <a:pt x="70" y="815"/>
                    <a:pt x="122" y="416"/>
                    <a:pt x="139" y="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17" name="Google Shape;2217;p57"/>
            <p:cNvSpPr/>
            <p:nvPr/>
          </p:nvSpPr>
          <p:spPr>
            <a:xfrm>
              <a:off x="3571925" y="4817950"/>
              <a:ext cx="39875" cy="48550"/>
            </a:xfrm>
            <a:custGeom>
              <a:avLst/>
              <a:gdLst/>
              <a:ahLst/>
              <a:cxnLst/>
              <a:rect l="l" t="t" r="r" b="b"/>
              <a:pathLst>
                <a:path w="1595" h="1942" fill="none" extrusionOk="0">
                  <a:moveTo>
                    <a:pt x="1595" y="1942"/>
                  </a:moveTo>
                  <a:cubicBezTo>
                    <a:pt x="1318" y="1508"/>
                    <a:pt x="1006" y="1110"/>
                    <a:pt x="659" y="746"/>
                  </a:cubicBezTo>
                  <a:cubicBezTo>
                    <a:pt x="434" y="486"/>
                    <a:pt x="191" y="226"/>
                    <a:pt x="1" y="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18" name="Google Shape;2218;p57"/>
            <p:cNvSpPr/>
            <p:nvPr/>
          </p:nvSpPr>
          <p:spPr>
            <a:xfrm>
              <a:off x="3577125" y="4836575"/>
              <a:ext cx="11300" cy="24725"/>
            </a:xfrm>
            <a:custGeom>
              <a:avLst/>
              <a:gdLst/>
              <a:ahLst/>
              <a:cxnLst/>
              <a:rect l="l" t="t" r="r" b="b"/>
              <a:pathLst>
                <a:path w="452" h="989" fill="none" extrusionOk="0">
                  <a:moveTo>
                    <a:pt x="1" y="989"/>
                  </a:moveTo>
                  <a:cubicBezTo>
                    <a:pt x="70" y="625"/>
                    <a:pt x="226" y="295"/>
                    <a:pt x="451" y="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19" name="Google Shape;2219;p57"/>
            <p:cNvSpPr/>
            <p:nvPr/>
          </p:nvSpPr>
          <p:spPr>
            <a:xfrm>
              <a:off x="3606575" y="4739975"/>
              <a:ext cx="3500" cy="38150"/>
            </a:xfrm>
            <a:custGeom>
              <a:avLst/>
              <a:gdLst/>
              <a:ahLst/>
              <a:cxnLst/>
              <a:rect l="l" t="t" r="r" b="b"/>
              <a:pathLst>
                <a:path w="140" h="1526" fill="none" extrusionOk="0">
                  <a:moveTo>
                    <a:pt x="140" y="1526"/>
                  </a:moveTo>
                  <a:lnTo>
                    <a:pt x="140" y="1387"/>
                  </a:lnTo>
                  <a:cubicBezTo>
                    <a:pt x="140" y="919"/>
                    <a:pt x="122" y="313"/>
                    <a:pt x="1" y="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20" name="Google Shape;2220;p57"/>
            <p:cNvSpPr/>
            <p:nvPr/>
          </p:nvSpPr>
          <p:spPr>
            <a:xfrm>
              <a:off x="3172075" y="4726125"/>
              <a:ext cx="434525" cy="13875"/>
            </a:xfrm>
            <a:custGeom>
              <a:avLst/>
              <a:gdLst/>
              <a:ahLst/>
              <a:cxnLst/>
              <a:rect l="l" t="t" r="r" b="b"/>
              <a:pathLst>
                <a:path w="17381" h="555" fill="none" extrusionOk="0">
                  <a:moveTo>
                    <a:pt x="17381" y="555"/>
                  </a:moveTo>
                  <a:cubicBezTo>
                    <a:pt x="16965" y="555"/>
                    <a:pt x="16480" y="555"/>
                    <a:pt x="15995" y="537"/>
                  </a:cubicBezTo>
                  <a:cubicBezTo>
                    <a:pt x="15735" y="537"/>
                    <a:pt x="15475" y="520"/>
                    <a:pt x="15232" y="485"/>
                  </a:cubicBezTo>
                  <a:cubicBezTo>
                    <a:pt x="15042" y="468"/>
                    <a:pt x="14868" y="451"/>
                    <a:pt x="14678" y="433"/>
                  </a:cubicBezTo>
                  <a:cubicBezTo>
                    <a:pt x="14019" y="381"/>
                    <a:pt x="13378" y="364"/>
                    <a:pt x="12737" y="329"/>
                  </a:cubicBezTo>
                  <a:cubicBezTo>
                    <a:pt x="12321" y="312"/>
                    <a:pt x="11905" y="295"/>
                    <a:pt x="11489" y="277"/>
                  </a:cubicBezTo>
                  <a:cubicBezTo>
                    <a:pt x="11073" y="260"/>
                    <a:pt x="10658" y="260"/>
                    <a:pt x="10242" y="243"/>
                  </a:cubicBezTo>
                  <a:cubicBezTo>
                    <a:pt x="9133" y="225"/>
                    <a:pt x="8024" y="225"/>
                    <a:pt x="6915" y="191"/>
                  </a:cubicBezTo>
                  <a:cubicBezTo>
                    <a:pt x="5962" y="191"/>
                    <a:pt x="5009" y="174"/>
                    <a:pt x="4073" y="139"/>
                  </a:cubicBezTo>
                  <a:cubicBezTo>
                    <a:pt x="3605" y="139"/>
                    <a:pt x="2843" y="156"/>
                    <a:pt x="2063" y="139"/>
                  </a:cubicBezTo>
                  <a:cubicBezTo>
                    <a:pt x="1370" y="156"/>
                    <a:pt x="677" y="104"/>
                    <a:pt x="1" y="0"/>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21" name="Google Shape;2221;p57"/>
            <p:cNvSpPr/>
            <p:nvPr/>
          </p:nvSpPr>
          <p:spPr>
            <a:xfrm>
              <a:off x="3041250" y="4765975"/>
              <a:ext cx="7825" cy="52000"/>
            </a:xfrm>
            <a:custGeom>
              <a:avLst/>
              <a:gdLst/>
              <a:ahLst/>
              <a:cxnLst/>
              <a:rect l="l" t="t" r="r" b="b"/>
              <a:pathLst>
                <a:path w="313" h="2080" fill="none" extrusionOk="0">
                  <a:moveTo>
                    <a:pt x="313" y="2080"/>
                  </a:moveTo>
                  <a:cubicBezTo>
                    <a:pt x="295" y="2045"/>
                    <a:pt x="278" y="2028"/>
                    <a:pt x="261" y="1993"/>
                  </a:cubicBezTo>
                  <a:cubicBezTo>
                    <a:pt x="243" y="1941"/>
                    <a:pt x="226" y="1889"/>
                    <a:pt x="209" y="1837"/>
                  </a:cubicBezTo>
                  <a:cubicBezTo>
                    <a:pt x="35" y="1283"/>
                    <a:pt x="1" y="694"/>
                    <a:pt x="122" y="122"/>
                  </a:cubicBezTo>
                  <a:lnTo>
                    <a:pt x="122" y="122"/>
                  </a:lnTo>
                  <a:cubicBezTo>
                    <a:pt x="139" y="87"/>
                    <a:pt x="157" y="35"/>
                    <a:pt x="174" y="0"/>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22" name="Google Shape;2222;p57"/>
            <p:cNvSpPr/>
            <p:nvPr/>
          </p:nvSpPr>
          <p:spPr>
            <a:xfrm>
              <a:off x="3045575" y="4667200"/>
              <a:ext cx="119600" cy="102275"/>
            </a:xfrm>
            <a:custGeom>
              <a:avLst/>
              <a:gdLst/>
              <a:ahLst/>
              <a:cxnLst/>
              <a:rect l="l" t="t" r="r" b="b"/>
              <a:pathLst>
                <a:path w="4784" h="4091" fill="none" extrusionOk="0">
                  <a:moveTo>
                    <a:pt x="1" y="4090"/>
                  </a:moveTo>
                  <a:cubicBezTo>
                    <a:pt x="261" y="3674"/>
                    <a:pt x="555" y="3276"/>
                    <a:pt x="919" y="2929"/>
                  </a:cubicBezTo>
                  <a:cubicBezTo>
                    <a:pt x="1335" y="2531"/>
                    <a:pt x="1768" y="2149"/>
                    <a:pt x="2219" y="1785"/>
                  </a:cubicBezTo>
                  <a:cubicBezTo>
                    <a:pt x="3033" y="1144"/>
                    <a:pt x="3882" y="538"/>
                    <a:pt x="4784" y="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23" name="Google Shape;2223;p57"/>
            <p:cNvSpPr/>
            <p:nvPr/>
          </p:nvSpPr>
          <p:spPr>
            <a:xfrm>
              <a:off x="3168625" y="4665475"/>
              <a:ext cx="1750" cy="48550"/>
            </a:xfrm>
            <a:custGeom>
              <a:avLst/>
              <a:gdLst/>
              <a:ahLst/>
              <a:cxnLst/>
              <a:rect l="l" t="t" r="r" b="b"/>
              <a:pathLst>
                <a:path w="70" h="1942" fill="none" extrusionOk="0">
                  <a:moveTo>
                    <a:pt x="69" y="1941"/>
                  </a:moveTo>
                  <a:lnTo>
                    <a:pt x="69" y="1872"/>
                  </a:lnTo>
                  <a:cubicBezTo>
                    <a:pt x="69" y="1854"/>
                    <a:pt x="69" y="1837"/>
                    <a:pt x="69" y="1837"/>
                  </a:cubicBezTo>
                  <a:cubicBezTo>
                    <a:pt x="69" y="1335"/>
                    <a:pt x="18" y="815"/>
                    <a:pt x="0" y="70"/>
                  </a:cubicBezTo>
                  <a:cubicBezTo>
                    <a:pt x="0" y="52"/>
                    <a:pt x="0" y="18"/>
                    <a:pt x="0" y="0"/>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24" name="Google Shape;2224;p57"/>
            <p:cNvSpPr/>
            <p:nvPr/>
          </p:nvSpPr>
          <p:spPr>
            <a:xfrm>
              <a:off x="3069850" y="4743450"/>
              <a:ext cx="1750" cy="52000"/>
            </a:xfrm>
            <a:custGeom>
              <a:avLst/>
              <a:gdLst/>
              <a:ahLst/>
              <a:cxnLst/>
              <a:rect l="l" t="t" r="r" b="b"/>
              <a:pathLst>
                <a:path w="70" h="2080" fill="none" extrusionOk="0">
                  <a:moveTo>
                    <a:pt x="0" y="2080"/>
                  </a:moveTo>
                  <a:cubicBezTo>
                    <a:pt x="0" y="1456"/>
                    <a:pt x="70" y="693"/>
                    <a:pt x="70" y="0"/>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25" name="Google Shape;2225;p57"/>
            <p:cNvSpPr/>
            <p:nvPr/>
          </p:nvSpPr>
          <p:spPr>
            <a:xfrm>
              <a:off x="3099300" y="4714000"/>
              <a:ext cx="5225" cy="57200"/>
            </a:xfrm>
            <a:custGeom>
              <a:avLst/>
              <a:gdLst/>
              <a:ahLst/>
              <a:cxnLst/>
              <a:rect l="l" t="t" r="r" b="b"/>
              <a:pathLst>
                <a:path w="209" h="2288" fill="none" extrusionOk="0">
                  <a:moveTo>
                    <a:pt x="139" y="2287"/>
                  </a:moveTo>
                  <a:cubicBezTo>
                    <a:pt x="1" y="1664"/>
                    <a:pt x="209" y="780"/>
                    <a:pt x="139" y="0"/>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26" name="Google Shape;2226;p57"/>
            <p:cNvSpPr/>
            <p:nvPr/>
          </p:nvSpPr>
          <p:spPr>
            <a:xfrm>
              <a:off x="3135700" y="4694925"/>
              <a:ext cx="3475" cy="46825"/>
            </a:xfrm>
            <a:custGeom>
              <a:avLst/>
              <a:gdLst/>
              <a:ahLst/>
              <a:cxnLst/>
              <a:rect l="l" t="t" r="r" b="b"/>
              <a:pathLst>
                <a:path w="139" h="1873" fill="none" extrusionOk="0">
                  <a:moveTo>
                    <a:pt x="0" y="1872"/>
                  </a:moveTo>
                  <a:cubicBezTo>
                    <a:pt x="139" y="1525"/>
                    <a:pt x="70" y="555"/>
                    <a:pt x="70" y="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27" name="Google Shape;2227;p57"/>
            <p:cNvSpPr/>
            <p:nvPr/>
          </p:nvSpPr>
          <p:spPr>
            <a:xfrm>
              <a:off x="3273875" y="4729575"/>
              <a:ext cx="25" cy="36425"/>
            </a:xfrm>
            <a:custGeom>
              <a:avLst/>
              <a:gdLst/>
              <a:ahLst/>
              <a:cxnLst/>
              <a:rect l="l" t="t" r="r" b="b"/>
              <a:pathLst>
                <a:path w="1" h="1457" fill="none" extrusionOk="0">
                  <a:moveTo>
                    <a:pt x="1" y="1456"/>
                  </a:moveTo>
                  <a:lnTo>
                    <a:pt x="1" y="1"/>
                  </a:ln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28" name="Google Shape;2228;p57"/>
            <p:cNvSpPr/>
            <p:nvPr/>
          </p:nvSpPr>
          <p:spPr>
            <a:xfrm>
              <a:off x="3344925" y="4731325"/>
              <a:ext cx="2200" cy="31200"/>
            </a:xfrm>
            <a:custGeom>
              <a:avLst/>
              <a:gdLst/>
              <a:ahLst/>
              <a:cxnLst/>
              <a:rect l="l" t="t" r="r" b="b"/>
              <a:pathLst>
                <a:path w="88" h="1248" fill="none" extrusionOk="0">
                  <a:moveTo>
                    <a:pt x="70" y="1248"/>
                  </a:moveTo>
                  <a:cubicBezTo>
                    <a:pt x="87" y="832"/>
                    <a:pt x="70" y="416"/>
                    <a:pt x="1" y="0"/>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29" name="Google Shape;2229;p57"/>
            <p:cNvSpPr/>
            <p:nvPr/>
          </p:nvSpPr>
          <p:spPr>
            <a:xfrm>
              <a:off x="3424200" y="4733050"/>
              <a:ext cx="3925" cy="32950"/>
            </a:xfrm>
            <a:custGeom>
              <a:avLst/>
              <a:gdLst/>
              <a:ahLst/>
              <a:cxnLst/>
              <a:rect l="l" t="t" r="r" b="b"/>
              <a:pathLst>
                <a:path w="157" h="1318" fill="none" extrusionOk="0">
                  <a:moveTo>
                    <a:pt x="18" y="1317"/>
                  </a:moveTo>
                  <a:cubicBezTo>
                    <a:pt x="1" y="884"/>
                    <a:pt x="35" y="434"/>
                    <a:pt x="157" y="0"/>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30" name="Google Shape;2230;p57"/>
            <p:cNvSpPr/>
            <p:nvPr/>
          </p:nvSpPr>
          <p:spPr>
            <a:xfrm>
              <a:off x="3490050" y="4736525"/>
              <a:ext cx="2200" cy="32950"/>
            </a:xfrm>
            <a:custGeom>
              <a:avLst/>
              <a:gdLst/>
              <a:ahLst/>
              <a:cxnLst/>
              <a:rect l="l" t="t" r="r" b="b"/>
              <a:pathLst>
                <a:path w="88" h="1318" fill="none" extrusionOk="0">
                  <a:moveTo>
                    <a:pt x="87" y="1317"/>
                  </a:moveTo>
                  <a:cubicBezTo>
                    <a:pt x="35" y="884"/>
                    <a:pt x="1" y="451"/>
                    <a:pt x="18" y="0"/>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31" name="Google Shape;2231;p57"/>
            <p:cNvSpPr/>
            <p:nvPr/>
          </p:nvSpPr>
          <p:spPr>
            <a:xfrm>
              <a:off x="3535550" y="4736950"/>
              <a:ext cx="3475" cy="35975"/>
            </a:xfrm>
            <a:custGeom>
              <a:avLst/>
              <a:gdLst/>
              <a:ahLst/>
              <a:cxnLst/>
              <a:rect l="l" t="t" r="r" b="b"/>
              <a:pathLst>
                <a:path w="139" h="1439" fill="none" extrusionOk="0">
                  <a:moveTo>
                    <a:pt x="69" y="1439"/>
                  </a:moveTo>
                  <a:cubicBezTo>
                    <a:pt x="69" y="953"/>
                    <a:pt x="0" y="486"/>
                    <a:pt x="139" y="0"/>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32" name="Google Shape;2232;p57"/>
            <p:cNvSpPr/>
            <p:nvPr/>
          </p:nvSpPr>
          <p:spPr>
            <a:xfrm>
              <a:off x="3571925" y="4739975"/>
              <a:ext cx="25" cy="34675"/>
            </a:xfrm>
            <a:custGeom>
              <a:avLst/>
              <a:gdLst/>
              <a:ahLst/>
              <a:cxnLst/>
              <a:rect l="l" t="t" r="r" b="b"/>
              <a:pathLst>
                <a:path w="1" h="1387" fill="none" extrusionOk="0">
                  <a:moveTo>
                    <a:pt x="1" y="1387"/>
                  </a:moveTo>
                  <a:lnTo>
                    <a:pt x="1" y="1"/>
                  </a:ln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33" name="Google Shape;2233;p57"/>
            <p:cNvSpPr/>
            <p:nvPr/>
          </p:nvSpPr>
          <p:spPr>
            <a:xfrm>
              <a:off x="3219725" y="4733050"/>
              <a:ext cx="3925" cy="32950"/>
            </a:xfrm>
            <a:custGeom>
              <a:avLst/>
              <a:gdLst/>
              <a:ahLst/>
              <a:cxnLst/>
              <a:rect l="l" t="t" r="r" b="b"/>
              <a:pathLst>
                <a:path w="157" h="1318" fill="none" extrusionOk="0">
                  <a:moveTo>
                    <a:pt x="18" y="1317"/>
                  </a:moveTo>
                  <a:cubicBezTo>
                    <a:pt x="1" y="867"/>
                    <a:pt x="53" y="434"/>
                    <a:pt x="157" y="0"/>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2234" name="Google Shape;2234;p57"/>
          <p:cNvGrpSpPr/>
          <p:nvPr/>
        </p:nvGrpSpPr>
        <p:grpSpPr>
          <a:xfrm>
            <a:off x="10280484" y="1694623"/>
            <a:ext cx="806117" cy="1593955"/>
            <a:chOff x="3235775" y="3890475"/>
            <a:chExt cx="307600" cy="608225"/>
          </a:xfrm>
        </p:grpSpPr>
        <p:sp>
          <p:nvSpPr>
            <p:cNvPr id="2235" name="Google Shape;2235;p57"/>
            <p:cNvSpPr/>
            <p:nvPr/>
          </p:nvSpPr>
          <p:spPr>
            <a:xfrm>
              <a:off x="3235775" y="4415175"/>
              <a:ext cx="78325" cy="59025"/>
            </a:xfrm>
            <a:custGeom>
              <a:avLst/>
              <a:gdLst/>
              <a:ahLst/>
              <a:cxnLst/>
              <a:rect l="l" t="t" r="r" b="b"/>
              <a:pathLst>
                <a:path w="3133" h="2361" extrusionOk="0">
                  <a:moveTo>
                    <a:pt x="1277" y="1"/>
                  </a:moveTo>
                  <a:cubicBezTo>
                    <a:pt x="884" y="1"/>
                    <a:pt x="492" y="178"/>
                    <a:pt x="312" y="516"/>
                  </a:cubicBezTo>
                  <a:lnTo>
                    <a:pt x="277" y="499"/>
                  </a:lnTo>
                  <a:cubicBezTo>
                    <a:pt x="35" y="863"/>
                    <a:pt x="0" y="1331"/>
                    <a:pt x="173" y="1747"/>
                  </a:cubicBezTo>
                  <a:cubicBezTo>
                    <a:pt x="421" y="2184"/>
                    <a:pt x="788" y="2361"/>
                    <a:pt x="1158" y="2361"/>
                  </a:cubicBezTo>
                  <a:cubicBezTo>
                    <a:pt x="2136" y="2361"/>
                    <a:pt x="3132" y="1127"/>
                    <a:pt x="1975" y="222"/>
                  </a:cubicBezTo>
                  <a:cubicBezTo>
                    <a:pt x="1780" y="73"/>
                    <a:pt x="1528" y="1"/>
                    <a:pt x="1277"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36" name="Google Shape;2236;p57"/>
            <p:cNvSpPr/>
            <p:nvPr/>
          </p:nvSpPr>
          <p:spPr>
            <a:xfrm>
              <a:off x="3242250" y="3895750"/>
              <a:ext cx="263425" cy="473875"/>
            </a:xfrm>
            <a:custGeom>
              <a:avLst/>
              <a:gdLst/>
              <a:ahLst/>
              <a:cxnLst/>
              <a:rect l="l" t="t" r="r" b="b"/>
              <a:pathLst>
                <a:path w="10537" h="18955" extrusionOk="0">
                  <a:moveTo>
                    <a:pt x="5271" y="1"/>
                  </a:moveTo>
                  <a:cubicBezTo>
                    <a:pt x="5149" y="1"/>
                    <a:pt x="5027" y="5"/>
                    <a:pt x="4905" y="14"/>
                  </a:cubicBezTo>
                  <a:cubicBezTo>
                    <a:pt x="4177" y="49"/>
                    <a:pt x="3484" y="257"/>
                    <a:pt x="2843" y="586"/>
                  </a:cubicBezTo>
                  <a:cubicBezTo>
                    <a:pt x="1942" y="1002"/>
                    <a:pt x="209" y="2059"/>
                    <a:pt x="1" y="3359"/>
                  </a:cubicBezTo>
                  <a:cubicBezTo>
                    <a:pt x="486" y="3567"/>
                    <a:pt x="1942" y="3567"/>
                    <a:pt x="2566" y="3567"/>
                  </a:cubicBezTo>
                  <a:cubicBezTo>
                    <a:pt x="3212" y="2618"/>
                    <a:pt x="4125" y="2132"/>
                    <a:pt x="5018" y="2132"/>
                  </a:cubicBezTo>
                  <a:cubicBezTo>
                    <a:pt x="6016" y="2132"/>
                    <a:pt x="6990" y="2739"/>
                    <a:pt x="7539" y="3983"/>
                  </a:cubicBezTo>
                  <a:cubicBezTo>
                    <a:pt x="8509" y="6201"/>
                    <a:pt x="6776" y="8003"/>
                    <a:pt x="5043" y="9112"/>
                  </a:cubicBezTo>
                  <a:cubicBezTo>
                    <a:pt x="3241" y="10290"/>
                    <a:pt x="1439" y="11538"/>
                    <a:pt x="815" y="13756"/>
                  </a:cubicBezTo>
                  <a:cubicBezTo>
                    <a:pt x="400" y="15419"/>
                    <a:pt x="330" y="17152"/>
                    <a:pt x="261" y="18815"/>
                  </a:cubicBezTo>
                  <a:lnTo>
                    <a:pt x="261" y="18954"/>
                  </a:lnTo>
                  <a:cubicBezTo>
                    <a:pt x="599" y="18894"/>
                    <a:pt x="1039" y="18816"/>
                    <a:pt x="1416" y="18816"/>
                  </a:cubicBezTo>
                  <a:cubicBezTo>
                    <a:pt x="1578" y="18816"/>
                    <a:pt x="1729" y="18831"/>
                    <a:pt x="1855" y="18867"/>
                  </a:cubicBezTo>
                  <a:lnTo>
                    <a:pt x="2011" y="18867"/>
                  </a:lnTo>
                  <a:cubicBezTo>
                    <a:pt x="2063" y="17932"/>
                    <a:pt x="2219" y="17013"/>
                    <a:pt x="2444" y="16095"/>
                  </a:cubicBezTo>
                  <a:cubicBezTo>
                    <a:pt x="2600" y="15471"/>
                    <a:pt x="2843" y="14865"/>
                    <a:pt x="3172" y="14310"/>
                  </a:cubicBezTo>
                  <a:cubicBezTo>
                    <a:pt x="3224" y="14189"/>
                    <a:pt x="3293" y="14068"/>
                    <a:pt x="3380" y="13946"/>
                  </a:cubicBezTo>
                  <a:cubicBezTo>
                    <a:pt x="3727" y="13426"/>
                    <a:pt x="4142" y="12959"/>
                    <a:pt x="4628" y="12560"/>
                  </a:cubicBezTo>
                  <a:cubicBezTo>
                    <a:pt x="5217" y="12109"/>
                    <a:pt x="5841" y="11694"/>
                    <a:pt x="6482" y="11330"/>
                  </a:cubicBezTo>
                  <a:cubicBezTo>
                    <a:pt x="7157" y="10931"/>
                    <a:pt x="7799" y="10498"/>
                    <a:pt x="8405" y="10013"/>
                  </a:cubicBezTo>
                  <a:cubicBezTo>
                    <a:pt x="8717" y="9736"/>
                    <a:pt x="9012" y="9424"/>
                    <a:pt x="9272" y="9094"/>
                  </a:cubicBezTo>
                  <a:cubicBezTo>
                    <a:pt x="9462" y="8869"/>
                    <a:pt x="9635" y="8609"/>
                    <a:pt x="9774" y="8349"/>
                  </a:cubicBezTo>
                  <a:cubicBezTo>
                    <a:pt x="10138" y="7708"/>
                    <a:pt x="10363" y="6998"/>
                    <a:pt x="10467" y="6287"/>
                  </a:cubicBezTo>
                  <a:cubicBezTo>
                    <a:pt x="10536" y="5750"/>
                    <a:pt x="10536" y="5196"/>
                    <a:pt x="10467" y="4676"/>
                  </a:cubicBezTo>
                  <a:cubicBezTo>
                    <a:pt x="10381" y="4121"/>
                    <a:pt x="10242" y="3584"/>
                    <a:pt x="9999" y="3081"/>
                  </a:cubicBezTo>
                  <a:cubicBezTo>
                    <a:pt x="9861" y="2752"/>
                    <a:pt x="9687" y="2458"/>
                    <a:pt x="9479" y="2180"/>
                  </a:cubicBezTo>
                  <a:cubicBezTo>
                    <a:pt x="9410" y="2094"/>
                    <a:pt x="9358" y="2007"/>
                    <a:pt x="9272" y="1920"/>
                  </a:cubicBezTo>
                  <a:cubicBezTo>
                    <a:pt x="8960" y="1539"/>
                    <a:pt x="8596" y="1193"/>
                    <a:pt x="8180" y="915"/>
                  </a:cubicBezTo>
                  <a:cubicBezTo>
                    <a:pt x="7327" y="326"/>
                    <a:pt x="6308" y="1"/>
                    <a:pt x="527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37" name="Google Shape;2237;p57"/>
            <p:cNvSpPr/>
            <p:nvPr/>
          </p:nvSpPr>
          <p:spPr>
            <a:xfrm>
              <a:off x="3241825" y="3893925"/>
              <a:ext cx="263850" cy="473100"/>
            </a:xfrm>
            <a:custGeom>
              <a:avLst/>
              <a:gdLst/>
              <a:ahLst/>
              <a:cxnLst/>
              <a:rect l="l" t="t" r="r" b="b"/>
              <a:pathLst>
                <a:path w="10554" h="18924" fill="none" extrusionOk="0">
                  <a:moveTo>
                    <a:pt x="1" y="3414"/>
                  </a:moveTo>
                  <a:cubicBezTo>
                    <a:pt x="209" y="2115"/>
                    <a:pt x="1941" y="1058"/>
                    <a:pt x="2842" y="642"/>
                  </a:cubicBezTo>
                  <a:cubicBezTo>
                    <a:pt x="3484" y="313"/>
                    <a:pt x="4194" y="122"/>
                    <a:pt x="4905" y="70"/>
                  </a:cubicBezTo>
                  <a:cubicBezTo>
                    <a:pt x="6065" y="1"/>
                    <a:pt x="7226" y="313"/>
                    <a:pt x="8180" y="988"/>
                  </a:cubicBezTo>
                  <a:cubicBezTo>
                    <a:pt x="8595" y="1266"/>
                    <a:pt x="8959" y="1595"/>
                    <a:pt x="9289" y="1976"/>
                  </a:cubicBezTo>
                  <a:cubicBezTo>
                    <a:pt x="9358" y="2063"/>
                    <a:pt x="9427" y="2149"/>
                    <a:pt x="9479" y="2236"/>
                  </a:cubicBezTo>
                  <a:cubicBezTo>
                    <a:pt x="9687" y="2513"/>
                    <a:pt x="9860" y="2825"/>
                    <a:pt x="10016" y="3137"/>
                  </a:cubicBezTo>
                  <a:cubicBezTo>
                    <a:pt x="10242" y="3640"/>
                    <a:pt x="10398" y="4177"/>
                    <a:pt x="10467" y="4731"/>
                  </a:cubicBezTo>
                  <a:cubicBezTo>
                    <a:pt x="10553" y="5269"/>
                    <a:pt x="10553" y="5806"/>
                    <a:pt x="10467" y="6343"/>
                  </a:cubicBezTo>
                  <a:cubicBezTo>
                    <a:pt x="10380" y="7071"/>
                    <a:pt x="10155" y="7764"/>
                    <a:pt x="9791" y="8405"/>
                  </a:cubicBezTo>
                  <a:cubicBezTo>
                    <a:pt x="9652" y="8682"/>
                    <a:pt x="9479" y="8925"/>
                    <a:pt x="9271" y="9167"/>
                  </a:cubicBezTo>
                  <a:cubicBezTo>
                    <a:pt x="9029" y="9497"/>
                    <a:pt x="8734" y="9791"/>
                    <a:pt x="8405" y="10068"/>
                  </a:cubicBezTo>
                  <a:cubicBezTo>
                    <a:pt x="7816" y="10554"/>
                    <a:pt x="7174" y="11004"/>
                    <a:pt x="6499" y="11385"/>
                  </a:cubicBezTo>
                  <a:cubicBezTo>
                    <a:pt x="5858" y="11749"/>
                    <a:pt x="5234" y="12165"/>
                    <a:pt x="4645" y="12633"/>
                  </a:cubicBezTo>
                  <a:cubicBezTo>
                    <a:pt x="4159" y="13014"/>
                    <a:pt x="3744" y="13482"/>
                    <a:pt x="3397" y="14019"/>
                  </a:cubicBezTo>
                  <a:cubicBezTo>
                    <a:pt x="3310" y="14123"/>
                    <a:pt x="3241" y="14245"/>
                    <a:pt x="3189" y="14366"/>
                  </a:cubicBezTo>
                  <a:lnTo>
                    <a:pt x="3189" y="14366"/>
                  </a:lnTo>
                  <a:cubicBezTo>
                    <a:pt x="2860" y="14938"/>
                    <a:pt x="2617" y="15544"/>
                    <a:pt x="2461" y="16168"/>
                  </a:cubicBezTo>
                  <a:cubicBezTo>
                    <a:pt x="2236" y="17069"/>
                    <a:pt x="2080" y="17987"/>
                    <a:pt x="2028" y="18923"/>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38" name="Google Shape;2238;p57"/>
            <p:cNvSpPr/>
            <p:nvPr/>
          </p:nvSpPr>
          <p:spPr>
            <a:xfrm>
              <a:off x="3241825" y="3979275"/>
              <a:ext cx="64150" cy="5650"/>
            </a:xfrm>
            <a:custGeom>
              <a:avLst/>
              <a:gdLst/>
              <a:ahLst/>
              <a:cxnLst/>
              <a:rect l="l" t="t" r="r" b="b"/>
              <a:pathLst>
                <a:path w="2566" h="226" fill="none" extrusionOk="0">
                  <a:moveTo>
                    <a:pt x="1" y="0"/>
                  </a:moveTo>
                  <a:cubicBezTo>
                    <a:pt x="486" y="226"/>
                    <a:pt x="1941" y="226"/>
                    <a:pt x="2565" y="226"/>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39" name="Google Shape;2239;p57"/>
            <p:cNvSpPr/>
            <p:nvPr/>
          </p:nvSpPr>
          <p:spPr>
            <a:xfrm>
              <a:off x="3248750" y="3934225"/>
              <a:ext cx="205800" cy="431500"/>
            </a:xfrm>
            <a:custGeom>
              <a:avLst/>
              <a:gdLst/>
              <a:ahLst/>
              <a:cxnLst/>
              <a:rect l="l" t="t" r="r" b="b"/>
              <a:pathLst>
                <a:path w="8232" h="17260" fill="none" extrusionOk="0">
                  <a:moveTo>
                    <a:pt x="2288" y="2010"/>
                  </a:moveTo>
                  <a:cubicBezTo>
                    <a:pt x="3674" y="0"/>
                    <a:pt x="6239" y="70"/>
                    <a:pt x="7261" y="2426"/>
                  </a:cubicBezTo>
                  <a:cubicBezTo>
                    <a:pt x="8232" y="4644"/>
                    <a:pt x="6499" y="6446"/>
                    <a:pt x="4783" y="7555"/>
                  </a:cubicBezTo>
                  <a:cubicBezTo>
                    <a:pt x="2981" y="8734"/>
                    <a:pt x="1179" y="9981"/>
                    <a:pt x="555" y="12182"/>
                  </a:cubicBezTo>
                  <a:cubicBezTo>
                    <a:pt x="140" y="13846"/>
                    <a:pt x="70" y="15596"/>
                    <a:pt x="1" y="17259"/>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40" name="Google Shape;2240;p57"/>
            <p:cNvSpPr/>
            <p:nvPr/>
          </p:nvSpPr>
          <p:spPr>
            <a:xfrm>
              <a:off x="3248750" y="4363525"/>
              <a:ext cx="39900" cy="5225"/>
            </a:xfrm>
            <a:custGeom>
              <a:avLst/>
              <a:gdLst/>
              <a:ahLst/>
              <a:cxnLst/>
              <a:rect l="l" t="t" r="r" b="b"/>
              <a:pathLst>
                <a:path w="1596" h="209" fill="none" extrusionOk="0">
                  <a:moveTo>
                    <a:pt x="1" y="208"/>
                  </a:moveTo>
                  <a:cubicBezTo>
                    <a:pt x="486" y="139"/>
                    <a:pt x="1179" y="1"/>
                    <a:pt x="1595" y="139"/>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41" name="Google Shape;2241;p57"/>
            <p:cNvSpPr/>
            <p:nvPr/>
          </p:nvSpPr>
          <p:spPr>
            <a:xfrm>
              <a:off x="3235775" y="4411600"/>
              <a:ext cx="89250" cy="87100"/>
            </a:xfrm>
            <a:custGeom>
              <a:avLst/>
              <a:gdLst/>
              <a:ahLst/>
              <a:cxnLst/>
              <a:rect l="l" t="t" r="r" b="b"/>
              <a:pathLst>
                <a:path w="3570" h="3484" fill="none" extrusionOk="0">
                  <a:moveTo>
                    <a:pt x="589" y="226"/>
                  </a:moveTo>
                  <a:cubicBezTo>
                    <a:pt x="468" y="348"/>
                    <a:pt x="364" y="486"/>
                    <a:pt x="277" y="642"/>
                  </a:cubicBezTo>
                  <a:cubicBezTo>
                    <a:pt x="35" y="1023"/>
                    <a:pt x="0" y="1491"/>
                    <a:pt x="173" y="1890"/>
                  </a:cubicBezTo>
                  <a:cubicBezTo>
                    <a:pt x="1074" y="3484"/>
                    <a:pt x="3570" y="1612"/>
                    <a:pt x="1975" y="382"/>
                  </a:cubicBezTo>
                  <a:cubicBezTo>
                    <a:pt x="1473" y="1"/>
                    <a:pt x="607" y="105"/>
                    <a:pt x="312" y="659"/>
                  </a:cubicBezTo>
                  <a:cubicBezTo>
                    <a:pt x="277" y="711"/>
                    <a:pt x="260" y="763"/>
                    <a:pt x="243" y="815"/>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42" name="Google Shape;2242;p57"/>
            <p:cNvSpPr/>
            <p:nvPr/>
          </p:nvSpPr>
          <p:spPr>
            <a:xfrm>
              <a:off x="3286875" y="4367000"/>
              <a:ext cx="31225" cy="3475"/>
            </a:xfrm>
            <a:custGeom>
              <a:avLst/>
              <a:gdLst/>
              <a:ahLst/>
              <a:cxnLst/>
              <a:rect l="l" t="t" r="r" b="b"/>
              <a:pathLst>
                <a:path w="1249" h="139" fill="none" extrusionOk="0">
                  <a:moveTo>
                    <a:pt x="1" y="0"/>
                  </a:moveTo>
                  <a:cubicBezTo>
                    <a:pt x="18" y="0"/>
                    <a:pt x="53" y="0"/>
                    <a:pt x="70" y="0"/>
                  </a:cubicBezTo>
                  <a:cubicBezTo>
                    <a:pt x="122" y="0"/>
                    <a:pt x="174" y="0"/>
                    <a:pt x="209" y="0"/>
                  </a:cubicBezTo>
                  <a:cubicBezTo>
                    <a:pt x="555" y="69"/>
                    <a:pt x="902" y="104"/>
                    <a:pt x="1248" y="139"/>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43" name="Google Shape;2243;p57"/>
            <p:cNvSpPr/>
            <p:nvPr/>
          </p:nvSpPr>
          <p:spPr>
            <a:xfrm>
              <a:off x="3316775" y="3890475"/>
              <a:ext cx="226600" cy="480000"/>
            </a:xfrm>
            <a:custGeom>
              <a:avLst/>
              <a:gdLst/>
              <a:ahLst/>
              <a:cxnLst/>
              <a:rect l="l" t="t" r="r" b="b"/>
              <a:pathLst>
                <a:path w="9064" h="19200" fill="none" extrusionOk="0">
                  <a:moveTo>
                    <a:pt x="52" y="19200"/>
                  </a:moveTo>
                  <a:cubicBezTo>
                    <a:pt x="0" y="18247"/>
                    <a:pt x="226" y="17276"/>
                    <a:pt x="694" y="16445"/>
                  </a:cubicBezTo>
                  <a:cubicBezTo>
                    <a:pt x="953" y="15977"/>
                    <a:pt x="1265" y="15561"/>
                    <a:pt x="1629" y="15180"/>
                  </a:cubicBezTo>
                  <a:cubicBezTo>
                    <a:pt x="2114" y="14694"/>
                    <a:pt x="2634" y="14244"/>
                    <a:pt x="3189" y="13863"/>
                  </a:cubicBezTo>
                  <a:cubicBezTo>
                    <a:pt x="3882" y="13343"/>
                    <a:pt x="4644" y="12858"/>
                    <a:pt x="5389" y="12372"/>
                  </a:cubicBezTo>
                  <a:cubicBezTo>
                    <a:pt x="5736" y="12130"/>
                    <a:pt x="6083" y="11905"/>
                    <a:pt x="6429" y="11662"/>
                  </a:cubicBezTo>
                  <a:cubicBezTo>
                    <a:pt x="6880" y="11333"/>
                    <a:pt x="7278" y="10934"/>
                    <a:pt x="7625" y="10501"/>
                  </a:cubicBezTo>
                  <a:cubicBezTo>
                    <a:pt x="8058" y="9964"/>
                    <a:pt x="8405" y="9357"/>
                    <a:pt x="8647" y="8699"/>
                  </a:cubicBezTo>
                  <a:cubicBezTo>
                    <a:pt x="8907" y="8006"/>
                    <a:pt x="9046" y="7261"/>
                    <a:pt x="9063" y="6516"/>
                  </a:cubicBezTo>
                  <a:cubicBezTo>
                    <a:pt x="9063" y="5944"/>
                    <a:pt x="9011" y="5372"/>
                    <a:pt x="8872" y="4800"/>
                  </a:cubicBezTo>
                  <a:cubicBezTo>
                    <a:pt x="8613" y="3674"/>
                    <a:pt x="8075" y="2634"/>
                    <a:pt x="7313" y="1768"/>
                  </a:cubicBezTo>
                  <a:cubicBezTo>
                    <a:pt x="7192" y="1629"/>
                    <a:pt x="7053" y="1490"/>
                    <a:pt x="6914" y="1334"/>
                  </a:cubicBezTo>
                  <a:cubicBezTo>
                    <a:pt x="6620" y="1057"/>
                    <a:pt x="6291" y="832"/>
                    <a:pt x="5927" y="641"/>
                  </a:cubicBezTo>
                  <a:cubicBezTo>
                    <a:pt x="4887" y="121"/>
                    <a:pt x="3587" y="0"/>
                    <a:pt x="1907" y="19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44" name="Google Shape;2244;p57"/>
            <p:cNvSpPr/>
            <p:nvPr/>
          </p:nvSpPr>
          <p:spPr>
            <a:xfrm>
              <a:off x="3298150" y="4335800"/>
              <a:ext cx="19950" cy="3500"/>
            </a:xfrm>
            <a:custGeom>
              <a:avLst/>
              <a:gdLst/>
              <a:ahLst/>
              <a:cxnLst/>
              <a:rect l="l" t="t" r="r" b="b"/>
              <a:pathLst>
                <a:path w="798" h="140" fill="none" extrusionOk="0">
                  <a:moveTo>
                    <a:pt x="0" y="1"/>
                  </a:moveTo>
                  <a:cubicBezTo>
                    <a:pt x="260" y="87"/>
                    <a:pt x="520" y="139"/>
                    <a:pt x="797" y="139"/>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45" name="Google Shape;2245;p57"/>
            <p:cNvSpPr/>
            <p:nvPr/>
          </p:nvSpPr>
          <p:spPr>
            <a:xfrm>
              <a:off x="3302475" y="4297675"/>
              <a:ext cx="31225" cy="6950"/>
            </a:xfrm>
            <a:custGeom>
              <a:avLst/>
              <a:gdLst/>
              <a:ahLst/>
              <a:cxnLst/>
              <a:rect l="l" t="t" r="r" b="b"/>
              <a:pathLst>
                <a:path w="1249" h="278" fill="none" extrusionOk="0">
                  <a:moveTo>
                    <a:pt x="1" y="1"/>
                  </a:moveTo>
                  <a:lnTo>
                    <a:pt x="18" y="1"/>
                  </a:lnTo>
                  <a:cubicBezTo>
                    <a:pt x="364" y="139"/>
                    <a:pt x="988" y="278"/>
                    <a:pt x="1248" y="139"/>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46" name="Google Shape;2246;p57"/>
            <p:cNvSpPr/>
            <p:nvPr/>
          </p:nvSpPr>
          <p:spPr>
            <a:xfrm>
              <a:off x="3324575" y="4255225"/>
              <a:ext cx="31650" cy="13450"/>
            </a:xfrm>
            <a:custGeom>
              <a:avLst/>
              <a:gdLst/>
              <a:ahLst/>
              <a:cxnLst/>
              <a:rect l="l" t="t" r="r" b="b"/>
              <a:pathLst>
                <a:path w="1266" h="538" fill="none" extrusionOk="0">
                  <a:moveTo>
                    <a:pt x="0" y="0"/>
                  </a:moveTo>
                  <a:cubicBezTo>
                    <a:pt x="486" y="208"/>
                    <a:pt x="780" y="538"/>
                    <a:pt x="1265" y="538"/>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47" name="Google Shape;2247;p57"/>
            <p:cNvSpPr/>
            <p:nvPr/>
          </p:nvSpPr>
          <p:spPr>
            <a:xfrm>
              <a:off x="3357925" y="4209750"/>
              <a:ext cx="37725" cy="22100"/>
            </a:xfrm>
            <a:custGeom>
              <a:avLst/>
              <a:gdLst/>
              <a:ahLst/>
              <a:cxnLst/>
              <a:rect l="l" t="t" r="r" b="b"/>
              <a:pathLst>
                <a:path w="1509" h="884" fill="none" extrusionOk="0">
                  <a:moveTo>
                    <a:pt x="1" y="0"/>
                  </a:moveTo>
                  <a:lnTo>
                    <a:pt x="1" y="0"/>
                  </a:lnTo>
                  <a:cubicBezTo>
                    <a:pt x="486" y="329"/>
                    <a:pt x="988" y="624"/>
                    <a:pt x="1508" y="884"/>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48" name="Google Shape;2248;p57"/>
            <p:cNvSpPr/>
            <p:nvPr/>
          </p:nvSpPr>
          <p:spPr>
            <a:xfrm>
              <a:off x="3410775" y="4179850"/>
              <a:ext cx="40750" cy="19525"/>
            </a:xfrm>
            <a:custGeom>
              <a:avLst/>
              <a:gdLst/>
              <a:ahLst/>
              <a:cxnLst/>
              <a:rect l="l" t="t" r="r" b="b"/>
              <a:pathLst>
                <a:path w="1630" h="781" fill="none" extrusionOk="0">
                  <a:moveTo>
                    <a:pt x="1" y="0"/>
                  </a:moveTo>
                  <a:cubicBezTo>
                    <a:pt x="278" y="416"/>
                    <a:pt x="1144" y="711"/>
                    <a:pt x="1629" y="780"/>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49" name="Google Shape;2249;p57"/>
            <p:cNvSpPr/>
            <p:nvPr/>
          </p:nvSpPr>
          <p:spPr>
            <a:xfrm>
              <a:off x="3451500" y="4145625"/>
              <a:ext cx="53750" cy="7375"/>
            </a:xfrm>
            <a:custGeom>
              <a:avLst/>
              <a:gdLst/>
              <a:ahLst/>
              <a:cxnLst/>
              <a:rect l="l" t="t" r="r" b="b"/>
              <a:pathLst>
                <a:path w="2150" h="295" fill="none" extrusionOk="0">
                  <a:moveTo>
                    <a:pt x="0" y="0"/>
                  </a:moveTo>
                  <a:lnTo>
                    <a:pt x="18" y="0"/>
                  </a:lnTo>
                  <a:cubicBezTo>
                    <a:pt x="642" y="139"/>
                    <a:pt x="1595" y="295"/>
                    <a:pt x="2149" y="208"/>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50" name="Google Shape;2250;p57"/>
            <p:cNvSpPr/>
            <p:nvPr/>
          </p:nvSpPr>
          <p:spPr>
            <a:xfrm>
              <a:off x="3489625" y="4105775"/>
              <a:ext cx="41600" cy="3475"/>
            </a:xfrm>
            <a:custGeom>
              <a:avLst/>
              <a:gdLst/>
              <a:ahLst/>
              <a:cxnLst/>
              <a:rect l="l" t="t" r="r" b="b"/>
              <a:pathLst>
                <a:path w="1664" h="139" fill="none" extrusionOk="0">
                  <a:moveTo>
                    <a:pt x="0" y="0"/>
                  </a:moveTo>
                  <a:cubicBezTo>
                    <a:pt x="624" y="0"/>
                    <a:pt x="1040" y="139"/>
                    <a:pt x="1664" y="70"/>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51" name="Google Shape;2251;p57"/>
            <p:cNvSpPr/>
            <p:nvPr/>
          </p:nvSpPr>
          <p:spPr>
            <a:xfrm>
              <a:off x="3505225" y="4052925"/>
              <a:ext cx="34675" cy="5650"/>
            </a:xfrm>
            <a:custGeom>
              <a:avLst/>
              <a:gdLst/>
              <a:ahLst/>
              <a:cxnLst/>
              <a:rect l="l" t="t" r="r" b="b"/>
              <a:pathLst>
                <a:path w="1387" h="226" fill="none" extrusionOk="0">
                  <a:moveTo>
                    <a:pt x="0" y="0"/>
                  </a:moveTo>
                  <a:cubicBezTo>
                    <a:pt x="485" y="70"/>
                    <a:pt x="971" y="225"/>
                    <a:pt x="1386" y="18"/>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52" name="Google Shape;2252;p57"/>
            <p:cNvSpPr/>
            <p:nvPr/>
          </p:nvSpPr>
          <p:spPr>
            <a:xfrm>
              <a:off x="3503475" y="4011325"/>
              <a:ext cx="32525" cy="1750"/>
            </a:xfrm>
            <a:custGeom>
              <a:avLst/>
              <a:gdLst/>
              <a:ahLst/>
              <a:cxnLst/>
              <a:rect l="l" t="t" r="r" b="b"/>
              <a:pathLst>
                <a:path w="1301" h="70" fill="none" extrusionOk="0">
                  <a:moveTo>
                    <a:pt x="1" y="53"/>
                  </a:moveTo>
                  <a:lnTo>
                    <a:pt x="18" y="53"/>
                  </a:lnTo>
                  <a:cubicBezTo>
                    <a:pt x="434" y="70"/>
                    <a:pt x="867" y="53"/>
                    <a:pt x="1300" y="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53" name="Google Shape;2253;p57"/>
            <p:cNvSpPr/>
            <p:nvPr/>
          </p:nvSpPr>
          <p:spPr>
            <a:xfrm>
              <a:off x="3491350" y="3970600"/>
              <a:ext cx="26025" cy="2200"/>
            </a:xfrm>
            <a:custGeom>
              <a:avLst/>
              <a:gdLst/>
              <a:ahLst/>
              <a:cxnLst/>
              <a:rect l="l" t="t" r="r" b="b"/>
              <a:pathLst>
                <a:path w="1041" h="88" fill="none" extrusionOk="0">
                  <a:moveTo>
                    <a:pt x="1" y="70"/>
                  </a:moveTo>
                  <a:lnTo>
                    <a:pt x="35" y="70"/>
                  </a:lnTo>
                  <a:cubicBezTo>
                    <a:pt x="365" y="87"/>
                    <a:pt x="694" y="53"/>
                    <a:pt x="1040" y="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54" name="Google Shape;2254;p57"/>
            <p:cNvSpPr/>
            <p:nvPr/>
          </p:nvSpPr>
          <p:spPr>
            <a:xfrm>
              <a:off x="3475750" y="3936375"/>
              <a:ext cx="22550" cy="5675"/>
            </a:xfrm>
            <a:custGeom>
              <a:avLst/>
              <a:gdLst/>
              <a:ahLst/>
              <a:cxnLst/>
              <a:rect l="l" t="t" r="r" b="b"/>
              <a:pathLst>
                <a:path w="902" h="227" fill="none" extrusionOk="0">
                  <a:moveTo>
                    <a:pt x="1" y="226"/>
                  </a:moveTo>
                  <a:cubicBezTo>
                    <a:pt x="278" y="122"/>
                    <a:pt x="590" y="36"/>
                    <a:pt x="902" y="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55" name="Google Shape;2255;p57"/>
            <p:cNvSpPr/>
            <p:nvPr/>
          </p:nvSpPr>
          <p:spPr>
            <a:xfrm>
              <a:off x="3446300" y="3906500"/>
              <a:ext cx="18650" cy="12150"/>
            </a:xfrm>
            <a:custGeom>
              <a:avLst/>
              <a:gdLst/>
              <a:ahLst/>
              <a:cxnLst/>
              <a:rect l="l" t="t" r="r" b="b"/>
              <a:pathLst>
                <a:path w="746" h="486" fill="none" extrusionOk="0">
                  <a:moveTo>
                    <a:pt x="1" y="485"/>
                  </a:moveTo>
                  <a:cubicBezTo>
                    <a:pt x="1" y="485"/>
                    <a:pt x="1" y="485"/>
                    <a:pt x="1" y="485"/>
                  </a:cubicBezTo>
                  <a:cubicBezTo>
                    <a:pt x="226" y="278"/>
                    <a:pt x="486" y="122"/>
                    <a:pt x="746" y="0"/>
                  </a:cubicBezTo>
                  <a:lnTo>
                    <a:pt x="746" y="0"/>
                  </a:ln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56" name="Google Shape;2256;p57"/>
            <p:cNvSpPr/>
            <p:nvPr/>
          </p:nvSpPr>
          <p:spPr>
            <a:xfrm>
              <a:off x="3272575" y="4474425"/>
              <a:ext cx="475" cy="25"/>
            </a:xfrm>
            <a:custGeom>
              <a:avLst/>
              <a:gdLst/>
              <a:ahLst/>
              <a:cxnLst/>
              <a:rect l="l" t="t" r="r" b="b"/>
              <a:pathLst>
                <a:path w="19" h="1" fill="none" extrusionOk="0">
                  <a:moveTo>
                    <a:pt x="1" y="1"/>
                  </a:moveTo>
                  <a:lnTo>
                    <a:pt x="18" y="1"/>
                  </a:ln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57" name="Google Shape;2257;p57"/>
            <p:cNvSpPr/>
            <p:nvPr/>
          </p:nvSpPr>
          <p:spPr>
            <a:xfrm>
              <a:off x="3254400" y="4400350"/>
              <a:ext cx="96625" cy="74100"/>
            </a:xfrm>
            <a:custGeom>
              <a:avLst/>
              <a:gdLst/>
              <a:ahLst/>
              <a:cxnLst/>
              <a:rect l="l" t="t" r="r" b="b"/>
              <a:pathLst>
                <a:path w="3865" h="2964" fill="none" extrusionOk="0">
                  <a:moveTo>
                    <a:pt x="0" y="486"/>
                  </a:moveTo>
                  <a:cubicBezTo>
                    <a:pt x="1664" y="0"/>
                    <a:pt x="3864" y="2010"/>
                    <a:pt x="1785" y="2825"/>
                  </a:cubicBezTo>
                  <a:cubicBezTo>
                    <a:pt x="1664" y="2946"/>
                    <a:pt x="867" y="2964"/>
                    <a:pt x="745" y="2964"/>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58" name="Google Shape;2258;p57"/>
            <p:cNvSpPr/>
            <p:nvPr/>
          </p:nvSpPr>
          <p:spPr>
            <a:xfrm>
              <a:off x="3302475" y="4444975"/>
              <a:ext cx="15625" cy="1750"/>
            </a:xfrm>
            <a:custGeom>
              <a:avLst/>
              <a:gdLst/>
              <a:ahLst/>
              <a:cxnLst/>
              <a:rect l="l" t="t" r="r" b="b"/>
              <a:pathLst>
                <a:path w="625" h="70" fill="none" extrusionOk="0">
                  <a:moveTo>
                    <a:pt x="1" y="70"/>
                  </a:moveTo>
                  <a:cubicBezTo>
                    <a:pt x="139" y="0"/>
                    <a:pt x="278" y="18"/>
                    <a:pt x="624" y="18"/>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2259" name="Google Shape;2259;p57"/>
          <p:cNvGrpSpPr/>
          <p:nvPr/>
        </p:nvGrpSpPr>
        <p:grpSpPr>
          <a:xfrm>
            <a:off x="8924866" y="1618911"/>
            <a:ext cx="938613" cy="986132"/>
            <a:chOff x="3110125" y="4993400"/>
            <a:chExt cx="444925" cy="467450"/>
          </a:xfrm>
        </p:grpSpPr>
        <p:sp>
          <p:nvSpPr>
            <p:cNvPr id="2260" name="Google Shape;2260;p57"/>
            <p:cNvSpPr/>
            <p:nvPr/>
          </p:nvSpPr>
          <p:spPr>
            <a:xfrm>
              <a:off x="3110125" y="4993400"/>
              <a:ext cx="434975" cy="465725"/>
            </a:xfrm>
            <a:custGeom>
              <a:avLst/>
              <a:gdLst/>
              <a:ahLst/>
              <a:cxnLst/>
              <a:rect l="l" t="t" r="r" b="b"/>
              <a:pathLst>
                <a:path w="17399" h="18629" extrusionOk="0">
                  <a:moveTo>
                    <a:pt x="15873" y="1"/>
                  </a:moveTo>
                  <a:cubicBezTo>
                    <a:pt x="15284" y="295"/>
                    <a:pt x="14747" y="677"/>
                    <a:pt x="14279" y="1127"/>
                  </a:cubicBezTo>
                  <a:cubicBezTo>
                    <a:pt x="12512" y="2912"/>
                    <a:pt x="11767" y="3466"/>
                    <a:pt x="10380" y="5251"/>
                  </a:cubicBezTo>
                  <a:cubicBezTo>
                    <a:pt x="8613" y="7504"/>
                    <a:pt x="6863" y="9757"/>
                    <a:pt x="5269" y="12182"/>
                  </a:cubicBezTo>
                  <a:cubicBezTo>
                    <a:pt x="4576" y="10866"/>
                    <a:pt x="3830" y="8180"/>
                    <a:pt x="2046" y="7279"/>
                  </a:cubicBezTo>
                  <a:lnTo>
                    <a:pt x="2011" y="7331"/>
                  </a:lnTo>
                  <a:cubicBezTo>
                    <a:pt x="1803" y="7677"/>
                    <a:pt x="1" y="9549"/>
                    <a:pt x="1" y="9826"/>
                  </a:cubicBezTo>
                  <a:lnTo>
                    <a:pt x="1" y="9964"/>
                  </a:lnTo>
                  <a:cubicBezTo>
                    <a:pt x="555" y="10571"/>
                    <a:pt x="1075" y="11229"/>
                    <a:pt x="1526" y="11923"/>
                  </a:cubicBezTo>
                  <a:cubicBezTo>
                    <a:pt x="2843" y="13777"/>
                    <a:pt x="3605" y="15024"/>
                    <a:pt x="4090" y="17242"/>
                  </a:cubicBezTo>
                  <a:cubicBezTo>
                    <a:pt x="4229" y="17693"/>
                    <a:pt x="4298" y="18161"/>
                    <a:pt x="4298" y="18629"/>
                  </a:cubicBezTo>
                  <a:cubicBezTo>
                    <a:pt x="4489" y="18195"/>
                    <a:pt x="5338" y="16913"/>
                    <a:pt x="6187" y="15683"/>
                  </a:cubicBezTo>
                  <a:cubicBezTo>
                    <a:pt x="6690" y="14955"/>
                    <a:pt x="7175" y="14262"/>
                    <a:pt x="7539" y="13759"/>
                  </a:cubicBezTo>
                  <a:cubicBezTo>
                    <a:pt x="7729" y="13499"/>
                    <a:pt x="7868" y="13291"/>
                    <a:pt x="7972" y="13153"/>
                  </a:cubicBezTo>
                  <a:cubicBezTo>
                    <a:pt x="8301" y="12720"/>
                    <a:pt x="8630" y="12286"/>
                    <a:pt x="8960" y="11888"/>
                  </a:cubicBezTo>
                  <a:cubicBezTo>
                    <a:pt x="9497" y="11212"/>
                    <a:pt x="10069" y="10571"/>
                    <a:pt x="10606" y="9964"/>
                  </a:cubicBezTo>
                  <a:cubicBezTo>
                    <a:pt x="11143" y="9375"/>
                    <a:pt x="11697" y="8803"/>
                    <a:pt x="12252" y="8232"/>
                  </a:cubicBezTo>
                  <a:cubicBezTo>
                    <a:pt x="12720" y="7764"/>
                    <a:pt x="13188" y="7296"/>
                    <a:pt x="13655" y="6828"/>
                  </a:cubicBezTo>
                  <a:cubicBezTo>
                    <a:pt x="14279" y="6204"/>
                    <a:pt x="14920" y="5598"/>
                    <a:pt x="15562" y="4957"/>
                  </a:cubicBezTo>
                  <a:cubicBezTo>
                    <a:pt x="16168" y="4367"/>
                    <a:pt x="16775" y="3761"/>
                    <a:pt x="17398" y="3120"/>
                  </a:cubicBezTo>
                  <a:lnTo>
                    <a:pt x="17398" y="2912"/>
                  </a:lnTo>
                  <a:cubicBezTo>
                    <a:pt x="17190" y="2080"/>
                    <a:pt x="16567" y="417"/>
                    <a:pt x="15873"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261" name="Google Shape;2261;p57"/>
            <p:cNvSpPr/>
            <p:nvPr/>
          </p:nvSpPr>
          <p:spPr>
            <a:xfrm>
              <a:off x="3160375" y="4993400"/>
              <a:ext cx="346600" cy="304575"/>
            </a:xfrm>
            <a:custGeom>
              <a:avLst/>
              <a:gdLst/>
              <a:ahLst/>
              <a:cxnLst/>
              <a:rect l="l" t="t" r="r" b="b"/>
              <a:pathLst>
                <a:path w="13864" h="12183" fill="none" extrusionOk="0">
                  <a:moveTo>
                    <a:pt x="1" y="7261"/>
                  </a:moveTo>
                  <a:cubicBezTo>
                    <a:pt x="18" y="7261"/>
                    <a:pt x="18" y="7279"/>
                    <a:pt x="36" y="7279"/>
                  </a:cubicBezTo>
                  <a:cubicBezTo>
                    <a:pt x="1820" y="8180"/>
                    <a:pt x="2566" y="10866"/>
                    <a:pt x="3259" y="12182"/>
                  </a:cubicBezTo>
                  <a:cubicBezTo>
                    <a:pt x="4853" y="9757"/>
                    <a:pt x="6603" y="7504"/>
                    <a:pt x="8353" y="5251"/>
                  </a:cubicBezTo>
                  <a:cubicBezTo>
                    <a:pt x="9739" y="3466"/>
                    <a:pt x="10502" y="2912"/>
                    <a:pt x="12252" y="1127"/>
                  </a:cubicBezTo>
                  <a:cubicBezTo>
                    <a:pt x="12737" y="677"/>
                    <a:pt x="13274" y="295"/>
                    <a:pt x="13863" y="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62" name="Google Shape;2262;p57"/>
            <p:cNvSpPr/>
            <p:nvPr/>
          </p:nvSpPr>
          <p:spPr>
            <a:xfrm>
              <a:off x="3506950" y="4993400"/>
              <a:ext cx="37725" cy="72375"/>
            </a:xfrm>
            <a:custGeom>
              <a:avLst/>
              <a:gdLst/>
              <a:ahLst/>
              <a:cxnLst/>
              <a:rect l="l" t="t" r="r" b="b"/>
              <a:pathLst>
                <a:path w="1509" h="2895" fill="none" extrusionOk="0">
                  <a:moveTo>
                    <a:pt x="0" y="1"/>
                  </a:moveTo>
                  <a:cubicBezTo>
                    <a:pt x="694" y="417"/>
                    <a:pt x="1317" y="2063"/>
                    <a:pt x="1508" y="2895"/>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63" name="Google Shape;2263;p57"/>
            <p:cNvSpPr/>
            <p:nvPr/>
          </p:nvSpPr>
          <p:spPr>
            <a:xfrm>
              <a:off x="3217575" y="5070950"/>
              <a:ext cx="327525" cy="388175"/>
            </a:xfrm>
            <a:custGeom>
              <a:avLst/>
              <a:gdLst/>
              <a:ahLst/>
              <a:cxnLst/>
              <a:rect l="l" t="t" r="r" b="b"/>
              <a:pathLst>
                <a:path w="13101" h="15527" fill="none" extrusionOk="0">
                  <a:moveTo>
                    <a:pt x="13100" y="0"/>
                  </a:moveTo>
                  <a:cubicBezTo>
                    <a:pt x="12477" y="642"/>
                    <a:pt x="11870" y="1248"/>
                    <a:pt x="11264" y="1855"/>
                  </a:cubicBezTo>
                  <a:cubicBezTo>
                    <a:pt x="10622" y="2478"/>
                    <a:pt x="9981" y="3102"/>
                    <a:pt x="9357" y="3726"/>
                  </a:cubicBezTo>
                  <a:cubicBezTo>
                    <a:pt x="8890" y="4194"/>
                    <a:pt x="8422" y="4662"/>
                    <a:pt x="7954" y="5130"/>
                  </a:cubicBezTo>
                  <a:cubicBezTo>
                    <a:pt x="7399" y="5701"/>
                    <a:pt x="6845" y="6273"/>
                    <a:pt x="6308" y="6862"/>
                  </a:cubicBezTo>
                  <a:cubicBezTo>
                    <a:pt x="5771" y="7469"/>
                    <a:pt x="5199" y="8110"/>
                    <a:pt x="4662" y="8786"/>
                  </a:cubicBezTo>
                  <a:cubicBezTo>
                    <a:pt x="4332" y="9184"/>
                    <a:pt x="4003" y="9618"/>
                    <a:pt x="3674" y="10051"/>
                  </a:cubicBezTo>
                  <a:cubicBezTo>
                    <a:pt x="3570" y="10189"/>
                    <a:pt x="3431" y="10397"/>
                    <a:pt x="3241" y="10657"/>
                  </a:cubicBezTo>
                  <a:cubicBezTo>
                    <a:pt x="2877" y="11160"/>
                    <a:pt x="2392" y="11853"/>
                    <a:pt x="1889" y="12581"/>
                  </a:cubicBezTo>
                  <a:cubicBezTo>
                    <a:pt x="1040" y="13811"/>
                    <a:pt x="191" y="15093"/>
                    <a:pt x="0" y="15527"/>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64" name="Google Shape;2264;p57"/>
            <p:cNvSpPr/>
            <p:nvPr/>
          </p:nvSpPr>
          <p:spPr>
            <a:xfrm>
              <a:off x="3110125" y="5176650"/>
              <a:ext cx="50275" cy="62400"/>
            </a:xfrm>
            <a:custGeom>
              <a:avLst/>
              <a:gdLst/>
              <a:ahLst/>
              <a:cxnLst/>
              <a:rect l="l" t="t" r="r" b="b"/>
              <a:pathLst>
                <a:path w="2011" h="2496" fill="none" extrusionOk="0">
                  <a:moveTo>
                    <a:pt x="2011" y="1"/>
                  </a:moveTo>
                  <a:cubicBezTo>
                    <a:pt x="1803" y="347"/>
                    <a:pt x="1" y="2219"/>
                    <a:pt x="1" y="2496"/>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65" name="Google Shape;2265;p57"/>
            <p:cNvSpPr/>
            <p:nvPr/>
          </p:nvSpPr>
          <p:spPr>
            <a:xfrm>
              <a:off x="3110125" y="5242500"/>
              <a:ext cx="107475" cy="216625"/>
            </a:xfrm>
            <a:custGeom>
              <a:avLst/>
              <a:gdLst/>
              <a:ahLst/>
              <a:cxnLst/>
              <a:rect l="l" t="t" r="r" b="b"/>
              <a:pathLst>
                <a:path w="4299" h="8665" fill="none" extrusionOk="0">
                  <a:moveTo>
                    <a:pt x="1" y="0"/>
                  </a:moveTo>
                  <a:cubicBezTo>
                    <a:pt x="555" y="607"/>
                    <a:pt x="1075" y="1265"/>
                    <a:pt x="1526" y="1959"/>
                  </a:cubicBezTo>
                  <a:cubicBezTo>
                    <a:pt x="2843" y="3830"/>
                    <a:pt x="3605" y="5060"/>
                    <a:pt x="4090" y="7278"/>
                  </a:cubicBezTo>
                  <a:cubicBezTo>
                    <a:pt x="4229" y="7729"/>
                    <a:pt x="4298" y="8197"/>
                    <a:pt x="4298" y="8665"/>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66" name="Google Shape;2266;p57"/>
            <p:cNvSpPr/>
            <p:nvPr/>
          </p:nvSpPr>
          <p:spPr>
            <a:xfrm>
              <a:off x="3221025" y="5453900"/>
              <a:ext cx="50275" cy="6950"/>
            </a:xfrm>
            <a:custGeom>
              <a:avLst/>
              <a:gdLst/>
              <a:ahLst/>
              <a:cxnLst/>
              <a:rect l="l" t="t" r="r" b="b"/>
              <a:pathLst>
                <a:path w="2011" h="278" fill="none" extrusionOk="0">
                  <a:moveTo>
                    <a:pt x="1" y="278"/>
                  </a:moveTo>
                  <a:cubicBezTo>
                    <a:pt x="417" y="1"/>
                    <a:pt x="1456" y="209"/>
                    <a:pt x="2011" y="209"/>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67" name="Google Shape;2267;p57"/>
            <p:cNvSpPr/>
            <p:nvPr/>
          </p:nvSpPr>
          <p:spPr>
            <a:xfrm>
              <a:off x="3545075" y="5070950"/>
              <a:ext cx="9975" cy="64150"/>
            </a:xfrm>
            <a:custGeom>
              <a:avLst/>
              <a:gdLst/>
              <a:ahLst/>
              <a:cxnLst/>
              <a:rect l="l" t="t" r="r" b="b"/>
              <a:pathLst>
                <a:path w="399" h="2566" fill="none" extrusionOk="0">
                  <a:moveTo>
                    <a:pt x="0" y="0"/>
                  </a:moveTo>
                  <a:cubicBezTo>
                    <a:pt x="226" y="850"/>
                    <a:pt x="364" y="1699"/>
                    <a:pt x="399" y="2565"/>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68" name="Google Shape;2268;p57"/>
            <p:cNvSpPr/>
            <p:nvPr/>
          </p:nvSpPr>
          <p:spPr>
            <a:xfrm>
              <a:off x="3304200" y="5135075"/>
              <a:ext cx="250850" cy="281600"/>
            </a:xfrm>
            <a:custGeom>
              <a:avLst/>
              <a:gdLst/>
              <a:ahLst/>
              <a:cxnLst/>
              <a:rect l="l" t="t" r="r" b="b"/>
              <a:pathLst>
                <a:path w="10034" h="11264" fill="none" extrusionOk="0">
                  <a:moveTo>
                    <a:pt x="1" y="11263"/>
                  </a:moveTo>
                  <a:cubicBezTo>
                    <a:pt x="469" y="10692"/>
                    <a:pt x="954" y="10120"/>
                    <a:pt x="1404" y="9565"/>
                  </a:cubicBezTo>
                  <a:cubicBezTo>
                    <a:pt x="1543" y="9409"/>
                    <a:pt x="1664" y="9236"/>
                    <a:pt x="1786" y="9080"/>
                  </a:cubicBezTo>
                  <a:cubicBezTo>
                    <a:pt x="2098" y="8699"/>
                    <a:pt x="2410" y="8335"/>
                    <a:pt x="2721" y="7971"/>
                  </a:cubicBezTo>
                  <a:cubicBezTo>
                    <a:pt x="3207" y="7417"/>
                    <a:pt x="3709" y="6879"/>
                    <a:pt x="4194" y="6360"/>
                  </a:cubicBezTo>
                  <a:cubicBezTo>
                    <a:pt x="4697" y="5822"/>
                    <a:pt x="5234" y="5268"/>
                    <a:pt x="5754" y="4731"/>
                  </a:cubicBezTo>
                  <a:cubicBezTo>
                    <a:pt x="6222" y="4245"/>
                    <a:pt x="6672" y="3760"/>
                    <a:pt x="7105" y="3275"/>
                  </a:cubicBezTo>
                  <a:cubicBezTo>
                    <a:pt x="7452" y="2911"/>
                    <a:pt x="7781" y="2530"/>
                    <a:pt x="8093" y="2149"/>
                  </a:cubicBezTo>
                  <a:cubicBezTo>
                    <a:pt x="8249" y="1958"/>
                    <a:pt x="8440" y="1768"/>
                    <a:pt x="8613" y="1560"/>
                  </a:cubicBezTo>
                  <a:cubicBezTo>
                    <a:pt x="9098" y="1040"/>
                    <a:pt x="9618" y="520"/>
                    <a:pt x="10034" y="0"/>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69" name="Google Shape;2269;p57"/>
            <p:cNvSpPr/>
            <p:nvPr/>
          </p:nvSpPr>
          <p:spPr>
            <a:xfrm>
              <a:off x="3271275" y="5416650"/>
              <a:ext cx="32950" cy="42475"/>
            </a:xfrm>
            <a:custGeom>
              <a:avLst/>
              <a:gdLst/>
              <a:ahLst/>
              <a:cxnLst/>
              <a:rect l="l" t="t" r="r" b="b"/>
              <a:pathLst>
                <a:path w="1318" h="1699" fill="none" extrusionOk="0">
                  <a:moveTo>
                    <a:pt x="1" y="1699"/>
                  </a:moveTo>
                  <a:cubicBezTo>
                    <a:pt x="400" y="1144"/>
                    <a:pt x="850" y="572"/>
                    <a:pt x="1318" y="0"/>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70" name="Google Shape;2270;p57"/>
            <p:cNvSpPr/>
            <p:nvPr/>
          </p:nvSpPr>
          <p:spPr>
            <a:xfrm>
              <a:off x="3500025" y="5117725"/>
              <a:ext cx="17350" cy="53750"/>
            </a:xfrm>
            <a:custGeom>
              <a:avLst/>
              <a:gdLst/>
              <a:ahLst/>
              <a:cxnLst/>
              <a:rect l="l" t="t" r="r" b="b"/>
              <a:pathLst>
                <a:path w="694" h="2150" fill="none" extrusionOk="0">
                  <a:moveTo>
                    <a:pt x="0" y="1"/>
                  </a:moveTo>
                  <a:cubicBezTo>
                    <a:pt x="139" y="694"/>
                    <a:pt x="555" y="1456"/>
                    <a:pt x="693" y="2150"/>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71" name="Google Shape;2271;p57"/>
            <p:cNvSpPr/>
            <p:nvPr/>
          </p:nvSpPr>
          <p:spPr>
            <a:xfrm>
              <a:off x="3451500" y="5164100"/>
              <a:ext cx="30350" cy="52425"/>
            </a:xfrm>
            <a:custGeom>
              <a:avLst/>
              <a:gdLst/>
              <a:ahLst/>
              <a:cxnLst/>
              <a:rect l="l" t="t" r="r" b="b"/>
              <a:pathLst>
                <a:path w="1214" h="2097" fill="none" extrusionOk="0">
                  <a:moveTo>
                    <a:pt x="0" y="0"/>
                  </a:moveTo>
                  <a:lnTo>
                    <a:pt x="0" y="0"/>
                  </a:lnTo>
                  <a:cubicBezTo>
                    <a:pt x="486" y="641"/>
                    <a:pt x="902" y="1334"/>
                    <a:pt x="1213" y="2097"/>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72" name="Google Shape;2272;p57"/>
            <p:cNvSpPr/>
            <p:nvPr/>
          </p:nvSpPr>
          <p:spPr>
            <a:xfrm>
              <a:off x="3415550" y="5198750"/>
              <a:ext cx="29050" cy="50700"/>
            </a:xfrm>
            <a:custGeom>
              <a:avLst/>
              <a:gdLst/>
              <a:ahLst/>
              <a:cxnLst/>
              <a:rect l="l" t="t" r="r" b="b"/>
              <a:pathLst>
                <a:path w="1162" h="2028" fill="none" extrusionOk="0">
                  <a:moveTo>
                    <a:pt x="0" y="0"/>
                  </a:moveTo>
                  <a:lnTo>
                    <a:pt x="35" y="18"/>
                  </a:lnTo>
                  <a:cubicBezTo>
                    <a:pt x="537" y="607"/>
                    <a:pt x="919" y="1300"/>
                    <a:pt x="1161" y="2028"/>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73" name="Google Shape;2273;p57"/>
            <p:cNvSpPr/>
            <p:nvPr/>
          </p:nvSpPr>
          <p:spPr>
            <a:xfrm>
              <a:off x="3375250" y="5242500"/>
              <a:ext cx="31225" cy="48550"/>
            </a:xfrm>
            <a:custGeom>
              <a:avLst/>
              <a:gdLst/>
              <a:ahLst/>
              <a:cxnLst/>
              <a:rect l="l" t="t" r="r" b="b"/>
              <a:pathLst>
                <a:path w="1249" h="1942" fill="none" extrusionOk="0">
                  <a:moveTo>
                    <a:pt x="1" y="0"/>
                  </a:moveTo>
                  <a:lnTo>
                    <a:pt x="1" y="0"/>
                  </a:lnTo>
                  <a:cubicBezTo>
                    <a:pt x="486" y="694"/>
                    <a:pt x="902" y="1179"/>
                    <a:pt x="1248" y="1941"/>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74" name="Google Shape;2274;p57"/>
            <p:cNvSpPr/>
            <p:nvPr/>
          </p:nvSpPr>
          <p:spPr>
            <a:xfrm>
              <a:off x="3335400" y="5291025"/>
              <a:ext cx="36425" cy="42900"/>
            </a:xfrm>
            <a:custGeom>
              <a:avLst/>
              <a:gdLst/>
              <a:ahLst/>
              <a:cxnLst/>
              <a:rect l="l" t="t" r="r" b="b"/>
              <a:pathLst>
                <a:path w="1457" h="1716" fill="none" extrusionOk="0">
                  <a:moveTo>
                    <a:pt x="1" y="0"/>
                  </a:moveTo>
                  <a:cubicBezTo>
                    <a:pt x="486" y="624"/>
                    <a:pt x="971" y="1092"/>
                    <a:pt x="1456" y="1716"/>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75" name="Google Shape;2275;p57"/>
            <p:cNvSpPr/>
            <p:nvPr/>
          </p:nvSpPr>
          <p:spPr>
            <a:xfrm>
              <a:off x="3299000" y="5337800"/>
              <a:ext cx="37725" cy="34675"/>
            </a:xfrm>
            <a:custGeom>
              <a:avLst/>
              <a:gdLst/>
              <a:ahLst/>
              <a:cxnLst/>
              <a:rect l="l" t="t" r="r" b="b"/>
              <a:pathLst>
                <a:path w="1509" h="1387" fill="none" extrusionOk="0">
                  <a:moveTo>
                    <a:pt x="1" y="1"/>
                  </a:moveTo>
                  <a:cubicBezTo>
                    <a:pt x="625" y="139"/>
                    <a:pt x="1179" y="971"/>
                    <a:pt x="1509" y="1387"/>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76" name="Google Shape;2276;p57"/>
            <p:cNvSpPr/>
            <p:nvPr/>
          </p:nvSpPr>
          <p:spPr>
            <a:xfrm>
              <a:off x="3266525" y="5386325"/>
              <a:ext cx="39000" cy="31225"/>
            </a:xfrm>
            <a:custGeom>
              <a:avLst/>
              <a:gdLst/>
              <a:ahLst/>
              <a:cxnLst/>
              <a:rect l="l" t="t" r="r" b="b"/>
              <a:pathLst>
                <a:path w="1560" h="1249" fill="none" extrusionOk="0">
                  <a:moveTo>
                    <a:pt x="0" y="0"/>
                  </a:moveTo>
                  <a:cubicBezTo>
                    <a:pt x="399" y="0"/>
                    <a:pt x="1560" y="953"/>
                    <a:pt x="1525" y="1213"/>
                  </a:cubicBezTo>
                  <a:lnTo>
                    <a:pt x="1525" y="1213"/>
                  </a:lnTo>
                  <a:cubicBezTo>
                    <a:pt x="1525" y="1231"/>
                    <a:pt x="1525" y="1231"/>
                    <a:pt x="1525" y="1248"/>
                  </a:cubicBezTo>
                </a:path>
              </a:pathLst>
            </a:custGeom>
            <a:noFill/>
            <a:ln w="10825"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2277" name="Google Shape;2277;p57"/>
          <p:cNvGrpSpPr/>
          <p:nvPr/>
        </p:nvGrpSpPr>
        <p:grpSpPr>
          <a:xfrm>
            <a:off x="8534367" y="5210655"/>
            <a:ext cx="2412043" cy="493787"/>
            <a:chOff x="2557475" y="265250"/>
            <a:chExt cx="1245375" cy="254950"/>
          </a:xfrm>
        </p:grpSpPr>
        <p:sp>
          <p:nvSpPr>
            <p:cNvPr id="2278" name="Google Shape;2278;p57"/>
            <p:cNvSpPr/>
            <p:nvPr/>
          </p:nvSpPr>
          <p:spPr>
            <a:xfrm>
              <a:off x="2557475" y="265250"/>
              <a:ext cx="1245375" cy="254950"/>
            </a:xfrm>
            <a:custGeom>
              <a:avLst/>
              <a:gdLst/>
              <a:ahLst/>
              <a:cxnLst/>
              <a:rect l="l" t="t" r="r" b="b"/>
              <a:pathLst>
                <a:path w="49815" h="10198" extrusionOk="0">
                  <a:moveTo>
                    <a:pt x="1019" y="440"/>
                  </a:moveTo>
                  <a:lnTo>
                    <a:pt x="1122" y="457"/>
                  </a:lnTo>
                  <a:lnTo>
                    <a:pt x="1071" y="1480"/>
                  </a:lnTo>
                  <a:lnTo>
                    <a:pt x="984" y="1514"/>
                  </a:lnTo>
                  <a:lnTo>
                    <a:pt x="585" y="1133"/>
                  </a:lnTo>
                  <a:lnTo>
                    <a:pt x="1019" y="440"/>
                  </a:lnTo>
                  <a:close/>
                  <a:moveTo>
                    <a:pt x="1382" y="856"/>
                  </a:moveTo>
                  <a:cubicBezTo>
                    <a:pt x="2006" y="1185"/>
                    <a:pt x="1781" y="1722"/>
                    <a:pt x="1764" y="2242"/>
                  </a:cubicBezTo>
                  <a:lnTo>
                    <a:pt x="1764" y="2225"/>
                  </a:lnTo>
                  <a:cubicBezTo>
                    <a:pt x="1504" y="1999"/>
                    <a:pt x="1226" y="1861"/>
                    <a:pt x="1313" y="1462"/>
                  </a:cubicBezTo>
                  <a:cubicBezTo>
                    <a:pt x="1348" y="1272"/>
                    <a:pt x="1382" y="1064"/>
                    <a:pt x="1382" y="856"/>
                  </a:cubicBezTo>
                  <a:close/>
                  <a:moveTo>
                    <a:pt x="2093" y="1653"/>
                  </a:moveTo>
                  <a:cubicBezTo>
                    <a:pt x="2624" y="1910"/>
                    <a:pt x="2765" y="2251"/>
                    <a:pt x="2585" y="2979"/>
                  </a:cubicBezTo>
                  <a:lnTo>
                    <a:pt x="2585" y="2979"/>
                  </a:lnTo>
                  <a:cubicBezTo>
                    <a:pt x="2024" y="2537"/>
                    <a:pt x="2024" y="2531"/>
                    <a:pt x="2093" y="1653"/>
                  </a:cubicBezTo>
                  <a:close/>
                  <a:moveTo>
                    <a:pt x="2977" y="2502"/>
                  </a:moveTo>
                  <a:cubicBezTo>
                    <a:pt x="3525" y="2862"/>
                    <a:pt x="3582" y="3069"/>
                    <a:pt x="3315" y="3693"/>
                  </a:cubicBezTo>
                  <a:lnTo>
                    <a:pt x="3315" y="3693"/>
                  </a:lnTo>
                  <a:cubicBezTo>
                    <a:pt x="2872" y="3400"/>
                    <a:pt x="2804" y="3174"/>
                    <a:pt x="2977" y="2502"/>
                  </a:cubicBezTo>
                  <a:close/>
                  <a:moveTo>
                    <a:pt x="3739" y="3247"/>
                  </a:moveTo>
                  <a:cubicBezTo>
                    <a:pt x="4259" y="3628"/>
                    <a:pt x="4276" y="3698"/>
                    <a:pt x="4051" y="4477"/>
                  </a:cubicBezTo>
                  <a:cubicBezTo>
                    <a:pt x="3895" y="4321"/>
                    <a:pt x="3756" y="4183"/>
                    <a:pt x="3600" y="4044"/>
                  </a:cubicBezTo>
                  <a:cubicBezTo>
                    <a:pt x="3566" y="4009"/>
                    <a:pt x="3566" y="3958"/>
                    <a:pt x="3566" y="3923"/>
                  </a:cubicBezTo>
                  <a:cubicBezTo>
                    <a:pt x="3618" y="3698"/>
                    <a:pt x="3687" y="3490"/>
                    <a:pt x="3739" y="3247"/>
                  </a:cubicBezTo>
                  <a:close/>
                  <a:moveTo>
                    <a:pt x="14864" y="267"/>
                  </a:moveTo>
                  <a:cubicBezTo>
                    <a:pt x="15037" y="267"/>
                    <a:pt x="15228" y="336"/>
                    <a:pt x="15332" y="475"/>
                  </a:cubicBezTo>
                  <a:cubicBezTo>
                    <a:pt x="16406" y="1584"/>
                    <a:pt x="17463" y="2675"/>
                    <a:pt x="18520" y="3784"/>
                  </a:cubicBezTo>
                  <a:cubicBezTo>
                    <a:pt x="18607" y="3888"/>
                    <a:pt x="18728" y="3975"/>
                    <a:pt x="18849" y="4079"/>
                  </a:cubicBezTo>
                  <a:lnTo>
                    <a:pt x="18867" y="4079"/>
                  </a:lnTo>
                  <a:cubicBezTo>
                    <a:pt x="18433" y="4599"/>
                    <a:pt x="18000" y="5118"/>
                    <a:pt x="17602" y="5638"/>
                  </a:cubicBezTo>
                  <a:cubicBezTo>
                    <a:pt x="17012" y="6366"/>
                    <a:pt x="16441" y="7094"/>
                    <a:pt x="15869" y="7822"/>
                  </a:cubicBezTo>
                  <a:cubicBezTo>
                    <a:pt x="15661" y="8099"/>
                    <a:pt x="15470" y="8394"/>
                    <a:pt x="15245" y="8653"/>
                  </a:cubicBezTo>
                  <a:cubicBezTo>
                    <a:pt x="15193" y="8723"/>
                    <a:pt x="15106" y="8757"/>
                    <a:pt x="15020" y="8757"/>
                  </a:cubicBezTo>
                  <a:lnTo>
                    <a:pt x="1296" y="8757"/>
                  </a:lnTo>
                  <a:cubicBezTo>
                    <a:pt x="1365" y="8619"/>
                    <a:pt x="1452" y="8497"/>
                    <a:pt x="1521" y="8376"/>
                  </a:cubicBezTo>
                  <a:cubicBezTo>
                    <a:pt x="2647" y="6990"/>
                    <a:pt x="3774" y="5604"/>
                    <a:pt x="4883" y="4217"/>
                  </a:cubicBezTo>
                  <a:cubicBezTo>
                    <a:pt x="4969" y="4113"/>
                    <a:pt x="5021" y="4027"/>
                    <a:pt x="4917" y="3906"/>
                  </a:cubicBezTo>
                  <a:cubicBezTo>
                    <a:pt x="4605" y="3628"/>
                    <a:pt x="4311" y="3334"/>
                    <a:pt x="4016" y="3039"/>
                  </a:cubicBezTo>
                  <a:cubicBezTo>
                    <a:pt x="3150" y="2173"/>
                    <a:pt x="2283" y="1272"/>
                    <a:pt x="1417" y="388"/>
                  </a:cubicBezTo>
                  <a:cubicBezTo>
                    <a:pt x="1400" y="371"/>
                    <a:pt x="1382" y="336"/>
                    <a:pt x="1348" y="284"/>
                  </a:cubicBezTo>
                  <a:cubicBezTo>
                    <a:pt x="1434" y="267"/>
                    <a:pt x="1504" y="267"/>
                    <a:pt x="1573" y="267"/>
                  </a:cubicBezTo>
                  <a:close/>
                  <a:moveTo>
                    <a:pt x="29003" y="267"/>
                  </a:moveTo>
                  <a:cubicBezTo>
                    <a:pt x="29177" y="267"/>
                    <a:pt x="29350" y="336"/>
                    <a:pt x="29471" y="475"/>
                  </a:cubicBezTo>
                  <a:cubicBezTo>
                    <a:pt x="30528" y="1566"/>
                    <a:pt x="31585" y="2675"/>
                    <a:pt x="32660" y="3784"/>
                  </a:cubicBezTo>
                  <a:cubicBezTo>
                    <a:pt x="32764" y="3871"/>
                    <a:pt x="32868" y="3975"/>
                    <a:pt x="32989" y="4079"/>
                  </a:cubicBezTo>
                  <a:lnTo>
                    <a:pt x="33006" y="4079"/>
                  </a:lnTo>
                  <a:cubicBezTo>
                    <a:pt x="32573" y="4599"/>
                    <a:pt x="32157" y="5118"/>
                    <a:pt x="31741" y="5638"/>
                  </a:cubicBezTo>
                  <a:cubicBezTo>
                    <a:pt x="31170" y="6366"/>
                    <a:pt x="30580" y="7094"/>
                    <a:pt x="30009" y="7839"/>
                  </a:cubicBezTo>
                  <a:cubicBezTo>
                    <a:pt x="29801" y="8099"/>
                    <a:pt x="29610" y="8394"/>
                    <a:pt x="29385" y="8653"/>
                  </a:cubicBezTo>
                  <a:cubicBezTo>
                    <a:pt x="29298" y="8740"/>
                    <a:pt x="29194" y="8775"/>
                    <a:pt x="29073" y="8775"/>
                  </a:cubicBezTo>
                  <a:lnTo>
                    <a:pt x="20028" y="8775"/>
                  </a:lnTo>
                  <a:cubicBezTo>
                    <a:pt x="18607" y="8775"/>
                    <a:pt x="17203" y="8757"/>
                    <a:pt x="15799" y="8757"/>
                  </a:cubicBezTo>
                  <a:lnTo>
                    <a:pt x="15540" y="8757"/>
                  </a:lnTo>
                  <a:cubicBezTo>
                    <a:pt x="15609" y="8619"/>
                    <a:pt x="15678" y="8497"/>
                    <a:pt x="15765" y="8376"/>
                  </a:cubicBezTo>
                  <a:cubicBezTo>
                    <a:pt x="16891" y="6973"/>
                    <a:pt x="18017" y="5586"/>
                    <a:pt x="19144" y="4200"/>
                  </a:cubicBezTo>
                  <a:cubicBezTo>
                    <a:pt x="19230" y="4096"/>
                    <a:pt x="19265" y="4009"/>
                    <a:pt x="19144" y="3906"/>
                  </a:cubicBezTo>
                  <a:cubicBezTo>
                    <a:pt x="18832" y="3594"/>
                    <a:pt x="18520" y="3299"/>
                    <a:pt x="18208" y="2970"/>
                  </a:cubicBezTo>
                  <a:cubicBezTo>
                    <a:pt x="17359" y="2138"/>
                    <a:pt x="16527" y="1272"/>
                    <a:pt x="15678" y="405"/>
                  </a:cubicBezTo>
                  <a:cubicBezTo>
                    <a:pt x="15661" y="371"/>
                    <a:pt x="15643" y="353"/>
                    <a:pt x="15574" y="267"/>
                  </a:cubicBezTo>
                  <a:close/>
                  <a:moveTo>
                    <a:pt x="45448" y="301"/>
                  </a:moveTo>
                  <a:cubicBezTo>
                    <a:pt x="45604" y="301"/>
                    <a:pt x="45742" y="353"/>
                    <a:pt x="45846" y="457"/>
                  </a:cubicBezTo>
                  <a:cubicBezTo>
                    <a:pt x="46921" y="1549"/>
                    <a:pt x="47995" y="2658"/>
                    <a:pt x="49052" y="3750"/>
                  </a:cubicBezTo>
                  <a:cubicBezTo>
                    <a:pt x="49154" y="3869"/>
                    <a:pt x="49273" y="3954"/>
                    <a:pt x="49408" y="4088"/>
                  </a:cubicBezTo>
                  <a:lnTo>
                    <a:pt x="49408" y="4088"/>
                  </a:lnTo>
                  <a:cubicBezTo>
                    <a:pt x="49133" y="4432"/>
                    <a:pt x="48842" y="4775"/>
                    <a:pt x="48567" y="5118"/>
                  </a:cubicBezTo>
                  <a:cubicBezTo>
                    <a:pt x="47857" y="6020"/>
                    <a:pt x="47146" y="6921"/>
                    <a:pt x="46436" y="7822"/>
                  </a:cubicBezTo>
                  <a:cubicBezTo>
                    <a:pt x="46228" y="8099"/>
                    <a:pt x="46037" y="8376"/>
                    <a:pt x="45812" y="8636"/>
                  </a:cubicBezTo>
                  <a:cubicBezTo>
                    <a:pt x="45708" y="8723"/>
                    <a:pt x="45587" y="8775"/>
                    <a:pt x="45448" y="8775"/>
                  </a:cubicBezTo>
                  <a:lnTo>
                    <a:pt x="33959" y="8775"/>
                  </a:lnTo>
                  <a:cubicBezTo>
                    <a:pt x="32625" y="8775"/>
                    <a:pt x="31273" y="8757"/>
                    <a:pt x="29939" y="8757"/>
                  </a:cubicBezTo>
                  <a:lnTo>
                    <a:pt x="29679" y="8740"/>
                  </a:lnTo>
                  <a:cubicBezTo>
                    <a:pt x="29766" y="8584"/>
                    <a:pt x="29835" y="8463"/>
                    <a:pt x="29905" y="8359"/>
                  </a:cubicBezTo>
                  <a:cubicBezTo>
                    <a:pt x="31031" y="6973"/>
                    <a:pt x="32157" y="5586"/>
                    <a:pt x="33284" y="4217"/>
                  </a:cubicBezTo>
                  <a:cubicBezTo>
                    <a:pt x="33370" y="4113"/>
                    <a:pt x="33405" y="4027"/>
                    <a:pt x="33284" y="3923"/>
                  </a:cubicBezTo>
                  <a:cubicBezTo>
                    <a:pt x="32972" y="3628"/>
                    <a:pt x="32677" y="3334"/>
                    <a:pt x="32365" y="3039"/>
                  </a:cubicBezTo>
                  <a:cubicBezTo>
                    <a:pt x="31516" y="2155"/>
                    <a:pt x="30650" y="1272"/>
                    <a:pt x="29801" y="405"/>
                  </a:cubicBezTo>
                  <a:cubicBezTo>
                    <a:pt x="29783" y="371"/>
                    <a:pt x="29749" y="336"/>
                    <a:pt x="29731" y="319"/>
                  </a:cubicBezTo>
                  <a:cubicBezTo>
                    <a:pt x="29801" y="301"/>
                    <a:pt x="29870" y="301"/>
                    <a:pt x="29939" y="301"/>
                  </a:cubicBezTo>
                  <a:close/>
                  <a:moveTo>
                    <a:pt x="39435" y="9069"/>
                  </a:moveTo>
                  <a:cubicBezTo>
                    <a:pt x="39279" y="9329"/>
                    <a:pt x="39140" y="9589"/>
                    <a:pt x="38967" y="9866"/>
                  </a:cubicBezTo>
                  <a:lnTo>
                    <a:pt x="38430" y="9866"/>
                  </a:lnTo>
                  <a:lnTo>
                    <a:pt x="38985" y="9069"/>
                  </a:lnTo>
                  <a:close/>
                  <a:moveTo>
                    <a:pt x="42000" y="9052"/>
                  </a:moveTo>
                  <a:lnTo>
                    <a:pt x="41376" y="9866"/>
                  </a:lnTo>
                  <a:lnTo>
                    <a:pt x="40509" y="9866"/>
                  </a:lnTo>
                  <a:cubicBezTo>
                    <a:pt x="40717" y="9589"/>
                    <a:pt x="40925" y="9347"/>
                    <a:pt x="41116" y="9104"/>
                  </a:cubicBezTo>
                  <a:cubicBezTo>
                    <a:pt x="41151" y="9069"/>
                    <a:pt x="41203" y="9052"/>
                    <a:pt x="41254" y="9052"/>
                  </a:cubicBezTo>
                  <a:close/>
                  <a:moveTo>
                    <a:pt x="4155" y="9052"/>
                  </a:moveTo>
                  <a:lnTo>
                    <a:pt x="4155" y="9052"/>
                  </a:lnTo>
                  <a:cubicBezTo>
                    <a:pt x="3982" y="9347"/>
                    <a:pt x="3826" y="9607"/>
                    <a:pt x="3652" y="9866"/>
                  </a:cubicBezTo>
                  <a:cubicBezTo>
                    <a:pt x="3635" y="9884"/>
                    <a:pt x="3583" y="9884"/>
                    <a:pt x="3531" y="9884"/>
                  </a:cubicBezTo>
                  <a:lnTo>
                    <a:pt x="2457" y="9884"/>
                  </a:lnTo>
                  <a:cubicBezTo>
                    <a:pt x="2630" y="9607"/>
                    <a:pt x="2769" y="9364"/>
                    <a:pt x="2925" y="9121"/>
                  </a:cubicBezTo>
                  <a:cubicBezTo>
                    <a:pt x="2959" y="9087"/>
                    <a:pt x="3011" y="9069"/>
                    <a:pt x="3081" y="9069"/>
                  </a:cubicBezTo>
                  <a:lnTo>
                    <a:pt x="4138" y="9069"/>
                  </a:lnTo>
                  <a:lnTo>
                    <a:pt x="4155" y="9052"/>
                  </a:lnTo>
                  <a:close/>
                  <a:moveTo>
                    <a:pt x="5351" y="9052"/>
                  </a:moveTo>
                  <a:lnTo>
                    <a:pt x="5351" y="9052"/>
                  </a:lnTo>
                  <a:cubicBezTo>
                    <a:pt x="5143" y="9329"/>
                    <a:pt x="4987" y="9555"/>
                    <a:pt x="4813" y="9780"/>
                  </a:cubicBezTo>
                  <a:cubicBezTo>
                    <a:pt x="4761" y="9849"/>
                    <a:pt x="4692" y="9884"/>
                    <a:pt x="4623" y="9884"/>
                  </a:cubicBezTo>
                  <a:lnTo>
                    <a:pt x="4016" y="9884"/>
                  </a:lnTo>
                  <a:cubicBezTo>
                    <a:pt x="4155" y="9607"/>
                    <a:pt x="4276" y="9364"/>
                    <a:pt x="4415" y="9121"/>
                  </a:cubicBezTo>
                  <a:cubicBezTo>
                    <a:pt x="4432" y="9087"/>
                    <a:pt x="4467" y="9069"/>
                    <a:pt x="4501" y="9069"/>
                  </a:cubicBezTo>
                  <a:lnTo>
                    <a:pt x="5333" y="9069"/>
                  </a:lnTo>
                  <a:lnTo>
                    <a:pt x="5351" y="9052"/>
                  </a:lnTo>
                  <a:close/>
                  <a:moveTo>
                    <a:pt x="15799" y="9052"/>
                  </a:moveTo>
                  <a:lnTo>
                    <a:pt x="15799" y="9052"/>
                  </a:lnTo>
                  <a:cubicBezTo>
                    <a:pt x="15591" y="9347"/>
                    <a:pt x="15436" y="9572"/>
                    <a:pt x="15245" y="9832"/>
                  </a:cubicBezTo>
                  <a:cubicBezTo>
                    <a:pt x="15210" y="9866"/>
                    <a:pt x="15158" y="9884"/>
                    <a:pt x="15106" y="9884"/>
                  </a:cubicBezTo>
                  <a:lnTo>
                    <a:pt x="14084" y="9884"/>
                  </a:lnTo>
                  <a:cubicBezTo>
                    <a:pt x="14309" y="9589"/>
                    <a:pt x="14517" y="9347"/>
                    <a:pt x="14725" y="9087"/>
                  </a:cubicBezTo>
                  <a:cubicBezTo>
                    <a:pt x="14750" y="9074"/>
                    <a:pt x="14774" y="9062"/>
                    <a:pt x="14805" y="9062"/>
                  </a:cubicBezTo>
                  <a:cubicBezTo>
                    <a:pt x="14817" y="9062"/>
                    <a:pt x="14831" y="9064"/>
                    <a:pt x="14846" y="9069"/>
                  </a:cubicBezTo>
                  <a:lnTo>
                    <a:pt x="15782" y="9069"/>
                  </a:lnTo>
                  <a:lnTo>
                    <a:pt x="15799" y="9052"/>
                  </a:lnTo>
                  <a:close/>
                  <a:moveTo>
                    <a:pt x="17290" y="9052"/>
                  </a:moveTo>
                  <a:lnTo>
                    <a:pt x="17290" y="9052"/>
                  </a:lnTo>
                  <a:cubicBezTo>
                    <a:pt x="17082" y="9347"/>
                    <a:pt x="16908" y="9589"/>
                    <a:pt x="16735" y="9849"/>
                  </a:cubicBezTo>
                  <a:cubicBezTo>
                    <a:pt x="16700" y="9884"/>
                    <a:pt x="16666" y="9884"/>
                    <a:pt x="16614" y="9884"/>
                  </a:cubicBezTo>
                  <a:lnTo>
                    <a:pt x="15557" y="9884"/>
                  </a:lnTo>
                  <a:cubicBezTo>
                    <a:pt x="15782" y="9589"/>
                    <a:pt x="15973" y="9329"/>
                    <a:pt x="16163" y="9087"/>
                  </a:cubicBezTo>
                  <a:cubicBezTo>
                    <a:pt x="16181" y="9069"/>
                    <a:pt x="16267" y="9069"/>
                    <a:pt x="16319" y="9069"/>
                  </a:cubicBezTo>
                  <a:lnTo>
                    <a:pt x="17272" y="9069"/>
                  </a:lnTo>
                  <a:lnTo>
                    <a:pt x="17290" y="9052"/>
                  </a:lnTo>
                  <a:close/>
                  <a:moveTo>
                    <a:pt x="21552" y="9052"/>
                  </a:moveTo>
                  <a:cubicBezTo>
                    <a:pt x="21362" y="9347"/>
                    <a:pt x="21188" y="9589"/>
                    <a:pt x="20998" y="9849"/>
                  </a:cubicBezTo>
                  <a:cubicBezTo>
                    <a:pt x="20963" y="9884"/>
                    <a:pt x="20929" y="9884"/>
                    <a:pt x="20894" y="9884"/>
                  </a:cubicBezTo>
                  <a:lnTo>
                    <a:pt x="20235" y="9884"/>
                  </a:lnTo>
                  <a:cubicBezTo>
                    <a:pt x="20443" y="9607"/>
                    <a:pt x="20617" y="9364"/>
                    <a:pt x="20790" y="9121"/>
                  </a:cubicBezTo>
                  <a:cubicBezTo>
                    <a:pt x="20807" y="9087"/>
                    <a:pt x="20859" y="9069"/>
                    <a:pt x="20911" y="9069"/>
                  </a:cubicBezTo>
                  <a:lnTo>
                    <a:pt x="21535" y="9069"/>
                  </a:lnTo>
                  <a:lnTo>
                    <a:pt x="21552" y="9052"/>
                  </a:lnTo>
                  <a:close/>
                  <a:moveTo>
                    <a:pt x="27544" y="9050"/>
                  </a:moveTo>
                  <a:cubicBezTo>
                    <a:pt x="27638" y="9050"/>
                    <a:pt x="27738" y="9063"/>
                    <a:pt x="27842" y="9087"/>
                  </a:cubicBezTo>
                  <a:cubicBezTo>
                    <a:pt x="27669" y="9347"/>
                    <a:pt x="27496" y="9589"/>
                    <a:pt x="27288" y="9849"/>
                  </a:cubicBezTo>
                  <a:cubicBezTo>
                    <a:pt x="27271" y="9884"/>
                    <a:pt x="27201" y="9884"/>
                    <a:pt x="27149" y="9884"/>
                  </a:cubicBezTo>
                  <a:lnTo>
                    <a:pt x="26439" y="9884"/>
                  </a:lnTo>
                  <a:cubicBezTo>
                    <a:pt x="26612" y="9728"/>
                    <a:pt x="26785" y="9555"/>
                    <a:pt x="26924" y="9381"/>
                  </a:cubicBezTo>
                  <a:cubicBezTo>
                    <a:pt x="27087" y="9142"/>
                    <a:pt x="27296" y="9050"/>
                    <a:pt x="27544" y="9050"/>
                  </a:cubicBezTo>
                  <a:close/>
                  <a:moveTo>
                    <a:pt x="30268" y="9035"/>
                  </a:moveTo>
                  <a:cubicBezTo>
                    <a:pt x="30095" y="9329"/>
                    <a:pt x="29922" y="9555"/>
                    <a:pt x="29766" y="9797"/>
                  </a:cubicBezTo>
                  <a:cubicBezTo>
                    <a:pt x="29731" y="9832"/>
                    <a:pt x="29679" y="9866"/>
                    <a:pt x="29627" y="9884"/>
                  </a:cubicBezTo>
                  <a:lnTo>
                    <a:pt x="28761" y="9884"/>
                  </a:lnTo>
                  <a:cubicBezTo>
                    <a:pt x="29038" y="9572"/>
                    <a:pt x="29229" y="9277"/>
                    <a:pt x="29489" y="9104"/>
                  </a:cubicBezTo>
                  <a:cubicBezTo>
                    <a:pt x="29586" y="9046"/>
                    <a:pt x="29726" y="9036"/>
                    <a:pt x="29879" y="9036"/>
                  </a:cubicBezTo>
                  <a:cubicBezTo>
                    <a:pt x="29952" y="9036"/>
                    <a:pt x="30028" y="9039"/>
                    <a:pt x="30104" y="9039"/>
                  </a:cubicBezTo>
                  <a:cubicBezTo>
                    <a:pt x="30153" y="9039"/>
                    <a:pt x="30203" y="9038"/>
                    <a:pt x="30251" y="9035"/>
                  </a:cubicBezTo>
                  <a:close/>
                  <a:moveTo>
                    <a:pt x="31481" y="9052"/>
                  </a:moveTo>
                  <a:cubicBezTo>
                    <a:pt x="31325" y="9329"/>
                    <a:pt x="31187" y="9572"/>
                    <a:pt x="31031" y="9814"/>
                  </a:cubicBezTo>
                  <a:cubicBezTo>
                    <a:pt x="30996" y="9849"/>
                    <a:pt x="30944" y="9884"/>
                    <a:pt x="30892" y="9884"/>
                  </a:cubicBezTo>
                  <a:lnTo>
                    <a:pt x="30026" y="9884"/>
                  </a:lnTo>
                  <a:cubicBezTo>
                    <a:pt x="30234" y="9589"/>
                    <a:pt x="30407" y="9347"/>
                    <a:pt x="30563" y="9104"/>
                  </a:cubicBezTo>
                  <a:cubicBezTo>
                    <a:pt x="30615" y="9069"/>
                    <a:pt x="30650" y="9052"/>
                    <a:pt x="30702" y="9052"/>
                  </a:cubicBezTo>
                  <a:close/>
                  <a:moveTo>
                    <a:pt x="32712" y="9052"/>
                  </a:moveTo>
                  <a:cubicBezTo>
                    <a:pt x="32521" y="9347"/>
                    <a:pt x="32365" y="9607"/>
                    <a:pt x="32175" y="9849"/>
                  </a:cubicBezTo>
                  <a:cubicBezTo>
                    <a:pt x="32157" y="9884"/>
                    <a:pt x="32019" y="9884"/>
                    <a:pt x="31932" y="9884"/>
                  </a:cubicBezTo>
                  <a:lnTo>
                    <a:pt x="31325" y="9884"/>
                  </a:lnTo>
                  <a:cubicBezTo>
                    <a:pt x="31499" y="9607"/>
                    <a:pt x="31620" y="9364"/>
                    <a:pt x="31759" y="9139"/>
                  </a:cubicBezTo>
                  <a:cubicBezTo>
                    <a:pt x="31811" y="9087"/>
                    <a:pt x="31863" y="9052"/>
                    <a:pt x="31932" y="9052"/>
                  </a:cubicBezTo>
                  <a:close/>
                  <a:moveTo>
                    <a:pt x="34185" y="9052"/>
                  </a:moveTo>
                  <a:cubicBezTo>
                    <a:pt x="33977" y="9347"/>
                    <a:pt x="33786" y="9589"/>
                    <a:pt x="33578" y="9832"/>
                  </a:cubicBezTo>
                  <a:cubicBezTo>
                    <a:pt x="33543" y="9866"/>
                    <a:pt x="33509" y="9884"/>
                    <a:pt x="33474" y="9884"/>
                  </a:cubicBezTo>
                  <a:lnTo>
                    <a:pt x="32521" y="9884"/>
                  </a:lnTo>
                  <a:cubicBezTo>
                    <a:pt x="32694" y="9589"/>
                    <a:pt x="32833" y="9347"/>
                    <a:pt x="32972" y="9121"/>
                  </a:cubicBezTo>
                  <a:cubicBezTo>
                    <a:pt x="33024" y="9069"/>
                    <a:pt x="33076" y="9052"/>
                    <a:pt x="33128" y="9052"/>
                  </a:cubicBezTo>
                  <a:close/>
                  <a:moveTo>
                    <a:pt x="35633" y="9043"/>
                  </a:moveTo>
                  <a:cubicBezTo>
                    <a:pt x="35751" y="9043"/>
                    <a:pt x="35907" y="9069"/>
                    <a:pt x="36056" y="9069"/>
                  </a:cubicBezTo>
                  <a:lnTo>
                    <a:pt x="36073" y="9069"/>
                  </a:lnTo>
                  <a:cubicBezTo>
                    <a:pt x="35883" y="9364"/>
                    <a:pt x="35744" y="9607"/>
                    <a:pt x="35554" y="9849"/>
                  </a:cubicBezTo>
                  <a:cubicBezTo>
                    <a:pt x="35502" y="9884"/>
                    <a:pt x="35363" y="9884"/>
                    <a:pt x="35259" y="9884"/>
                  </a:cubicBezTo>
                  <a:lnTo>
                    <a:pt x="34895" y="9884"/>
                  </a:lnTo>
                  <a:cubicBezTo>
                    <a:pt x="35068" y="9607"/>
                    <a:pt x="35259" y="9329"/>
                    <a:pt x="35467" y="9087"/>
                  </a:cubicBezTo>
                  <a:cubicBezTo>
                    <a:pt x="35500" y="9053"/>
                    <a:pt x="35559" y="9043"/>
                    <a:pt x="35633" y="9043"/>
                  </a:cubicBezTo>
                  <a:close/>
                  <a:moveTo>
                    <a:pt x="37390" y="9052"/>
                  </a:moveTo>
                  <a:cubicBezTo>
                    <a:pt x="37217" y="9329"/>
                    <a:pt x="37078" y="9572"/>
                    <a:pt x="36905" y="9797"/>
                  </a:cubicBezTo>
                  <a:cubicBezTo>
                    <a:pt x="36870" y="9849"/>
                    <a:pt x="36818" y="9884"/>
                    <a:pt x="36766" y="9884"/>
                  </a:cubicBezTo>
                  <a:lnTo>
                    <a:pt x="35900" y="9884"/>
                  </a:lnTo>
                  <a:cubicBezTo>
                    <a:pt x="36056" y="9589"/>
                    <a:pt x="36195" y="9347"/>
                    <a:pt x="36351" y="9087"/>
                  </a:cubicBezTo>
                  <a:cubicBezTo>
                    <a:pt x="36368" y="9052"/>
                    <a:pt x="36437" y="9052"/>
                    <a:pt x="36489" y="9052"/>
                  </a:cubicBezTo>
                  <a:close/>
                  <a:moveTo>
                    <a:pt x="35120" y="9035"/>
                  </a:moveTo>
                  <a:lnTo>
                    <a:pt x="35120" y="9035"/>
                  </a:lnTo>
                  <a:cubicBezTo>
                    <a:pt x="34912" y="9347"/>
                    <a:pt x="34774" y="9589"/>
                    <a:pt x="34600" y="9832"/>
                  </a:cubicBezTo>
                  <a:lnTo>
                    <a:pt x="34618" y="9832"/>
                  </a:lnTo>
                  <a:cubicBezTo>
                    <a:pt x="34583" y="9866"/>
                    <a:pt x="34479" y="9884"/>
                    <a:pt x="34410" y="9884"/>
                  </a:cubicBezTo>
                  <a:cubicBezTo>
                    <a:pt x="34367" y="9888"/>
                    <a:pt x="34324" y="9890"/>
                    <a:pt x="34283" y="9890"/>
                  </a:cubicBezTo>
                  <a:cubicBezTo>
                    <a:pt x="34159" y="9890"/>
                    <a:pt x="34042" y="9871"/>
                    <a:pt x="33925" y="9832"/>
                  </a:cubicBezTo>
                  <a:cubicBezTo>
                    <a:pt x="34115" y="9572"/>
                    <a:pt x="34341" y="9329"/>
                    <a:pt x="34566" y="9121"/>
                  </a:cubicBezTo>
                  <a:cubicBezTo>
                    <a:pt x="34687" y="9035"/>
                    <a:pt x="34895" y="9052"/>
                    <a:pt x="35120" y="9035"/>
                  </a:cubicBezTo>
                  <a:close/>
                  <a:moveTo>
                    <a:pt x="25850" y="9052"/>
                  </a:moveTo>
                  <a:lnTo>
                    <a:pt x="25850" y="9052"/>
                  </a:lnTo>
                  <a:cubicBezTo>
                    <a:pt x="25624" y="9347"/>
                    <a:pt x="25382" y="9607"/>
                    <a:pt x="25105" y="9832"/>
                  </a:cubicBezTo>
                  <a:cubicBezTo>
                    <a:pt x="25034" y="9879"/>
                    <a:pt x="24937" y="9891"/>
                    <a:pt x="24834" y="9891"/>
                  </a:cubicBezTo>
                  <a:cubicBezTo>
                    <a:pt x="24738" y="9891"/>
                    <a:pt x="24636" y="9881"/>
                    <a:pt x="24543" y="9881"/>
                  </a:cubicBezTo>
                  <a:cubicBezTo>
                    <a:pt x="24516" y="9881"/>
                    <a:pt x="24489" y="9882"/>
                    <a:pt x="24464" y="9884"/>
                  </a:cubicBezTo>
                  <a:lnTo>
                    <a:pt x="24412" y="9814"/>
                  </a:lnTo>
                  <a:cubicBezTo>
                    <a:pt x="24619" y="9658"/>
                    <a:pt x="24810" y="9485"/>
                    <a:pt x="24983" y="9277"/>
                  </a:cubicBezTo>
                  <a:cubicBezTo>
                    <a:pt x="25125" y="9092"/>
                    <a:pt x="25288" y="9057"/>
                    <a:pt x="25475" y="9057"/>
                  </a:cubicBezTo>
                  <a:cubicBezTo>
                    <a:pt x="25585" y="9057"/>
                    <a:pt x="25704" y="9069"/>
                    <a:pt x="25832" y="9069"/>
                  </a:cubicBezTo>
                  <a:lnTo>
                    <a:pt x="25850" y="9052"/>
                  </a:lnTo>
                  <a:close/>
                  <a:moveTo>
                    <a:pt x="40787" y="9052"/>
                  </a:moveTo>
                  <a:cubicBezTo>
                    <a:pt x="40544" y="9347"/>
                    <a:pt x="40353" y="9624"/>
                    <a:pt x="40111" y="9849"/>
                  </a:cubicBezTo>
                  <a:cubicBezTo>
                    <a:pt x="40085" y="9884"/>
                    <a:pt x="40033" y="9892"/>
                    <a:pt x="39974" y="9892"/>
                  </a:cubicBezTo>
                  <a:cubicBezTo>
                    <a:pt x="39916" y="9892"/>
                    <a:pt x="39851" y="9884"/>
                    <a:pt x="39799" y="9884"/>
                  </a:cubicBezTo>
                  <a:lnTo>
                    <a:pt x="39262" y="9884"/>
                  </a:lnTo>
                  <a:cubicBezTo>
                    <a:pt x="39452" y="9572"/>
                    <a:pt x="39591" y="9347"/>
                    <a:pt x="39747" y="9121"/>
                  </a:cubicBezTo>
                  <a:cubicBezTo>
                    <a:pt x="39782" y="9087"/>
                    <a:pt x="39851" y="9052"/>
                    <a:pt x="39903" y="9052"/>
                  </a:cubicBezTo>
                  <a:close/>
                  <a:moveTo>
                    <a:pt x="29125" y="9052"/>
                  </a:moveTo>
                  <a:cubicBezTo>
                    <a:pt x="28969" y="9191"/>
                    <a:pt x="28830" y="9347"/>
                    <a:pt x="28709" y="9520"/>
                  </a:cubicBezTo>
                  <a:cubicBezTo>
                    <a:pt x="28564" y="9842"/>
                    <a:pt x="28334" y="9894"/>
                    <a:pt x="28064" y="9894"/>
                  </a:cubicBezTo>
                  <a:cubicBezTo>
                    <a:pt x="27938" y="9894"/>
                    <a:pt x="27803" y="9882"/>
                    <a:pt x="27664" y="9882"/>
                  </a:cubicBezTo>
                  <a:cubicBezTo>
                    <a:pt x="27637" y="9882"/>
                    <a:pt x="27610" y="9883"/>
                    <a:pt x="27583" y="9884"/>
                  </a:cubicBezTo>
                  <a:cubicBezTo>
                    <a:pt x="27825" y="9589"/>
                    <a:pt x="27998" y="9347"/>
                    <a:pt x="28206" y="9121"/>
                  </a:cubicBezTo>
                  <a:cubicBezTo>
                    <a:pt x="28258" y="9069"/>
                    <a:pt x="28310" y="9052"/>
                    <a:pt x="28380" y="9052"/>
                  </a:cubicBezTo>
                  <a:close/>
                  <a:moveTo>
                    <a:pt x="38655" y="9052"/>
                  </a:moveTo>
                  <a:cubicBezTo>
                    <a:pt x="38534" y="9191"/>
                    <a:pt x="38447" y="9329"/>
                    <a:pt x="38343" y="9485"/>
                  </a:cubicBezTo>
                  <a:cubicBezTo>
                    <a:pt x="38192" y="9823"/>
                    <a:pt x="37946" y="9895"/>
                    <a:pt x="37664" y="9895"/>
                  </a:cubicBezTo>
                  <a:cubicBezTo>
                    <a:pt x="37527" y="9895"/>
                    <a:pt x="37382" y="9878"/>
                    <a:pt x="37234" y="9866"/>
                  </a:cubicBezTo>
                  <a:cubicBezTo>
                    <a:pt x="37390" y="9607"/>
                    <a:pt x="37529" y="9347"/>
                    <a:pt x="37668" y="9121"/>
                  </a:cubicBezTo>
                  <a:cubicBezTo>
                    <a:pt x="37702" y="9069"/>
                    <a:pt x="37754" y="9052"/>
                    <a:pt x="37789" y="9052"/>
                  </a:cubicBezTo>
                  <a:close/>
                  <a:moveTo>
                    <a:pt x="22160" y="9049"/>
                  </a:moveTo>
                  <a:cubicBezTo>
                    <a:pt x="22312" y="9049"/>
                    <a:pt x="22493" y="9083"/>
                    <a:pt x="22661" y="9104"/>
                  </a:cubicBezTo>
                  <a:lnTo>
                    <a:pt x="22679" y="9104"/>
                  </a:lnTo>
                  <a:cubicBezTo>
                    <a:pt x="22471" y="9381"/>
                    <a:pt x="22228" y="9624"/>
                    <a:pt x="21968" y="9849"/>
                  </a:cubicBezTo>
                  <a:cubicBezTo>
                    <a:pt x="21916" y="9888"/>
                    <a:pt x="21845" y="9900"/>
                    <a:pt x="21763" y="9900"/>
                  </a:cubicBezTo>
                  <a:cubicBezTo>
                    <a:pt x="21627" y="9900"/>
                    <a:pt x="21461" y="9866"/>
                    <a:pt x="21310" y="9866"/>
                  </a:cubicBezTo>
                  <a:cubicBezTo>
                    <a:pt x="21518" y="9589"/>
                    <a:pt x="21674" y="9277"/>
                    <a:pt x="21916" y="9104"/>
                  </a:cubicBezTo>
                  <a:cubicBezTo>
                    <a:pt x="21977" y="9063"/>
                    <a:pt x="22063" y="9049"/>
                    <a:pt x="22160" y="9049"/>
                  </a:cubicBezTo>
                  <a:close/>
                  <a:moveTo>
                    <a:pt x="2665" y="9052"/>
                  </a:moveTo>
                  <a:lnTo>
                    <a:pt x="2665" y="9052"/>
                  </a:lnTo>
                  <a:cubicBezTo>
                    <a:pt x="2457" y="9347"/>
                    <a:pt x="2318" y="9589"/>
                    <a:pt x="2128" y="9832"/>
                  </a:cubicBezTo>
                  <a:cubicBezTo>
                    <a:pt x="2076" y="9901"/>
                    <a:pt x="1937" y="9901"/>
                    <a:pt x="1833" y="9901"/>
                  </a:cubicBezTo>
                  <a:lnTo>
                    <a:pt x="1365" y="9901"/>
                  </a:lnTo>
                  <a:cubicBezTo>
                    <a:pt x="1573" y="9607"/>
                    <a:pt x="1712" y="9347"/>
                    <a:pt x="1902" y="9121"/>
                  </a:cubicBezTo>
                  <a:cubicBezTo>
                    <a:pt x="1937" y="9069"/>
                    <a:pt x="2076" y="9069"/>
                    <a:pt x="2180" y="9069"/>
                  </a:cubicBezTo>
                  <a:lnTo>
                    <a:pt x="2647" y="9069"/>
                  </a:lnTo>
                  <a:lnTo>
                    <a:pt x="2665" y="9052"/>
                  </a:lnTo>
                  <a:close/>
                  <a:moveTo>
                    <a:pt x="6494" y="9052"/>
                  </a:moveTo>
                  <a:lnTo>
                    <a:pt x="6494" y="9052"/>
                  </a:lnTo>
                  <a:cubicBezTo>
                    <a:pt x="6269" y="9347"/>
                    <a:pt x="6096" y="9607"/>
                    <a:pt x="5870" y="9849"/>
                  </a:cubicBezTo>
                  <a:cubicBezTo>
                    <a:pt x="5818" y="9901"/>
                    <a:pt x="5662" y="9901"/>
                    <a:pt x="5541" y="9901"/>
                  </a:cubicBezTo>
                  <a:lnTo>
                    <a:pt x="5108" y="9901"/>
                  </a:lnTo>
                  <a:cubicBezTo>
                    <a:pt x="5316" y="9589"/>
                    <a:pt x="5472" y="9329"/>
                    <a:pt x="5680" y="9087"/>
                  </a:cubicBezTo>
                  <a:cubicBezTo>
                    <a:pt x="5702" y="9064"/>
                    <a:pt x="5743" y="9058"/>
                    <a:pt x="5794" y="9058"/>
                  </a:cubicBezTo>
                  <a:cubicBezTo>
                    <a:pt x="5862" y="9058"/>
                    <a:pt x="5947" y="9069"/>
                    <a:pt x="6026" y="9069"/>
                  </a:cubicBezTo>
                  <a:lnTo>
                    <a:pt x="6477" y="9069"/>
                  </a:lnTo>
                  <a:lnTo>
                    <a:pt x="6494" y="9052"/>
                  </a:lnTo>
                  <a:close/>
                  <a:moveTo>
                    <a:pt x="9130" y="9069"/>
                  </a:moveTo>
                  <a:lnTo>
                    <a:pt x="9130" y="9069"/>
                  </a:lnTo>
                  <a:cubicBezTo>
                    <a:pt x="8877" y="9357"/>
                    <a:pt x="8673" y="9612"/>
                    <a:pt x="8435" y="9884"/>
                  </a:cubicBezTo>
                  <a:cubicBezTo>
                    <a:pt x="8400" y="9901"/>
                    <a:pt x="8314" y="9901"/>
                    <a:pt x="8262" y="9901"/>
                  </a:cubicBezTo>
                  <a:lnTo>
                    <a:pt x="7343" y="9901"/>
                  </a:lnTo>
                  <a:cubicBezTo>
                    <a:pt x="7569" y="9624"/>
                    <a:pt x="7742" y="9364"/>
                    <a:pt x="7932" y="9139"/>
                  </a:cubicBezTo>
                  <a:cubicBezTo>
                    <a:pt x="7967" y="9104"/>
                    <a:pt x="8002" y="9069"/>
                    <a:pt x="8054" y="9069"/>
                  </a:cubicBezTo>
                  <a:close/>
                  <a:moveTo>
                    <a:pt x="10081" y="9052"/>
                  </a:moveTo>
                  <a:cubicBezTo>
                    <a:pt x="10098" y="9069"/>
                    <a:pt x="10116" y="9104"/>
                    <a:pt x="10116" y="9121"/>
                  </a:cubicBezTo>
                  <a:lnTo>
                    <a:pt x="10133" y="9104"/>
                  </a:lnTo>
                  <a:lnTo>
                    <a:pt x="10133" y="9104"/>
                  </a:lnTo>
                  <a:cubicBezTo>
                    <a:pt x="9943" y="9347"/>
                    <a:pt x="9769" y="9589"/>
                    <a:pt x="9561" y="9849"/>
                  </a:cubicBezTo>
                  <a:cubicBezTo>
                    <a:pt x="9527" y="9901"/>
                    <a:pt x="9440" y="9901"/>
                    <a:pt x="9371" y="9901"/>
                  </a:cubicBezTo>
                  <a:lnTo>
                    <a:pt x="8799" y="9901"/>
                  </a:lnTo>
                  <a:cubicBezTo>
                    <a:pt x="9007" y="9624"/>
                    <a:pt x="9232" y="9364"/>
                    <a:pt x="9492" y="9139"/>
                  </a:cubicBezTo>
                  <a:cubicBezTo>
                    <a:pt x="9631" y="9035"/>
                    <a:pt x="9891" y="9087"/>
                    <a:pt x="10081" y="9052"/>
                  </a:cubicBezTo>
                  <a:close/>
                  <a:moveTo>
                    <a:pt x="14064" y="9052"/>
                  </a:moveTo>
                  <a:cubicBezTo>
                    <a:pt x="14127" y="9052"/>
                    <a:pt x="14195" y="9056"/>
                    <a:pt x="14268" y="9056"/>
                  </a:cubicBezTo>
                  <a:cubicBezTo>
                    <a:pt x="14304" y="9056"/>
                    <a:pt x="14341" y="9055"/>
                    <a:pt x="14379" y="9052"/>
                  </a:cubicBezTo>
                  <a:lnTo>
                    <a:pt x="14396" y="9052"/>
                  </a:lnTo>
                  <a:cubicBezTo>
                    <a:pt x="14205" y="9329"/>
                    <a:pt x="13980" y="9589"/>
                    <a:pt x="13737" y="9832"/>
                  </a:cubicBezTo>
                  <a:cubicBezTo>
                    <a:pt x="13679" y="9890"/>
                    <a:pt x="13572" y="9899"/>
                    <a:pt x="13459" y="9899"/>
                  </a:cubicBezTo>
                  <a:cubicBezTo>
                    <a:pt x="13405" y="9899"/>
                    <a:pt x="13350" y="9897"/>
                    <a:pt x="13298" y="9897"/>
                  </a:cubicBezTo>
                  <a:cubicBezTo>
                    <a:pt x="13263" y="9897"/>
                    <a:pt x="13230" y="9898"/>
                    <a:pt x="13200" y="9901"/>
                  </a:cubicBezTo>
                  <a:cubicBezTo>
                    <a:pt x="13183" y="9884"/>
                    <a:pt x="13166" y="9849"/>
                    <a:pt x="13148" y="9832"/>
                  </a:cubicBezTo>
                  <a:cubicBezTo>
                    <a:pt x="13356" y="9572"/>
                    <a:pt x="13599" y="9329"/>
                    <a:pt x="13841" y="9104"/>
                  </a:cubicBezTo>
                  <a:cubicBezTo>
                    <a:pt x="13893" y="9061"/>
                    <a:pt x="13971" y="9052"/>
                    <a:pt x="14064" y="9052"/>
                  </a:cubicBezTo>
                  <a:close/>
                  <a:moveTo>
                    <a:pt x="19404" y="9035"/>
                  </a:moveTo>
                  <a:lnTo>
                    <a:pt x="19404" y="9035"/>
                  </a:lnTo>
                  <a:cubicBezTo>
                    <a:pt x="19196" y="9347"/>
                    <a:pt x="19040" y="9589"/>
                    <a:pt x="18849" y="9814"/>
                  </a:cubicBezTo>
                  <a:cubicBezTo>
                    <a:pt x="18763" y="9866"/>
                    <a:pt x="18659" y="9901"/>
                    <a:pt x="18572" y="9901"/>
                  </a:cubicBezTo>
                  <a:lnTo>
                    <a:pt x="18121" y="9901"/>
                  </a:lnTo>
                  <a:cubicBezTo>
                    <a:pt x="18312" y="9607"/>
                    <a:pt x="18520" y="9347"/>
                    <a:pt x="18745" y="9104"/>
                  </a:cubicBezTo>
                  <a:cubicBezTo>
                    <a:pt x="18801" y="9057"/>
                    <a:pt x="18885" y="9045"/>
                    <a:pt x="18984" y="9045"/>
                  </a:cubicBezTo>
                  <a:cubicBezTo>
                    <a:pt x="19077" y="9045"/>
                    <a:pt x="19182" y="9055"/>
                    <a:pt x="19291" y="9055"/>
                  </a:cubicBezTo>
                  <a:cubicBezTo>
                    <a:pt x="19323" y="9055"/>
                    <a:pt x="19355" y="9054"/>
                    <a:pt x="19386" y="9052"/>
                  </a:cubicBezTo>
                  <a:lnTo>
                    <a:pt x="19404" y="9035"/>
                  </a:lnTo>
                  <a:close/>
                  <a:moveTo>
                    <a:pt x="19743" y="9063"/>
                  </a:moveTo>
                  <a:cubicBezTo>
                    <a:pt x="19757" y="9063"/>
                    <a:pt x="19771" y="9065"/>
                    <a:pt x="19785" y="9069"/>
                  </a:cubicBezTo>
                  <a:lnTo>
                    <a:pt x="20482" y="9069"/>
                  </a:lnTo>
                  <a:cubicBezTo>
                    <a:pt x="20265" y="9358"/>
                    <a:pt x="20126" y="9645"/>
                    <a:pt x="19872" y="9832"/>
                  </a:cubicBezTo>
                  <a:cubicBezTo>
                    <a:pt x="19784" y="9890"/>
                    <a:pt x="19659" y="9899"/>
                    <a:pt x="19517" y="9899"/>
                  </a:cubicBezTo>
                  <a:cubicBezTo>
                    <a:pt x="19450" y="9899"/>
                    <a:pt x="19378" y="9897"/>
                    <a:pt x="19306" y="9897"/>
                  </a:cubicBezTo>
                  <a:cubicBezTo>
                    <a:pt x="19258" y="9897"/>
                    <a:pt x="19209" y="9898"/>
                    <a:pt x="19161" y="9901"/>
                  </a:cubicBezTo>
                  <a:cubicBezTo>
                    <a:pt x="19352" y="9607"/>
                    <a:pt x="19490" y="9364"/>
                    <a:pt x="19646" y="9104"/>
                  </a:cubicBezTo>
                  <a:cubicBezTo>
                    <a:pt x="19672" y="9079"/>
                    <a:pt x="19706" y="9063"/>
                    <a:pt x="19743" y="9063"/>
                  </a:cubicBezTo>
                  <a:close/>
                  <a:moveTo>
                    <a:pt x="26855" y="9035"/>
                  </a:moveTo>
                  <a:cubicBezTo>
                    <a:pt x="26630" y="9312"/>
                    <a:pt x="26370" y="9589"/>
                    <a:pt x="26092" y="9849"/>
                  </a:cubicBezTo>
                  <a:cubicBezTo>
                    <a:pt x="26040" y="9892"/>
                    <a:pt x="25949" y="9901"/>
                    <a:pt x="25839" y="9901"/>
                  </a:cubicBezTo>
                  <a:cubicBezTo>
                    <a:pt x="25765" y="9901"/>
                    <a:pt x="25683" y="9897"/>
                    <a:pt x="25598" y="9897"/>
                  </a:cubicBezTo>
                  <a:cubicBezTo>
                    <a:pt x="25555" y="9897"/>
                    <a:pt x="25512" y="9898"/>
                    <a:pt x="25469" y="9901"/>
                  </a:cubicBezTo>
                  <a:cubicBezTo>
                    <a:pt x="25676" y="9624"/>
                    <a:pt x="25919" y="9364"/>
                    <a:pt x="26179" y="9121"/>
                  </a:cubicBezTo>
                  <a:cubicBezTo>
                    <a:pt x="26318" y="9017"/>
                    <a:pt x="26578" y="9069"/>
                    <a:pt x="26837" y="9035"/>
                  </a:cubicBezTo>
                  <a:close/>
                  <a:moveTo>
                    <a:pt x="44100" y="9069"/>
                  </a:moveTo>
                  <a:lnTo>
                    <a:pt x="44100" y="9069"/>
                  </a:lnTo>
                  <a:cubicBezTo>
                    <a:pt x="43881" y="9356"/>
                    <a:pt x="43694" y="9594"/>
                    <a:pt x="43490" y="9849"/>
                  </a:cubicBezTo>
                  <a:cubicBezTo>
                    <a:pt x="43455" y="9884"/>
                    <a:pt x="43369" y="9901"/>
                    <a:pt x="43317" y="9901"/>
                  </a:cubicBezTo>
                  <a:lnTo>
                    <a:pt x="42710" y="9901"/>
                  </a:lnTo>
                  <a:cubicBezTo>
                    <a:pt x="42935" y="9607"/>
                    <a:pt x="43126" y="9364"/>
                    <a:pt x="43317" y="9121"/>
                  </a:cubicBezTo>
                  <a:cubicBezTo>
                    <a:pt x="43351" y="9069"/>
                    <a:pt x="43455" y="9069"/>
                    <a:pt x="43507" y="9069"/>
                  </a:cubicBezTo>
                  <a:close/>
                  <a:moveTo>
                    <a:pt x="7621" y="9069"/>
                  </a:moveTo>
                  <a:cubicBezTo>
                    <a:pt x="7430" y="9329"/>
                    <a:pt x="7222" y="9607"/>
                    <a:pt x="7014" y="9849"/>
                  </a:cubicBezTo>
                  <a:cubicBezTo>
                    <a:pt x="6968" y="9895"/>
                    <a:pt x="6860" y="9903"/>
                    <a:pt x="6762" y="9903"/>
                  </a:cubicBezTo>
                  <a:cubicBezTo>
                    <a:pt x="6714" y="9903"/>
                    <a:pt x="6668" y="9901"/>
                    <a:pt x="6633" y="9901"/>
                  </a:cubicBezTo>
                  <a:lnTo>
                    <a:pt x="6234" y="9901"/>
                  </a:lnTo>
                  <a:lnTo>
                    <a:pt x="6823" y="9069"/>
                  </a:lnTo>
                  <a:close/>
                  <a:moveTo>
                    <a:pt x="18399" y="9052"/>
                  </a:moveTo>
                  <a:lnTo>
                    <a:pt x="18399" y="9052"/>
                  </a:lnTo>
                  <a:cubicBezTo>
                    <a:pt x="18173" y="9347"/>
                    <a:pt x="18035" y="9641"/>
                    <a:pt x="17775" y="9832"/>
                  </a:cubicBezTo>
                  <a:cubicBezTo>
                    <a:pt x="17697" y="9892"/>
                    <a:pt x="17584" y="9905"/>
                    <a:pt x="17456" y="9905"/>
                  </a:cubicBezTo>
                  <a:cubicBezTo>
                    <a:pt x="17361" y="9905"/>
                    <a:pt x="17256" y="9898"/>
                    <a:pt x="17152" y="9898"/>
                  </a:cubicBezTo>
                  <a:cubicBezTo>
                    <a:pt x="17117" y="9898"/>
                    <a:pt x="17082" y="9899"/>
                    <a:pt x="17047" y="9901"/>
                  </a:cubicBezTo>
                  <a:cubicBezTo>
                    <a:pt x="17238" y="9607"/>
                    <a:pt x="17394" y="9364"/>
                    <a:pt x="17567" y="9121"/>
                  </a:cubicBezTo>
                  <a:cubicBezTo>
                    <a:pt x="17602" y="9087"/>
                    <a:pt x="17654" y="9069"/>
                    <a:pt x="17706" y="9069"/>
                  </a:cubicBezTo>
                  <a:lnTo>
                    <a:pt x="18381" y="9069"/>
                  </a:lnTo>
                  <a:lnTo>
                    <a:pt x="18399" y="9052"/>
                  </a:lnTo>
                  <a:close/>
                  <a:moveTo>
                    <a:pt x="23684" y="9052"/>
                  </a:moveTo>
                  <a:cubicBezTo>
                    <a:pt x="23476" y="9347"/>
                    <a:pt x="23337" y="9658"/>
                    <a:pt x="23077" y="9832"/>
                  </a:cubicBezTo>
                  <a:cubicBezTo>
                    <a:pt x="23008" y="9892"/>
                    <a:pt x="22895" y="9905"/>
                    <a:pt x="22770" y="9905"/>
                  </a:cubicBezTo>
                  <a:cubicBezTo>
                    <a:pt x="22675" y="9905"/>
                    <a:pt x="22574" y="9898"/>
                    <a:pt x="22478" y="9898"/>
                  </a:cubicBezTo>
                  <a:cubicBezTo>
                    <a:pt x="22446" y="9898"/>
                    <a:pt x="22414" y="9899"/>
                    <a:pt x="22384" y="9901"/>
                  </a:cubicBezTo>
                  <a:cubicBezTo>
                    <a:pt x="22609" y="9607"/>
                    <a:pt x="22783" y="9347"/>
                    <a:pt x="22991" y="9104"/>
                  </a:cubicBezTo>
                  <a:cubicBezTo>
                    <a:pt x="23025" y="9069"/>
                    <a:pt x="23147" y="9069"/>
                    <a:pt x="23233" y="9069"/>
                  </a:cubicBezTo>
                  <a:lnTo>
                    <a:pt x="23666" y="9069"/>
                  </a:lnTo>
                  <a:lnTo>
                    <a:pt x="23684" y="9052"/>
                  </a:lnTo>
                  <a:close/>
                  <a:moveTo>
                    <a:pt x="11299" y="9069"/>
                  </a:moveTo>
                  <a:cubicBezTo>
                    <a:pt x="11097" y="9357"/>
                    <a:pt x="10925" y="9612"/>
                    <a:pt x="10688" y="9866"/>
                  </a:cubicBezTo>
                  <a:cubicBezTo>
                    <a:pt x="10662" y="9901"/>
                    <a:pt x="10610" y="9910"/>
                    <a:pt x="10547" y="9910"/>
                  </a:cubicBezTo>
                  <a:cubicBezTo>
                    <a:pt x="10484" y="9910"/>
                    <a:pt x="10410" y="9901"/>
                    <a:pt x="10341" y="9901"/>
                  </a:cubicBezTo>
                  <a:lnTo>
                    <a:pt x="9856" y="9901"/>
                  </a:lnTo>
                  <a:cubicBezTo>
                    <a:pt x="10098" y="9607"/>
                    <a:pt x="10289" y="9364"/>
                    <a:pt x="10514" y="9121"/>
                  </a:cubicBezTo>
                  <a:cubicBezTo>
                    <a:pt x="10566" y="9069"/>
                    <a:pt x="10722" y="9069"/>
                    <a:pt x="10826" y="9069"/>
                  </a:cubicBezTo>
                  <a:close/>
                  <a:moveTo>
                    <a:pt x="45361" y="9069"/>
                  </a:moveTo>
                  <a:cubicBezTo>
                    <a:pt x="45072" y="9357"/>
                    <a:pt x="44783" y="9612"/>
                    <a:pt x="44460" y="9866"/>
                  </a:cubicBezTo>
                  <a:cubicBezTo>
                    <a:pt x="44397" y="9906"/>
                    <a:pt x="44309" y="9917"/>
                    <a:pt x="44211" y="9917"/>
                  </a:cubicBezTo>
                  <a:cubicBezTo>
                    <a:pt x="44092" y="9917"/>
                    <a:pt x="43959" y="9901"/>
                    <a:pt x="43836" y="9901"/>
                  </a:cubicBezTo>
                  <a:cubicBezTo>
                    <a:pt x="44044" y="9607"/>
                    <a:pt x="44235" y="9364"/>
                    <a:pt x="44426" y="9121"/>
                  </a:cubicBezTo>
                  <a:cubicBezTo>
                    <a:pt x="44460" y="9087"/>
                    <a:pt x="44495" y="9069"/>
                    <a:pt x="44530" y="9069"/>
                  </a:cubicBezTo>
                  <a:close/>
                  <a:moveTo>
                    <a:pt x="1521" y="9052"/>
                  </a:moveTo>
                  <a:lnTo>
                    <a:pt x="1556" y="9121"/>
                  </a:lnTo>
                  <a:lnTo>
                    <a:pt x="1573" y="9104"/>
                  </a:lnTo>
                  <a:lnTo>
                    <a:pt x="1573" y="9104"/>
                  </a:lnTo>
                  <a:cubicBezTo>
                    <a:pt x="1417" y="9364"/>
                    <a:pt x="1244" y="9607"/>
                    <a:pt x="1036" y="9814"/>
                  </a:cubicBezTo>
                  <a:cubicBezTo>
                    <a:pt x="915" y="9918"/>
                    <a:pt x="655" y="9884"/>
                    <a:pt x="464" y="9918"/>
                  </a:cubicBezTo>
                  <a:lnTo>
                    <a:pt x="447" y="9849"/>
                  </a:lnTo>
                  <a:cubicBezTo>
                    <a:pt x="637" y="9589"/>
                    <a:pt x="845" y="9347"/>
                    <a:pt x="1053" y="9121"/>
                  </a:cubicBezTo>
                  <a:cubicBezTo>
                    <a:pt x="1157" y="9035"/>
                    <a:pt x="1365" y="9069"/>
                    <a:pt x="1521" y="9052"/>
                  </a:cubicBezTo>
                  <a:close/>
                  <a:moveTo>
                    <a:pt x="13460" y="9035"/>
                  </a:moveTo>
                  <a:lnTo>
                    <a:pt x="13460" y="9035"/>
                  </a:lnTo>
                  <a:cubicBezTo>
                    <a:pt x="13218" y="9347"/>
                    <a:pt x="13044" y="9641"/>
                    <a:pt x="12784" y="9832"/>
                  </a:cubicBezTo>
                  <a:cubicBezTo>
                    <a:pt x="12699" y="9906"/>
                    <a:pt x="12556" y="9915"/>
                    <a:pt x="12389" y="9915"/>
                  </a:cubicBezTo>
                  <a:cubicBezTo>
                    <a:pt x="12335" y="9915"/>
                    <a:pt x="12277" y="9914"/>
                    <a:pt x="12219" y="9914"/>
                  </a:cubicBezTo>
                  <a:cubicBezTo>
                    <a:pt x="12165" y="9914"/>
                    <a:pt x="12111" y="9915"/>
                    <a:pt x="12057" y="9918"/>
                  </a:cubicBezTo>
                  <a:cubicBezTo>
                    <a:pt x="12264" y="9641"/>
                    <a:pt x="12507" y="9364"/>
                    <a:pt x="12767" y="9121"/>
                  </a:cubicBezTo>
                  <a:cubicBezTo>
                    <a:pt x="12845" y="9063"/>
                    <a:pt x="12960" y="9054"/>
                    <a:pt x="13095" y="9054"/>
                  </a:cubicBezTo>
                  <a:cubicBezTo>
                    <a:pt x="13160" y="9054"/>
                    <a:pt x="13228" y="9056"/>
                    <a:pt x="13300" y="9056"/>
                  </a:cubicBezTo>
                  <a:cubicBezTo>
                    <a:pt x="13347" y="9056"/>
                    <a:pt x="13394" y="9055"/>
                    <a:pt x="13443" y="9052"/>
                  </a:cubicBezTo>
                  <a:lnTo>
                    <a:pt x="13460" y="9035"/>
                  </a:lnTo>
                  <a:close/>
                  <a:moveTo>
                    <a:pt x="24810" y="9052"/>
                  </a:moveTo>
                  <a:lnTo>
                    <a:pt x="24810" y="9052"/>
                  </a:lnTo>
                  <a:cubicBezTo>
                    <a:pt x="24567" y="9329"/>
                    <a:pt x="24308" y="9589"/>
                    <a:pt x="24030" y="9832"/>
                  </a:cubicBezTo>
                  <a:cubicBezTo>
                    <a:pt x="23892" y="9918"/>
                    <a:pt x="23666" y="9884"/>
                    <a:pt x="23406" y="9918"/>
                  </a:cubicBezTo>
                  <a:cubicBezTo>
                    <a:pt x="23632" y="9589"/>
                    <a:pt x="23788" y="9329"/>
                    <a:pt x="24013" y="9104"/>
                  </a:cubicBezTo>
                  <a:cubicBezTo>
                    <a:pt x="24039" y="9069"/>
                    <a:pt x="24091" y="9061"/>
                    <a:pt x="24154" y="9061"/>
                  </a:cubicBezTo>
                  <a:cubicBezTo>
                    <a:pt x="24217" y="9061"/>
                    <a:pt x="24290" y="9069"/>
                    <a:pt x="24360" y="9069"/>
                  </a:cubicBezTo>
                  <a:lnTo>
                    <a:pt x="24793" y="9069"/>
                  </a:lnTo>
                  <a:lnTo>
                    <a:pt x="24810" y="9052"/>
                  </a:lnTo>
                  <a:close/>
                  <a:moveTo>
                    <a:pt x="42704" y="9062"/>
                  </a:moveTo>
                  <a:cubicBezTo>
                    <a:pt x="42788" y="9062"/>
                    <a:pt x="42876" y="9069"/>
                    <a:pt x="42953" y="9069"/>
                  </a:cubicBezTo>
                  <a:lnTo>
                    <a:pt x="42966" y="9110"/>
                  </a:lnTo>
                  <a:lnTo>
                    <a:pt x="42966" y="9110"/>
                  </a:lnTo>
                  <a:cubicBezTo>
                    <a:pt x="42777" y="9385"/>
                    <a:pt x="42570" y="9625"/>
                    <a:pt x="42346" y="9849"/>
                  </a:cubicBezTo>
                  <a:cubicBezTo>
                    <a:pt x="42269" y="9907"/>
                    <a:pt x="42159" y="9917"/>
                    <a:pt x="42043" y="9917"/>
                  </a:cubicBezTo>
                  <a:cubicBezTo>
                    <a:pt x="41988" y="9917"/>
                    <a:pt x="41932" y="9914"/>
                    <a:pt x="41878" y="9914"/>
                  </a:cubicBezTo>
                  <a:cubicBezTo>
                    <a:pt x="41842" y="9914"/>
                    <a:pt x="41808" y="9915"/>
                    <a:pt x="41774" y="9918"/>
                  </a:cubicBezTo>
                  <a:cubicBezTo>
                    <a:pt x="41757" y="9884"/>
                    <a:pt x="41740" y="9866"/>
                    <a:pt x="41722" y="9832"/>
                  </a:cubicBezTo>
                  <a:cubicBezTo>
                    <a:pt x="41948" y="9589"/>
                    <a:pt x="42190" y="9347"/>
                    <a:pt x="42433" y="9121"/>
                  </a:cubicBezTo>
                  <a:cubicBezTo>
                    <a:pt x="42500" y="9073"/>
                    <a:pt x="42600" y="9062"/>
                    <a:pt x="42704" y="9062"/>
                  </a:cubicBezTo>
                  <a:close/>
                  <a:moveTo>
                    <a:pt x="12420" y="9052"/>
                  </a:moveTo>
                  <a:lnTo>
                    <a:pt x="12420" y="9052"/>
                  </a:lnTo>
                  <a:cubicBezTo>
                    <a:pt x="12213" y="9347"/>
                    <a:pt x="11987" y="9624"/>
                    <a:pt x="11727" y="9866"/>
                  </a:cubicBezTo>
                  <a:cubicBezTo>
                    <a:pt x="11668" y="9911"/>
                    <a:pt x="11583" y="9924"/>
                    <a:pt x="11484" y="9924"/>
                  </a:cubicBezTo>
                  <a:cubicBezTo>
                    <a:pt x="11351" y="9924"/>
                    <a:pt x="11193" y="9901"/>
                    <a:pt x="11034" y="9901"/>
                  </a:cubicBezTo>
                  <a:cubicBezTo>
                    <a:pt x="11259" y="9607"/>
                    <a:pt x="11450" y="9364"/>
                    <a:pt x="11623" y="9139"/>
                  </a:cubicBezTo>
                  <a:cubicBezTo>
                    <a:pt x="11658" y="9104"/>
                    <a:pt x="11693" y="9087"/>
                    <a:pt x="11727" y="9069"/>
                  </a:cubicBezTo>
                  <a:lnTo>
                    <a:pt x="12403" y="9069"/>
                  </a:lnTo>
                  <a:lnTo>
                    <a:pt x="12420" y="9052"/>
                  </a:lnTo>
                  <a:close/>
                  <a:moveTo>
                    <a:pt x="45397" y="0"/>
                  </a:moveTo>
                  <a:cubicBezTo>
                    <a:pt x="45362" y="0"/>
                    <a:pt x="45327" y="2"/>
                    <a:pt x="45292" y="7"/>
                  </a:cubicBezTo>
                  <a:lnTo>
                    <a:pt x="1174" y="7"/>
                  </a:lnTo>
                  <a:cubicBezTo>
                    <a:pt x="1159" y="4"/>
                    <a:pt x="1143" y="3"/>
                    <a:pt x="1128" y="3"/>
                  </a:cubicBezTo>
                  <a:cubicBezTo>
                    <a:pt x="1026" y="3"/>
                    <a:pt x="938" y="50"/>
                    <a:pt x="863" y="111"/>
                  </a:cubicBezTo>
                  <a:cubicBezTo>
                    <a:pt x="689" y="371"/>
                    <a:pt x="533" y="665"/>
                    <a:pt x="360" y="942"/>
                  </a:cubicBezTo>
                  <a:cubicBezTo>
                    <a:pt x="256" y="1064"/>
                    <a:pt x="273" y="1237"/>
                    <a:pt x="395" y="1324"/>
                  </a:cubicBezTo>
                  <a:cubicBezTo>
                    <a:pt x="1157" y="2034"/>
                    <a:pt x="1902" y="2745"/>
                    <a:pt x="2647" y="3472"/>
                  </a:cubicBezTo>
                  <a:cubicBezTo>
                    <a:pt x="3098" y="3906"/>
                    <a:pt x="3531" y="4356"/>
                    <a:pt x="3999" y="4824"/>
                  </a:cubicBezTo>
                  <a:cubicBezTo>
                    <a:pt x="3964" y="4876"/>
                    <a:pt x="3930" y="4945"/>
                    <a:pt x="3878" y="4997"/>
                  </a:cubicBezTo>
                  <a:cubicBezTo>
                    <a:pt x="2665" y="6539"/>
                    <a:pt x="1469" y="8082"/>
                    <a:pt x="256" y="9624"/>
                  </a:cubicBezTo>
                  <a:cubicBezTo>
                    <a:pt x="169" y="9745"/>
                    <a:pt x="100" y="9866"/>
                    <a:pt x="48" y="10005"/>
                  </a:cubicBezTo>
                  <a:cubicBezTo>
                    <a:pt x="1" y="10116"/>
                    <a:pt x="26" y="10198"/>
                    <a:pt x="176" y="10198"/>
                  </a:cubicBezTo>
                  <a:cubicBezTo>
                    <a:pt x="190" y="10198"/>
                    <a:pt x="205" y="10197"/>
                    <a:pt x="221" y="10196"/>
                  </a:cubicBezTo>
                  <a:cubicBezTo>
                    <a:pt x="412" y="10178"/>
                    <a:pt x="603" y="10161"/>
                    <a:pt x="776" y="10161"/>
                  </a:cubicBezTo>
                  <a:lnTo>
                    <a:pt x="44339" y="10161"/>
                  </a:lnTo>
                  <a:cubicBezTo>
                    <a:pt x="44355" y="10162"/>
                    <a:pt x="44371" y="10163"/>
                    <a:pt x="44388" y="10163"/>
                  </a:cubicBezTo>
                  <a:cubicBezTo>
                    <a:pt x="44564" y="10163"/>
                    <a:pt x="44749" y="10080"/>
                    <a:pt x="44876" y="9953"/>
                  </a:cubicBezTo>
                  <a:cubicBezTo>
                    <a:pt x="45084" y="9728"/>
                    <a:pt x="45309" y="9537"/>
                    <a:pt x="45517" y="9312"/>
                  </a:cubicBezTo>
                  <a:cubicBezTo>
                    <a:pt x="45708" y="9156"/>
                    <a:pt x="45881" y="9000"/>
                    <a:pt x="46054" y="8827"/>
                  </a:cubicBezTo>
                  <a:cubicBezTo>
                    <a:pt x="46245" y="8584"/>
                    <a:pt x="46418" y="8307"/>
                    <a:pt x="46626" y="8064"/>
                  </a:cubicBezTo>
                  <a:cubicBezTo>
                    <a:pt x="47562" y="6869"/>
                    <a:pt x="48515" y="5673"/>
                    <a:pt x="49468" y="4495"/>
                  </a:cubicBezTo>
                  <a:cubicBezTo>
                    <a:pt x="49815" y="4061"/>
                    <a:pt x="49797" y="4079"/>
                    <a:pt x="49399" y="3680"/>
                  </a:cubicBezTo>
                  <a:cubicBezTo>
                    <a:pt x="48723" y="3039"/>
                    <a:pt x="48082" y="2346"/>
                    <a:pt x="47423" y="1688"/>
                  </a:cubicBezTo>
                  <a:lnTo>
                    <a:pt x="46037" y="284"/>
                  </a:lnTo>
                  <a:cubicBezTo>
                    <a:pt x="45871" y="102"/>
                    <a:pt x="45638" y="0"/>
                    <a:pt x="45397" y="0"/>
                  </a:cubicBezTo>
                  <a:close/>
                </a:path>
              </a:pathLst>
            </a:custGeom>
            <a:solidFill>
              <a:srgbClr val="3C3C5A"/>
            </a:solidFill>
            <a:ln>
              <a:noFill/>
            </a:ln>
          </p:spPr>
          <p:txBody>
            <a:bodyPr spcFirstLastPara="1" wrap="square" lIns="121900" tIns="121900" rIns="121900" bIns="121900" anchor="ctr" anchorCtr="0">
              <a:noAutofit/>
            </a:bodyPr>
            <a:lstStyle/>
            <a:p>
              <a:endParaRPr sz="2400"/>
            </a:p>
          </p:txBody>
        </p:sp>
        <p:sp>
          <p:nvSpPr>
            <p:cNvPr id="2279" name="Google Shape;2279;p57"/>
            <p:cNvSpPr/>
            <p:nvPr/>
          </p:nvSpPr>
          <p:spPr>
            <a:xfrm>
              <a:off x="3299450" y="272325"/>
              <a:ext cx="493450" cy="211950"/>
            </a:xfrm>
            <a:custGeom>
              <a:avLst/>
              <a:gdLst/>
              <a:ahLst/>
              <a:cxnLst/>
              <a:rect l="l" t="t" r="r" b="b"/>
              <a:pathLst>
                <a:path w="19738" h="8478" extrusionOk="0">
                  <a:moveTo>
                    <a:pt x="260" y="1"/>
                  </a:moveTo>
                  <a:cubicBezTo>
                    <a:pt x="191" y="1"/>
                    <a:pt x="122" y="18"/>
                    <a:pt x="52" y="18"/>
                  </a:cubicBezTo>
                  <a:cubicBezTo>
                    <a:pt x="70" y="53"/>
                    <a:pt x="87" y="88"/>
                    <a:pt x="104" y="105"/>
                  </a:cubicBezTo>
                  <a:cubicBezTo>
                    <a:pt x="953" y="989"/>
                    <a:pt x="1820" y="1872"/>
                    <a:pt x="2686" y="2739"/>
                  </a:cubicBezTo>
                  <a:cubicBezTo>
                    <a:pt x="2981" y="3051"/>
                    <a:pt x="3293" y="3328"/>
                    <a:pt x="3605" y="3623"/>
                  </a:cubicBezTo>
                  <a:cubicBezTo>
                    <a:pt x="3726" y="3744"/>
                    <a:pt x="3674" y="3813"/>
                    <a:pt x="3605" y="3934"/>
                  </a:cubicBezTo>
                  <a:cubicBezTo>
                    <a:pt x="2478" y="5303"/>
                    <a:pt x="1369" y="6690"/>
                    <a:pt x="243" y="8076"/>
                  </a:cubicBezTo>
                  <a:cubicBezTo>
                    <a:pt x="156" y="8180"/>
                    <a:pt x="87" y="8301"/>
                    <a:pt x="0" y="8457"/>
                  </a:cubicBezTo>
                  <a:lnTo>
                    <a:pt x="260" y="8457"/>
                  </a:lnTo>
                  <a:cubicBezTo>
                    <a:pt x="1594" y="8474"/>
                    <a:pt x="2946" y="8474"/>
                    <a:pt x="4280" y="8474"/>
                  </a:cubicBezTo>
                  <a:lnTo>
                    <a:pt x="15769" y="8474"/>
                  </a:lnTo>
                  <a:cubicBezTo>
                    <a:pt x="15785" y="8477"/>
                    <a:pt x="15801" y="8478"/>
                    <a:pt x="15817" y="8478"/>
                  </a:cubicBezTo>
                  <a:cubicBezTo>
                    <a:pt x="15925" y="8478"/>
                    <a:pt x="16042" y="8429"/>
                    <a:pt x="16133" y="8353"/>
                  </a:cubicBezTo>
                  <a:cubicBezTo>
                    <a:pt x="16358" y="8093"/>
                    <a:pt x="16531" y="7799"/>
                    <a:pt x="16757" y="7539"/>
                  </a:cubicBezTo>
                  <a:cubicBezTo>
                    <a:pt x="17450" y="6620"/>
                    <a:pt x="18160" y="5719"/>
                    <a:pt x="18888" y="4835"/>
                  </a:cubicBezTo>
                  <a:cubicBezTo>
                    <a:pt x="19165" y="4489"/>
                    <a:pt x="19460" y="4142"/>
                    <a:pt x="19737" y="3796"/>
                  </a:cubicBezTo>
                  <a:cubicBezTo>
                    <a:pt x="19598" y="3675"/>
                    <a:pt x="19477" y="3571"/>
                    <a:pt x="19373" y="3467"/>
                  </a:cubicBezTo>
                  <a:cubicBezTo>
                    <a:pt x="18316" y="2358"/>
                    <a:pt x="17242" y="1249"/>
                    <a:pt x="16167" y="157"/>
                  </a:cubicBezTo>
                  <a:cubicBezTo>
                    <a:pt x="16063" y="53"/>
                    <a:pt x="15908" y="1"/>
                    <a:pt x="15769"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280" name="Google Shape;2280;p57"/>
            <p:cNvSpPr/>
            <p:nvPr/>
          </p:nvSpPr>
          <p:spPr>
            <a:xfrm>
              <a:off x="2945950" y="272275"/>
              <a:ext cx="436700" cy="212000"/>
            </a:xfrm>
            <a:custGeom>
              <a:avLst/>
              <a:gdLst/>
              <a:ahLst/>
              <a:cxnLst/>
              <a:rect l="l" t="t" r="r" b="b"/>
              <a:pathLst>
                <a:path w="17468" h="8480" extrusionOk="0">
                  <a:moveTo>
                    <a:pt x="13504" y="0"/>
                  </a:moveTo>
                  <a:cubicBezTo>
                    <a:pt x="13485" y="0"/>
                    <a:pt x="13466" y="1"/>
                    <a:pt x="13447" y="3"/>
                  </a:cubicBezTo>
                  <a:lnTo>
                    <a:pt x="18" y="3"/>
                  </a:lnTo>
                  <a:cubicBezTo>
                    <a:pt x="87" y="72"/>
                    <a:pt x="104" y="107"/>
                    <a:pt x="122" y="124"/>
                  </a:cubicBezTo>
                  <a:cubicBezTo>
                    <a:pt x="971" y="991"/>
                    <a:pt x="1803" y="1840"/>
                    <a:pt x="2652" y="2706"/>
                  </a:cubicBezTo>
                  <a:cubicBezTo>
                    <a:pt x="2946" y="3018"/>
                    <a:pt x="3276" y="3313"/>
                    <a:pt x="3587" y="3625"/>
                  </a:cubicBezTo>
                  <a:cubicBezTo>
                    <a:pt x="3726" y="3728"/>
                    <a:pt x="3674" y="3815"/>
                    <a:pt x="3587" y="3919"/>
                  </a:cubicBezTo>
                  <a:cubicBezTo>
                    <a:pt x="2478" y="5305"/>
                    <a:pt x="1352" y="6692"/>
                    <a:pt x="226" y="8078"/>
                  </a:cubicBezTo>
                  <a:cubicBezTo>
                    <a:pt x="139" y="8199"/>
                    <a:pt x="70" y="8338"/>
                    <a:pt x="1" y="8459"/>
                  </a:cubicBezTo>
                  <a:lnTo>
                    <a:pt x="260" y="8459"/>
                  </a:lnTo>
                  <a:cubicBezTo>
                    <a:pt x="1664" y="8476"/>
                    <a:pt x="3085" y="8476"/>
                    <a:pt x="4489" y="8476"/>
                  </a:cubicBezTo>
                  <a:lnTo>
                    <a:pt x="13534" y="8476"/>
                  </a:lnTo>
                  <a:cubicBezTo>
                    <a:pt x="13547" y="8479"/>
                    <a:pt x="13561" y="8480"/>
                    <a:pt x="13576" y="8480"/>
                  </a:cubicBezTo>
                  <a:cubicBezTo>
                    <a:pt x="13669" y="8480"/>
                    <a:pt x="13770" y="8433"/>
                    <a:pt x="13846" y="8372"/>
                  </a:cubicBezTo>
                  <a:cubicBezTo>
                    <a:pt x="14071" y="8113"/>
                    <a:pt x="14244" y="7818"/>
                    <a:pt x="14470" y="7541"/>
                  </a:cubicBezTo>
                  <a:cubicBezTo>
                    <a:pt x="15041" y="6813"/>
                    <a:pt x="15613" y="6085"/>
                    <a:pt x="16202" y="5357"/>
                  </a:cubicBezTo>
                  <a:cubicBezTo>
                    <a:pt x="16618" y="4837"/>
                    <a:pt x="17034" y="4318"/>
                    <a:pt x="17467" y="3798"/>
                  </a:cubicBezTo>
                  <a:cubicBezTo>
                    <a:pt x="17346" y="3694"/>
                    <a:pt x="17225" y="3590"/>
                    <a:pt x="17138" y="3503"/>
                  </a:cubicBezTo>
                  <a:lnTo>
                    <a:pt x="13932" y="194"/>
                  </a:lnTo>
                  <a:cubicBezTo>
                    <a:pt x="13823" y="69"/>
                    <a:pt x="13672" y="0"/>
                    <a:pt x="13504"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81" name="Google Shape;2281;p57"/>
            <p:cNvSpPr/>
            <p:nvPr/>
          </p:nvSpPr>
          <p:spPr>
            <a:xfrm>
              <a:off x="2589850" y="271900"/>
              <a:ext cx="439300" cy="212300"/>
            </a:xfrm>
            <a:custGeom>
              <a:avLst/>
              <a:gdLst/>
              <a:ahLst/>
              <a:cxnLst/>
              <a:rect l="l" t="t" r="r" b="b"/>
              <a:pathLst>
                <a:path w="17572" h="8492" extrusionOk="0">
                  <a:moveTo>
                    <a:pt x="278" y="1"/>
                  </a:moveTo>
                  <a:cubicBezTo>
                    <a:pt x="209" y="1"/>
                    <a:pt x="139" y="18"/>
                    <a:pt x="35" y="18"/>
                  </a:cubicBezTo>
                  <a:cubicBezTo>
                    <a:pt x="87" y="70"/>
                    <a:pt x="105" y="105"/>
                    <a:pt x="122" y="122"/>
                  </a:cubicBezTo>
                  <a:cubicBezTo>
                    <a:pt x="988" y="1006"/>
                    <a:pt x="1855" y="1889"/>
                    <a:pt x="2721" y="2773"/>
                  </a:cubicBezTo>
                  <a:cubicBezTo>
                    <a:pt x="3016" y="3068"/>
                    <a:pt x="3310" y="3362"/>
                    <a:pt x="3605" y="3640"/>
                  </a:cubicBezTo>
                  <a:cubicBezTo>
                    <a:pt x="3726" y="3761"/>
                    <a:pt x="3674" y="3847"/>
                    <a:pt x="3588" y="3951"/>
                  </a:cubicBezTo>
                  <a:cubicBezTo>
                    <a:pt x="2461" y="5338"/>
                    <a:pt x="1352" y="6724"/>
                    <a:pt x="226" y="8110"/>
                  </a:cubicBezTo>
                  <a:cubicBezTo>
                    <a:pt x="139" y="8231"/>
                    <a:pt x="70" y="8353"/>
                    <a:pt x="1" y="8491"/>
                  </a:cubicBezTo>
                  <a:lnTo>
                    <a:pt x="13707" y="8491"/>
                  </a:lnTo>
                  <a:cubicBezTo>
                    <a:pt x="13794" y="8491"/>
                    <a:pt x="13881" y="8457"/>
                    <a:pt x="13950" y="8387"/>
                  </a:cubicBezTo>
                  <a:cubicBezTo>
                    <a:pt x="14158" y="8128"/>
                    <a:pt x="14348" y="7833"/>
                    <a:pt x="14556" y="7556"/>
                  </a:cubicBezTo>
                  <a:cubicBezTo>
                    <a:pt x="15146" y="6828"/>
                    <a:pt x="15717" y="6100"/>
                    <a:pt x="16289" y="5372"/>
                  </a:cubicBezTo>
                  <a:cubicBezTo>
                    <a:pt x="16705" y="4852"/>
                    <a:pt x="17138" y="4333"/>
                    <a:pt x="17572" y="3813"/>
                  </a:cubicBezTo>
                  <a:cubicBezTo>
                    <a:pt x="17433" y="3692"/>
                    <a:pt x="17329" y="3605"/>
                    <a:pt x="17242" y="3518"/>
                  </a:cubicBezTo>
                  <a:cubicBezTo>
                    <a:pt x="16168" y="2409"/>
                    <a:pt x="15111" y="1318"/>
                    <a:pt x="14037" y="209"/>
                  </a:cubicBezTo>
                  <a:cubicBezTo>
                    <a:pt x="13915" y="70"/>
                    <a:pt x="13742" y="1"/>
                    <a:pt x="13569"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grpSp>
        <p:nvGrpSpPr>
          <p:cNvPr id="2282" name="Google Shape;2282;p57"/>
          <p:cNvGrpSpPr/>
          <p:nvPr/>
        </p:nvGrpSpPr>
        <p:grpSpPr>
          <a:xfrm>
            <a:off x="8945095" y="3706579"/>
            <a:ext cx="2106555" cy="910067"/>
            <a:chOff x="3852225" y="238200"/>
            <a:chExt cx="912350" cy="394150"/>
          </a:xfrm>
        </p:grpSpPr>
        <p:sp>
          <p:nvSpPr>
            <p:cNvPr id="2283" name="Google Shape;2283;p57"/>
            <p:cNvSpPr/>
            <p:nvPr/>
          </p:nvSpPr>
          <p:spPr>
            <a:xfrm>
              <a:off x="3852225" y="238200"/>
              <a:ext cx="912350" cy="394150"/>
            </a:xfrm>
            <a:custGeom>
              <a:avLst/>
              <a:gdLst/>
              <a:ahLst/>
              <a:cxnLst/>
              <a:rect l="l" t="t" r="r" b="b"/>
              <a:pathLst>
                <a:path w="36494" h="15766" extrusionOk="0">
                  <a:moveTo>
                    <a:pt x="26789" y="517"/>
                  </a:moveTo>
                  <a:lnTo>
                    <a:pt x="26789" y="517"/>
                  </a:lnTo>
                  <a:cubicBezTo>
                    <a:pt x="26928" y="1158"/>
                    <a:pt x="26737" y="1453"/>
                    <a:pt x="26010" y="1764"/>
                  </a:cubicBezTo>
                  <a:cubicBezTo>
                    <a:pt x="25923" y="1123"/>
                    <a:pt x="26581" y="985"/>
                    <a:pt x="26789" y="517"/>
                  </a:cubicBezTo>
                  <a:close/>
                  <a:moveTo>
                    <a:pt x="26841" y="1574"/>
                  </a:moveTo>
                  <a:lnTo>
                    <a:pt x="26841" y="1574"/>
                  </a:lnTo>
                  <a:cubicBezTo>
                    <a:pt x="26859" y="2163"/>
                    <a:pt x="26321" y="2180"/>
                    <a:pt x="26044" y="2492"/>
                  </a:cubicBezTo>
                  <a:cubicBezTo>
                    <a:pt x="25958" y="2232"/>
                    <a:pt x="26027" y="2111"/>
                    <a:pt x="26200" y="2007"/>
                  </a:cubicBezTo>
                  <a:cubicBezTo>
                    <a:pt x="26408" y="1903"/>
                    <a:pt x="26616" y="1747"/>
                    <a:pt x="26841" y="1574"/>
                  </a:cubicBezTo>
                  <a:close/>
                  <a:moveTo>
                    <a:pt x="26824" y="2302"/>
                  </a:moveTo>
                  <a:lnTo>
                    <a:pt x="26824" y="2631"/>
                  </a:lnTo>
                  <a:lnTo>
                    <a:pt x="26321" y="2631"/>
                  </a:lnTo>
                  <a:lnTo>
                    <a:pt x="26824" y="2302"/>
                  </a:lnTo>
                  <a:close/>
                  <a:moveTo>
                    <a:pt x="1092" y="4468"/>
                  </a:moveTo>
                  <a:lnTo>
                    <a:pt x="1092" y="4468"/>
                  </a:lnTo>
                  <a:cubicBezTo>
                    <a:pt x="970" y="5022"/>
                    <a:pt x="832" y="5577"/>
                    <a:pt x="745" y="6131"/>
                  </a:cubicBezTo>
                  <a:cubicBezTo>
                    <a:pt x="728" y="6374"/>
                    <a:pt x="572" y="6599"/>
                    <a:pt x="347" y="6686"/>
                  </a:cubicBezTo>
                  <a:cubicBezTo>
                    <a:pt x="468" y="5906"/>
                    <a:pt x="710" y="5161"/>
                    <a:pt x="1092" y="4468"/>
                  </a:cubicBezTo>
                  <a:close/>
                  <a:moveTo>
                    <a:pt x="641" y="6911"/>
                  </a:moveTo>
                  <a:lnTo>
                    <a:pt x="641" y="6911"/>
                  </a:lnTo>
                  <a:cubicBezTo>
                    <a:pt x="762" y="7292"/>
                    <a:pt x="693" y="7465"/>
                    <a:pt x="295" y="7673"/>
                  </a:cubicBezTo>
                  <a:lnTo>
                    <a:pt x="277" y="7673"/>
                  </a:lnTo>
                  <a:cubicBezTo>
                    <a:pt x="225" y="7327"/>
                    <a:pt x="277" y="7050"/>
                    <a:pt x="641" y="6911"/>
                  </a:cubicBezTo>
                  <a:close/>
                  <a:moveTo>
                    <a:pt x="710" y="7777"/>
                  </a:moveTo>
                  <a:lnTo>
                    <a:pt x="710" y="7777"/>
                  </a:lnTo>
                  <a:cubicBezTo>
                    <a:pt x="849" y="8297"/>
                    <a:pt x="832" y="8349"/>
                    <a:pt x="399" y="8661"/>
                  </a:cubicBezTo>
                  <a:cubicBezTo>
                    <a:pt x="208" y="8124"/>
                    <a:pt x="243" y="8037"/>
                    <a:pt x="710" y="7777"/>
                  </a:cubicBezTo>
                  <a:close/>
                  <a:moveTo>
                    <a:pt x="35661" y="7708"/>
                  </a:moveTo>
                  <a:lnTo>
                    <a:pt x="34743" y="8973"/>
                  </a:lnTo>
                  <a:cubicBezTo>
                    <a:pt x="34916" y="8470"/>
                    <a:pt x="34986" y="7899"/>
                    <a:pt x="35661" y="7708"/>
                  </a:cubicBezTo>
                  <a:close/>
                  <a:moveTo>
                    <a:pt x="866" y="8661"/>
                  </a:moveTo>
                  <a:lnTo>
                    <a:pt x="866" y="8661"/>
                  </a:lnTo>
                  <a:cubicBezTo>
                    <a:pt x="1109" y="9216"/>
                    <a:pt x="1074" y="9302"/>
                    <a:pt x="606" y="9579"/>
                  </a:cubicBezTo>
                  <a:cubicBezTo>
                    <a:pt x="364" y="9077"/>
                    <a:pt x="399" y="8973"/>
                    <a:pt x="866" y="8661"/>
                  </a:cubicBezTo>
                  <a:close/>
                  <a:moveTo>
                    <a:pt x="34570" y="8367"/>
                  </a:moveTo>
                  <a:lnTo>
                    <a:pt x="34622" y="8401"/>
                  </a:lnTo>
                  <a:cubicBezTo>
                    <a:pt x="34483" y="8678"/>
                    <a:pt x="34362" y="8973"/>
                    <a:pt x="34223" y="9268"/>
                  </a:cubicBezTo>
                  <a:cubicBezTo>
                    <a:pt x="34154" y="9406"/>
                    <a:pt x="34050" y="9545"/>
                    <a:pt x="33980" y="9683"/>
                  </a:cubicBezTo>
                  <a:lnTo>
                    <a:pt x="33877" y="9631"/>
                  </a:lnTo>
                  <a:cubicBezTo>
                    <a:pt x="33946" y="9493"/>
                    <a:pt x="34015" y="9337"/>
                    <a:pt x="34084" y="9198"/>
                  </a:cubicBezTo>
                  <a:cubicBezTo>
                    <a:pt x="34119" y="9060"/>
                    <a:pt x="34136" y="8921"/>
                    <a:pt x="34154" y="8782"/>
                  </a:cubicBezTo>
                  <a:lnTo>
                    <a:pt x="34084" y="8730"/>
                  </a:lnTo>
                  <a:lnTo>
                    <a:pt x="34570" y="8367"/>
                  </a:lnTo>
                  <a:close/>
                  <a:moveTo>
                    <a:pt x="33825" y="8938"/>
                  </a:moveTo>
                  <a:lnTo>
                    <a:pt x="33859" y="8973"/>
                  </a:lnTo>
                  <a:cubicBezTo>
                    <a:pt x="33738" y="9181"/>
                    <a:pt x="33634" y="9424"/>
                    <a:pt x="33547" y="9649"/>
                  </a:cubicBezTo>
                  <a:cubicBezTo>
                    <a:pt x="33461" y="9961"/>
                    <a:pt x="33218" y="10203"/>
                    <a:pt x="32923" y="10325"/>
                  </a:cubicBezTo>
                  <a:cubicBezTo>
                    <a:pt x="32941" y="10013"/>
                    <a:pt x="33322" y="9787"/>
                    <a:pt x="33114" y="9424"/>
                  </a:cubicBezTo>
                  <a:lnTo>
                    <a:pt x="33825" y="8938"/>
                  </a:lnTo>
                  <a:close/>
                  <a:moveTo>
                    <a:pt x="1144" y="9493"/>
                  </a:moveTo>
                  <a:lnTo>
                    <a:pt x="1144" y="9493"/>
                  </a:lnTo>
                  <a:cubicBezTo>
                    <a:pt x="1473" y="10186"/>
                    <a:pt x="1525" y="9961"/>
                    <a:pt x="953" y="10515"/>
                  </a:cubicBezTo>
                  <a:lnTo>
                    <a:pt x="676" y="9874"/>
                  </a:lnTo>
                  <a:lnTo>
                    <a:pt x="1144" y="9493"/>
                  </a:lnTo>
                  <a:close/>
                  <a:moveTo>
                    <a:pt x="32854" y="9649"/>
                  </a:moveTo>
                  <a:lnTo>
                    <a:pt x="32854" y="9649"/>
                  </a:lnTo>
                  <a:cubicBezTo>
                    <a:pt x="32768" y="9978"/>
                    <a:pt x="32646" y="10290"/>
                    <a:pt x="32490" y="10585"/>
                  </a:cubicBezTo>
                  <a:cubicBezTo>
                    <a:pt x="32300" y="10775"/>
                    <a:pt x="32074" y="10948"/>
                    <a:pt x="31832" y="11052"/>
                  </a:cubicBezTo>
                  <a:cubicBezTo>
                    <a:pt x="32109" y="10533"/>
                    <a:pt x="32213" y="9909"/>
                    <a:pt x="32854" y="9649"/>
                  </a:cubicBezTo>
                  <a:close/>
                  <a:moveTo>
                    <a:pt x="1577" y="10359"/>
                  </a:moveTo>
                  <a:lnTo>
                    <a:pt x="1664" y="10463"/>
                  </a:lnTo>
                  <a:cubicBezTo>
                    <a:pt x="1975" y="10966"/>
                    <a:pt x="1975" y="10966"/>
                    <a:pt x="1508" y="11434"/>
                  </a:cubicBezTo>
                  <a:lnTo>
                    <a:pt x="1525" y="11486"/>
                  </a:lnTo>
                  <a:cubicBezTo>
                    <a:pt x="1404" y="11295"/>
                    <a:pt x="1282" y="11104"/>
                    <a:pt x="1161" y="10879"/>
                  </a:cubicBezTo>
                  <a:cubicBezTo>
                    <a:pt x="1144" y="10827"/>
                    <a:pt x="1161" y="10758"/>
                    <a:pt x="1196" y="10723"/>
                  </a:cubicBezTo>
                  <a:cubicBezTo>
                    <a:pt x="1317" y="10585"/>
                    <a:pt x="1438" y="10481"/>
                    <a:pt x="1577" y="10359"/>
                  </a:cubicBezTo>
                  <a:close/>
                  <a:moveTo>
                    <a:pt x="14591" y="10511"/>
                  </a:moveTo>
                  <a:cubicBezTo>
                    <a:pt x="14700" y="10511"/>
                    <a:pt x="14816" y="10526"/>
                    <a:pt x="14937" y="10550"/>
                  </a:cubicBezTo>
                  <a:lnTo>
                    <a:pt x="14937" y="10567"/>
                  </a:lnTo>
                  <a:cubicBezTo>
                    <a:pt x="14642" y="10896"/>
                    <a:pt x="14365" y="11226"/>
                    <a:pt x="14070" y="11503"/>
                  </a:cubicBezTo>
                  <a:cubicBezTo>
                    <a:pt x="14018" y="11555"/>
                    <a:pt x="13897" y="11555"/>
                    <a:pt x="13776" y="11555"/>
                  </a:cubicBezTo>
                  <a:lnTo>
                    <a:pt x="13325" y="11555"/>
                  </a:lnTo>
                  <a:cubicBezTo>
                    <a:pt x="13412" y="11451"/>
                    <a:pt x="13464" y="11382"/>
                    <a:pt x="13533" y="11312"/>
                  </a:cubicBezTo>
                  <a:cubicBezTo>
                    <a:pt x="13672" y="11174"/>
                    <a:pt x="13793" y="11035"/>
                    <a:pt x="13897" y="10896"/>
                  </a:cubicBezTo>
                  <a:cubicBezTo>
                    <a:pt x="14072" y="10609"/>
                    <a:pt x="14310" y="10511"/>
                    <a:pt x="14591" y="10511"/>
                  </a:cubicBezTo>
                  <a:close/>
                  <a:moveTo>
                    <a:pt x="18013" y="10505"/>
                  </a:moveTo>
                  <a:cubicBezTo>
                    <a:pt x="18122" y="10505"/>
                    <a:pt x="18240" y="10517"/>
                    <a:pt x="18368" y="10533"/>
                  </a:cubicBezTo>
                  <a:lnTo>
                    <a:pt x="18368" y="10567"/>
                  </a:lnTo>
                  <a:cubicBezTo>
                    <a:pt x="18108" y="10792"/>
                    <a:pt x="17848" y="11052"/>
                    <a:pt x="17605" y="11312"/>
                  </a:cubicBezTo>
                  <a:cubicBezTo>
                    <a:pt x="17442" y="11511"/>
                    <a:pt x="17254" y="11560"/>
                    <a:pt x="17027" y="11560"/>
                  </a:cubicBezTo>
                  <a:cubicBezTo>
                    <a:pt x="16917" y="11560"/>
                    <a:pt x="16799" y="11549"/>
                    <a:pt x="16670" y="11538"/>
                  </a:cubicBezTo>
                  <a:lnTo>
                    <a:pt x="17172" y="11070"/>
                  </a:lnTo>
                  <a:cubicBezTo>
                    <a:pt x="17276" y="11018"/>
                    <a:pt x="17345" y="10931"/>
                    <a:pt x="17415" y="10844"/>
                  </a:cubicBezTo>
                  <a:cubicBezTo>
                    <a:pt x="17549" y="10576"/>
                    <a:pt x="17753" y="10505"/>
                    <a:pt x="18013" y="10505"/>
                  </a:cubicBezTo>
                  <a:close/>
                  <a:moveTo>
                    <a:pt x="16288" y="10533"/>
                  </a:moveTo>
                  <a:lnTo>
                    <a:pt x="16288" y="10550"/>
                  </a:lnTo>
                  <a:cubicBezTo>
                    <a:pt x="16046" y="10740"/>
                    <a:pt x="15838" y="10948"/>
                    <a:pt x="15630" y="11174"/>
                  </a:cubicBezTo>
                  <a:cubicBezTo>
                    <a:pt x="15420" y="11483"/>
                    <a:pt x="15147" y="11572"/>
                    <a:pt x="14826" y="11572"/>
                  </a:cubicBezTo>
                  <a:cubicBezTo>
                    <a:pt x="14697" y="11572"/>
                    <a:pt x="14561" y="11557"/>
                    <a:pt x="14417" y="11538"/>
                  </a:cubicBezTo>
                  <a:cubicBezTo>
                    <a:pt x="14729" y="11191"/>
                    <a:pt x="15024" y="10896"/>
                    <a:pt x="15301" y="10585"/>
                  </a:cubicBezTo>
                  <a:cubicBezTo>
                    <a:pt x="15335" y="10550"/>
                    <a:pt x="15387" y="10533"/>
                    <a:pt x="15439" y="10533"/>
                  </a:cubicBezTo>
                  <a:close/>
                  <a:moveTo>
                    <a:pt x="19146" y="10516"/>
                  </a:moveTo>
                  <a:cubicBezTo>
                    <a:pt x="19282" y="10516"/>
                    <a:pt x="19429" y="10527"/>
                    <a:pt x="19581" y="10533"/>
                  </a:cubicBezTo>
                  <a:lnTo>
                    <a:pt x="19581" y="10550"/>
                  </a:lnTo>
                  <a:cubicBezTo>
                    <a:pt x="19321" y="10775"/>
                    <a:pt x="19113" y="10948"/>
                    <a:pt x="18922" y="11122"/>
                  </a:cubicBezTo>
                  <a:cubicBezTo>
                    <a:pt x="18784" y="11243"/>
                    <a:pt x="18697" y="11382"/>
                    <a:pt x="18576" y="11503"/>
                  </a:cubicBezTo>
                  <a:cubicBezTo>
                    <a:pt x="18541" y="11538"/>
                    <a:pt x="18489" y="11555"/>
                    <a:pt x="18454" y="11572"/>
                  </a:cubicBezTo>
                  <a:cubicBezTo>
                    <a:pt x="18229" y="11572"/>
                    <a:pt x="18004" y="11555"/>
                    <a:pt x="17796" y="11503"/>
                  </a:cubicBezTo>
                  <a:lnTo>
                    <a:pt x="18212" y="11122"/>
                  </a:lnTo>
                  <a:cubicBezTo>
                    <a:pt x="18281" y="11070"/>
                    <a:pt x="18333" y="11018"/>
                    <a:pt x="18385" y="10948"/>
                  </a:cubicBezTo>
                  <a:cubicBezTo>
                    <a:pt x="18544" y="10581"/>
                    <a:pt x="18817" y="10516"/>
                    <a:pt x="19146" y="10516"/>
                  </a:cubicBezTo>
                  <a:close/>
                  <a:moveTo>
                    <a:pt x="21747" y="10533"/>
                  </a:moveTo>
                  <a:lnTo>
                    <a:pt x="21747" y="10550"/>
                  </a:lnTo>
                  <a:cubicBezTo>
                    <a:pt x="21556" y="10966"/>
                    <a:pt x="20984" y="11070"/>
                    <a:pt x="20950" y="11572"/>
                  </a:cubicBezTo>
                  <a:lnTo>
                    <a:pt x="19997" y="11572"/>
                  </a:lnTo>
                  <a:cubicBezTo>
                    <a:pt x="20170" y="11416"/>
                    <a:pt x="20309" y="11312"/>
                    <a:pt x="20430" y="11174"/>
                  </a:cubicBezTo>
                  <a:cubicBezTo>
                    <a:pt x="20603" y="11000"/>
                    <a:pt x="20776" y="10792"/>
                    <a:pt x="20950" y="10602"/>
                  </a:cubicBezTo>
                  <a:cubicBezTo>
                    <a:pt x="20984" y="10567"/>
                    <a:pt x="21019" y="10550"/>
                    <a:pt x="21071" y="10533"/>
                  </a:cubicBezTo>
                  <a:close/>
                  <a:moveTo>
                    <a:pt x="22335" y="10543"/>
                  </a:moveTo>
                  <a:cubicBezTo>
                    <a:pt x="22479" y="10543"/>
                    <a:pt x="22641" y="10586"/>
                    <a:pt x="22804" y="10602"/>
                  </a:cubicBezTo>
                  <a:lnTo>
                    <a:pt x="21868" y="11572"/>
                  </a:lnTo>
                  <a:lnTo>
                    <a:pt x="21140" y="11572"/>
                  </a:lnTo>
                  <a:lnTo>
                    <a:pt x="21608" y="11139"/>
                  </a:lnTo>
                  <a:cubicBezTo>
                    <a:pt x="21712" y="11035"/>
                    <a:pt x="21868" y="10948"/>
                    <a:pt x="21937" y="10810"/>
                  </a:cubicBezTo>
                  <a:cubicBezTo>
                    <a:pt x="22030" y="10598"/>
                    <a:pt x="22171" y="10543"/>
                    <a:pt x="22335" y="10543"/>
                  </a:cubicBezTo>
                  <a:close/>
                  <a:moveTo>
                    <a:pt x="23456" y="10528"/>
                  </a:moveTo>
                  <a:cubicBezTo>
                    <a:pt x="23539" y="10528"/>
                    <a:pt x="23628" y="10536"/>
                    <a:pt x="23711" y="10536"/>
                  </a:cubicBezTo>
                  <a:cubicBezTo>
                    <a:pt x="23738" y="10536"/>
                    <a:pt x="23766" y="10535"/>
                    <a:pt x="23792" y="10533"/>
                  </a:cubicBezTo>
                  <a:lnTo>
                    <a:pt x="23826" y="10585"/>
                  </a:lnTo>
                  <a:lnTo>
                    <a:pt x="22925" y="11572"/>
                  </a:lnTo>
                  <a:lnTo>
                    <a:pt x="22267" y="11572"/>
                  </a:lnTo>
                  <a:cubicBezTo>
                    <a:pt x="22544" y="11226"/>
                    <a:pt x="22856" y="10896"/>
                    <a:pt x="23185" y="10602"/>
                  </a:cubicBezTo>
                  <a:cubicBezTo>
                    <a:pt x="23246" y="10541"/>
                    <a:pt x="23345" y="10528"/>
                    <a:pt x="23456" y="10528"/>
                  </a:cubicBezTo>
                  <a:close/>
                  <a:moveTo>
                    <a:pt x="26748" y="10538"/>
                  </a:moveTo>
                  <a:cubicBezTo>
                    <a:pt x="26808" y="10538"/>
                    <a:pt x="26869" y="10547"/>
                    <a:pt x="26928" y="10567"/>
                  </a:cubicBezTo>
                  <a:cubicBezTo>
                    <a:pt x="26477" y="10914"/>
                    <a:pt x="26166" y="11330"/>
                    <a:pt x="25698" y="11572"/>
                  </a:cubicBezTo>
                  <a:cubicBezTo>
                    <a:pt x="25680" y="11538"/>
                    <a:pt x="25646" y="11503"/>
                    <a:pt x="25611" y="11486"/>
                  </a:cubicBezTo>
                  <a:cubicBezTo>
                    <a:pt x="25871" y="11226"/>
                    <a:pt x="26148" y="11000"/>
                    <a:pt x="26356" y="10723"/>
                  </a:cubicBezTo>
                  <a:cubicBezTo>
                    <a:pt x="26455" y="10599"/>
                    <a:pt x="26598" y="10538"/>
                    <a:pt x="26748" y="10538"/>
                  </a:cubicBezTo>
                  <a:close/>
                  <a:moveTo>
                    <a:pt x="20355" y="10523"/>
                  </a:moveTo>
                  <a:cubicBezTo>
                    <a:pt x="20449" y="10523"/>
                    <a:pt x="20548" y="10533"/>
                    <a:pt x="20655" y="10550"/>
                  </a:cubicBezTo>
                  <a:cubicBezTo>
                    <a:pt x="20586" y="10619"/>
                    <a:pt x="20534" y="10689"/>
                    <a:pt x="20465" y="10758"/>
                  </a:cubicBezTo>
                  <a:lnTo>
                    <a:pt x="20465" y="10775"/>
                  </a:lnTo>
                  <a:cubicBezTo>
                    <a:pt x="20205" y="11018"/>
                    <a:pt x="19927" y="11260"/>
                    <a:pt x="19615" y="11468"/>
                  </a:cubicBezTo>
                  <a:cubicBezTo>
                    <a:pt x="19442" y="11590"/>
                    <a:pt x="19165" y="11555"/>
                    <a:pt x="18940" y="11590"/>
                  </a:cubicBezTo>
                  <a:lnTo>
                    <a:pt x="18905" y="11503"/>
                  </a:lnTo>
                  <a:cubicBezTo>
                    <a:pt x="19165" y="11312"/>
                    <a:pt x="19408" y="11087"/>
                    <a:pt x="19633" y="10862"/>
                  </a:cubicBezTo>
                  <a:cubicBezTo>
                    <a:pt x="19842" y="10614"/>
                    <a:pt x="20070" y="10523"/>
                    <a:pt x="20355" y="10523"/>
                  </a:cubicBezTo>
                  <a:close/>
                  <a:moveTo>
                    <a:pt x="26131" y="10550"/>
                  </a:moveTo>
                  <a:cubicBezTo>
                    <a:pt x="25888" y="10758"/>
                    <a:pt x="25680" y="10983"/>
                    <a:pt x="25472" y="11226"/>
                  </a:cubicBezTo>
                  <a:cubicBezTo>
                    <a:pt x="25307" y="11492"/>
                    <a:pt x="25096" y="11591"/>
                    <a:pt x="24831" y="11591"/>
                  </a:cubicBezTo>
                  <a:cubicBezTo>
                    <a:pt x="24735" y="11591"/>
                    <a:pt x="24631" y="11578"/>
                    <a:pt x="24519" y="11555"/>
                  </a:cubicBezTo>
                  <a:lnTo>
                    <a:pt x="25264" y="10550"/>
                  </a:lnTo>
                  <a:close/>
                  <a:moveTo>
                    <a:pt x="24511" y="10528"/>
                  </a:moveTo>
                  <a:cubicBezTo>
                    <a:pt x="24595" y="10528"/>
                    <a:pt x="24684" y="10536"/>
                    <a:pt x="24768" y="10536"/>
                  </a:cubicBezTo>
                  <a:cubicBezTo>
                    <a:pt x="24795" y="10536"/>
                    <a:pt x="24823" y="10535"/>
                    <a:pt x="24849" y="10533"/>
                  </a:cubicBezTo>
                  <a:lnTo>
                    <a:pt x="24901" y="10602"/>
                  </a:lnTo>
                  <a:cubicBezTo>
                    <a:pt x="24658" y="10931"/>
                    <a:pt x="24398" y="11243"/>
                    <a:pt x="24103" y="11520"/>
                  </a:cubicBezTo>
                  <a:cubicBezTo>
                    <a:pt x="24022" y="11585"/>
                    <a:pt x="23907" y="11601"/>
                    <a:pt x="23776" y="11601"/>
                  </a:cubicBezTo>
                  <a:cubicBezTo>
                    <a:pt x="23654" y="11601"/>
                    <a:pt x="23518" y="11587"/>
                    <a:pt x="23382" y="11587"/>
                  </a:cubicBezTo>
                  <a:cubicBezTo>
                    <a:pt x="23351" y="11587"/>
                    <a:pt x="23320" y="11588"/>
                    <a:pt x="23289" y="11590"/>
                  </a:cubicBezTo>
                  <a:cubicBezTo>
                    <a:pt x="23566" y="11243"/>
                    <a:pt x="23896" y="10914"/>
                    <a:pt x="24225" y="10602"/>
                  </a:cubicBezTo>
                  <a:cubicBezTo>
                    <a:pt x="24294" y="10541"/>
                    <a:pt x="24398" y="10528"/>
                    <a:pt x="24511" y="10528"/>
                  </a:cubicBezTo>
                  <a:close/>
                  <a:moveTo>
                    <a:pt x="16967" y="10506"/>
                  </a:moveTo>
                  <a:cubicBezTo>
                    <a:pt x="17063" y="10506"/>
                    <a:pt x="17166" y="10521"/>
                    <a:pt x="17276" y="10550"/>
                  </a:cubicBezTo>
                  <a:cubicBezTo>
                    <a:pt x="17224" y="10619"/>
                    <a:pt x="17172" y="10689"/>
                    <a:pt x="17120" y="10740"/>
                  </a:cubicBezTo>
                  <a:lnTo>
                    <a:pt x="17120" y="10775"/>
                  </a:lnTo>
                  <a:cubicBezTo>
                    <a:pt x="16895" y="11018"/>
                    <a:pt x="16635" y="11260"/>
                    <a:pt x="16375" y="11486"/>
                  </a:cubicBezTo>
                  <a:cubicBezTo>
                    <a:pt x="16219" y="11590"/>
                    <a:pt x="15959" y="11572"/>
                    <a:pt x="15734" y="11607"/>
                  </a:cubicBezTo>
                  <a:lnTo>
                    <a:pt x="15665" y="11486"/>
                  </a:lnTo>
                  <a:cubicBezTo>
                    <a:pt x="15907" y="11295"/>
                    <a:pt x="16133" y="11087"/>
                    <a:pt x="16323" y="10862"/>
                  </a:cubicBezTo>
                  <a:cubicBezTo>
                    <a:pt x="16511" y="10611"/>
                    <a:pt x="16717" y="10506"/>
                    <a:pt x="16967" y="10506"/>
                  </a:cubicBezTo>
                  <a:close/>
                  <a:moveTo>
                    <a:pt x="31711" y="10533"/>
                  </a:moveTo>
                  <a:cubicBezTo>
                    <a:pt x="31589" y="10827"/>
                    <a:pt x="31503" y="11122"/>
                    <a:pt x="31364" y="11382"/>
                  </a:cubicBezTo>
                  <a:cubicBezTo>
                    <a:pt x="31312" y="11486"/>
                    <a:pt x="31156" y="11555"/>
                    <a:pt x="31017" y="11676"/>
                  </a:cubicBezTo>
                  <a:cubicBezTo>
                    <a:pt x="31173" y="11122"/>
                    <a:pt x="31433" y="10706"/>
                    <a:pt x="31711" y="10533"/>
                  </a:cubicBezTo>
                  <a:close/>
                  <a:moveTo>
                    <a:pt x="2149" y="11191"/>
                  </a:moveTo>
                  <a:lnTo>
                    <a:pt x="2599" y="11694"/>
                  </a:lnTo>
                  <a:lnTo>
                    <a:pt x="2131" y="12196"/>
                  </a:lnTo>
                  <a:lnTo>
                    <a:pt x="1698" y="11676"/>
                  </a:lnTo>
                  <a:lnTo>
                    <a:pt x="2149" y="11191"/>
                  </a:lnTo>
                  <a:close/>
                  <a:moveTo>
                    <a:pt x="30861" y="11208"/>
                  </a:moveTo>
                  <a:cubicBezTo>
                    <a:pt x="30636" y="11590"/>
                    <a:pt x="30602" y="12075"/>
                    <a:pt x="30116" y="12265"/>
                  </a:cubicBezTo>
                  <a:cubicBezTo>
                    <a:pt x="30168" y="12005"/>
                    <a:pt x="30272" y="11763"/>
                    <a:pt x="30376" y="11538"/>
                  </a:cubicBezTo>
                  <a:cubicBezTo>
                    <a:pt x="30515" y="11382"/>
                    <a:pt x="30671" y="11278"/>
                    <a:pt x="30861" y="11208"/>
                  </a:cubicBezTo>
                  <a:close/>
                  <a:moveTo>
                    <a:pt x="27136" y="10758"/>
                  </a:moveTo>
                  <a:lnTo>
                    <a:pt x="27136" y="10758"/>
                  </a:lnTo>
                  <a:cubicBezTo>
                    <a:pt x="27171" y="11156"/>
                    <a:pt x="27240" y="11503"/>
                    <a:pt x="26859" y="11746"/>
                  </a:cubicBezTo>
                  <a:cubicBezTo>
                    <a:pt x="26547" y="11953"/>
                    <a:pt x="26252" y="12213"/>
                    <a:pt x="25923" y="12473"/>
                  </a:cubicBezTo>
                  <a:cubicBezTo>
                    <a:pt x="25854" y="12092"/>
                    <a:pt x="25888" y="11815"/>
                    <a:pt x="26200" y="11572"/>
                  </a:cubicBezTo>
                  <a:cubicBezTo>
                    <a:pt x="26529" y="11347"/>
                    <a:pt x="26807" y="11052"/>
                    <a:pt x="27136" y="10758"/>
                  </a:cubicBezTo>
                  <a:close/>
                  <a:moveTo>
                    <a:pt x="2807" y="11901"/>
                  </a:moveTo>
                  <a:lnTo>
                    <a:pt x="3206" y="12248"/>
                  </a:lnTo>
                  <a:lnTo>
                    <a:pt x="2790" y="12820"/>
                  </a:lnTo>
                  <a:cubicBezTo>
                    <a:pt x="2634" y="12681"/>
                    <a:pt x="2513" y="12577"/>
                    <a:pt x="2339" y="12439"/>
                  </a:cubicBezTo>
                  <a:lnTo>
                    <a:pt x="2807" y="11901"/>
                  </a:lnTo>
                  <a:close/>
                  <a:moveTo>
                    <a:pt x="29874" y="11971"/>
                  </a:moveTo>
                  <a:cubicBezTo>
                    <a:pt x="29614" y="12387"/>
                    <a:pt x="29458" y="12872"/>
                    <a:pt x="28921" y="13097"/>
                  </a:cubicBezTo>
                  <a:cubicBezTo>
                    <a:pt x="29025" y="12595"/>
                    <a:pt x="29233" y="12352"/>
                    <a:pt x="29874" y="11971"/>
                  </a:cubicBezTo>
                  <a:close/>
                  <a:moveTo>
                    <a:pt x="3431" y="12473"/>
                  </a:moveTo>
                  <a:lnTo>
                    <a:pt x="3968" y="12820"/>
                  </a:lnTo>
                  <a:lnTo>
                    <a:pt x="3622" y="13340"/>
                  </a:lnTo>
                  <a:lnTo>
                    <a:pt x="3015" y="12993"/>
                  </a:lnTo>
                  <a:lnTo>
                    <a:pt x="3431" y="12473"/>
                  </a:lnTo>
                  <a:close/>
                  <a:moveTo>
                    <a:pt x="27153" y="430"/>
                  </a:moveTo>
                  <a:cubicBezTo>
                    <a:pt x="30203" y="2631"/>
                    <a:pt x="33322" y="4641"/>
                    <a:pt x="36043" y="7102"/>
                  </a:cubicBezTo>
                  <a:cubicBezTo>
                    <a:pt x="35904" y="7171"/>
                    <a:pt x="35765" y="7240"/>
                    <a:pt x="35644" y="7310"/>
                  </a:cubicBezTo>
                  <a:cubicBezTo>
                    <a:pt x="33062" y="9042"/>
                    <a:pt x="30636" y="10948"/>
                    <a:pt x="28193" y="12872"/>
                  </a:cubicBezTo>
                  <a:cubicBezTo>
                    <a:pt x="27968" y="13045"/>
                    <a:pt x="27742" y="13218"/>
                    <a:pt x="27534" y="13392"/>
                  </a:cubicBezTo>
                  <a:lnTo>
                    <a:pt x="27465" y="13392"/>
                  </a:lnTo>
                  <a:cubicBezTo>
                    <a:pt x="27448" y="13305"/>
                    <a:pt x="27448" y="13236"/>
                    <a:pt x="27448" y="13149"/>
                  </a:cubicBezTo>
                  <a:lnTo>
                    <a:pt x="27448" y="10740"/>
                  </a:lnTo>
                  <a:cubicBezTo>
                    <a:pt x="27448" y="10637"/>
                    <a:pt x="27465" y="10533"/>
                    <a:pt x="27482" y="10429"/>
                  </a:cubicBezTo>
                  <a:cubicBezTo>
                    <a:pt x="27525" y="10274"/>
                    <a:pt x="27487" y="10211"/>
                    <a:pt x="27370" y="10211"/>
                  </a:cubicBezTo>
                  <a:cubicBezTo>
                    <a:pt x="27342" y="10211"/>
                    <a:pt x="27311" y="10214"/>
                    <a:pt x="27275" y="10221"/>
                  </a:cubicBezTo>
                  <a:cubicBezTo>
                    <a:pt x="27188" y="10255"/>
                    <a:pt x="27084" y="10273"/>
                    <a:pt x="26997" y="10273"/>
                  </a:cubicBezTo>
                  <a:lnTo>
                    <a:pt x="14192" y="10273"/>
                  </a:lnTo>
                  <a:cubicBezTo>
                    <a:pt x="15439" y="7743"/>
                    <a:pt x="15301" y="5299"/>
                    <a:pt x="13724" y="2925"/>
                  </a:cubicBezTo>
                  <a:cubicBezTo>
                    <a:pt x="13811" y="2908"/>
                    <a:pt x="13880" y="2908"/>
                    <a:pt x="13966" y="2908"/>
                  </a:cubicBezTo>
                  <a:lnTo>
                    <a:pt x="26859" y="2908"/>
                  </a:lnTo>
                  <a:cubicBezTo>
                    <a:pt x="27188" y="2908"/>
                    <a:pt x="27153" y="2908"/>
                    <a:pt x="27153" y="2596"/>
                  </a:cubicBezTo>
                  <a:lnTo>
                    <a:pt x="27153" y="430"/>
                  </a:lnTo>
                  <a:close/>
                  <a:moveTo>
                    <a:pt x="7833" y="240"/>
                  </a:moveTo>
                  <a:cubicBezTo>
                    <a:pt x="7844" y="240"/>
                    <a:pt x="7856" y="240"/>
                    <a:pt x="7867" y="240"/>
                  </a:cubicBezTo>
                  <a:cubicBezTo>
                    <a:pt x="11766" y="274"/>
                    <a:pt x="14677" y="3185"/>
                    <a:pt x="14764" y="6963"/>
                  </a:cubicBezTo>
                  <a:lnTo>
                    <a:pt x="14764" y="6980"/>
                  </a:lnTo>
                  <a:cubicBezTo>
                    <a:pt x="14712" y="10687"/>
                    <a:pt x="11680" y="13653"/>
                    <a:pt x="8008" y="13653"/>
                  </a:cubicBezTo>
                  <a:cubicBezTo>
                    <a:pt x="7955" y="13653"/>
                    <a:pt x="7903" y="13653"/>
                    <a:pt x="7850" y="13652"/>
                  </a:cubicBezTo>
                  <a:cubicBezTo>
                    <a:pt x="3760" y="13634"/>
                    <a:pt x="953" y="10567"/>
                    <a:pt x="953" y="6946"/>
                  </a:cubicBezTo>
                  <a:cubicBezTo>
                    <a:pt x="953" y="3196"/>
                    <a:pt x="3968" y="240"/>
                    <a:pt x="7833" y="240"/>
                  </a:cubicBezTo>
                  <a:close/>
                  <a:moveTo>
                    <a:pt x="27119" y="11901"/>
                  </a:moveTo>
                  <a:lnTo>
                    <a:pt x="27119" y="11901"/>
                  </a:lnTo>
                  <a:cubicBezTo>
                    <a:pt x="27275" y="12300"/>
                    <a:pt x="27101" y="12768"/>
                    <a:pt x="26737" y="12976"/>
                  </a:cubicBezTo>
                  <a:cubicBezTo>
                    <a:pt x="26460" y="13184"/>
                    <a:pt x="26200" y="13426"/>
                    <a:pt x="25958" y="13669"/>
                  </a:cubicBezTo>
                  <a:cubicBezTo>
                    <a:pt x="25802" y="13322"/>
                    <a:pt x="25871" y="12924"/>
                    <a:pt x="26148" y="12664"/>
                  </a:cubicBezTo>
                  <a:cubicBezTo>
                    <a:pt x="26477" y="12404"/>
                    <a:pt x="26789" y="12161"/>
                    <a:pt x="27119" y="11901"/>
                  </a:cubicBezTo>
                  <a:close/>
                  <a:moveTo>
                    <a:pt x="4228" y="12993"/>
                  </a:moveTo>
                  <a:lnTo>
                    <a:pt x="4696" y="13218"/>
                  </a:lnTo>
                  <a:lnTo>
                    <a:pt x="4367" y="13738"/>
                  </a:lnTo>
                  <a:lnTo>
                    <a:pt x="3882" y="13513"/>
                  </a:lnTo>
                  <a:lnTo>
                    <a:pt x="4228" y="12993"/>
                  </a:lnTo>
                  <a:close/>
                  <a:moveTo>
                    <a:pt x="10414" y="13496"/>
                  </a:moveTo>
                  <a:lnTo>
                    <a:pt x="10432" y="13530"/>
                  </a:lnTo>
                  <a:lnTo>
                    <a:pt x="9132" y="14050"/>
                  </a:lnTo>
                  <a:cubicBezTo>
                    <a:pt x="9115" y="14033"/>
                    <a:pt x="9097" y="13998"/>
                    <a:pt x="9080" y="13981"/>
                  </a:cubicBezTo>
                  <a:cubicBezTo>
                    <a:pt x="9132" y="13912"/>
                    <a:pt x="9184" y="13808"/>
                    <a:pt x="9271" y="13790"/>
                  </a:cubicBezTo>
                  <a:cubicBezTo>
                    <a:pt x="9652" y="13686"/>
                    <a:pt x="10033" y="13600"/>
                    <a:pt x="10414" y="13496"/>
                  </a:cubicBezTo>
                  <a:close/>
                  <a:moveTo>
                    <a:pt x="5055" y="13432"/>
                  </a:moveTo>
                  <a:cubicBezTo>
                    <a:pt x="5181" y="13432"/>
                    <a:pt x="5356" y="13509"/>
                    <a:pt x="5649" y="13652"/>
                  </a:cubicBezTo>
                  <a:lnTo>
                    <a:pt x="5389" y="14085"/>
                  </a:lnTo>
                  <a:lnTo>
                    <a:pt x="5406" y="14102"/>
                  </a:lnTo>
                  <a:cubicBezTo>
                    <a:pt x="5268" y="14068"/>
                    <a:pt x="5129" y="14033"/>
                    <a:pt x="5008" y="13981"/>
                  </a:cubicBezTo>
                  <a:cubicBezTo>
                    <a:pt x="4887" y="13946"/>
                    <a:pt x="4765" y="13912"/>
                    <a:pt x="4661" y="13860"/>
                  </a:cubicBezTo>
                  <a:cubicBezTo>
                    <a:pt x="4809" y="13565"/>
                    <a:pt x="4889" y="13432"/>
                    <a:pt x="5055" y="13432"/>
                  </a:cubicBezTo>
                  <a:close/>
                  <a:moveTo>
                    <a:pt x="5944" y="13686"/>
                  </a:moveTo>
                  <a:lnTo>
                    <a:pt x="6498" y="13808"/>
                  </a:lnTo>
                  <a:lnTo>
                    <a:pt x="6255" y="14258"/>
                  </a:lnTo>
                  <a:lnTo>
                    <a:pt x="5666" y="14154"/>
                  </a:lnTo>
                  <a:cubicBezTo>
                    <a:pt x="5770" y="13981"/>
                    <a:pt x="5840" y="13842"/>
                    <a:pt x="5944" y="13686"/>
                  </a:cubicBezTo>
                  <a:close/>
                  <a:moveTo>
                    <a:pt x="7065" y="13884"/>
                  </a:moveTo>
                  <a:cubicBezTo>
                    <a:pt x="7187" y="13884"/>
                    <a:pt x="7352" y="13902"/>
                    <a:pt x="7590" y="13929"/>
                  </a:cubicBezTo>
                  <a:cubicBezTo>
                    <a:pt x="7520" y="14068"/>
                    <a:pt x="7468" y="14189"/>
                    <a:pt x="7416" y="14293"/>
                  </a:cubicBezTo>
                  <a:lnTo>
                    <a:pt x="6567" y="14293"/>
                  </a:lnTo>
                  <a:cubicBezTo>
                    <a:pt x="6736" y="13980"/>
                    <a:pt x="6787" y="13884"/>
                    <a:pt x="7065" y="13884"/>
                  </a:cubicBezTo>
                  <a:close/>
                  <a:moveTo>
                    <a:pt x="8768" y="13877"/>
                  </a:moveTo>
                  <a:cubicBezTo>
                    <a:pt x="8785" y="14102"/>
                    <a:pt x="8664" y="14171"/>
                    <a:pt x="8473" y="14189"/>
                  </a:cubicBezTo>
                  <a:lnTo>
                    <a:pt x="8491" y="14206"/>
                  </a:lnTo>
                  <a:cubicBezTo>
                    <a:pt x="8248" y="14241"/>
                    <a:pt x="8023" y="14275"/>
                    <a:pt x="7780" y="14293"/>
                  </a:cubicBezTo>
                  <a:cubicBezTo>
                    <a:pt x="7919" y="13912"/>
                    <a:pt x="8006" y="13877"/>
                    <a:pt x="8768" y="13877"/>
                  </a:cubicBezTo>
                  <a:close/>
                  <a:moveTo>
                    <a:pt x="28626" y="12941"/>
                  </a:moveTo>
                  <a:cubicBezTo>
                    <a:pt x="28470" y="13253"/>
                    <a:pt x="28453" y="13565"/>
                    <a:pt x="28124" y="13738"/>
                  </a:cubicBezTo>
                  <a:cubicBezTo>
                    <a:pt x="27794" y="13946"/>
                    <a:pt x="27500" y="14171"/>
                    <a:pt x="27205" y="14414"/>
                  </a:cubicBezTo>
                  <a:cubicBezTo>
                    <a:pt x="27136" y="14483"/>
                    <a:pt x="27067" y="14535"/>
                    <a:pt x="26997" y="14587"/>
                  </a:cubicBezTo>
                  <a:cubicBezTo>
                    <a:pt x="27171" y="14119"/>
                    <a:pt x="27794" y="13496"/>
                    <a:pt x="28626" y="12941"/>
                  </a:cubicBezTo>
                  <a:close/>
                  <a:moveTo>
                    <a:pt x="27119" y="12993"/>
                  </a:moveTo>
                  <a:cubicBezTo>
                    <a:pt x="27153" y="13253"/>
                    <a:pt x="27188" y="13478"/>
                    <a:pt x="27205" y="13686"/>
                  </a:cubicBezTo>
                  <a:lnTo>
                    <a:pt x="25940" y="15263"/>
                  </a:lnTo>
                  <a:cubicBezTo>
                    <a:pt x="25940" y="15055"/>
                    <a:pt x="25940" y="14917"/>
                    <a:pt x="25940" y="14830"/>
                  </a:cubicBezTo>
                  <a:cubicBezTo>
                    <a:pt x="25940" y="14726"/>
                    <a:pt x="25992" y="14622"/>
                    <a:pt x="25958" y="14553"/>
                  </a:cubicBezTo>
                  <a:cubicBezTo>
                    <a:pt x="25819" y="14241"/>
                    <a:pt x="25992" y="14033"/>
                    <a:pt x="26200" y="13842"/>
                  </a:cubicBezTo>
                  <a:cubicBezTo>
                    <a:pt x="26512" y="13582"/>
                    <a:pt x="26789" y="13305"/>
                    <a:pt x="27119" y="12993"/>
                  </a:cubicBezTo>
                  <a:close/>
                  <a:moveTo>
                    <a:pt x="7853" y="0"/>
                  </a:moveTo>
                  <a:cubicBezTo>
                    <a:pt x="6388" y="0"/>
                    <a:pt x="4912" y="436"/>
                    <a:pt x="3656" y="1331"/>
                  </a:cubicBezTo>
                  <a:cubicBezTo>
                    <a:pt x="3050" y="1799"/>
                    <a:pt x="2478" y="2319"/>
                    <a:pt x="1958" y="2891"/>
                  </a:cubicBezTo>
                  <a:cubicBezTo>
                    <a:pt x="728" y="4121"/>
                    <a:pt x="35" y="5767"/>
                    <a:pt x="17" y="7517"/>
                  </a:cubicBezTo>
                  <a:cubicBezTo>
                    <a:pt x="0" y="7985"/>
                    <a:pt x="52" y="8470"/>
                    <a:pt x="156" y="8956"/>
                  </a:cubicBezTo>
                  <a:cubicBezTo>
                    <a:pt x="815" y="12348"/>
                    <a:pt x="3880" y="14600"/>
                    <a:pt x="7180" y="14600"/>
                  </a:cubicBezTo>
                  <a:cubicBezTo>
                    <a:pt x="8129" y="14600"/>
                    <a:pt x="9097" y="14414"/>
                    <a:pt x="10033" y="14016"/>
                  </a:cubicBezTo>
                  <a:cubicBezTo>
                    <a:pt x="10934" y="13617"/>
                    <a:pt x="11748" y="13062"/>
                    <a:pt x="12442" y="12369"/>
                  </a:cubicBezTo>
                  <a:cubicBezTo>
                    <a:pt x="12684" y="12127"/>
                    <a:pt x="12909" y="11849"/>
                    <a:pt x="13343" y="11849"/>
                  </a:cubicBezTo>
                  <a:lnTo>
                    <a:pt x="25316" y="11849"/>
                  </a:lnTo>
                  <a:cubicBezTo>
                    <a:pt x="25403" y="11849"/>
                    <a:pt x="25490" y="11867"/>
                    <a:pt x="25594" y="11867"/>
                  </a:cubicBezTo>
                  <a:lnTo>
                    <a:pt x="25594" y="12109"/>
                  </a:lnTo>
                  <a:lnTo>
                    <a:pt x="25594" y="15280"/>
                  </a:lnTo>
                  <a:cubicBezTo>
                    <a:pt x="25594" y="15367"/>
                    <a:pt x="25559" y="15471"/>
                    <a:pt x="25559" y="15540"/>
                  </a:cubicBezTo>
                  <a:lnTo>
                    <a:pt x="25559" y="15766"/>
                  </a:lnTo>
                  <a:cubicBezTo>
                    <a:pt x="25663" y="15766"/>
                    <a:pt x="25767" y="15748"/>
                    <a:pt x="25854" y="15731"/>
                  </a:cubicBezTo>
                  <a:cubicBezTo>
                    <a:pt x="25958" y="15662"/>
                    <a:pt x="26044" y="15592"/>
                    <a:pt x="26131" y="15506"/>
                  </a:cubicBezTo>
                  <a:cubicBezTo>
                    <a:pt x="26599" y="15159"/>
                    <a:pt x="27084" y="14830"/>
                    <a:pt x="27569" y="14483"/>
                  </a:cubicBezTo>
                  <a:cubicBezTo>
                    <a:pt x="28245" y="13998"/>
                    <a:pt x="28903" y="13478"/>
                    <a:pt x="29596" y="12993"/>
                  </a:cubicBezTo>
                  <a:cubicBezTo>
                    <a:pt x="31156" y="11884"/>
                    <a:pt x="32733" y="10827"/>
                    <a:pt x="34292" y="9718"/>
                  </a:cubicBezTo>
                  <a:cubicBezTo>
                    <a:pt x="34604" y="9493"/>
                    <a:pt x="34899" y="9216"/>
                    <a:pt x="35141" y="8921"/>
                  </a:cubicBezTo>
                  <a:cubicBezTo>
                    <a:pt x="35453" y="8557"/>
                    <a:pt x="35713" y="8141"/>
                    <a:pt x="36008" y="7760"/>
                  </a:cubicBezTo>
                  <a:cubicBezTo>
                    <a:pt x="36493" y="7136"/>
                    <a:pt x="36476" y="6998"/>
                    <a:pt x="35852" y="6512"/>
                  </a:cubicBezTo>
                  <a:cubicBezTo>
                    <a:pt x="35176" y="5993"/>
                    <a:pt x="34518" y="5490"/>
                    <a:pt x="33842" y="4953"/>
                  </a:cubicBezTo>
                  <a:cubicBezTo>
                    <a:pt x="33149" y="4416"/>
                    <a:pt x="32473" y="3861"/>
                    <a:pt x="31762" y="3341"/>
                  </a:cubicBezTo>
                  <a:cubicBezTo>
                    <a:pt x="30463" y="2406"/>
                    <a:pt x="29129" y="1470"/>
                    <a:pt x="27812" y="552"/>
                  </a:cubicBezTo>
                  <a:cubicBezTo>
                    <a:pt x="27569" y="378"/>
                    <a:pt x="27309" y="240"/>
                    <a:pt x="27049" y="118"/>
                  </a:cubicBezTo>
                  <a:cubicBezTo>
                    <a:pt x="27026" y="115"/>
                    <a:pt x="27003" y="114"/>
                    <a:pt x="26980" y="114"/>
                  </a:cubicBezTo>
                  <a:cubicBezTo>
                    <a:pt x="26866" y="114"/>
                    <a:pt x="26758" y="150"/>
                    <a:pt x="26685" y="222"/>
                  </a:cubicBezTo>
                  <a:cubicBezTo>
                    <a:pt x="26356" y="534"/>
                    <a:pt x="26062" y="863"/>
                    <a:pt x="25767" y="1210"/>
                  </a:cubicBezTo>
                  <a:cubicBezTo>
                    <a:pt x="25715" y="1262"/>
                    <a:pt x="25680" y="1349"/>
                    <a:pt x="25663" y="1435"/>
                  </a:cubicBezTo>
                  <a:lnTo>
                    <a:pt x="25663" y="2648"/>
                  </a:lnTo>
                  <a:lnTo>
                    <a:pt x="13880" y="2648"/>
                  </a:lnTo>
                  <a:cubicBezTo>
                    <a:pt x="13861" y="2649"/>
                    <a:pt x="13843" y="2650"/>
                    <a:pt x="13824" y="2650"/>
                  </a:cubicBezTo>
                  <a:cubicBezTo>
                    <a:pt x="13583" y="2650"/>
                    <a:pt x="13348" y="2547"/>
                    <a:pt x="13187" y="2354"/>
                  </a:cubicBezTo>
                  <a:cubicBezTo>
                    <a:pt x="11819" y="806"/>
                    <a:pt x="9846" y="0"/>
                    <a:pt x="7853" y="0"/>
                  </a:cubicBezTo>
                  <a:close/>
                </a:path>
              </a:pathLst>
            </a:custGeom>
            <a:solidFill>
              <a:srgbClr val="3C3C5A"/>
            </a:solidFill>
            <a:ln>
              <a:noFill/>
            </a:ln>
          </p:spPr>
          <p:txBody>
            <a:bodyPr spcFirstLastPara="1" wrap="square" lIns="121900" tIns="121900" rIns="121900" bIns="121900" anchor="ctr" anchorCtr="0">
              <a:noAutofit/>
            </a:bodyPr>
            <a:lstStyle/>
            <a:p>
              <a:endParaRPr sz="2400"/>
            </a:p>
          </p:txBody>
        </p:sp>
        <p:sp>
          <p:nvSpPr>
            <p:cNvPr id="2284" name="Google Shape;2284;p57"/>
            <p:cNvSpPr/>
            <p:nvPr/>
          </p:nvSpPr>
          <p:spPr>
            <a:xfrm>
              <a:off x="4195300" y="248950"/>
              <a:ext cx="558000" cy="324050"/>
            </a:xfrm>
            <a:custGeom>
              <a:avLst/>
              <a:gdLst/>
              <a:ahLst/>
              <a:cxnLst/>
              <a:rect l="l" t="t" r="r" b="b"/>
              <a:pathLst>
                <a:path w="22320" h="12962" extrusionOk="0">
                  <a:moveTo>
                    <a:pt x="13430" y="0"/>
                  </a:moveTo>
                  <a:cubicBezTo>
                    <a:pt x="13430" y="780"/>
                    <a:pt x="13413" y="1473"/>
                    <a:pt x="13430" y="2166"/>
                  </a:cubicBezTo>
                  <a:cubicBezTo>
                    <a:pt x="13448" y="2478"/>
                    <a:pt x="13465" y="2478"/>
                    <a:pt x="13136" y="2478"/>
                  </a:cubicBezTo>
                  <a:lnTo>
                    <a:pt x="243" y="2478"/>
                  </a:lnTo>
                  <a:cubicBezTo>
                    <a:pt x="174" y="2478"/>
                    <a:pt x="105" y="2495"/>
                    <a:pt x="1" y="2495"/>
                  </a:cubicBezTo>
                  <a:cubicBezTo>
                    <a:pt x="1578" y="4869"/>
                    <a:pt x="1734" y="7313"/>
                    <a:pt x="469" y="9843"/>
                  </a:cubicBezTo>
                  <a:lnTo>
                    <a:pt x="13274" y="9843"/>
                  </a:lnTo>
                  <a:cubicBezTo>
                    <a:pt x="13378" y="9843"/>
                    <a:pt x="13465" y="9825"/>
                    <a:pt x="13552" y="9808"/>
                  </a:cubicBezTo>
                  <a:cubicBezTo>
                    <a:pt x="13597" y="9795"/>
                    <a:pt x="13636" y="9789"/>
                    <a:pt x="13668" y="9789"/>
                  </a:cubicBezTo>
                  <a:cubicBezTo>
                    <a:pt x="13769" y="9789"/>
                    <a:pt x="13803" y="9854"/>
                    <a:pt x="13777" y="9999"/>
                  </a:cubicBezTo>
                  <a:cubicBezTo>
                    <a:pt x="13742" y="10103"/>
                    <a:pt x="13742" y="10207"/>
                    <a:pt x="13742" y="10328"/>
                  </a:cubicBezTo>
                  <a:lnTo>
                    <a:pt x="13742" y="12736"/>
                  </a:lnTo>
                  <a:cubicBezTo>
                    <a:pt x="13742" y="12806"/>
                    <a:pt x="13742" y="12892"/>
                    <a:pt x="13742" y="12962"/>
                  </a:cubicBezTo>
                  <a:lnTo>
                    <a:pt x="13811" y="12962"/>
                  </a:lnTo>
                  <a:cubicBezTo>
                    <a:pt x="14037" y="12788"/>
                    <a:pt x="14262" y="12632"/>
                    <a:pt x="14487" y="12459"/>
                  </a:cubicBezTo>
                  <a:cubicBezTo>
                    <a:pt x="16913" y="10536"/>
                    <a:pt x="19339" y="8630"/>
                    <a:pt x="21921" y="6897"/>
                  </a:cubicBezTo>
                  <a:cubicBezTo>
                    <a:pt x="22042" y="6810"/>
                    <a:pt x="22181" y="6741"/>
                    <a:pt x="22320" y="6672"/>
                  </a:cubicBezTo>
                  <a:cubicBezTo>
                    <a:pt x="19599" y="4211"/>
                    <a:pt x="16463" y="2218"/>
                    <a:pt x="13430"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2285" name="Google Shape;2285;p57"/>
            <p:cNvSpPr/>
            <p:nvPr/>
          </p:nvSpPr>
          <p:spPr>
            <a:xfrm>
              <a:off x="3876050" y="245050"/>
              <a:ext cx="345275" cy="335350"/>
            </a:xfrm>
            <a:custGeom>
              <a:avLst/>
              <a:gdLst/>
              <a:ahLst/>
              <a:cxnLst/>
              <a:rect l="l" t="t" r="r" b="b"/>
              <a:pathLst>
                <a:path w="13811" h="13414" extrusionOk="0">
                  <a:moveTo>
                    <a:pt x="6880" y="0"/>
                  </a:moveTo>
                  <a:cubicBezTo>
                    <a:pt x="3015" y="0"/>
                    <a:pt x="0" y="2940"/>
                    <a:pt x="0" y="6689"/>
                  </a:cubicBezTo>
                  <a:cubicBezTo>
                    <a:pt x="0" y="10311"/>
                    <a:pt x="2790" y="13378"/>
                    <a:pt x="6879" y="13412"/>
                  </a:cubicBezTo>
                  <a:cubicBezTo>
                    <a:pt x="6922" y="13413"/>
                    <a:pt x="6965" y="13413"/>
                    <a:pt x="7008" y="13413"/>
                  </a:cubicBezTo>
                  <a:cubicBezTo>
                    <a:pt x="10727" y="13413"/>
                    <a:pt x="13759" y="10441"/>
                    <a:pt x="13811" y="6706"/>
                  </a:cubicBezTo>
                  <a:cubicBezTo>
                    <a:pt x="13724" y="2929"/>
                    <a:pt x="10813" y="18"/>
                    <a:pt x="6914" y="0"/>
                  </a:cubicBezTo>
                  <a:cubicBezTo>
                    <a:pt x="6903" y="0"/>
                    <a:pt x="6891" y="0"/>
                    <a:pt x="688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286" name="Google Shape;2286;p57"/>
            <p:cNvSpPr/>
            <p:nvPr/>
          </p:nvSpPr>
          <p:spPr>
            <a:xfrm>
              <a:off x="3970475" y="314800"/>
              <a:ext cx="100975" cy="195825"/>
            </a:xfrm>
            <a:custGeom>
              <a:avLst/>
              <a:gdLst/>
              <a:ahLst/>
              <a:cxnLst/>
              <a:rect l="l" t="t" r="r" b="b"/>
              <a:pathLst>
                <a:path w="4039" h="7833" extrusionOk="0">
                  <a:moveTo>
                    <a:pt x="3501" y="243"/>
                  </a:moveTo>
                  <a:lnTo>
                    <a:pt x="3224" y="659"/>
                  </a:lnTo>
                  <a:lnTo>
                    <a:pt x="3189" y="641"/>
                  </a:lnTo>
                  <a:cubicBezTo>
                    <a:pt x="3172" y="572"/>
                    <a:pt x="3189" y="520"/>
                    <a:pt x="3172" y="451"/>
                  </a:cubicBezTo>
                  <a:cubicBezTo>
                    <a:pt x="3172" y="399"/>
                    <a:pt x="3154" y="347"/>
                    <a:pt x="3154" y="260"/>
                  </a:cubicBezTo>
                  <a:lnTo>
                    <a:pt x="3501" y="243"/>
                  </a:lnTo>
                  <a:close/>
                  <a:moveTo>
                    <a:pt x="3622" y="503"/>
                  </a:moveTo>
                  <a:cubicBezTo>
                    <a:pt x="3726" y="936"/>
                    <a:pt x="3605" y="1213"/>
                    <a:pt x="3241" y="1490"/>
                  </a:cubicBezTo>
                  <a:cubicBezTo>
                    <a:pt x="3068" y="1057"/>
                    <a:pt x="3432" y="832"/>
                    <a:pt x="3622" y="503"/>
                  </a:cubicBezTo>
                  <a:close/>
                  <a:moveTo>
                    <a:pt x="3657" y="1386"/>
                  </a:moveTo>
                  <a:lnTo>
                    <a:pt x="3657" y="1386"/>
                  </a:lnTo>
                  <a:cubicBezTo>
                    <a:pt x="3777" y="1730"/>
                    <a:pt x="3625" y="2074"/>
                    <a:pt x="3266" y="2300"/>
                  </a:cubicBezTo>
                  <a:lnTo>
                    <a:pt x="3266" y="2300"/>
                  </a:lnTo>
                  <a:cubicBezTo>
                    <a:pt x="3097" y="1865"/>
                    <a:pt x="3435" y="1659"/>
                    <a:pt x="3657" y="1386"/>
                  </a:cubicBezTo>
                  <a:close/>
                  <a:moveTo>
                    <a:pt x="3691" y="2253"/>
                  </a:moveTo>
                  <a:lnTo>
                    <a:pt x="3691" y="2253"/>
                  </a:lnTo>
                  <a:cubicBezTo>
                    <a:pt x="3847" y="2703"/>
                    <a:pt x="3657" y="3033"/>
                    <a:pt x="3328" y="3292"/>
                  </a:cubicBezTo>
                  <a:cubicBezTo>
                    <a:pt x="3189" y="2859"/>
                    <a:pt x="3276" y="2599"/>
                    <a:pt x="3691" y="2253"/>
                  </a:cubicBezTo>
                  <a:close/>
                  <a:moveTo>
                    <a:pt x="3726" y="3240"/>
                  </a:moveTo>
                  <a:lnTo>
                    <a:pt x="3726" y="3240"/>
                  </a:lnTo>
                  <a:cubicBezTo>
                    <a:pt x="3812" y="3651"/>
                    <a:pt x="3728" y="3859"/>
                    <a:pt x="3359" y="4148"/>
                  </a:cubicBezTo>
                  <a:lnTo>
                    <a:pt x="3359" y="4148"/>
                  </a:lnTo>
                  <a:cubicBezTo>
                    <a:pt x="3243" y="3807"/>
                    <a:pt x="3349" y="3566"/>
                    <a:pt x="3726" y="3240"/>
                  </a:cubicBezTo>
                  <a:close/>
                  <a:moveTo>
                    <a:pt x="3726" y="4159"/>
                  </a:moveTo>
                  <a:lnTo>
                    <a:pt x="3726" y="4159"/>
                  </a:lnTo>
                  <a:cubicBezTo>
                    <a:pt x="3829" y="4501"/>
                    <a:pt x="3712" y="4775"/>
                    <a:pt x="3359" y="5016"/>
                  </a:cubicBezTo>
                  <a:lnTo>
                    <a:pt x="3359" y="5016"/>
                  </a:lnTo>
                  <a:cubicBezTo>
                    <a:pt x="3227" y="4623"/>
                    <a:pt x="3468" y="4382"/>
                    <a:pt x="3726" y="4159"/>
                  </a:cubicBezTo>
                  <a:close/>
                  <a:moveTo>
                    <a:pt x="3726" y="5043"/>
                  </a:moveTo>
                  <a:lnTo>
                    <a:pt x="3726" y="5043"/>
                  </a:lnTo>
                  <a:cubicBezTo>
                    <a:pt x="3845" y="5399"/>
                    <a:pt x="3581" y="5556"/>
                    <a:pt x="3375" y="5741"/>
                  </a:cubicBezTo>
                  <a:lnTo>
                    <a:pt x="3375" y="5741"/>
                  </a:lnTo>
                  <a:cubicBezTo>
                    <a:pt x="3279" y="5487"/>
                    <a:pt x="3385" y="5282"/>
                    <a:pt x="3726" y="5043"/>
                  </a:cubicBezTo>
                  <a:close/>
                  <a:moveTo>
                    <a:pt x="3709" y="5736"/>
                  </a:moveTo>
                  <a:lnTo>
                    <a:pt x="3709" y="5736"/>
                  </a:lnTo>
                  <a:cubicBezTo>
                    <a:pt x="3795" y="6082"/>
                    <a:pt x="3795" y="6082"/>
                    <a:pt x="3362" y="6429"/>
                  </a:cubicBezTo>
                  <a:lnTo>
                    <a:pt x="3362" y="6446"/>
                  </a:lnTo>
                  <a:cubicBezTo>
                    <a:pt x="3345" y="6273"/>
                    <a:pt x="3293" y="6134"/>
                    <a:pt x="3466" y="6013"/>
                  </a:cubicBezTo>
                  <a:cubicBezTo>
                    <a:pt x="3553" y="5926"/>
                    <a:pt x="3639" y="5840"/>
                    <a:pt x="3709" y="5736"/>
                  </a:cubicBezTo>
                  <a:close/>
                  <a:moveTo>
                    <a:pt x="3743" y="6464"/>
                  </a:moveTo>
                  <a:lnTo>
                    <a:pt x="3743" y="6464"/>
                  </a:lnTo>
                  <a:cubicBezTo>
                    <a:pt x="3813" y="6793"/>
                    <a:pt x="3726" y="6966"/>
                    <a:pt x="3380" y="7157"/>
                  </a:cubicBezTo>
                  <a:cubicBezTo>
                    <a:pt x="3310" y="6862"/>
                    <a:pt x="3432" y="6654"/>
                    <a:pt x="3743" y="6464"/>
                  </a:cubicBezTo>
                  <a:close/>
                  <a:moveTo>
                    <a:pt x="3743" y="7191"/>
                  </a:moveTo>
                  <a:lnTo>
                    <a:pt x="3743" y="7191"/>
                  </a:lnTo>
                  <a:cubicBezTo>
                    <a:pt x="3803" y="7400"/>
                    <a:pt x="3735" y="7493"/>
                    <a:pt x="3505" y="7493"/>
                  </a:cubicBezTo>
                  <a:cubicBezTo>
                    <a:pt x="3467" y="7493"/>
                    <a:pt x="3426" y="7491"/>
                    <a:pt x="3380" y="7486"/>
                  </a:cubicBezTo>
                  <a:lnTo>
                    <a:pt x="3743" y="7191"/>
                  </a:lnTo>
                  <a:close/>
                  <a:moveTo>
                    <a:pt x="2686" y="243"/>
                  </a:moveTo>
                  <a:cubicBezTo>
                    <a:pt x="2842" y="243"/>
                    <a:pt x="2929" y="277"/>
                    <a:pt x="2929" y="433"/>
                  </a:cubicBezTo>
                  <a:cubicBezTo>
                    <a:pt x="2929" y="918"/>
                    <a:pt x="2946" y="1404"/>
                    <a:pt x="2981" y="1872"/>
                  </a:cubicBezTo>
                  <a:cubicBezTo>
                    <a:pt x="3102" y="3656"/>
                    <a:pt x="3085" y="5441"/>
                    <a:pt x="3120" y="7209"/>
                  </a:cubicBezTo>
                  <a:cubicBezTo>
                    <a:pt x="3120" y="7330"/>
                    <a:pt x="3137" y="7434"/>
                    <a:pt x="3137" y="7555"/>
                  </a:cubicBezTo>
                  <a:lnTo>
                    <a:pt x="1768" y="7555"/>
                  </a:lnTo>
                  <a:cubicBezTo>
                    <a:pt x="1751" y="7469"/>
                    <a:pt x="1751" y="7417"/>
                    <a:pt x="1751" y="7347"/>
                  </a:cubicBezTo>
                  <a:cubicBezTo>
                    <a:pt x="1733" y="5909"/>
                    <a:pt x="1716" y="4471"/>
                    <a:pt x="1716" y="3033"/>
                  </a:cubicBezTo>
                  <a:cubicBezTo>
                    <a:pt x="1733" y="2929"/>
                    <a:pt x="1751" y="2825"/>
                    <a:pt x="1768" y="2703"/>
                  </a:cubicBezTo>
                  <a:cubicBezTo>
                    <a:pt x="1768" y="2669"/>
                    <a:pt x="1751" y="2582"/>
                    <a:pt x="1733" y="2565"/>
                  </a:cubicBezTo>
                  <a:cubicBezTo>
                    <a:pt x="1719" y="2560"/>
                    <a:pt x="1704" y="2558"/>
                    <a:pt x="1689" y="2558"/>
                  </a:cubicBezTo>
                  <a:cubicBezTo>
                    <a:pt x="1647" y="2558"/>
                    <a:pt x="1603" y="2574"/>
                    <a:pt x="1577" y="2599"/>
                  </a:cubicBezTo>
                  <a:cubicBezTo>
                    <a:pt x="1456" y="2669"/>
                    <a:pt x="1352" y="2773"/>
                    <a:pt x="1231" y="2859"/>
                  </a:cubicBezTo>
                  <a:cubicBezTo>
                    <a:pt x="1205" y="2877"/>
                    <a:pt x="1179" y="2885"/>
                    <a:pt x="1153" y="2885"/>
                  </a:cubicBezTo>
                  <a:cubicBezTo>
                    <a:pt x="1127" y="2885"/>
                    <a:pt x="1101" y="2877"/>
                    <a:pt x="1075" y="2859"/>
                  </a:cubicBezTo>
                  <a:cubicBezTo>
                    <a:pt x="815" y="2617"/>
                    <a:pt x="572" y="2339"/>
                    <a:pt x="330" y="2097"/>
                  </a:cubicBezTo>
                  <a:cubicBezTo>
                    <a:pt x="416" y="1993"/>
                    <a:pt x="503" y="1906"/>
                    <a:pt x="572" y="1820"/>
                  </a:cubicBezTo>
                  <a:cubicBezTo>
                    <a:pt x="1006" y="1404"/>
                    <a:pt x="1370" y="936"/>
                    <a:pt x="1664" y="433"/>
                  </a:cubicBezTo>
                  <a:cubicBezTo>
                    <a:pt x="1694" y="358"/>
                    <a:pt x="1751" y="309"/>
                    <a:pt x="1833" y="309"/>
                  </a:cubicBezTo>
                  <a:cubicBezTo>
                    <a:pt x="1846" y="309"/>
                    <a:pt x="1859" y="310"/>
                    <a:pt x="1872" y="312"/>
                  </a:cubicBezTo>
                  <a:cubicBezTo>
                    <a:pt x="2149" y="295"/>
                    <a:pt x="2409" y="277"/>
                    <a:pt x="2686" y="243"/>
                  </a:cubicBezTo>
                  <a:close/>
                  <a:moveTo>
                    <a:pt x="3639" y="0"/>
                  </a:moveTo>
                  <a:cubicBezTo>
                    <a:pt x="3224" y="17"/>
                    <a:pt x="2808" y="35"/>
                    <a:pt x="2375" y="52"/>
                  </a:cubicBezTo>
                  <a:lnTo>
                    <a:pt x="1681" y="52"/>
                  </a:lnTo>
                  <a:cubicBezTo>
                    <a:pt x="1629" y="52"/>
                    <a:pt x="1577" y="87"/>
                    <a:pt x="1543" y="139"/>
                  </a:cubicBezTo>
                  <a:cubicBezTo>
                    <a:pt x="1196" y="815"/>
                    <a:pt x="711" y="1438"/>
                    <a:pt x="105" y="1924"/>
                  </a:cubicBezTo>
                  <a:cubicBezTo>
                    <a:pt x="1" y="2010"/>
                    <a:pt x="1" y="2079"/>
                    <a:pt x="87" y="2183"/>
                  </a:cubicBezTo>
                  <a:cubicBezTo>
                    <a:pt x="347" y="2443"/>
                    <a:pt x="590" y="2703"/>
                    <a:pt x="832" y="2963"/>
                  </a:cubicBezTo>
                  <a:cubicBezTo>
                    <a:pt x="969" y="3110"/>
                    <a:pt x="1029" y="3174"/>
                    <a:pt x="1111" y="3174"/>
                  </a:cubicBezTo>
                  <a:cubicBezTo>
                    <a:pt x="1174" y="3174"/>
                    <a:pt x="1251" y="3135"/>
                    <a:pt x="1387" y="3067"/>
                  </a:cubicBezTo>
                  <a:lnTo>
                    <a:pt x="1456" y="3033"/>
                  </a:lnTo>
                  <a:cubicBezTo>
                    <a:pt x="1473" y="3102"/>
                    <a:pt x="1473" y="3154"/>
                    <a:pt x="1473" y="3206"/>
                  </a:cubicBezTo>
                  <a:cubicBezTo>
                    <a:pt x="1491" y="4090"/>
                    <a:pt x="1491" y="4991"/>
                    <a:pt x="1491" y="5892"/>
                  </a:cubicBezTo>
                  <a:lnTo>
                    <a:pt x="1491" y="7555"/>
                  </a:lnTo>
                  <a:cubicBezTo>
                    <a:pt x="1491" y="7659"/>
                    <a:pt x="1508" y="7763"/>
                    <a:pt x="1647" y="7763"/>
                  </a:cubicBezTo>
                  <a:cubicBezTo>
                    <a:pt x="2048" y="7773"/>
                    <a:pt x="2455" y="7832"/>
                    <a:pt x="2861" y="7832"/>
                  </a:cubicBezTo>
                  <a:cubicBezTo>
                    <a:pt x="3174" y="7832"/>
                    <a:pt x="3486" y="7797"/>
                    <a:pt x="3795" y="7676"/>
                  </a:cubicBezTo>
                  <a:cubicBezTo>
                    <a:pt x="3969" y="7625"/>
                    <a:pt x="4038" y="7555"/>
                    <a:pt x="4038" y="7365"/>
                  </a:cubicBezTo>
                  <a:cubicBezTo>
                    <a:pt x="4021" y="6758"/>
                    <a:pt x="4003" y="6169"/>
                    <a:pt x="4003" y="5562"/>
                  </a:cubicBezTo>
                  <a:cubicBezTo>
                    <a:pt x="3986" y="4349"/>
                    <a:pt x="3986" y="3136"/>
                    <a:pt x="3969" y="1924"/>
                  </a:cubicBezTo>
                  <a:cubicBezTo>
                    <a:pt x="3951" y="1352"/>
                    <a:pt x="3882" y="763"/>
                    <a:pt x="3847" y="191"/>
                  </a:cubicBezTo>
                  <a:cubicBezTo>
                    <a:pt x="3830" y="69"/>
                    <a:pt x="3778" y="0"/>
                    <a:pt x="3639" y="0"/>
                  </a:cubicBezTo>
                  <a:close/>
                </a:path>
              </a:pathLst>
            </a:custGeom>
            <a:solidFill>
              <a:srgbClr val="3C3C5A"/>
            </a:solidFill>
            <a:ln>
              <a:noFill/>
            </a:ln>
          </p:spPr>
          <p:txBody>
            <a:bodyPr spcFirstLastPara="1" wrap="square" lIns="121900" tIns="121900" rIns="121900" bIns="121900" anchor="ctr" anchorCtr="0">
              <a:noAutofit/>
            </a:bodyPr>
            <a:lstStyle/>
            <a:p>
              <a:endParaRPr sz="2400"/>
            </a:p>
          </p:txBody>
        </p:sp>
        <p:sp>
          <p:nvSpPr>
            <p:cNvPr id="2287" name="Google Shape;2287;p57"/>
            <p:cNvSpPr/>
            <p:nvPr/>
          </p:nvSpPr>
          <p:spPr>
            <a:xfrm>
              <a:off x="3978700" y="320775"/>
              <a:ext cx="70200" cy="182925"/>
            </a:xfrm>
            <a:custGeom>
              <a:avLst/>
              <a:gdLst/>
              <a:ahLst/>
              <a:cxnLst/>
              <a:rect l="l" t="t" r="r" b="b"/>
              <a:pathLst>
                <a:path w="2808" h="7317" extrusionOk="0">
                  <a:moveTo>
                    <a:pt x="2410" y="1"/>
                  </a:moveTo>
                  <a:cubicBezTo>
                    <a:pt x="2394" y="1"/>
                    <a:pt x="2376" y="2"/>
                    <a:pt x="2357" y="4"/>
                  </a:cubicBezTo>
                  <a:cubicBezTo>
                    <a:pt x="2080" y="38"/>
                    <a:pt x="1820" y="73"/>
                    <a:pt x="1543" y="73"/>
                  </a:cubicBezTo>
                  <a:cubicBezTo>
                    <a:pt x="1530" y="71"/>
                    <a:pt x="1517" y="70"/>
                    <a:pt x="1504" y="70"/>
                  </a:cubicBezTo>
                  <a:cubicBezTo>
                    <a:pt x="1422" y="70"/>
                    <a:pt x="1365" y="119"/>
                    <a:pt x="1335" y="194"/>
                  </a:cubicBezTo>
                  <a:cubicBezTo>
                    <a:pt x="1041" y="697"/>
                    <a:pt x="677" y="1165"/>
                    <a:pt x="243" y="1581"/>
                  </a:cubicBezTo>
                  <a:cubicBezTo>
                    <a:pt x="174" y="1667"/>
                    <a:pt x="87" y="1754"/>
                    <a:pt x="1" y="1858"/>
                  </a:cubicBezTo>
                  <a:cubicBezTo>
                    <a:pt x="243" y="2100"/>
                    <a:pt x="503" y="2360"/>
                    <a:pt x="746" y="2620"/>
                  </a:cubicBezTo>
                  <a:cubicBezTo>
                    <a:pt x="772" y="2629"/>
                    <a:pt x="798" y="2633"/>
                    <a:pt x="824" y="2633"/>
                  </a:cubicBezTo>
                  <a:cubicBezTo>
                    <a:pt x="850" y="2633"/>
                    <a:pt x="876" y="2629"/>
                    <a:pt x="902" y="2620"/>
                  </a:cubicBezTo>
                  <a:cubicBezTo>
                    <a:pt x="1023" y="2534"/>
                    <a:pt x="1127" y="2430"/>
                    <a:pt x="1248" y="2360"/>
                  </a:cubicBezTo>
                  <a:cubicBezTo>
                    <a:pt x="1274" y="2335"/>
                    <a:pt x="1318" y="2319"/>
                    <a:pt x="1360" y="2319"/>
                  </a:cubicBezTo>
                  <a:cubicBezTo>
                    <a:pt x="1375" y="2319"/>
                    <a:pt x="1390" y="2321"/>
                    <a:pt x="1404" y="2326"/>
                  </a:cubicBezTo>
                  <a:cubicBezTo>
                    <a:pt x="1422" y="2343"/>
                    <a:pt x="1439" y="2430"/>
                    <a:pt x="1439" y="2464"/>
                  </a:cubicBezTo>
                  <a:cubicBezTo>
                    <a:pt x="1422" y="2568"/>
                    <a:pt x="1404" y="2690"/>
                    <a:pt x="1387" y="2794"/>
                  </a:cubicBezTo>
                  <a:cubicBezTo>
                    <a:pt x="1404" y="4232"/>
                    <a:pt x="1404" y="5670"/>
                    <a:pt x="1422" y="7108"/>
                  </a:cubicBezTo>
                  <a:cubicBezTo>
                    <a:pt x="1439" y="7160"/>
                    <a:pt x="1439" y="7230"/>
                    <a:pt x="1439" y="7316"/>
                  </a:cubicBezTo>
                  <a:lnTo>
                    <a:pt x="2808" y="7316"/>
                  </a:lnTo>
                  <a:cubicBezTo>
                    <a:pt x="2808" y="7195"/>
                    <a:pt x="2791" y="7091"/>
                    <a:pt x="2791" y="6970"/>
                  </a:cubicBezTo>
                  <a:cubicBezTo>
                    <a:pt x="2756" y="5202"/>
                    <a:pt x="2773" y="3417"/>
                    <a:pt x="2652" y="1633"/>
                  </a:cubicBezTo>
                  <a:cubicBezTo>
                    <a:pt x="2617" y="1165"/>
                    <a:pt x="2600" y="679"/>
                    <a:pt x="2600" y="194"/>
                  </a:cubicBezTo>
                  <a:cubicBezTo>
                    <a:pt x="2585" y="57"/>
                    <a:pt x="2529" y="1"/>
                    <a:pt x="2410" y="1"/>
                  </a:cubicBezTo>
                  <a:close/>
                </a:path>
              </a:pathLst>
            </a:custGeom>
            <a:solidFill>
              <a:srgbClr val="FFFDFE"/>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707358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33"/>
          <p:cNvSpPr txBox="1">
            <a:spLocks noGrp="1"/>
          </p:cNvSpPr>
          <p:nvPr>
            <p:ph type="title" idx="15"/>
          </p:nvPr>
        </p:nvSpPr>
        <p:spPr>
          <a:xfrm>
            <a:off x="2185661" y="549800"/>
            <a:ext cx="7822000" cy="763600"/>
          </a:xfrm>
          <a:prstGeom prst="rect">
            <a:avLst/>
          </a:prstGeom>
        </p:spPr>
        <p:txBody>
          <a:bodyPr spcFirstLastPara="1" wrap="square" lIns="121900" tIns="121900" rIns="121900" bIns="121900" anchor="ctr" anchorCtr="0">
            <a:noAutofit/>
          </a:bodyPr>
          <a:lstStyle/>
          <a:p>
            <a:r>
              <a:rPr lang="en-US" dirty="0"/>
              <a:t>TOPICS COVERED</a:t>
            </a:r>
            <a:endParaRPr dirty="0"/>
          </a:p>
        </p:txBody>
      </p:sp>
      <p:sp>
        <p:nvSpPr>
          <p:cNvPr id="764" name="Google Shape;764;p33"/>
          <p:cNvSpPr txBox="1">
            <a:spLocks noGrp="1"/>
          </p:cNvSpPr>
          <p:nvPr>
            <p:ph type="ctrTitle" idx="4"/>
          </p:nvPr>
        </p:nvSpPr>
        <p:spPr>
          <a:xfrm>
            <a:off x="971546" y="4450997"/>
            <a:ext cx="2848000" cy="770400"/>
          </a:xfrm>
          <a:prstGeom prst="rect">
            <a:avLst/>
          </a:prstGeom>
        </p:spPr>
        <p:txBody>
          <a:bodyPr spcFirstLastPara="1" wrap="square" lIns="121900" tIns="121900" rIns="121900" bIns="121900" anchor="b" anchorCtr="0">
            <a:noAutofit/>
          </a:bodyPr>
          <a:lstStyle/>
          <a:p>
            <a:r>
              <a:rPr lang="en"/>
              <a:t>Mars</a:t>
            </a:r>
            <a:endParaRPr/>
          </a:p>
        </p:txBody>
      </p:sp>
      <p:sp>
        <p:nvSpPr>
          <p:cNvPr id="765" name="Google Shape;765;p33"/>
          <p:cNvSpPr txBox="1">
            <a:spLocks noGrp="1"/>
          </p:cNvSpPr>
          <p:nvPr>
            <p:ph type="ctrTitle"/>
          </p:nvPr>
        </p:nvSpPr>
        <p:spPr>
          <a:xfrm>
            <a:off x="4683977" y="2215657"/>
            <a:ext cx="2848000" cy="770400"/>
          </a:xfrm>
          <a:prstGeom prst="rect">
            <a:avLst/>
          </a:prstGeom>
        </p:spPr>
        <p:txBody>
          <a:bodyPr spcFirstLastPara="1" wrap="square" lIns="121900" tIns="121900" rIns="121900" bIns="121900" anchor="b" anchorCtr="0">
            <a:noAutofit/>
          </a:bodyPr>
          <a:lstStyle/>
          <a:p>
            <a:r>
              <a:rPr lang="en"/>
              <a:t>Venus</a:t>
            </a:r>
            <a:endParaRPr/>
          </a:p>
        </p:txBody>
      </p:sp>
      <p:sp>
        <p:nvSpPr>
          <p:cNvPr id="766" name="Google Shape;766;p33"/>
          <p:cNvSpPr txBox="1">
            <a:spLocks noGrp="1"/>
          </p:cNvSpPr>
          <p:nvPr>
            <p:ph type="subTitle" idx="1"/>
          </p:nvPr>
        </p:nvSpPr>
        <p:spPr>
          <a:xfrm>
            <a:off x="4683978" y="2735433"/>
            <a:ext cx="2848000" cy="817600"/>
          </a:xfrm>
          <a:prstGeom prst="rect">
            <a:avLst/>
          </a:prstGeom>
        </p:spPr>
        <p:txBody>
          <a:bodyPr spcFirstLastPara="1" wrap="square" lIns="121900" tIns="121900" rIns="121900" bIns="121900" anchor="t" anchorCtr="0">
            <a:noAutofit/>
          </a:bodyPr>
          <a:lstStyle/>
          <a:p>
            <a:pPr marL="0" indent="0"/>
            <a:r>
              <a:rPr lang="en"/>
              <a:t>Venus is the second planet from the Sun</a:t>
            </a:r>
            <a:endParaRPr/>
          </a:p>
        </p:txBody>
      </p:sp>
      <p:sp>
        <p:nvSpPr>
          <p:cNvPr id="767" name="Google Shape;767;p33"/>
          <p:cNvSpPr txBox="1">
            <a:spLocks noGrp="1"/>
          </p:cNvSpPr>
          <p:nvPr>
            <p:ph type="ctrTitle" idx="2"/>
          </p:nvPr>
        </p:nvSpPr>
        <p:spPr>
          <a:xfrm>
            <a:off x="8383677" y="4418937"/>
            <a:ext cx="2848000" cy="770400"/>
          </a:xfrm>
          <a:prstGeom prst="rect">
            <a:avLst/>
          </a:prstGeom>
        </p:spPr>
        <p:txBody>
          <a:bodyPr spcFirstLastPara="1" wrap="square" lIns="121900" tIns="121900" rIns="121900" bIns="121900" anchor="b" anchorCtr="0">
            <a:noAutofit/>
          </a:bodyPr>
          <a:lstStyle/>
          <a:p>
            <a:r>
              <a:rPr lang="en"/>
              <a:t>Neptune</a:t>
            </a:r>
            <a:endParaRPr/>
          </a:p>
        </p:txBody>
      </p:sp>
      <p:sp>
        <p:nvSpPr>
          <p:cNvPr id="768" name="Google Shape;768;p33"/>
          <p:cNvSpPr txBox="1">
            <a:spLocks noGrp="1"/>
          </p:cNvSpPr>
          <p:nvPr>
            <p:ph type="subTitle" idx="3"/>
          </p:nvPr>
        </p:nvSpPr>
        <p:spPr>
          <a:xfrm>
            <a:off x="8383677" y="4961732"/>
            <a:ext cx="2848000" cy="817600"/>
          </a:xfrm>
          <a:prstGeom prst="rect">
            <a:avLst/>
          </a:prstGeom>
        </p:spPr>
        <p:txBody>
          <a:bodyPr spcFirstLastPara="1" wrap="square" lIns="121900" tIns="121900" rIns="121900" bIns="121900" anchor="t" anchorCtr="0">
            <a:noAutofit/>
          </a:bodyPr>
          <a:lstStyle/>
          <a:p>
            <a:pPr marL="0" indent="0"/>
            <a:r>
              <a:rPr lang="en"/>
              <a:t>Neptune is the farthest planet from the Sun</a:t>
            </a:r>
            <a:endParaRPr/>
          </a:p>
        </p:txBody>
      </p:sp>
      <p:sp>
        <p:nvSpPr>
          <p:cNvPr id="769" name="Google Shape;769;p33"/>
          <p:cNvSpPr txBox="1">
            <a:spLocks noGrp="1"/>
          </p:cNvSpPr>
          <p:nvPr>
            <p:ph type="subTitle" idx="5"/>
          </p:nvPr>
        </p:nvSpPr>
        <p:spPr>
          <a:xfrm>
            <a:off x="1181610" y="4969727"/>
            <a:ext cx="2428000" cy="817600"/>
          </a:xfrm>
          <a:prstGeom prst="rect">
            <a:avLst/>
          </a:prstGeom>
        </p:spPr>
        <p:txBody>
          <a:bodyPr spcFirstLastPara="1" wrap="square" lIns="121900" tIns="121900" rIns="121900" bIns="121900" anchor="t" anchorCtr="0">
            <a:noAutofit/>
          </a:bodyPr>
          <a:lstStyle/>
          <a:p>
            <a:pPr marL="0" indent="0"/>
            <a:r>
              <a:rPr lang="en"/>
              <a:t>Despite being red, Mars is a cold place</a:t>
            </a:r>
            <a:endParaRPr/>
          </a:p>
        </p:txBody>
      </p:sp>
      <p:sp>
        <p:nvSpPr>
          <p:cNvPr id="770" name="Google Shape;770;p33"/>
          <p:cNvSpPr txBox="1">
            <a:spLocks noGrp="1"/>
          </p:cNvSpPr>
          <p:nvPr>
            <p:ph type="ctrTitle" idx="6"/>
          </p:nvPr>
        </p:nvSpPr>
        <p:spPr>
          <a:xfrm>
            <a:off x="4683977" y="4450997"/>
            <a:ext cx="2848000" cy="770400"/>
          </a:xfrm>
          <a:prstGeom prst="rect">
            <a:avLst/>
          </a:prstGeom>
        </p:spPr>
        <p:txBody>
          <a:bodyPr spcFirstLastPara="1" wrap="square" lIns="121900" tIns="121900" rIns="121900" bIns="121900" anchor="b" anchorCtr="0">
            <a:noAutofit/>
          </a:bodyPr>
          <a:lstStyle/>
          <a:p>
            <a:r>
              <a:rPr lang="en"/>
              <a:t>Jupiter</a:t>
            </a:r>
            <a:endParaRPr/>
          </a:p>
        </p:txBody>
      </p:sp>
      <p:sp>
        <p:nvSpPr>
          <p:cNvPr id="771" name="Google Shape;771;p33"/>
          <p:cNvSpPr txBox="1">
            <a:spLocks noGrp="1"/>
          </p:cNvSpPr>
          <p:nvPr>
            <p:ph type="subTitle" idx="7"/>
          </p:nvPr>
        </p:nvSpPr>
        <p:spPr>
          <a:xfrm>
            <a:off x="4762577" y="4969721"/>
            <a:ext cx="2690800" cy="817600"/>
          </a:xfrm>
          <a:prstGeom prst="rect">
            <a:avLst/>
          </a:prstGeom>
        </p:spPr>
        <p:txBody>
          <a:bodyPr spcFirstLastPara="1" wrap="square" lIns="121900" tIns="121900" rIns="121900" bIns="121900" anchor="t" anchorCtr="0">
            <a:noAutofit/>
          </a:bodyPr>
          <a:lstStyle/>
          <a:p>
            <a:pPr marL="0" indent="0"/>
            <a:r>
              <a:rPr lang="en"/>
              <a:t>It’s the biggest planet in the Solar System</a:t>
            </a:r>
            <a:endParaRPr/>
          </a:p>
        </p:txBody>
      </p:sp>
      <p:sp>
        <p:nvSpPr>
          <p:cNvPr id="772" name="Google Shape;772;p33"/>
          <p:cNvSpPr txBox="1">
            <a:spLocks noGrp="1"/>
          </p:cNvSpPr>
          <p:nvPr>
            <p:ph type="ctrTitle" idx="8"/>
          </p:nvPr>
        </p:nvSpPr>
        <p:spPr>
          <a:xfrm>
            <a:off x="928346" y="2215657"/>
            <a:ext cx="2934400" cy="770400"/>
          </a:xfrm>
          <a:prstGeom prst="rect">
            <a:avLst/>
          </a:prstGeom>
        </p:spPr>
        <p:txBody>
          <a:bodyPr spcFirstLastPara="1" wrap="square" lIns="121900" tIns="121900" rIns="121900" bIns="121900" anchor="b" anchorCtr="0">
            <a:noAutofit/>
          </a:bodyPr>
          <a:lstStyle/>
          <a:p>
            <a:r>
              <a:rPr lang="en" dirty="0"/>
              <a:t>Mercury</a:t>
            </a:r>
            <a:endParaRPr dirty="0"/>
          </a:p>
        </p:txBody>
      </p:sp>
      <p:sp>
        <p:nvSpPr>
          <p:cNvPr id="773" name="Google Shape;773;p33"/>
          <p:cNvSpPr txBox="1">
            <a:spLocks noGrp="1"/>
          </p:cNvSpPr>
          <p:nvPr>
            <p:ph type="subTitle" idx="9"/>
          </p:nvPr>
        </p:nvSpPr>
        <p:spPr>
          <a:xfrm>
            <a:off x="1050145" y="2735433"/>
            <a:ext cx="2690800" cy="817600"/>
          </a:xfrm>
          <a:prstGeom prst="rect">
            <a:avLst/>
          </a:prstGeom>
        </p:spPr>
        <p:txBody>
          <a:bodyPr spcFirstLastPara="1" wrap="square" lIns="121900" tIns="121900" rIns="121900" bIns="121900" anchor="t" anchorCtr="0">
            <a:noAutofit/>
          </a:bodyPr>
          <a:lstStyle/>
          <a:p>
            <a:pPr marL="0" indent="0"/>
            <a:r>
              <a:rPr lang="en"/>
              <a:t>Mercury is the closest planet to the Sun</a:t>
            </a:r>
            <a:endParaRPr/>
          </a:p>
        </p:txBody>
      </p:sp>
      <p:sp>
        <p:nvSpPr>
          <p:cNvPr id="774" name="Google Shape;774;p33"/>
          <p:cNvSpPr txBox="1">
            <a:spLocks noGrp="1"/>
          </p:cNvSpPr>
          <p:nvPr>
            <p:ph type="ctrTitle" idx="13"/>
          </p:nvPr>
        </p:nvSpPr>
        <p:spPr>
          <a:xfrm>
            <a:off x="8383677" y="2215671"/>
            <a:ext cx="2848000" cy="770400"/>
          </a:xfrm>
          <a:prstGeom prst="rect">
            <a:avLst/>
          </a:prstGeom>
        </p:spPr>
        <p:txBody>
          <a:bodyPr spcFirstLastPara="1" wrap="square" lIns="121900" tIns="121900" rIns="121900" bIns="121900" anchor="b" anchorCtr="0">
            <a:noAutofit/>
          </a:bodyPr>
          <a:lstStyle/>
          <a:p>
            <a:r>
              <a:rPr lang="en"/>
              <a:t>Saturn</a:t>
            </a:r>
            <a:endParaRPr/>
          </a:p>
        </p:txBody>
      </p:sp>
      <p:sp>
        <p:nvSpPr>
          <p:cNvPr id="775" name="Google Shape;775;p33"/>
          <p:cNvSpPr txBox="1">
            <a:spLocks noGrp="1"/>
          </p:cNvSpPr>
          <p:nvPr>
            <p:ph type="subTitle" idx="14"/>
          </p:nvPr>
        </p:nvSpPr>
        <p:spPr>
          <a:xfrm>
            <a:off x="8521927" y="2735433"/>
            <a:ext cx="2571600" cy="817600"/>
          </a:xfrm>
          <a:prstGeom prst="rect">
            <a:avLst/>
          </a:prstGeom>
        </p:spPr>
        <p:txBody>
          <a:bodyPr spcFirstLastPara="1" wrap="square" lIns="121900" tIns="121900" rIns="121900" bIns="121900" anchor="t" anchorCtr="0">
            <a:noAutofit/>
          </a:bodyPr>
          <a:lstStyle/>
          <a:p>
            <a:pPr marL="0" indent="0"/>
            <a:r>
              <a:rPr lang="en"/>
              <a:t>Saturn is the ringed one and a gas giant</a:t>
            </a:r>
            <a:endParaRPr/>
          </a:p>
        </p:txBody>
      </p:sp>
      <p:grpSp>
        <p:nvGrpSpPr>
          <p:cNvPr id="776" name="Google Shape;776;p33"/>
          <p:cNvGrpSpPr/>
          <p:nvPr/>
        </p:nvGrpSpPr>
        <p:grpSpPr>
          <a:xfrm>
            <a:off x="9575288" y="1786000"/>
            <a:ext cx="464749" cy="541757"/>
            <a:chOff x="5261825" y="2163150"/>
            <a:chExt cx="266750" cy="310950"/>
          </a:xfrm>
        </p:grpSpPr>
        <p:sp>
          <p:nvSpPr>
            <p:cNvPr id="777" name="Google Shape;777;p33"/>
            <p:cNvSpPr/>
            <p:nvPr/>
          </p:nvSpPr>
          <p:spPr>
            <a:xfrm>
              <a:off x="5307500" y="2289950"/>
              <a:ext cx="206475" cy="184150"/>
            </a:xfrm>
            <a:custGeom>
              <a:avLst/>
              <a:gdLst/>
              <a:ahLst/>
              <a:cxnLst/>
              <a:rect l="l" t="t" r="r" b="b"/>
              <a:pathLst>
                <a:path w="8259" h="7366" extrusionOk="0">
                  <a:moveTo>
                    <a:pt x="4177" y="4993"/>
                  </a:moveTo>
                  <a:lnTo>
                    <a:pt x="4177" y="4993"/>
                  </a:lnTo>
                  <a:cubicBezTo>
                    <a:pt x="4081" y="5127"/>
                    <a:pt x="4005" y="5261"/>
                    <a:pt x="3918" y="5395"/>
                  </a:cubicBezTo>
                  <a:cubicBezTo>
                    <a:pt x="3871" y="5338"/>
                    <a:pt x="3823" y="5271"/>
                    <a:pt x="3765" y="5204"/>
                  </a:cubicBezTo>
                  <a:cubicBezTo>
                    <a:pt x="3918" y="5175"/>
                    <a:pt x="4062" y="5098"/>
                    <a:pt x="4177" y="4993"/>
                  </a:cubicBezTo>
                  <a:close/>
                  <a:moveTo>
                    <a:pt x="4323" y="0"/>
                  </a:moveTo>
                  <a:cubicBezTo>
                    <a:pt x="3654" y="0"/>
                    <a:pt x="2913" y="207"/>
                    <a:pt x="2462" y="433"/>
                  </a:cubicBezTo>
                  <a:cubicBezTo>
                    <a:pt x="2223" y="548"/>
                    <a:pt x="2194" y="864"/>
                    <a:pt x="2319" y="1065"/>
                  </a:cubicBezTo>
                  <a:cubicBezTo>
                    <a:pt x="2309" y="1113"/>
                    <a:pt x="2299" y="1151"/>
                    <a:pt x="2299" y="1189"/>
                  </a:cubicBezTo>
                  <a:cubicBezTo>
                    <a:pt x="2280" y="1295"/>
                    <a:pt x="2271" y="1400"/>
                    <a:pt x="2271" y="1506"/>
                  </a:cubicBezTo>
                  <a:cubicBezTo>
                    <a:pt x="2146" y="1525"/>
                    <a:pt x="1964" y="1573"/>
                    <a:pt x="1907" y="1582"/>
                  </a:cubicBezTo>
                  <a:cubicBezTo>
                    <a:pt x="1581" y="1611"/>
                    <a:pt x="1255" y="1640"/>
                    <a:pt x="929" y="1659"/>
                  </a:cubicBezTo>
                  <a:cubicBezTo>
                    <a:pt x="422" y="1707"/>
                    <a:pt x="0" y="2243"/>
                    <a:pt x="316" y="2732"/>
                  </a:cubicBezTo>
                  <a:cubicBezTo>
                    <a:pt x="1293" y="4265"/>
                    <a:pt x="2366" y="5740"/>
                    <a:pt x="3506" y="7158"/>
                  </a:cubicBezTo>
                  <a:cubicBezTo>
                    <a:pt x="3623" y="7302"/>
                    <a:pt x="3797" y="7365"/>
                    <a:pt x="3976" y="7365"/>
                  </a:cubicBezTo>
                  <a:cubicBezTo>
                    <a:pt x="4237" y="7365"/>
                    <a:pt x="4508" y="7230"/>
                    <a:pt x="4627" y="7014"/>
                  </a:cubicBezTo>
                  <a:cubicBezTo>
                    <a:pt x="5461" y="5491"/>
                    <a:pt x="6524" y="4102"/>
                    <a:pt x="7770" y="2885"/>
                  </a:cubicBezTo>
                  <a:cubicBezTo>
                    <a:pt x="8259" y="2404"/>
                    <a:pt x="7815" y="1674"/>
                    <a:pt x="7247" y="1674"/>
                  </a:cubicBezTo>
                  <a:cubicBezTo>
                    <a:pt x="7136" y="1674"/>
                    <a:pt x="7021" y="1702"/>
                    <a:pt x="6907" y="1764"/>
                  </a:cubicBezTo>
                  <a:cubicBezTo>
                    <a:pt x="6743" y="1858"/>
                    <a:pt x="6544" y="1882"/>
                    <a:pt x="6333" y="1882"/>
                  </a:cubicBezTo>
                  <a:cubicBezTo>
                    <a:pt x="6176" y="1882"/>
                    <a:pt x="6013" y="1868"/>
                    <a:pt x="5854" y="1860"/>
                  </a:cubicBezTo>
                  <a:cubicBezTo>
                    <a:pt x="5902" y="1228"/>
                    <a:pt x="5834" y="595"/>
                    <a:pt x="5394" y="279"/>
                  </a:cubicBezTo>
                  <a:cubicBezTo>
                    <a:pt x="5120" y="79"/>
                    <a:pt x="4735" y="0"/>
                    <a:pt x="4323" y="0"/>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778" name="Google Shape;778;p33"/>
            <p:cNvSpPr/>
            <p:nvPr/>
          </p:nvSpPr>
          <p:spPr>
            <a:xfrm>
              <a:off x="5261825" y="2163150"/>
              <a:ext cx="266750" cy="301700"/>
            </a:xfrm>
            <a:custGeom>
              <a:avLst/>
              <a:gdLst/>
              <a:ahLst/>
              <a:cxnLst/>
              <a:rect l="l" t="t" r="r" b="b"/>
              <a:pathLst>
                <a:path w="10670" h="12068" extrusionOk="0">
                  <a:moveTo>
                    <a:pt x="5075" y="540"/>
                  </a:moveTo>
                  <a:cubicBezTo>
                    <a:pt x="5820" y="540"/>
                    <a:pt x="6546" y="829"/>
                    <a:pt x="6598" y="1701"/>
                  </a:cubicBezTo>
                  <a:cubicBezTo>
                    <a:pt x="6742" y="1922"/>
                    <a:pt x="6972" y="2075"/>
                    <a:pt x="7230" y="2132"/>
                  </a:cubicBezTo>
                  <a:cubicBezTo>
                    <a:pt x="7550" y="1975"/>
                    <a:pt x="7906" y="1883"/>
                    <a:pt x="8259" y="1883"/>
                  </a:cubicBezTo>
                  <a:cubicBezTo>
                    <a:pt x="8593" y="1883"/>
                    <a:pt x="8925" y="1965"/>
                    <a:pt x="9223" y="2151"/>
                  </a:cubicBezTo>
                  <a:cubicBezTo>
                    <a:pt x="9597" y="2391"/>
                    <a:pt x="9875" y="2755"/>
                    <a:pt x="9999" y="3177"/>
                  </a:cubicBezTo>
                  <a:cubicBezTo>
                    <a:pt x="10181" y="3751"/>
                    <a:pt x="10181" y="4058"/>
                    <a:pt x="9693" y="4412"/>
                  </a:cubicBezTo>
                  <a:cubicBezTo>
                    <a:pt x="8878" y="5006"/>
                    <a:pt x="7374" y="4872"/>
                    <a:pt x="6368" y="4968"/>
                  </a:cubicBezTo>
                  <a:cubicBezTo>
                    <a:pt x="5401" y="5054"/>
                    <a:pt x="4423" y="5141"/>
                    <a:pt x="3456" y="5150"/>
                  </a:cubicBezTo>
                  <a:cubicBezTo>
                    <a:pt x="3212" y="5150"/>
                    <a:pt x="2937" y="5167"/>
                    <a:pt x="2663" y="5167"/>
                  </a:cubicBezTo>
                  <a:cubicBezTo>
                    <a:pt x="2354" y="5167"/>
                    <a:pt x="2047" y="5146"/>
                    <a:pt x="1789" y="5054"/>
                  </a:cubicBezTo>
                  <a:cubicBezTo>
                    <a:pt x="1367" y="4911"/>
                    <a:pt x="898" y="4470"/>
                    <a:pt x="927" y="4020"/>
                  </a:cubicBezTo>
                  <a:cubicBezTo>
                    <a:pt x="963" y="3410"/>
                    <a:pt x="1516" y="2932"/>
                    <a:pt x="2107" y="2932"/>
                  </a:cubicBezTo>
                  <a:cubicBezTo>
                    <a:pt x="2296" y="2932"/>
                    <a:pt x="2489" y="2981"/>
                    <a:pt x="2670" y="3090"/>
                  </a:cubicBezTo>
                  <a:cubicBezTo>
                    <a:pt x="2692" y="3101"/>
                    <a:pt x="2715" y="3106"/>
                    <a:pt x="2737" y="3106"/>
                  </a:cubicBezTo>
                  <a:cubicBezTo>
                    <a:pt x="2827" y="3106"/>
                    <a:pt x="2902" y="3018"/>
                    <a:pt x="2871" y="2918"/>
                  </a:cubicBezTo>
                  <a:cubicBezTo>
                    <a:pt x="2871" y="2908"/>
                    <a:pt x="2871" y="2899"/>
                    <a:pt x="2871" y="2899"/>
                  </a:cubicBezTo>
                  <a:cubicBezTo>
                    <a:pt x="2833" y="2420"/>
                    <a:pt x="2728" y="1893"/>
                    <a:pt x="2996" y="1443"/>
                  </a:cubicBezTo>
                  <a:cubicBezTo>
                    <a:pt x="3235" y="1031"/>
                    <a:pt x="3676" y="829"/>
                    <a:pt x="4098" y="695"/>
                  </a:cubicBezTo>
                  <a:cubicBezTo>
                    <a:pt x="4385" y="602"/>
                    <a:pt x="4732" y="540"/>
                    <a:pt x="5075" y="540"/>
                  </a:cubicBezTo>
                  <a:close/>
                  <a:moveTo>
                    <a:pt x="7259" y="5409"/>
                  </a:moveTo>
                  <a:cubicBezTo>
                    <a:pt x="7173" y="5917"/>
                    <a:pt x="7182" y="6463"/>
                    <a:pt x="7192" y="6970"/>
                  </a:cubicBezTo>
                  <a:cubicBezTo>
                    <a:pt x="7192" y="7028"/>
                    <a:pt x="7211" y="7085"/>
                    <a:pt x="7259" y="7124"/>
                  </a:cubicBezTo>
                  <a:cubicBezTo>
                    <a:pt x="7240" y="7210"/>
                    <a:pt x="7297" y="7296"/>
                    <a:pt x="7384" y="7306"/>
                  </a:cubicBezTo>
                  <a:cubicBezTo>
                    <a:pt x="7623" y="7330"/>
                    <a:pt x="7865" y="7342"/>
                    <a:pt x="8107" y="7342"/>
                  </a:cubicBezTo>
                  <a:cubicBezTo>
                    <a:pt x="8349" y="7342"/>
                    <a:pt x="8591" y="7330"/>
                    <a:pt x="8830" y="7306"/>
                  </a:cubicBezTo>
                  <a:lnTo>
                    <a:pt x="8830" y="7306"/>
                  </a:lnTo>
                  <a:cubicBezTo>
                    <a:pt x="7767" y="8580"/>
                    <a:pt x="6857" y="10026"/>
                    <a:pt x="5927" y="11396"/>
                  </a:cubicBezTo>
                  <a:cubicBezTo>
                    <a:pt x="4787" y="10007"/>
                    <a:pt x="3686" y="8513"/>
                    <a:pt x="2364" y="7296"/>
                  </a:cubicBezTo>
                  <a:lnTo>
                    <a:pt x="2383" y="7296"/>
                  </a:lnTo>
                  <a:cubicBezTo>
                    <a:pt x="2787" y="7365"/>
                    <a:pt x="3200" y="7399"/>
                    <a:pt x="3613" y="7399"/>
                  </a:cubicBezTo>
                  <a:cubicBezTo>
                    <a:pt x="3778" y="7399"/>
                    <a:pt x="3943" y="7393"/>
                    <a:pt x="4107" y="7382"/>
                  </a:cubicBezTo>
                  <a:cubicBezTo>
                    <a:pt x="4270" y="7382"/>
                    <a:pt x="4366" y="7191"/>
                    <a:pt x="4280" y="7057"/>
                  </a:cubicBezTo>
                  <a:cubicBezTo>
                    <a:pt x="4299" y="7028"/>
                    <a:pt x="4308" y="6999"/>
                    <a:pt x="4308" y="6961"/>
                  </a:cubicBezTo>
                  <a:cubicBezTo>
                    <a:pt x="4251" y="6520"/>
                    <a:pt x="4184" y="6070"/>
                    <a:pt x="4136" y="5620"/>
                  </a:cubicBezTo>
                  <a:cubicBezTo>
                    <a:pt x="4826" y="5591"/>
                    <a:pt x="5506" y="5533"/>
                    <a:pt x="6186" y="5476"/>
                  </a:cubicBezTo>
                  <a:cubicBezTo>
                    <a:pt x="6531" y="5438"/>
                    <a:pt x="6895" y="5428"/>
                    <a:pt x="7259" y="5409"/>
                  </a:cubicBezTo>
                  <a:close/>
                  <a:moveTo>
                    <a:pt x="5044" y="0"/>
                  </a:moveTo>
                  <a:cubicBezTo>
                    <a:pt x="3602" y="0"/>
                    <a:pt x="2024" y="997"/>
                    <a:pt x="2479" y="2640"/>
                  </a:cubicBezTo>
                  <a:cubicBezTo>
                    <a:pt x="2311" y="2565"/>
                    <a:pt x="2140" y="2530"/>
                    <a:pt x="1970" y="2530"/>
                  </a:cubicBezTo>
                  <a:cubicBezTo>
                    <a:pt x="951" y="2530"/>
                    <a:pt x="0" y="3765"/>
                    <a:pt x="534" y="4824"/>
                  </a:cubicBezTo>
                  <a:cubicBezTo>
                    <a:pt x="812" y="5380"/>
                    <a:pt x="1434" y="5514"/>
                    <a:pt x="2000" y="5581"/>
                  </a:cubicBezTo>
                  <a:cubicBezTo>
                    <a:pt x="2455" y="5623"/>
                    <a:pt x="2911" y="5650"/>
                    <a:pt x="3371" y="5650"/>
                  </a:cubicBezTo>
                  <a:cubicBezTo>
                    <a:pt x="3539" y="5650"/>
                    <a:pt x="3708" y="5646"/>
                    <a:pt x="3877" y="5639"/>
                  </a:cubicBezTo>
                  <a:lnTo>
                    <a:pt x="3877" y="5639"/>
                  </a:lnTo>
                  <a:cubicBezTo>
                    <a:pt x="3849" y="6079"/>
                    <a:pt x="3877" y="6520"/>
                    <a:pt x="3944" y="6961"/>
                  </a:cubicBezTo>
                  <a:cubicBezTo>
                    <a:pt x="3843" y="6957"/>
                    <a:pt x="3741" y="6955"/>
                    <a:pt x="3639" y="6955"/>
                  </a:cubicBezTo>
                  <a:cubicBezTo>
                    <a:pt x="3221" y="6955"/>
                    <a:pt x="2801" y="6987"/>
                    <a:pt x="2392" y="7057"/>
                  </a:cubicBezTo>
                  <a:cubicBezTo>
                    <a:pt x="2306" y="7076"/>
                    <a:pt x="2268" y="7162"/>
                    <a:pt x="2306" y="7239"/>
                  </a:cubicBezTo>
                  <a:lnTo>
                    <a:pt x="2287" y="7219"/>
                  </a:lnTo>
                  <a:cubicBezTo>
                    <a:pt x="2266" y="7198"/>
                    <a:pt x="2240" y="7189"/>
                    <a:pt x="2215" y="7189"/>
                  </a:cubicBezTo>
                  <a:cubicBezTo>
                    <a:pt x="2139" y="7189"/>
                    <a:pt x="2064" y="7274"/>
                    <a:pt x="2115" y="7354"/>
                  </a:cubicBezTo>
                  <a:cubicBezTo>
                    <a:pt x="3140" y="9021"/>
                    <a:pt x="4529" y="10486"/>
                    <a:pt x="5774" y="11990"/>
                  </a:cubicBezTo>
                  <a:cubicBezTo>
                    <a:pt x="5817" y="12044"/>
                    <a:pt x="5875" y="12067"/>
                    <a:pt x="5934" y="12067"/>
                  </a:cubicBezTo>
                  <a:cubicBezTo>
                    <a:pt x="6021" y="12067"/>
                    <a:pt x="6112" y="12017"/>
                    <a:pt x="6157" y="11943"/>
                  </a:cubicBezTo>
                  <a:cubicBezTo>
                    <a:pt x="7211" y="10438"/>
                    <a:pt x="8390" y="8944"/>
                    <a:pt x="9271" y="7334"/>
                  </a:cubicBezTo>
                  <a:cubicBezTo>
                    <a:pt x="9290" y="7306"/>
                    <a:pt x="9300" y="7277"/>
                    <a:pt x="9290" y="7248"/>
                  </a:cubicBezTo>
                  <a:cubicBezTo>
                    <a:pt x="9450" y="7135"/>
                    <a:pt x="9434" y="6846"/>
                    <a:pt x="9196" y="6846"/>
                  </a:cubicBezTo>
                  <a:cubicBezTo>
                    <a:pt x="9193" y="6846"/>
                    <a:pt x="9189" y="6846"/>
                    <a:pt x="9185" y="6846"/>
                  </a:cubicBezTo>
                  <a:cubicBezTo>
                    <a:pt x="8648" y="6855"/>
                    <a:pt x="8121" y="6913"/>
                    <a:pt x="7594" y="7009"/>
                  </a:cubicBezTo>
                  <a:cubicBezTo>
                    <a:pt x="7594" y="6999"/>
                    <a:pt x="7594" y="6990"/>
                    <a:pt x="7594" y="6980"/>
                  </a:cubicBezTo>
                  <a:cubicBezTo>
                    <a:pt x="7594" y="6472"/>
                    <a:pt x="7614" y="5926"/>
                    <a:pt x="7508" y="5418"/>
                  </a:cubicBezTo>
                  <a:cubicBezTo>
                    <a:pt x="8265" y="5380"/>
                    <a:pt x="9022" y="5342"/>
                    <a:pt x="9712" y="5160"/>
                  </a:cubicBezTo>
                  <a:cubicBezTo>
                    <a:pt x="10401" y="4978"/>
                    <a:pt x="10670" y="4336"/>
                    <a:pt x="10641" y="3656"/>
                  </a:cubicBezTo>
                  <a:cubicBezTo>
                    <a:pt x="10567" y="2254"/>
                    <a:pt x="9425" y="1398"/>
                    <a:pt x="8202" y="1398"/>
                  </a:cubicBezTo>
                  <a:cubicBezTo>
                    <a:pt x="7845" y="1398"/>
                    <a:pt x="7481" y="1471"/>
                    <a:pt x="7135" y="1625"/>
                  </a:cubicBezTo>
                  <a:cubicBezTo>
                    <a:pt x="7019" y="500"/>
                    <a:pt x="6066" y="0"/>
                    <a:pt x="504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779" name="Google Shape;779;p33"/>
          <p:cNvGrpSpPr/>
          <p:nvPr/>
        </p:nvGrpSpPr>
        <p:grpSpPr>
          <a:xfrm>
            <a:off x="5776944" y="1971161"/>
            <a:ext cx="633924" cy="356599"/>
            <a:chOff x="3530100" y="2221475"/>
            <a:chExt cx="363850" cy="204675"/>
          </a:xfrm>
        </p:grpSpPr>
        <p:grpSp>
          <p:nvGrpSpPr>
            <p:cNvPr id="780" name="Google Shape;780;p33"/>
            <p:cNvGrpSpPr/>
            <p:nvPr/>
          </p:nvGrpSpPr>
          <p:grpSpPr>
            <a:xfrm>
              <a:off x="3530100" y="2221475"/>
              <a:ext cx="363850" cy="204675"/>
              <a:chOff x="3530100" y="2221475"/>
              <a:chExt cx="363850" cy="204675"/>
            </a:xfrm>
          </p:grpSpPr>
          <p:sp>
            <p:nvSpPr>
              <p:cNvPr id="781" name="Google Shape;781;p33"/>
              <p:cNvSpPr/>
              <p:nvPr/>
            </p:nvSpPr>
            <p:spPr>
              <a:xfrm>
                <a:off x="3543775" y="2232650"/>
                <a:ext cx="338225" cy="191575"/>
              </a:xfrm>
              <a:custGeom>
                <a:avLst/>
                <a:gdLst/>
                <a:ahLst/>
                <a:cxnLst/>
                <a:rect l="l" t="t" r="r" b="b"/>
                <a:pathLst>
                  <a:path w="13529" h="7663" extrusionOk="0">
                    <a:moveTo>
                      <a:pt x="3709" y="1426"/>
                    </a:moveTo>
                    <a:cubicBezTo>
                      <a:pt x="4679" y="1426"/>
                      <a:pt x="5482" y="2150"/>
                      <a:pt x="5700" y="3117"/>
                    </a:cubicBezTo>
                    <a:cubicBezTo>
                      <a:pt x="5997" y="4372"/>
                      <a:pt x="5240" y="5311"/>
                      <a:pt x="4321" y="6039"/>
                    </a:cubicBezTo>
                    <a:cubicBezTo>
                      <a:pt x="4299" y="6040"/>
                      <a:pt x="4277" y="6040"/>
                      <a:pt x="4255" y="6040"/>
                    </a:cubicBezTo>
                    <a:cubicBezTo>
                      <a:pt x="3237" y="6040"/>
                      <a:pt x="2330" y="5386"/>
                      <a:pt x="1993" y="4420"/>
                    </a:cubicBezTo>
                    <a:cubicBezTo>
                      <a:pt x="1600" y="3271"/>
                      <a:pt x="1964" y="1747"/>
                      <a:pt x="3296" y="1470"/>
                    </a:cubicBezTo>
                    <a:cubicBezTo>
                      <a:pt x="3436" y="1440"/>
                      <a:pt x="3574" y="1426"/>
                      <a:pt x="3709" y="1426"/>
                    </a:cubicBezTo>
                    <a:close/>
                    <a:moveTo>
                      <a:pt x="3701" y="1"/>
                    </a:moveTo>
                    <a:cubicBezTo>
                      <a:pt x="3337" y="1"/>
                      <a:pt x="2965" y="63"/>
                      <a:pt x="2596" y="195"/>
                    </a:cubicBezTo>
                    <a:cubicBezTo>
                      <a:pt x="680" y="885"/>
                      <a:pt x="0" y="3156"/>
                      <a:pt x="690" y="4966"/>
                    </a:cubicBezTo>
                    <a:cubicBezTo>
                      <a:pt x="1025" y="5877"/>
                      <a:pt x="1686" y="6672"/>
                      <a:pt x="2577" y="7064"/>
                    </a:cubicBezTo>
                    <a:cubicBezTo>
                      <a:pt x="3009" y="7257"/>
                      <a:pt x="3466" y="7362"/>
                      <a:pt x="3934" y="7362"/>
                    </a:cubicBezTo>
                    <a:cubicBezTo>
                      <a:pt x="3954" y="7362"/>
                      <a:pt x="3975" y="7362"/>
                      <a:pt x="3995" y="7361"/>
                    </a:cubicBezTo>
                    <a:cubicBezTo>
                      <a:pt x="4206" y="7361"/>
                      <a:pt x="4426" y="7323"/>
                      <a:pt x="4627" y="7246"/>
                    </a:cubicBezTo>
                    <a:cubicBezTo>
                      <a:pt x="4682" y="7259"/>
                      <a:pt x="4737" y="7266"/>
                      <a:pt x="4792" y="7266"/>
                    </a:cubicBezTo>
                    <a:cubicBezTo>
                      <a:pt x="4902" y="7266"/>
                      <a:pt x="5011" y="7240"/>
                      <a:pt x="5106" y="7189"/>
                    </a:cubicBezTo>
                    <a:cubicBezTo>
                      <a:pt x="5787" y="6835"/>
                      <a:pt x="6333" y="6269"/>
                      <a:pt x="6687" y="5589"/>
                    </a:cubicBezTo>
                    <a:cubicBezTo>
                      <a:pt x="7013" y="5829"/>
                      <a:pt x="7415" y="5934"/>
                      <a:pt x="7789" y="6078"/>
                    </a:cubicBezTo>
                    <a:cubicBezTo>
                      <a:pt x="8297" y="6269"/>
                      <a:pt x="8804" y="6451"/>
                      <a:pt x="9312" y="6624"/>
                    </a:cubicBezTo>
                    <a:cubicBezTo>
                      <a:pt x="10328" y="6978"/>
                      <a:pt x="11343" y="7333"/>
                      <a:pt x="12368" y="7630"/>
                    </a:cubicBezTo>
                    <a:cubicBezTo>
                      <a:pt x="12446" y="7652"/>
                      <a:pt x="12520" y="7663"/>
                      <a:pt x="12590" y="7663"/>
                    </a:cubicBezTo>
                    <a:cubicBezTo>
                      <a:pt x="13310" y="7663"/>
                      <a:pt x="13528" y="6532"/>
                      <a:pt x="12742" y="6269"/>
                    </a:cubicBezTo>
                    <a:cubicBezTo>
                      <a:pt x="11765" y="5934"/>
                      <a:pt x="10778" y="5637"/>
                      <a:pt x="9791" y="5302"/>
                    </a:cubicBezTo>
                    <a:cubicBezTo>
                      <a:pt x="9322" y="5139"/>
                      <a:pt x="8852" y="4966"/>
                      <a:pt x="8383" y="4804"/>
                    </a:cubicBezTo>
                    <a:cubicBezTo>
                      <a:pt x="7971" y="4669"/>
                      <a:pt x="7540" y="4449"/>
                      <a:pt x="7099" y="4420"/>
                    </a:cubicBezTo>
                    <a:cubicBezTo>
                      <a:pt x="7243" y="3721"/>
                      <a:pt x="7195" y="3002"/>
                      <a:pt x="6955" y="2332"/>
                    </a:cubicBezTo>
                    <a:cubicBezTo>
                      <a:pt x="6436" y="951"/>
                      <a:pt x="5127" y="1"/>
                      <a:pt x="3701" y="1"/>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782" name="Google Shape;782;p33"/>
              <p:cNvSpPr/>
              <p:nvPr/>
            </p:nvSpPr>
            <p:spPr>
              <a:xfrm>
                <a:off x="3530100" y="2221475"/>
                <a:ext cx="363850" cy="204675"/>
              </a:xfrm>
              <a:custGeom>
                <a:avLst/>
                <a:gdLst/>
                <a:ahLst/>
                <a:cxnLst/>
                <a:rect l="l" t="t" r="r" b="b"/>
                <a:pathLst>
                  <a:path w="14554" h="8187" extrusionOk="0">
                    <a:moveTo>
                      <a:pt x="4418" y="540"/>
                    </a:moveTo>
                    <a:cubicBezTo>
                      <a:pt x="4930" y="540"/>
                      <a:pt x="5444" y="659"/>
                      <a:pt x="5912" y="911"/>
                    </a:cubicBezTo>
                    <a:cubicBezTo>
                      <a:pt x="7742" y="1888"/>
                      <a:pt x="8135" y="4072"/>
                      <a:pt x="7454" y="5883"/>
                    </a:cubicBezTo>
                    <a:cubicBezTo>
                      <a:pt x="6735" y="6919"/>
                      <a:pt x="5738" y="7353"/>
                      <a:pt x="4744" y="7353"/>
                    </a:cubicBezTo>
                    <a:cubicBezTo>
                      <a:pt x="2366" y="7353"/>
                      <a:pt x="5" y="4866"/>
                      <a:pt x="1505" y="2204"/>
                    </a:cubicBezTo>
                    <a:cubicBezTo>
                      <a:pt x="2097" y="1153"/>
                      <a:pt x="3253" y="540"/>
                      <a:pt x="4418" y="540"/>
                    </a:cubicBezTo>
                    <a:close/>
                    <a:moveTo>
                      <a:pt x="8221" y="5298"/>
                    </a:moveTo>
                    <a:cubicBezTo>
                      <a:pt x="8240" y="5318"/>
                      <a:pt x="8269" y="5327"/>
                      <a:pt x="8307" y="5337"/>
                    </a:cubicBezTo>
                    <a:cubicBezTo>
                      <a:pt x="9083" y="5528"/>
                      <a:pt x="9869" y="5739"/>
                      <a:pt x="10645" y="5969"/>
                    </a:cubicBezTo>
                    <a:cubicBezTo>
                      <a:pt x="11114" y="6113"/>
                      <a:pt x="11584" y="6247"/>
                      <a:pt x="12043" y="6419"/>
                    </a:cubicBezTo>
                    <a:cubicBezTo>
                      <a:pt x="12398" y="6563"/>
                      <a:pt x="13902" y="7128"/>
                      <a:pt x="12522" y="7665"/>
                    </a:cubicBezTo>
                    <a:cubicBezTo>
                      <a:pt x="12488" y="7679"/>
                      <a:pt x="12448" y="7686"/>
                      <a:pt x="12404" y="7686"/>
                    </a:cubicBezTo>
                    <a:cubicBezTo>
                      <a:pt x="12098" y="7686"/>
                      <a:pt x="11604" y="7373"/>
                      <a:pt x="11344" y="7272"/>
                    </a:cubicBezTo>
                    <a:cubicBezTo>
                      <a:pt x="10865" y="7100"/>
                      <a:pt x="10386" y="6908"/>
                      <a:pt x="9907" y="6726"/>
                    </a:cubicBezTo>
                    <a:cubicBezTo>
                      <a:pt x="9265" y="6486"/>
                      <a:pt x="8623" y="6256"/>
                      <a:pt x="7981" y="6046"/>
                    </a:cubicBezTo>
                    <a:cubicBezTo>
                      <a:pt x="8077" y="5806"/>
                      <a:pt x="8154" y="5557"/>
                      <a:pt x="8221" y="5298"/>
                    </a:cubicBezTo>
                    <a:close/>
                    <a:moveTo>
                      <a:pt x="4436" y="1"/>
                    </a:moveTo>
                    <a:cubicBezTo>
                      <a:pt x="3017" y="1"/>
                      <a:pt x="1614" y="774"/>
                      <a:pt x="949" y="2089"/>
                    </a:cubicBezTo>
                    <a:cubicBezTo>
                      <a:pt x="1" y="4005"/>
                      <a:pt x="700" y="6324"/>
                      <a:pt x="2559" y="7397"/>
                    </a:cubicBezTo>
                    <a:cubicBezTo>
                      <a:pt x="3160" y="7745"/>
                      <a:pt x="3892" y="7928"/>
                      <a:pt x="4618" y="7928"/>
                    </a:cubicBezTo>
                    <a:cubicBezTo>
                      <a:pt x="5849" y="7928"/>
                      <a:pt x="7061" y="7401"/>
                      <a:pt x="7579" y="6256"/>
                    </a:cubicBezTo>
                    <a:cubicBezTo>
                      <a:pt x="7623" y="6286"/>
                      <a:pt x="7678" y="6298"/>
                      <a:pt x="7731" y="6298"/>
                    </a:cubicBezTo>
                    <a:cubicBezTo>
                      <a:pt x="7748" y="6298"/>
                      <a:pt x="7764" y="6297"/>
                      <a:pt x="7780" y="6295"/>
                    </a:cubicBezTo>
                    <a:cubicBezTo>
                      <a:pt x="9093" y="6927"/>
                      <a:pt x="10434" y="7483"/>
                      <a:pt x="11813" y="7971"/>
                    </a:cubicBezTo>
                    <a:cubicBezTo>
                      <a:pt x="12087" y="8061"/>
                      <a:pt x="12532" y="8186"/>
                      <a:pt x="12941" y="8186"/>
                    </a:cubicBezTo>
                    <a:cubicBezTo>
                      <a:pt x="13320" y="8186"/>
                      <a:pt x="13668" y="8078"/>
                      <a:pt x="13816" y="7732"/>
                    </a:cubicBezTo>
                    <a:cubicBezTo>
                      <a:pt x="14553" y="5969"/>
                      <a:pt x="9265" y="5011"/>
                      <a:pt x="8403" y="4800"/>
                    </a:cubicBezTo>
                    <a:cubicBezTo>
                      <a:pt x="8384" y="4795"/>
                      <a:pt x="8367" y="4793"/>
                      <a:pt x="8350" y="4793"/>
                    </a:cubicBezTo>
                    <a:cubicBezTo>
                      <a:pt x="8333" y="4793"/>
                      <a:pt x="8317" y="4795"/>
                      <a:pt x="8297" y="4800"/>
                    </a:cubicBezTo>
                    <a:cubicBezTo>
                      <a:pt x="8518" y="3066"/>
                      <a:pt x="7818" y="1275"/>
                      <a:pt x="6151" y="412"/>
                    </a:cubicBezTo>
                    <a:cubicBezTo>
                      <a:pt x="5611" y="132"/>
                      <a:pt x="5022" y="1"/>
                      <a:pt x="4436"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
          <p:nvSpPr>
            <p:cNvPr id="783" name="Google Shape;783;p33"/>
            <p:cNvSpPr/>
            <p:nvPr/>
          </p:nvSpPr>
          <p:spPr>
            <a:xfrm>
              <a:off x="3563175" y="2255675"/>
              <a:ext cx="143725" cy="132475"/>
            </a:xfrm>
            <a:custGeom>
              <a:avLst/>
              <a:gdLst/>
              <a:ahLst/>
              <a:cxnLst/>
              <a:rect l="l" t="t" r="r" b="b"/>
              <a:pathLst>
                <a:path w="5749" h="5299" extrusionOk="0">
                  <a:moveTo>
                    <a:pt x="2859" y="434"/>
                  </a:moveTo>
                  <a:cubicBezTo>
                    <a:pt x="3196" y="434"/>
                    <a:pt x="3540" y="514"/>
                    <a:pt x="3861" y="683"/>
                  </a:cubicBezTo>
                  <a:cubicBezTo>
                    <a:pt x="4972" y="1258"/>
                    <a:pt x="5250" y="2704"/>
                    <a:pt x="4819" y="3806"/>
                  </a:cubicBezTo>
                  <a:cubicBezTo>
                    <a:pt x="4771" y="3930"/>
                    <a:pt x="4828" y="4074"/>
                    <a:pt x="4943" y="4132"/>
                  </a:cubicBezTo>
                  <a:cubicBezTo>
                    <a:pt x="4484" y="4588"/>
                    <a:pt x="3897" y="4789"/>
                    <a:pt x="3311" y="4789"/>
                  </a:cubicBezTo>
                  <a:cubicBezTo>
                    <a:pt x="1816" y="4789"/>
                    <a:pt x="322" y="3482"/>
                    <a:pt x="948" y="1756"/>
                  </a:cubicBezTo>
                  <a:cubicBezTo>
                    <a:pt x="1248" y="918"/>
                    <a:pt x="2032" y="434"/>
                    <a:pt x="2859" y="434"/>
                  </a:cubicBezTo>
                  <a:close/>
                  <a:moveTo>
                    <a:pt x="2868" y="0"/>
                  </a:moveTo>
                  <a:cubicBezTo>
                    <a:pt x="1906" y="0"/>
                    <a:pt x="974" y="522"/>
                    <a:pt x="575" y="1468"/>
                  </a:cubicBezTo>
                  <a:cubicBezTo>
                    <a:pt x="0" y="2867"/>
                    <a:pt x="757" y="4429"/>
                    <a:pt x="2098" y="5042"/>
                  </a:cubicBezTo>
                  <a:cubicBezTo>
                    <a:pt x="2456" y="5210"/>
                    <a:pt x="2871" y="5298"/>
                    <a:pt x="3284" y="5298"/>
                  </a:cubicBezTo>
                  <a:cubicBezTo>
                    <a:pt x="4188" y="5298"/>
                    <a:pt x="5083" y="4877"/>
                    <a:pt x="5346" y="3950"/>
                  </a:cubicBezTo>
                  <a:cubicBezTo>
                    <a:pt x="5365" y="3921"/>
                    <a:pt x="5346" y="3883"/>
                    <a:pt x="5317" y="3863"/>
                  </a:cubicBezTo>
                  <a:cubicBezTo>
                    <a:pt x="5748" y="2532"/>
                    <a:pt x="5375" y="951"/>
                    <a:pt x="4052" y="280"/>
                  </a:cubicBezTo>
                  <a:cubicBezTo>
                    <a:pt x="3677" y="91"/>
                    <a:pt x="3270" y="0"/>
                    <a:pt x="286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784" name="Google Shape;784;p33"/>
          <p:cNvGrpSpPr/>
          <p:nvPr/>
        </p:nvGrpSpPr>
        <p:grpSpPr>
          <a:xfrm>
            <a:off x="5840977" y="4263590"/>
            <a:ext cx="527123" cy="285471"/>
            <a:chOff x="4181100" y="3838875"/>
            <a:chExt cx="302550" cy="163850"/>
          </a:xfrm>
        </p:grpSpPr>
        <p:sp>
          <p:nvSpPr>
            <p:cNvPr id="785" name="Google Shape;785;p33"/>
            <p:cNvSpPr/>
            <p:nvPr/>
          </p:nvSpPr>
          <p:spPr>
            <a:xfrm>
              <a:off x="4191150" y="3932050"/>
              <a:ext cx="236900" cy="61250"/>
            </a:xfrm>
            <a:custGeom>
              <a:avLst/>
              <a:gdLst/>
              <a:ahLst/>
              <a:cxnLst/>
              <a:rect l="l" t="t" r="r" b="b"/>
              <a:pathLst>
                <a:path w="9476" h="2450" extrusionOk="0">
                  <a:moveTo>
                    <a:pt x="2041" y="0"/>
                  </a:moveTo>
                  <a:cubicBezTo>
                    <a:pt x="1466" y="48"/>
                    <a:pt x="844" y="96"/>
                    <a:pt x="422" y="527"/>
                  </a:cubicBezTo>
                  <a:cubicBezTo>
                    <a:pt x="0" y="968"/>
                    <a:pt x="20" y="1648"/>
                    <a:pt x="594" y="1935"/>
                  </a:cubicBezTo>
                  <a:cubicBezTo>
                    <a:pt x="623" y="1945"/>
                    <a:pt x="642" y="1974"/>
                    <a:pt x="662" y="2012"/>
                  </a:cubicBezTo>
                  <a:cubicBezTo>
                    <a:pt x="1348" y="2364"/>
                    <a:pt x="2206" y="2450"/>
                    <a:pt x="3044" y="2450"/>
                  </a:cubicBezTo>
                  <a:cubicBezTo>
                    <a:pt x="3621" y="2450"/>
                    <a:pt x="4189" y="2409"/>
                    <a:pt x="4685" y="2386"/>
                  </a:cubicBezTo>
                  <a:cubicBezTo>
                    <a:pt x="5433" y="2357"/>
                    <a:pt x="6161" y="2290"/>
                    <a:pt x="6898" y="2213"/>
                  </a:cubicBezTo>
                  <a:cubicBezTo>
                    <a:pt x="7674" y="2136"/>
                    <a:pt x="9284" y="2232"/>
                    <a:pt x="9475" y="1236"/>
                  </a:cubicBezTo>
                  <a:cubicBezTo>
                    <a:pt x="9456" y="1217"/>
                    <a:pt x="9437" y="1198"/>
                    <a:pt x="9447" y="1169"/>
                  </a:cubicBezTo>
                  <a:cubicBezTo>
                    <a:pt x="9475" y="307"/>
                    <a:pt x="8096" y="393"/>
                    <a:pt x="7435" y="316"/>
                  </a:cubicBezTo>
                  <a:cubicBezTo>
                    <a:pt x="6764" y="786"/>
                    <a:pt x="5988" y="1073"/>
                    <a:pt x="5174" y="1169"/>
                  </a:cubicBezTo>
                  <a:cubicBezTo>
                    <a:pt x="5026" y="1187"/>
                    <a:pt x="4877" y="1196"/>
                    <a:pt x="4730" y="1196"/>
                  </a:cubicBezTo>
                  <a:cubicBezTo>
                    <a:pt x="3713" y="1196"/>
                    <a:pt x="2727" y="770"/>
                    <a:pt x="2041" y="0"/>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786" name="Google Shape;786;p33"/>
            <p:cNvSpPr/>
            <p:nvPr/>
          </p:nvSpPr>
          <p:spPr>
            <a:xfrm>
              <a:off x="4406700" y="3860100"/>
              <a:ext cx="69100" cy="64075"/>
            </a:xfrm>
            <a:custGeom>
              <a:avLst/>
              <a:gdLst/>
              <a:ahLst/>
              <a:cxnLst/>
              <a:rect l="l" t="t" r="r" b="b"/>
              <a:pathLst>
                <a:path w="2764" h="2563" extrusionOk="0">
                  <a:moveTo>
                    <a:pt x="1323" y="1"/>
                  </a:moveTo>
                  <a:cubicBezTo>
                    <a:pt x="1080" y="1"/>
                    <a:pt x="831" y="67"/>
                    <a:pt x="604" y="215"/>
                  </a:cubicBezTo>
                  <a:cubicBezTo>
                    <a:pt x="595" y="311"/>
                    <a:pt x="585" y="416"/>
                    <a:pt x="566" y="512"/>
                  </a:cubicBezTo>
                  <a:cubicBezTo>
                    <a:pt x="674" y="498"/>
                    <a:pt x="785" y="489"/>
                    <a:pt x="895" y="489"/>
                  </a:cubicBezTo>
                  <a:cubicBezTo>
                    <a:pt x="1164" y="489"/>
                    <a:pt x="1428" y="543"/>
                    <a:pt x="1639" y="713"/>
                  </a:cubicBezTo>
                  <a:cubicBezTo>
                    <a:pt x="1917" y="914"/>
                    <a:pt x="2022" y="1269"/>
                    <a:pt x="1907" y="1575"/>
                  </a:cubicBezTo>
                  <a:cubicBezTo>
                    <a:pt x="1758" y="1927"/>
                    <a:pt x="1495" y="2055"/>
                    <a:pt x="1203" y="2055"/>
                  </a:cubicBezTo>
                  <a:cubicBezTo>
                    <a:pt x="858" y="2055"/>
                    <a:pt x="473" y="1877"/>
                    <a:pt x="183" y="1681"/>
                  </a:cubicBezTo>
                  <a:cubicBezTo>
                    <a:pt x="125" y="1786"/>
                    <a:pt x="68" y="1901"/>
                    <a:pt x="1" y="1997"/>
                  </a:cubicBezTo>
                  <a:cubicBezTo>
                    <a:pt x="370" y="2310"/>
                    <a:pt x="753" y="2563"/>
                    <a:pt x="1229" y="2563"/>
                  </a:cubicBezTo>
                  <a:cubicBezTo>
                    <a:pt x="1320" y="2563"/>
                    <a:pt x="1415" y="2553"/>
                    <a:pt x="1514" y="2533"/>
                  </a:cubicBezTo>
                  <a:cubicBezTo>
                    <a:pt x="2022" y="2418"/>
                    <a:pt x="2425" y="2025"/>
                    <a:pt x="2540" y="1518"/>
                  </a:cubicBezTo>
                  <a:cubicBezTo>
                    <a:pt x="2764" y="641"/>
                    <a:pt x="2074" y="1"/>
                    <a:pt x="1323" y="1"/>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787" name="Google Shape;787;p33"/>
            <p:cNvSpPr/>
            <p:nvPr/>
          </p:nvSpPr>
          <p:spPr>
            <a:xfrm>
              <a:off x="4222525" y="3850875"/>
              <a:ext cx="189000" cy="100600"/>
            </a:xfrm>
            <a:custGeom>
              <a:avLst/>
              <a:gdLst/>
              <a:ahLst/>
              <a:cxnLst/>
              <a:rect l="l" t="t" r="r" b="b"/>
              <a:pathLst>
                <a:path w="7560" h="4024" extrusionOk="0">
                  <a:moveTo>
                    <a:pt x="4863" y="0"/>
                  </a:moveTo>
                  <a:cubicBezTo>
                    <a:pt x="4396" y="0"/>
                    <a:pt x="3929" y="5"/>
                    <a:pt x="3459" y="18"/>
                  </a:cubicBezTo>
                  <a:cubicBezTo>
                    <a:pt x="2622" y="33"/>
                    <a:pt x="1720" y="151"/>
                    <a:pt x="847" y="151"/>
                  </a:cubicBezTo>
                  <a:cubicBezTo>
                    <a:pt x="561" y="151"/>
                    <a:pt x="277" y="138"/>
                    <a:pt x="1" y="105"/>
                  </a:cubicBezTo>
                  <a:lnTo>
                    <a:pt x="1" y="105"/>
                  </a:lnTo>
                  <a:cubicBezTo>
                    <a:pt x="154" y="1159"/>
                    <a:pt x="393" y="2155"/>
                    <a:pt x="1083" y="3008"/>
                  </a:cubicBezTo>
                  <a:cubicBezTo>
                    <a:pt x="1660" y="3729"/>
                    <a:pt x="2509" y="4023"/>
                    <a:pt x="3395" y="4023"/>
                  </a:cubicBezTo>
                  <a:cubicBezTo>
                    <a:pt x="3626" y="4023"/>
                    <a:pt x="3859" y="4003"/>
                    <a:pt x="4091" y="3966"/>
                  </a:cubicBezTo>
                  <a:cubicBezTo>
                    <a:pt x="6170" y="3630"/>
                    <a:pt x="7483" y="2088"/>
                    <a:pt x="7559" y="28"/>
                  </a:cubicBezTo>
                  <a:cubicBezTo>
                    <a:pt x="7540" y="28"/>
                    <a:pt x="7521" y="28"/>
                    <a:pt x="7511" y="38"/>
                  </a:cubicBezTo>
                  <a:cubicBezTo>
                    <a:pt x="6627" y="19"/>
                    <a:pt x="5747" y="0"/>
                    <a:pt x="4863" y="0"/>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788" name="Google Shape;788;p33"/>
            <p:cNvSpPr/>
            <p:nvPr/>
          </p:nvSpPr>
          <p:spPr>
            <a:xfrm>
              <a:off x="4181100" y="3838875"/>
              <a:ext cx="302550" cy="163850"/>
            </a:xfrm>
            <a:custGeom>
              <a:avLst/>
              <a:gdLst/>
              <a:ahLst/>
              <a:cxnLst/>
              <a:rect l="l" t="t" r="r" b="b"/>
              <a:pathLst>
                <a:path w="12102" h="6554" extrusionOk="0">
                  <a:moveTo>
                    <a:pt x="9916" y="1691"/>
                  </a:moveTo>
                  <a:cubicBezTo>
                    <a:pt x="10029" y="1691"/>
                    <a:pt x="10141" y="1704"/>
                    <a:pt x="10251" y="1744"/>
                  </a:cubicBezTo>
                  <a:cubicBezTo>
                    <a:pt x="10529" y="1830"/>
                    <a:pt x="10759" y="2127"/>
                    <a:pt x="10548" y="2395"/>
                  </a:cubicBezTo>
                  <a:cubicBezTo>
                    <a:pt x="10424" y="2549"/>
                    <a:pt x="10269" y="2606"/>
                    <a:pt x="10104" y="2606"/>
                  </a:cubicBezTo>
                  <a:cubicBezTo>
                    <a:pt x="9837" y="2606"/>
                    <a:pt x="9543" y="2455"/>
                    <a:pt x="9312" y="2319"/>
                  </a:cubicBezTo>
                  <a:cubicBezTo>
                    <a:pt x="9398" y="2127"/>
                    <a:pt x="9465" y="1926"/>
                    <a:pt x="9523" y="1725"/>
                  </a:cubicBezTo>
                  <a:cubicBezTo>
                    <a:pt x="9652" y="1709"/>
                    <a:pt x="9784" y="1691"/>
                    <a:pt x="9916" y="1691"/>
                  </a:cubicBezTo>
                  <a:close/>
                  <a:moveTo>
                    <a:pt x="10347" y="850"/>
                  </a:moveTo>
                  <a:cubicBezTo>
                    <a:pt x="11098" y="850"/>
                    <a:pt x="11788" y="1490"/>
                    <a:pt x="11564" y="2367"/>
                  </a:cubicBezTo>
                  <a:cubicBezTo>
                    <a:pt x="11449" y="2874"/>
                    <a:pt x="11046" y="3267"/>
                    <a:pt x="10538" y="3382"/>
                  </a:cubicBezTo>
                  <a:cubicBezTo>
                    <a:pt x="10439" y="3402"/>
                    <a:pt x="10344" y="3412"/>
                    <a:pt x="10252" y="3412"/>
                  </a:cubicBezTo>
                  <a:cubicBezTo>
                    <a:pt x="9775" y="3412"/>
                    <a:pt x="9386" y="3159"/>
                    <a:pt x="9025" y="2846"/>
                  </a:cubicBezTo>
                  <a:cubicBezTo>
                    <a:pt x="9092" y="2740"/>
                    <a:pt x="9149" y="2635"/>
                    <a:pt x="9207" y="2530"/>
                  </a:cubicBezTo>
                  <a:cubicBezTo>
                    <a:pt x="9497" y="2721"/>
                    <a:pt x="9883" y="2897"/>
                    <a:pt x="10228" y="2897"/>
                  </a:cubicBezTo>
                  <a:cubicBezTo>
                    <a:pt x="10520" y="2897"/>
                    <a:pt x="10782" y="2771"/>
                    <a:pt x="10931" y="2424"/>
                  </a:cubicBezTo>
                  <a:cubicBezTo>
                    <a:pt x="11046" y="2108"/>
                    <a:pt x="10941" y="1763"/>
                    <a:pt x="10673" y="1562"/>
                  </a:cubicBezTo>
                  <a:cubicBezTo>
                    <a:pt x="10455" y="1392"/>
                    <a:pt x="10189" y="1338"/>
                    <a:pt x="9920" y="1338"/>
                  </a:cubicBezTo>
                  <a:cubicBezTo>
                    <a:pt x="9809" y="1338"/>
                    <a:pt x="9698" y="1347"/>
                    <a:pt x="9590" y="1361"/>
                  </a:cubicBezTo>
                  <a:cubicBezTo>
                    <a:pt x="9609" y="1265"/>
                    <a:pt x="9619" y="1160"/>
                    <a:pt x="9628" y="1064"/>
                  </a:cubicBezTo>
                  <a:cubicBezTo>
                    <a:pt x="9855" y="916"/>
                    <a:pt x="10104" y="850"/>
                    <a:pt x="10347" y="850"/>
                  </a:cubicBezTo>
                  <a:close/>
                  <a:moveTo>
                    <a:pt x="6535" y="475"/>
                  </a:moveTo>
                  <a:cubicBezTo>
                    <a:pt x="7412" y="475"/>
                    <a:pt x="8285" y="489"/>
                    <a:pt x="9159" y="508"/>
                  </a:cubicBezTo>
                  <a:cubicBezTo>
                    <a:pt x="9178" y="508"/>
                    <a:pt x="9197" y="508"/>
                    <a:pt x="9216" y="498"/>
                  </a:cubicBezTo>
                  <a:lnTo>
                    <a:pt x="9216" y="498"/>
                  </a:lnTo>
                  <a:cubicBezTo>
                    <a:pt x="9140" y="2558"/>
                    <a:pt x="7827" y="4110"/>
                    <a:pt x="5758" y="4446"/>
                  </a:cubicBezTo>
                  <a:cubicBezTo>
                    <a:pt x="5528" y="4483"/>
                    <a:pt x="5295" y="4503"/>
                    <a:pt x="5065" y="4503"/>
                  </a:cubicBezTo>
                  <a:cubicBezTo>
                    <a:pt x="4182" y="4503"/>
                    <a:pt x="3327" y="4209"/>
                    <a:pt x="2750" y="3488"/>
                  </a:cubicBezTo>
                  <a:cubicBezTo>
                    <a:pt x="2060" y="2635"/>
                    <a:pt x="1820" y="1629"/>
                    <a:pt x="1667" y="575"/>
                  </a:cubicBezTo>
                  <a:lnTo>
                    <a:pt x="1667" y="575"/>
                  </a:lnTo>
                  <a:cubicBezTo>
                    <a:pt x="1952" y="609"/>
                    <a:pt x="2244" y="622"/>
                    <a:pt x="2540" y="622"/>
                  </a:cubicBezTo>
                  <a:cubicBezTo>
                    <a:pt x="3405" y="622"/>
                    <a:pt x="4297" y="510"/>
                    <a:pt x="5126" y="489"/>
                  </a:cubicBezTo>
                  <a:cubicBezTo>
                    <a:pt x="5596" y="479"/>
                    <a:pt x="6066" y="475"/>
                    <a:pt x="6535" y="475"/>
                  </a:cubicBezTo>
                  <a:close/>
                  <a:moveTo>
                    <a:pt x="2434" y="3727"/>
                  </a:moveTo>
                  <a:cubicBezTo>
                    <a:pt x="3129" y="4490"/>
                    <a:pt x="4118" y="4923"/>
                    <a:pt x="5138" y="4923"/>
                  </a:cubicBezTo>
                  <a:cubicBezTo>
                    <a:pt x="5283" y="4923"/>
                    <a:pt x="5430" y="4914"/>
                    <a:pt x="5576" y="4896"/>
                  </a:cubicBezTo>
                  <a:cubicBezTo>
                    <a:pt x="6390" y="4800"/>
                    <a:pt x="7166" y="4503"/>
                    <a:pt x="7837" y="4043"/>
                  </a:cubicBezTo>
                  <a:cubicBezTo>
                    <a:pt x="8498" y="4120"/>
                    <a:pt x="9877" y="4034"/>
                    <a:pt x="9849" y="4896"/>
                  </a:cubicBezTo>
                  <a:cubicBezTo>
                    <a:pt x="9839" y="4925"/>
                    <a:pt x="9858" y="4944"/>
                    <a:pt x="9877" y="4963"/>
                  </a:cubicBezTo>
                  <a:cubicBezTo>
                    <a:pt x="9686" y="5959"/>
                    <a:pt x="8076" y="5863"/>
                    <a:pt x="7300" y="5940"/>
                  </a:cubicBezTo>
                  <a:cubicBezTo>
                    <a:pt x="6563" y="6017"/>
                    <a:pt x="5825" y="6084"/>
                    <a:pt x="5087" y="6113"/>
                  </a:cubicBezTo>
                  <a:cubicBezTo>
                    <a:pt x="4591" y="6136"/>
                    <a:pt x="4023" y="6177"/>
                    <a:pt x="3446" y="6177"/>
                  </a:cubicBezTo>
                  <a:cubicBezTo>
                    <a:pt x="2608" y="6177"/>
                    <a:pt x="1750" y="6091"/>
                    <a:pt x="1064" y="5739"/>
                  </a:cubicBezTo>
                  <a:cubicBezTo>
                    <a:pt x="1044" y="5701"/>
                    <a:pt x="1025" y="5672"/>
                    <a:pt x="996" y="5662"/>
                  </a:cubicBezTo>
                  <a:cubicBezTo>
                    <a:pt x="422" y="5375"/>
                    <a:pt x="402" y="4695"/>
                    <a:pt x="824" y="4254"/>
                  </a:cubicBezTo>
                  <a:cubicBezTo>
                    <a:pt x="1255" y="3823"/>
                    <a:pt x="1868" y="3775"/>
                    <a:pt x="2434" y="3727"/>
                  </a:cubicBezTo>
                  <a:close/>
                  <a:moveTo>
                    <a:pt x="6938" y="41"/>
                  </a:moveTo>
                  <a:cubicBezTo>
                    <a:pt x="6333" y="41"/>
                    <a:pt x="5728" y="50"/>
                    <a:pt x="5126" y="67"/>
                  </a:cubicBezTo>
                  <a:cubicBezTo>
                    <a:pt x="3938" y="96"/>
                    <a:pt x="2558" y="0"/>
                    <a:pt x="1418" y="374"/>
                  </a:cubicBezTo>
                  <a:cubicBezTo>
                    <a:pt x="1351" y="393"/>
                    <a:pt x="1332" y="508"/>
                    <a:pt x="1408" y="537"/>
                  </a:cubicBezTo>
                  <a:cubicBezTo>
                    <a:pt x="1303" y="1610"/>
                    <a:pt x="1610" y="2673"/>
                    <a:pt x="2261" y="3526"/>
                  </a:cubicBezTo>
                  <a:cubicBezTo>
                    <a:pt x="2172" y="3518"/>
                    <a:pt x="2081" y="3513"/>
                    <a:pt x="1990" y="3513"/>
                  </a:cubicBezTo>
                  <a:cubicBezTo>
                    <a:pt x="1339" y="3513"/>
                    <a:pt x="672" y="3734"/>
                    <a:pt x="335" y="4331"/>
                  </a:cubicBezTo>
                  <a:cubicBezTo>
                    <a:pt x="0" y="4915"/>
                    <a:pt x="201" y="5720"/>
                    <a:pt x="872" y="5940"/>
                  </a:cubicBezTo>
                  <a:cubicBezTo>
                    <a:pt x="891" y="5950"/>
                    <a:pt x="910" y="5950"/>
                    <a:pt x="929" y="5950"/>
                  </a:cubicBezTo>
                  <a:cubicBezTo>
                    <a:pt x="1332" y="6180"/>
                    <a:pt x="1772" y="6323"/>
                    <a:pt x="2232" y="6371"/>
                  </a:cubicBezTo>
                  <a:cubicBezTo>
                    <a:pt x="2874" y="6457"/>
                    <a:pt x="3521" y="6491"/>
                    <a:pt x="4168" y="6491"/>
                  </a:cubicBezTo>
                  <a:cubicBezTo>
                    <a:pt x="4814" y="6491"/>
                    <a:pt x="5461" y="6457"/>
                    <a:pt x="6103" y="6410"/>
                  </a:cubicBezTo>
                  <a:cubicBezTo>
                    <a:pt x="7118" y="6342"/>
                    <a:pt x="10519" y="6553"/>
                    <a:pt x="10203" y="4743"/>
                  </a:cubicBezTo>
                  <a:cubicBezTo>
                    <a:pt x="10194" y="4681"/>
                    <a:pt x="10146" y="4636"/>
                    <a:pt x="10086" y="4636"/>
                  </a:cubicBezTo>
                  <a:cubicBezTo>
                    <a:pt x="10080" y="4636"/>
                    <a:pt x="10075" y="4636"/>
                    <a:pt x="10069" y="4637"/>
                  </a:cubicBezTo>
                  <a:cubicBezTo>
                    <a:pt x="10031" y="4369"/>
                    <a:pt x="9858" y="4139"/>
                    <a:pt x="9619" y="4024"/>
                  </a:cubicBezTo>
                  <a:cubicBezTo>
                    <a:pt x="9226" y="3823"/>
                    <a:pt x="8689" y="3785"/>
                    <a:pt x="8210" y="3756"/>
                  </a:cubicBezTo>
                  <a:cubicBezTo>
                    <a:pt x="8431" y="3564"/>
                    <a:pt x="8632" y="3363"/>
                    <a:pt x="8814" y="3143"/>
                  </a:cubicBezTo>
                  <a:cubicBezTo>
                    <a:pt x="9135" y="3582"/>
                    <a:pt x="9620" y="3779"/>
                    <a:pt x="10114" y="3779"/>
                  </a:cubicBezTo>
                  <a:cubicBezTo>
                    <a:pt x="10946" y="3779"/>
                    <a:pt x="11802" y="3220"/>
                    <a:pt x="11947" y="2319"/>
                  </a:cubicBezTo>
                  <a:cubicBezTo>
                    <a:pt x="12101" y="1327"/>
                    <a:pt x="11280" y="515"/>
                    <a:pt x="10409" y="515"/>
                  </a:cubicBezTo>
                  <a:cubicBezTo>
                    <a:pt x="10145" y="515"/>
                    <a:pt x="9876" y="590"/>
                    <a:pt x="9628" y="757"/>
                  </a:cubicBezTo>
                  <a:cubicBezTo>
                    <a:pt x="9628" y="633"/>
                    <a:pt x="9609" y="508"/>
                    <a:pt x="9600" y="384"/>
                  </a:cubicBezTo>
                  <a:cubicBezTo>
                    <a:pt x="9584" y="279"/>
                    <a:pt x="9494" y="202"/>
                    <a:pt x="9397" y="202"/>
                  </a:cubicBezTo>
                  <a:cubicBezTo>
                    <a:pt x="9379" y="202"/>
                    <a:pt x="9360" y="205"/>
                    <a:pt x="9341" y="211"/>
                  </a:cubicBezTo>
                  <a:cubicBezTo>
                    <a:pt x="9312" y="134"/>
                    <a:pt x="9236" y="96"/>
                    <a:pt x="9159" y="87"/>
                  </a:cubicBezTo>
                  <a:cubicBezTo>
                    <a:pt x="8420" y="55"/>
                    <a:pt x="7679" y="41"/>
                    <a:pt x="6938" y="4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789" name="Google Shape;789;p33"/>
          <p:cNvGrpSpPr/>
          <p:nvPr/>
        </p:nvGrpSpPr>
        <p:grpSpPr>
          <a:xfrm>
            <a:off x="2260220" y="3999113"/>
            <a:ext cx="270705" cy="549947"/>
            <a:chOff x="2156885" y="3868275"/>
            <a:chExt cx="155375" cy="315650"/>
          </a:xfrm>
        </p:grpSpPr>
        <p:sp>
          <p:nvSpPr>
            <p:cNvPr id="790" name="Google Shape;790;p33"/>
            <p:cNvSpPr/>
            <p:nvPr/>
          </p:nvSpPr>
          <p:spPr>
            <a:xfrm>
              <a:off x="2200850" y="3874350"/>
              <a:ext cx="67950" cy="28025"/>
            </a:xfrm>
            <a:custGeom>
              <a:avLst/>
              <a:gdLst/>
              <a:ahLst/>
              <a:cxnLst/>
              <a:rect l="l" t="t" r="r" b="b"/>
              <a:pathLst>
                <a:path w="2718" h="1121" extrusionOk="0">
                  <a:moveTo>
                    <a:pt x="1176" y="1"/>
                  </a:moveTo>
                  <a:cubicBezTo>
                    <a:pt x="1115" y="1"/>
                    <a:pt x="1055" y="3"/>
                    <a:pt x="997" y="9"/>
                  </a:cubicBezTo>
                  <a:cubicBezTo>
                    <a:pt x="527" y="47"/>
                    <a:pt x="135" y="363"/>
                    <a:pt x="0" y="804"/>
                  </a:cubicBezTo>
                  <a:cubicBezTo>
                    <a:pt x="240" y="449"/>
                    <a:pt x="738" y="287"/>
                    <a:pt x="1160" y="267"/>
                  </a:cubicBezTo>
                  <a:cubicBezTo>
                    <a:pt x="1171" y="267"/>
                    <a:pt x="1182" y="267"/>
                    <a:pt x="1194" y="267"/>
                  </a:cubicBezTo>
                  <a:cubicBezTo>
                    <a:pt x="1751" y="267"/>
                    <a:pt x="2382" y="498"/>
                    <a:pt x="2635" y="1024"/>
                  </a:cubicBezTo>
                  <a:cubicBezTo>
                    <a:pt x="2654" y="1053"/>
                    <a:pt x="2664" y="1082"/>
                    <a:pt x="2673" y="1120"/>
                  </a:cubicBezTo>
                  <a:cubicBezTo>
                    <a:pt x="2717" y="361"/>
                    <a:pt x="1884" y="1"/>
                    <a:pt x="1176"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91" name="Google Shape;791;p33"/>
            <p:cNvSpPr/>
            <p:nvPr/>
          </p:nvSpPr>
          <p:spPr>
            <a:xfrm>
              <a:off x="2201575" y="3888200"/>
              <a:ext cx="62525" cy="35475"/>
            </a:xfrm>
            <a:custGeom>
              <a:avLst/>
              <a:gdLst/>
              <a:ahLst/>
              <a:cxnLst/>
              <a:rect l="l" t="t" r="r" b="b"/>
              <a:pathLst>
                <a:path w="2501" h="1419" extrusionOk="0">
                  <a:moveTo>
                    <a:pt x="1198" y="1"/>
                  </a:moveTo>
                  <a:cubicBezTo>
                    <a:pt x="786" y="1"/>
                    <a:pt x="249" y="154"/>
                    <a:pt x="106" y="595"/>
                  </a:cubicBezTo>
                  <a:cubicBezTo>
                    <a:pt x="0" y="892"/>
                    <a:pt x="115" y="1208"/>
                    <a:pt x="383" y="1371"/>
                  </a:cubicBezTo>
                  <a:cubicBezTo>
                    <a:pt x="403" y="1256"/>
                    <a:pt x="431" y="1150"/>
                    <a:pt x="451" y="1045"/>
                  </a:cubicBezTo>
                  <a:cubicBezTo>
                    <a:pt x="460" y="997"/>
                    <a:pt x="489" y="949"/>
                    <a:pt x="537" y="940"/>
                  </a:cubicBezTo>
                  <a:cubicBezTo>
                    <a:pt x="702" y="662"/>
                    <a:pt x="1047" y="506"/>
                    <a:pt x="1380" y="506"/>
                  </a:cubicBezTo>
                  <a:cubicBezTo>
                    <a:pt x="1643" y="506"/>
                    <a:pt x="1898" y="604"/>
                    <a:pt x="2050" y="815"/>
                  </a:cubicBezTo>
                  <a:cubicBezTo>
                    <a:pt x="2060" y="825"/>
                    <a:pt x="2060" y="834"/>
                    <a:pt x="2070" y="853"/>
                  </a:cubicBezTo>
                  <a:cubicBezTo>
                    <a:pt x="2127" y="873"/>
                    <a:pt x="2165" y="921"/>
                    <a:pt x="2165" y="988"/>
                  </a:cubicBezTo>
                  <a:cubicBezTo>
                    <a:pt x="2175" y="1131"/>
                    <a:pt x="2194" y="1275"/>
                    <a:pt x="2204" y="1419"/>
                  </a:cubicBezTo>
                  <a:cubicBezTo>
                    <a:pt x="2501" y="1150"/>
                    <a:pt x="2462" y="710"/>
                    <a:pt x="2223" y="413"/>
                  </a:cubicBezTo>
                  <a:cubicBezTo>
                    <a:pt x="1974" y="125"/>
                    <a:pt x="1571" y="10"/>
                    <a:pt x="1198"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92" name="Google Shape;792;p33"/>
            <p:cNvSpPr/>
            <p:nvPr/>
          </p:nvSpPr>
          <p:spPr>
            <a:xfrm>
              <a:off x="2156885" y="3868275"/>
              <a:ext cx="155375" cy="315650"/>
            </a:xfrm>
            <a:custGeom>
              <a:avLst/>
              <a:gdLst/>
              <a:ahLst/>
              <a:cxnLst/>
              <a:rect l="l" t="t" r="r" b="b"/>
              <a:pathLst>
                <a:path w="6215" h="12626" extrusionOk="0">
                  <a:moveTo>
                    <a:pt x="2951" y="242"/>
                  </a:moveTo>
                  <a:cubicBezTo>
                    <a:pt x="3648" y="242"/>
                    <a:pt x="4467" y="610"/>
                    <a:pt x="4432" y="1354"/>
                  </a:cubicBezTo>
                  <a:lnTo>
                    <a:pt x="4432" y="1363"/>
                  </a:lnTo>
                  <a:cubicBezTo>
                    <a:pt x="4423" y="1325"/>
                    <a:pt x="4413" y="1296"/>
                    <a:pt x="4394" y="1267"/>
                  </a:cubicBezTo>
                  <a:cubicBezTo>
                    <a:pt x="4145" y="742"/>
                    <a:pt x="3533" y="509"/>
                    <a:pt x="2984" y="509"/>
                  </a:cubicBezTo>
                  <a:cubicBezTo>
                    <a:pt x="2962" y="509"/>
                    <a:pt x="2940" y="510"/>
                    <a:pt x="2919" y="510"/>
                  </a:cubicBezTo>
                  <a:cubicBezTo>
                    <a:pt x="2497" y="520"/>
                    <a:pt x="1999" y="692"/>
                    <a:pt x="1759" y="1047"/>
                  </a:cubicBezTo>
                  <a:cubicBezTo>
                    <a:pt x="1894" y="606"/>
                    <a:pt x="2286" y="290"/>
                    <a:pt x="2756" y="252"/>
                  </a:cubicBezTo>
                  <a:cubicBezTo>
                    <a:pt x="2819" y="245"/>
                    <a:pt x="2884" y="242"/>
                    <a:pt x="2951" y="242"/>
                  </a:cubicBezTo>
                  <a:close/>
                  <a:moveTo>
                    <a:pt x="2976" y="798"/>
                  </a:moveTo>
                  <a:cubicBezTo>
                    <a:pt x="3350" y="798"/>
                    <a:pt x="3762" y="922"/>
                    <a:pt x="4011" y="1210"/>
                  </a:cubicBezTo>
                  <a:cubicBezTo>
                    <a:pt x="4250" y="1497"/>
                    <a:pt x="4289" y="1947"/>
                    <a:pt x="3992" y="2206"/>
                  </a:cubicBezTo>
                  <a:cubicBezTo>
                    <a:pt x="3982" y="2062"/>
                    <a:pt x="3963" y="1919"/>
                    <a:pt x="3953" y="1775"/>
                  </a:cubicBezTo>
                  <a:cubicBezTo>
                    <a:pt x="3953" y="1708"/>
                    <a:pt x="3905" y="1660"/>
                    <a:pt x="3848" y="1641"/>
                  </a:cubicBezTo>
                  <a:cubicBezTo>
                    <a:pt x="3848" y="1622"/>
                    <a:pt x="3838" y="1612"/>
                    <a:pt x="3838" y="1603"/>
                  </a:cubicBezTo>
                  <a:cubicBezTo>
                    <a:pt x="3681" y="1394"/>
                    <a:pt x="3422" y="1297"/>
                    <a:pt x="3157" y="1297"/>
                  </a:cubicBezTo>
                  <a:cubicBezTo>
                    <a:pt x="2825" y="1297"/>
                    <a:pt x="2485" y="1450"/>
                    <a:pt x="2325" y="1727"/>
                  </a:cubicBezTo>
                  <a:cubicBezTo>
                    <a:pt x="2277" y="1737"/>
                    <a:pt x="2239" y="1785"/>
                    <a:pt x="2239" y="1833"/>
                  </a:cubicBezTo>
                  <a:cubicBezTo>
                    <a:pt x="2210" y="1938"/>
                    <a:pt x="2191" y="2043"/>
                    <a:pt x="2162" y="2158"/>
                  </a:cubicBezTo>
                  <a:cubicBezTo>
                    <a:pt x="1903" y="2005"/>
                    <a:pt x="1779" y="1679"/>
                    <a:pt x="1884" y="1382"/>
                  </a:cubicBezTo>
                  <a:cubicBezTo>
                    <a:pt x="2028" y="942"/>
                    <a:pt x="2574" y="798"/>
                    <a:pt x="2976" y="798"/>
                  </a:cubicBezTo>
                  <a:close/>
                  <a:moveTo>
                    <a:pt x="3048" y="1563"/>
                  </a:moveTo>
                  <a:cubicBezTo>
                    <a:pt x="3264" y="1563"/>
                    <a:pt x="3477" y="1630"/>
                    <a:pt x="3656" y="1756"/>
                  </a:cubicBezTo>
                  <a:lnTo>
                    <a:pt x="3656" y="1775"/>
                  </a:lnTo>
                  <a:cubicBezTo>
                    <a:pt x="3656" y="1928"/>
                    <a:pt x="3656" y="2082"/>
                    <a:pt x="3666" y="2235"/>
                  </a:cubicBezTo>
                  <a:lnTo>
                    <a:pt x="3666" y="2244"/>
                  </a:lnTo>
                  <a:cubicBezTo>
                    <a:pt x="3714" y="3097"/>
                    <a:pt x="3867" y="3940"/>
                    <a:pt x="4135" y="4745"/>
                  </a:cubicBezTo>
                  <a:lnTo>
                    <a:pt x="4145" y="4755"/>
                  </a:lnTo>
                  <a:cubicBezTo>
                    <a:pt x="3858" y="4652"/>
                    <a:pt x="3557" y="4601"/>
                    <a:pt x="3256" y="4601"/>
                  </a:cubicBezTo>
                  <a:cubicBezTo>
                    <a:pt x="3105" y="4601"/>
                    <a:pt x="2954" y="4614"/>
                    <a:pt x="2804" y="4640"/>
                  </a:cubicBezTo>
                  <a:cubicBezTo>
                    <a:pt x="2516" y="4687"/>
                    <a:pt x="2229" y="4764"/>
                    <a:pt x="1961" y="4879"/>
                  </a:cubicBezTo>
                  <a:cubicBezTo>
                    <a:pt x="2114" y="4467"/>
                    <a:pt x="2152" y="3998"/>
                    <a:pt x="2229" y="3557"/>
                  </a:cubicBezTo>
                  <a:cubicBezTo>
                    <a:pt x="2325" y="3011"/>
                    <a:pt x="2430" y="2465"/>
                    <a:pt x="2535" y="1909"/>
                  </a:cubicBezTo>
                  <a:cubicBezTo>
                    <a:pt x="2535" y="1871"/>
                    <a:pt x="2526" y="1823"/>
                    <a:pt x="2507" y="1794"/>
                  </a:cubicBezTo>
                  <a:cubicBezTo>
                    <a:pt x="2641" y="1670"/>
                    <a:pt x="2823" y="1583"/>
                    <a:pt x="3005" y="1564"/>
                  </a:cubicBezTo>
                  <a:cubicBezTo>
                    <a:pt x="3019" y="1564"/>
                    <a:pt x="3034" y="1563"/>
                    <a:pt x="3048" y="1563"/>
                  </a:cubicBezTo>
                  <a:close/>
                  <a:moveTo>
                    <a:pt x="3323" y="4911"/>
                  </a:moveTo>
                  <a:cubicBezTo>
                    <a:pt x="3649" y="4911"/>
                    <a:pt x="3974" y="4967"/>
                    <a:pt x="4270" y="5099"/>
                  </a:cubicBezTo>
                  <a:cubicBezTo>
                    <a:pt x="4289" y="5119"/>
                    <a:pt x="4317" y="5138"/>
                    <a:pt x="4346" y="5138"/>
                  </a:cubicBezTo>
                  <a:cubicBezTo>
                    <a:pt x="4822" y="5376"/>
                    <a:pt x="5184" y="5812"/>
                    <a:pt x="5499" y="6259"/>
                  </a:cubicBezTo>
                  <a:lnTo>
                    <a:pt x="5499" y="6259"/>
                  </a:lnTo>
                  <a:cubicBezTo>
                    <a:pt x="5098" y="6030"/>
                    <a:pt x="4603" y="5979"/>
                    <a:pt x="4105" y="5979"/>
                  </a:cubicBezTo>
                  <a:cubicBezTo>
                    <a:pt x="3772" y="5979"/>
                    <a:pt x="3438" y="6002"/>
                    <a:pt x="3129" y="6010"/>
                  </a:cubicBezTo>
                  <a:cubicBezTo>
                    <a:pt x="3072" y="6010"/>
                    <a:pt x="3013" y="6010"/>
                    <a:pt x="2954" y="6010"/>
                  </a:cubicBezTo>
                  <a:cubicBezTo>
                    <a:pt x="2845" y="6010"/>
                    <a:pt x="2734" y="6010"/>
                    <a:pt x="2622" y="6010"/>
                  </a:cubicBezTo>
                  <a:cubicBezTo>
                    <a:pt x="1892" y="6010"/>
                    <a:pt x="1111" y="6040"/>
                    <a:pt x="562" y="6489"/>
                  </a:cubicBezTo>
                  <a:cubicBezTo>
                    <a:pt x="552" y="6469"/>
                    <a:pt x="533" y="6460"/>
                    <a:pt x="514" y="6450"/>
                  </a:cubicBezTo>
                  <a:cubicBezTo>
                    <a:pt x="983" y="5741"/>
                    <a:pt x="1702" y="5224"/>
                    <a:pt x="2535" y="5013"/>
                  </a:cubicBezTo>
                  <a:cubicBezTo>
                    <a:pt x="2789" y="4949"/>
                    <a:pt x="3057" y="4911"/>
                    <a:pt x="3323" y="4911"/>
                  </a:cubicBezTo>
                  <a:close/>
                  <a:moveTo>
                    <a:pt x="4076" y="6267"/>
                  </a:moveTo>
                  <a:cubicBezTo>
                    <a:pt x="4762" y="6267"/>
                    <a:pt x="5441" y="6380"/>
                    <a:pt x="5802" y="6987"/>
                  </a:cubicBezTo>
                  <a:cubicBezTo>
                    <a:pt x="5802" y="6996"/>
                    <a:pt x="5812" y="7006"/>
                    <a:pt x="5812" y="7006"/>
                  </a:cubicBezTo>
                  <a:cubicBezTo>
                    <a:pt x="5420" y="7429"/>
                    <a:pt x="4878" y="7661"/>
                    <a:pt x="4315" y="7661"/>
                  </a:cubicBezTo>
                  <a:cubicBezTo>
                    <a:pt x="4163" y="7661"/>
                    <a:pt x="4010" y="7644"/>
                    <a:pt x="3858" y="7609"/>
                  </a:cubicBezTo>
                  <a:cubicBezTo>
                    <a:pt x="3867" y="7418"/>
                    <a:pt x="3886" y="7226"/>
                    <a:pt x="3896" y="7035"/>
                  </a:cubicBezTo>
                  <a:cubicBezTo>
                    <a:pt x="3911" y="6959"/>
                    <a:pt x="3855" y="6895"/>
                    <a:pt x="3788" y="6895"/>
                  </a:cubicBezTo>
                  <a:cubicBezTo>
                    <a:pt x="3770" y="6895"/>
                    <a:pt x="3751" y="6900"/>
                    <a:pt x="3733" y="6910"/>
                  </a:cubicBezTo>
                  <a:cubicBezTo>
                    <a:pt x="3569" y="6730"/>
                    <a:pt x="3344" y="6638"/>
                    <a:pt x="3119" y="6638"/>
                  </a:cubicBezTo>
                  <a:cubicBezTo>
                    <a:pt x="2936" y="6638"/>
                    <a:pt x="2753" y="6699"/>
                    <a:pt x="2603" y="6824"/>
                  </a:cubicBezTo>
                  <a:cubicBezTo>
                    <a:pt x="2593" y="6833"/>
                    <a:pt x="2583" y="6853"/>
                    <a:pt x="2574" y="6862"/>
                  </a:cubicBezTo>
                  <a:cubicBezTo>
                    <a:pt x="2561" y="6856"/>
                    <a:pt x="2547" y="6853"/>
                    <a:pt x="2533" y="6853"/>
                  </a:cubicBezTo>
                  <a:cubicBezTo>
                    <a:pt x="2486" y="6853"/>
                    <a:pt x="2440" y="6889"/>
                    <a:pt x="2440" y="6948"/>
                  </a:cubicBezTo>
                  <a:lnTo>
                    <a:pt x="2440" y="7475"/>
                  </a:lnTo>
                  <a:cubicBezTo>
                    <a:pt x="2393" y="7477"/>
                    <a:pt x="2346" y="7477"/>
                    <a:pt x="2299" y="7477"/>
                  </a:cubicBezTo>
                  <a:cubicBezTo>
                    <a:pt x="1971" y="7477"/>
                    <a:pt x="1637" y="7448"/>
                    <a:pt x="1319" y="7389"/>
                  </a:cubicBezTo>
                  <a:cubicBezTo>
                    <a:pt x="1108" y="7341"/>
                    <a:pt x="35" y="7063"/>
                    <a:pt x="533" y="6709"/>
                  </a:cubicBezTo>
                  <a:cubicBezTo>
                    <a:pt x="543" y="6699"/>
                    <a:pt x="552" y="6690"/>
                    <a:pt x="562" y="6680"/>
                  </a:cubicBezTo>
                  <a:cubicBezTo>
                    <a:pt x="1064" y="6346"/>
                    <a:pt x="1682" y="6300"/>
                    <a:pt x="2291" y="6300"/>
                  </a:cubicBezTo>
                  <a:cubicBezTo>
                    <a:pt x="2520" y="6300"/>
                    <a:pt x="2747" y="6307"/>
                    <a:pt x="2967" y="6307"/>
                  </a:cubicBezTo>
                  <a:cubicBezTo>
                    <a:pt x="3301" y="6303"/>
                    <a:pt x="3690" y="6267"/>
                    <a:pt x="4076" y="6267"/>
                  </a:cubicBezTo>
                  <a:close/>
                  <a:moveTo>
                    <a:pt x="3046" y="6866"/>
                  </a:moveTo>
                  <a:cubicBezTo>
                    <a:pt x="3241" y="6866"/>
                    <a:pt x="3433" y="6947"/>
                    <a:pt x="3570" y="7102"/>
                  </a:cubicBezTo>
                  <a:cubicBezTo>
                    <a:pt x="3580" y="7111"/>
                    <a:pt x="3589" y="7121"/>
                    <a:pt x="3599" y="7121"/>
                  </a:cubicBezTo>
                  <a:cubicBezTo>
                    <a:pt x="3446" y="8625"/>
                    <a:pt x="3513" y="10330"/>
                    <a:pt x="3129" y="11815"/>
                  </a:cubicBezTo>
                  <a:cubicBezTo>
                    <a:pt x="2909" y="10206"/>
                    <a:pt x="2785" y="8587"/>
                    <a:pt x="2631" y="6958"/>
                  </a:cubicBezTo>
                  <a:lnTo>
                    <a:pt x="2631" y="6958"/>
                  </a:lnTo>
                  <a:cubicBezTo>
                    <a:pt x="2641" y="6963"/>
                    <a:pt x="2653" y="6965"/>
                    <a:pt x="2665" y="6965"/>
                  </a:cubicBezTo>
                  <a:cubicBezTo>
                    <a:pt x="2677" y="6965"/>
                    <a:pt x="2689" y="6963"/>
                    <a:pt x="2698" y="6958"/>
                  </a:cubicBezTo>
                  <a:cubicBezTo>
                    <a:pt x="2807" y="6896"/>
                    <a:pt x="2927" y="6866"/>
                    <a:pt x="3046" y="6866"/>
                  </a:cubicBezTo>
                  <a:close/>
                  <a:moveTo>
                    <a:pt x="2923" y="1"/>
                  </a:moveTo>
                  <a:cubicBezTo>
                    <a:pt x="2850" y="1"/>
                    <a:pt x="2778" y="5"/>
                    <a:pt x="2708" y="12"/>
                  </a:cubicBezTo>
                  <a:cubicBezTo>
                    <a:pt x="1874" y="108"/>
                    <a:pt x="1348" y="874"/>
                    <a:pt x="1606" y="1603"/>
                  </a:cubicBezTo>
                  <a:cubicBezTo>
                    <a:pt x="1597" y="1938"/>
                    <a:pt x="1807" y="2235"/>
                    <a:pt x="2133" y="2350"/>
                  </a:cubicBezTo>
                  <a:cubicBezTo>
                    <a:pt x="1951" y="3183"/>
                    <a:pt x="1740" y="4151"/>
                    <a:pt x="1855" y="4937"/>
                  </a:cubicBezTo>
                  <a:cubicBezTo>
                    <a:pt x="1003" y="5320"/>
                    <a:pt x="342" y="6038"/>
                    <a:pt x="25" y="6920"/>
                  </a:cubicBezTo>
                  <a:cubicBezTo>
                    <a:pt x="1" y="6986"/>
                    <a:pt x="62" y="7038"/>
                    <a:pt x="117" y="7038"/>
                  </a:cubicBezTo>
                  <a:cubicBezTo>
                    <a:pt x="125" y="7038"/>
                    <a:pt x="133" y="7037"/>
                    <a:pt x="140" y="7035"/>
                  </a:cubicBezTo>
                  <a:cubicBezTo>
                    <a:pt x="188" y="7178"/>
                    <a:pt x="284" y="7312"/>
                    <a:pt x="409" y="7399"/>
                  </a:cubicBezTo>
                  <a:cubicBezTo>
                    <a:pt x="760" y="7643"/>
                    <a:pt x="1250" y="7736"/>
                    <a:pt x="1724" y="7736"/>
                  </a:cubicBezTo>
                  <a:cubicBezTo>
                    <a:pt x="1975" y="7736"/>
                    <a:pt x="2221" y="7710"/>
                    <a:pt x="2440" y="7667"/>
                  </a:cubicBezTo>
                  <a:cubicBezTo>
                    <a:pt x="2478" y="9296"/>
                    <a:pt x="2689" y="10924"/>
                    <a:pt x="2928" y="12524"/>
                  </a:cubicBezTo>
                  <a:cubicBezTo>
                    <a:pt x="2942" y="12595"/>
                    <a:pt x="2994" y="12625"/>
                    <a:pt x="3052" y="12625"/>
                  </a:cubicBezTo>
                  <a:cubicBezTo>
                    <a:pt x="3118" y="12625"/>
                    <a:pt x="3190" y="12586"/>
                    <a:pt x="3216" y="12524"/>
                  </a:cubicBezTo>
                  <a:cubicBezTo>
                    <a:pt x="3494" y="11758"/>
                    <a:pt x="3541" y="10953"/>
                    <a:pt x="3618" y="10139"/>
                  </a:cubicBezTo>
                  <a:cubicBezTo>
                    <a:pt x="3685" y="9363"/>
                    <a:pt x="3771" y="8596"/>
                    <a:pt x="3838" y="7820"/>
                  </a:cubicBezTo>
                  <a:cubicBezTo>
                    <a:pt x="4053" y="7895"/>
                    <a:pt x="4274" y="7931"/>
                    <a:pt x="4493" y="7931"/>
                  </a:cubicBezTo>
                  <a:cubicBezTo>
                    <a:pt x="5145" y="7931"/>
                    <a:pt x="5779" y="7613"/>
                    <a:pt x="6166" y="7054"/>
                  </a:cubicBezTo>
                  <a:cubicBezTo>
                    <a:pt x="6214" y="6958"/>
                    <a:pt x="6157" y="6843"/>
                    <a:pt x="6051" y="6833"/>
                  </a:cubicBezTo>
                  <a:cubicBezTo>
                    <a:pt x="6042" y="6805"/>
                    <a:pt x="6023" y="6795"/>
                    <a:pt x="6023" y="6766"/>
                  </a:cubicBezTo>
                  <a:cubicBezTo>
                    <a:pt x="6109" y="6738"/>
                    <a:pt x="6138" y="6642"/>
                    <a:pt x="6090" y="6565"/>
                  </a:cubicBezTo>
                  <a:cubicBezTo>
                    <a:pt x="5582" y="5837"/>
                    <a:pt x="5074" y="5205"/>
                    <a:pt x="4413" y="4869"/>
                  </a:cubicBezTo>
                  <a:cubicBezTo>
                    <a:pt x="4241" y="4103"/>
                    <a:pt x="4116" y="3327"/>
                    <a:pt x="4030" y="2541"/>
                  </a:cubicBezTo>
                  <a:cubicBezTo>
                    <a:pt x="4040" y="2541"/>
                    <a:pt x="4059" y="2532"/>
                    <a:pt x="4078" y="2522"/>
                  </a:cubicBezTo>
                  <a:cubicBezTo>
                    <a:pt x="4327" y="2359"/>
                    <a:pt x="4480" y="2082"/>
                    <a:pt x="4499" y="1785"/>
                  </a:cubicBezTo>
                  <a:cubicBezTo>
                    <a:pt x="4505" y="1786"/>
                    <a:pt x="4511" y="1786"/>
                    <a:pt x="4517" y="1786"/>
                  </a:cubicBezTo>
                  <a:cubicBezTo>
                    <a:pt x="4567" y="1786"/>
                    <a:pt x="4607" y="1751"/>
                    <a:pt x="4624" y="1708"/>
                  </a:cubicBezTo>
                  <a:cubicBezTo>
                    <a:pt x="5006" y="616"/>
                    <a:pt x="3856" y="1"/>
                    <a:pt x="292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793" name="Google Shape;793;p33"/>
            <p:cNvSpPr/>
            <p:nvPr/>
          </p:nvSpPr>
          <p:spPr>
            <a:xfrm>
              <a:off x="2157750" y="4025000"/>
              <a:ext cx="144425" cy="34800"/>
            </a:xfrm>
            <a:custGeom>
              <a:avLst/>
              <a:gdLst/>
              <a:ahLst/>
              <a:cxnLst/>
              <a:rect l="l" t="t" r="r" b="b"/>
              <a:pathLst>
                <a:path w="5777" h="1392" extrusionOk="0">
                  <a:moveTo>
                    <a:pt x="4020" y="1"/>
                  </a:moveTo>
                  <a:cubicBezTo>
                    <a:pt x="3638" y="1"/>
                    <a:pt x="3255" y="34"/>
                    <a:pt x="2922" y="38"/>
                  </a:cubicBezTo>
                  <a:cubicBezTo>
                    <a:pt x="2878" y="38"/>
                    <a:pt x="2833" y="38"/>
                    <a:pt x="2789" y="38"/>
                  </a:cubicBezTo>
                  <a:cubicBezTo>
                    <a:pt x="2618" y="38"/>
                    <a:pt x="2444" y="35"/>
                    <a:pt x="2269" y="35"/>
                  </a:cubicBezTo>
                  <a:cubicBezTo>
                    <a:pt x="1653" y="35"/>
                    <a:pt x="1028" y="73"/>
                    <a:pt x="527" y="411"/>
                  </a:cubicBezTo>
                  <a:cubicBezTo>
                    <a:pt x="517" y="430"/>
                    <a:pt x="508" y="430"/>
                    <a:pt x="498" y="440"/>
                  </a:cubicBezTo>
                  <a:cubicBezTo>
                    <a:pt x="0" y="794"/>
                    <a:pt x="1073" y="1072"/>
                    <a:pt x="1274" y="1120"/>
                  </a:cubicBezTo>
                  <a:cubicBezTo>
                    <a:pt x="1610" y="1180"/>
                    <a:pt x="1945" y="1217"/>
                    <a:pt x="2288" y="1217"/>
                  </a:cubicBezTo>
                  <a:cubicBezTo>
                    <a:pt x="2327" y="1217"/>
                    <a:pt x="2366" y="1217"/>
                    <a:pt x="2405" y="1216"/>
                  </a:cubicBezTo>
                  <a:lnTo>
                    <a:pt x="2405" y="679"/>
                  </a:lnTo>
                  <a:cubicBezTo>
                    <a:pt x="2405" y="620"/>
                    <a:pt x="2451" y="584"/>
                    <a:pt x="2498" y="584"/>
                  </a:cubicBezTo>
                  <a:cubicBezTo>
                    <a:pt x="2512" y="584"/>
                    <a:pt x="2526" y="587"/>
                    <a:pt x="2539" y="593"/>
                  </a:cubicBezTo>
                  <a:cubicBezTo>
                    <a:pt x="2539" y="584"/>
                    <a:pt x="2548" y="564"/>
                    <a:pt x="2558" y="555"/>
                  </a:cubicBezTo>
                  <a:cubicBezTo>
                    <a:pt x="2713" y="430"/>
                    <a:pt x="2898" y="369"/>
                    <a:pt x="3082" y="369"/>
                  </a:cubicBezTo>
                  <a:cubicBezTo>
                    <a:pt x="3307" y="369"/>
                    <a:pt x="3530" y="461"/>
                    <a:pt x="3688" y="641"/>
                  </a:cubicBezTo>
                  <a:cubicBezTo>
                    <a:pt x="3707" y="631"/>
                    <a:pt x="3726" y="626"/>
                    <a:pt x="3744" y="626"/>
                  </a:cubicBezTo>
                  <a:cubicBezTo>
                    <a:pt x="3814" y="626"/>
                    <a:pt x="3876" y="690"/>
                    <a:pt x="3861" y="766"/>
                  </a:cubicBezTo>
                  <a:cubicBezTo>
                    <a:pt x="3851" y="957"/>
                    <a:pt x="3832" y="1149"/>
                    <a:pt x="3813" y="1340"/>
                  </a:cubicBezTo>
                  <a:lnTo>
                    <a:pt x="3823" y="1340"/>
                  </a:lnTo>
                  <a:cubicBezTo>
                    <a:pt x="3975" y="1375"/>
                    <a:pt x="4128" y="1392"/>
                    <a:pt x="4280" y="1392"/>
                  </a:cubicBezTo>
                  <a:cubicBezTo>
                    <a:pt x="4843" y="1392"/>
                    <a:pt x="5385" y="1160"/>
                    <a:pt x="5777" y="737"/>
                  </a:cubicBezTo>
                  <a:cubicBezTo>
                    <a:pt x="5777" y="727"/>
                    <a:pt x="5767" y="727"/>
                    <a:pt x="5767" y="718"/>
                  </a:cubicBezTo>
                  <a:cubicBezTo>
                    <a:pt x="5403" y="112"/>
                    <a:pt x="4714" y="1"/>
                    <a:pt x="402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94" name="Google Shape;794;p33"/>
            <p:cNvSpPr/>
            <p:nvPr/>
          </p:nvSpPr>
          <p:spPr>
            <a:xfrm>
              <a:off x="2169725" y="3990800"/>
              <a:ext cx="124800" cy="39450"/>
            </a:xfrm>
            <a:custGeom>
              <a:avLst/>
              <a:gdLst/>
              <a:ahLst/>
              <a:cxnLst/>
              <a:rect l="l" t="t" r="r" b="b"/>
              <a:pathLst>
                <a:path w="4992" h="1578" extrusionOk="0">
                  <a:moveTo>
                    <a:pt x="2809" y="1"/>
                  </a:moveTo>
                  <a:cubicBezTo>
                    <a:pt x="2543" y="1"/>
                    <a:pt x="2275" y="38"/>
                    <a:pt x="2021" y="103"/>
                  </a:cubicBezTo>
                  <a:cubicBezTo>
                    <a:pt x="1188" y="313"/>
                    <a:pt x="469" y="831"/>
                    <a:pt x="0" y="1540"/>
                  </a:cubicBezTo>
                  <a:cubicBezTo>
                    <a:pt x="19" y="1549"/>
                    <a:pt x="38" y="1559"/>
                    <a:pt x="48" y="1578"/>
                  </a:cubicBezTo>
                  <a:cubicBezTo>
                    <a:pt x="621" y="1118"/>
                    <a:pt x="1446" y="1100"/>
                    <a:pt x="2201" y="1100"/>
                  </a:cubicBezTo>
                  <a:cubicBezTo>
                    <a:pt x="2266" y="1100"/>
                    <a:pt x="2329" y="1100"/>
                    <a:pt x="2392" y="1100"/>
                  </a:cubicBezTo>
                  <a:cubicBezTo>
                    <a:pt x="2468" y="1100"/>
                    <a:pt x="2542" y="1100"/>
                    <a:pt x="2615" y="1099"/>
                  </a:cubicBezTo>
                  <a:cubicBezTo>
                    <a:pt x="2914" y="1095"/>
                    <a:pt x="3236" y="1076"/>
                    <a:pt x="3558" y="1076"/>
                  </a:cubicBezTo>
                  <a:cubicBezTo>
                    <a:pt x="4072" y="1076"/>
                    <a:pt x="4584" y="1125"/>
                    <a:pt x="4991" y="1367"/>
                  </a:cubicBezTo>
                  <a:cubicBezTo>
                    <a:pt x="4666" y="917"/>
                    <a:pt x="4311" y="476"/>
                    <a:pt x="3832" y="237"/>
                  </a:cubicBezTo>
                  <a:cubicBezTo>
                    <a:pt x="3803" y="237"/>
                    <a:pt x="3775" y="218"/>
                    <a:pt x="3756" y="189"/>
                  </a:cubicBezTo>
                  <a:cubicBezTo>
                    <a:pt x="3460" y="57"/>
                    <a:pt x="3135" y="1"/>
                    <a:pt x="2809"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95" name="Google Shape;795;p33"/>
            <p:cNvSpPr/>
            <p:nvPr/>
          </p:nvSpPr>
          <p:spPr>
            <a:xfrm>
              <a:off x="2206125" y="3907575"/>
              <a:ext cx="54375" cy="82925"/>
            </a:xfrm>
            <a:custGeom>
              <a:avLst/>
              <a:gdLst/>
              <a:ahLst/>
              <a:cxnLst/>
              <a:rect l="l" t="t" r="r" b="b"/>
              <a:pathLst>
                <a:path w="2175" h="3317" extrusionOk="0">
                  <a:moveTo>
                    <a:pt x="1097" y="1"/>
                  </a:moveTo>
                  <a:cubicBezTo>
                    <a:pt x="1083" y="1"/>
                    <a:pt x="1069" y="1"/>
                    <a:pt x="1054" y="2"/>
                  </a:cubicBezTo>
                  <a:cubicBezTo>
                    <a:pt x="862" y="21"/>
                    <a:pt x="690" y="107"/>
                    <a:pt x="546" y="232"/>
                  </a:cubicBezTo>
                  <a:cubicBezTo>
                    <a:pt x="575" y="261"/>
                    <a:pt x="585" y="308"/>
                    <a:pt x="575" y="347"/>
                  </a:cubicBezTo>
                  <a:cubicBezTo>
                    <a:pt x="470" y="893"/>
                    <a:pt x="364" y="1448"/>
                    <a:pt x="269" y="1995"/>
                  </a:cubicBezTo>
                  <a:cubicBezTo>
                    <a:pt x="192" y="2435"/>
                    <a:pt x="163" y="2895"/>
                    <a:pt x="0" y="3317"/>
                  </a:cubicBezTo>
                  <a:cubicBezTo>
                    <a:pt x="269" y="3202"/>
                    <a:pt x="556" y="3115"/>
                    <a:pt x="843" y="3077"/>
                  </a:cubicBezTo>
                  <a:cubicBezTo>
                    <a:pt x="998" y="3047"/>
                    <a:pt x="1155" y="3032"/>
                    <a:pt x="1312" y="3032"/>
                  </a:cubicBezTo>
                  <a:cubicBezTo>
                    <a:pt x="1603" y="3032"/>
                    <a:pt x="1895" y="3083"/>
                    <a:pt x="2175" y="3183"/>
                  </a:cubicBezTo>
                  <a:cubicBezTo>
                    <a:pt x="1907" y="2368"/>
                    <a:pt x="1744" y="1525"/>
                    <a:pt x="1706" y="682"/>
                  </a:cubicBezTo>
                  <a:lnTo>
                    <a:pt x="1706" y="672"/>
                  </a:lnTo>
                  <a:cubicBezTo>
                    <a:pt x="1706" y="519"/>
                    <a:pt x="1696" y="366"/>
                    <a:pt x="1696" y="213"/>
                  </a:cubicBezTo>
                  <a:lnTo>
                    <a:pt x="1696" y="193"/>
                  </a:lnTo>
                  <a:cubicBezTo>
                    <a:pt x="1516" y="68"/>
                    <a:pt x="1312" y="1"/>
                    <a:pt x="1097"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796" name="Google Shape;796;p33"/>
          <p:cNvGrpSpPr/>
          <p:nvPr/>
        </p:nvGrpSpPr>
        <p:grpSpPr>
          <a:xfrm>
            <a:off x="2113562" y="1670275"/>
            <a:ext cx="564001" cy="657484"/>
            <a:chOff x="4478800" y="4423725"/>
            <a:chExt cx="375300" cy="463975"/>
          </a:xfrm>
        </p:grpSpPr>
        <p:sp>
          <p:nvSpPr>
            <p:cNvPr id="797" name="Google Shape;797;p33"/>
            <p:cNvSpPr/>
            <p:nvPr/>
          </p:nvSpPr>
          <p:spPr>
            <a:xfrm>
              <a:off x="4813275" y="4548400"/>
              <a:ext cx="40825" cy="15325"/>
            </a:xfrm>
            <a:custGeom>
              <a:avLst/>
              <a:gdLst/>
              <a:ahLst/>
              <a:cxnLst/>
              <a:rect l="l" t="t" r="r" b="b"/>
              <a:pathLst>
                <a:path w="1633" h="613" extrusionOk="0">
                  <a:moveTo>
                    <a:pt x="1412" y="0"/>
                  </a:moveTo>
                  <a:cubicBezTo>
                    <a:pt x="1380" y="0"/>
                    <a:pt x="1348" y="10"/>
                    <a:pt x="1318" y="34"/>
                  </a:cubicBezTo>
                  <a:cubicBezTo>
                    <a:pt x="1053" y="253"/>
                    <a:pt x="718" y="369"/>
                    <a:pt x="381" y="369"/>
                  </a:cubicBezTo>
                  <a:cubicBezTo>
                    <a:pt x="303" y="369"/>
                    <a:pt x="226" y="363"/>
                    <a:pt x="149" y="351"/>
                  </a:cubicBezTo>
                  <a:cubicBezTo>
                    <a:pt x="143" y="350"/>
                    <a:pt x="138" y="349"/>
                    <a:pt x="133" y="349"/>
                  </a:cubicBezTo>
                  <a:cubicBezTo>
                    <a:pt x="22" y="349"/>
                    <a:pt x="1" y="543"/>
                    <a:pt x="120" y="571"/>
                  </a:cubicBezTo>
                  <a:cubicBezTo>
                    <a:pt x="240" y="599"/>
                    <a:pt x="361" y="613"/>
                    <a:pt x="483" y="613"/>
                  </a:cubicBezTo>
                  <a:cubicBezTo>
                    <a:pt x="858" y="613"/>
                    <a:pt x="1229" y="482"/>
                    <a:pt x="1519" y="236"/>
                  </a:cubicBezTo>
                  <a:cubicBezTo>
                    <a:pt x="1632" y="145"/>
                    <a:pt x="1530" y="0"/>
                    <a:pt x="141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798" name="Google Shape;798;p33"/>
            <p:cNvSpPr/>
            <p:nvPr/>
          </p:nvSpPr>
          <p:spPr>
            <a:xfrm>
              <a:off x="4804525" y="4619675"/>
              <a:ext cx="37975" cy="10350"/>
            </a:xfrm>
            <a:custGeom>
              <a:avLst/>
              <a:gdLst/>
              <a:ahLst/>
              <a:cxnLst/>
              <a:rect l="l" t="t" r="r" b="b"/>
              <a:pathLst>
                <a:path w="1519" h="414" extrusionOk="0">
                  <a:moveTo>
                    <a:pt x="144" y="0"/>
                  </a:moveTo>
                  <a:cubicBezTo>
                    <a:pt x="29" y="0"/>
                    <a:pt x="1" y="173"/>
                    <a:pt x="116" y="201"/>
                  </a:cubicBezTo>
                  <a:cubicBezTo>
                    <a:pt x="518" y="297"/>
                    <a:pt x="920" y="355"/>
                    <a:pt x="1323" y="412"/>
                  </a:cubicBezTo>
                  <a:cubicBezTo>
                    <a:pt x="1328" y="413"/>
                    <a:pt x="1334" y="413"/>
                    <a:pt x="1339" y="413"/>
                  </a:cubicBezTo>
                  <a:cubicBezTo>
                    <a:pt x="1488" y="413"/>
                    <a:pt x="1518" y="162"/>
                    <a:pt x="1361" y="134"/>
                  </a:cubicBezTo>
                  <a:cubicBezTo>
                    <a:pt x="959" y="77"/>
                    <a:pt x="556" y="19"/>
                    <a:pt x="14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799" name="Google Shape;799;p33"/>
            <p:cNvSpPr/>
            <p:nvPr/>
          </p:nvSpPr>
          <p:spPr>
            <a:xfrm>
              <a:off x="4789375" y="4487325"/>
              <a:ext cx="28375" cy="22725"/>
            </a:xfrm>
            <a:custGeom>
              <a:avLst/>
              <a:gdLst/>
              <a:ahLst/>
              <a:cxnLst/>
              <a:rect l="l" t="t" r="r" b="b"/>
              <a:pathLst>
                <a:path w="1135" h="909" extrusionOk="0">
                  <a:moveTo>
                    <a:pt x="916" y="0"/>
                  </a:moveTo>
                  <a:cubicBezTo>
                    <a:pt x="886" y="0"/>
                    <a:pt x="855" y="10"/>
                    <a:pt x="827" y="35"/>
                  </a:cubicBezTo>
                  <a:cubicBezTo>
                    <a:pt x="578" y="264"/>
                    <a:pt x="329" y="494"/>
                    <a:pt x="70" y="734"/>
                  </a:cubicBezTo>
                  <a:cubicBezTo>
                    <a:pt x="0" y="796"/>
                    <a:pt x="62" y="908"/>
                    <a:pt x="134" y="908"/>
                  </a:cubicBezTo>
                  <a:cubicBezTo>
                    <a:pt x="151" y="908"/>
                    <a:pt x="169" y="902"/>
                    <a:pt x="185" y="887"/>
                  </a:cubicBezTo>
                  <a:cubicBezTo>
                    <a:pt x="472" y="676"/>
                    <a:pt x="750" y="456"/>
                    <a:pt x="1028" y="236"/>
                  </a:cubicBezTo>
                  <a:cubicBezTo>
                    <a:pt x="1134" y="145"/>
                    <a:pt x="1031" y="0"/>
                    <a:pt x="91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800" name="Google Shape;800;p33"/>
            <p:cNvSpPr/>
            <p:nvPr/>
          </p:nvSpPr>
          <p:spPr>
            <a:xfrm>
              <a:off x="4762275" y="4690275"/>
              <a:ext cx="22875" cy="12100"/>
            </a:xfrm>
            <a:custGeom>
              <a:avLst/>
              <a:gdLst/>
              <a:ahLst/>
              <a:cxnLst/>
              <a:rect l="l" t="t" r="r" b="b"/>
              <a:pathLst>
                <a:path w="915" h="484" extrusionOk="0">
                  <a:moveTo>
                    <a:pt x="119" y="0"/>
                  </a:moveTo>
                  <a:cubicBezTo>
                    <a:pt x="37" y="0"/>
                    <a:pt x="0" y="111"/>
                    <a:pt x="71" y="156"/>
                  </a:cubicBezTo>
                  <a:cubicBezTo>
                    <a:pt x="273" y="271"/>
                    <a:pt x="483" y="376"/>
                    <a:pt x="685" y="472"/>
                  </a:cubicBezTo>
                  <a:cubicBezTo>
                    <a:pt x="704" y="480"/>
                    <a:pt x="722" y="484"/>
                    <a:pt x="739" y="484"/>
                  </a:cubicBezTo>
                  <a:cubicBezTo>
                    <a:pt x="858" y="484"/>
                    <a:pt x="915" y="300"/>
                    <a:pt x="780" y="242"/>
                  </a:cubicBezTo>
                  <a:cubicBezTo>
                    <a:pt x="570" y="156"/>
                    <a:pt x="359" y="69"/>
                    <a:pt x="139" y="2"/>
                  </a:cubicBezTo>
                  <a:cubicBezTo>
                    <a:pt x="132" y="1"/>
                    <a:pt x="125" y="0"/>
                    <a:pt x="119"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801" name="Google Shape;801;p33"/>
            <p:cNvSpPr/>
            <p:nvPr/>
          </p:nvSpPr>
          <p:spPr>
            <a:xfrm>
              <a:off x="4550900" y="4491750"/>
              <a:ext cx="232825" cy="395950"/>
            </a:xfrm>
            <a:custGeom>
              <a:avLst/>
              <a:gdLst/>
              <a:ahLst/>
              <a:cxnLst/>
              <a:rect l="l" t="t" r="r" b="b"/>
              <a:pathLst>
                <a:path w="9313" h="15838" extrusionOk="0">
                  <a:moveTo>
                    <a:pt x="4924" y="432"/>
                  </a:moveTo>
                  <a:cubicBezTo>
                    <a:pt x="5992" y="432"/>
                    <a:pt x="7083" y="811"/>
                    <a:pt x="7837" y="1592"/>
                  </a:cubicBezTo>
                  <a:cubicBezTo>
                    <a:pt x="8756" y="2550"/>
                    <a:pt x="8910" y="4111"/>
                    <a:pt x="8699" y="5376"/>
                  </a:cubicBezTo>
                  <a:cubicBezTo>
                    <a:pt x="8498" y="6573"/>
                    <a:pt x="7281" y="7100"/>
                    <a:pt x="6764" y="8173"/>
                  </a:cubicBezTo>
                  <a:cubicBezTo>
                    <a:pt x="6409" y="8901"/>
                    <a:pt x="6285" y="9725"/>
                    <a:pt x="6428" y="10530"/>
                  </a:cubicBezTo>
                  <a:cubicBezTo>
                    <a:pt x="6093" y="10741"/>
                    <a:pt x="5729" y="10894"/>
                    <a:pt x="5355" y="11009"/>
                  </a:cubicBezTo>
                  <a:lnTo>
                    <a:pt x="5078" y="11028"/>
                  </a:lnTo>
                  <a:lnTo>
                    <a:pt x="5078" y="11066"/>
                  </a:lnTo>
                  <a:cubicBezTo>
                    <a:pt x="4769" y="11138"/>
                    <a:pt x="4450" y="11172"/>
                    <a:pt x="4131" y="11172"/>
                  </a:cubicBezTo>
                  <a:cubicBezTo>
                    <a:pt x="3934" y="11172"/>
                    <a:pt x="3738" y="11159"/>
                    <a:pt x="3545" y="11134"/>
                  </a:cubicBezTo>
                  <a:lnTo>
                    <a:pt x="3286" y="11086"/>
                  </a:lnTo>
                  <a:cubicBezTo>
                    <a:pt x="2970" y="11028"/>
                    <a:pt x="2663" y="10942"/>
                    <a:pt x="2357" y="10827"/>
                  </a:cubicBezTo>
                  <a:cubicBezTo>
                    <a:pt x="2491" y="9955"/>
                    <a:pt x="2587" y="9064"/>
                    <a:pt x="2251" y="8221"/>
                  </a:cubicBezTo>
                  <a:cubicBezTo>
                    <a:pt x="1878" y="7292"/>
                    <a:pt x="1083" y="6583"/>
                    <a:pt x="786" y="5615"/>
                  </a:cubicBezTo>
                  <a:cubicBezTo>
                    <a:pt x="0" y="3029"/>
                    <a:pt x="2060" y="605"/>
                    <a:pt x="4627" y="442"/>
                  </a:cubicBezTo>
                  <a:cubicBezTo>
                    <a:pt x="4726" y="435"/>
                    <a:pt x="4825" y="432"/>
                    <a:pt x="4924" y="432"/>
                  </a:cubicBezTo>
                  <a:close/>
                  <a:moveTo>
                    <a:pt x="2041" y="10798"/>
                  </a:moveTo>
                  <a:cubicBezTo>
                    <a:pt x="2041" y="10875"/>
                    <a:pt x="2031" y="10942"/>
                    <a:pt x="2021" y="11009"/>
                  </a:cubicBezTo>
                  <a:cubicBezTo>
                    <a:pt x="2015" y="11105"/>
                    <a:pt x="2101" y="11162"/>
                    <a:pt x="2182" y="11162"/>
                  </a:cubicBezTo>
                  <a:cubicBezTo>
                    <a:pt x="2214" y="11162"/>
                    <a:pt x="2246" y="11153"/>
                    <a:pt x="2271" y="11134"/>
                  </a:cubicBezTo>
                  <a:cubicBezTo>
                    <a:pt x="2884" y="11453"/>
                    <a:pt x="3546" y="11605"/>
                    <a:pt x="4208" y="11605"/>
                  </a:cubicBezTo>
                  <a:cubicBezTo>
                    <a:pt x="5054" y="11605"/>
                    <a:pt x="5901" y="11356"/>
                    <a:pt x="6649" y="10894"/>
                  </a:cubicBezTo>
                  <a:lnTo>
                    <a:pt x="6649" y="10894"/>
                  </a:lnTo>
                  <a:cubicBezTo>
                    <a:pt x="7386" y="11517"/>
                    <a:pt x="6486" y="12283"/>
                    <a:pt x="5873" y="12446"/>
                  </a:cubicBezTo>
                  <a:cubicBezTo>
                    <a:pt x="5346" y="12571"/>
                    <a:pt x="4800" y="12628"/>
                    <a:pt x="4254" y="12638"/>
                  </a:cubicBezTo>
                  <a:cubicBezTo>
                    <a:pt x="4101" y="12651"/>
                    <a:pt x="3948" y="12658"/>
                    <a:pt x="3796" y="12658"/>
                  </a:cubicBezTo>
                  <a:cubicBezTo>
                    <a:pt x="3518" y="12658"/>
                    <a:pt x="3242" y="12636"/>
                    <a:pt x="2970" y="12599"/>
                  </a:cubicBezTo>
                  <a:cubicBezTo>
                    <a:pt x="2194" y="12456"/>
                    <a:pt x="1140" y="11478"/>
                    <a:pt x="2041" y="10798"/>
                  </a:cubicBezTo>
                  <a:close/>
                  <a:moveTo>
                    <a:pt x="6745" y="12475"/>
                  </a:moveTo>
                  <a:lnTo>
                    <a:pt x="6745" y="12475"/>
                  </a:lnTo>
                  <a:cubicBezTo>
                    <a:pt x="7204" y="13921"/>
                    <a:pt x="5461" y="14276"/>
                    <a:pt x="4369" y="14305"/>
                  </a:cubicBezTo>
                  <a:lnTo>
                    <a:pt x="4359" y="14305"/>
                  </a:lnTo>
                  <a:cubicBezTo>
                    <a:pt x="4251" y="14311"/>
                    <a:pt x="4143" y="14314"/>
                    <a:pt x="4035" y="14314"/>
                  </a:cubicBezTo>
                  <a:cubicBezTo>
                    <a:pt x="3624" y="14314"/>
                    <a:pt x="3211" y="14269"/>
                    <a:pt x="2817" y="14170"/>
                  </a:cubicBezTo>
                  <a:cubicBezTo>
                    <a:pt x="2136" y="13979"/>
                    <a:pt x="1265" y="13299"/>
                    <a:pt x="1830" y="12504"/>
                  </a:cubicBezTo>
                  <a:lnTo>
                    <a:pt x="1830" y="12504"/>
                  </a:lnTo>
                  <a:cubicBezTo>
                    <a:pt x="2328" y="12935"/>
                    <a:pt x="3104" y="13030"/>
                    <a:pt x="3756" y="13030"/>
                  </a:cubicBezTo>
                  <a:cubicBezTo>
                    <a:pt x="3833" y="13030"/>
                    <a:pt x="3914" y="13031"/>
                    <a:pt x="3998" y="13031"/>
                  </a:cubicBezTo>
                  <a:cubicBezTo>
                    <a:pt x="4857" y="13031"/>
                    <a:pt x="6047" y="13007"/>
                    <a:pt x="6745" y="12475"/>
                  </a:cubicBezTo>
                  <a:close/>
                  <a:moveTo>
                    <a:pt x="6237" y="14257"/>
                  </a:moveTo>
                  <a:cubicBezTo>
                    <a:pt x="5728" y="15019"/>
                    <a:pt x="4928" y="15450"/>
                    <a:pt x="4148" y="15450"/>
                  </a:cubicBezTo>
                  <a:cubicBezTo>
                    <a:pt x="3458" y="15450"/>
                    <a:pt x="2783" y="15113"/>
                    <a:pt x="2338" y="14372"/>
                  </a:cubicBezTo>
                  <a:lnTo>
                    <a:pt x="2338" y="14372"/>
                  </a:lnTo>
                  <a:cubicBezTo>
                    <a:pt x="2807" y="14573"/>
                    <a:pt x="3363" y="14640"/>
                    <a:pt x="3842" y="14659"/>
                  </a:cubicBezTo>
                  <a:cubicBezTo>
                    <a:pt x="3914" y="14662"/>
                    <a:pt x="3985" y="14663"/>
                    <a:pt x="4057" y="14663"/>
                  </a:cubicBezTo>
                  <a:cubicBezTo>
                    <a:pt x="4799" y="14663"/>
                    <a:pt x="5538" y="14527"/>
                    <a:pt x="6237" y="14257"/>
                  </a:cubicBezTo>
                  <a:close/>
                  <a:moveTo>
                    <a:pt x="4950" y="1"/>
                  </a:moveTo>
                  <a:cubicBezTo>
                    <a:pt x="4846" y="1"/>
                    <a:pt x="4742" y="4"/>
                    <a:pt x="4637" y="11"/>
                  </a:cubicBezTo>
                  <a:cubicBezTo>
                    <a:pt x="2501" y="135"/>
                    <a:pt x="613" y="1620"/>
                    <a:pt x="259" y="3776"/>
                  </a:cubicBezTo>
                  <a:cubicBezTo>
                    <a:pt x="86" y="4811"/>
                    <a:pt x="307" y="5864"/>
                    <a:pt x="862" y="6746"/>
                  </a:cubicBezTo>
                  <a:cubicBezTo>
                    <a:pt x="1226" y="7359"/>
                    <a:pt x="1705" y="7905"/>
                    <a:pt x="1935" y="8585"/>
                  </a:cubicBezTo>
                  <a:cubicBezTo>
                    <a:pt x="2146" y="9217"/>
                    <a:pt x="2136" y="9879"/>
                    <a:pt x="2079" y="10530"/>
                  </a:cubicBezTo>
                  <a:cubicBezTo>
                    <a:pt x="1447" y="10712"/>
                    <a:pt x="1198" y="11392"/>
                    <a:pt x="1456" y="11986"/>
                  </a:cubicBezTo>
                  <a:cubicBezTo>
                    <a:pt x="1504" y="12111"/>
                    <a:pt x="1581" y="12216"/>
                    <a:pt x="1657" y="12321"/>
                  </a:cubicBezTo>
                  <a:cubicBezTo>
                    <a:pt x="1303" y="12714"/>
                    <a:pt x="1255" y="13289"/>
                    <a:pt x="1552" y="13730"/>
                  </a:cubicBezTo>
                  <a:cubicBezTo>
                    <a:pt x="1686" y="13941"/>
                    <a:pt x="1859" y="14113"/>
                    <a:pt x="2069" y="14228"/>
                  </a:cubicBezTo>
                  <a:cubicBezTo>
                    <a:pt x="2290" y="15196"/>
                    <a:pt x="3229" y="15837"/>
                    <a:pt x="4206" y="15837"/>
                  </a:cubicBezTo>
                  <a:cubicBezTo>
                    <a:pt x="4213" y="15838"/>
                    <a:pt x="4219" y="15838"/>
                    <a:pt x="4226" y="15838"/>
                  </a:cubicBezTo>
                  <a:cubicBezTo>
                    <a:pt x="5338" y="15838"/>
                    <a:pt x="6278" y="15065"/>
                    <a:pt x="6735" y="14094"/>
                  </a:cubicBezTo>
                  <a:cubicBezTo>
                    <a:pt x="6745" y="14056"/>
                    <a:pt x="6754" y="14008"/>
                    <a:pt x="6745" y="13969"/>
                  </a:cubicBezTo>
                  <a:cubicBezTo>
                    <a:pt x="7281" y="13586"/>
                    <a:pt x="7521" y="13021"/>
                    <a:pt x="7032" y="12216"/>
                  </a:cubicBezTo>
                  <a:cubicBezTo>
                    <a:pt x="7415" y="11728"/>
                    <a:pt x="7415" y="11009"/>
                    <a:pt x="6907" y="10616"/>
                  </a:cubicBezTo>
                  <a:cubicBezTo>
                    <a:pt x="6888" y="10597"/>
                    <a:pt x="6860" y="10587"/>
                    <a:pt x="6831" y="10578"/>
                  </a:cubicBezTo>
                  <a:cubicBezTo>
                    <a:pt x="6831" y="10568"/>
                    <a:pt x="6831" y="10559"/>
                    <a:pt x="6831" y="10549"/>
                  </a:cubicBezTo>
                  <a:cubicBezTo>
                    <a:pt x="6764" y="9744"/>
                    <a:pt x="6831" y="8959"/>
                    <a:pt x="7195" y="8259"/>
                  </a:cubicBezTo>
                  <a:cubicBezTo>
                    <a:pt x="7568" y="7560"/>
                    <a:pt x="8201" y="7206"/>
                    <a:pt x="8670" y="6602"/>
                  </a:cubicBezTo>
                  <a:cubicBezTo>
                    <a:pt x="9312" y="5778"/>
                    <a:pt x="9264" y="4542"/>
                    <a:pt x="9149" y="3556"/>
                  </a:cubicBezTo>
                  <a:cubicBezTo>
                    <a:pt x="8884" y="1374"/>
                    <a:pt x="7054" y="1"/>
                    <a:pt x="495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802" name="Google Shape;802;p33"/>
            <p:cNvSpPr/>
            <p:nvPr/>
          </p:nvSpPr>
          <p:spPr>
            <a:xfrm>
              <a:off x="4550650" y="4502550"/>
              <a:ext cx="223000" cy="266350"/>
            </a:xfrm>
            <a:custGeom>
              <a:avLst/>
              <a:gdLst/>
              <a:ahLst/>
              <a:cxnLst/>
              <a:rect l="l" t="t" r="r" b="b"/>
              <a:pathLst>
                <a:path w="8920" h="10654" extrusionOk="0">
                  <a:moveTo>
                    <a:pt x="4926" y="0"/>
                  </a:moveTo>
                  <a:cubicBezTo>
                    <a:pt x="4827" y="0"/>
                    <a:pt x="4727" y="3"/>
                    <a:pt x="4628" y="10"/>
                  </a:cubicBezTo>
                  <a:cubicBezTo>
                    <a:pt x="2060" y="173"/>
                    <a:pt x="0" y="2597"/>
                    <a:pt x="786" y="5174"/>
                  </a:cubicBezTo>
                  <a:cubicBezTo>
                    <a:pt x="1083" y="6151"/>
                    <a:pt x="1869" y="6850"/>
                    <a:pt x="2242" y="7789"/>
                  </a:cubicBezTo>
                  <a:cubicBezTo>
                    <a:pt x="2597" y="8632"/>
                    <a:pt x="2491" y="9514"/>
                    <a:pt x="2357" y="10395"/>
                  </a:cubicBezTo>
                  <a:cubicBezTo>
                    <a:pt x="2654" y="10510"/>
                    <a:pt x="2970" y="10596"/>
                    <a:pt x="3287" y="10654"/>
                  </a:cubicBezTo>
                  <a:cubicBezTo>
                    <a:pt x="3210" y="8718"/>
                    <a:pt x="2894" y="6783"/>
                    <a:pt x="2348" y="4915"/>
                  </a:cubicBezTo>
                  <a:cubicBezTo>
                    <a:pt x="2233" y="4992"/>
                    <a:pt x="2099" y="5068"/>
                    <a:pt x="1993" y="5145"/>
                  </a:cubicBezTo>
                  <a:cubicBezTo>
                    <a:pt x="1974" y="5156"/>
                    <a:pt x="1955" y="5161"/>
                    <a:pt x="1937" y="5161"/>
                  </a:cubicBezTo>
                  <a:cubicBezTo>
                    <a:pt x="1843" y="5161"/>
                    <a:pt x="1769" y="5035"/>
                    <a:pt x="1849" y="4963"/>
                  </a:cubicBezTo>
                  <a:cubicBezTo>
                    <a:pt x="1984" y="4848"/>
                    <a:pt x="2118" y="4752"/>
                    <a:pt x="2261" y="4656"/>
                  </a:cubicBezTo>
                  <a:cubicBezTo>
                    <a:pt x="2194" y="4446"/>
                    <a:pt x="2137" y="4244"/>
                    <a:pt x="2060" y="4014"/>
                  </a:cubicBezTo>
                  <a:cubicBezTo>
                    <a:pt x="2014" y="3882"/>
                    <a:pt x="2116" y="3802"/>
                    <a:pt x="2224" y="3802"/>
                  </a:cubicBezTo>
                  <a:cubicBezTo>
                    <a:pt x="2296" y="3802"/>
                    <a:pt x="2371" y="3838"/>
                    <a:pt x="2405" y="3919"/>
                  </a:cubicBezTo>
                  <a:cubicBezTo>
                    <a:pt x="2472" y="4091"/>
                    <a:pt x="2539" y="4273"/>
                    <a:pt x="2606" y="4446"/>
                  </a:cubicBezTo>
                  <a:cubicBezTo>
                    <a:pt x="3057" y="4206"/>
                    <a:pt x="3536" y="4053"/>
                    <a:pt x="4043" y="3986"/>
                  </a:cubicBezTo>
                  <a:cubicBezTo>
                    <a:pt x="4355" y="3941"/>
                    <a:pt x="4670" y="3919"/>
                    <a:pt x="4986" y="3919"/>
                  </a:cubicBezTo>
                  <a:cubicBezTo>
                    <a:pt x="5350" y="3919"/>
                    <a:pt x="5715" y="3948"/>
                    <a:pt x="6074" y="4005"/>
                  </a:cubicBezTo>
                  <a:cubicBezTo>
                    <a:pt x="6237" y="3622"/>
                    <a:pt x="6419" y="3258"/>
                    <a:pt x="6611" y="2894"/>
                  </a:cubicBezTo>
                  <a:cubicBezTo>
                    <a:pt x="6650" y="2828"/>
                    <a:pt x="6706" y="2800"/>
                    <a:pt x="6763" y="2800"/>
                  </a:cubicBezTo>
                  <a:cubicBezTo>
                    <a:pt x="6887" y="2800"/>
                    <a:pt x="7009" y="2934"/>
                    <a:pt x="6937" y="3085"/>
                  </a:cubicBezTo>
                  <a:cubicBezTo>
                    <a:pt x="6774" y="3430"/>
                    <a:pt x="6630" y="3775"/>
                    <a:pt x="6496" y="4120"/>
                  </a:cubicBezTo>
                  <a:cubicBezTo>
                    <a:pt x="6688" y="4187"/>
                    <a:pt x="6860" y="4302"/>
                    <a:pt x="7004" y="4465"/>
                  </a:cubicBezTo>
                  <a:cubicBezTo>
                    <a:pt x="6893" y="4324"/>
                    <a:pt x="6999" y="4144"/>
                    <a:pt x="7137" y="4144"/>
                  </a:cubicBezTo>
                  <a:cubicBezTo>
                    <a:pt x="7177" y="4144"/>
                    <a:pt x="7221" y="4159"/>
                    <a:pt x="7262" y="4197"/>
                  </a:cubicBezTo>
                  <a:lnTo>
                    <a:pt x="7320" y="4254"/>
                  </a:lnTo>
                  <a:cubicBezTo>
                    <a:pt x="7368" y="4302"/>
                    <a:pt x="7387" y="4379"/>
                    <a:pt x="7368" y="4436"/>
                  </a:cubicBezTo>
                  <a:cubicBezTo>
                    <a:pt x="7358" y="4465"/>
                    <a:pt x="7349" y="4493"/>
                    <a:pt x="7339" y="4532"/>
                  </a:cubicBezTo>
                  <a:cubicBezTo>
                    <a:pt x="7310" y="4608"/>
                    <a:pt x="7234" y="4666"/>
                    <a:pt x="7147" y="4676"/>
                  </a:cubicBezTo>
                  <a:cubicBezTo>
                    <a:pt x="6870" y="4666"/>
                    <a:pt x="6592" y="4628"/>
                    <a:pt x="6323" y="4561"/>
                  </a:cubicBezTo>
                  <a:cubicBezTo>
                    <a:pt x="5624" y="6486"/>
                    <a:pt x="5298" y="8527"/>
                    <a:pt x="5346" y="10567"/>
                  </a:cubicBezTo>
                  <a:cubicBezTo>
                    <a:pt x="5729" y="10462"/>
                    <a:pt x="6084" y="10309"/>
                    <a:pt x="6429" y="10098"/>
                  </a:cubicBezTo>
                  <a:cubicBezTo>
                    <a:pt x="6285" y="9293"/>
                    <a:pt x="6410" y="8469"/>
                    <a:pt x="6764" y="7732"/>
                  </a:cubicBezTo>
                  <a:cubicBezTo>
                    <a:pt x="7281" y="6668"/>
                    <a:pt x="8508" y="6141"/>
                    <a:pt x="8699" y="4944"/>
                  </a:cubicBezTo>
                  <a:cubicBezTo>
                    <a:pt x="8920" y="3670"/>
                    <a:pt x="8766" y="2118"/>
                    <a:pt x="7837" y="1160"/>
                  </a:cubicBezTo>
                  <a:cubicBezTo>
                    <a:pt x="7092" y="379"/>
                    <a:pt x="6002" y="0"/>
                    <a:pt x="4926" y="0"/>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803" name="Google Shape;803;p33"/>
            <p:cNvSpPr/>
            <p:nvPr/>
          </p:nvSpPr>
          <p:spPr>
            <a:xfrm>
              <a:off x="4731200" y="4446625"/>
              <a:ext cx="27350" cy="29100"/>
            </a:xfrm>
            <a:custGeom>
              <a:avLst/>
              <a:gdLst/>
              <a:ahLst/>
              <a:cxnLst/>
              <a:rect l="l" t="t" r="r" b="b"/>
              <a:pathLst>
                <a:path w="1094" h="1164" extrusionOk="0">
                  <a:moveTo>
                    <a:pt x="900" y="1"/>
                  </a:moveTo>
                  <a:cubicBezTo>
                    <a:pt x="857" y="1"/>
                    <a:pt x="814" y="22"/>
                    <a:pt x="788" y="72"/>
                  </a:cubicBezTo>
                  <a:cubicBezTo>
                    <a:pt x="625" y="417"/>
                    <a:pt x="385" y="724"/>
                    <a:pt x="88" y="963"/>
                  </a:cubicBezTo>
                  <a:cubicBezTo>
                    <a:pt x="1" y="1027"/>
                    <a:pt x="85" y="1164"/>
                    <a:pt x="177" y="1164"/>
                  </a:cubicBezTo>
                  <a:cubicBezTo>
                    <a:pt x="195" y="1164"/>
                    <a:pt x="214" y="1158"/>
                    <a:pt x="232" y="1145"/>
                  </a:cubicBezTo>
                  <a:cubicBezTo>
                    <a:pt x="567" y="896"/>
                    <a:pt x="835" y="580"/>
                    <a:pt x="1027" y="216"/>
                  </a:cubicBezTo>
                  <a:cubicBezTo>
                    <a:pt x="1093" y="104"/>
                    <a:pt x="995" y="1"/>
                    <a:pt x="90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804" name="Google Shape;804;p33"/>
            <p:cNvSpPr/>
            <p:nvPr/>
          </p:nvSpPr>
          <p:spPr>
            <a:xfrm>
              <a:off x="4595375" y="4572550"/>
              <a:ext cx="140200" cy="197550"/>
            </a:xfrm>
            <a:custGeom>
              <a:avLst/>
              <a:gdLst/>
              <a:ahLst/>
              <a:cxnLst/>
              <a:rect l="l" t="t" r="r" b="b"/>
              <a:pathLst>
                <a:path w="5608" h="7902" extrusionOk="0">
                  <a:moveTo>
                    <a:pt x="4996" y="0"/>
                  </a:moveTo>
                  <a:cubicBezTo>
                    <a:pt x="4941" y="0"/>
                    <a:pt x="4887" y="28"/>
                    <a:pt x="4851" y="94"/>
                  </a:cubicBezTo>
                  <a:cubicBezTo>
                    <a:pt x="4649" y="458"/>
                    <a:pt x="4477" y="831"/>
                    <a:pt x="4314" y="1205"/>
                  </a:cubicBezTo>
                  <a:cubicBezTo>
                    <a:pt x="3950" y="1148"/>
                    <a:pt x="3585" y="1119"/>
                    <a:pt x="3221" y="1119"/>
                  </a:cubicBezTo>
                  <a:cubicBezTo>
                    <a:pt x="2905" y="1119"/>
                    <a:pt x="2589" y="1141"/>
                    <a:pt x="2274" y="1186"/>
                  </a:cubicBezTo>
                  <a:cubicBezTo>
                    <a:pt x="1775" y="1253"/>
                    <a:pt x="1287" y="1406"/>
                    <a:pt x="836" y="1646"/>
                  </a:cubicBezTo>
                  <a:cubicBezTo>
                    <a:pt x="769" y="1473"/>
                    <a:pt x="702" y="1301"/>
                    <a:pt x="635" y="1119"/>
                  </a:cubicBezTo>
                  <a:cubicBezTo>
                    <a:pt x="601" y="1039"/>
                    <a:pt x="530" y="1005"/>
                    <a:pt x="461" y="1005"/>
                  </a:cubicBezTo>
                  <a:cubicBezTo>
                    <a:pt x="353" y="1005"/>
                    <a:pt x="250" y="1087"/>
                    <a:pt x="290" y="1214"/>
                  </a:cubicBezTo>
                  <a:cubicBezTo>
                    <a:pt x="367" y="1435"/>
                    <a:pt x="434" y="1646"/>
                    <a:pt x="501" y="1856"/>
                  </a:cubicBezTo>
                  <a:cubicBezTo>
                    <a:pt x="348" y="1952"/>
                    <a:pt x="214" y="2048"/>
                    <a:pt x="80" y="2163"/>
                  </a:cubicBezTo>
                  <a:cubicBezTo>
                    <a:pt x="1" y="2234"/>
                    <a:pt x="65" y="2364"/>
                    <a:pt x="160" y="2364"/>
                  </a:cubicBezTo>
                  <a:cubicBezTo>
                    <a:pt x="180" y="2364"/>
                    <a:pt x="202" y="2358"/>
                    <a:pt x="223" y="2345"/>
                  </a:cubicBezTo>
                  <a:cubicBezTo>
                    <a:pt x="338" y="2259"/>
                    <a:pt x="463" y="2192"/>
                    <a:pt x="578" y="2125"/>
                  </a:cubicBezTo>
                  <a:cubicBezTo>
                    <a:pt x="1124" y="3983"/>
                    <a:pt x="1440" y="5918"/>
                    <a:pt x="1517" y="7854"/>
                  </a:cubicBezTo>
                  <a:lnTo>
                    <a:pt x="1766" y="7902"/>
                  </a:lnTo>
                  <a:cubicBezTo>
                    <a:pt x="1766" y="7892"/>
                    <a:pt x="1766" y="7882"/>
                    <a:pt x="1766" y="7882"/>
                  </a:cubicBezTo>
                  <a:cubicBezTo>
                    <a:pt x="1881" y="5861"/>
                    <a:pt x="1593" y="3839"/>
                    <a:pt x="932" y="1933"/>
                  </a:cubicBezTo>
                  <a:cubicBezTo>
                    <a:pt x="1527" y="1654"/>
                    <a:pt x="2186" y="1501"/>
                    <a:pt x="2846" y="1501"/>
                  </a:cubicBezTo>
                  <a:cubicBezTo>
                    <a:pt x="2866" y="1501"/>
                    <a:pt x="2886" y="1502"/>
                    <a:pt x="2906" y="1502"/>
                  </a:cubicBezTo>
                  <a:cubicBezTo>
                    <a:pt x="3318" y="1511"/>
                    <a:pt x="3720" y="1569"/>
                    <a:pt x="4113" y="1674"/>
                  </a:cubicBezTo>
                  <a:cubicBezTo>
                    <a:pt x="3366" y="3619"/>
                    <a:pt x="3088" y="5717"/>
                    <a:pt x="3299" y="7796"/>
                  </a:cubicBezTo>
                  <a:lnTo>
                    <a:pt x="3567" y="7777"/>
                  </a:lnTo>
                  <a:cubicBezTo>
                    <a:pt x="3509" y="5727"/>
                    <a:pt x="3845" y="3686"/>
                    <a:pt x="4544" y="1770"/>
                  </a:cubicBezTo>
                  <a:cubicBezTo>
                    <a:pt x="4812" y="1828"/>
                    <a:pt x="5090" y="1866"/>
                    <a:pt x="5368" y="1876"/>
                  </a:cubicBezTo>
                  <a:cubicBezTo>
                    <a:pt x="5454" y="1866"/>
                    <a:pt x="5531" y="1808"/>
                    <a:pt x="5550" y="1732"/>
                  </a:cubicBezTo>
                  <a:cubicBezTo>
                    <a:pt x="5560" y="1703"/>
                    <a:pt x="5579" y="1674"/>
                    <a:pt x="5588" y="1646"/>
                  </a:cubicBezTo>
                  <a:cubicBezTo>
                    <a:pt x="5607" y="1579"/>
                    <a:pt x="5588" y="1502"/>
                    <a:pt x="5540" y="1454"/>
                  </a:cubicBezTo>
                  <a:lnTo>
                    <a:pt x="5492" y="1406"/>
                  </a:lnTo>
                  <a:cubicBezTo>
                    <a:pt x="5449" y="1365"/>
                    <a:pt x="5404" y="1348"/>
                    <a:pt x="5362" y="1348"/>
                  </a:cubicBezTo>
                  <a:cubicBezTo>
                    <a:pt x="5226" y="1348"/>
                    <a:pt x="5124" y="1526"/>
                    <a:pt x="5234" y="1665"/>
                  </a:cubicBezTo>
                  <a:cubicBezTo>
                    <a:pt x="5100" y="1502"/>
                    <a:pt x="4918" y="1387"/>
                    <a:pt x="4726" y="1320"/>
                  </a:cubicBezTo>
                  <a:cubicBezTo>
                    <a:pt x="4860" y="975"/>
                    <a:pt x="5004" y="630"/>
                    <a:pt x="5167" y="285"/>
                  </a:cubicBezTo>
                  <a:cubicBezTo>
                    <a:pt x="5239" y="134"/>
                    <a:pt x="5117" y="0"/>
                    <a:pt x="499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805" name="Google Shape;805;p33"/>
            <p:cNvSpPr/>
            <p:nvPr/>
          </p:nvSpPr>
          <p:spPr>
            <a:xfrm>
              <a:off x="4669925" y="4423725"/>
              <a:ext cx="13850" cy="31625"/>
            </a:xfrm>
            <a:custGeom>
              <a:avLst/>
              <a:gdLst/>
              <a:ahLst/>
              <a:cxnLst/>
              <a:rect l="l" t="t" r="r" b="b"/>
              <a:pathLst>
                <a:path w="554" h="1265" extrusionOk="0">
                  <a:moveTo>
                    <a:pt x="354" y="1"/>
                  </a:moveTo>
                  <a:cubicBezTo>
                    <a:pt x="306" y="1"/>
                    <a:pt x="259" y="21"/>
                    <a:pt x="230" y="68"/>
                  </a:cubicBezTo>
                  <a:cubicBezTo>
                    <a:pt x="58" y="413"/>
                    <a:pt x="0" y="797"/>
                    <a:pt x="68" y="1180"/>
                  </a:cubicBezTo>
                  <a:cubicBezTo>
                    <a:pt x="76" y="1238"/>
                    <a:pt x="121" y="1264"/>
                    <a:pt x="169" y="1264"/>
                  </a:cubicBezTo>
                  <a:cubicBezTo>
                    <a:pt x="231" y="1264"/>
                    <a:pt x="297" y="1221"/>
                    <a:pt x="297" y="1151"/>
                  </a:cubicBezTo>
                  <a:cubicBezTo>
                    <a:pt x="297" y="816"/>
                    <a:pt x="364" y="490"/>
                    <a:pt x="508" y="193"/>
                  </a:cubicBezTo>
                  <a:cubicBezTo>
                    <a:pt x="553" y="84"/>
                    <a:pt x="452" y="1"/>
                    <a:pt x="35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806" name="Google Shape;806;p33"/>
            <p:cNvSpPr/>
            <p:nvPr/>
          </p:nvSpPr>
          <p:spPr>
            <a:xfrm>
              <a:off x="4618200" y="4610075"/>
              <a:ext cx="79525" cy="161000"/>
            </a:xfrm>
            <a:custGeom>
              <a:avLst/>
              <a:gdLst/>
              <a:ahLst/>
              <a:cxnLst/>
              <a:rect l="l" t="t" r="r" b="b"/>
              <a:pathLst>
                <a:path w="3181" h="6440" extrusionOk="0">
                  <a:moveTo>
                    <a:pt x="1922" y="0"/>
                  </a:moveTo>
                  <a:cubicBezTo>
                    <a:pt x="1254" y="0"/>
                    <a:pt x="604" y="153"/>
                    <a:pt x="0" y="432"/>
                  </a:cubicBezTo>
                  <a:cubicBezTo>
                    <a:pt x="661" y="2338"/>
                    <a:pt x="949" y="4360"/>
                    <a:pt x="843" y="6381"/>
                  </a:cubicBezTo>
                  <a:cubicBezTo>
                    <a:pt x="843" y="6381"/>
                    <a:pt x="843" y="6391"/>
                    <a:pt x="843" y="6401"/>
                  </a:cubicBezTo>
                  <a:cubicBezTo>
                    <a:pt x="1037" y="6426"/>
                    <a:pt x="1233" y="6439"/>
                    <a:pt x="1430" y="6439"/>
                  </a:cubicBezTo>
                  <a:cubicBezTo>
                    <a:pt x="1749" y="6439"/>
                    <a:pt x="2071" y="6405"/>
                    <a:pt x="2386" y="6333"/>
                  </a:cubicBezTo>
                  <a:lnTo>
                    <a:pt x="2386" y="6295"/>
                  </a:lnTo>
                  <a:cubicBezTo>
                    <a:pt x="2175" y="4216"/>
                    <a:pt x="2443" y="2128"/>
                    <a:pt x="3181" y="173"/>
                  </a:cubicBezTo>
                  <a:cubicBezTo>
                    <a:pt x="2788" y="68"/>
                    <a:pt x="2386" y="10"/>
                    <a:pt x="1983" y="1"/>
                  </a:cubicBezTo>
                  <a:cubicBezTo>
                    <a:pt x="1963" y="1"/>
                    <a:pt x="1943" y="0"/>
                    <a:pt x="1922" y="0"/>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807" name="Google Shape;807;p33"/>
            <p:cNvSpPr/>
            <p:nvPr/>
          </p:nvSpPr>
          <p:spPr>
            <a:xfrm>
              <a:off x="4571600" y="4428150"/>
              <a:ext cx="27200" cy="40725"/>
            </a:xfrm>
            <a:custGeom>
              <a:avLst/>
              <a:gdLst/>
              <a:ahLst/>
              <a:cxnLst/>
              <a:rect l="l" t="t" r="r" b="b"/>
              <a:pathLst>
                <a:path w="1088" h="1629" extrusionOk="0">
                  <a:moveTo>
                    <a:pt x="217" y="1"/>
                  </a:moveTo>
                  <a:cubicBezTo>
                    <a:pt x="107" y="1"/>
                    <a:pt x="1" y="121"/>
                    <a:pt x="73" y="236"/>
                  </a:cubicBezTo>
                  <a:cubicBezTo>
                    <a:pt x="370" y="658"/>
                    <a:pt x="628" y="1099"/>
                    <a:pt x="849" y="1568"/>
                  </a:cubicBezTo>
                  <a:cubicBezTo>
                    <a:pt x="868" y="1610"/>
                    <a:pt x="903" y="1628"/>
                    <a:pt x="940" y="1628"/>
                  </a:cubicBezTo>
                  <a:cubicBezTo>
                    <a:pt x="1011" y="1628"/>
                    <a:pt x="1088" y="1561"/>
                    <a:pt x="1069" y="1472"/>
                  </a:cubicBezTo>
                  <a:cubicBezTo>
                    <a:pt x="935" y="945"/>
                    <a:pt x="686" y="457"/>
                    <a:pt x="322" y="45"/>
                  </a:cubicBezTo>
                  <a:cubicBezTo>
                    <a:pt x="291" y="14"/>
                    <a:pt x="254" y="1"/>
                    <a:pt x="217"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808" name="Google Shape;808;p33"/>
            <p:cNvSpPr/>
            <p:nvPr/>
          </p:nvSpPr>
          <p:spPr>
            <a:xfrm>
              <a:off x="4534300" y="4682325"/>
              <a:ext cx="22100" cy="23975"/>
            </a:xfrm>
            <a:custGeom>
              <a:avLst/>
              <a:gdLst/>
              <a:ahLst/>
              <a:cxnLst/>
              <a:rect l="l" t="t" r="r" b="b"/>
              <a:pathLst>
                <a:path w="884" h="959" extrusionOk="0">
                  <a:moveTo>
                    <a:pt x="711" y="1"/>
                  </a:moveTo>
                  <a:cubicBezTo>
                    <a:pt x="679" y="1"/>
                    <a:pt x="646" y="13"/>
                    <a:pt x="616" y="42"/>
                  </a:cubicBezTo>
                  <a:cubicBezTo>
                    <a:pt x="396" y="253"/>
                    <a:pt x="233" y="550"/>
                    <a:pt x="51" y="799"/>
                  </a:cubicBezTo>
                  <a:cubicBezTo>
                    <a:pt x="1" y="871"/>
                    <a:pt x="79" y="958"/>
                    <a:pt x="154" y="958"/>
                  </a:cubicBezTo>
                  <a:cubicBezTo>
                    <a:pt x="179" y="958"/>
                    <a:pt x="204" y="948"/>
                    <a:pt x="223" y="924"/>
                  </a:cubicBezTo>
                  <a:cubicBezTo>
                    <a:pt x="444" y="704"/>
                    <a:pt x="645" y="464"/>
                    <a:pt x="827" y="205"/>
                  </a:cubicBezTo>
                  <a:cubicBezTo>
                    <a:pt x="884" y="106"/>
                    <a:pt x="803" y="1"/>
                    <a:pt x="71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809" name="Google Shape;809;p33"/>
            <p:cNvSpPr/>
            <p:nvPr/>
          </p:nvSpPr>
          <p:spPr>
            <a:xfrm>
              <a:off x="4518625" y="4479600"/>
              <a:ext cx="36325" cy="19700"/>
            </a:xfrm>
            <a:custGeom>
              <a:avLst/>
              <a:gdLst/>
              <a:ahLst/>
              <a:cxnLst/>
              <a:rect l="l" t="t" r="r" b="b"/>
              <a:pathLst>
                <a:path w="1453" h="788" extrusionOk="0">
                  <a:moveTo>
                    <a:pt x="135" y="0"/>
                  </a:moveTo>
                  <a:cubicBezTo>
                    <a:pt x="50" y="0"/>
                    <a:pt x="0" y="149"/>
                    <a:pt x="94" y="200"/>
                  </a:cubicBezTo>
                  <a:cubicBezTo>
                    <a:pt x="438" y="411"/>
                    <a:pt x="802" y="602"/>
                    <a:pt x="1167" y="775"/>
                  </a:cubicBezTo>
                  <a:cubicBezTo>
                    <a:pt x="1187" y="783"/>
                    <a:pt x="1208" y="787"/>
                    <a:pt x="1228" y="787"/>
                  </a:cubicBezTo>
                  <a:cubicBezTo>
                    <a:pt x="1361" y="787"/>
                    <a:pt x="1452" y="609"/>
                    <a:pt x="1310" y="526"/>
                  </a:cubicBezTo>
                  <a:cubicBezTo>
                    <a:pt x="946" y="334"/>
                    <a:pt x="563" y="161"/>
                    <a:pt x="170" y="8"/>
                  </a:cubicBezTo>
                  <a:cubicBezTo>
                    <a:pt x="158" y="3"/>
                    <a:pt x="146" y="0"/>
                    <a:pt x="13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810" name="Google Shape;810;p33"/>
            <p:cNvSpPr/>
            <p:nvPr/>
          </p:nvSpPr>
          <p:spPr>
            <a:xfrm>
              <a:off x="4495675" y="4618475"/>
              <a:ext cx="32525" cy="22900"/>
            </a:xfrm>
            <a:custGeom>
              <a:avLst/>
              <a:gdLst/>
              <a:ahLst/>
              <a:cxnLst/>
              <a:rect l="l" t="t" r="r" b="b"/>
              <a:pathLst>
                <a:path w="1301" h="916" extrusionOk="0">
                  <a:moveTo>
                    <a:pt x="1092" y="1"/>
                  </a:moveTo>
                  <a:cubicBezTo>
                    <a:pt x="1076" y="1"/>
                    <a:pt x="1058" y="4"/>
                    <a:pt x="1040" y="10"/>
                  </a:cubicBezTo>
                  <a:cubicBezTo>
                    <a:pt x="638" y="77"/>
                    <a:pt x="245" y="470"/>
                    <a:pt x="44" y="786"/>
                  </a:cubicBezTo>
                  <a:cubicBezTo>
                    <a:pt x="1" y="850"/>
                    <a:pt x="60" y="915"/>
                    <a:pt x="121" y="915"/>
                  </a:cubicBezTo>
                  <a:cubicBezTo>
                    <a:pt x="141" y="915"/>
                    <a:pt x="161" y="908"/>
                    <a:pt x="178" y="891"/>
                  </a:cubicBezTo>
                  <a:cubicBezTo>
                    <a:pt x="322" y="757"/>
                    <a:pt x="485" y="632"/>
                    <a:pt x="647" y="527"/>
                  </a:cubicBezTo>
                  <a:cubicBezTo>
                    <a:pt x="810" y="431"/>
                    <a:pt x="1002" y="383"/>
                    <a:pt x="1155" y="288"/>
                  </a:cubicBezTo>
                  <a:cubicBezTo>
                    <a:pt x="1301" y="202"/>
                    <a:pt x="1232" y="1"/>
                    <a:pt x="1092"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811" name="Google Shape;811;p33"/>
            <p:cNvSpPr/>
            <p:nvPr/>
          </p:nvSpPr>
          <p:spPr>
            <a:xfrm>
              <a:off x="4478800" y="4552600"/>
              <a:ext cx="40025" cy="7925"/>
            </a:xfrm>
            <a:custGeom>
              <a:avLst/>
              <a:gdLst/>
              <a:ahLst/>
              <a:cxnLst/>
              <a:rect l="l" t="t" r="r" b="b"/>
              <a:pathLst>
                <a:path w="1601" h="317" extrusionOk="0">
                  <a:moveTo>
                    <a:pt x="1390" y="1"/>
                  </a:moveTo>
                  <a:cubicBezTo>
                    <a:pt x="968" y="10"/>
                    <a:pt x="546" y="20"/>
                    <a:pt x="125" y="49"/>
                  </a:cubicBezTo>
                  <a:cubicBezTo>
                    <a:pt x="0" y="77"/>
                    <a:pt x="0" y="250"/>
                    <a:pt x="125" y="278"/>
                  </a:cubicBezTo>
                  <a:cubicBezTo>
                    <a:pt x="546" y="298"/>
                    <a:pt x="968" y="317"/>
                    <a:pt x="1390" y="317"/>
                  </a:cubicBezTo>
                  <a:cubicBezTo>
                    <a:pt x="1600" y="317"/>
                    <a:pt x="1600" y="1"/>
                    <a:pt x="139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812" name="Google Shape;812;p33"/>
          <p:cNvGrpSpPr/>
          <p:nvPr/>
        </p:nvGrpSpPr>
        <p:grpSpPr>
          <a:xfrm>
            <a:off x="9615277" y="4192463"/>
            <a:ext cx="382971" cy="356597"/>
            <a:chOff x="4881650" y="2300800"/>
            <a:chExt cx="211275" cy="196725"/>
          </a:xfrm>
        </p:grpSpPr>
        <p:sp>
          <p:nvSpPr>
            <p:cNvPr id="813" name="Google Shape;813;p33"/>
            <p:cNvSpPr/>
            <p:nvPr/>
          </p:nvSpPr>
          <p:spPr>
            <a:xfrm>
              <a:off x="4885175" y="2302075"/>
              <a:ext cx="199850" cy="195450"/>
            </a:xfrm>
            <a:custGeom>
              <a:avLst/>
              <a:gdLst/>
              <a:ahLst/>
              <a:cxnLst/>
              <a:rect l="l" t="t" r="r" b="b"/>
              <a:pathLst>
                <a:path w="7994" h="7818" extrusionOk="0">
                  <a:moveTo>
                    <a:pt x="3826" y="0"/>
                  </a:moveTo>
                  <a:cubicBezTo>
                    <a:pt x="3558" y="0"/>
                    <a:pt x="3302" y="155"/>
                    <a:pt x="3203" y="513"/>
                  </a:cubicBezTo>
                  <a:cubicBezTo>
                    <a:pt x="3030" y="1136"/>
                    <a:pt x="2848" y="1758"/>
                    <a:pt x="2666" y="2381"/>
                  </a:cubicBezTo>
                  <a:cubicBezTo>
                    <a:pt x="2627" y="2382"/>
                    <a:pt x="2588" y="2382"/>
                    <a:pt x="2549" y="2382"/>
                  </a:cubicBezTo>
                  <a:cubicBezTo>
                    <a:pt x="2205" y="2382"/>
                    <a:pt x="1861" y="2345"/>
                    <a:pt x="1517" y="2285"/>
                  </a:cubicBezTo>
                  <a:cubicBezTo>
                    <a:pt x="1431" y="2228"/>
                    <a:pt x="1325" y="2189"/>
                    <a:pt x="1220" y="2180"/>
                  </a:cubicBezTo>
                  <a:lnTo>
                    <a:pt x="894" y="2141"/>
                  </a:lnTo>
                  <a:cubicBezTo>
                    <a:pt x="864" y="2138"/>
                    <a:pt x="835" y="2136"/>
                    <a:pt x="807" y="2136"/>
                  </a:cubicBezTo>
                  <a:cubicBezTo>
                    <a:pt x="64" y="2136"/>
                    <a:pt x="1" y="3319"/>
                    <a:pt x="702" y="3540"/>
                  </a:cubicBezTo>
                  <a:lnTo>
                    <a:pt x="770" y="3559"/>
                  </a:lnTo>
                  <a:cubicBezTo>
                    <a:pt x="1143" y="3962"/>
                    <a:pt x="1546" y="4345"/>
                    <a:pt x="1957" y="4699"/>
                  </a:cubicBezTo>
                  <a:cubicBezTo>
                    <a:pt x="1728" y="5447"/>
                    <a:pt x="1488" y="6194"/>
                    <a:pt x="1239" y="6941"/>
                  </a:cubicBezTo>
                  <a:cubicBezTo>
                    <a:pt x="1067" y="7463"/>
                    <a:pt x="1501" y="7818"/>
                    <a:pt x="1944" y="7818"/>
                  </a:cubicBezTo>
                  <a:cubicBezTo>
                    <a:pt x="2119" y="7818"/>
                    <a:pt x="2296" y="7763"/>
                    <a:pt x="2436" y="7641"/>
                  </a:cubicBezTo>
                  <a:lnTo>
                    <a:pt x="4027" y="6251"/>
                  </a:lnTo>
                  <a:cubicBezTo>
                    <a:pt x="4506" y="6577"/>
                    <a:pt x="4985" y="6874"/>
                    <a:pt x="5464" y="7171"/>
                  </a:cubicBezTo>
                  <a:cubicBezTo>
                    <a:pt x="5578" y="7242"/>
                    <a:pt x="5696" y="7274"/>
                    <a:pt x="5811" y="7274"/>
                  </a:cubicBezTo>
                  <a:cubicBezTo>
                    <a:pt x="6175" y="7274"/>
                    <a:pt x="6500" y="6952"/>
                    <a:pt x="6537" y="6558"/>
                  </a:cubicBezTo>
                  <a:cubicBezTo>
                    <a:pt x="6604" y="5782"/>
                    <a:pt x="6412" y="5083"/>
                    <a:pt x="6134" y="4412"/>
                  </a:cubicBezTo>
                  <a:lnTo>
                    <a:pt x="7485" y="3234"/>
                  </a:lnTo>
                  <a:cubicBezTo>
                    <a:pt x="7993" y="2803"/>
                    <a:pt x="7552" y="2055"/>
                    <a:pt x="6987" y="2017"/>
                  </a:cubicBezTo>
                  <a:cubicBezTo>
                    <a:pt x="6878" y="2014"/>
                    <a:pt x="6770" y="2012"/>
                    <a:pt x="6661" y="2012"/>
                  </a:cubicBezTo>
                  <a:cubicBezTo>
                    <a:pt x="6109" y="2012"/>
                    <a:pt x="5560" y="2053"/>
                    <a:pt x="5023" y="2141"/>
                  </a:cubicBezTo>
                  <a:cubicBezTo>
                    <a:pt x="4812" y="1682"/>
                    <a:pt x="4678" y="1203"/>
                    <a:pt x="4611" y="704"/>
                  </a:cubicBezTo>
                  <a:cubicBezTo>
                    <a:pt x="4557" y="273"/>
                    <a:pt x="4181" y="0"/>
                    <a:pt x="3826" y="0"/>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814" name="Google Shape;814;p33"/>
            <p:cNvSpPr/>
            <p:nvPr/>
          </p:nvSpPr>
          <p:spPr>
            <a:xfrm>
              <a:off x="4881650" y="2300800"/>
              <a:ext cx="211275" cy="193400"/>
            </a:xfrm>
            <a:custGeom>
              <a:avLst/>
              <a:gdLst/>
              <a:ahLst/>
              <a:cxnLst/>
              <a:rect l="l" t="t" r="r" b="b"/>
              <a:pathLst>
                <a:path w="8451" h="7736" extrusionOk="0">
                  <a:moveTo>
                    <a:pt x="4158" y="755"/>
                  </a:moveTo>
                  <a:cubicBezTo>
                    <a:pt x="4484" y="1397"/>
                    <a:pt x="4771" y="2068"/>
                    <a:pt x="5011" y="2748"/>
                  </a:cubicBezTo>
                  <a:cubicBezTo>
                    <a:pt x="5056" y="2868"/>
                    <a:pt x="5163" y="2928"/>
                    <a:pt x="5271" y="2928"/>
                  </a:cubicBezTo>
                  <a:cubicBezTo>
                    <a:pt x="5370" y="2928"/>
                    <a:pt x="5468" y="2878"/>
                    <a:pt x="5519" y="2777"/>
                  </a:cubicBezTo>
                  <a:lnTo>
                    <a:pt x="5576" y="2806"/>
                  </a:lnTo>
                  <a:lnTo>
                    <a:pt x="5643" y="2834"/>
                  </a:lnTo>
                  <a:cubicBezTo>
                    <a:pt x="5648" y="2839"/>
                    <a:pt x="5655" y="2842"/>
                    <a:pt x="5662" y="2842"/>
                  </a:cubicBezTo>
                  <a:cubicBezTo>
                    <a:pt x="5670" y="2842"/>
                    <a:pt x="5677" y="2839"/>
                    <a:pt x="5682" y="2834"/>
                  </a:cubicBezTo>
                  <a:cubicBezTo>
                    <a:pt x="5978" y="2901"/>
                    <a:pt x="6285" y="2930"/>
                    <a:pt x="6582" y="2930"/>
                  </a:cubicBezTo>
                  <a:cubicBezTo>
                    <a:pt x="6917" y="2949"/>
                    <a:pt x="7243" y="2959"/>
                    <a:pt x="7569" y="2959"/>
                  </a:cubicBezTo>
                  <a:cubicBezTo>
                    <a:pt x="7186" y="3515"/>
                    <a:pt x="6716" y="4013"/>
                    <a:pt x="6180" y="4434"/>
                  </a:cubicBezTo>
                  <a:lnTo>
                    <a:pt x="6170" y="4434"/>
                  </a:lnTo>
                  <a:cubicBezTo>
                    <a:pt x="6141" y="4463"/>
                    <a:pt x="6122" y="4492"/>
                    <a:pt x="6103" y="4530"/>
                  </a:cubicBezTo>
                  <a:cubicBezTo>
                    <a:pt x="5988" y="4540"/>
                    <a:pt x="5902" y="4645"/>
                    <a:pt x="5921" y="4760"/>
                  </a:cubicBezTo>
                  <a:cubicBezTo>
                    <a:pt x="5998" y="5526"/>
                    <a:pt x="6113" y="6255"/>
                    <a:pt x="6113" y="7011"/>
                  </a:cubicBezTo>
                  <a:cubicBezTo>
                    <a:pt x="5442" y="6580"/>
                    <a:pt x="4771" y="6120"/>
                    <a:pt x="4091" y="5699"/>
                  </a:cubicBezTo>
                  <a:cubicBezTo>
                    <a:pt x="4067" y="5681"/>
                    <a:pt x="4039" y="5674"/>
                    <a:pt x="4012" y="5674"/>
                  </a:cubicBezTo>
                  <a:cubicBezTo>
                    <a:pt x="3996" y="5674"/>
                    <a:pt x="3981" y="5676"/>
                    <a:pt x="3967" y="5680"/>
                  </a:cubicBezTo>
                  <a:cubicBezTo>
                    <a:pt x="3924" y="5627"/>
                    <a:pt x="3861" y="5601"/>
                    <a:pt x="3798" y="5601"/>
                  </a:cubicBezTo>
                  <a:cubicBezTo>
                    <a:pt x="3734" y="5601"/>
                    <a:pt x="3670" y="5627"/>
                    <a:pt x="3622" y="5680"/>
                  </a:cubicBezTo>
                  <a:cubicBezTo>
                    <a:pt x="3124" y="6216"/>
                    <a:pt x="2539" y="6676"/>
                    <a:pt x="1888" y="7021"/>
                  </a:cubicBezTo>
                  <a:cubicBezTo>
                    <a:pt x="2108" y="6245"/>
                    <a:pt x="2348" y="5431"/>
                    <a:pt x="2376" y="4635"/>
                  </a:cubicBezTo>
                  <a:cubicBezTo>
                    <a:pt x="2482" y="4520"/>
                    <a:pt x="2463" y="4329"/>
                    <a:pt x="2328" y="4233"/>
                  </a:cubicBezTo>
                  <a:cubicBezTo>
                    <a:pt x="1830" y="3869"/>
                    <a:pt x="1361" y="3467"/>
                    <a:pt x="920" y="3036"/>
                  </a:cubicBezTo>
                  <a:cubicBezTo>
                    <a:pt x="1562" y="3036"/>
                    <a:pt x="2213" y="3036"/>
                    <a:pt x="2836" y="2911"/>
                  </a:cubicBezTo>
                  <a:cubicBezTo>
                    <a:pt x="2884" y="2901"/>
                    <a:pt x="2922" y="2863"/>
                    <a:pt x="2942" y="2806"/>
                  </a:cubicBezTo>
                  <a:cubicBezTo>
                    <a:pt x="2980" y="2806"/>
                    <a:pt x="3009" y="2786"/>
                    <a:pt x="3028" y="2748"/>
                  </a:cubicBezTo>
                  <a:cubicBezTo>
                    <a:pt x="3411" y="2078"/>
                    <a:pt x="3746" y="1407"/>
                    <a:pt x="4158" y="755"/>
                  </a:cubicBezTo>
                  <a:close/>
                  <a:moveTo>
                    <a:pt x="4201" y="1"/>
                  </a:moveTo>
                  <a:cubicBezTo>
                    <a:pt x="4118" y="1"/>
                    <a:pt x="4034" y="42"/>
                    <a:pt x="3986" y="123"/>
                  </a:cubicBezTo>
                  <a:cubicBezTo>
                    <a:pt x="3497" y="880"/>
                    <a:pt x="3037" y="1733"/>
                    <a:pt x="2817" y="2614"/>
                  </a:cubicBezTo>
                  <a:cubicBezTo>
                    <a:pt x="2365" y="2534"/>
                    <a:pt x="1900" y="2516"/>
                    <a:pt x="1437" y="2516"/>
                  </a:cubicBezTo>
                  <a:cubicBezTo>
                    <a:pt x="1067" y="2516"/>
                    <a:pt x="698" y="2528"/>
                    <a:pt x="336" y="2528"/>
                  </a:cubicBezTo>
                  <a:cubicBezTo>
                    <a:pt x="115" y="2528"/>
                    <a:pt x="0" y="2796"/>
                    <a:pt x="154" y="2959"/>
                  </a:cubicBezTo>
                  <a:cubicBezTo>
                    <a:pt x="719" y="3620"/>
                    <a:pt x="1361" y="4195"/>
                    <a:pt x="2070" y="4674"/>
                  </a:cubicBezTo>
                  <a:cubicBezTo>
                    <a:pt x="1667" y="5517"/>
                    <a:pt x="1505" y="6523"/>
                    <a:pt x="1265" y="7404"/>
                  </a:cubicBezTo>
                  <a:cubicBezTo>
                    <a:pt x="1232" y="7552"/>
                    <a:pt x="1346" y="7727"/>
                    <a:pt x="1494" y="7727"/>
                  </a:cubicBezTo>
                  <a:cubicBezTo>
                    <a:pt x="1519" y="7727"/>
                    <a:pt x="1545" y="7722"/>
                    <a:pt x="1572" y="7711"/>
                  </a:cubicBezTo>
                  <a:cubicBezTo>
                    <a:pt x="2491" y="7347"/>
                    <a:pt x="3315" y="6772"/>
                    <a:pt x="3986" y="6034"/>
                  </a:cubicBezTo>
                  <a:cubicBezTo>
                    <a:pt x="4685" y="6647"/>
                    <a:pt x="5442" y="7213"/>
                    <a:pt x="6228" y="7701"/>
                  </a:cubicBezTo>
                  <a:cubicBezTo>
                    <a:pt x="6270" y="7725"/>
                    <a:pt x="6314" y="7735"/>
                    <a:pt x="6358" y="7735"/>
                  </a:cubicBezTo>
                  <a:cubicBezTo>
                    <a:pt x="6491" y="7735"/>
                    <a:pt x="6611" y="7633"/>
                    <a:pt x="6611" y="7481"/>
                  </a:cubicBezTo>
                  <a:cubicBezTo>
                    <a:pt x="6668" y="6647"/>
                    <a:pt x="6668" y="5728"/>
                    <a:pt x="6448" y="4904"/>
                  </a:cubicBezTo>
                  <a:cubicBezTo>
                    <a:pt x="6467" y="4894"/>
                    <a:pt x="6486" y="4885"/>
                    <a:pt x="6505" y="4875"/>
                  </a:cubicBezTo>
                  <a:cubicBezTo>
                    <a:pt x="7262" y="4338"/>
                    <a:pt x="7885" y="3639"/>
                    <a:pt x="8335" y="2834"/>
                  </a:cubicBezTo>
                  <a:cubicBezTo>
                    <a:pt x="8450" y="2643"/>
                    <a:pt x="8306" y="2403"/>
                    <a:pt x="8086" y="2403"/>
                  </a:cubicBezTo>
                  <a:lnTo>
                    <a:pt x="6592" y="2403"/>
                  </a:lnTo>
                  <a:cubicBezTo>
                    <a:pt x="6470" y="2403"/>
                    <a:pt x="6347" y="2399"/>
                    <a:pt x="6223" y="2399"/>
                  </a:cubicBezTo>
                  <a:cubicBezTo>
                    <a:pt x="5976" y="2399"/>
                    <a:pt x="5729" y="2416"/>
                    <a:pt x="5499" y="2518"/>
                  </a:cubicBezTo>
                  <a:cubicBezTo>
                    <a:pt x="5202" y="1694"/>
                    <a:pt x="4848" y="890"/>
                    <a:pt x="4417" y="123"/>
                  </a:cubicBezTo>
                  <a:cubicBezTo>
                    <a:pt x="4369" y="42"/>
                    <a:pt x="4285" y="1"/>
                    <a:pt x="420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1377330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3"/>
          <p:cNvSpPr txBox="1">
            <a:spLocks noGrp="1"/>
          </p:cNvSpPr>
          <p:nvPr>
            <p:ph type="title"/>
          </p:nvPr>
        </p:nvSpPr>
        <p:spPr>
          <a:xfrm>
            <a:off x="2293075" y="1598097"/>
            <a:ext cx="7568000" cy="3113600"/>
          </a:xfrm>
          <a:prstGeom prst="rect">
            <a:avLst/>
          </a:prstGeom>
        </p:spPr>
        <p:txBody>
          <a:bodyPr spcFirstLastPara="1" wrap="square" lIns="121900" tIns="121900" rIns="121900" bIns="121900" anchor="ctr" anchorCtr="0">
            <a:noAutofit/>
          </a:bodyPr>
          <a:lstStyle/>
          <a:p>
            <a:r>
              <a:rPr lang="en-US" dirty="0">
                <a:solidFill>
                  <a:srgbClr val="FF3399"/>
                </a:solidFill>
              </a:rPr>
              <a:t>Section 2 - Architecture</a:t>
            </a:r>
            <a:endParaRPr dirty="0">
              <a:solidFill>
                <a:srgbClr val="FF3399"/>
              </a:solidFill>
            </a:endParaRPr>
          </a:p>
        </p:txBody>
      </p:sp>
      <p:sp>
        <p:nvSpPr>
          <p:cNvPr id="1234" name="Google Shape;1234;p43"/>
          <p:cNvSpPr/>
          <p:nvPr/>
        </p:nvSpPr>
        <p:spPr>
          <a:xfrm rot="2852756">
            <a:off x="3515377" y="2054450"/>
            <a:ext cx="5140215" cy="5525300"/>
          </a:xfrm>
          <a:custGeom>
            <a:avLst/>
            <a:gdLst/>
            <a:ahLst/>
            <a:cxnLst/>
            <a:rect l="l" t="t" r="r" b="b"/>
            <a:pathLst>
              <a:path w="17061" h="19814" fill="none" extrusionOk="0">
                <a:moveTo>
                  <a:pt x="0" y="19699"/>
                </a:moveTo>
                <a:cubicBezTo>
                  <a:pt x="1138" y="19813"/>
                  <a:pt x="2139" y="18903"/>
                  <a:pt x="2730" y="17925"/>
                </a:cubicBezTo>
                <a:cubicBezTo>
                  <a:pt x="3322" y="16947"/>
                  <a:pt x="3708" y="15832"/>
                  <a:pt x="4527" y="15036"/>
                </a:cubicBezTo>
                <a:cubicBezTo>
                  <a:pt x="5596" y="13990"/>
                  <a:pt x="7257" y="13649"/>
                  <a:pt x="8144" y="12443"/>
                </a:cubicBezTo>
                <a:cubicBezTo>
                  <a:pt x="9031" y="11260"/>
                  <a:pt x="8872" y="9668"/>
                  <a:pt x="9577" y="8394"/>
                </a:cubicBezTo>
                <a:cubicBezTo>
                  <a:pt x="10191" y="7279"/>
                  <a:pt x="11329" y="6597"/>
                  <a:pt x="12352" y="5823"/>
                </a:cubicBezTo>
                <a:cubicBezTo>
                  <a:pt x="14354" y="4277"/>
                  <a:pt x="15969" y="2275"/>
                  <a:pt x="17061" y="0"/>
                </a:cubicBezTo>
              </a:path>
            </a:pathLst>
          </a:custGeom>
          <a:noFill/>
          <a:ln w="76200" cap="rnd" cmpd="sng">
            <a:solidFill>
              <a:srgbClr val="67C6EA"/>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1235" name="Google Shape;1235;p43"/>
          <p:cNvGrpSpPr/>
          <p:nvPr/>
        </p:nvGrpSpPr>
        <p:grpSpPr>
          <a:xfrm>
            <a:off x="960784" y="4567239"/>
            <a:ext cx="1644687" cy="1364151"/>
            <a:chOff x="2156925" y="4104375"/>
            <a:chExt cx="841875" cy="698275"/>
          </a:xfrm>
        </p:grpSpPr>
        <p:sp>
          <p:nvSpPr>
            <p:cNvPr id="1236" name="Google Shape;1236;p43"/>
            <p:cNvSpPr/>
            <p:nvPr/>
          </p:nvSpPr>
          <p:spPr>
            <a:xfrm>
              <a:off x="2199650" y="4131900"/>
              <a:ext cx="722775" cy="444800"/>
            </a:xfrm>
            <a:custGeom>
              <a:avLst/>
              <a:gdLst/>
              <a:ahLst/>
              <a:cxnLst/>
              <a:rect l="l" t="t" r="r" b="b"/>
              <a:pathLst>
                <a:path w="28911" h="17792" extrusionOk="0">
                  <a:moveTo>
                    <a:pt x="14833" y="0"/>
                  </a:moveTo>
                  <a:cubicBezTo>
                    <a:pt x="13124" y="0"/>
                    <a:pt x="11551" y="958"/>
                    <a:pt x="10080" y="1882"/>
                  </a:cubicBezTo>
                  <a:cubicBezTo>
                    <a:pt x="6352" y="4264"/>
                    <a:pt x="2538" y="6732"/>
                    <a:pt x="1" y="10356"/>
                  </a:cubicBezTo>
                  <a:lnTo>
                    <a:pt x="9735" y="16777"/>
                  </a:lnTo>
                  <a:cubicBezTo>
                    <a:pt x="10408" y="17208"/>
                    <a:pt x="11081" y="17657"/>
                    <a:pt x="11875" y="17761"/>
                  </a:cubicBezTo>
                  <a:cubicBezTo>
                    <a:pt x="12018" y="17782"/>
                    <a:pt x="12160" y="17791"/>
                    <a:pt x="12300" y="17791"/>
                  </a:cubicBezTo>
                  <a:cubicBezTo>
                    <a:pt x="13433" y="17791"/>
                    <a:pt x="14498" y="17167"/>
                    <a:pt x="15603" y="16829"/>
                  </a:cubicBezTo>
                  <a:cubicBezTo>
                    <a:pt x="16226" y="16651"/>
                    <a:pt x="16866" y="16562"/>
                    <a:pt x="17503" y="16562"/>
                  </a:cubicBezTo>
                  <a:cubicBezTo>
                    <a:pt x="18595" y="16562"/>
                    <a:pt x="19679" y="16823"/>
                    <a:pt x="20660" y="17347"/>
                  </a:cubicBezTo>
                  <a:cubicBezTo>
                    <a:pt x="22714" y="14499"/>
                    <a:pt x="25597" y="12307"/>
                    <a:pt x="28910" y="11099"/>
                  </a:cubicBezTo>
                  <a:cubicBezTo>
                    <a:pt x="26218" y="7629"/>
                    <a:pt x="23059" y="4557"/>
                    <a:pt x="19521" y="1985"/>
                  </a:cubicBezTo>
                  <a:cubicBezTo>
                    <a:pt x="18140" y="984"/>
                    <a:pt x="16587" y="18"/>
                    <a:pt x="14878" y="1"/>
                  </a:cubicBezTo>
                  <a:cubicBezTo>
                    <a:pt x="14863" y="0"/>
                    <a:pt x="14848" y="0"/>
                    <a:pt x="14833"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237" name="Google Shape;1237;p43"/>
            <p:cNvSpPr/>
            <p:nvPr/>
          </p:nvSpPr>
          <p:spPr>
            <a:xfrm>
              <a:off x="2156925" y="4547300"/>
              <a:ext cx="841875" cy="255350"/>
            </a:xfrm>
            <a:custGeom>
              <a:avLst/>
              <a:gdLst/>
              <a:ahLst/>
              <a:cxnLst/>
              <a:rect l="l" t="t" r="r" b="b"/>
              <a:pathLst>
                <a:path w="33675" h="10214" extrusionOk="0">
                  <a:moveTo>
                    <a:pt x="17710" y="679"/>
                  </a:moveTo>
                  <a:cubicBezTo>
                    <a:pt x="19804" y="679"/>
                    <a:pt x="21820" y="1825"/>
                    <a:pt x="23733" y="2715"/>
                  </a:cubicBezTo>
                  <a:cubicBezTo>
                    <a:pt x="26166" y="3837"/>
                    <a:pt x="28531" y="5097"/>
                    <a:pt x="30827" y="6478"/>
                  </a:cubicBezTo>
                  <a:cubicBezTo>
                    <a:pt x="31327" y="6771"/>
                    <a:pt x="31828" y="7082"/>
                    <a:pt x="32328" y="7410"/>
                  </a:cubicBezTo>
                  <a:cubicBezTo>
                    <a:pt x="33243" y="7980"/>
                    <a:pt x="32622" y="8739"/>
                    <a:pt x="31845" y="8963"/>
                  </a:cubicBezTo>
                  <a:cubicBezTo>
                    <a:pt x="30516" y="9326"/>
                    <a:pt x="28859" y="9188"/>
                    <a:pt x="27495" y="9257"/>
                  </a:cubicBezTo>
                  <a:cubicBezTo>
                    <a:pt x="24596" y="9395"/>
                    <a:pt x="21696" y="9481"/>
                    <a:pt x="18779" y="9516"/>
                  </a:cubicBezTo>
                  <a:cubicBezTo>
                    <a:pt x="18093" y="9520"/>
                    <a:pt x="17407" y="9522"/>
                    <a:pt x="16721" y="9522"/>
                  </a:cubicBezTo>
                  <a:cubicBezTo>
                    <a:pt x="14663" y="9522"/>
                    <a:pt x="12605" y="9503"/>
                    <a:pt x="10547" y="9464"/>
                  </a:cubicBezTo>
                  <a:cubicBezTo>
                    <a:pt x="9097" y="9429"/>
                    <a:pt x="7647" y="9378"/>
                    <a:pt x="6197" y="9326"/>
                  </a:cubicBezTo>
                  <a:cubicBezTo>
                    <a:pt x="6076" y="9321"/>
                    <a:pt x="5948" y="9319"/>
                    <a:pt x="5814" y="9319"/>
                  </a:cubicBezTo>
                  <a:cubicBezTo>
                    <a:pt x="5467" y="9319"/>
                    <a:pt x="5083" y="9331"/>
                    <a:pt x="4688" y="9331"/>
                  </a:cubicBezTo>
                  <a:cubicBezTo>
                    <a:pt x="3677" y="9331"/>
                    <a:pt x="2603" y="9253"/>
                    <a:pt x="1949" y="8695"/>
                  </a:cubicBezTo>
                  <a:lnTo>
                    <a:pt x="1949" y="8695"/>
                  </a:lnTo>
                  <a:cubicBezTo>
                    <a:pt x="1995" y="7851"/>
                    <a:pt x="4599" y="6320"/>
                    <a:pt x="4954" y="6098"/>
                  </a:cubicBezTo>
                  <a:cubicBezTo>
                    <a:pt x="6059" y="5408"/>
                    <a:pt x="7198" y="4821"/>
                    <a:pt x="8355" y="4234"/>
                  </a:cubicBezTo>
                  <a:cubicBezTo>
                    <a:pt x="10788" y="3043"/>
                    <a:pt x="13274" y="1973"/>
                    <a:pt x="15811" y="1024"/>
                  </a:cubicBezTo>
                  <a:cubicBezTo>
                    <a:pt x="16450" y="782"/>
                    <a:pt x="17083" y="679"/>
                    <a:pt x="17710" y="679"/>
                  </a:cubicBezTo>
                  <a:close/>
                  <a:moveTo>
                    <a:pt x="17981" y="1"/>
                  </a:moveTo>
                  <a:cubicBezTo>
                    <a:pt x="16435" y="1"/>
                    <a:pt x="15051" y="655"/>
                    <a:pt x="13636" y="1231"/>
                  </a:cubicBezTo>
                  <a:cubicBezTo>
                    <a:pt x="10685" y="2439"/>
                    <a:pt x="7802" y="3785"/>
                    <a:pt x="5075" y="5460"/>
                  </a:cubicBezTo>
                  <a:cubicBezTo>
                    <a:pt x="4532" y="5799"/>
                    <a:pt x="1" y="8325"/>
                    <a:pt x="1933" y="9246"/>
                  </a:cubicBezTo>
                  <a:lnTo>
                    <a:pt x="1933" y="9246"/>
                  </a:lnTo>
                  <a:cubicBezTo>
                    <a:pt x="2611" y="9705"/>
                    <a:pt x="3416" y="9751"/>
                    <a:pt x="4247" y="9809"/>
                  </a:cubicBezTo>
                  <a:cubicBezTo>
                    <a:pt x="6180" y="9964"/>
                    <a:pt x="8130" y="10034"/>
                    <a:pt x="10063" y="10103"/>
                  </a:cubicBezTo>
                  <a:cubicBezTo>
                    <a:pt x="12222" y="10180"/>
                    <a:pt x="14387" y="10214"/>
                    <a:pt x="16551" y="10214"/>
                  </a:cubicBezTo>
                  <a:cubicBezTo>
                    <a:pt x="18262" y="10214"/>
                    <a:pt x="19972" y="10192"/>
                    <a:pt x="21679" y="10154"/>
                  </a:cubicBezTo>
                  <a:cubicBezTo>
                    <a:pt x="23457" y="10103"/>
                    <a:pt x="25234" y="10034"/>
                    <a:pt x="27012" y="9930"/>
                  </a:cubicBezTo>
                  <a:cubicBezTo>
                    <a:pt x="28652" y="9844"/>
                    <a:pt x="30395" y="9878"/>
                    <a:pt x="32017" y="9567"/>
                  </a:cubicBezTo>
                  <a:cubicBezTo>
                    <a:pt x="32587" y="9447"/>
                    <a:pt x="33674" y="8946"/>
                    <a:pt x="33588" y="8187"/>
                  </a:cubicBezTo>
                  <a:cubicBezTo>
                    <a:pt x="33467" y="7099"/>
                    <a:pt x="32345" y="6668"/>
                    <a:pt x="31500" y="6167"/>
                  </a:cubicBezTo>
                  <a:cubicBezTo>
                    <a:pt x="28583" y="4390"/>
                    <a:pt x="25545" y="2819"/>
                    <a:pt x="22404" y="1455"/>
                  </a:cubicBezTo>
                  <a:cubicBezTo>
                    <a:pt x="21109" y="886"/>
                    <a:pt x="19642" y="75"/>
                    <a:pt x="18210" y="6"/>
                  </a:cubicBezTo>
                  <a:cubicBezTo>
                    <a:pt x="18133" y="2"/>
                    <a:pt x="18057" y="1"/>
                    <a:pt x="1798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38" name="Google Shape;1238;p43"/>
            <p:cNvSpPr/>
            <p:nvPr/>
          </p:nvSpPr>
          <p:spPr>
            <a:xfrm>
              <a:off x="2680100" y="4406600"/>
              <a:ext cx="308775" cy="353575"/>
            </a:xfrm>
            <a:custGeom>
              <a:avLst/>
              <a:gdLst/>
              <a:ahLst/>
              <a:cxnLst/>
              <a:rect l="l" t="t" r="r" b="b"/>
              <a:pathLst>
                <a:path w="12351" h="14143" extrusionOk="0">
                  <a:moveTo>
                    <a:pt x="9526" y="0"/>
                  </a:moveTo>
                  <a:cubicBezTo>
                    <a:pt x="8336" y="0"/>
                    <a:pt x="7005" y="862"/>
                    <a:pt x="6206" y="1509"/>
                  </a:cubicBezTo>
                  <a:cubicBezTo>
                    <a:pt x="4118" y="3131"/>
                    <a:pt x="2029" y="4891"/>
                    <a:pt x="113" y="6721"/>
                  </a:cubicBezTo>
                  <a:cubicBezTo>
                    <a:pt x="0" y="6820"/>
                    <a:pt x="96" y="6989"/>
                    <a:pt x="220" y="6989"/>
                  </a:cubicBezTo>
                  <a:cubicBezTo>
                    <a:pt x="247" y="6989"/>
                    <a:pt x="275" y="6981"/>
                    <a:pt x="303" y="6963"/>
                  </a:cubicBezTo>
                  <a:cubicBezTo>
                    <a:pt x="1770" y="5910"/>
                    <a:pt x="3151" y="4719"/>
                    <a:pt x="4549" y="3580"/>
                  </a:cubicBezTo>
                  <a:cubicBezTo>
                    <a:pt x="5350" y="2926"/>
                    <a:pt x="7791" y="600"/>
                    <a:pt x="9456" y="600"/>
                  </a:cubicBezTo>
                  <a:cubicBezTo>
                    <a:pt x="9944" y="600"/>
                    <a:pt x="10365" y="800"/>
                    <a:pt x="10659" y="1301"/>
                  </a:cubicBezTo>
                  <a:cubicBezTo>
                    <a:pt x="11660" y="3010"/>
                    <a:pt x="11436" y="5720"/>
                    <a:pt x="11505" y="7636"/>
                  </a:cubicBezTo>
                  <a:cubicBezTo>
                    <a:pt x="11591" y="9741"/>
                    <a:pt x="11505" y="11830"/>
                    <a:pt x="11591" y="13936"/>
                  </a:cubicBezTo>
                  <a:cubicBezTo>
                    <a:pt x="11608" y="14074"/>
                    <a:pt x="11716" y="14143"/>
                    <a:pt x="11824" y="14143"/>
                  </a:cubicBezTo>
                  <a:cubicBezTo>
                    <a:pt x="11932" y="14143"/>
                    <a:pt x="12040" y="14074"/>
                    <a:pt x="12057" y="13936"/>
                  </a:cubicBezTo>
                  <a:cubicBezTo>
                    <a:pt x="12350" y="11208"/>
                    <a:pt x="12195" y="8412"/>
                    <a:pt x="12023" y="5703"/>
                  </a:cubicBezTo>
                  <a:cubicBezTo>
                    <a:pt x="11936" y="4270"/>
                    <a:pt x="12074" y="1388"/>
                    <a:pt x="10728" y="387"/>
                  </a:cubicBezTo>
                  <a:cubicBezTo>
                    <a:pt x="10367" y="112"/>
                    <a:pt x="9956" y="0"/>
                    <a:pt x="952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39" name="Google Shape;1239;p43"/>
            <p:cNvSpPr/>
            <p:nvPr/>
          </p:nvSpPr>
          <p:spPr>
            <a:xfrm>
              <a:off x="2164275" y="4386675"/>
              <a:ext cx="333075" cy="383200"/>
            </a:xfrm>
            <a:custGeom>
              <a:avLst/>
              <a:gdLst/>
              <a:ahLst/>
              <a:cxnLst/>
              <a:rect l="l" t="t" r="r" b="b"/>
              <a:pathLst>
                <a:path w="13323" h="15328" extrusionOk="0">
                  <a:moveTo>
                    <a:pt x="1771" y="1"/>
                  </a:moveTo>
                  <a:cubicBezTo>
                    <a:pt x="1535" y="1"/>
                    <a:pt x="1294" y="83"/>
                    <a:pt x="1036" y="286"/>
                  </a:cubicBezTo>
                  <a:cubicBezTo>
                    <a:pt x="466" y="735"/>
                    <a:pt x="242" y="2064"/>
                    <a:pt x="156" y="2720"/>
                  </a:cubicBezTo>
                  <a:cubicBezTo>
                    <a:pt x="0" y="4032"/>
                    <a:pt x="69" y="5343"/>
                    <a:pt x="138" y="6672"/>
                  </a:cubicBezTo>
                  <a:cubicBezTo>
                    <a:pt x="276" y="9486"/>
                    <a:pt x="466" y="12368"/>
                    <a:pt x="932" y="15164"/>
                  </a:cubicBezTo>
                  <a:cubicBezTo>
                    <a:pt x="947" y="15277"/>
                    <a:pt x="1037" y="15327"/>
                    <a:pt x="1133" y="15327"/>
                  </a:cubicBezTo>
                  <a:cubicBezTo>
                    <a:pt x="1257" y="15327"/>
                    <a:pt x="1391" y="15241"/>
                    <a:pt x="1381" y="15095"/>
                  </a:cubicBezTo>
                  <a:cubicBezTo>
                    <a:pt x="1243" y="12920"/>
                    <a:pt x="950" y="10728"/>
                    <a:pt x="794" y="8536"/>
                  </a:cubicBezTo>
                  <a:cubicBezTo>
                    <a:pt x="622" y="6275"/>
                    <a:pt x="311" y="3790"/>
                    <a:pt x="984" y="1581"/>
                  </a:cubicBezTo>
                  <a:cubicBezTo>
                    <a:pt x="1167" y="1000"/>
                    <a:pt x="1484" y="788"/>
                    <a:pt x="1861" y="788"/>
                  </a:cubicBezTo>
                  <a:cubicBezTo>
                    <a:pt x="2659" y="788"/>
                    <a:pt x="3723" y="1740"/>
                    <a:pt x="4332" y="2150"/>
                  </a:cubicBezTo>
                  <a:cubicBezTo>
                    <a:pt x="5230" y="2754"/>
                    <a:pt x="6162" y="3410"/>
                    <a:pt x="7094" y="4014"/>
                  </a:cubicBezTo>
                  <a:cubicBezTo>
                    <a:pt x="9062" y="5326"/>
                    <a:pt x="10995" y="6776"/>
                    <a:pt x="13083" y="7915"/>
                  </a:cubicBezTo>
                  <a:cubicBezTo>
                    <a:pt x="13100" y="7926"/>
                    <a:pt x="13118" y="7931"/>
                    <a:pt x="13136" y="7931"/>
                  </a:cubicBezTo>
                  <a:cubicBezTo>
                    <a:pt x="13229" y="7931"/>
                    <a:pt x="13323" y="7798"/>
                    <a:pt x="13221" y="7725"/>
                  </a:cubicBezTo>
                  <a:cubicBezTo>
                    <a:pt x="11167" y="5999"/>
                    <a:pt x="8803" y="4532"/>
                    <a:pt x="6593" y="3013"/>
                  </a:cubicBezTo>
                  <a:cubicBezTo>
                    <a:pt x="5403" y="2202"/>
                    <a:pt x="4229" y="1374"/>
                    <a:pt x="3055" y="580"/>
                  </a:cubicBezTo>
                  <a:cubicBezTo>
                    <a:pt x="2600" y="269"/>
                    <a:pt x="2195" y="1"/>
                    <a:pt x="177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0" name="Google Shape;1240;p43"/>
            <p:cNvSpPr/>
            <p:nvPr/>
          </p:nvSpPr>
          <p:spPr>
            <a:xfrm>
              <a:off x="2175975" y="4104375"/>
              <a:ext cx="762750" cy="320850"/>
            </a:xfrm>
            <a:custGeom>
              <a:avLst/>
              <a:gdLst/>
              <a:ahLst/>
              <a:cxnLst/>
              <a:rect l="l" t="t" r="r" b="b"/>
              <a:pathLst>
                <a:path w="30510" h="12834" extrusionOk="0">
                  <a:moveTo>
                    <a:pt x="16453" y="1"/>
                  </a:moveTo>
                  <a:cubicBezTo>
                    <a:pt x="15325" y="1"/>
                    <a:pt x="14220" y="820"/>
                    <a:pt x="13340" y="1378"/>
                  </a:cubicBezTo>
                  <a:cubicBezTo>
                    <a:pt x="11718" y="2413"/>
                    <a:pt x="10130" y="3483"/>
                    <a:pt x="8576" y="4623"/>
                  </a:cubicBezTo>
                  <a:cubicBezTo>
                    <a:pt x="5573" y="6797"/>
                    <a:pt x="2725" y="9179"/>
                    <a:pt x="67" y="11768"/>
                  </a:cubicBezTo>
                  <a:cubicBezTo>
                    <a:pt x="0" y="11835"/>
                    <a:pt x="58" y="11933"/>
                    <a:pt x="128" y="11933"/>
                  </a:cubicBezTo>
                  <a:cubicBezTo>
                    <a:pt x="148" y="11933"/>
                    <a:pt x="169" y="11925"/>
                    <a:pt x="188" y="11906"/>
                  </a:cubicBezTo>
                  <a:cubicBezTo>
                    <a:pt x="2674" y="9835"/>
                    <a:pt x="5193" y="7816"/>
                    <a:pt x="7817" y="5917"/>
                  </a:cubicBezTo>
                  <a:cubicBezTo>
                    <a:pt x="9008" y="5054"/>
                    <a:pt x="10233" y="4226"/>
                    <a:pt x="11459" y="3414"/>
                  </a:cubicBezTo>
                  <a:cubicBezTo>
                    <a:pt x="12839" y="2500"/>
                    <a:pt x="14289" y="1378"/>
                    <a:pt x="15860" y="808"/>
                  </a:cubicBezTo>
                  <a:cubicBezTo>
                    <a:pt x="16057" y="740"/>
                    <a:pt x="16256" y="709"/>
                    <a:pt x="16457" y="709"/>
                  </a:cubicBezTo>
                  <a:cubicBezTo>
                    <a:pt x="17824" y="709"/>
                    <a:pt x="19248" y="2140"/>
                    <a:pt x="20227" y="2862"/>
                  </a:cubicBezTo>
                  <a:cubicBezTo>
                    <a:pt x="21573" y="3846"/>
                    <a:pt x="22919" y="4830"/>
                    <a:pt x="24231" y="5865"/>
                  </a:cubicBezTo>
                  <a:cubicBezTo>
                    <a:pt x="26561" y="7677"/>
                    <a:pt x="28736" y="9783"/>
                    <a:pt x="29771" y="12596"/>
                  </a:cubicBezTo>
                  <a:cubicBezTo>
                    <a:pt x="29833" y="12762"/>
                    <a:pt x="29973" y="12834"/>
                    <a:pt x="30109" y="12834"/>
                  </a:cubicBezTo>
                  <a:cubicBezTo>
                    <a:pt x="30313" y="12834"/>
                    <a:pt x="30510" y="12672"/>
                    <a:pt x="30427" y="12424"/>
                  </a:cubicBezTo>
                  <a:cubicBezTo>
                    <a:pt x="29391" y="9593"/>
                    <a:pt x="27320" y="7488"/>
                    <a:pt x="25025" y="5606"/>
                  </a:cubicBezTo>
                  <a:cubicBezTo>
                    <a:pt x="23817" y="4640"/>
                    <a:pt x="22557" y="3742"/>
                    <a:pt x="21331" y="2827"/>
                  </a:cubicBezTo>
                  <a:cubicBezTo>
                    <a:pt x="20002" y="1844"/>
                    <a:pt x="18673" y="515"/>
                    <a:pt x="17051" y="83"/>
                  </a:cubicBezTo>
                  <a:cubicBezTo>
                    <a:pt x="16852" y="26"/>
                    <a:pt x="16652" y="1"/>
                    <a:pt x="1645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1" name="Google Shape;1241;p43"/>
            <p:cNvSpPr/>
            <p:nvPr/>
          </p:nvSpPr>
          <p:spPr>
            <a:xfrm>
              <a:off x="2480975" y="4310100"/>
              <a:ext cx="26350" cy="128400"/>
            </a:xfrm>
            <a:custGeom>
              <a:avLst/>
              <a:gdLst/>
              <a:ahLst/>
              <a:cxnLst/>
              <a:rect l="l" t="t" r="r" b="b"/>
              <a:pathLst>
                <a:path w="1054" h="5136" extrusionOk="0">
                  <a:moveTo>
                    <a:pt x="510" y="1"/>
                  </a:moveTo>
                  <a:cubicBezTo>
                    <a:pt x="368" y="1"/>
                    <a:pt x="225" y="87"/>
                    <a:pt x="173" y="260"/>
                  </a:cubicBezTo>
                  <a:cubicBezTo>
                    <a:pt x="1" y="985"/>
                    <a:pt x="104" y="1744"/>
                    <a:pt x="139" y="2486"/>
                  </a:cubicBezTo>
                  <a:cubicBezTo>
                    <a:pt x="173" y="3315"/>
                    <a:pt x="122" y="4229"/>
                    <a:pt x="415" y="5006"/>
                  </a:cubicBezTo>
                  <a:cubicBezTo>
                    <a:pt x="441" y="5092"/>
                    <a:pt x="514" y="5136"/>
                    <a:pt x="588" y="5136"/>
                  </a:cubicBezTo>
                  <a:cubicBezTo>
                    <a:pt x="661" y="5136"/>
                    <a:pt x="734" y="5092"/>
                    <a:pt x="760" y="5006"/>
                  </a:cubicBezTo>
                  <a:cubicBezTo>
                    <a:pt x="985" y="4316"/>
                    <a:pt x="916" y="3556"/>
                    <a:pt x="933" y="2831"/>
                  </a:cubicBezTo>
                  <a:cubicBezTo>
                    <a:pt x="933" y="1986"/>
                    <a:pt x="1054" y="1088"/>
                    <a:pt x="847" y="260"/>
                  </a:cubicBezTo>
                  <a:cubicBezTo>
                    <a:pt x="795" y="87"/>
                    <a:pt x="652" y="1"/>
                    <a:pt x="51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2" name="Google Shape;1242;p43"/>
            <p:cNvSpPr/>
            <p:nvPr/>
          </p:nvSpPr>
          <p:spPr>
            <a:xfrm>
              <a:off x="2425425" y="4293225"/>
              <a:ext cx="132475" cy="80100"/>
            </a:xfrm>
            <a:custGeom>
              <a:avLst/>
              <a:gdLst/>
              <a:ahLst/>
              <a:cxnLst/>
              <a:rect l="l" t="t" r="r" b="b"/>
              <a:pathLst>
                <a:path w="5299" h="3204" extrusionOk="0">
                  <a:moveTo>
                    <a:pt x="2922" y="0"/>
                  </a:moveTo>
                  <a:cubicBezTo>
                    <a:pt x="2878" y="0"/>
                    <a:pt x="2835" y="6"/>
                    <a:pt x="2792" y="20"/>
                  </a:cubicBezTo>
                  <a:cubicBezTo>
                    <a:pt x="2223" y="210"/>
                    <a:pt x="1878" y="676"/>
                    <a:pt x="1481" y="1090"/>
                  </a:cubicBezTo>
                  <a:cubicBezTo>
                    <a:pt x="946" y="1660"/>
                    <a:pt x="462" y="2281"/>
                    <a:pt x="65" y="2937"/>
                  </a:cubicBezTo>
                  <a:cubicBezTo>
                    <a:pt x="0" y="3080"/>
                    <a:pt x="112" y="3204"/>
                    <a:pt x="238" y="3204"/>
                  </a:cubicBezTo>
                  <a:cubicBezTo>
                    <a:pt x="279" y="3204"/>
                    <a:pt x="321" y="3191"/>
                    <a:pt x="359" y="3161"/>
                  </a:cubicBezTo>
                  <a:cubicBezTo>
                    <a:pt x="1049" y="2471"/>
                    <a:pt x="1671" y="1746"/>
                    <a:pt x="2395" y="1090"/>
                  </a:cubicBezTo>
                  <a:cubicBezTo>
                    <a:pt x="2564" y="937"/>
                    <a:pt x="2709" y="876"/>
                    <a:pt x="2840" y="876"/>
                  </a:cubicBezTo>
                  <a:cubicBezTo>
                    <a:pt x="3166" y="876"/>
                    <a:pt x="3402" y="1255"/>
                    <a:pt x="3673" y="1539"/>
                  </a:cubicBezTo>
                  <a:cubicBezTo>
                    <a:pt x="4035" y="1918"/>
                    <a:pt x="4346" y="2367"/>
                    <a:pt x="4726" y="2747"/>
                  </a:cubicBezTo>
                  <a:cubicBezTo>
                    <a:pt x="4792" y="2813"/>
                    <a:pt x="4863" y="2841"/>
                    <a:pt x="4931" y="2841"/>
                  </a:cubicBezTo>
                  <a:cubicBezTo>
                    <a:pt x="5130" y="2841"/>
                    <a:pt x="5299" y="2603"/>
                    <a:pt x="5209" y="2384"/>
                  </a:cubicBezTo>
                  <a:cubicBezTo>
                    <a:pt x="4898" y="1763"/>
                    <a:pt x="4484" y="1211"/>
                    <a:pt x="3983" y="745"/>
                  </a:cubicBezTo>
                  <a:cubicBezTo>
                    <a:pt x="3781" y="527"/>
                    <a:pt x="3326" y="0"/>
                    <a:pt x="292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3" name="Google Shape;1243;p43"/>
            <p:cNvSpPr/>
            <p:nvPr/>
          </p:nvSpPr>
          <p:spPr>
            <a:xfrm>
              <a:off x="2627250" y="4310225"/>
              <a:ext cx="24625" cy="127300"/>
            </a:xfrm>
            <a:custGeom>
              <a:avLst/>
              <a:gdLst/>
              <a:ahLst/>
              <a:cxnLst/>
              <a:rect l="l" t="t" r="r" b="b"/>
              <a:pathLst>
                <a:path w="985" h="5092" extrusionOk="0">
                  <a:moveTo>
                    <a:pt x="484" y="0"/>
                  </a:moveTo>
                  <a:cubicBezTo>
                    <a:pt x="372" y="0"/>
                    <a:pt x="260" y="73"/>
                    <a:pt x="260" y="220"/>
                  </a:cubicBezTo>
                  <a:cubicBezTo>
                    <a:pt x="87" y="1704"/>
                    <a:pt x="1" y="3430"/>
                    <a:pt x="225" y="4898"/>
                  </a:cubicBezTo>
                  <a:cubicBezTo>
                    <a:pt x="260" y="5027"/>
                    <a:pt x="372" y="5092"/>
                    <a:pt x="484" y="5092"/>
                  </a:cubicBezTo>
                  <a:cubicBezTo>
                    <a:pt x="596" y="5092"/>
                    <a:pt x="709" y="5027"/>
                    <a:pt x="743" y="4898"/>
                  </a:cubicBezTo>
                  <a:cubicBezTo>
                    <a:pt x="985" y="3430"/>
                    <a:pt x="881" y="1704"/>
                    <a:pt x="709" y="220"/>
                  </a:cubicBezTo>
                  <a:cubicBezTo>
                    <a:pt x="709" y="73"/>
                    <a:pt x="596" y="0"/>
                    <a:pt x="48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4" name="Google Shape;1244;p43"/>
            <p:cNvSpPr/>
            <p:nvPr/>
          </p:nvSpPr>
          <p:spPr>
            <a:xfrm>
              <a:off x="2598350" y="4384175"/>
              <a:ext cx="93525" cy="60325"/>
            </a:xfrm>
            <a:custGeom>
              <a:avLst/>
              <a:gdLst/>
              <a:ahLst/>
              <a:cxnLst/>
              <a:rect l="l" t="t" r="r" b="b"/>
              <a:pathLst>
                <a:path w="3741" h="2413" extrusionOk="0">
                  <a:moveTo>
                    <a:pt x="3492" y="0"/>
                  </a:moveTo>
                  <a:cubicBezTo>
                    <a:pt x="3458" y="0"/>
                    <a:pt x="3421" y="13"/>
                    <a:pt x="3383" y="41"/>
                  </a:cubicBezTo>
                  <a:cubicBezTo>
                    <a:pt x="2800" y="490"/>
                    <a:pt x="2281" y="1030"/>
                    <a:pt x="1861" y="1627"/>
                  </a:cubicBezTo>
                  <a:lnTo>
                    <a:pt x="1861" y="1627"/>
                  </a:lnTo>
                  <a:cubicBezTo>
                    <a:pt x="1621" y="1496"/>
                    <a:pt x="1380" y="1368"/>
                    <a:pt x="1157" y="1232"/>
                  </a:cubicBezTo>
                  <a:cubicBezTo>
                    <a:pt x="829" y="1025"/>
                    <a:pt x="553" y="731"/>
                    <a:pt x="156" y="680"/>
                  </a:cubicBezTo>
                  <a:cubicBezTo>
                    <a:pt x="87" y="680"/>
                    <a:pt x="0" y="714"/>
                    <a:pt x="35" y="800"/>
                  </a:cubicBezTo>
                  <a:cubicBezTo>
                    <a:pt x="242" y="1456"/>
                    <a:pt x="1226" y="1991"/>
                    <a:pt x="1795" y="2371"/>
                  </a:cubicBezTo>
                  <a:cubicBezTo>
                    <a:pt x="1846" y="2399"/>
                    <a:pt x="1902" y="2413"/>
                    <a:pt x="1958" y="2413"/>
                  </a:cubicBezTo>
                  <a:cubicBezTo>
                    <a:pt x="2075" y="2413"/>
                    <a:pt x="2192" y="2355"/>
                    <a:pt x="2261" y="2250"/>
                  </a:cubicBezTo>
                  <a:cubicBezTo>
                    <a:pt x="2693" y="1594"/>
                    <a:pt x="3159" y="990"/>
                    <a:pt x="3642" y="386"/>
                  </a:cubicBezTo>
                  <a:cubicBezTo>
                    <a:pt x="3741" y="245"/>
                    <a:pt x="3644" y="0"/>
                    <a:pt x="349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5" name="Google Shape;1245;p43"/>
            <p:cNvSpPr/>
            <p:nvPr/>
          </p:nvSpPr>
          <p:spPr>
            <a:xfrm>
              <a:off x="2464200" y="4528150"/>
              <a:ext cx="32075" cy="23300"/>
            </a:xfrm>
            <a:custGeom>
              <a:avLst/>
              <a:gdLst/>
              <a:ahLst/>
              <a:cxnLst/>
              <a:rect l="l" t="t" r="r" b="b"/>
              <a:pathLst>
                <a:path w="1283" h="932" extrusionOk="0">
                  <a:moveTo>
                    <a:pt x="1143" y="1"/>
                  </a:moveTo>
                  <a:cubicBezTo>
                    <a:pt x="1130" y="1"/>
                    <a:pt x="1116" y="4"/>
                    <a:pt x="1103" y="12"/>
                  </a:cubicBezTo>
                  <a:cubicBezTo>
                    <a:pt x="758" y="237"/>
                    <a:pt x="413" y="478"/>
                    <a:pt x="85" y="737"/>
                  </a:cubicBezTo>
                  <a:cubicBezTo>
                    <a:pt x="0" y="794"/>
                    <a:pt x="55" y="932"/>
                    <a:pt x="144" y="932"/>
                  </a:cubicBezTo>
                  <a:cubicBezTo>
                    <a:pt x="163" y="932"/>
                    <a:pt x="184" y="925"/>
                    <a:pt x="206" y="910"/>
                  </a:cubicBezTo>
                  <a:cubicBezTo>
                    <a:pt x="551" y="685"/>
                    <a:pt x="896" y="444"/>
                    <a:pt x="1224" y="168"/>
                  </a:cubicBezTo>
                  <a:cubicBezTo>
                    <a:pt x="1283" y="109"/>
                    <a:pt x="1217" y="1"/>
                    <a:pt x="114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6" name="Google Shape;1246;p43"/>
            <p:cNvSpPr/>
            <p:nvPr/>
          </p:nvSpPr>
          <p:spPr>
            <a:xfrm>
              <a:off x="2480575" y="4483450"/>
              <a:ext cx="98725" cy="76625"/>
            </a:xfrm>
            <a:custGeom>
              <a:avLst/>
              <a:gdLst/>
              <a:ahLst/>
              <a:cxnLst/>
              <a:rect l="l" t="t" r="r" b="b"/>
              <a:pathLst>
                <a:path w="3949" h="3065" extrusionOk="0">
                  <a:moveTo>
                    <a:pt x="3748" y="1"/>
                  </a:moveTo>
                  <a:cubicBezTo>
                    <a:pt x="3725" y="1"/>
                    <a:pt x="3700" y="7"/>
                    <a:pt x="3676" y="22"/>
                  </a:cubicBezTo>
                  <a:cubicBezTo>
                    <a:pt x="2399" y="851"/>
                    <a:pt x="1260" y="1904"/>
                    <a:pt x="86" y="2853"/>
                  </a:cubicBezTo>
                  <a:cubicBezTo>
                    <a:pt x="1" y="2924"/>
                    <a:pt x="79" y="3065"/>
                    <a:pt x="177" y="3065"/>
                  </a:cubicBezTo>
                  <a:cubicBezTo>
                    <a:pt x="198" y="3065"/>
                    <a:pt x="220" y="3058"/>
                    <a:pt x="241" y="3043"/>
                  </a:cubicBezTo>
                  <a:cubicBezTo>
                    <a:pt x="1449" y="2145"/>
                    <a:pt x="2744" y="1282"/>
                    <a:pt x="3849" y="264"/>
                  </a:cubicBezTo>
                  <a:cubicBezTo>
                    <a:pt x="3948" y="150"/>
                    <a:pt x="3860" y="1"/>
                    <a:pt x="3748"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7" name="Google Shape;1247;p43"/>
            <p:cNvSpPr/>
            <p:nvPr/>
          </p:nvSpPr>
          <p:spPr>
            <a:xfrm>
              <a:off x="2573700" y="4465100"/>
              <a:ext cx="110925" cy="73175"/>
            </a:xfrm>
            <a:custGeom>
              <a:avLst/>
              <a:gdLst/>
              <a:ahLst/>
              <a:cxnLst/>
              <a:rect l="l" t="t" r="r" b="b"/>
              <a:pathLst>
                <a:path w="4437" h="2927" extrusionOk="0">
                  <a:moveTo>
                    <a:pt x="4241" y="0"/>
                  </a:moveTo>
                  <a:cubicBezTo>
                    <a:pt x="4222" y="0"/>
                    <a:pt x="4201" y="5"/>
                    <a:pt x="4180" y="14"/>
                  </a:cubicBezTo>
                  <a:cubicBezTo>
                    <a:pt x="2730" y="739"/>
                    <a:pt x="1314" y="1775"/>
                    <a:pt x="72" y="2793"/>
                  </a:cubicBezTo>
                  <a:cubicBezTo>
                    <a:pt x="0" y="2836"/>
                    <a:pt x="59" y="2927"/>
                    <a:pt x="121" y="2927"/>
                  </a:cubicBezTo>
                  <a:cubicBezTo>
                    <a:pt x="134" y="2927"/>
                    <a:pt x="146" y="2923"/>
                    <a:pt x="158" y="2914"/>
                  </a:cubicBezTo>
                  <a:cubicBezTo>
                    <a:pt x="1556" y="2085"/>
                    <a:pt x="3023" y="1240"/>
                    <a:pt x="4318" y="256"/>
                  </a:cubicBezTo>
                  <a:cubicBezTo>
                    <a:pt x="4437" y="167"/>
                    <a:pt x="4363" y="0"/>
                    <a:pt x="4241"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8" name="Google Shape;1248;p43"/>
            <p:cNvSpPr/>
            <p:nvPr/>
          </p:nvSpPr>
          <p:spPr>
            <a:xfrm>
              <a:off x="2639675" y="4467500"/>
              <a:ext cx="85450" cy="63400"/>
            </a:xfrm>
            <a:custGeom>
              <a:avLst/>
              <a:gdLst/>
              <a:ahLst/>
              <a:cxnLst/>
              <a:rect l="l" t="t" r="r" b="b"/>
              <a:pathLst>
                <a:path w="3418" h="2536" extrusionOk="0">
                  <a:moveTo>
                    <a:pt x="3212" y="0"/>
                  </a:moveTo>
                  <a:cubicBezTo>
                    <a:pt x="3190" y="0"/>
                    <a:pt x="3167" y="7"/>
                    <a:pt x="3146" y="22"/>
                  </a:cubicBezTo>
                  <a:cubicBezTo>
                    <a:pt x="2058" y="712"/>
                    <a:pt x="1075" y="1575"/>
                    <a:pt x="73" y="2369"/>
                  </a:cubicBezTo>
                  <a:cubicBezTo>
                    <a:pt x="0" y="2428"/>
                    <a:pt x="64" y="2536"/>
                    <a:pt x="137" y="2536"/>
                  </a:cubicBezTo>
                  <a:cubicBezTo>
                    <a:pt x="150" y="2536"/>
                    <a:pt x="164" y="2532"/>
                    <a:pt x="177" y="2524"/>
                  </a:cubicBezTo>
                  <a:lnTo>
                    <a:pt x="177" y="2507"/>
                  </a:lnTo>
                  <a:cubicBezTo>
                    <a:pt x="1230" y="1782"/>
                    <a:pt x="2334" y="1075"/>
                    <a:pt x="3318" y="246"/>
                  </a:cubicBezTo>
                  <a:cubicBezTo>
                    <a:pt x="3418" y="147"/>
                    <a:pt x="3318" y="0"/>
                    <a:pt x="321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9" name="Google Shape;1249;p43"/>
            <p:cNvSpPr/>
            <p:nvPr/>
          </p:nvSpPr>
          <p:spPr>
            <a:xfrm>
              <a:off x="2678350" y="4525000"/>
              <a:ext cx="30175" cy="23950"/>
            </a:xfrm>
            <a:custGeom>
              <a:avLst/>
              <a:gdLst/>
              <a:ahLst/>
              <a:cxnLst/>
              <a:rect l="l" t="t" r="r" b="b"/>
              <a:pathLst>
                <a:path w="1207" h="958" extrusionOk="0">
                  <a:moveTo>
                    <a:pt x="1065" y="0"/>
                  </a:moveTo>
                  <a:cubicBezTo>
                    <a:pt x="1048" y="0"/>
                    <a:pt x="1030" y="5"/>
                    <a:pt x="1012" y="17"/>
                  </a:cubicBezTo>
                  <a:cubicBezTo>
                    <a:pt x="684" y="242"/>
                    <a:pt x="373" y="483"/>
                    <a:pt x="97" y="760"/>
                  </a:cubicBezTo>
                  <a:cubicBezTo>
                    <a:pt x="1" y="842"/>
                    <a:pt x="91" y="957"/>
                    <a:pt x="192" y="957"/>
                  </a:cubicBezTo>
                  <a:cubicBezTo>
                    <a:pt x="218" y="957"/>
                    <a:pt x="245" y="950"/>
                    <a:pt x="270" y="932"/>
                  </a:cubicBezTo>
                  <a:cubicBezTo>
                    <a:pt x="580" y="708"/>
                    <a:pt x="874" y="449"/>
                    <a:pt x="1150" y="190"/>
                  </a:cubicBezTo>
                  <a:cubicBezTo>
                    <a:pt x="1207" y="119"/>
                    <a:pt x="1146" y="0"/>
                    <a:pt x="106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50" name="Google Shape;1250;p43"/>
            <p:cNvSpPr/>
            <p:nvPr/>
          </p:nvSpPr>
          <p:spPr>
            <a:xfrm>
              <a:off x="2294450" y="4245775"/>
              <a:ext cx="145400" cy="103950"/>
            </a:xfrm>
            <a:custGeom>
              <a:avLst/>
              <a:gdLst/>
              <a:ahLst/>
              <a:cxnLst/>
              <a:rect l="l" t="t" r="r" b="b"/>
              <a:pathLst>
                <a:path w="5816" h="4158" extrusionOk="0">
                  <a:moveTo>
                    <a:pt x="5557" y="0"/>
                  </a:moveTo>
                  <a:cubicBezTo>
                    <a:pt x="5531" y="0"/>
                    <a:pt x="5504" y="6"/>
                    <a:pt x="5477" y="19"/>
                  </a:cubicBezTo>
                  <a:cubicBezTo>
                    <a:pt x="3544" y="1176"/>
                    <a:pt x="1732" y="2522"/>
                    <a:pt x="57" y="4024"/>
                  </a:cubicBezTo>
                  <a:cubicBezTo>
                    <a:pt x="0" y="4067"/>
                    <a:pt x="50" y="4157"/>
                    <a:pt x="108" y="4157"/>
                  </a:cubicBezTo>
                  <a:cubicBezTo>
                    <a:pt x="120" y="4157"/>
                    <a:pt x="132" y="4153"/>
                    <a:pt x="144" y="4144"/>
                  </a:cubicBezTo>
                  <a:lnTo>
                    <a:pt x="161" y="4144"/>
                  </a:lnTo>
                  <a:cubicBezTo>
                    <a:pt x="2111" y="3040"/>
                    <a:pt x="3975" y="1745"/>
                    <a:pt x="5684" y="296"/>
                  </a:cubicBezTo>
                  <a:cubicBezTo>
                    <a:pt x="5816" y="179"/>
                    <a:pt x="5700" y="0"/>
                    <a:pt x="5557"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51" name="Google Shape;1251;p43"/>
            <p:cNvSpPr/>
            <p:nvPr/>
          </p:nvSpPr>
          <p:spPr>
            <a:xfrm>
              <a:off x="2466575" y="4216000"/>
              <a:ext cx="21525" cy="19150"/>
            </a:xfrm>
            <a:custGeom>
              <a:avLst/>
              <a:gdLst/>
              <a:ahLst/>
              <a:cxnLst/>
              <a:rect l="l" t="t" r="r" b="b"/>
              <a:pathLst>
                <a:path w="861" h="766" extrusionOk="0">
                  <a:moveTo>
                    <a:pt x="679" y="1"/>
                  </a:moveTo>
                  <a:cubicBezTo>
                    <a:pt x="657" y="1"/>
                    <a:pt x="634" y="7"/>
                    <a:pt x="611" y="19"/>
                  </a:cubicBezTo>
                  <a:cubicBezTo>
                    <a:pt x="422" y="158"/>
                    <a:pt x="232" y="330"/>
                    <a:pt x="94" y="537"/>
                  </a:cubicBezTo>
                  <a:cubicBezTo>
                    <a:pt x="0" y="631"/>
                    <a:pt x="93" y="766"/>
                    <a:pt x="196" y="766"/>
                  </a:cubicBezTo>
                  <a:cubicBezTo>
                    <a:pt x="225" y="766"/>
                    <a:pt x="256" y="754"/>
                    <a:pt x="283" y="727"/>
                  </a:cubicBezTo>
                  <a:cubicBezTo>
                    <a:pt x="491" y="589"/>
                    <a:pt x="663" y="399"/>
                    <a:pt x="819" y="209"/>
                  </a:cubicBezTo>
                  <a:cubicBezTo>
                    <a:pt x="861" y="111"/>
                    <a:pt x="777" y="1"/>
                    <a:pt x="679"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52" name="Google Shape;1252;p43"/>
            <p:cNvSpPr/>
            <p:nvPr/>
          </p:nvSpPr>
          <p:spPr>
            <a:xfrm>
              <a:off x="2748500" y="4736400"/>
              <a:ext cx="86325" cy="15050"/>
            </a:xfrm>
            <a:custGeom>
              <a:avLst/>
              <a:gdLst/>
              <a:ahLst/>
              <a:cxnLst/>
              <a:rect l="l" t="t" r="r" b="b"/>
              <a:pathLst>
                <a:path w="3453" h="602" extrusionOk="0">
                  <a:moveTo>
                    <a:pt x="3264" y="1"/>
                  </a:moveTo>
                  <a:cubicBezTo>
                    <a:pt x="3258" y="1"/>
                    <a:pt x="3252" y="1"/>
                    <a:pt x="3246" y="1"/>
                  </a:cubicBezTo>
                  <a:cubicBezTo>
                    <a:pt x="2247" y="100"/>
                    <a:pt x="1295" y="244"/>
                    <a:pt x="287" y="244"/>
                  </a:cubicBezTo>
                  <a:cubicBezTo>
                    <a:pt x="232" y="244"/>
                    <a:pt x="177" y="244"/>
                    <a:pt x="122" y="243"/>
                  </a:cubicBezTo>
                  <a:cubicBezTo>
                    <a:pt x="18" y="243"/>
                    <a:pt x="1" y="398"/>
                    <a:pt x="104" y="433"/>
                  </a:cubicBezTo>
                  <a:cubicBezTo>
                    <a:pt x="583" y="538"/>
                    <a:pt x="1097" y="602"/>
                    <a:pt x="1610" y="602"/>
                  </a:cubicBezTo>
                  <a:cubicBezTo>
                    <a:pt x="2188" y="602"/>
                    <a:pt x="2767" y="521"/>
                    <a:pt x="3297" y="329"/>
                  </a:cubicBezTo>
                  <a:cubicBezTo>
                    <a:pt x="3448" y="262"/>
                    <a:pt x="3453" y="1"/>
                    <a:pt x="326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53" name="Google Shape;1253;p43"/>
            <p:cNvSpPr/>
            <p:nvPr/>
          </p:nvSpPr>
          <p:spPr>
            <a:xfrm>
              <a:off x="2858375" y="4734950"/>
              <a:ext cx="24600" cy="9925"/>
            </a:xfrm>
            <a:custGeom>
              <a:avLst/>
              <a:gdLst/>
              <a:ahLst/>
              <a:cxnLst/>
              <a:rect l="l" t="t" r="r" b="b"/>
              <a:pathLst>
                <a:path w="984" h="397" extrusionOk="0">
                  <a:moveTo>
                    <a:pt x="219" y="1"/>
                  </a:moveTo>
                  <a:cubicBezTo>
                    <a:pt x="86" y="1"/>
                    <a:pt x="0" y="197"/>
                    <a:pt x="145" y="284"/>
                  </a:cubicBezTo>
                  <a:cubicBezTo>
                    <a:pt x="264" y="357"/>
                    <a:pt x="403" y="396"/>
                    <a:pt x="543" y="396"/>
                  </a:cubicBezTo>
                  <a:cubicBezTo>
                    <a:pt x="667" y="396"/>
                    <a:pt x="791" y="366"/>
                    <a:pt x="905" y="301"/>
                  </a:cubicBezTo>
                  <a:cubicBezTo>
                    <a:pt x="984" y="253"/>
                    <a:pt x="961" y="90"/>
                    <a:pt x="864" y="90"/>
                  </a:cubicBezTo>
                  <a:cubicBezTo>
                    <a:pt x="855" y="90"/>
                    <a:pt x="845" y="91"/>
                    <a:pt x="835" y="94"/>
                  </a:cubicBezTo>
                  <a:cubicBezTo>
                    <a:pt x="789" y="103"/>
                    <a:pt x="742" y="107"/>
                    <a:pt x="694" y="107"/>
                  </a:cubicBezTo>
                  <a:cubicBezTo>
                    <a:pt x="562" y="107"/>
                    <a:pt x="427" y="75"/>
                    <a:pt x="300" y="25"/>
                  </a:cubicBezTo>
                  <a:cubicBezTo>
                    <a:pt x="273" y="8"/>
                    <a:pt x="245" y="1"/>
                    <a:pt x="219"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254" name="Google Shape;1254;p43"/>
          <p:cNvGrpSpPr/>
          <p:nvPr/>
        </p:nvGrpSpPr>
        <p:grpSpPr>
          <a:xfrm rot="2452624">
            <a:off x="9826568" y="943710"/>
            <a:ext cx="1646716" cy="731925"/>
            <a:chOff x="2602675" y="4986175"/>
            <a:chExt cx="973450" cy="432675"/>
          </a:xfrm>
        </p:grpSpPr>
        <p:sp>
          <p:nvSpPr>
            <p:cNvPr id="1255" name="Google Shape;1255;p43"/>
            <p:cNvSpPr/>
            <p:nvPr/>
          </p:nvSpPr>
          <p:spPr>
            <a:xfrm>
              <a:off x="3160150" y="5011075"/>
              <a:ext cx="392250" cy="390975"/>
            </a:xfrm>
            <a:custGeom>
              <a:avLst/>
              <a:gdLst/>
              <a:ahLst/>
              <a:cxnLst/>
              <a:rect l="l" t="t" r="r" b="b"/>
              <a:pathLst>
                <a:path w="15690" h="15639" extrusionOk="0">
                  <a:moveTo>
                    <a:pt x="8013" y="3271"/>
                  </a:moveTo>
                  <a:cubicBezTo>
                    <a:pt x="8563" y="3271"/>
                    <a:pt x="9118" y="3373"/>
                    <a:pt x="9649" y="3582"/>
                  </a:cubicBezTo>
                  <a:cubicBezTo>
                    <a:pt x="11237" y="4272"/>
                    <a:pt x="12289" y="5808"/>
                    <a:pt x="12393" y="7534"/>
                  </a:cubicBezTo>
                  <a:cubicBezTo>
                    <a:pt x="12427" y="9277"/>
                    <a:pt x="11513" y="10900"/>
                    <a:pt x="10011" y="11763"/>
                  </a:cubicBezTo>
                  <a:cubicBezTo>
                    <a:pt x="9271" y="12166"/>
                    <a:pt x="8453" y="12369"/>
                    <a:pt x="7635" y="12369"/>
                  </a:cubicBezTo>
                  <a:cubicBezTo>
                    <a:pt x="6774" y="12369"/>
                    <a:pt x="5914" y="12145"/>
                    <a:pt x="5144" y="11694"/>
                  </a:cubicBezTo>
                  <a:cubicBezTo>
                    <a:pt x="4471" y="11314"/>
                    <a:pt x="3918" y="10727"/>
                    <a:pt x="3608" y="10002"/>
                  </a:cubicBezTo>
                  <a:cubicBezTo>
                    <a:pt x="3297" y="9243"/>
                    <a:pt x="3332" y="8380"/>
                    <a:pt x="3487" y="7586"/>
                  </a:cubicBezTo>
                  <a:cubicBezTo>
                    <a:pt x="3694" y="6447"/>
                    <a:pt x="4126" y="5342"/>
                    <a:pt x="4937" y="4514"/>
                  </a:cubicBezTo>
                  <a:cubicBezTo>
                    <a:pt x="5773" y="3701"/>
                    <a:pt x="6882" y="3271"/>
                    <a:pt x="8013" y="3271"/>
                  </a:cubicBezTo>
                  <a:close/>
                  <a:moveTo>
                    <a:pt x="8130" y="1"/>
                  </a:moveTo>
                  <a:cubicBezTo>
                    <a:pt x="6168" y="1"/>
                    <a:pt x="4197" y="754"/>
                    <a:pt x="2814" y="2149"/>
                  </a:cubicBezTo>
                  <a:cubicBezTo>
                    <a:pt x="1433" y="3547"/>
                    <a:pt x="674" y="5463"/>
                    <a:pt x="311" y="7413"/>
                  </a:cubicBezTo>
                  <a:cubicBezTo>
                    <a:pt x="52" y="8794"/>
                    <a:pt x="1" y="10278"/>
                    <a:pt x="536" y="11590"/>
                  </a:cubicBezTo>
                  <a:cubicBezTo>
                    <a:pt x="1036" y="12815"/>
                    <a:pt x="2037" y="13799"/>
                    <a:pt x="3194" y="14490"/>
                  </a:cubicBezTo>
                  <a:cubicBezTo>
                    <a:pt x="4518" y="15254"/>
                    <a:pt x="5997" y="15638"/>
                    <a:pt x="7479" y="15638"/>
                  </a:cubicBezTo>
                  <a:cubicBezTo>
                    <a:pt x="8876" y="15638"/>
                    <a:pt x="10275" y="15297"/>
                    <a:pt x="11547" y="14610"/>
                  </a:cubicBezTo>
                  <a:cubicBezTo>
                    <a:pt x="14119" y="13109"/>
                    <a:pt x="15690" y="10330"/>
                    <a:pt x="15620" y="7361"/>
                  </a:cubicBezTo>
                  <a:cubicBezTo>
                    <a:pt x="15517" y="4445"/>
                    <a:pt x="13601" y="1648"/>
                    <a:pt x="10909" y="544"/>
                  </a:cubicBezTo>
                  <a:cubicBezTo>
                    <a:pt x="10030" y="178"/>
                    <a:pt x="9081" y="1"/>
                    <a:pt x="8130" y="1"/>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1256" name="Google Shape;1256;p43"/>
            <p:cNvSpPr/>
            <p:nvPr/>
          </p:nvSpPr>
          <p:spPr>
            <a:xfrm>
              <a:off x="2605250" y="5066525"/>
              <a:ext cx="142850" cy="133500"/>
            </a:xfrm>
            <a:custGeom>
              <a:avLst/>
              <a:gdLst/>
              <a:ahLst/>
              <a:cxnLst/>
              <a:rect l="l" t="t" r="r" b="b"/>
              <a:pathLst>
                <a:path w="5714" h="5340" extrusionOk="0">
                  <a:moveTo>
                    <a:pt x="1675" y="0"/>
                  </a:moveTo>
                  <a:cubicBezTo>
                    <a:pt x="1261" y="949"/>
                    <a:pt x="846" y="1881"/>
                    <a:pt x="432" y="2831"/>
                  </a:cubicBezTo>
                  <a:cubicBezTo>
                    <a:pt x="225" y="3331"/>
                    <a:pt x="1" y="3935"/>
                    <a:pt x="294" y="4384"/>
                  </a:cubicBezTo>
                  <a:cubicBezTo>
                    <a:pt x="536" y="4781"/>
                    <a:pt x="1053" y="4902"/>
                    <a:pt x="1519" y="4988"/>
                  </a:cubicBezTo>
                  <a:lnTo>
                    <a:pt x="3021" y="5264"/>
                  </a:lnTo>
                  <a:cubicBezTo>
                    <a:pt x="3222" y="5306"/>
                    <a:pt x="3431" y="5340"/>
                    <a:pt x="3635" y="5340"/>
                  </a:cubicBezTo>
                  <a:cubicBezTo>
                    <a:pt x="3850" y="5340"/>
                    <a:pt x="4060" y="5302"/>
                    <a:pt x="4247" y="5195"/>
                  </a:cubicBezTo>
                  <a:cubicBezTo>
                    <a:pt x="4609" y="4971"/>
                    <a:pt x="4747" y="4539"/>
                    <a:pt x="4868" y="4125"/>
                  </a:cubicBezTo>
                  <a:cubicBezTo>
                    <a:pt x="5058" y="3452"/>
                    <a:pt x="5248" y="2762"/>
                    <a:pt x="5455" y="2088"/>
                  </a:cubicBezTo>
                  <a:cubicBezTo>
                    <a:pt x="5714" y="1674"/>
                    <a:pt x="5437" y="1122"/>
                    <a:pt x="4954" y="1087"/>
                  </a:cubicBezTo>
                  <a:lnTo>
                    <a:pt x="2141" y="138"/>
                  </a:lnTo>
                  <a:lnTo>
                    <a:pt x="1675" y="0"/>
                  </a:ln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1257" name="Google Shape;1257;p43"/>
            <p:cNvSpPr/>
            <p:nvPr/>
          </p:nvSpPr>
          <p:spPr>
            <a:xfrm>
              <a:off x="2780000" y="5122600"/>
              <a:ext cx="80725" cy="67975"/>
            </a:xfrm>
            <a:custGeom>
              <a:avLst/>
              <a:gdLst/>
              <a:ahLst/>
              <a:cxnLst/>
              <a:rect l="l" t="t" r="r" b="b"/>
              <a:pathLst>
                <a:path w="3229" h="2719" extrusionOk="0">
                  <a:moveTo>
                    <a:pt x="570" y="1"/>
                  </a:moveTo>
                  <a:cubicBezTo>
                    <a:pt x="277" y="691"/>
                    <a:pt x="1" y="1537"/>
                    <a:pt x="432" y="2158"/>
                  </a:cubicBezTo>
                  <a:cubicBezTo>
                    <a:pt x="605" y="2400"/>
                    <a:pt x="864" y="2572"/>
                    <a:pt x="1157" y="2659"/>
                  </a:cubicBezTo>
                  <a:cubicBezTo>
                    <a:pt x="1299" y="2699"/>
                    <a:pt x="1444" y="2718"/>
                    <a:pt x="1587" y="2718"/>
                  </a:cubicBezTo>
                  <a:cubicBezTo>
                    <a:pt x="2000" y="2718"/>
                    <a:pt x="2403" y="2557"/>
                    <a:pt x="2711" y="2262"/>
                  </a:cubicBezTo>
                  <a:cubicBezTo>
                    <a:pt x="3108" y="1830"/>
                    <a:pt x="3228" y="1243"/>
                    <a:pt x="3038" y="691"/>
                  </a:cubicBezTo>
                  <a:lnTo>
                    <a:pt x="570" y="1"/>
                  </a:ln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1258" name="Google Shape;1258;p43"/>
            <p:cNvSpPr/>
            <p:nvPr/>
          </p:nvSpPr>
          <p:spPr>
            <a:xfrm>
              <a:off x="3160150" y="5011075"/>
              <a:ext cx="392250" cy="390975"/>
            </a:xfrm>
            <a:custGeom>
              <a:avLst/>
              <a:gdLst/>
              <a:ahLst/>
              <a:cxnLst/>
              <a:rect l="l" t="t" r="r" b="b"/>
              <a:pathLst>
                <a:path w="15690" h="15639" extrusionOk="0">
                  <a:moveTo>
                    <a:pt x="8017" y="3420"/>
                  </a:moveTo>
                  <a:cubicBezTo>
                    <a:pt x="8544" y="3420"/>
                    <a:pt x="9075" y="3518"/>
                    <a:pt x="9580" y="3720"/>
                  </a:cubicBezTo>
                  <a:cubicBezTo>
                    <a:pt x="11116" y="4393"/>
                    <a:pt x="12134" y="5877"/>
                    <a:pt x="12220" y="7551"/>
                  </a:cubicBezTo>
                  <a:cubicBezTo>
                    <a:pt x="12255" y="9225"/>
                    <a:pt x="11375" y="10779"/>
                    <a:pt x="9925" y="11625"/>
                  </a:cubicBezTo>
                  <a:cubicBezTo>
                    <a:pt x="9211" y="12011"/>
                    <a:pt x="8423" y="12205"/>
                    <a:pt x="7637" y="12205"/>
                  </a:cubicBezTo>
                  <a:cubicBezTo>
                    <a:pt x="6809" y="12205"/>
                    <a:pt x="5983" y="11990"/>
                    <a:pt x="5247" y="11556"/>
                  </a:cubicBezTo>
                  <a:cubicBezTo>
                    <a:pt x="4574" y="11193"/>
                    <a:pt x="4057" y="10624"/>
                    <a:pt x="3763" y="9933"/>
                  </a:cubicBezTo>
                  <a:cubicBezTo>
                    <a:pt x="3452" y="9191"/>
                    <a:pt x="3487" y="8362"/>
                    <a:pt x="3642" y="7586"/>
                  </a:cubicBezTo>
                  <a:cubicBezTo>
                    <a:pt x="3832" y="6516"/>
                    <a:pt x="4264" y="5428"/>
                    <a:pt x="5040" y="4634"/>
                  </a:cubicBezTo>
                  <a:cubicBezTo>
                    <a:pt x="5844" y="3842"/>
                    <a:pt x="6923" y="3420"/>
                    <a:pt x="8017" y="3420"/>
                  </a:cubicBezTo>
                  <a:close/>
                  <a:moveTo>
                    <a:pt x="8130" y="1"/>
                  </a:moveTo>
                  <a:cubicBezTo>
                    <a:pt x="6168" y="1"/>
                    <a:pt x="4197" y="754"/>
                    <a:pt x="2814" y="2149"/>
                  </a:cubicBezTo>
                  <a:cubicBezTo>
                    <a:pt x="1433" y="3547"/>
                    <a:pt x="674" y="5463"/>
                    <a:pt x="311" y="7413"/>
                  </a:cubicBezTo>
                  <a:cubicBezTo>
                    <a:pt x="52" y="8794"/>
                    <a:pt x="1" y="10278"/>
                    <a:pt x="536" y="11590"/>
                  </a:cubicBezTo>
                  <a:cubicBezTo>
                    <a:pt x="1036" y="12815"/>
                    <a:pt x="2037" y="13799"/>
                    <a:pt x="3194" y="14490"/>
                  </a:cubicBezTo>
                  <a:cubicBezTo>
                    <a:pt x="4518" y="15254"/>
                    <a:pt x="5997" y="15638"/>
                    <a:pt x="7479" y="15638"/>
                  </a:cubicBezTo>
                  <a:cubicBezTo>
                    <a:pt x="8876" y="15638"/>
                    <a:pt x="10275" y="15297"/>
                    <a:pt x="11547" y="14610"/>
                  </a:cubicBezTo>
                  <a:cubicBezTo>
                    <a:pt x="14119" y="13109"/>
                    <a:pt x="15690" y="10330"/>
                    <a:pt x="15620" y="7361"/>
                  </a:cubicBezTo>
                  <a:cubicBezTo>
                    <a:pt x="15517" y="4445"/>
                    <a:pt x="13601" y="1648"/>
                    <a:pt x="10909" y="544"/>
                  </a:cubicBezTo>
                  <a:cubicBezTo>
                    <a:pt x="10030" y="178"/>
                    <a:pt x="9081" y="1"/>
                    <a:pt x="8130" y="1"/>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1259" name="Google Shape;1259;p43"/>
            <p:cNvSpPr/>
            <p:nvPr/>
          </p:nvSpPr>
          <p:spPr>
            <a:xfrm>
              <a:off x="3153900" y="5004575"/>
              <a:ext cx="422225" cy="414275"/>
            </a:xfrm>
            <a:custGeom>
              <a:avLst/>
              <a:gdLst/>
              <a:ahLst/>
              <a:cxnLst/>
              <a:rect l="l" t="t" r="r" b="b"/>
              <a:pathLst>
                <a:path w="16889" h="16571" extrusionOk="0">
                  <a:moveTo>
                    <a:pt x="8615" y="512"/>
                  </a:moveTo>
                  <a:cubicBezTo>
                    <a:pt x="9760" y="512"/>
                    <a:pt x="10905" y="780"/>
                    <a:pt x="11953" y="1304"/>
                  </a:cubicBezTo>
                  <a:cubicBezTo>
                    <a:pt x="13955" y="2288"/>
                    <a:pt x="14938" y="4342"/>
                    <a:pt x="15456" y="6413"/>
                  </a:cubicBezTo>
                  <a:cubicBezTo>
                    <a:pt x="16647" y="10987"/>
                    <a:pt x="13558" y="15078"/>
                    <a:pt x="9070" y="15906"/>
                  </a:cubicBezTo>
                  <a:cubicBezTo>
                    <a:pt x="8642" y="15984"/>
                    <a:pt x="8217" y="16021"/>
                    <a:pt x="7798" y="16021"/>
                  </a:cubicBezTo>
                  <a:cubicBezTo>
                    <a:pt x="4222" y="16021"/>
                    <a:pt x="1079" y="13299"/>
                    <a:pt x="448" y="9758"/>
                  </a:cubicBezTo>
                  <a:lnTo>
                    <a:pt x="448" y="9758"/>
                  </a:lnTo>
                  <a:cubicBezTo>
                    <a:pt x="460" y="9760"/>
                    <a:pt x="472" y="9762"/>
                    <a:pt x="484" y="9762"/>
                  </a:cubicBezTo>
                  <a:cubicBezTo>
                    <a:pt x="561" y="9762"/>
                    <a:pt x="639" y="9710"/>
                    <a:pt x="647" y="9606"/>
                  </a:cubicBezTo>
                  <a:cubicBezTo>
                    <a:pt x="717" y="5809"/>
                    <a:pt x="2805" y="1926"/>
                    <a:pt x="6637" y="787"/>
                  </a:cubicBezTo>
                  <a:cubicBezTo>
                    <a:pt x="7284" y="603"/>
                    <a:pt x="7949" y="512"/>
                    <a:pt x="8615" y="512"/>
                  </a:cubicBezTo>
                  <a:close/>
                  <a:moveTo>
                    <a:pt x="8702" y="0"/>
                  </a:moveTo>
                  <a:cubicBezTo>
                    <a:pt x="8296" y="0"/>
                    <a:pt x="7889" y="32"/>
                    <a:pt x="7482" y="96"/>
                  </a:cubicBezTo>
                  <a:cubicBezTo>
                    <a:pt x="3118" y="843"/>
                    <a:pt x="445" y="4875"/>
                    <a:pt x="322" y="9096"/>
                  </a:cubicBezTo>
                  <a:lnTo>
                    <a:pt x="322" y="9096"/>
                  </a:lnTo>
                  <a:cubicBezTo>
                    <a:pt x="283" y="9056"/>
                    <a:pt x="226" y="9035"/>
                    <a:pt x="172" y="9035"/>
                  </a:cubicBezTo>
                  <a:cubicBezTo>
                    <a:pt x="83" y="9035"/>
                    <a:pt x="0" y="9091"/>
                    <a:pt x="9" y="9209"/>
                  </a:cubicBezTo>
                  <a:lnTo>
                    <a:pt x="9" y="9227"/>
                  </a:lnTo>
                  <a:cubicBezTo>
                    <a:pt x="227" y="13501"/>
                    <a:pt x="3879" y="16570"/>
                    <a:pt x="8041" y="16570"/>
                  </a:cubicBezTo>
                  <a:cubicBezTo>
                    <a:pt x="8165" y="16570"/>
                    <a:pt x="8290" y="16567"/>
                    <a:pt x="8414" y="16562"/>
                  </a:cubicBezTo>
                  <a:cubicBezTo>
                    <a:pt x="13023" y="16338"/>
                    <a:pt x="16889" y="12161"/>
                    <a:pt x="16250" y="7501"/>
                  </a:cubicBezTo>
                  <a:cubicBezTo>
                    <a:pt x="15957" y="5343"/>
                    <a:pt x="15128" y="2927"/>
                    <a:pt x="13333" y="1546"/>
                  </a:cubicBezTo>
                  <a:cubicBezTo>
                    <a:pt x="11988" y="533"/>
                    <a:pt x="10363" y="0"/>
                    <a:pt x="870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0" name="Google Shape;1260;p43"/>
            <p:cNvSpPr/>
            <p:nvPr/>
          </p:nvSpPr>
          <p:spPr>
            <a:xfrm>
              <a:off x="3243200" y="5091525"/>
              <a:ext cx="244050" cy="240400"/>
            </a:xfrm>
            <a:custGeom>
              <a:avLst/>
              <a:gdLst/>
              <a:ahLst/>
              <a:cxnLst/>
              <a:rect l="l" t="t" r="r" b="b"/>
              <a:pathLst>
                <a:path w="9762" h="9616" extrusionOk="0">
                  <a:moveTo>
                    <a:pt x="5006" y="491"/>
                  </a:moveTo>
                  <a:cubicBezTo>
                    <a:pt x="6840" y="491"/>
                    <a:pt x="8201" y="1948"/>
                    <a:pt x="8708" y="3746"/>
                  </a:cubicBezTo>
                  <a:cubicBezTo>
                    <a:pt x="9451" y="6456"/>
                    <a:pt x="7397" y="8786"/>
                    <a:pt x="4756" y="9045"/>
                  </a:cubicBezTo>
                  <a:cubicBezTo>
                    <a:pt x="4629" y="9058"/>
                    <a:pt x="4503" y="9064"/>
                    <a:pt x="4378" y="9064"/>
                  </a:cubicBezTo>
                  <a:cubicBezTo>
                    <a:pt x="2418" y="9064"/>
                    <a:pt x="865" y="7542"/>
                    <a:pt x="444" y="5694"/>
                  </a:cubicBezTo>
                  <a:lnTo>
                    <a:pt x="444" y="5694"/>
                  </a:lnTo>
                  <a:cubicBezTo>
                    <a:pt x="488" y="5670"/>
                    <a:pt x="522" y="5625"/>
                    <a:pt x="527" y="5559"/>
                  </a:cubicBezTo>
                  <a:cubicBezTo>
                    <a:pt x="631" y="3401"/>
                    <a:pt x="1753" y="1313"/>
                    <a:pt x="3910" y="657"/>
                  </a:cubicBezTo>
                  <a:cubicBezTo>
                    <a:pt x="4291" y="544"/>
                    <a:pt x="4657" y="491"/>
                    <a:pt x="5006" y="491"/>
                  </a:cubicBezTo>
                  <a:close/>
                  <a:moveTo>
                    <a:pt x="5126" y="0"/>
                  </a:moveTo>
                  <a:cubicBezTo>
                    <a:pt x="4906" y="0"/>
                    <a:pt x="4679" y="17"/>
                    <a:pt x="4445" y="53"/>
                  </a:cubicBezTo>
                  <a:cubicBezTo>
                    <a:pt x="1871" y="446"/>
                    <a:pt x="293" y="2694"/>
                    <a:pt x="202" y="5168"/>
                  </a:cubicBezTo>
                  <a:lnTo>
                    <a:pt x="202" y="5168"/>
                  </a:lnTo>
                  <a:cubicBezTo>
                    <a:pt x="103" y="5169"/>
                    <a:pt x="0" y="5236"/>
                    <a:pt x="10" y="5352"/>
                  </a:cubicBezTo>
                  <a:cubicBezTo>
                    <a:pt x="129" y="7864"/>
                    <a:pt x="2213" y="9615"/>
                    <a:pt x="4684" y="9615"/>
                  </a:cubicBezTo>
                  <a:cubicBezTo>
                    <a:pt x="4708" y="9615"/>
                    <a:pt x="4732" y="9615"/>
                    <a:pt x="4756" y="9615"/>
                  </a:cubicBezTo>
                  <a:cubicBezTo>
                    <a:pt x="7397" y="9597"/>
                    <a:pt x="9761" y="7129"/>
                    <a:pt x="9399" y="4454"/>
                  </a:cubicBezTo>
                  <a:cubicBezTo>
                    <a:pt x="9082" y="2111"/>
                    <a:pt x="7560" y="0"/>
                    <a:pt x="512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1" name="Google Shape;1261;p43"/>
            <p:cNvSpPr/>
            <p:nvPr/>
          </p:nvSpPr>
          <p:spPr>
            <a:xfrm>
              <a:off x="2602675" y="4986175"/>
              <a:ext cx="585600" cy="229025"/>
            </a:xfrm>
            <a:custGeom>
              <a:avLst/>
              <a:gdLst/>
              <a:ahLst/>
              <a:cxnLst/>
              <a:rect l="l" t="t" r="r" b="b"/>
              <a:pathLst>
                <a:path w="23424" h="9161" extrusionOk="0">
                  <a:moveTo>
                    <a:pt x="2880" y="1"/>
                  </a:moveTo>
                  <a:cubicBezTo>
                    <a:pt x="2071" y="1"/>
                    <a:pt x="1060" y="171"/>
                    <a:pt x="690" y="867"/>
                  </a:cubicBezTo>
                  <a:cubicBezTo>
                    <a:pt x="138" y="1885"/>
                    <a:pt x="690" y="2817"/>
                    <a:pt x="1553" y="3404"/>
                  </a:cubicBezTo>
                  <a:cubicBezTo>
                    <a:pt x="2244" y="3870"/>
                    <a:pt x="3141" y="4060"/>
                    <a:pt x="3918" y="4284"/>
                  </a:cubicBezTo>
                  <a:cubicBezTo>
                    <a:pt x="5143" y="4629"/>
                    <a:pt x="6369" y="4975"/>
                    <a:pt x="7594" y="5320"/>
                  </a:cubicBezTo>
                  <a:cubicBezTo>
                    <a:pt x="10045" y="5993"/>
                    <a:pt x="12479" y="6666"/>
                    <a:pt x="14930" y="7305"/>
                  </a:cubicBezTo>
                  <a:cubicBezTo>
                    <a:pt x="17363" y="7960"/>
                    <a:pt x="19831" y="8754"/>
                    <a:pt x="22300" y="9151"/>
                  </a:cubicBezTo>
                  <a:cubicBezTo>
                    <a:pt x="22320" y="9157"/>
                    <a:pt x="22340" y="9160"/>
                    <a:pt x="22359" y="9160"/>
                  </a:cubicBezTo>
                  <a:cubicBezTo>
                    <a:pt x="22554" y="9160"/>
                    <a:pt x="22608" y="8853"/>
                    <a:pt x="22403" y="8806"/>
                  </a:cubicBezTo>
                  <a:cubicBezTo>
                    <a:pt x="20608" y="8202"/>
                    <a:pt x="18710" y="7857"/>
                    <a:pt x="16880" y="7391"/>
                  </a:cubicBezTo>
                  <a:cubicBezTo>
                    <a:pt x="14878" y="6873"/>
                    <a:pt x="12893" y="6338"/>
                    <a:pt x="10908" y="5820"/>
                  </a:cubicBezTo>
                  <a:cubicBezTo>
                    <a:pt x="8923" y="5268"/>
                    <a:pt x="6938" y="4733"/>
                    <a:pt x="4954" y="4163"/>
                  </a:cubicBezTo>
                  <a:cubicBezTo>
                    <a:pt x="4160" y="3939"/>
                    <a:pt x="3348" y="3732"/>
                    <a:pt x="2572" y="3456"/>
                  </a:cubicBezTo>
                  <a:cubicBezTo>
                    <a:pt x="1536" y="3093"/>
                    <a:pt x="0" y="1695"/>
                    <a:pt x="1415" y="763"/>
                  </a:cubicBezTo>
                  <a:cubicBezTo>
                    <a:pt x="1820" y="498"/>
                    <a:pt x="2320" y="403"/>
                    <a:pt x="2844" y="403"/>
                  </a:cubicBezTo>
                  <a:cubicBezTo>
                    <a:pt x="3683" y="403"/>
                    <a:pt x="4585" y="645"/>
                    <a:pt x="5264" y="815"/>
                  </a:cubicBezTo>
                  <a:cubicBezTo>
                    <a:pt x="7266" y="1281"/>
                    <a:pt x="9268" y="1799"/>
                    <a:pt x="11271" y="2351"/>
                  </a:cubicBezTo>
                  <a:cubicBezTo>
                    <a:pt x="15240" y="3421"/>
                    <a:pt x="19176" y="4819"/>
                    <a:pt x="23180" y="5803"/>
                  </a:cubicBezTo>
                  <a:cubicBezTo>
                    <a:pt x="23196" y="5807"/>
                    <a:pt x="23211" y="5809"/>
                    <a:pt x="23225" y="5809"/>
                  </a:cubicBezTo>
                  <a:cubicBezTo>
                    <a:pt x="23380" y="5809"/>
                    <a:pt x="23424" y="5574"/>
                    <a:pt x="23266" y="5527"/>
                  </a:cubicBezTo>
                  <a:lnTo>
                    <a:pt x="23266" y="5510"/>
                  </a:lnTo>
                  <a:cubicBezTo>
                    <a:pt x="18761" y="3628"/>
                    <a:pt x="13825" y="2455"/>
                    <a:pt x="9096" y="1281"/>
                  </a:cubicBezTo>
                  <a:cubicBezTo>
                    <a:pt x="7232" y="815"/>
                    <a:pt x="5282" y="159"/>
                    <a:pt x="3366" y="21"/>
                  </a:cubicBezTo>
                  <a:cubicBezTo>
                    <a:pt x="3219" y="9"/>
                    <a:pt x="3054" y="1"/>
                    <a:pt x="288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2" name="Google Shape;1262;p43"/>
            <p:cNvSpPr/>
            <p:nvPr/>
          </p:nvSpPr>
          <p:spPr>
            <a:xfrm>
              <a:off x="2610000" y="5063800"/>
              <a:ext cx="139675" cy="146500"/>
            </a:xfrm>
            <a:custGeom>
              <a:avLst/>
              <a:gdLst/>
              <a:ahLst/>
              <a:cxnLst/>
              <a:rect l="l" t="t" r="r" b="b"/>
              <a:pathLst>
                <a:path w="5587" h="5860" extrusionOk="0">
                  <a:moveTo>
                    <a:pt x="1308" y="0"/>
                  </a:moveTo>
                  <a:cubicBezTo>
                    <a:pt x="1284" y="0"/>
                    <a:pt x="1260" y="12"/>
                    <a:pt x="1243" y="40"/>
                  </a:cubicBezTo>
                  <a:cubicBezTo>
                    <a:pt x="863" y="972"/>
                    <a:pt x="536" y="1904"/>
                    <a:pt x="259" y="2871"/>
                  </a:cubicBezTo>
                  <a:cubicBezTo>
                    <a:pt x="35" y="3509"/>
                    <a:pt x="0" y="4027"/>
                    <a:pt x="397" y="4597"/>
                  </a:cubicBezTo>
                  <a:cubicBezTo>
                    <a:pt x="1039" y="5492"/>
                    <a:pt x="2198" y="5860"/>
                    <a:pt x="3290" y="5860"/>
                  </a:cubicBezTo>
                  <a:cubicBezTo>
                    <a:pt x="3608" y="5860"/>
                    <a:pt x="3920" y="5829"/>
                    <a:pt x="4212" y="5770"/>
                  </a:cubicBezTo>
                  <a:cubicBezTo>
                    <a:pt x="4281" y="5753"/>
                    <a:pt x="4350" y="5684"/>
                    <a:pt x="4367" y="5615"/>
                  </a:cubicBezTo>
                  <a:cubicBezTo>
                    <a:pt x="4781" y="4320"/>
                    <a:pt x="5385" y="2974"/>
                    <a:pt x="5575" y="1628"/>
                  </a:cubicBezTo>
                  <a:cubicBezTo>
                    <a:pt x="5587" y="1524"/>
                    <a:pt x="5490" y="1427"/>
                    <a:pt x="5398" y="1427"/>
                  </a:cubicBezTo>
                  <a:cubicBezTo>
                    <a:pt x="5354" y="1427"/>
                    <a:pt x="5310" y="1450"/>
                    <a:pt x="5282" y="1507"/>
                  </a:cubicBezTo>
                  <a:cubicBezTo>
                    <a:pt x="4989" y="2146"/>
                    <a:pt x="4747" y="2819"/>
                    <a:pt x="4557" y="3509"/>
                  </a:cubicBezTo>
                  <a:lnTo>
                    <a:pt x="4177" y="4700"/>
                  </a:lnTo>
                  <a:cubicBezTo>
                    <a:pt x="3994" y="5262"/>
                    <a:pt x="3638" y="5418"/>
                    <a:pt x="3182" y="5418"/>
                  </a:cubicBezTo>
                  <a:cubicBezTo>
                    <a:pt x="2994" y="5418"/>
                    <a:pt x="2789" y="5391"/>
                    <a:pt x="2572" y="5356"/>
                  </a:cubicBezTo>
                  <a:cubicBezTo>
                    <a:pt x="1347" y="5149"/>
                    <a:pt x="277" y="4303"/>
                    <a:pt x="622" y="2974"/>
                  </a:cubicBezTo>
                  <a:cubicBezTo>
                    <a:pt x="881" y="2025"/>
                    <a:pt x="1226" y="1093"/>
                    <a:pt x="1399" y="109"/>
                  </a:cubicBezTo>
                  <a:cubicBezTo>
                    <a:pt x="1410" y="51"/>
                    <a:pt x="1359" y="0"/>
                    <a:pt x="130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3" name="Google Shape;1263;p43"/>
            <p:cNvSpPr/>
            <p:nvPr/>
          </p:nvSpPr>
          <p:spPr>
            <a:xfrm>
              <a:off x="2774400" y="5119625"/>
              <a:ext cx="87625" cy="77225"/>
            </a:xfrm>
            <a:custGeom>
              <a:avLst/>
              <a:gdLst/>
              <a:ahLst/>
              <a:cxnLst/>
              <a:rect l="l" t="t" r="r" b="b"/>
              <a:pathLst>
                <a:path w="3505" h="3089" extrusionOk="0">
                  <a:moveTo>
                    <a:pt x="793" y="0"/>
                  </a:moveTo>
                  <a:cubicBezTo>
                    <a:pt x="758" y="0"/>
                    <a:pt x="720" y="15"/>
                    <a:pt x="691" y="51"/>
                  </a:cubicBezTo>
                  <a:cubicBezTo>
                    <a:pt x="35" y="1121"/>
                    <a:pt x="0" y="2398"/>
                    <a:pt x="1295" y="2916"/>
                  </a:cubicBezTo>
                  <a:cubicBezTo>
                    <a:pt x="1578" y="3018"/>
                    <a:pt x="1844" y="3088"/>
                    <a:pt x="2096" y="3088"/>
                  </a:cubicBezTo>
                  <a:cubicBezTo>
                    <a:pt x="2397" y="3088"/>
                    <a:pt x="2680" y="2989"/>
                    <a:pt x="2952" y="2726"/>
                  </a:cubicBezTo>
                  <a:cubicBezTo>
                    <a:pt x="3366" y="2277"/>
                    <a:pt x="3504" y="1621"/>
                    <a:pt x="3332" y="1035"/>
                  </a:cubicBezTo>
                  <a:cubicBezTo>
                    <a:pt x="3311" y="963"/>
                    <a:pt x="3237" y="910"/>
                    <a:pt x="3165" y="910"/>
                  </a:cubicBezTo>
                  <a:cubicBezTo>
                    <a:pt x="3115" y="910"/>
                    <a:pt x="3066" y="936"/>
                    <a:pt x="3038" y="1000"/>
                  </a:cubicBezTo>
                  <a:cubicBezTo>
                    <a:pt x="2900" y="1293"/>
                    <a:pt x="2935" y="1604"/>
                    <a:pt x="2866" y="1932"/>
                  </a:cubicBezTo>
                  <a:cubicBezTo>
                    <a:pt x="2764" y="2428"/>
                    <a:pt x="2437" y="2624"/>
                    <a:pt x="2031" y="2624"/>
                  </a:cubicBezTo>
                  <a:cubicBezTo>
                    <a:pt x="1886" y="2624"/>
                    <a:pt x="1730" y="2599"/>
                    <a:pt x="1571" y="2553"/>
                  </a:cubicBezTo>
                  <a:cubicBezTo>
                    <a:pt x="259" y="2156"/>
                    <a:pt x="604" y="1155"/>
                    <a:pt x="915" y="137"/>
                  </a:cubicBezTo>
                  <a:cubicBezTo>
                    <a:pt x="927" y="57"/>
                    <a:pt x="863" y="0"/>
                    <a:pt x="793"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4" name="Google Shape;1264;p43"/>
            <p:cNvSpPr/>
            <p:nvPr/>
          </p:nvSpPr>
          <p:spPr>
            <a:xfrm>
              <a:off x="3074525" y="5133825"/>
              <a:ext cx="35175" cy="17400"/>
            </a:xfrm>
            <a:custGeom>
              <a:avLst/>
              <a:gdLst/>
              <a:ahLst/>
              <a:cxnLst/>
              <a:rect l="l" t="t" r="r" b="b"/>
              <a:pathLst>
                <a:path w="1407" h="696" extrusionOk="0">
                  <a:moveTo>
                    <a:pt x="1268" y="1"/>
                  </a:moveTo>
                  <a:cubicBezTo>
                    <a:pt x="1095" y="18"/>
                    <a:pt x="923" y="87"/>
                    <a:pt x="768" y="173"/>
                  </a:cubicBezTo>
                  <a:cubicBezTo>
                    <a:pt x="543" y="277"/>
                    <a:pt x="319" y="363"/>
                    <a:pt x="94" y="501"/>
                  </a:cubicBezTo>
                  <a:cubicBezTo>
                    <a:pt x="1" y="563"/>
                    <a:pt x="48" y="696"/>
                    <a:pt x="147" y="696"/>
                  </a:cubicBezTo>
                  <a:cubicBezTo>
                    <a:pt x="158" y="696"/>
                    <a:pt x="169" y="694"/>
                    <a:pt x="181" y="691"/>
                  </a:cubicBezTo>
                  <a:cubicBezTo>
                    <a:pt x="388" y="622"/>
                    <a:pt x="595" y="553"/>
                    <a:pt x="785" y="467"/>
                  </a:cubicBezTo>
                  <a:cubicBezTo>
                    <a:pt x="992" y="398"/>
                    <a:pt x="1182" y="294"/>
                    <a:pt x="1337" y="173"/>
                  </a:cubicBezTo>
                  <a:cubicBezTo>
                    <a:pt x="1406" y="104"/>
                    <a:pt x="1354" y="1"/>
                    <a:pt x="1268"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5" name="Google Shape;1265;p43"/>
            <p:cNvSpPr/>
            <p:nvPr/>
          </p:nvSpPr>
          <p:spPr>
            <a:xfrm>
              <a:off x="3089225" y="5147125"/>
              <a:ext cx="54275" cy="25275"/>
            </a:xfrm>
            <a:custGeom>
              <a:avLst/>
              <a:gdLst/>
              <a:ahLst/>
              <a:cxnLst/>
              <a:rect l="l" t="t" r="r" b="b"/>
              <a:pathLst>
                <a:path w="2171" h="1011" extrusionOk="0">
                  <a:moveTo>
                    <a:pt x="1973" y="0"/>
                  </a:moveTo>
                  <a:cubicBezTo>
                    <a:pt x="1962" y="0"/>
                    <a:pt x="1951" y="1"/>
                    <a:pt x="1940" y="4"/>
                  </a:cubicBezTo>
                  <a:cubicBezTo>
                    <a:pt x="1267" y="124"/>
                    <a:pt x="611" y="418"/>
                    <a:pt x="76" y="849"/>
                  </a:cubicBezTo>
                  <a:cubicBezTo>
                    <a:pt x="0" y="910"/>
                    <a:pt x="84" y="1011"/>
                    <a:pt x="164" y="1011"/>
                  </a:cubicBezTo>
                  <a:cubicBezTo>
                    <a:pt x="175" y="1011"/>
                    <a:pt x="186" y="1009"/>
                    <a:pt x="197" y="1005"/>
                  </a:cubicBezTo>
                  <a:cubicBezTo>
                    <a:pt x="801" y="729"/>
                    <a:pt x="1388" y="504"/>
                    <a:pt x="2009" y="280"/>
                  </a:cubicBezTo>
                  <a:cubicBezTo>
                    <a:pt x="2170" y="215"/>
                    <a:pt x="2121" y="0"/>
                    <a:pt x="1973"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6" name="Google Shape;1266;p43"/>
            <p:cNvSpPr/>
            <p:nvPr/>
          </p:nvSpPr>
          <p:spPr>
            <a:xfrm>
              <a:off x="3125975" y="5166475"/>
              <a:ext cx="20125" cy="12500"/>
            </a:xfrm>
            <a:custGeom>
              <a:avLst/>
              <a:gdLst/>
              <a:ahLst/>
              <a:cxnLst/>
              <a:rect l="l" t="t" r="r" b="b"/>
              <a:pathLst>
                <a:path w="805" h="500" extrusionOk="0">
                  <a:moveTo>
                    <a:pt x="641" y="0"/>
                  </a:moveTo>
                  <a:cubicBezTo>
                    <a:pt x="630" y="0"/>
                    <a:pt x="619" y="2"/>
                    <a:pt x="608" y="6"/>
                  </a:cubicBezTo>
                  <a:cubicBezTo>
                    <a:pt x="435" y="93"/>
                    <a:pt x="246" y="196"/>
                    <a:pt x="90" y="300"/>
                  </a:cubicBezTo>
                  <a:cubicBezTo>
                    <a:pt x="1" y="374"/>
                    <a:pt x="53" y="500"/>
                    <a:pt x="146" y="500"/>
                  </a:cubicBezTo>
                  <a:cubicBezTo>
                    <a:pt x="161" y="500"/>
                    <a:pt x="177" y="497"/>
                    <a:pt x="194" y="490"/>
                  </a:cubicBezTo>
                  <a:cubicBezTo>
                    <a:pt x="384" y="386"/>
                    <a:pt x="556" y="282"/>
                    <a:pt x="729" y="144"/>
                  </a:cubicBezTo>
                  <a:cubicBezTo>
                    <a:pt x="805" y="99"/>
                    <a:pt x="721" y="0"/>
                    <a:pt x="641"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7" name="Google Shape;1267;p43"/>
            <p:cNvSpPr/>
            <p:nvPr/>
          </p:nvSpPr>
          <p:spPr>
            <a:xfrm>
              <a:off x="3289575" y="5341400"/>
              <a:ext cx="166475" cy="31875"/>
            </a:xfrm>
            <a:custGeom>
              <a:avLst/>
              <a:gdLst/>
              <a:ahLst/>
              <a:cxnLst/>
              <a:rect l="l" t="t" r="r" b="b"/>
              <a:pathLst>
                <a:path w="6659" h="1275" extrusionOk="0">
                  <a:moveTo>
                    <a:pt x="6397" y="0"/>
                  </a:moveTo>
                  <a:cubicBezTo>
                    <a:pt x="6372" y="0"/>
                    <a:pt x="6346" y="5"/>
                    <a:pt x="6318" y="17"/>
                  </a:cubicBezTo>
                  <a:cubicBezTo>
                    <a:pt x="5156" y="529"/>
                    <a:pt x="4011" y="833"/>
                    <a:pt x="2853" y="833"/>
                  </a:cubicBezTo>
                  <a:cubicBezTo>
                    <a:pt x="1983" y="833"/>
                    <a:pt x="1105" y="661"/>
                    <a:pt x="209" y="276"/>
                  </a:cubicBezTo>
                  <a:cubicBezTo>
                    <a:pt x="192" y="268"/>
                    <a:pt x="175" y="265"/>
                    <a:pt x="160" y="265"/>
                  </a:cubicBezTo>
                  <a:cubicBezTo>
                    <a:pt x="63" y="265"/>
                    <a:pt x="1" y="389"/>
                    <a:pt x="105" y="448"/>
                  </a:cubicBezTo>
                  <a:cubicBezTo>
                    <a:pt x="1084" y="977"/>
                    <a:pt x="2219" y="1275"/>
                    <a:pt x="3345" y="1275"/>
                  </a:cubicBezTo>
                  <a:cubicBezTo>
                    <a:pt x="4463" y="1275"/>
                    <a:pt x="5571" y="981"/>
                    <a:pt x="6508" y="327"/>
                  </a:cubicBezTo>
                  <a:cubicBezTo>
                    <a:pt x="6658" y="222"/>
                    <a:pt x="6561" y="0"/>
                    <a:pt x="6397"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8" name="Google Shape;1268;p43"/>
            <p:cNvSpPr/>
            <p:nvPr/>
          </p:nvSpPr>
          <p:spPr>
            <a:xfrm>
              <a:off x="3468500" y="5297125"/>
              <a:ext cx="24250" cy="22425"/>
            </a:xfrm>
            <a:custGeom>
              <a:avLst/>
              <a:gdLst/>
              <a:ahLst/>
              <a:cxnLst/>
              <a:rect l="l" t="t" r="r" b="b"/>
              <a:pathLst>
                <a:path w="970" h="897" extrusionOk="0">
                  <a:moveTo>
                    <a:pt x="802" y="1"/>
                  </a:moveTo>
                  <a:cubicBezTo>
                    <a:pt x="763" y="1"/>
                    <a:pt x="724" y="19"/>
                    <a:pt x="698" y="62"/>
                  </a:cubicBezTo>
                  <a:cubicBezTo>
                    <a:pt x="542" y="269"/>
                    <a:pt x="352" y="459"/>
                    <a:pt x="145" y="614"/>
                  </a:cubicBezTo>
                  <a:cubicBezTo>
                    <a:pt x="0" y="701"/>
                    <a:pt x="86" y="897"/>
                    <a:pt x="220" y="897"/>
                  </a:cubicBezTo>
                  <a:cubicBezTo>
                    <a:pt x="245" y="897"/>
                    <a:pt x="273" y="890"/>
                    <a:pt x="301" y="873"/>
                  </a:cubicBezTo>
                  <a:cubicBezTo>
                    <a:pt x="577" y="718"/>
                    <a:pt x="784" y="476"/>
                    <a:pt x="922" y="183"/>
                  </a:cubicBezTo>
                  <a:cubicBezTo>
                    <a:pt x="969" y="88"/>
                    <a:pt x="886" y="1"/>
                    <a:pt x="802"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9" name="Google Shape;1269;p43"/>
            <p:cNvSpPr/>
            <p:nvPr/>
          </p:nvSpPr>
          <p:spPr>
            <a:xfrm>
              <a:off x="2667500" y="5118275"/>
              <a:ext cx="30000" cy="8700"/>
            </a:xfrm>
            <a:custGeom>
              <a:avLst/>
              <a:gdLst/>
              <a:ahLst/>
              <a:cxnLst/>
              <a:rect l="l" t="t" r="r" b="b"/>
              <a:pathLst>
                <a:path w="1200" h="348" extrusionOk="0">
                  <a:moveTo>
                    <a:pt x="1081" y="0"/>
                  </a:moveTo>
                  <a:cubicBezTo>
                    <a:pt x="1076" y="0"/>
                    <a:pt x="1071" y="0"/>
                    <a:pt x="1066" y="1"/>
                  </a:cubicBezTo>
                  <a:cubicBezTo>
                    <a:pt x="738" y="18"/>
                    <a:pt x="410" y="70"/>
                    <a:pt x="100" y="174"/>
                  </a:cubicBezTo>
                  <a:cubicBezTo>
                    <a:pt x="1" y="190"/>
                    <a:pt x="12" y="348"/>
                    <a:pt x="103" y="348"/>
                  </a:cubicBezTo>
                  <a:cubicBezTo>
                    <a:pt x="107" y="348"/>
                    <a:pt x="112" y="347"/>
                    <a:pt x="117" y="346"/>
                  </a:cubicBezTo>
                  <a:cubicBezTo>
                    <a:pt x="445" y="329"/>
                    <a:pt x="773" y="277"/>
                    <a:pt x="1101" y="191"/>
                  </a:cubicBezTo>
                  <a:cubicBezTo>
                    <a:pt x="1200" y="175"/>
                    <a:pt x="1188" y="0"/>
                    <a:pt x="1081"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70" name="Google Shape;1270;p43"/>
            <p:cNvSpPr/>
            <p:nvPr/>
          </p:nvSpPr>
          <p:spPr>
            <a:xfrm>
              <a:off x="2673850" y="5136375"/>
              <a:ext cx="15875" cy="7600"/>
            </a:xfrm>
            <a:custGeom>
              <a:avLst/>
              <a:gdLst/>
              <a:ahLst/>
              <a:cxnLst/>
              <a:rect l="l" t="t" r="r" b="b"/>
              <a:pathLst>
                <a:path w="635" h="304" extrusionOk="0">
                  <a:moveTo>
                    <a:pt x="518" y="0"/>
                  </a:moveTo>
                  <a:cubicBezTo>
                    <a:pt x="513" y="0"/>
                    <a:pt x="507" y="1"/>
                    <a:pt x="501" y="2"/>
                  </a:cubicBezTo>
                  <a:lnTo>
                    <a:pt x="139" y="106"/>
                  </a:lnTo>
                  <a:cubicBezTo>
                    <a:pt x="1" y="136"/>
                    <a:pt x="54" y="304"/>
                    <a:pt x="165" y="304"/>
                  </a:cubicBezTo>
                  <a:cubicBezTo>
                    <a:pt x="178" y="304"/>
                    <a:pt x="193" y="301"/>
                    <a:pt x="208" y="296"/>
                  </a:cubicBezTo>
                  <a:lnTo>
                    <a:pt x="570" y="140"/>
                  </a:lnTo>
                  <a:cubicBezTo>
                    <a:pt x="635" y="108"/>
                    <a:pt x="594" y="0"/>
                    <a:pt x="51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271" name="Google Shape;1271;p43"/>
          <p:cNvGrpSpPr/>
          <p:nvPr/>
        </p:nvGrpSpPr>
        <p:grpSpPr>
          <a:xfrm>
            <a:off x="-144785" y="391925"/>
            <a:ext cx="5271445" cy="1364188"/>
            <a:chOff x="1919675" y="525525"/>
            <a:chExt cx="1763025" cy="456250"/>
          </a:xfrm>
        </p:grpSpPr>
        <p:sp>
          <p:nvSpPr>
            <p:cNvPr id="1272" name="Google Shape;1272;p43"/>
            <p:cNvSpPr/>
            <p:nvPr/>
          </p:nvSpPr>
          <p:spPr>
            <a:xfrm>
              <a:off x="3137325" y="525525"/>
              <a:ext cx="464825" cy="307675"/>
            </a:xfrm>
            <a:custGeom>
              <a:avLst/>
              <a:gdLst/>
              <a:ahLst/>
              <a:cxnLst/>
              <a:rect l="l" t="t" r="r" b="b"/>
              <a:pathLst>
                <a:path w="18593" h="12307" extrusionOk="0">
                  <a:moveTo>
                    <a:pt x="8460" y="4676"/>
                  </a:moveTo>
                  <a:cubicBezTo>
                    <a:pt x="8423" y="4722"/>
                    <a:pt x="8394" y="4768"/>
                    <a:pt x="8367" y="4823"/>
                  </a:cubicBezTo>
                  <a:lnTo>
                    <a:pt x="8367" y="4823"/>
                  </a:lnTo>
                  <a:cubicBezTo>
                    <a:pt x="8321" y="4788"/>
                    <a:pt x="8275" y="4760"/>
                    <a:pt x="8230" y="4723"/>
                  </a:cubicBezTo>
                  <a:lnTo>
                    <a:pt x="8460" y="4676"/>
                  </a:lnTo>
                  <a:close/>
                  <a:moveTo>
                    <a:pt x="9964" y="7473"/>
                  </a:moveTo>
                  <a:cubicBezTo>
                    <a:pt x="10050" y="7617"/>
                    <a:pt x="10127" y="7770"/>
                    <a:pt x="10194" y="7914"/>
                  </a:cubicBezTo>
                  <a:lnTo>
                    <a:pt x="9945" y="7856"/>
                  </a:lnTo>
                  <a:cubicBezTo>
                    <a:pt x="9983" y="7732"/>
                    <a:pt x="9993" y="7598"/>
                    <a:pt x="9964" y="7473"/>
                  </a:cubicBezTo>
                  <a:close/>
                  <a:moveTo>
                    <a:pt x="12704" y="8594"/>
                  </a:moveTo>
                  <a:cubicBezTo>
                    <a:pt x="12704" y="8623"/>
                    <a:pt x="12713" y="8651"/>
                    <a:pt x="12733" y="8671"/>
                  </a:cubicBezTo>
                  <a:lnTo>
                    <a:pt x="12589" y="8623"/>
                  </a:lnTo>
                  <a:cubicBezTo>
                    <a:pt x="12618" y="8613"/>
                    <a:pt x="12656" y="8603"/>
                    <a:pt x="12694" y="8594"/>
                  </a:cubicBezTo>
                  <a:close/>
                  <a:moveTo>
                    <a:pt x="13796" y="8853"/>
                  </a:moveTo>
                  <a:lnTo>
                    <a:pt x="13901" y="9111"/>
                  </a:lnTo>
                  <a:lnTo>
                    <a:pt x="13547" y="8968"/>
                  </a:lnTo>
                  <a:cubicBezTo>
                    <a:pt x="13633" y="8939"/>
                    <a:pt x="13710" y="8900"/>
                    <a:pt x="13786" y="8853"/>
                  </a:cubicBezTo>
                  <a:close/>
                  <a:moveTo>
                    <a:pt x="17233" y="1"/>
                  </a:moveTo>
                  <a:cubicBezTo>
                    <a:pt x="17120" y="1"/>
                    <a:pt x="17004" y="27"/>
                    <a:pt x="16890" y="87"/>
                  </a:cubicBezTo>
                  <a:cubicBezTo>
                    <a:pt x="13700" y="1734"/>
                    <a:pt x="10280" y="2913"/>
                    <a:pt x="6745" y="3574"/>
                  </a:cubicBezTo>
                  <a:cubicBezTo>
                    <a:pt x="5892" y="3727"/>
                    <a:pt x="5030" y="3861"/>
                    <a:pt x="4168" y="3957"/>
                  </a:cubicBezTo>
                  <a:cubicBezTo>
                    <a:pt x="3363" y="4043"/>
                    <a:pt x="2405" y="3957"/>
                    <a:pt x="1629" y="4235"/>
                  </a:cubicBezTo>
                  <a:cubicBezTo>
                    <a:pt x="0" y="4810"/>
                    <a:pt x="431" y="7310"/>
                    <a:pt x="1045" y="8469"/>
                  </a:cubicBezTo>
                  <a:cubicBezTo>
                    <a:pt x="1053" y="8739"/>
                    <a:pt x="1276" y="8941"/>
                    <a:pt x="1524" y="8941"/>
                  </a:cubicBezTo>
                  <a:cubicBezTo>
                    <a:pt x="1559" y="8941"/>
                    <a:pt x="1594" y="8937"/>
                    <a:pt x="1629" y="8929"/>
                  </a:cubicBezTo>
                  <a:cubicBezTo>
                    <a:pt x="2703" y="8704"/>
                    <a:pt x="3777" y="8602"/>
                    <a:pt x="4848" y="8602"/>
                  </a:cubicBezTo>
                  <a:cubicBezTo>
                    <a:pt x="9203" y="8602"/>
                    <a:pt x="13486" y="10289"/>
                    <a:pt x="17331" y="12234"/>
                  </a:cubicBezTo>
                  <a:cubicBezTo>
                    <a:pt x="17427" y="12283"/>
                    <a:pt x="17537" y="12306"/>
                    <a:pt x="17648" y="12306"/>
                  </a:cubicBezTo>
                  <a:cubicBezTo>
                    <a:pt x="18102" y="12306"/>
                    <a:pt x="18593" y="11930"/>
                    <a:pt x="18385" y="11430"/>
                  </a:cubicBezTo>
                  <a:cubicBezTo>
                    <a:pt x="17024" y="8182"/>
                    <a:pt x="15990" y="4331"/>
                    <a:pt x="17868" y="1064"/>
                  </a:cubicBezTo>
                  <a:cubicBezTo>
                    <a:pt x="18173" y="539"/>
                    <a:pt x="17742" y="1"/>
                    <a:pt x="17233" y="1"/>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1273" name="Google Shape;1273;p43"/>
            <p:cNvSpPr/>
            <p:nvPr/>
          </p:nvSpPr>
          <p:spPr>
            <a:xfrm>
              <a:off x="1919675" y="528750"/>
              <a:ext cx="1763025" cy="453025"/>
            </a:xfrm>
            <a:custGeom>
              <a:avLst/>
              <a:gdLst/>
              <a:ahLst/>
              <a:cxnLst/>
              <a:rect l="l" t="t" r="r" b="b"/>
              <a:pathLst>
                <a:path w="70521" h="18121" extrusionOk="0">
                  <a:moveTo>
                    <a:pt x="67809" y="4949"/>
                  </a:moveTo>
                  <a:lnTo>
                    <a:pt x="67809" y="4949"/>
                  </a:lnTo>
                  <a:cubicBezTo>
                    <a:pt x="68260" y="6041"/>
                    <a:pt x="68126" y="7172"/>
                    <a:pt x="67589" y="8235"/>
                  </a:cubicBezTo>
                  <a:cubicBezTo>
                    <a:pt x="67579" y="8225"/>
                    <a:pt x="67579" y="8225"/>
                    <a:pt x="67570" y="8225"/>
                  </a:cubicBezTo>
                  <a:lnTo>
                    <a:pt x="67512" y="8206"/>
                  </a:lnTo>
                  <a:cubicBezTo>
                    <a:pt x="67350" y="7037"/>
                    <a:pt x="67244" y="6051"/>
                    <a:pt x="67809" y="4949"/>
                  </a:cubicBezTo>
                  <a:close/>
                  <a:moveTo>
                    <a:pt x="66411" y="4489"/>
                  </a:moveTo>
                  <a:cubicBezTo>
                    <a:pt x="66535" y="4642"/>
                    <a:pt x="66717" y="4757"/>
                    <a:pt x="66918" y="4815"/>
                  </a:cubicBezTo>
                  <a:cubicBezTo>
                    <a:pt x="67027" y="4840"/>
                    <a:pt x="67136" y="4857"/>
                    <a:pt x="67244" y="4857"/>
                  </a:cubicBezTo>
                  <a:cubicBezTo>
                    <a:pt x="67298" y="4857"/>
                    <a:pt x="67353" y="4853"/>
                    <a:pt x="67407" y="4844"/>
                  </a:cubicBezTo>
                  <a:lnTo>
                    <a:pt x="67407" y="4844"/>
                  </a:lnTo>
                  <a:cubicBezTo>
                    <a:pt x="66938" y="5840"/>
                    <a:pt x="66708" y="7152"/>
                    <a:pt x="67168" y="8168"/>
                  </a:cubicBezTo>
                  <a:cubicBezTo>
                    <a:pt x="66899" y="8168"/>
                    <a:pt x="66641" y="8235"/>
                    <a:pt x="66401" y="8360"/>
                  </a:cubicBezTo>
                  <a:cubicBezTo>
                    <a:pt x="66334" y="7737"/>
                    <a:pt x="66305" y="7104"/>
                    <a:pt x="66305" y="6472"/>
                  </a:cubicBezTo>
                  <a:cubicBezTo>
                    <a:pt x="66305" y="5802"/>
                    <a:pt x="66344" y="5150"/>
                    <a:pt x="66411" y="4489"/>
                  </a:cubicBezTo>
                  <a:close/>
                  <a:moveTo>
                    <a:pt x="48419" y="5447"/>
                  </a:moveTo>
                  <a:lnTo>
                    <a:pt x="48419" y="5447"/>
                  </a:lnTo>
                  <a:cubicBezTo>
                    <a:pt x="48753" y="5519"/>
                    <a:pt x="49094" y="5557"/>
                    <a:pt x="49431" y="5557"/>
                  </a:cubicBezTo>
                  <a:cubicBezTo>
                    <a:pt x="49499" y="5557"/>
                    <a:pt x="49568" y="5556"/>
                    <a:pt x="49636" y="5552"/>
                  </a:cubicBezTo>
                  <a:lnTo>
                    <a:pt x="49636" y="5552"/>
                  </a:lnTo>
                  <a:cubicBezTo>
                    <a:pt x="49233" y="6376"/>
                    <a:pt x="49195" y="7612"/>
                    <a:pt x="49664" y="8427"/>
                  </a:cubicBezTo>
                  <a:cubicBezTo>
                    <a:pt x="49281" y="8388"/>
                    <a:pt x="48898" y="8379"/>
                    <a:pt x="48534" y="8360"/>
                  </a:cubicBezTo>
                  <a:cubicBezTo>
                    <a:pt x="48208" y="7459"/>
                    <a:pt x="48170" y="6472"/>
                    <a:pt x="48419" y="5543"/>
                  </a:cubicBezTo>
                  <a:cubicBezTo>
                    <a:pt x="48429" y="5514"/>
                    <a:pt x="48429" y="5476"/>
                    <a:pt x="48419" y="5447"/>
                  </a:cubicBezTo>
                  <a:close/>
                  <a:moveTo>
                    <a:pt x="53770" y="9015"/>
                  </a:moveTo>
                  <a:cubicBezTo>
                    <a:pt x="53908" y="9015"/>
                    <a:pt x="54047" y="9017"/>
                    <a:pt x="54186" y="9021"/>
                  </a:cubicBezTo>
                  <a:lnTo>
                    <a:pt x="54244" y="9021"/>
                  </a:lnTo>
                  <a:cubicBezTo>
                    <a:pt x="54071" y="9864"/>
                    <a:pt x="53995" y="10716"/>
                    <a:pt x="54023" y="11578"/>
                  </a:cubicBezTo>
                  <a:cubicBezTo>
                    <a:pt x="53849" y="11530"/>
                    <a:pt x="53671" y="11509"/>
                    <a:pt x="53491" y="11509"/>
                  </a:cubicBezTo>
                  <a:cubicBezTo>
                    <a:pt x="53385" y="11509"/>
                    <a:pt x="53278" y="11516"/>
                    <a:pt x="53171" y="11531"/>
                  </a:cubicBezTo>
                  <a:lnTo>
                    <a:pt x="53171" y="11521"/>
                  </a:lnTo>
                  <a:cubicBezTo>
                    <a:pt x="53281" y="11030"/>
                    <a:pt x="52889" y="10516"/>
                    <a:pt x="52440" y="10516"/>
                  </a:cubicBezTo>
                  <a:cubicBezTo>
                    <a:pt x="52383" y="10516"/>
                    <a:pt x="52325" y="10524"/>
                    <a:pt x="52267" y="10542"/>
                  </a:cubicBezTo>
                  <a:lnTo>
                    <a:pt x="52267" y="10542"/>
                  </a:lnTo>
                  <a:cubicBezTo>
                    <a:pt x="52249" y="10533"/>
                    <a:pt x="52231" y="10525"/>
                    <a:pt x="52222" y="10525"/>
                  </a:cubicBezTo>
                  <a:cubicBezTo>
                    <a:pt x="52098" y="10506"/>
                    <a:pt x="51983" y="10486"/>
                    <a:pt x="51849" y="10467"/>
                  </a:cubicBezTo>
                  <a:cubicBezTo>
                    <a:pt x="51906" y="10007"/>
                    <a:pt x="51925" y="9538"/>
                    <a:pt x="51906" y="9078"/>
                  </a:cubicBezTo>
                  <a:cubicBezTo>
                    <a:pt x="52532" y="9047"/>
                    <a:pt x="53151" y="9015"/>
                    <a:pt x="53770" y="9015"/>
                  </a:cubicBezTo>
                  <a:close/>
                  <a:moveTo>
                    <a:pt x="66621" y="705"/>
                  </a:moveTo>
                  <a:cubicBezTo>
                    <a:pt x="65616" y="4317"/>
                    <a:pt x="65386" y="8503"/>
                    <a:pt x="66583" y="12096"/>
                  </a:cubicBezTo>
                  <a:cubicBezTo>
                    <a:pt x="64111" y="10649"/>
                    <a:pt x="61419" y="9615"/>
                    <a:pt x="58622" y="9040"/>
                  </a:cubicBezTo>
                  <a:cubicBezTo>
                    <a:pt x="57271" y="8762"/>
                    <a:pt x="55901" y="8589"/>
                    <a:pt x="54522" y="8522"/>
                  </a:cubicBezTo>
                  <a:cubicBezTo>
                    <a:pt x="54004" y="8497"/>
                    <a:pt x="53468" y="8474"/>
                    <a:pt x="52930" y="8474"/>
                  </a:cubicBezTo>
                  <a:cubicBezTo>
                    <a:pt x="52025" y="8474"/>
                    <a:pt x="51112" y="8541"/>
                    <a:pt x="50258" y="8781"/>
                  </a:cubicBezTo>
                  <a:cubicBezTo>
                    <a:pt x="50124" y="8206"/>
                    <a:pt x="49875" y="7708"/>
                    <a:pt x="49856" y="7104"/>
                  </a:cubicBezTo>
                  <a:cubicBezTo>
                    <a:pt x="49827" y="6491"/>
                    <a:pt x="50019" y="5964"/>
                    <a:pt x="50220" y="5380"/>
                  </a:cubicBezTo>
                  <a:cubicBezTo>
                    <a:pt x="50230" y="5370"/>
                    <a:pt x="50230" y="5351"/>
                    <a:pt x="50230" y="5332"/>
                  </a:cubicBezTo>
                  <a:cubicBezTo>
                    <a:pt x="50364" y="5336"/>
                    <a:pt x="50498" y="5338"/>
                    <a:pt x="50633" y="5338"/>
                  </a:cubicBezTo>
                  <a:cubicBezTo>
                    <a:pt x="53366" y="5338"/>
                    <a:pt x="56211" y="4615"/>
                    <a:pt x="58804" y="3857"/>
                  </a:cubicBezTo>
                  <a:cubicBezTo>
                    <a:pt x="61486" y="3081"/>
                    <a:pt x="64159" y="2046"/>
                    <a:pt x="66621" y="705"/>
                  </a:cubicBezTo>
                  <a:close/>
                  <a:moveTo>
                    <a:pt x="67129" y="609"/>
                  </a:moveTo>
                  <a:lnTo>
                    <a:pt x="67129" y="609"/>
                  </a:lnTo>
                  <a:cubicBezTo>
                    <a:pt x="69933" y="4141"/>
                    <a:pt x="69611" y="8724"/>
                    <a:pt x="66993" y="12229"/>
                  </a:cubicBezTo>
                  <a:lnTo>
                    <a:pt x="66993" y="12229"/>
                  </a:lnTo>
                  <a:cubicBezTo>
                    <a:pt x="66773" y="11045"/>
                    <a:pt x="66564" y="9870"/>
                    <a:pt x="66439" y="8685"/>
                  </a:cubicBezTo>
                  <a:cubicBezTo>
                    <a:pt x="66664" y="8623"/>
                    <a:pt x="66897" y="8593"/>
                    <a:pt x="67133" y="8593"/>
                  </a:cubicBezTo>
                  <a:cubicBezTo>
                    <a:pt x="67259" y="8593"/>
                    <a:pt x="67386" y="8601"/>
                    <a:pt x="67512" y="8618"/>
                  </a:cubicBezTo>
                  <a:cubicBezTo>
                    <a:pt x="67519" y="8619"/>
                    <a:pt x="67526" y="8619"/>
                    <a:pt x="67533" y="8619"/>
                  </a:cubicBezTo>
                  <a:cubicBezTo>
                    <a:pt x="67619" y="8619"/>
                    <a:pt x="67686" y="8563"/>
                    <a:pt x="67704" y="8474"/>
                  </a:cubicBezTo>
                  <a:cubicBezTo>
                    <a:pt x="67742" y="8474"/>
                    <a:pt x="67771" y="8446"/>
                    <a:pt x="67800" y="8417"/>
                  </a:cubicBezTo>
                  <a:cubicBezTo>
                    <a:pt x="68624" y="7267"/>
                    <a:pt x="68614" y="5763"/>
                    <a:pt x="68001" y="4518"/>
                  </a:cubicBezTo>
                  <a:cubicBezTo>
                    <a:pt x="67971" y="4464"/>
                    <a:pt x="67916" y="4433"/>
                    <a:pt x="67859" y="4433"/>
                  </a:cubicBezTo>
                  <a:cubicBezTo>
                    <a:pt x="67825" y="4433"/>
                    <a:pt x="67791" y="4445"/>
                    <a:pt x="67761" y="4470"/>
                  </a:cubicBezTo>
                  <a:cubicBezTo>
                    <a:pt x="67726" y="4428"/>
                    <a:pt x="67671" y="4401"/>
                    <a:pt x="67617" y="4401"/>
                  </a:cubicBezTo>
                  <a:cubicBezTo>
                    <a:pt x="67598" y="4401"/>
                    <a:pt x="67578" y="4405"/>
                    <a:pt x="67560" y="4412"/>
                  </a:cubicBezTo>
                  <a:cubicBezTo>
                    <a:pt x="67430" y="4449"/>
                    <a:pt x="67297" y="4467"/>
                    <a:pt x="67164" y="4467"/>
                  </a:cubicBezTo>
                  <a:cubicBezTo>
                    <a:pt x="66915" y="4467"/>
                    <a:pt x="66668" y="4403"/>
                    <a:pt x="66449" y="4278"/>
                  </a:cubicBezTo>
                  <a:lnTo>
                    <a:pt x="66439" y="4278"/>
                  </a:lnTo>
                  <a:cubicBezTo>
                    <a:pt x="66574" y="3042"/>
                    <a:pt x="66803" y="1816"/>
                    <a:pt x="67129" y="609"/>
                  </a:cubicBezTo>
                  <a:close/>
                  <a:moveTo>
                    <a:pt x="53075" y="11808"/>
                  </a:moveTo>
                  <a:cubicBezTo>
                    <a:pt x="53104" y="11856"/>
                    <a:pt x="53152" y="11895"/>
                    <a:pt x="53209" y="11895"/>
                  </a:cubicBezTo>
                  <a:cubicBezTo>
                    <a:pt x="53458" y="11923"/>
                    <a:pt x="53755" y="11895"/>
                    <a:pt x="53985" y="12019"/>
                  </a:cubicBezTo>
                  <a:cubicBezTo>
                    <a:pt x="54790" y="12422"/>
                    <a:pt x="53937" y="12996"/>
                    <a:pt x="53496" y="13121"/>
                  </a:cubicBezTo>
                  <a:cubicBezTo>
                    <a:pt x="53171" y="13207"/>
                    <a:pt x="52835" y="13265"/>
                    <a:pt x="52500" y="13293"/>
                  </a:cubicBezTo>
                  <a:cubicBezTo>
                    <a:pt x="52376" y="13313"/>
                    <a:pt x="52251" y="13313"/>
                    <a:pt x="52126" y="13313"/>
                  </a:cubicBezTo>
                  <a:cubicBezTo>
                    <a:pt x="51877" y="13293"/>
                    <a:pt x="51140" y="12891"/>
                    <a:pt x="51513" y="12546"/>
                  </a:cubicBezTo>
                  <a:cubicBezTo>
                    <a:pt x="52136" y="12546"/>
                    <a:pt x="52788" y="12345"/>
                    <a:pt x="53075" y="11808"/>
                  </a:cubicBezTo>
                  <a:close/>
                  <a:moveTo>
                    <a:pt x="54158" y="13322"/>
                  </a:moveTo>
                  <a:cubicBezTo>
                    <a:pt x="54665" y="14069"/>
                    <a:pt x="53602" y="14520"/>
                    <a:pt x="52989" y="14568"/>
                  </a:cubicBezTo>
                  <a:cubicBezTo>
                    <a:pt x="52872" y="14576"/>
                    <a:pt x="52754" y="14581"/>
                    <a:pt x="52636" y="14581"/>
                  </a:cubicBezTo>
                  <a:cubicBezTo>
                    <a:pt x="52491" y="14581"/>
                    <a:pt x="52346" y="14574"/>
                    <a:pt x="52203" y="14558"/>
                  </a:cubicBezTo>
                  <a:cubicBezTo>
                    <a:pt x="52012" y="14558"/>
                    <a:pt x="51839" y="14500"/>
                    <a:pt x="51676" y="14414"/>
                  </a:cubicBezTo>
                  <a:cubicBezTo>
                    <a:pt x="51456" y="14251"/>
                    <a:pt x="51283" y="13830"/>
                    <a:pt x="51561" y="13610"/>
                  </a:cubicBezTo>
                  <a:lnTo>
                    <a:pt x="51561" y="13610"/>
                  </a:lnTo>
                  <a:cubicBezTo>
                    <a:pt x="51784" y="13721"/>
                    <a:pt x="52049" y="13763"/>
                    <a:pt x="52325" y="13763"/>
                  </a:cubicBezTo>
                  <a:cubicBezTo>
                    <a:pt x="52835" y="13763"/>
                    <a:pt x="53383" y="13619"/>
                    <a:pt x="53774" y="13495"/>
                  </a:cubicBezTo>
                  <a:cubicBezTo>
                    <a:pt x="53908" y="13447"/>
                    <a:pt x="54033" y="13389"/>
                    <a:pt x="54158" y="13322"/>
                  </a:cubicBezTo>
                  <a:close/>
                  <a:moveTo>
                    <a:pt x="51552" y="14845"/>
                  </a:moveTo>
                  <a:cubicBezTo>
                    <a:pt x="51877" y="15008"/>
                    <a:pt x="52299" y="15027"/>
                    <a:pt x="52653" y="15027"/>
                  </a:cubicBezTo>
                  <a:cubicBezTo>
                    <a:pt x="52686" y="15028"/>
                    <a:pt x="52718" y="15029"/>
                    <a:pt x="52750" y="15029"/>
                  </a:cubicBezTo>
                  <a:cubicBezTo>
                    <a:pt x="53111" y="15029"/>
                    <a:pt x="53470" y="14979"/>
                    <a:pt x="53813" y="14865"/>
                  </a:cubicBezTo>
                  <a:lnTo>
                    <a:pt x="53813" y="14865"/>
                  </a:lnTo>
                  <a:cubicBezTo>
                    <a:pt x="54282" y="15564"/>
                    <a:pt x="53535" y="16129"/>
                    <a:pt x="52797" y="16158"/>
                  </a:cubicBezTo>
                  <a:cubicBezTo>
                    <a:pt x="52785" y="16158"/>
                    <a:pt x="52772" y="16158"/>
                    <a:pt x="52760" y="16158"/>
                  </a:cubicBezTo>
                  <a:cubicBezTo>
                    <a:pt x="52117" y="16158"/>
                    <a:pt x="50922" y="15682"/>
                    <a:pt x="51542" y="14855"/>
                  </a:cubicBezTo>
                  <a:cubicBezTo>
                    <a:pt x="51542" y="14855"/>
                    <a:pt x="51552" y="14845"/>
                    <a:pt x="51552" y="14845"/>
                  </a:cubicBezTo>
                  <a:close/>
                  <a:moveTo>
                    <a:pt x="51571" y="16369"/>
                  </a:moveTo>
                  <a:cubicBezTo>
                    <a:pt x="51896" y="16576"/>
                    <a:pt x="52307" y="16657"/>
                    <a:pt x="52693" y="16657"/>
                  </a:cubicBezTo>
                  <a:cubicBezTo>
                    <a:pt x="52808" y="16657"/>
                    <a:pt x="52920" y="16650"/>
                    <a:pt x="53027" y="16637"/>
                  </a:cubicBezTo>
                  <a:cubicBezTo>
                    <a:pt x="53238" y="16618"/>
                    <a:pt x="53449" y="16560"/>
                    <a:pt x="53640" y="16484"/>
                  </a:cubicBezTo>
                  <a:lnTo>
                    <a:pt x="53640" y="16484"/>
                  </a:lnTo>
                  <a:cubicBezTo>
                    <a:pt x="53925" y="17208"/>
                    <a:pt x="53392" y="17511"/>
                    <a:pt x="52783" y="17511"/>
                  </a:cubicBezTo>
                  <a:cubicBezTo>
                    <a:pt x="52040" y="17511"/>
                    <a:pt x="51182" y="17059"/>
                    <a:pt x="51561" y="16369"/>
                  </a:cubicBezTo>
                  <a:close/>
                  <a:moveTo>
                    <a:pt x="67215" y="0"/>
                  </a:moveTo>
                  <a:cubicBezTo>
                    <a:pt x="67124" y="0"/>
                    <a:pt x="67038" y="62"/>
                    <a:pt x="66985" y="149"/>
                  </a:cubicBezTo>
                  <a:lnTo>
                    <a:pt x="66938" y="149"/>
                  </a:lnTo>
                  <a:cubicBezTo>
                    <a:pt x="66890" y="89"/>
                    <a:pt x="66819" y="59"/>
                    <a:pt x="66745" y="59"/>
                  </a:cubicBezTo>
                  <a:cubicBezTo>
                    <a:pt x="66701" y="59"/>
                    <a:pt x="66655" y="70"/>
                    <a:pt x="66612" y="92"/>
                  </a:cubicBezTo>
                  <a:cubicBezTo>
                    <a:pt x="63977" y="1385"/>
                    <a:pt x="61314" y="2544"/>
                    <a:pt x="58478" y="3368"/>
                  </a:cubicBezTo>
                  <a:cubicBezTo>
                    <a:pt x="55738" y="4173"/>
                    <a:pt x="52950" y="4460"/>
                    <a:pt x="50172" y="5045"/>
                  </a:cubicBezTo>
                  <a:cubicBezTo>
                    <a:pt x="50124" y="5054"/>
                    <a:pt x="50086" y="5093"/>
                    <a:pt x="50067" y="5141"/>
                  </a:cubicBezTo>
                  <a:cubicBezTo>
                    <a:pt x="50052" y="5136"/>
                    <a:pt x="50038" y="5135"/>
                    <a:pt x="50023" y="5135"/>
                  </a:cubicBezTo>
                  <a:cubicBezTo>
                    <a:pt x="49968" y="5135"/>
                    <a:pt x="49911" y="5160"/>
                    <a:pt x="49866" y="5198"/>
                  </a:cubicBezTo>
                  <a:cubicBezTo>
                    <a:pt x="49584" y="5151"/>
                    <a:pt x="49265" y="5118"/>
                    <a:pt x="48950" y="5118"/>
                  </a:cubicBezTo>
                  <a:cubicBezTo>
                    <a:pt x="48686" y="5118"/>
                    <a:pt x="48425" y="5141"/>
                    <a:pt x="48189" y="5198"/>
                  </a:cubicBezTo>
                  <a:cubicBezTo>
                    <a:pt x="48132" y="5208"/>
                    <a:pt x="48103" y="5275"/>
                    <a:pt x="48122" y="5323"/>
                  </a:cubicBezTo>
                  <a:cubicBezTo>
                    <a:pt x="48074" y="5351"/>
                    <a:pt x="48036" y="5390"/>
                    <a:pt x="48026" y="5447"/>
                  </a:cubicBezTo>
                  <a:cubicBezTo>
                    <a:pt x="47691" y="6501"/>
                    <a:pt x="47739" y="7631"/>
                    <a:pt x="48141" y="8657"/>
                  </a:cubicBezTo>
                  <a:cubicBezTo>
                    <a:pt x="48170" y="8752"/>
                    <a:pt x="48256" y="8810"/>
                    <a:pt x="48361" y="8819"/>
                  </a:cubicBezTo>
                  <a:cubicBezTo>
                    <a:pt x="48446" y="8821"/>
                    <a:pt x="48531" y="8822"/>
                    <a:pt x="48616" y="8822"/>
                  </a:cubicBezTo>
                  <a:cubicBezTo>
                    <a:pt x="49041" y="8822"/>
                    <a:pt x="49471" y="8802"/>
                    <a:pt x="49894" y="8762"/>
                  </a:cubicBezTo>
                  <a:cubicBezTo>
                    <a:pt x="49933" y="8810"/>
                    <a:pt x="49981" y="8848"/>
                    <a:pt x="50019" y="8896"/>
                  </a:cubicBezTo>
                  <a:cubicBezTo>
                    <a:pt x="49981" y="8973"/>
                    <a:pt x="50038" y="9078"/>
                    <a:pt x="50124" y="9078"/>
                  </a:cubicBezTo>
                  <a:cubicBezTo>
                    <a:pt x="50416" y="9096"/>
                    <a:pt x="50703" y="9103"/>
                    <a:pt x="50992" y="9103"/>
                  </a:cubicBezTo>
                  <a:cubicBezTo>
                    <a:pt x="51159" y="9103"/>
                    <a:pt x="51326" y="9101"/>
                    <a:pt x="51494" y="9097"/>
                  </a:cubicBezTo>
                  <a:lnTo>
                    <a:pt x="51494" y="9097"/>
                  </a:lnTo>
                  <a:cubicBezTo>
                    <a:pt x="51485" y="9547"/>
                    <a:pt x="51504" y="9998"/>
                    <a:pt x="51552" y="10448"/>
                  </a:cubicBezTo>
                  <a:cubicBezTo>
                    <a:pt x="51316" y="10427"/>
                    <a:pt x="51078" y="10415"/>
                    <a:pt x="50840" y="10415"/>
                  </a:cubicBezTo>
                  <a:cubicBezTo>
                    <a:pt x="50120" y="10415"/>
                    <a:pt x="49400" y="10524"/>
                    <a:pt x="48745" y="10812"/>
                  </a:cubicBezTo>
                  <a:cubicBezTo>
                    <a:pt x="48361" y="10975"/>
                    <a:pt x="48017" y="11205"/>
                    <a:pt x="47729" y="11502"/>
                  </a:cubicBezTo>
                  <a:cubicBezTo>
                    <a:pt x="47202" y="12048"/>
                    <a:pt x="46953" y="12843"/>
                    <a:pt x="46187" y="13073"/>
                  </a:cubicBezTo>
                  <a:cubicBezTo>
                    <a:pt x="46139" y="13035"/>
                    <a:pt x="46081" y="13016"/>
                    <a:pt x="46024" y="13016"/>
                  </a:cubicBezTo>
                  <a:cubicBezTo>
                    <a:pt x="40639" y="13218"/>
                    <a:pt x="35259" y="13316"/>
                    <a:pt x="29873" y="13316"/>
                  </a:cubicBezTo>
                  <a:cubicBezTo>
                    <a:pt x="27613" y="13316"/>
                    <a:pt x="25352" y="13299"/>
                    <a:pt x="23089" y="13265"/>
                  </a:cubicBezTo>
                  <a:cubicBezTo>
                    <a:pt x="19266" y="13207"/>
                    <a:pt x="15444" y="13140"/>
                    <a:pt x="11631" y="13073"/>
                  </a:cubicBezTo>
                  <a:cubicBezTo>
                    <a:pt x="9791" y="13035"/>
                    <a:pt x="7952" y="13006"/>
                    <a:pt x="6112" y="12977"/>
                  </a:cubicBezTo>
                  <a:cubicBezTo>
                    <a:pt x="4758" y="12957"/>
                    <a:pt x="3385" y="12878"/>
                    <a:pt x="2022" y="12878"/>
                  </a:cubicBezTo>
                  <a:cubicBezTo>
                    <a:pt x="1409" y="12878"/>
                    <a:pt x="798" y="12894"/>
                    <a:pt x="192" y="12939"/>
                  </a:cubicBezTo>
                  <a:cubicBezTo>
                    <a:pt x="0" y="12948"/>
                    <a:pt x="0" y="13236"/>
                    <a:pt x="192" y="13245"/>
                  </a:cubicBezTo>
                  <a:cubicBezTo>
                    <a:pt x="2146" y="13456"/>
                    <a:pt x="4149" y="13380"/>
                    <a:pt x="6112" y="13418"/>
                  </a:cubicBezTo>
                  <a:cubicBezTo>
                    <a:pt x="7952" y="13456"/>
                    <a:pt x="9791" y="13485"/>
                    <a:pt x="11631" y="13523"/>
                  </a:cubicBezTo>
                  <a:cubicBezTo>
                    <a:pt x="15453" y="13590"/>
                    <a:pt x="19266" y="13667"/>
                    <a:pt x="23089" y="13724"/>
                  </a:cubicBezTo>
                  <a:cubicBezTo>
                    <a:pt x="26544" y="13777"/>
                    <a:pt x="30008" y="13831"/>
                    <a:pt x="33472" y="13831"/>
                  </a:cubicBezTo>
                  <a:cubicBezTo>
                    <a:pt x="37661" y="13831"/>
                    <a:pt x="41849" y="13752"/>
                    <a:pt x="46024" y="13495"/>
                  </a:cubicBezTo>
                  <a:cubicBezTo>
                    <a:pt x="46072" y="13495"/>
                    <a:pt x="46120" y="13475"/>
                    <a:pt x="46158" y="13447"/>
                  </a:cubicBezTo>
                  <a:cubicBezTo>
                    <a:pt x="46972" y="13399"/>
                    <a:pt x="47375" y="12680"/>
                    <a:pt x="47863" y="12067"/>
                  </a:cubicBezTo>
                  <a:cubicBezTo>
                    <a:pt x="48965" y="10668"/>
                    <a:pt x="50565" y="10870"/>
                    <a:pt x="52174" y="10812"/>
                  </a:cubicBezTo>
                  <a:cubicBezTo>
                    <a:pt x="52213" y="10812"/>
                    <a:pt x="52241" y="10793"/>
                    <a:pt x="52261" y="10774"/>
                  </a:cubicBezTo>
                  <a:cubicBezTo>
                    <a:pt x="52481" y="10783"/>
                    <a:pt x="52673" y="10908"/>
                    <a:pt x="52768" y="11099"/>
                  </a:cubicBezTo>
                  <a:cubicBezTo>
                    <a:pt x="52922" y="11406"/>
                    <a:pt x="52701" y="11751"/>
                    <a:pt x="52443" y="11914"/>
                  </a:cubicBezTo>
                  <a:cubicBezTo>
                    <a:pt x="52217" y="12058"/>
                    <a:pt x="51977" y="12096"/>
                    <a:pt x="51731" y="12096"/>
                  </a:cubicBezTo>
                  <a:cubicBezTo>
                    <a:pt x="51454" y="12096"/>
                    <a:pt x="51170" y="12048"/>
                    <a:pt x="50891" y="12048"/>
                  </a:cubicBezTo>
                  <a:cubicBezTo>
                    <a:pt x="50651" y="12058"/>
                    <a:pt x="50603" y="12383"/>
                    <a:pt x="50833" y="12460"/>
                  </a:cubicBezTo>
                  <a:cubicBezTo>
                    <a:pt x="50939" y="12489"/>
                    <a:pt x="51053" y="12508"/>
                    <a:pt x="51168" y="12527"/>
                  </a:cubicBezTo>
                  <a:cubicBezTo>
                    <a:pt x="50996" y="12814"/>
                    <a:pt x="51044" y="13188"/>
                    <a:pt x="51283" y="13427"/>
                  </a:cubicBezTo>
                  <a:cubicBezTo>
                    <a:pt x="50986" y="13667"/>
                    <a:pt x="50910" y="14079"/>
                    <a:pt x="51101" y="14414"/>
                  </a:cubicBezTo>
                  <a:cubicBezTo>
                    <a:pt x="51149" y="14520"/>
                    <a:pt x="51226" y="14615"/>
                    <a:pt x="51322" y="14692"/>
                  </a:cubicBezTo>
                  <a:cubicBezTo>
                    <a:pt x="50871" y="15056"/>
                    <a:pt x="50871" y="15688"/>
                    <a:pt x="51236" y="16110"/>
                  </a:cubicBezTo>
                  <a:cubicBezTo>
                    <a:pt x="51264" y="16139"/>
                    <a:pt x="51293" y="16158"/>
                    <a:pt x="51312" y="16187"/>
                  </a:cubicBezTo>
                  <a:cubicBezTo>
                    <a:pt x="51053" y="16493"/>
                    <a:pt x="51015" y="16934"/>
                    <a:pt x="51216" y="17288"/>
                  </a:cubicBezTo>
                  <a:cubicBezTo>
                    <a:pt x="51274" y="17375"/>
                    <a:pt x="51331" y="17451"/>
                    <a:pt x="51408" y="17528"/>
                  </a:cubicBezTo>
                  <a:cubicBezTo>
                    <a:pt x="51019" y="17587"/>
                    <a:pt x="50628" y="17616"/>
                    <a:pt x="50237" y="17616"/>
                  </a:cubicBezTo>
                  <a:cubicBezTo>
                    <a:pt x="49801" y="17616"/>
                    <a:pt x="49366" y="17579"/>
                    <a:pt x="48936" y="17509"/>
                  </a:cubicBezTo>
                  <a:cubicBezTo>
                    <a:pt x="48132" y="17375"/>
                    <a:pt x="47413" y="17030"/>
                    <a:pt x="46637" y="16809"/>
                  </a:cubicBezTo>
                  <a:cubicBezTo>
                    <a:pt x="46069" y="16645"/>
                    <a:pt x="45462" y="16594"/>
                    <a:pt x="44844" y="16594"/>
                  </a:cubicBezTo>
                  <a:cubicBezTo>
                    <a:pt x="43950" y="16594"/>
                    <a:pt x="43036" y="16700"/>
                    <a:pt x="42192" y="16723"/>
                  </a:cubicBezTo>
                  <a:cubicBezTo>
                    <a:pt x="38762" y="16809"/>
                    <a:pt x="35332" y="16867"/>
                    <a:pt x="31912" y="16905"/>
                  </a:cubicBezTo>
                  <a:cubicBezTo>
                    <a:pt x="30661" y="16914"/>
                    <a:pt x="29410" y="16918"/>
                    <a:pt x="28160" y="16918"/>
                  </a:cubicBezTo>
                  <a:cubicBezTo>
                    <a:pt x="22737" y="16918"/>
                    <a:pt x="17319" y="16838"/>
                    <a:pt x="11909" y="16714"/>
                  </a:cubicBezTo>
                  <a:cubicBezTo>
                    <a:pt x="8834" y="16645"/>
                    <a:pt x="5735" y="16457"/>
                    <a:pt x="2655" y="16457"/>
                  </a:cubicBezTo>
                  <a:cubicBezTo>
                    <a:pt x="1839" y="16457"/>
                    <a:pt x="1024" y="16471"/>
                    <a:pt x="211" y="16503"/>
                  </a:cubicBezTo>
                  <a:cubicBezTo>
                    <a:pt x="0" y="16532"/>
                    <a:pt x="0" y="16829"/>
                    <a:pt x="211" y="16857"/>
                  </a:cubicBezTo>
                  <a:cubicBezTo>
                    <a:pt x="3622" y="17164"/>
                    <a:pt x="7099" y="17097"/>
                    <a:pt x="10519" y="17183"/>
                  </a:cubicBezTo>
                  <a:cubicBezTo>
                    <a:pt x="13892" y="17269"/>
                    <a:pt x="17264" y="17355"/>
                    <a:pt x="20636" y="17403"/>
                  </a:cubicBezTo>
                  <a:cubicBezTo>
                    <a:pt x="23157" y="17435"/>
                    <a:pt x="25677" y="17451"/>
                    <a:pt x="28196" y="17451"/>
                  </a:cubicBezTo>
                  <a:cubicBezTo>
                    <a:pt x="32598" y="17451"/>
                    <a:pt x="36997" y="17402"/>
                    <a:pt x="41397" y="17298"/>
                  </a:cubicBezTo>
                  <a:cubicBezTo>
                    <a:pt x="42368" y="17278"/>
                    <a:pt x="43384" y="17184"/>
                    <a:pt x="44386" y="17184"/>
                  </a:cubicBezTo>
                  <a:cubicBezTo>
                    <a:pt x="45320" y="17184"/>
                    <a:pt x="46242" y="17266"/>
                    <a:pt x="47106" y="17566"/>
                  </a:cubicBezTo>
                  <a:cubicBezTo>
                    <a:pt x="48126" y="17932"/>
                    <a:pt x="49200" y="18120"/>
                    <a:pt x="50279" y="18120"/>
                  </a:cubicBezTo>
                  <a:cubicBezTo>
                    <a:pt x="50780" y="18120"/>
                    <a:pt x="51283" y="18079"/>
                    <a:pt x="51782" y="17997"/>
                  </a:cubicBezTo>
                  <a:cubicBezTo>
                    <a:pt x="51858" y="17988"/>
                    <a:pt x="51925" y="17949"/>
                    <a:pt x="51954" y="17882"/>
                  </a:cubicBezTo>
                  <a:cubicBezTo>
                    <a:pt x="52174" y="17969"/>
                    <a:pt x="52414" y="18016"/>
                    <a:pt x="52653" y="18026"/>
                  </a:cubicBezTo>
                  <a:cubicBezTo>
                    <a:pt x="52676" y="18027"/>
                    <a:pt x="52699" y="18027"/>
                    <a:pt x="52722" y="18027"/>
                  </a:cubicBezTo>
                  <a:cubicBezTo>
                    <a:pt x="53229" y="18027"/>
                    <a:pt x="53758" y="17823"/>
                    <a:pt x="54023" y="17365"/>
                  </a:cubicBezTo>
                  <a:cubicBezTo>
                    <a:pt x="54205" y="17030"/>
                    <a:pt x="54253" y="16560"/>
                    <a:pt x="54033" y="16235"/>
                  </a:cubicBezTo>
                  <a:cubicBezTo>
                    <a:pt x="54196" y="16091"/>
                    <a:pt x="54320" y="15909"/>
                    <a:pt x="54387" y="15708"/>
                  </a:cubicBezTo>
                  <a:cubicBezTo>
                    <a:pt x="54512" y="15353"/>
                    <a:pt x="54464" y="14922"/>
                    <a:pt x="54234" y="14644"/>
                  </a:cubicBezTo>
                  <a:cubicBezTo>
                    <a:pt x="54311" y="14577"/>
                    <a:pt x="54387" y="14510"/>
                    <a:pt x="54454" y="14433"/>
                  </a:cubicBezTo>
                  <a:cubicBezTo>
                    <a:pt x="54761" y="14031"/>
                    <a:pt x="54819" y="13456"/>
                    <a:pt x="54483" y="13073"/>
                  </a:cubicBezTo>
                  <a:cubicBezTo>
                    <a:pt x="54732" y="12814"/>
                    <a:pt x="54857" y="12479"/>
                    <a:pt x="54675" y="12086"/>
                  </a:cubicBezTo>
                  <a:cubicBezTo>
                    <a:pt x="54598" y="11914"/>
                    <a:pt x="54454" y="11780"/>
                    <a:pt x="54292" y="11693"/>
                  </a:cubicBezTo>
                  <a:cubicBezTo>
                    <a:pt x="54522" y="10831"/>
                    <a:pt x="54646" y="9940"/>
                    <a:pt x="54665" y="9049"/>
                  </a:cubicBezTo>
                  <a:cubicBezTo>
                    <a:pt x="56006" y="9116"/>
                    <a:pt x="57338" y="9298"/>
                    <a:pt x="58651" y="9576"/>
                  </a:cubicBezTo>
                  <a:cubicBezTo>
                    <a:pt x="61458" y="10170"/>
                    <a:pt x="64140" y="11214"/>
                    <a:pt x="66612" y="12671"/>
                  </a:cubicBezTo>
                  <a:cubicBezTo>
                    <a:pt x="66641" y="12680"/>
                    <a:pt x="66660" y="12690"/>
                    <a:pt x="66688" y="12699"/>
                  </a:cubicBezTo>
                  <a:cubicBezTo>
                    <a:pt x="66682" y="12797"/>
                    <a:pt x="66759" y="12863"/>
                    <a:pt x="66842" y="12863"/>
                  </a:cubicBezTo>
                  <a:cubicBezTo>
                    <a:pt x="66882" y="12863"/>
                    <a:pt x="66923" y="12848"/>
                    <a:pt x="66957" y="12814"/>
                  </a:cubicBezTo>
                  <a:cubicBezTo>
                    <a:pt x="70521" y="9452"/>
                    <a:pt x="70386" y="3751"/>
                    <a:pt x="67388" y="92"/>
                  </a:cubicBezTo>
                  <a:cubicBezTo>
                    <a:pt x="67335" y="27"/>
                    <a:pt x="67274" y="0"/>
                    <a:pt x="6721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274" name="Google Shape;1274;p43"/>
          <p:cNvGrpSpPr/>
          <p:nvPr/>
        </p:nvGrpSpPr>
        <p:grpSpPr>
          <a:xfrm>
            <a:off x="831399" y="3469104"/>
            <a:ext cx="659892" cy="865755"/>
            <a:chOff x="4668975" y="1138375"/>
            <a:chExt cx="281925" cy="369875"/>
          </a:xfrm>
        </p:grpSpPr>
        <p:sp>
          <p:nvSpPr>
            <p:cNvPr id="1275" name="Google Shape;1275;p43"/>
            <p:cNvSpPr/>
            <p:nvPr/>
          </p:nvSpPr>
          <p:spPr>
            <a:xfrm>
              <a:off x="4707275" y="1138375"/>
              <a:ext cx="186125" cy="209800"/>
            </a:xfrm>
            <a:custGeom>
              <a:avLst/>
              <a:gdLst/>
              <a:ahLst/>
              <a:cxnLst/>
              <a:rect l="l" t="t" r="r" b="b"/>
              <a:pathLst>
                <a:path w="7445" h="8392" extrusionOk="0">
                  <a:moveTo>
                    <a:pt x="2195" y="5214"/>
                  </a:moveTo>
                  <a:cubicBezTo>
                    <a:pt x="2185" y="5281"/>
                    <a:pt x="2195" y="5358"/>
                    <a:pt x="2204" y="5425"/>
                  </a:cubicBezTo>
                  <a:lnTo>
                    <a:pt x="2061" y="5425"/>
                  </a:lnTo>
                  <a:lnTo>
                    <a:pt x="2195" y="5214"/>
                  </a:lnTo>
                  <a:close/>
                  <a:moveTo>
                    <a:pt x="3634" y="0"/>
                  </a:moveTo>
                  <a:cubicBezTo>
                    <a:pt x="3375" y="0"/>
                    <a:pt x="3109" y="144"/>
                    <a:pt x="2971" y="357"/>
                  </a:cubicBezTo>
                  <a:cubicBezTo>
                    <a:pt x="1879" y="2024"/>
                    <a:pt x="1026" y="3825"/>
                    <a:pt x="183" y="5626"/>
                  </a:cubicBezTo>
                  <a:cubicBezTo>
                    <a:pt x="116" y="5760"/>
                    <a:pt x="87" y="5913"/>
                    <a:pt x="106" y="6057"/>
                  </a:cubicBezTo>
                  <a:cubicBezTo>
                    <a:pt x="1" y="6412"/>
                    <a:pt x="221" y="6785"/>
                    <a:pt x="585" y="6871"/>
                  </a:cubicBezTo>
                  <a:cubicBezTo>
                    <a:pt x="1131" y="7025"/>
                    <a:pt x="1697" y="7121"/>
                    <a:pt x="2262" y="7178"/>
                  </a:cubicBezTo>
                  <a:cubicBezTo>
                    <a:pt x="2262" y="7245"/>
                    <a:pt x="2262" y="7322"/>
                    <a:pt x="2262" y="7398"/>
                  </a:cubicBezTo>
                  <a:cubicBezTo>
                    <a:pt x="2281" y="7600"/>
                    <a:pt x="2329" y="7791"/>
                    <a:pt x="2425" y="7973"/>
                  </a:cubicBezTo>
                  <a:cubicBezTo>
                    <a:pt x="2486" y="8102"/>
                    <a:pt x="2614" y="8173"/>
                    <a:pt x="2745" y="8173"/>
                  </a:cubicBezTo>
                  <a:cubicBezTo>
                    <a:pt x="2799" y="8173"/>
                    <a:pt x="2853" y="8161"/>
                    <a:pt x="2904" y="8136"/>
                  </a:cubicBezTo>
                  <a:cubicBezTo>
                    <a:pt x="2938" y="8145"/>
                    <a:pt x="2974" y="8149"/>
                    <a:pt x="3009" y="8149"/>
                  </a:cubicBezTo>
                  <a:cubicBezTo>
                    <a:pt x="3092" y="8149"/>
                    <a:pt x="3175" y="8126"/>
                    <a:pt x="3249" y="8079"/>
                  </a:cubicBezTo>
                  <a:cubicBezTo>
                    <a:pt x="3426" y="7982"/>
                    <a:pt x="3621" y="7934"/>
                    <a:pt x="3816" y="7934"/>
                  </a:cubicBezTo>
                  <a:cubicBezTo>
                    <a:pt x="4086" y="7934"/>
                    <a:pt x="4354" y="8025"/>
                    <a:pt x="4571" y="8203"/>
                  </a:cubicBezTo>
                  <a:cubicBezTo>
                    <a:pt x="4704" y="8334"/>
                    <a:pt x="4863" y="8391"/>
                    <a:pt x="5018" y="8391"/>
                  </a:cubicBezTo>
                  <a:cubicBezTo>
                    <a:pt x="5407" y="8391"/>
                    <a:pt x="5773" y="8030"/>
                    <a:pt x="5663" y="7571"/>
                  </a:cubicBezTo>
                  <a:cubicBezTo>
                    <a:pt x="5605" y="7303"/>
                    <a:pt x="5577" y="7025"/>
                    <a:pt x="5577" y="6747"/>
                  </a:cubicBezTo>
                  <a:cubicBezTo>
                    <a:pt x="5835" y="6737"/>
                    <a:pt x="6104" y="6728"/>
                    <a:pt x="6362" y="6709"/>
                  </a:cubicBezTo>
                  <a:cubicBezTo>
                    <a:pt x="6851" y="6670"/>
                    <a:pt x="7282" y="6431"/>
                    <a:pt x="7359" y="5904"/>
                  </a:cubicBezTo>
                  <a:cubicBezTo>
                    <a:pt x="7445" y="5396"/>
                    <a:pt x="7119" y="4888"/>
                    <a:pt x="6908" y="4467"/>
                  </a:cubicBezTo>
                  <a:cubicBezTo>
                    <a:pt x="6659" y="3969"/>
                    <a:pt x="6391" y="3480"/>
                    <a:pt x="6104" y="3001"/>
                  </a:cubicBezTo>
                  <a:cubicBezTo>
                    <a:pt x="5510" y="2014"/>
                    <a:pt x="4839" y="1085"/>
                    <a:pt x="4101" y="213"/>
                  </a:cubicBezTo>
                  <a:cubicBezTo>
                    <a:pt x="3975" y="64"/>
                    <a:pt x="3806" y="0"/>
                    <a:pt x="3634" y="0"/>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1276" name="Google Shape;1276;p43"/>
            <p:cNvSpPr/>
            <p:nvPr/>
          </p:nvSpPr>
          <p:spPr>
            <a:xfrm>
              <a:off x="4668975" y="1142625"/>
              <a:ext cx="281925" cy="365625"/>
            </a:xfrm>
            <a:custGeom>
              <a:avLst/>
              <a:gdLst/>
              <a:ahLst/>
              <a:cxnLst/>
              <a:rect l="l" t="t" r="r" b="b"/>
              <a:pathLst>
                <a:path w="11277" h="14625" extrusionOk="0">
                  <a:moveTo>
                    <a:pt x="5269" y="704"/>
                  </a:moveTo>
                  <a:cubicBezTo>
                    <a:pt x="6534" y="2333"/>
                    <a:pt x="7569" y="4124"/>
                    <a:pt x="8354" y="6040"/>
                  </a:cubicBezTo>
                  <a:cubicBezTo>
                    <a:pt x="8079" y="6015"/>
                    <a:pt x="7809" y="6002"/>
                    <a:pt x="7540" y="6002"/>
                  </a:cubicBezTo>
                  <a:cubicBezTo>
                    <a:pt x="7406" y="6002"/>
                    <a:pt x="7272" y="6005"/>
                    <a:pt x="7137" y="6012"/>
                  </a:cubicBezTo>
                  <a:cubicBezTo>
                    <a:pt x="7032" y="6012"/>
                    <a:pt x="6936" y="6088"/>
                    <a:pt x="6907" y="6184"/>
                  </a:cubicBezTo>
                  <a:cubicBezTo>
                    <a:pt x="6885" y="6175"/>
                    <a:pt x="6863" y="6171"/>
                    <a:pt x="6840" y="6171"/>
                  </a:cubicBezTo>
                  <a:cubicBezTo>
                    <a:pt x="6746" y="6171"/>
                    <a:pt x="6658" y="6246"/>
                    <a:pt x="6658" y="6347"/>
                  </a:cubicBezTo>
                  <a:cubicBezTo>
                    <a:pt x="6668" y="6855"/>
                    <a:pt x="6678" y="7362"/>
                    <a:pt x="6706" y="7870"/>
                  </a:cubicBezTo>
                  <a:cubicBezTo>
                    <a:pt x="6316" y="7645"/>
                    <a:pt x="5849" y="7538"/>
                    <a:pt x="5372" y="7538"/>
                  </a:cubicBezTo>
                  <a:cubicBezTo>
                    <a:pt x="5077" y="7538"/>
                    <a:pt x="4779" y="7579"/>
                    <a:pt x="4493" y="7659"/>
                  </a:cubicBezTo>
                  <a:cubicBezTo>
                    <a:pt x="4292" y="7727"/>
                    <a:pt x="4091" y="7813"/>
                    <a:pt x="3909" y="7928"/>
                  </a:cubicBezTo>
                  <a:cubicBezTo>
                    <a:pt x="3966" y="7468"/>
                    <a:pt x="3966" y="7008"/>
                    <a:pt x="3928" y="6548"/>
                  </a:cubicBezTo>
                  <a:cubicBezTo>
                    <a:pt x="3928" y="6500"/>
                    <a:pt x="3899" y="6462"/>
                    <a:pt x="3871" y="6424"/>
                  </a:cubicBezTo>
                  <a:cubicBezTo>
                    <a:pt x="3890" y="6366"/>
                    <a:pt x="3851" y="6299"/>
                    <a:pt x="3794" y="6280"/>
                  </a:cubicBezTo>
                  <a:cubicBezTo>
                    <a:pt x="3286" y="6146"/>
                    <a:pt x="2778" y="6040"/>
                    <a:pt x="2271" y="5973"/>
                  </a:cubicBezTo>
                  <a:cubicBezTo>
                    <a:pt x="3334" y="4258"/>
                    <a:pt x="4350" y="2505"/>
                    <a:pt x="5269" y="704"/>
                  </a:cubicBezTo>
                  <a:close/>
                  <a:moveTo>
                    <a:pt x="5459" y="8008"/>
                  </a:moveTo>
                  <a:cubicBezTo>
                    <a:pt x="6319" y="8008"/>
                    <a:pt x="7130" y="8432"/>
                    <a:pt x="7233" y="9432"/>
                  </a:cubicBezTo>
                  <a:cubicBezTo>
                    <a:pt x="7243" y="9470"/>
                    <a:pt x="7252" y="9508"/>
                    <a:pt x="7272" y="9537"/>
                  </a:cubicBezTo>
                  <a:cubicBezTo>
                    <a:pt x="7125" y="9707"/>
                    <a:pt x="7270" y="9938"/>
                    <a:pt x="7456" y="9938"/>
                  </a:cubicBezTo>
                  <a:cubicBezTo>
                    <a:pt x="7502" y="9938"/>
                    <a:pt x="7550" y="9924"/>
                    <a:pt x="7597" y="9892"/>
                  </a:cubicBezTo>
                  <a:cubicBezTo>
                    <a:pt x="7945" y="9713"/>
                    <a:pt x="8295" y="9632"/>
                    <a:pt x="8627" y="9632"/>
                  </a:cubicBezTo>
                  <a:cubicBezTo>
                    <a:pt x="9898" y="9632"/>
                    <a:pt x="10921" y="10815"/>
                    <a:pt x="10663" y="12258"/>
                  </a:cubicBezTo>
                  <a:lnTo>
                    <a:pt x="10653" y="12258"/>
                  </a:lnTo>
                  <a:cubicBezTo>
                    <a:pt x="10443" y="13484"/>
                    <a:pt x="9743" y="14030"/>
                    <a:pt x="8536" y="14088"/>
                  </a:cubicBezTo>
                  <a:cubicBezTo>
                    <a:pt x="8359" y="14099"/>
                    <a:pt x="8180" y="14103"/>
                    <a:pt x="8000" y="14103"/>
                  </a:cubicBezTo>
                  <a:cubicBezTo>
                    <a:pt x="7404" y="14103"/>
                    <a:pt x="6799" y="14055"/>
                    <a:pt x="6218" y="14040"/>
                  </a:cubicBezTo>
                  <a:lnTo>
                    <a:pt x="3899" y="13992"/>
                  </a:lnTo>
                  <a:cubicBezTo>
                    <a:pt x="3805" y="13990"/>
                    <a:pt x="3709" y="13989"/>
                    <a:pt x="3611" y="13989"/>
                  </a:cubicBezTo>
                  <a:cubicBezTo>
                    <a:pt x="3485" y="13989"/>
                    <a:pt x="3356" y="13990"/>
                    <a:pt x="3226" y="13990"/>
                  </a:cubicBezTo>
                  <a:cubicBezTo>
                    <a:pt x="2613" y="13990"/>
                    <a:pt x="1971" y="13966"/>
                    <a:pt x="1456" y="13695"/>
                  </a:cubicBezTo>
                  <a:cubicBezTo>
                    <a:pt x="680" y="13283"/>
                    <a:pt x="412" y="12229"/>
                    <a:pt x="853" y="11472"/>
                  </a:cubicBezTo>
                  <a:cubicBezTo>
                    <a:pt x="1196" y="10889"/>
                    <a:pt x="1843" y="10648"/>
                    <a:pt x="2492" y="10648"/>
                  </a:cubicBezTo>
                  <a:cubicBezTo>
                    <a:pt x="2802" y="10648"/>
                    <a:pt x="3113" y="10703"/>
                    <a:pt x="3392" y="10802"/>
                  </a:cubicBezTo>
                  <a:cubicBezTo>
                    <a:pt x="3402" y="10807"/>
                    <a:pt x="3412" y="10809"/>
                    <a:pt x="3421" y="10809"/>
                  </a:cubicBezTo>
                  <a:cubicBezTo>
                    <a:pt x="3486" y="10809"/>
                    <a:pt x="3508" y="10700"/>
                    <a:pt x="3449" y="10658"/>
                  </a:cubicBezTo>
                  <a:cubicBezTo>
                    <a:pt x="3420" y="10639"/>
                    <a:pt x="3392" y="10620"/>
                    <a:pt x="3353" y="10601"/>
                  </a:cubicBezTo>
                  <a:cubicBezTo>
                    <a:pt x="3468" y="10591"/>
                    <a:pt x="3535" y="10467"/>
                    <a:pt x="3487" y="10361"/>
                  </a:cubicBezTo>
                  <a:cubicBezTo>
                    <a:pt x="2769" y="8964"/>
                    <a:pt x="4169" y="8008"/>
                    <a:pt x="5459" y="8008"/>
                  </a:cubicBezTo>
                  <a:close/>
                  <a:moveTo>
                    <a:pt x="5239" y="0"/>
                  </a:moveTo>
                  <a:cubicBezTo>
                    <a:pt x="5154" y="0"/>
                    <a:pt x="5070" y="43"/>
                    <a:pt x="5020" y="120"/>
                  </a:cubicBezTo>
                  <a:cubicBezTo>
                    <a:pt x="3966" y="2132"/>
                    <a:pt x="2845" y="4105"/>
                    <a:pt x="1629" y="6031"/>
                  </a:cubicBezTo>
                  <a:cubicBezTo>
                    <a:pt x="1533" y="6194"/>
                    <a:pt x="1658" y="6404"/>
                    <a:pt x="1849" y="6414"/>
                  </a:cubicBezTo>
                  <a:cubicBezTo>
                    <a:pt x="2434" y="6472"/>
                    <a:pt x="3008" y="6510"/>
                    <a:pt x="3593" y="6510"/>
                  </a:cubicBezTo>
                  <a:cubicBezTo>
                    <a:pt x="3593" y="6519"/>
                    <a:pt x="3593" y="6529"/>
                    <a:pt x="3583" y="6539"/>
                  </a:cubicBezTo>
                  <a:cubicBezTo>
                    <a:pt x="3545" y="7037"/>
                    <a:pt x="3554" y="7535"/>
                    <a:pt x="3612" y="8033"/>
                  </a:cubicBezTo>
                  <a:cubicBezTo>
                    <a:pt x="3612" y="8062"/>
                    <a:pt x="3621" y="8091"/>
                    <a:pt x="3641" y="8110"/>
                  </a:cubicBezTo>
                  <a:cubicBezTo>
                    <a:pt x="2893" y="8704"/>
                    <a:pt x="2472" y="9681"/>
                    <a:pt x="3200" y="10495"/>
                  </a:cubicBezTo>
                  <a:cubicBezTo>
                    <a:pt x="2884" y="10331"/>
                    <a:pt x="2550" y="10255"/>
                    <a:pt x="2224" y="10255"/>
                  </a:cubicBezTo>
                  <a:cubicBezTo>
                    <a:pt x="1065" y="10255"/>
                    <a:pt x="1" y="11212"/>
                    <a:pt x="173" y="12565"/>
                  </a:cubicBezTo>
                  <a:cubicBezTo>
                    <a:pt x="297" y="13503"/>
                    <a:pt x="949" y="14107"/>
                    <a:pt x="1840" y="14327"/>
                  </a:cubicBezTo>
                  <a:cubicBezTo>
                    <a:pt x="2543" y="14507"/>
                    <a:pt x="3310" y="14549"/>
                    <a:pt x="4082" y="14549"/>
                  </a:cubicBezTo>
                  <a:cubicBezTo>
                    <a:pt x="4764" y="14549"/>
                    <a:pt x="5451" y="14516"/>
                    <a:pt x="6102" y="14516"/>
                  </a:cubicBezTo>
                  <a:cubicBezTo>
                    <a:pt x="6209" y="14516"/>
                    <a:pt x="6314" y="14517"/>
                    <a:pt x="6419" y="14519"/>
                  </a:cubicBezTo>
                  <a:cubicBezTo>
                    <a:pt x="6979" y="14529"/>
                    <a:pt x="7667" y="14624"/>
                    <a:pt x="8335" y="14624"/>
                  </a:cubicBezTo>
                  <a:cubicBezTo>
                    <a:pt x="9003" y="14624"/>
                    <a:pt x="9652" y="14529"/>
                    <a:pt x="10136" y="14155"/>
                  </a:cubicBezTo>
                  <a:cubicBezTo>
                    <a:pt x="10893" y="13561"/>
                    <a:pt x="11276" y="12507"/>
                    <a:pt x="11209" y="11568"/>
                  </a:cubicBezTo>
                  <a:cubicBezTo>
                    <a:pt x="11124" y="10188"/>
                    <a:pt x="9910" y="9069"/>
                    <a:pt x="8620" y="9069"/>
                  </a:cubicBezTo>
                  <a:cubicBezTo>
                    <a:pt x="8308" y="9069"/>
                    <a:pt x="7990" y="9135"/>
                    <a:pt x="7684" y="9279"/>
                  </a:cubicBezTo>
                  <a:cubicBezTo>
                    <a:pt x="7616" y="8780"/>
                    <a:pt x="7358" y="8330"/>
                    <a:pt x="6965" y="8033"/>
                  </a:cubicBezTo>
                  <a:cubicBezTo>
                    <a:pt x="7003" y="7516"/>
                    <a:pt x="7013" y="6989"/>
                    <a:pt x="7022" y="6472"/>
                  </a:cubicBezTo>
                  <a:cubicBezTo>
                    <a:pt x="7061" y="6491"/>
                    <a:pt x="7099" y="6500"/>
                    <a:pt x="7147" y="6500"/>
                  </a:cubicBezTo>
                  <a:cubicBezTo>
                    <a:pt x="7321" y="6487"/>
                    <a:pt x="7495" y="6481"/>
                    <a:pt x="7670" y="6481"/>
                  </a:cubicBezTo>
                  <a:cubicBezTo>
                    <a:pt x="8003" y="6481"/>
                    <a:pt x="8337" y="6504"/>
                    <a:pt x="8670" y="6548"/>
                  </a:cubicBezTo>
                  <a:cubicBezTo>
                    <a:pt x="8681" y="6549"/>
                    <a:pt x="8693" y="6550"/>
                    <a:pt x="8704" y="6550"/>
                  </a:cubicBezTo>
                  <a:cubicBezTo>
                    <a:pt x="8862" y="6550"/>
                    <a:pt x="9048" y="6430"/>
                    <a:pt x="8977" y="6251"/>
                  </a:cubicBezTo>
                  <a:cubicBezTo>
                    <a:pt x="8095" y="4029"/>
                    <a:pt x="6898" y="1940"/>
                    <a:pt x="5413" y="72"/>
                  </a:cubicBezTo>
                  <a:cubicBezTo>
                    <a:pt x="5364" y="23"/>
                    <a:pt x="5302" y="0"/>
                    <a:pt x="5239"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
        <p:nvSpPr>
          <p:cNvPr id="1277" name="Google Shape;1277;p43"/>
          <p:cNvSpPr/>
          <p:nvPr/>
        </p:nvSpPr>
        <p:spPr>
          <a:xfrm>
            <a:off x="9980168" y="4829090"/>
            <a:ext cx="1339540" cy="1236289"/>
          </a:xfrm>
          <a:custGeom>
            <a:avLst/>
            <a:gdLst/>
            <a:ahLst/>
            <a:cxnLst/>
            <a:rect l="l" t="t" r="r" b="b"/>
            <a:pathLst>
              <a:path w="11832" h="10920" extrusionOk="0">
                <a:moveTo>
                  <a:pt x="8647" y="564"/>
                </a:moveTo>
                <a:cubicBezTo>
                  <a:pt x="9470" y="564"/>
                  <a:pt x="10295" y="582"/>
                  <a:pt x="11123" y="634"/>
                </a:cubicBezTo>
                <a:cubicBezTo>
                  <a:pt x="11123" y="1037"/>
                  <a:pt x="11123" y="1439"/>
                  <a:pt x="11132" y="1851"/>
                </a:cubicBezTo>
                <a:cubicBezTo>
                  <a:pt x="8756" y="2081"/>
                  <a:pt x="6361" y="2110"/>
                  <a:pt x="3976" y="2320"/>
                </a:cubicBezTo>
                <a:cubicBezTo>
                  <a:pt x="3957" y="1765"/>
                  <a:pt x="3918" y="1199"/>
                  <a:pt x="3861" y="644"/>
                </a:cubicBezTo>
                <a:cubicBezTo>
                  <a:pt x="5460" y="631"/>
                  <a:pt x="7051" y="564"/>
                  <a:pt x="8647" y="564"/>
                </a:cubicBezTo>
                <a:close/>
                <a:moveTo>
                  <a:pt x="1928" y="8073"/>
                </a:moveTo>
                <a:cubicBezTo>
                  <a:pt x="1994" y="8073"/>
                  <a:pt x="2064" y="8078"/>
                  <a:pt x="2137" y="8088"/>
                </a:cubicBezTo>
                <a:cubicBezTo>
                  <a:pt x="2903" y="8193"/>
                  <a:pt x="3162" y="9017"/>
                  <a:pt x="3171" y="9697"/>
                </a:cubicBezTo>
                <a:cubicBezTo>
                  <a:pt x="2948" y="9927"/>
                  <a:pt x="2630" y="10012"/>
                  <a:pt x="2296" y="10012"/>
                </a:cubicBezTo>
                <a:cubicBezTo>
                  <a:pt x="2129" y="10012"/>
                  <a:pt x="1958" y="9991"/>
                  <a:pt x="1792" y="9956"/>
                </a:cubicBezTo>
                <a:cubicBezTo>
                  <a:pt x="536" y="9701"/>
                  <a:pt x="680" y="8073"/>
                  <a:pt x="1928" y="8073"/>
                </a:cubicBezTo>
                <a:close/>
                <a:moveTo>
                  <a:pt x="9560" y="8796"/>
                </a:moveTo>
                <a:cubicBezTo>
                  <a:pt x="9638" y="8796"/>
                  <a:pt x="9718" y="8805"/>
                  <a:pt x="9801" y="8825"/>
                </a:cubicBezTo>
                <a:cubicBezTo>
                  <a:pt x="10328" y="8950"/>
                  <a:pt x="10663" y="9429"/>
                  <a:pt x="10979" y="9831"/>
                </a:cubicBezTo>
                <a:cubicBezTo>
                  <a:pt x="11017" y="9879"/>
                  <a:pt x="11075" y="9908"/>
                  <a:pt x="11142" y="9908"/>
                </a:cubicBezTo>
                <a:cubicBezTo>
                  <a:pt x="11142" y="9975"/>
                  <a:pt x="11142" y="10042"/>
                  <a:pt x="11132" y="10109"/>
                </a:cubicBezTo>
                <a:cubicBezTo>
                  <a:pt x="10843" y="10337"/>
                  <a:pt x="10470" y="10463"/>
                  <a:pt x="10104" y="10463"/>
                </a:cubicBezTo>
                <a:cubicBezTo>
                  <a:pt x="9671" y="10463"/>
                  <a:pt x="9247" y="10288"/>
                  <a:pt x="8977" y="9898"/>
                </a:cubicBezTo>
                <a:cubicBezTo>
                  <a:pt x="8571" y="9332"/>
                  <a:pt x="8978" y="8796"/>
                  <a:pt x="9560" y="8796"/>
                </a:cubicBezTo>
                <a:close/>
                <a:moveTo>
                  <a:pt x="8184" y="0"/>
                </a:moveTo>
                <a:cubicBezTo>
                  <a:pt x="6708" y="0"/>
                  <a:pt x="5229" y="97"/>
                  <a:pt x="3794" y="376"/>
                </a:cubicBezTo>
                <a:cubicBezTo>
                  <a:pt x="3771" y="360"/>
                  <a:pt x="3745" y="353"/>
                  <a:pt x="3720" y="353"/>
                </a:cubicBezTo>
                <a:cubicBezTo>
                  <a:pt x="3654" y="353"/>
                  <a:pt x="3593" y="404"/>
                  <a:pt x="3593" y="481"/>
                </a:cubicBezTo>
                <a:cubicBezTo>
                  <a:pt x="3420" y="2828"/>
                  <a:pt x="3487" y="5194"/>
                  <a:pt x="3449" y="7542"/>
                </a:cubicBezTo>
                <a:cubicBezTo>
                  <a:pt x="3439" y="7906"/>
                  <a:pt x="3497" y="8375"/>
                  <a:pt x="3478" y="8787"/>
                </a:cubicBezTo>
                <a:cubicBezTo>
                  <a:pt x="3221" y="8094"/>
                  <a:pt x="2647" y="7546"/>
                  <a:pt x="1890" y="7546"/>
                </a:cubicBezTo>
                <a:cubicBezTo>
                  <a:pt x="1716" y="7546"/>
                  <a:pt x="1533" y="7575"/>
                  <a:pt x="1341" y="7637"/>
                </a:cubicBezTo>
                <a:cubicBezTo>
                  <a:pt x="86" y="8049"/>
                  <a:pt x="0" y="9783"/>
                  <a:pt x="1188" y="10320"/>
                </a:cubicBezTo>
                <a:cubicBezTo>
                  <a:pt x="1500" y="10461"/>
                  <a:pt x="1924" y="10538"/>
                  <a:pt x="2342" y="10538"/>
                </a:cubicBezTo>
                <a:cubicBezTo>
                  <a:pt x="2719" y="10538"/>
                  <a:pt x="3091" y="10475"/>
                  <a:pt x="3372" y="10339"/>
                </a:cubicBezTo>
                <a:cubicBezTo>
                  <a:pt x="4014" y="10032"/>
                  <a:pt x="3928" y="9295"/>
                  <a:pt x="3947" y="8691"/>
                </a:cubicBezTo>
                <a:cubicBezTo>
                  <a:pt x="3995" y="6679"/>
                  <a:pt x="4062" y="4648"/>
                  <a:pt x="3995" y="2627"/>
                </a:cubicBezTo>
                <a:lnTo>
                  <a:pt x="3995" y="2627"/>
                </a:lnTo>
                <a:cubicBezTo>
                  <a:pt x="4719" y="2695"/>
                  <a:pt x="5450" y="2723"/>
                  <a:pt x="6183" y="2723"/>
                </a:cubicBezTo>
                <a:cubicBezTo>
                  <a:pt x="7730" y="2723"/>
                  <a:pt x="9289" y="2597"/>
                  <a:pt x="10816" y="2454"/>
                </a:cubicBezTo>
                <a:cubicBezTo>
                  <a:pt x="10871" y="2503"/>
                  <a:pt x="10942" y="2533"/>
                  <a:pt x="11013" y="2533"/>
                </a:cubicBezTo>
                <a:cubicBezTo>
                  <a:pt x="11053" y="2533"/>
                  <a:pt x="11094" y="2523"/>
                  <a:pt x="11132" y="2502"/>
                </a:cubicBezTo>
                <a:lnTo>
                  <a:pt x="11152" y="2493"/>
                </a:lnTo>
                <a:cubicBezTo>
                  <a:pt x="11190" y="4773"/>
                  <a:pt x="11247" y="7034"/>
                  <a:pt x="11171" y="9324"/>
                </a:cubicBezTo>
                <a:cubicBezTo>
                  <a:pt x="10766" y="8793"/>
                  <a:pt x="10226" y="8321"/>
                  <a:pt x="9543" y="8321"/>
                </a:cubicBezTo>
                <a:cubicBezTo>
                  <a:pt x="9498" y="8321"/>
                  <a:pt x="9454" y="8323"/>
                  <a:pt x="9408" y="8327"/>
                </a:cubicBezTo>
                <a:cubicBezTo>
                  <a:pt x="8661" y="8394"/>
                  <a:pt x="8134" y="9036"/>
                  <a:pt x="8364" y="9774"/>
                </a:cubicBezTo>
                <a:cubicBezTo>
                  <a:pt x="8591" y="10540"/>
                  <a:pt x="9314" y="10920"/>
                  <a:pt x="10034" y="10920"/>
                </a:cubicBezTo>
                <a:cubicBezTo>
                  <a:pt x="10557" y="10920"/>
                  <a:pt x="11080" y="10719"/>
                  <a:pt x="11410" y="10320"/>
                </a:cubicBezTo>
                <a:cubicBezTo>
                  <a:pt x="11496" y="10301"/>
                  <a:pt x="11564" y="10215"/>
                  <a:pt x="11573" y="10119"/>
                </a:cubicBezTo>
                <a:lnTo>
                  <a:pt x="11573" y="10080"/>
                </a:lnTo>
                <a:cubicBezTo>
                  <a:pt x="11621" y="9975"/>
                  <a:pt x="11669" y="9870"/>
                  <a:pt x="11698" y="9755"/>
                </a:cubicBezTo>
                <a:cubicBezTo>
                  <a:pt x="11716" y="9692"/>
                  <a:pt x="11666" y="9629"/>
                  <a:pt x="11605" y="9629"/>
                </a:cubicBezTo>
                <a:cubicBezTo>
                  <a:pt x="11601" y="9629"/>
                  <a:pt x="11597" y="9629"/>
                  <a:pt x="11592" y="9630"/>
                </a:cubicBezTo>
                <a:cubicBezTo>
                  <a:pt x="11765" y="6612"/>
                  <a:pt x="11832" y="3527"/>
                  <a:pt x="11401" y="529"/>
                </a:cubicBezTo>
                <a:cubicBezTo>
                  <a:pt x="11516" y="356"/>
                  <a:pt x="11401" y="117"/>
                  <a:pt x="11190" y="107"/>
                </a:cubicBezTo>
                <a:cubicBezTo>
                  <a:pt x="10199" y="45"/>
                  <a:pt x="9192" y="0"/>
                  <a:pt x="818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nvGrpSpPr>
          <p:cNvPr id="1278" name="Google Shape;1278;p43"/>
          <p:cNvGrpSpPr/>
          <p:nvPr/>
        </p:nvGrpSpPr>
        <p:grpSpPr>
          <a:xfrm>
            <a:off x="992991" y="649898"/>
            <a:ext cx="1891740" cy="566181"/>
            <a:chOff x="744147" y="487423"/>
            <a:chExt cx="1418805" cy="424636"/>
          </a:xfrm>
        </p:grpSpPr>
        <p:grpSp>
          <p:nvGrpSpPr>
            <p:cNvPr id="1279" name="Google Shape;1279;p43"/>
            <p:cNvGrpSpPr/>
            <p:nvPr/>
          </p:nvGrpSpPr>
          <p:grpSpPr>
            <a:xfrm>
              <a:off x="744147" y="487423"/>
              <a:ext cx="373733" cy="374642"/>
              <a:chOff x="2349600" y="296675"/>
              <a:chExt cx="236600" cy="237175"/>
            </a:xfrm>
          </p:grpSpPr>
          <p:sp>
            <p:nvSpPr>
              <p:cNvPr id="1280" name="Google Shape;1280;p43"/>
              <p:cNvSpPr/>
              <p:nvPr/>
            </p:nvSpPr>
            <p:spPr>
              <a:xfrm>
                <a:off x="2349600" y="298400"/>
                <a:ext cx="236600" cy="235450"/>
              </a:xfrm>
              <a:custGeom>
                <a:avLst/>
                <a:gdLst/>
                <a:ahLst/>
                <a:cxnLst/>
                <a:rect l="l" t="t" r="r" b="b"/>
                <a:pathLst>
                  <a:path w="9464" h="9418" fill="none" extrusionOk="0">
                    <a:moveTo>
                      <a:pt x="1" y="9418"/>
                    </a:moveTo>
                    <a:cubicBezTo>
                      <a:pt x="3140" y="6256"/>
                      <a:pt x="6279" y="3117"/>
                      <a:pt x="9464" y="0"/>
                    </a:cubicBezTo>
                  </a:path>
                </a:pathLst>
              </a:custGeom>
              <a:noFill/>
              <a:ln w="42650"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81" name="Google Shape;1281;p43"/>
              <p:cNvSpPr/>
              <p:nvPr/>
            </p:nvSpPr>
            <p:spPr>
              <a:xfrm>
                <a:off x="2416150" y="296675"/>
                <a:ext cx="130800" cy="208175"/>
              </a:xfrm>
              <a:custGeom>
                <a:avLst/>
                <a:gdLst/>
                <a:ahLst/>
                <a:cxnLst/>
                <a:rect l="l" t="t" r="r" b="b"/>
                <a:pathLst>
                  <a:path w="5232" h="8327" fill="none" extrusionOk="0">
                    <a:moveTo>
                      <a:pt x="0" y="1"/>
                    </a:moveTo>
                    <a:cubicBezTo>
                      <a:pt x="1752" y="2799"/>
                      <a:pt x="3480" y="5551"/>
                      <a:pt x="5232" y="8327"/>
                    </a:cubicBezTo>
                  </a:path>
                </a:pathLst>
              </a:custGeom>
              <a:noFill/>
              <a:ln w="42650"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282" name="Google Shape;1282;p43"/>
            <p:cNvGrpSpPr/>
            <p:nvPr/>
          </p:nvGrpSpPr>
          <p:grpSpPr>
            <a:xfrm>
              <a:off x="1249514" y="487428"/>
              <a:ext cx="352529" cy="374635"/>
              <a:chOff x="2640200" y="289300"/>
              <a:chExt cx="217275" cy="230900"/>
            </a:xfrm>
          </p:grpSpPr>
          <p:sp>
            <p:nvSpPr>
              <p:cNvPr id="1283" name="Google Shape;1283;p43"/>
              <p:cNvSpPr/>
              <p:nvPr/>
            </p:nvSpPr>
            <p:spPr>
              <a:xfrm>
                <a:off x="2640200" y="289300"/>
                <a:ext cx="217275" cy="226350"/>
              </a:xfrm>
              <a:custGeom>
                <a:avLst/>
                <a:gdLst/>
                <a:ahLst/>
                <a:cxnLst/>
                <a:rect l="l" t="t" r="r" b="b"/>
                <a:pathLst>
                  <a:path w="8691" h="9054" fill="none" extrusionOk="0">
                    <a:moveTo>
                      <a:pt x="1" y="9054"/>
                    </a:moveTo>
                    <a:cubicBezTo>
                      <a:pt x="410" y="8599"/>
                      <a:pt x="865" y="8167"/>
                      <a:pt x="1343" y="7780"/>
                    </a:cubicBezTo>
                    <a:cubicBezTo>
                      <a:pt x="4072" y="5460"/>
                      <a:pt x="6529" y="2844"/>
                      <a:pt x="8690" y="0"/>
                    </a:cubicBezTo>
                  </a:path>
                </a:pathLst>
              </a:custGeom>
              <a:noFill/>
              <a:ln w="42650"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84" name="Google Shape;1284;p43"/>
              <p:cNvSpPr/>
              <p:nvPr/>
            </p:nvSpPr>
            <p:spPr>
              <a:xfrm>
                <a:off x="2724375" y="292700"/>
                <a:ext cx="110900" cy="227500"/>
              </a:xfrm>
              <a:custGeom>
                <a:avLst/>
                <a:gdLst/>
                <a:ahLst/>
                <a:cxnLst/>
                <a:rect l="l" t="t" r="r" b="b"/>
                <a:pathLst>
                  <a:path w="4436" h="9100" fill="none" extrusionOk="0">
                    <a:moveTo>
                      <a:pt x="0" y="1"/>
                    </a:moveTo>
                    <a:cubicBezTo>
                      <a:pt x="1615" y="2958"/>
                      <a:pt x="3094" y="6006"/>
                      <a:pt x="4436" y="9100"/>
                    </a:cubicBezTo>
                  </a:path>
                </a:pathLst>
              </a:custGeom>
              <a:noFill/>
              <a:ln w="42650"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285" name="Google Shape;1285;p43"/>
            <p:cNvGrpSpPr/>
            <p:nvPr/>
          </p:nvGrpSpPr>
          <p:grpSpPr>
            <a:xfrm>
              <a:off x="1810415" y="506699"/>
              <a:ext cx="352537" cy="405360"/>
              <a:chOff x="2656125" y="665200"/>
              <a:chExt cx="208725" cy="240000"/>
            </a:xfrm>
          </p:grpSpPr>
          <p:sp>
            <p:nvSpPr>
              <p:cNvPr id="1286" name="Google Shape;1286;p43"/>
              <p:cNvSpPr/>
              <p:nvPr/>
            </p:nvSpPr>
            <p:spPr>
              <a:xfrm>
                <a:off x="2656125" y="665200"/>
                <a:ext cx="208725" cy="191675"/>
              </a:xfrm>
              <a:custGeom>
                <a:avLst/>
                <a:gdLst/>
                <a:ahLst/>
                <a:cxnLst/>
                <a:rect l="l" t="t" r="r" b="b"/>
                <a:pathLst>
                  <a:path w="8349" h="7667" fill="none" extrusionOk="0">
                    <a:moveTo>
                      <a:pt x="0" y="0"/>
                    </a:moveTo>
                    <a:cubicBezTo>
                      <a:pt x="3731" y="1775"/>
                      <a:pt x="5528" y="5096"/>
                      <a:pt x="8349" y="7666"/>
                    </a:cubicBezTo>
                  </a:path>
                </a:pathLst>
              </a:custGeom>
              <a:noFill/>
              <a:ln w="42650"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87" name="Google Shape;1287;p43"/>
              <p:cNvSpPr/>
              <p:nvPr/>
            </p:nvSpPr>
            <p:spPr>
              <a:xfrm>
                <a:off x="2676025" y="673150"/>
                <a:ext cx="159250" cy="232050"/>
              </a:xfrm>
              <a:custGeom>
                <a:avLst/>
                <a:gdLst/>
                <a:ahLst/>
                <a:cxnLst/>
                <a:rect l="l" t="t" r="r" b="b"/>
                <a:pathLst>
                  <a:path w="6370" h="9282" fill="none" extrusionOk="0">
                    <a:moveTo>
                      <a:pt x="1" y="9282"/>
                    </a:moveTo>
                    <a:cubicBezTo>
                      <a:pt x="46" y="9123"/>
                      <a:pt x="114" y="8963"/>
                      <a:pt x="228" y="8827"/>
                    </a:cubicBezTo>
                    <a:lnTo>
                      <a:pt x="5892" y="524"/>
                    </a:lnTo>
                    <a:cubicBezTo>
                      <a:pt x="6006" y="297"/>
                      <a:pt x="6165" y="137"/>
                      <a:pt x="6370" y="1"/>
                    </a:cubicBezTo>
                  </a:path>
                </a:pathLst>
              </a:custGeom>
              <a:noFill/>
              <a:ln w="42650"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grpSp>
        <p:nvGrpSpPr>
          <p:cNvPr id="1288" name="Google Shape;1288;p43"/>
          <p:cNvGrpSpPr/>
          <p:nvPr/>
        </p:nvGrpSpPr>
        <p:grpSpPr>
          <a:xfrm>
            <a:off x="10679694" y="2570568"/>
            <a:ext cx="473219" cy="1328153"/>
            <a:chOff x="8009175" y="1927925"/>
            <a:chExt cx="354914" cy="996115"/>
          </a:xfrm>
        </p:grpSpPr>
        <p:sp>
          <p:nvSpPr>
            <p:cNvPr id="1289" name="Google Shape;1289;p43"/>
            <p:cNvSpPr/>
            <p:nvPr/>
          </p:nvSpPr>
          <p:spPr>
            <a:xfrm rot="10800000">
              <a:off x="8009175" y="1927925"/>
              <a:ext cx="354914" cy="467997"/>
            </a:xfrm>
            <a:custGeom>
              <a:avLst/>
              <a:gdLst/>
              <a:ahLst/>
              <a:cxnLst/>
              <a:rect l="l" t="t" r="r" b="b"/>
              <a:pathLst>
                <a:path w="9737" h="12285" fill="none" extrusionOk="0">
                  <a:moveTo>
                    <a:pt x="1" y="11443"/>
                  </a:moveTo>
                  <a:cubicBezTo>
                    <a:pt x="1434" y="7644"/>
                    <a:pt x="2867" y="3822"/>
                    <a:pt x="4300" y="1"/>
                  </a:cubicBezTo>
                  <a:cubicBezTo>
                    <a:pt x="4800" y="592"/>
                    <a:pt x="5187" y="1275"/>
                    <a:pt x="5437" y="2002"/>
                  </a:cubicBezTo>
                  <a:lnTo>
                    <a:pt x="9737" y="12284"/>
                  </a:lnTo>
                </a:path>
              </a:pathLst>
            </a:custGeom>
            <a:noFill/>
            <a:ln w="42650" cap="rnd" cmpd="sng">
              <a:solidFill>
                <a:srgbClr val="1D1E1B"/>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90" name="Google Shape;1290;p43"/>
            <p:cNvSpPr/>
            <p:nvPr/>
          </p:nvSpPr>
          <p:spPr>
            <a:xfrm rot="10800000">
              <a:off x="8015375" y="2482937"/>
              <a:ext cx="342484" cy="441102"/>
            </a:xfrm>
            <a:custGeom>
              <a:avLst/>
              <a:gdLst/>
              <a:ahLst/>
              <a:cxnLst/>
              <a:rect l="l" t="t" r="r" b="b"/>
              <a:pathLst>
                <a:path w="9396" h="11579" fill="none" extrusionOk="0">
                  <a:moveTo>
                    <a:pt x="1" y="11579"/>
                  </a:moveTo>
                  <a:cubicBezTo>
                    <a:pt x="365" y="10442"/>
                    <a:pt x="774" y="9327"/>
                    <a:pt x="1252" y="8235"/>
                  </a:cubicBezTo>
                  <a:cubicBezTo>
                    <a:pt x="2435" y="5528"/>
                    <a:pt x="3982" y="2958"/>
                    <a:pt x="4619" y="0"/>
                  </a:cubicBezTo>
                  <a:cubicBezTo>
                    <a:pt x="6689" y="2958"/>
                    <a:pt x="7985" y="6506"/>
                    <a:pt x="8941" y="10100"/>
                  </a:cubicBezTo>
                  <a:cubicBezTo>
                    <a:pt x="9009" y="10396"/>
                    <a:pt x="9145" y="10715"/>
                    <a:pt x="9396" y="10737"/>
                  </a:cubicBezTo>
                </a:path>
              </a:pathLst>
            </a:custGeom>
            <a:noFill/>
            <a:ln w="42650" cap="rnd" cmpd="sng">
              <a:solidFill>
                <a:srgbClr val="1D1E1B"/>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291" name="Google Shape;1291;p43"/>
          <p:cNvGrpSpPr/>
          <p:nvPr/>
        </p:nvGrpSpPr>
        <p:grpSpPr>
          <a:xfrm>
            <a:off x="9542295" y="785600"/>
            <a:ext cx="373337" cy="320459"/>
            <a:chOff x="6062850" y="4363150"/>
            <a:chExt cx="280003" cy="240344"/>
          </a:xfrm>
        </p:grpSpPr>
        <p:sp>
          <p:nvSpPr>
            <p:cNvPr id="1292" name="Google Shape;1292;p43"/>
            <p:cNvSpPr/>
            <p:nvPr/>
          </p:nvSpPr>
          <p:spPr>
            <a:xfrm>
              <a:off x="6209762" y="4476966"/>
              <a:ext cx="133090" cy="126528"/>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93" name="Google Shape;1293;p43"/>
            <p:cNvSpPr/>
            <p:nvPr/>
          </p:nvSpPr>
          <p:spPr>
            <a:xfrm>
              <a:off x="6062850" y="4363150"/>
              <a:ext cx="84129" cy="90118"/>
            </a:xfrm>
            <a:custGeom>
              <a:avLst/>
              <a:gdLst/>
              <a:ahLst/>
              <a:cxnLst/>
              <a:rect l="l" t="t" r="r" b="b"/>
              <a:pathLst>
                <a:path w="2641" h="2829" extrusionOk="0">
                  <a:moveTo>
                    <a:pt x="1224" y="1"/>
                  </a:moveTo>
                  <a:cubicBezTo>
                    <a:pt x="1055" y="1"/>
                    <a:pt x="876" y="117"/>
                    <a:pt x="850" y="337"/>
                  </a:cubicBezTo>
                  <a:cubicBezTo>
                    <a:pt x="833" y="579"/>
                    <a:pt x="833" y="820"/>
                    <a:pt x="850" y="1062"/>
                  </a:cubicBezTo>
                  <a:cubicBezTo>
                    <a:pt x="677" y="1114"/>
                    <a:pt x="505" y="1183"/>
                    <a:pt x="332" y="1235"/>
                  </a:cubicBezTo>
                  <a:cubicBezTo>
                    <a:pt x="1" y="1329"/>
                    <a:pt x="102" y="1800"/>
                    <a:pt x="400" y="1800"/>
                  </a:cubicBezTo>
                  <a:cubicBezTo>
                    <a:pt x="427" y="1800"/>
                    <a:pt x="457" y="1796"/>
                    <a:pt x="488" y="1787"/>
                  </a:cubicBezTo>
                  <a:cubicBezTo>
                    <a:pt x="626" y="1752"/>
                    <a:pt x="764" y="1718"/>
                    <a:pt x="919" y="1683"/>
                  </a:cubicBezTo>
                  <a:cubicBezTo>
                    <a:pt x="988" y="2098"/>
                    <a:pt x="1074" y="2546"/>
                    <a:pt x="1437" y="2788"/>
                  </a:cubicBezTo>
                  <a:cubicBezTo>
                    <a:pt x="1483" y="2816"/>
                    <a:pt x="1534" y="2829"/>
                    <a:pt x="1585" y="2829"/>
                  </a:cubicBezTo>
                  <a:cubicBezTo>
                    <a:pt x="1725" y="2829"/>
                    <a:pt x="1865" y="2733"/>
                    <a:pt x="1903" y="2581"/>
                  </a:cubicBezTo>
                  <a:cubicBezTo>
                    <a:pt x="1972" y="2218"/>
                    <a:pt x="1782" y="1925"/>
                    <a:pt x="1696" y="1563"/>
                  </a:cubicBezTo>
                  <a:cubicBezTo>
                    <a:pt x="1696" y="1563"/>
                    <a:pt x="1696" y="1545"/>
                    <a:pt x="1696" y="1545"/>
                  </a:cubicBezTo>
                  <a:cubicBezTo>
                    <a:pt x="1886" y="1494"/>
                    <a:pt x="2093" y="1459"/>
                    <a:pt x="2283" y="1390"/>
                  </a:cubicBezTo>
                  <a:cubicBezTo>
                    <a:pt x="2641" y="1325"/>
                    <a:pt x="2569" y="815"/>
                    <a:pt x="2241" y="815"/>
                  </a:cubicBezTo>
                  <a:cubicBezTo>
                    <a:pt x="2221" y="815"/>
                    <a:pt x="2201" y="817"/>
                    <a:pt x="2179" y="820"/>
                  </a:cubicBezTo>
                  <a:cubicBezTo>
                    <a:pt x="1972" y="820"/>
                    <a:pt x="1747" y="838"/>
                    <a:pt x="1558" y="872"/>
                  </a:cubicBezTo>
                  <a:cubicBezTo>
                    <a:pt x="1540" y="700"/>
                    <a:pt x="1540" y="510"/>
                    <a:pt x="1540" y="337"/>
                  </a:cubicBezTo>
                  <a:cubicBezTo>
                    <a:pt x="1540" y="109"/>
                    <a:pt x="1387" y="1"/>
                    <a:pt x="122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294" name="Google Shape;1294;p43"/>
          <p:cNvGrpSpPr/>
          <p:nvPr/>
        </p:nvGrpSpPr>
        <p:grpSpPr>
          <a:xfrm>
            <a:off x="1117962" y="2698100"/>
            <a:ext cx="373337" cy="320459"/>
            <a:chOff x="6062850" y="4363150"/>
            <a:chExt cx="280003" cy="240344"/>
          </a:xfrm>
        </p:grpSpPr>
        <p:sp>
          <p:nvSpPr>
            <p:cNvPr id="1295" name="Google Shape;1295;p43"/>
            <p:cNvSpPr/>
            <p:nvPr/>
          </p:nvSpPr>
          <p:spPr>
            <a:xfrm>
              <a:off x="6209762" y="4476966"/>
              <a:ext cx="133090" cy="126528"/>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96" name="Google Shape;1296;p43"/>
            <p:cNvSpPr/>
            <p:nvPr/>
          </p:nvSpPr>
          <p:spPr>
            <a:xfrm>
              <a:off x="6062850" y="4363150"/>
              <a:ext cx="84129" cy="90118"/>
            </a:xfrm>
            <a:custGeom>
              <a:avLst/>
              <a:gdLst/>
              <a:ahLst/>
              <a:cxnLst/>
              <a:rect l="l" t="t" r="r" b="b"/>
              <a:pathLst>
                <a:path w="2641" h="2829" extrusionOk="0">
                  <a:moveTo>
                    <a:pt x="1224" y="1"/>
                  </a:moveTo>
                  <a:cubicBezTo>
                    <a:pt x="1055" y="1"/>
                    <a:pt x="876" y="117"/>
                    <a:pt x="850" y="337"/>
                  </a:cubicBezTo>
                  <a:cubicBezTo>
                    <a:pt x="833" y="579"/>
                    <a:pt x="833" y="820"/>
                    <a:pt x="850" y="1062"/>
                  </a:cubicBezTo>
                  <a:cubicBezTo>
                    <a:pt x="677" y="1114"/>
                    <a:pt x="505" y="1183"/>
                    <a:pt x="332" y="1235"/>
                  </a:cubicBezTo>
                  <a:cubicBezTo>
                    <a:pt x="1" y="1329"/>
                    <a:pt x="102" y="1800"/>
                    <a:pt x="400" y="1800"/>
                  </a:cubicBezTo>
                  <a:cubicBezTo>
                    <a:pt x="427" y="1800"/>
                    <a:pt x="457" y="1796"/>
                    <a:pt x="488" y="1787"/>
                  </a:cubicBezTo>
                  <a:cubicBezTo>
                    <a:pt x="626" y="1752"/>
                    <a:pt x="764" y="1718"/>
                    <a:pt x="919" y="1683"/>
                  </a:cubicBezTo>
                  <a:cubicBezTo>
                    <a:pt x="988" y="2098"/>
                    <a:pt x="1074" y="2546"/>
                    <a:pt x="1437" y="2788"/>
                  </a:cubicBezTo>
                  <a:cubicBezTo>
                    <a:pt x="1483" y="2816"/>
                    <a:pt x="1534" y="2829"/>
                    <a:pt x="1585" y="2829"/>
                  </a:cubicBezTo>
                  <a:cubicBezTo>
                    <a:pt x="1725" y="2829"/>
                    <a:pt x="1865" y="2733"/>
                    <a:pt x="1903" y="2581"/>
                  </a:cubicBezTo>
                  <a:cubicBezTo>
                    <a:pt x="1972" y="2218"/>
                    <a:pt x="1782" y="1925"/>
                    <a:pt x="1696" y="1563"/>
                  </a:cubicBezTo>
                  <a:cubicBezTo>
                    <a:pt x="1696" y="1563"/>
                    <a:pt x="1696" y="1545"/>
                    <a:pt x="1696" y="1545"/>
                  </a:cubicBezTo>
                  <a:cubicBezTo>
                    <a:pt x="1886" y="1494"/>
                    <a:pt x="2093" y="1459"/>
                    <a:pt x="2283" y="1390"/>
                  </a:cubicBezTo>
                  <a:cubicBezTo>
                    <a:pt x="2641" y="1325"/>
                    <a:pt x="2569" y="815"/>
                    <a:pt x="2241" y="815"/>
                  </a:cubicBezTo>
                  <a:cubicBezTo>
                    <a:pt x="2221" y="815"/>
                    <a:pt x="2201" y="817"/>
                    <a:pt x="2179" y="820"/>
                  </a:cubicBezTo>
                  <a:cubicBezTo>
                    <a:pt x="1972" y="820"/>
                    <a:pt x="1747" y="838"/>
                    <a:pt x="1558" y="872"/>
                  </a:cubicBezTo>
                  <a:cubicBezTo>
                    <a:pt x="1540" y="700"/>
                    <a:pt x="1540" y="510"/>
                    <a:pt x="1540" y="337"/>
                  </a:cubicBezTo>
                  <a:cubicBezTo>
                    <a:pt x="1540" y="109"/>
                    <a:pt x="1387" y="1"/>
                    <a:pt x="122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297" name="Google Shape;1297;p43"/>
          <p:cNvGrpSpPr/>
          <p:nvPr/>
        </p:nvGrpSpPr>
        <p:grpSpPr>
          <a:xfrm>
            <a:off x="9693295" y="5089084"/>
            <a:ext cx="373337" cy="320459"/>
            <a:chOff x="6062850" y="4363150"/>
            <a:chExt cx="280003" cy="240344"/>
          </a:xfrm>
        </p:grpSpPr>
        <p:sp>
          <p:nvSpPr>
            <p:cNvPr id="1298" name="Google Shape;1298;p43"/>
            <p:cNvSpPr/>
            <p:nvPr/>
          </p:nvSpPr>
          <p:spPr>
            <a:xfrm>
              <a:off x="6209762" y="4476966"/>
              <a:ext cx="133090" cy="126528"/>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99" name="Google Shape;1299;p43"/>
            <p:cNvSpPr/>
            <p:nvPr/>
          </p:nvSpPr>
          <p:spPr>
            <a:xfrm>
              <a:off x="6062850" y="4363150"/>
              <a:ext cx="84129" cy="90118"/>
            </a:xfrm>
            <a:custGeom>
              <a:avLst/>
              <a:gdLst/>
              <a:ahLst/>
              <a:cxnLst/>
              <a:rect l="l" t="t" r="r" b="b"/>
              <a:pathLst>
                <a:path w="2641" h="2829" extrusionOk="0">
                  <a:moveTo>
                    <a:pt x="1224" y="1"/>
                  </a:moveTo>
                  <a:cubicBezTo>
                    <a:pt x="1055" y="1"/>
                    <a:pt x="876" y="117"/>
                    <a:pt x="850" y="337"/>
                  </a:cubicBezTo>
                  <a:cubicBezTo>
                    <a:pt x="833" y="579"/>
                    <a:pt x="833" y="820"/>
                    <a:pt x="850" y="1062"/>
                  </a:cubicBezTo>
                  <a:cubicBezTo>
                    <a:pt x="677" y="1114"/>
                    <a:pt x="505" y="1183"/>
                    <a:pt x="332" y="1235"/>
                  </a:cubicBezTo>
                  <a:cubicBezTo>
                    <a:pt x="1" y="1329"/>
                    <a:pt x="102" y="1800"/>
                    <a:pt x="400" y="1800"/>
                  </a:cubicBezTo>
                  <a:cubicBezTo>
                    <a:pt x="427" y="1800"/>
                    <a:pt x="457" y="1796"/>
                    <a:pt x="488" y="1787"/>
                  </a:cubicBezTo>
                  <a:cubicBezTo>
                    <a:pt x="626" y="1752"/>
                    <a:pt x="764" y="1718"/>
                    <a:pt x="919" y="1683"/>
                  </a:cubicBezTo>
                  <a:cubicBezTo>
                    <a:pt x="988" y="2098"/>
                    <a:pt x="1074" y="2546"/>
                    <a:pt x="1437" y="2788"/>
                  </a:cubicBezTo>
                  <a:cubicBezTo>
                    <a:pt x="1483" y="2816"/>
                    <a:pt x="1534" y="2829"/>
                    <a:pt x="1585" y="2829"/>
                  </a:cubicBezTo>
                  <a:cubicBezTo>
                    <a:pt x="1725" y="2829"/>
                    <a:pt x="1865" y="2733"/>
                    <a:pt x="1903" y="2581"/>
                  </a:cubicBezTo>
                  <a:cubicBezTo>
                    <a:pt x="1972" y="2218"/>
                    <a:pt x="1782" y="1925"/>
                    <a:pt x="1696" y="1563"/>
                  </a:cubicBezTo>
                  <a:cubicBezTo>
                    <a:pt x="1696" y="1563"/>
                    <a:pt x="1696" y="1545"/>
                    <a:pt x="1696" y="1545"/>
                  </a:cubicBezTo>
                  <a:cubicBezTo>
                    <a:pt x="1886" y="1494"/>
                    <a:pt x="2093" y="1459"/>
                    <a:pt x="2283" y="1390"/>
                  </a:cubicBezTo>
                  <a:cubicBezTo>
                    <a:pt x="2641" y="1325"/>
                    <a:pt x="2569" y="815"/>
                    <a:pt x="2241" y="815"/>
                  </a:cubicBezTo>
                  <a:cubicBezTo>
                    <a:pt x="2221" y="815"/>
                    <a:pt x="2201" y="817"/>
                    <a:pt x="2179" y="820"/>
                  </a:cubicBezTo>
                  <a:cubicBezTo>
                    <a:pt x="1972" y="820"/>
                    <a:pt x="1747" y="838"/>
                    <a:pt x="1558" y="872"/>
                  </a:cubicBezTo>
                  <a:cubicBezTo>
                    <a:pt x="1540" y="700"/>
                    <a:pt x="1540" y="510"/>
                    <a:pt x="1540" y="337"/>
                  </a:cubicBezTo>
                  <a:cubicBezTo>
                    <a:pt x="1540" y="109"/>
                    <a:pt x="1387" y="1"/>
                    <a:pt x="122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300" name="Google Shape;1300;p43"/>
          <p:cNvGrpSpPr/>
          <p:nvPr/>
        </p:nvGrpSpPr>
        <p:grpSpPr>
          <a:xfrm>
            <a:off x="8142618" y="5261174"/>
            <a:ext cx="1233355" cy="693876"/>
            <a:chOff x="3530100" y="2221475"/>
            <a:chExt cx="363850" cy="204675"/>
          </a:xfrm>
        </p:grpSpPr>
        <p:grpSp>
          <p:nvGrpSpPr>
            <p:cNvPr id="1301" name="Google Shape;1301;p43"/>
            <p:cNvGrpSpPr/>
            <p:nvPr/>
          </p:nvGrpSpPr>
          <p:grpSpPr>
            <a:xfrm>
              <a:off x="3530100" y="2221475"/>
              <a:ext cx="363850" cy="204675"/>
              <a:chOff x="3530100" y="2221475"/>
              <a:chExt cx="363850" cy="204675"/>
            </a:xfrm>
          </p:grpSpPr>
          <p:sp>
            <p:nvSpPr>
              <p:cNvPr id="1302" name="Google Shape;1302;p43"/>
              <p:cNvSpPr/>
              <p:nvPr/>
            </p:nvSpPr>
            <p:spPr>
              <a:xfrm>
                <a:off x="3543775" y="2232650"/>
                <a:ext cx="338225" cy="191575"/>
              </a:xfrm>
              <a:custGeom>
                <a:avLst/>
                <a:gdLst/>
                <a:ahLst/>
                <a:cxnLst/>
                <a:rect l="l" t="t" r="r" b="b"/>
                <a:pathLst>
                  <a:path w="13529" h="7663" extrusionOk="0">
                    <a:moveTo>
                      <a:pt x="3709" y="1426"/>
                    </a:moveTo>
                    <a:cubicBezTo>
                      <a:pt x="4679" y="1426"/>
                      <a:pt x="5482" y="2150"/>
                      <a:pt x="5700" y="3117"/>
                    </a:cubicBezTo>
                    <a:cubicBezTo>
                      <a:pt x="5997" y="4372"/>
                      <a:pt x="5240" y="5311"/>
                      <a:pt x="4321" y="6039"/>
                    </a:cubicBezTo>
                    <a:cubicBezTo>
                      <a:pt x="4299" y="6040"/>
                      <a:pt x="4277" y="6040"/>
                      <a:pt x="4255" y="6040"/>
                    </a:cubicBezTo>
                    <a:cubicBezTo>
                      <a:pt x="3237" y="6040"/>
                      <a:pt x="2330" y="5386"/>
                      <a:pt x="1993" y="4420"/>
                    </a:cubicBezTo>
                    <a:cubicBezTo>
                      <a:pt x="1600" y="3271"/>
                      <a:pt x="1964" y="1747"/>
                      <a:pt x="3296" y="1470"/>
                    </a:cubicBezTo>
                    <a:cubicBezTo>
                      <a:pt x="3436" y="1440"/>
                      <a:pt x="3574" y="1426"/>
                      <a:pt x="3709" y="1426"/>
                    </a:cubicBezTo>
                    <a:close/>
                    <a:moveTo>
                      <a:pt x="3701" y="1"/>
                    </a:moveTo>
                    <a:cubicBezTo>
                      <a:pt x="3337" y="1"/>
                      <a:pt x="2965" y="63"/>
                      <a:pt x="2596" y="195"/>
                    </a:cubicBezTo>
                    <a:cubicBezTo>
                      <a:pt x="680" y="885"/>
                      <a:pt x="0" y="3156"/>
                      <a:pt x="690" y="4966"/>
                    </a:cubicBezTo>
                    <a:cubicBezTo>
                      <a:pt x="1025" y="5877"/>
                      <a:pt x="1686" y="6672"/>
                      <a:pt x="2577" y="7064"/>
                    </a:cubicBezTo>
                    <a:cubicBezTo>
                      <a:pt x="3009" y="7257"/>
                      <a:pt x="3466" y="7362"/>
                      <a:pt x="3934" y="7362"/>
                    </a:cubicBezTo>
                    <a:cubicBezTo>
                      <a:pt x="3954" y="7362"/>
                      <a:pt x="3975" y="7362"/>
                      <a:pt x="3995" y="7361"/>
                    </a:cubicBezTo>
                    <a:cubicBezTo>
                      <a:pt x="4206" y="7361"/>
                      <a:pt x="4426" y="7323"/>
                      <a:pt x="4627" y="7246"/>
                    </a:cubicBezTo>
                    <a:cubicBezTo>
                      <a:pt x="4682" y="7259"/>
                      <a:pt x="4737" y="7266"/>
                      <a:pt x="4792" y="7266"/>
                    </a:cubicBezTo>
                    <a:cubicBezTo>
                      <a:pt x="4902" y="7266"/>
                      <a:pt x="5011" y="7240"/>
                      <a:pt x="5106" y="7189"/>
                    </a:cubicBezTo>
                    <a:cubicBezTo>
                      <a:pt x="5787" y="6835"/>
                      <a:pt x="6333" y="6269"/>
                      <a:pt x="6687" y="5589"/>
                    </a:cubicBezTo>
                    <a:cubicBezTo>
                      <a:pt x="7013" y="5829"/>
                      <a:pt x="7415" y="5934"/>
                      <a:pt x="7789" y="6078"/>
                    </a:cubicBezTo>
                    <a:cubicBezTo>
                      <a:pt x="8297" y="6269"/>
                      <a:pt x="8804" y="6451"/>
                      <a:pt x="9312" y="6624"/>
                    </a:cubicBezTo>
                    <a:cubicBezTo>
                      <a:pt x="10328" y="6978"/>
                      <a:pt x="11343" y="7333"/>
                      <a:pt x="12368" y="7630"/>
                    </a:cubicBezTo>
                    <a:cubicBezTo>
                      <a:pt x="12446" y="7652"/>
                      <a:pt x="12520" y="7663"/>
                      <a:pt x="12590" y="7663"/>
                    </a:cubicBezTo>
                    <a:cubicBezTo>
                      <a:pt x="13310" y="7663"/>
                      <a:pt x="13528" y="6532"/>
                      <a:pt x="12742" y="6269"/>
                    </a:cubicBezTo>
                    <a:cubicBezTo>
                      <a:pt x="11765" y="5934"/>
                      <a:pt x="10778" y="5637"/>
                      <a:pt x="9791" y="5302"/>
                    </a:cubicBezTo>
                    <a:cubicBezTo>
                      <a:pt x="9322" y="5139"/>
                      <a:pt x="8852" y="4966"/>
                      <a:pt x="8383" y="4804"/>
                    </a:cubicBezTo>
                    <a:cubicBezTo>
                      <a:pt x="7971" y="4669"/>
                      <a:pt x="7540" y="4449"/>
                      <a:pt x="7099" y="4420"/>
                    </a:cubicBezTo>
                    <a:cubicBezTo>
                      <a:pt x="7243" y="3721"/>
                      <a:pt x="7195" y="3002"/>
                      <a:pt x="6955" y="2332"/>
                    </a:cubicBezTo>
                    <a:cubicBezTo>
                      <a:pt x="6436" y="951"/>
                      <a:pt x="5127" y="1"/>
                      <a:pt x="3701" y="1"/>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1303" name="Google Shape;1303;p43"/>
              <p:cNvSpPr/>
              <p:nvPr/>
            </p:nvSpPr>
            <p:spPr>
              <a:xfrm>
                <a:off x="3530100" y="2221475"/>
                <a:ext cx="363850" cy="204675"/>
              </a:xfrm>
              <a:custGeom>
                <a:avLst/>
                <a:gdLst/>
                <a:ahLst/>
                <a:cxnLst/>
                <a:rect l="l" t="t" r="r" b="b"/>
                <a:pathLst>
                  <a:path w="14554" h="8187" extrusionOk="0">
                    <a:moveTo>
                      <a:pt x="4418" y="540"/>
                    </a:moveTo>
                    <a:cubicBezTo>
                      <a:pt x="4930" y="540"/>
                      <a:pt x="5444" y="659"/>
                      <a:pt x="5912" y="911"/>
                    </a:cubicBezTo>
                    <a:cubicBezTo>
                      <a:pt x="7742" y="1888"/>
                      <a:pt x="8135" y="4072"/>
                      <a:pt x="7454" y="5883"/>
                    </a:cubicBezTo>
                    <a:cubicBezTo>
                      <a:pt x="6735" y="6919"/>
                      <a:pt x="5738" y="7353"/>
                      <a:pt x="4744" y="7353"/>
                    </a:cubicBezTo>
                    <a:cubicBezTo>
                      <a:pt x="2366" y="7353"/>
                      <a:pt x="5" y="4866"/>
                      <a:pt x="1505" y="2204"/>
                    </a:cubicBezTo>
                    <a:cubicBezTo>
                      <a:pt x="2097" y="1153"/>
                      <a:pt x="3253" y="540"/>
                      <a:pt x="4418" y="540"/>
                    </a:cubicBezTo>
                    <a:close/>
                    <a:moveTo>
                      <a:pt x="8221" y="5298"/>
                    </a:moveTo>
                    <a:cubicBezTo>
                      <a:pt x="8240" y="5318"/>
                      <a:pt x="8269" y="5327"/>
                      <a:pt x="8307" y="5337"/>
                    </a:cubicBezTo>
                    <a:cubicBezTo>
                      <a:pt x="9083" y="5528"/>
                      <a:pt x="9869" y="5739"/>
                      <a:pt x="10645" y="5969"/>
                    </a:cubicBezTo>
                    <a:cubicBezTo>
                      <a:pt x="11114" y="6113"/>
                      <a:pt x="11584" y="6247"/>
                      <a:pt x="12043" y="6419"/>
                    </a:cubicBezTo>
                    <a:cubicBezTo>
                      <a:pt x="12398" y="6563"/>
                      <a:pt x="13902" y="7128"/>
                      <a:pt x="12522" y="7665"/>
                    </a:cubicBezTo>
                    <a:cubicBezTo>
                      <a:pt x="12488" y="7679"/>
                      <a:pt x="12448" y="7686"/>
                      <a:pt x="12404" y="7686"/>
                    </a:cubicBezTo>
                    <a:cubicBezTo>
                      <a:pt x="12098" y="7686"/>
                      <a:pt x="11604" y="7373"/>
                      <a:pt x="11344" y="7272"/>
                    </a:cubicBezTo>
                    <a:cubicBezTo>
                      <a:pt x="10865" y="7100"/>
                      <a:pt x="10386" y="6908"/>
                      <a:pt x="9907" y="6726"/>
                    </a:cubicBezTo>
                    <a:cubicBezTo>
                      <a:pt x="9265" y="6486"/>
                      <a:pt x="8623" y="6256"/>
                      <a:pt x="7981" y="6046"/>
                    </a:cubicBezTo>
                    <a:cubicBezTo>
                      <a:pt x="8077" y="5806"/>
                      <a:pt x="8154" y="5557"/>
                      <a:pt x="8221" y="5298"/>
                    </a:cubicBezTo>
                    <a:close/>
                    <a:moveTo>
                      <a:pt x="4436" y="1"/>
                    </a:moveTo>
                    <a:cubicBezTo>
                      <a:pt x="3017" y="1"/>
                      <a:pt x="1614" y="774"/>
                      <a:pt x="949" y="2089"/>
                    </a:cubicBezTo>
                    <a:cubicBezTo>
                      <a:pt x="1" y="4005"/>
                      <a:pt x="700" y="6324"/>
                      <a:pt x="2559" y="7397"/>
                    </a:cubicBezTo>
                    <a:cubicBezTo>
                      <a:pt x="3160" y="7745"/>
                      <a:pt x="3892" y="7928"/>
                      <a:pt x="4618" y="7928"/>
                    </a:cubicBezTo>
                    <a:cubicBezTo>
                      <a:pt x="5849" y="7928"/>
                      <a:pt x="7061" y="7401"/>
                      <a:pt x="7579" y="6256"/>
                    </a:cubicBezTo>
                    <a:cubicBezTo>
                      <a:pt x="7623" y="6286"/>
                      <a:pt x="7678" y="6298"/>
                      <a:pt x="7731" y="6298"/>
                    </a:cubicBezTo>
                    <a:cubicBezTo>
                      <a:pt x="7748" y="6298"/>
                      <a:pt x="7764" y="6297"/>
                      <a:pt x="7780" y="6295"/>
                    </a:cubicBezTo>
                    <a:cubicBezTo>
                      <a:pt x="9093" y="6927"/>
                      <a:pt x="10434" y="7483"/>
                      <a:pt x="11813" y="7971"/>
                    </a:cubicBezTo>
                    <a:cubicBezTo>
                      <a:pt x="12087" y="8061"/>
                      <a:pt x="12532" y="8186"/>
                      <a:pt x="12941" y="8186"/>
                    </a:cubicBezTo>
                    <a:cubicBezTo>
                      <a:pt x="13320" y="8186"/>
                      <a:pt x="13668" y="8078"/>
                      <a:pt x="13816" y="7732"/>
                    </a:cubicBezTo>
                    <a:cubicBezTo>
                      <a:pt x="14553" y="5969"/>
                      <a:pt x="9265" y="5011"/>
                      <a:pt x="8403" y="4800"/>
                    </a:cubicBezTo>
                    <a:cubicBezTo>
                      <a:pt x="8384" y="4795"/>
                      <a:pt x="8367" y="4793"/>
                      <a:pt x="8350" y="4793"/>
                    </a:cubicBezTo>
                    <a:cubicBezTo>
                      <a:pt x="8333" y="4793"/>
                      <a:pt x="8317" y="4795"/>
                      <a:pt x="8297" y="4800"/>
                    </a:cubicBezTo>
                    <a:cubicBezTo>
                      <a:pt x="8518" y="3066"/>
                      <a:pt x="7818" y="1275"/>
                      <a:pt x="6151" y="412"/>
                    </a:cubicBezTo>
                    <a:cubicBezTo>
                      <a:pt x="5611" y="132"/>
                      <a:pt x="5022" y="1"/>
                      <a:pt x="4436"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
          <p:nvSpPr>
            <p:cNvPr id="1304" name="Google Shape;1304;p43"/>
            <p:cNvSpPr/>
            <p:nvPr/>
          </p:nvSpPr>
          <p:spPr>
            <a:xfrm>
              <a:off x="3563175" y="2255675"/>
              <a:ext cx="143725" cy="132475"/>
            </a:xfrm>
            <a:custGeom>
              <a:avLst/>
              <a:gdLst/>
              <a:ahLst/>
              <a:cxnLst/>
              <a:rect l="l" t="t" r="r" b="b"/>
              <a:pathLst>
                <a:path w="5749" h="5299" extrusionOk="0">
                  <a:moveTo>
                    <a:pt x="2859" y="434"/>
                  </a:moveTo>
                  <a:cubicBezTo>
                    <a:pt x="3196" y="434"/>
                    <a:pt x="3540" y="514"/>
                    <a:pt x="3861" y="683"/>
                  </a:cubicBezTo>
                  <a:cubicBezTo>
                    <a:pt x="4972" y="1258"/>
                    <a:pt x="5250" y="2704"/>
                    <a:pt x="4819" y="3806"/>
                  </a:cubicBezTo>
                  <a:cubicBezTo>
                    <a:pt x="4771" y="3930"/>
                    <a:pt x="4828" y="4074"/>
                    <a:pt x="4943" y="4132"/>
                  </a:cubicBezTo>
                  <a:cubicBezTo>
                    <a:pt x="4484" y="4588"/>
                    <a:pt x="3897" y="4789"/>
                    <a:pt x="3311" y="4789"/>
                  </a:cubicBezTo>
                  <a:cubicBezTo>
                    <a:pt x="1816" y="4789"/>
                    <a:pt x="322" y="3482"/>
                    <a:pt x="948" y="1756"/>
                  </a:cubicBezTo>
                  <a:cubicBezTo>
                    <a:pt x="1248" y="918"/>
                    <a:pt x="2032" y="434"/>
                    <a:pt x="2859" y="434"/>
                  </a:cubicBezTo>
                  <a:close/>
                  <a:moveTo>
                    <a:pt x="2868" y="0"/>
                  </a:moveTo>
                  <a:cubicBezTo>
                    <a:pt x="1906" y="0"/>
                    <a:pt x="974" y="522"/>
                    <a:pt x="575" y="1468"/>
                  </a:cubicBezTo>
                  <a:cubicBezTo>
                    <a:pt x="0" y="2867"/>
                    <a:pt x="757" y="4429"/>
                    <a:pt x="2098" y="5042"/>
                  </a:cubicBezTo>
                  <a:cubicBezTo>
                    <a:pt x="2456" y="5210"/>
                    <a:pt x="2871" y="5298"/>
                    <a:pt x="3284" y="5298"/>
                  </a:cubicBezTo>
                  <a:cubicBezTo>
                    <a:pt x="4188" y="5298"/>
                    <a:pt x="5083" y="4877"/>
                    <a:pt x="5346" y="3950"/>
                  </a:cubicBezTo>
                  <a:cubicBezTo>
                    <a:pt x="5365" y="3921"/>
                    <a:pt x="5346" y="3883"/>
                    <a:pt x="5317" y="3863"/>
                  </a:cubicBezTo>
                  <a:cubicBezTo>
                    <a:pt x="5748" y="2532"/>
                    <a:pt x="5375" y="951"/>
                    <a:pt x="4052" y="280"/>
                  </a:cubicBezTo>
                  <a:cubicBezTo>
                    <a:pt x="3677" y="91"/>
                    <a:pt x="3270" y="0"/>
                    <a:pt x="286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305" name="Google Shape;1305;p43"/>
          <p:cNvGrpSpPr/>
          <p:nvPr/>
        </p:nvGrpSpPr>
        <p:grpSpPr>
          <a:xfrm>
            <a:off x="9156597" y="1216070"/>
            <a:ext cx="1144747" cy="1075116"/>
            <a:chOff x="4858175" y="3250825"/>
            <a:chExt cx="397850" cy="373650"/>
          </a:xfrm>
        </p:grpSpPr>
        <p:sp>
          <p:nvSpPr>
            <p:cNvPr id="1306" name="Google Shape;1306;p43"/>
            <p:cNvSpPr/>
            <p:nvPr/>
          </p:nvSpPr>
          <p:spPr>
            <a:xfrm>
              <a:off x="4858175" y="3250825"/>
              <a:ext cx="397850" cy="373650"/>
            </a:xfrm>
            <a:custGeom>
              <a:avLst/>
              <a:gdLst/>
              <a:ahLst/>
              <a:cxnLst/>
              <a:rect l="l" t="t" r="r" b="b"/>
              <a:pathLst>
                <a:path w="15914" h="14946" extrusionOk="0">
                  <a:moveTo>
                    <a:pt x="8201" y="453"/>
                  </a:moveTo>
                  <a:cubicBezTo>
                    <a:pt x="8441" y="453"/>
                    <a:pt x="8680" y="453"/>
                    <a:pt x="8920" y="463"/>
                  </a:cubicBezTo>
                  <a:cubicBezTo>
                    <a:pt x="8881" y="501"/>
                    <a:pt x="8862" y="558"/>
                    <a:pt x="8872" y="606"/>
                  </a:cubicBezTo>
                  <a:lnTo>
                    <a:pt x="8872" y="616"/>
                  </a:lnTo>
                  <a:cubicBezTo>
                    <a:pt x="8699" y="587"/>
                    <a:pt x="8527" y="568"/>
                    <a:pt x="8355" y="539"/>
                  </a:cubicBezTo>
                  <a:cubicBezTo>
                    <a:pt x="8307" y="501"/>
                    <a:pt x="8259" y="472"/>
                    <a:pt x="8201" y="453"/>
                  </a:cubicBezTo>
                  <a:close/>
                  <a:moveTo>
                    <a:pt x="6284" y="549"/>
                  </a:moveTo>
                  <a:lnTo>
                    <a:pt x="6284" y="549"/>
                  </a:lnTo>
                  <a:cubicBezTo>
                    <a:pt x="6275" y="550"/>
                    <a:pt x="6266" y="568"/>
                    <a:pt x="6256" y="577"/>
                  </a:cubicBezTo>
                  <a:lnTo>
                    <a:pt x="6256" y="587"/>
                  </a:lnTo>
                  <a:cubicBezTo>
                    <a:pt x="6170" y="731"/>
                    <a:pt x="6084" y="865"/>
                    <a:pt x="6007" y="989"/>
                  </a:cubicBezTo>
                  <a:lnTo>
                    <a:pt x="5586" y="654"/>
                  </a:lnTo>
                  <a:cubicBezTo>
                    <a:pt x="5815" y="606"/>
                    <a:pt x="6045" y="568"/>
                    <a:pt x="6284" y="549"/>
                  </a:cubicBezTo>
                  <a:close/>
                  <a:moveTo>
                    <a:pt x="4273" y="1143"/>
                  </a:moveTo>
                  <a:lnTo>
                    <a:pt x="4273" y="1143"/>
                  </a:lnTo>
                  <a:cubicBezTo>
                    <a:pt x="4225" y="1200"/>
                    <a:pt x="4187" y="1267"/>
                    <a:pt x="4139" y="1334"/>
                  </a:cubicBezTo>
                  <a:lnTo>
                    <a:pt x="4053" y="1258"/>
                  </a:lnTo>
                  <a:cubicBezTo>
                    <a:pt x="4120" y="1219"/>
                    <a:pt x="4197" y="1181"/>
                    <a:pt x="4273" y="1143"/>
                  </a:cubicBezTo>
                  <a:close/>
                  <a:moveTo>
                    <a:pt x="6812" y="520"/>
                  </a:moveTo>
                  <a:cubicBezTo>
                    <a:pt x="6889" y="520"/>
                    <a:pt x="6965" y="530"/>
                    <a:pt x="7052" y="530"/>
                  </a:cubicBezTo>
                  <a:cubicBezTo>
                    <a:pt x="7042" y="549"/>
                    <a:pt x="7032" y="568"/>
                    <a:pt x="7042" y="597"/>
                  </a:cubicBezTo>
                  <a:cubicBezTo>
                    <a:pt x="7100" y="1028"/>
                    <a:pt x="7157" y="1459"/>
                    <a:pt x="7224" y="1890"/>
                  </a:cubicBezTo>
                  <a:cubicBezTo>
                    <a:pt x="7205" y="1832"/>
                    <a:pt x="7155" y="1800"/>
                    <a:pt x="7104" y="1800"/>
                  </a:cubicBezTo>
                  <a:cubicBezTo>
                    <a:pt x="7079" y="1800"/>
                    <a:pt x="7054" y="1807"/>
                    <a:pt x="7032" y="1823"/>
                  </a:cubicBezTo>
                  <a:lnTo>
                    <a:pt x="7032" y="1832"/>
                  </a:lnTo>
                  <a:cubicBezTo>
                    <a:pt x="6755" y="1603"/>
                    <a:pt x="6486" y="1382"/>
                    <a:pt x="6209" y="1162"/>
                  </a:cubicBezTo>
                  <a:lnTo>
                    <a:pt x="6486" y="712"/>
                  </a:lnTo>
                  <a:cubicBezTo>
                    <a:pt x="6525" y="645"/>
                    <a:pt x="6496" y="568"/>
                    <a:pt x="6429" y="539"/>
                  </a:cubicBezTo>
                  <a:lnTo>
                    <a:pt x="6477" y="530"/>
                  </a:lnTo>
                  <a:cubicBezTo>
                    <a:pt x="6490" y="536"/>
                    <a:pt x="6509" y="543"/>
                    <a:pt x="6532" y="543"/>
                  </a:cubicBezTo>
                  <a:cubicBezTo>
                    <a:pt x="6541" y="543"/>
                    <a:pt x="6552" y="542"/>
                    <a:pt x="6563" y="539"/>
                  </a:cubicBezTo>
                  <a:lnTo>
                    <a:pt x="6812" y="520"/>
                  </a:lnTo>
                  <a:close/>
                  <a:moveTo>
                    <a:pt x="5365" y="712"/>
                  </a:moveTo>
                  <a:lnTo>
                    <a:pt x="5892" y="1162"/>
                  </a:lnTo>
                  <a:cubicBezTo>
                    <a:pt x="5672" y="1536"/>
                    <a:pt x="5442" y="1900"/>
                    <a:pt x="5212" y="2273"/>
                  </a:cubicBezTo>
                  <a:lnTo>
                    <a:pt x="5212" y="2283"/>
                  </a:lnTo>
                  <a:cubicBezTo>
                    <a:pt x="4906" y="2024"/>
                    <a:pt x="4609" y="1765"/>
                    <a:pt x="4312" y="1488"/>
                  </a:cubicBezTo>
                  <a:cubicBezTo>
                    <a:pt x="4388" y="1373"/>
                    <a:pt x="4455" y="1248"/>
                    <a:pt x="4532" y="1133"/>
                  </a:cubicBezTo>
                  <a:cubicBezTo>
                    <a:pt x="4561" y="1095"/>
                    <a:pt x="4561" y="1047"/>
                    <a:pt x="4532" y="1018"/>
                  </a:cubicBezTo>
                  <a:cubicBezTo>
                    <a:pt x="4800" y="894"/>
                    <a:pt x="5078" y="788"/>
                    <a:pt x="5365" y="712"/>
                  </a:cubicBezTo>
                  <a:close/>
                  <a:moveTo>
                    <a:pt x="8077" y="1229"/>
                  </a:moveTo>
                  <a:cubicBezTo>
                    <a:pt x="8249" y="1507"/>
                    <a:pt x="8326" y="1919"/>
                    <a:pt x="8374" y="2321"/>
                  </a:cubicBezTo>
                  <a:lnTo>
                    <a:pt x="8374" y="2331"/>
                  </a:lnTo>
                  <a:cubicBezTo>
                    <a:pt x="8316" y="1947"/>
                    <a:pt x="8220" y="1583"/>
                    <a:pt x="8077" y="1229"/>
                  </a:cubicBezTo>
                  <a:close/>
                  <a:moveTo>
                    <a:pt x="3909" y="1344"/>
                  </a:moveTo>
                  <a:cubicBezTo>
                    <a:pt x="3957" y="1382"/>
                    <a:pt x="4005" y="1430"/>
                    <a:pt x="4043" y="1478"/>
                  </a:cubicBezTo>
                  <a:lnTo>
                    <a:pt x="4053" y="1488"/>
                  </a:lnTo>
                  <a:cubicBezTo>
                    <a:pt x="3775" y="1890"/>
                    <a:pt x="3507" y="2292"/>
                    <a:pt x="3248" y="2704"/>
                  </a:cubicBezTo>
                  <a:cubicBezTo>
                    <a:pt x="3076" y="2561"/>
                    <a:pt x="2903" y="2426"/>
                    <a:pt x="2731" y="2292"/>
                  </a:cubicBezTo>
                  <a:cubicBezTo>
                    <a:pt x="3085" y="1919"/>
                    <a:pt x="3478" y="1603"/>
                    <a:pt x="3909" y="1344"/>
                  </a:cubicBezTo>
                  <a:close/>
                  <a:moveTo>
                    <a:pt x="6094" y="1344"/>
                  </a:moveTo>
                  <a:cubicBezTo>
                    <a:pt x="6362" y="1574"/>
                    <a:pt x="6630" y="1794"/>
                    <a:pt x="6889" y="2024"/>
                  </a:cubicBezTo>
                  <a:lnTo>
                    <a:pt x="6189" y="3097"/>
                  </a:lnTo>
                  <a:lnTo>
                    <a:pt x="6199" y="3107"/>
                  </a:lnTo>
                  <a:cubicBezTo>
                    <a:pt x="5931" y="2896"/>
                    <a:pt x="5662" y="2676"/>
                    <a:pt x="5413" y="2446"/>
                  </a:cubicBezTo>
                  <a:cubicBezTo>
                    <a:pt x="5643" y="2082"/>
                    <a:pt x="5873" y="1718"/>
                    <a:pt x="6094" y="1344"/>
                  </a:cubicBezTo>
                  <a:close/>
                  <a:moveTo>
                    <a:pt x="11918" y="2609"/>
                  </a:moveTo>
                  <a:cubicBezTo>
                    <a:pt x="11938" y="2656"/>
                    <a:pt x="11947" y="2695"/>
                    <a:pt x="11957" y="2743"/>
                  </a:cubicBezTo>
                  <a:cubicBezTo>
                    <a:pt x="11966" y="2752"/>
                    <a:pt x="11976" y="2762"/>
                    <a:pt x="11985" y="2771"/>
                  </a:cubicBezTo>
                  <a:cubicBezTo>
                    <a:pt x="12005" y="2867"/>
                    <a:pt x="12033" y="2953"/>
                    <a:pt x="12062" y="3040"/>
                  </a:cubicBezTo>
                  <a:lnTo>
                    <a:pt x="12062" y="3049"/>
                  </a:lnTo>
                  <a:cubicBezTo>
                    <a:pt x="12005" y="3097"/>
                    <a:pt x="11947" y="3145"/>
                    <a:pt x="11899" y="3202"/>
                  </a:cubicBezTo>
                  <a:cubicBezTo>
                    <a:pt x="11861" y="3212"/>
                    <a:pt x="11823" y="3231"/>
                    <a:pt x="11784" y="3241"/>
                  </a:cubicBezTo>
                  <a:cubicBezTo>
                    <a:pt x="11813" y="2896"/>
                    <a:pt x="11861" y="2685"/>
                    <a:pt x="11918" y="2609"/>
                  </a:cubicBezTo>
                  <a:close/>
                  <a:moveTo>
                    <a:pt x="4216" y="1650"/>
                  </a:moveTo>
                  <a:cubicBezTo>
                    <a:pt x="4494" y="1928"/>
                    <a:pt x="4781" y="2206"/>
                    <a:pt x="5078" y="2474"/>
                  </a:cubicBezTo>
                  <a:cubicBezTo>
                    <a:pt x="4848" y="2848"/>
                    <a:pt x="4609" y="3222"/>
                    <a:pt x="4369" y="3595"/>
                  </a:cubicBezTo>
                  <a:lnTo>
                    <a:pt x="3459" y="2877"/>
                  </a:lnTo>
                  <a:cubicBezTo>
                    <a:pt x="3708" y="2465"/>
                    <a:pt x="3957" y="2053"/>
                    <a:pt x="4216" y="1650"/>
                  </a:cubicBezTo>
                  <a:close/>
                  <a:moveTo>
                    <a:pt x="8853" y="2733"/>
                  </a:moveTo>
                  <a:lnTo>
                    <a:pt x="8853" y="2733"/>
                  </a:lnTo>
                  <a:cubicBezTo>
                    <a:pt x="8910" y="2925"/>
                    <a:pt x="8968" y="3116"/>
                    <a:pt x="9025" y="3298"/>
                  </a:cubicBezTo>
                  <a:cubicBezTo>
                    <a:pt x="9035" y="3490"/>
                    <a:pt x="9035" y="3672"/>
                    <a:pt x="9006" y="3854"/>
                  </a:cubicBezTo>
                  <a:lnTo>
                    <a:pt x="9006" y="3864"/>
                  </a:lnTo>
                  <a:cubicBezTo>
                    <a:pt x="8987" y="3825"/>
                    <a:pt x="8977" y="3777"/>
                    <a:pt x="8968" y="3739"/>
                  </a:cubicBezTo>
                  <a:cubicBezTo>
                    <a:pt x="8929" y="3538"/>
                    <a:pt x="8901" y="3327"/>
                    <a:pt x="8881" y="3116"/>
                  </a:cubicBezTo>
                  <a:cubicBezTo>
                    <a:pt x="8881" y="3040"/>
                    <a:pt x="8862" y="2896"/>
                    <a:pt x="8853" y="2733"/>
                  </a:cubicBezTo>
                  <a:close/>
                  <a:moveTo>
                    <a:pt x="7080" y="2187"/>
                  </a:moveTo>
                  <a:lnTo>
                    <a:pt x="7291" y="2359"/>
                  </a:lnTo>
                  <a:cubicBezTo>
                    <a:pt x="7377" y="2896"/>
                    <a:pt x="7464" y="3423"/>
                    <a:pt x="7550" y="3959"/>
                  </a:cubicBezTo>
                  <a:cubicBezTo>
                    <a:pt x="7535" y="3954"/>
                    <a:pt x="7521" y="3952"/>
                    <a:pt x="7507" y="3952"/>
                  </a:cubicBezTo>
                  <a:cubicBezTo>
                    <a:pt x="7469" y="3952"/>
                    <a:pt x="7437" y="3972"/>
                    <a:pt x="7416" y="4007"/>
                  </a:cubicBezTo>
                  <a:lnTo>
                    <a:pt x="7377" y="4055"/>
                  </a:lnTo>
                  <a:cubicBezTo>
                    <a:pt x="7042" y="3796"/>
                    <a:pt x="6716" y="3538"/>
                    <a:pt x="6391" y="3270"/>
                  </a:cubicBezTo>
                  <a:cubicBezTo>
                    <a:pt x="6621" y="2905"/>
                    <a:pt x="6850" y="2541"/>
                    <a:pt x="7080" y="2187"/>
                  </a:cubicBezTo>
                  <a:close/>
                  <a:moveTo>
                    <a:pt x="2626" y="2398"/>
                  </a:moveTo>
                  <a:cubicBezTo>
                    <a:pt x="2798" y="2551"/>
                    <a:pt x="2980" y="2695"/>
                    <a:pt x="3162" y="2848"/>
                  </a:cubicBezTo>
                  <a:lnTo>
                    <a:pt x="3162" y="2867"/>
                  </a:lnTo>
                  <a:cubicBezTo>
                    <a:pt x="2865" y="3337"/>
                    <a:pt x="2587" y="3806"/>
                    <a:pt x="2309" y="4275"/>
                  </a:cubicBezTo>
                  <a:cubicBezTo>
                    <a:pt x="2089" y="4093"/>
                    <a:pt x="1869" y="3902"/>
                    <a:pt x="1648" y="3720"/>
                  </a:cubicBezTo>
                  <a:cubicBezTo>
                    <a:pt x="1926" y="3241"/>
                    <a:pt x="2252" y="2791"/>
                    <a:pt x="2626" y="2398"/>
                  </a:cubicBezTo>
                  <a:close/>
                  <a:moveTo>
                    <a:pt x="5279" y="2647"/>
                  </a:moveTo>
                  <a:cubicBezTo>
                    <a:pt x="5528" y="2877"/>
                    <a:pt x="5787" y="3097"/>
                    <a:pt x="6046" y="3317"/>
                  </a:cubicBezTo>
                  <a:cubicBezTo>
                    <a:pt x="5825" y="3672"/>
                    <a:pt x="5595" y="4017"/>
                    <a:pt x="5365" y="4381"/>
                  </a:cubicBezTo>
                  <a:lnTo>
                    <a:pt x="4580" y="3749"/>
                  </a:lnTo>
                  <a:cubicBezTo>
                    <a:pt x="4810" y="3385"/>
                    <a:pt x="5049" y="3011"/>
                    <a:pt x="5279" y="2647"/>
                  </a:cubicBezTo>
                  <a:close/>
                  <a:moveTo>
                    <a:pt x="10884" y="3825"/>
                  </a:moveTo>
                  <a:lnTo>
                    <a:pt x="10884" y="3825"/>
                  </a:lnTo>
                  <a:cubicBezTo>
                    <a:pt x="10874" y="3892"/>
                    <a:pt x="10874" y="3940"/>
                    <a:pt x="10874" y="3988"/>
                  </a:cubicBezTo>
                  <a:cubicBezTo>
                    <a:pt x="10874" y="4017"/>
                    <a:pt x="10884" y="4046"/>
                    <a:pt x="10893" y="4084"/>
                  </a:cubicBezTo>
                  <a:lnTo>
                    <a:pt x="10472" y="4659"/>
                  </a:lnTo>
                  <a:cubicBezTo>
                    <a:pt x="10625" y="4390"/>
                    <a:pt x="10759" y="4113"/>
                    <a:pt x="10884" y="3825"/>
                  </a:cubicBezTo>
                  <a:close/>
                  <a:moveTo>
                    <a:pt x="3363" y="3030"/>
                  </a:moveTo>
                  <a:cubicBezTo>
                    <a:pt x="3660" y="3279"/>
                    <a:pt x="3957" y="3528"/>
                    <a:pt x="4245" y="3777"/>
                  </a:cubicBezTo>
                  <a:cubicBezTo>
                    <a:pt x="4053" y="4074"/>
                    <a:pt x="3871" y="4371"/>
                    <a:pt x="3679" y="4668"/>
                  </a:cubicBezTo>
                  <a:lnTo>
                    <a:pt x="3679" y="4687"/>
                  </a:lnTo>
                  <a:cubicBezTo>
                    <a:pt x="3584" y="4841"/>
                    <a:pt x="3488" y="4984"/>
                    <a:pt x="3382" y="5119"/>
                  </a:cubicBezTo>
                  <a:cubicBezTo>
                    <a:pt x="3095" y="4898"/>
                    <a:pt x="2808" y="4668"/>
                    <a:pt x="2530" y="4438"/>
                  </a:cubicBezTo>
                  <a:cubicBezTo>
                    <a:pt x="2798" y="3969"/>
                    <a:pt x="3085" y="3499"/>
                    <a:pt x="3363" y="3030"/>
                  </a:cubicBezTo>
                  <a:close/>
                  <a:moveTo>
                    <a:pt x="6256" y="3490"/>
                  </a:moveTo>
                  <a:cubicBezTo>
                    <a:pt x="6573" y="3758"/>
                    <a:pt x="6889" y="4007"/>
                    <a:pt x="7224" y="4256"/>
                  </a:cubicBezTo>
                  <a:cubicBezTo>
                    <a:pt x="6965" y="4592"/>
                    <a:pt x="6716" y="4927"/>
                    <a:pt x="6477" y="5272"/>
                  </a:cubicBezTo>
                  <a:lnTo>
                    <a:pt x="5576" y="4544"/>
                  </a:lnTo>
                  <a:cubicBezTo>
                    <a:pt x="5797" y="4199"/>
                    <a:pt x="6027" y="3844"/>
                    <a:pt x="6256" y="3490"/>
                  </a:cubicBezTo>
                  <a:close/>
                  <a:moveTo>
                    <a:pt x="9226" y="4922"/>
                  </a:moveTo>
                  <a:cubicBezTo>
                    <a:pt x="9216" y="5006"/>
                    <a:pt x="9207" y="5091"/>
                    <a:pt x="9198" y="5176"/>
                  </a:cubicBezTo>
                  <a:cubicBezTo>
                    <a:pt x="9140" y="5339"/>
                    <a:pt x="9073" y="5511"/>
                    <a:pt x="9016" y="5674"/>
                  </a:cubicBezTo>
                  <a:cubicBezTo>
                    <a:pt x="9016" y="5607"/>
                    <a:pt x="9006" y="5550"/>
                    <a:pt x="9006" y="5463"/>
                  </a:cubicBezTo>
                  <a:cubicBezTo>
                    <a:pt x="9006" y="5377"/>
                    <a:pt x="9016" y="5291"/>
                    <a:pt x="9016" y="5205"/>
                  </a:cubicBezTo>
                  <a:cubicBezTo>
                    <a:pt x="9025" y="5176"/>
                    <a:pt x="9006" y="5138"/>
                    <a:pt x="8987" y="5109"/>
                  </a:cubicBezTo>
                  <a:cubicBezTo>
                    <a:pt x="9092" y="5109"/>
                    <a:pt x="9178" y="5051"/>
                    <a:pt x="9207" y="4956"/>
                  </a:cubicBezTo>
                  <a:cubicBezTo>
                    <a:pt x="9216" y="4947"/>
                    <a:pt x="9224" y="4932"/>
                    <a:pt x="9226" y="4922"/>
                  </a:cubicBezTo>
                  <a:close/>
                  <a:moveTo>
                    <a:pt x="4446" y="3950"/>
                  </a:moveTo>
                  <a:cubicBezTo>
                    <a:pt x="4704" y="4161"/>
                    <a:pt x="4963" y="4381"/>
                    <a:pt x="5231" y="4592"/>
                  </a:cubicBezTo>
                  <a:lnTo>
                    <a:pt x="5231" y="4611"/>
                  </a:lnTo>
                  <a:cubicBezTo>
                    <a:pt x="4954" y="5042"/>
                    <a:pt x="4676" y="5473"/>
                    <a:pt x="4398" y="5895"/>
                  </a:cubicBezTo>
                  <a:cubicBezTo>
                    <a:pt x="4130" y="5693"/>
                    <a:pt x="3852" y="5483"/>
                    <a:pt x="3574" y="5272"/>
                  </a:cubicBezTo>
                  <a:cubicBezTo>
                    <a:pt x="3651" y="5157"/>
                    <a:pt x="3727" y="5051"/>
                    <a:pt x="3794" y="4937"/>
                  </a:cubicBezTo>
                  <a:cubicBezTo>
                    <a:pt x="4015" y="4611"/>
                    <a:pt x="4235" y="4275"/>
                    <a:pt x="4446" y="3950"/>
                  </a:cubicBezTo>
                  <a:close/>
                  <a:moveTo>
                    <a:pt x="7406" y="4400"/>
                  </a:moveTo>
                  <a:lnTo>
                    <a:pt x="7646" y="4582"/>
                  </a:lnTo>
                  <a:cubicBezTo>
                    <a:pt x="7732" y="5090"/>
                    <a:pt x="7818" y="5607"/>
                    <a:pt x="7904" y="6115"/>
                  </a:cubicBezTo>
                  <a:lnTo>
                    <a:pt x="7904" y="6124"/>
                  </a:lnTo>
                  <a:cubicBezTo>
                    <a:pt x="7856" y="6124"/>
                    <a:pt x="7818" y="6144"/>
                    <a:pt x="7799" y="6182"/>
                  </a:cubicBezTo>
                  <a:lnTo>
                    <a:pt x="7722" y="6287"/>
                  </a:lnTo>
                  <a:cubicBezTo>
                    <a:pt x="7377" y="6000"/>
                    <a:pt x="7042" y="5722"/>
                    <a:pt x="6688" y="5444"/>
                  </a:cubicBezTo>
                  <a:cubicBezTo>
                    <a:pt x="6927" y="5099"/>
                    <a:pt x="7167" y="4745"/>
                    <a:pt x="7406" y="4400"/>
                  </a:cubicBezTo>
                  <a:close/>
                  <a:moveTo>
                    <a:pt x="2434" y="4611"/>
                  </a:moveTo>
                  <a:cubicBezTo>
                    <a:pt x="2702" y="4850"/>
                    <a:pt x="2980" y="5080"/>
                    <a:pt x="3258" y="5310"/>
                  </a:cubicBezTo>
                  <a:cubicBezTo>
                    <a:pt x="3018" y="5665"/>
                    <a:pt x="2769" y="6019"/>
                    <a:pt x="2530" y="6383"/>
                  </a:cubicBezTo>
                  <a:lnTo>
                    <a:pt x="2520" y="6393"/>
                  </a:lnTo>
                  <a:cubicBezTo>
                    <a:pt x="2271" y="6201"/>
                    <a:pt x="2022" y="6000"/>
                    <a:pt x="1773" y="5780"/>
                  </a:cubicBezTo>
                  <a:cubicBezTo>
                    <a:pt x="1993" y="5387"/>
                    <a:pt x="2214" y="5004"/>
                    <a:pt x="2434" y="4611"/>
                  </a:cubicBezTo>
                  <a:close/>
                  <a:moveTo>
                    <a:pt x="1572" y="3854"/>
                  </a:moveTo>
                  <a:cubicBezTo>
                    <a:pt x="1792" y="4055"/>
                    <a:pt x="2003" y="4247"/>
                    <a:pt x="2223" y="4438"/>
                  </a:cubicBezTo>
                  <a:lnTo>
                    <a:pt x="2223" y="4448"/>
                  </a:lnTo>
                  <a:cubicBezTo>
                    <a:pt x="2003" y="4841"/>
                    <a:pt x="1782" y="5234"/>
                    <a:pt x="1572" y="5626"/>
                  </a:cubicBezTo>
                  <a:lnTo>
                    <a:pt x="1150" y="5262"/>
                  </a:lnTo>
                  <a:cubicBezTo>
                    <a:pt x="1138" y="5252"/>
                    <a:pt x="1124" y="5247"/>
                    <a:pt x="1111" y="5247"/>
                  </a:cubicBezTo>
                  <a:cubicBezTo>
                    <a:pt x="1065" y="5247"/>
                    <a:pt x="1027" y="5304"/>
                    <a:pt x="1064" y="5348"/>
                  </a:cubicBezTo>
                  <a:cubicBezTo>
                    <a:pt x="1208" y="5492"/>
                    <a:pt x="1351" y="5626"/>
                    <a:pt x="1495" y="5770"/>
                  </a:cubicBezTo>
                  <a:cubicBezTo>
                    <a:pt x="1371" y="6019"/>
                    <a:pt x="1236" y="6268"/>
                    <a:pt x="1112" y="6517"/>
                  </a:cubicBezTo>
                  <a:cubicBezTo>
                    <a:pt x="987" y="6421"/>
                    <a:pt x="863" y="6316"/>
                    <a:pt x="748" y="6220"/>
                  </a:cubicBezTo>
                  <a:cubicBezTo>
                    <a:pt x="901" y="5387"/>
                    <a:pt x="1179" y="4592"/>
                    <a:pt x="1572" y="3854"/>
                  </a:cubicBezTo>
                  <a:close/>
                  <a:moveTo>
                    <a:pt x="5433" y="4764"/>
                  </a:moveTo>
                  <a:cubicBezTo>
                    <a:pt x="5730" y="5004"/>
                    <a:pt x="6027" y="5243"/>
                    <a:pt x="6324" y="5483"/>
                  </a:cubicBezTo>
                  <a:lnTo>
                    <a:pt x="6324" y="5492"/>
                  </a:lnTo>
                  <a:cubicBezTo>
                    <a:pt x="6036" y="5895"/>
                    <a:pt x="5758" y="6316"/>
                    <a:pt x="5490" y="6709"/>
                  </a:cubicBezTo>
                  <a:cubicBezTo>
                    <a:pt x="5193" y="6489"/>
                    <a:pt x="4896" y="6268"/>
                    <a:pt x="4599" y="6048"/>
                  </a:cubicBezTo>
                  <a:cubicBezTo>
                    <a:pt x="4877" y="5617"/>
                    <a:pt x="5155" y="5186"/>
                    <a:pt x="5433" y="4764"/>
                  </a:cubicBezTo>
                  <a:close/>
                  <a:moveTo>
                    <a:pt x="8345" y="6278"/>
                  </a:moveTo>
                  <a:lnTo>
                    <a:pt x="8345" y="6278"/>
                  </a:lnTo>
                  <a:cubicBezTo>
                    <a:pt x="8383" y="6315"/>
                    <a:pt x="8432" y="6341"/>
                    <a:pt x="8484" y="6341"/>
                  </a:cubicBezTo>
                  <a:cubicBezTo>
                    <a:pt x="8498" y="6341"/>
                    <a:pt x="8513" y="6339"/>
                    <a:pt x="8527" y="6335"/>
                  </a:cubicBezTo>
                  <a:lnTo>
                    <a:pt x="8527" y="6345"/>
                  </a:lnTo>
                  <a:cubicBezTo>
                    <a:pt x="8517" y="6556"/>
                    <a:pt x="8498" y="6766"/>
                    <a:pt x="8469" y="6968"/>
                  </a:cubicBezTo>
                  <a:cubicBezTo>
                    <a:pt x="8431" y="6738"/>
                    <a:pt x="8393" y="6508"/>
                    <a:pt x="8345" y="6278"/>
                  </a:cubicBezTo>
                  <a:close/>
                  <a:moveTo>
                    <a:pt x="1677" y="5933"/>
                  </a:moveTo>
                  <a:cubicBezTo>
                    <a:pt x="1907" y="6144"/>
                    <a:pt x="2156" y="6354"/>
                    <a:pt x="2396" y="6556"/>
                  </a:cubicBezTo>
                  <a:cubicBezTo>
                    <a:pt x="2261" y="6766"/>
                    <a:pt x="2118" y="6968"/>
                    <a:pt x="1984" y="7178"/>
                  </a:cubicBezTo>
                  <a:lnTo>
                    <a:pt x="1984" y="7188"/>
                  </a:lnTo>
                  <a:cubicBezTo>
                    <a:pt x="1744" y="7025"/>
                    <a:pt x="1505" y="6853"/>
                    <a:pt x="1275" y="6651"/>
                  </a:cubicBezTo>
                  <a:cubicBezTo>
                    <a:pt x="1409" y="6412"/>
                    <a:pt x="1543" y="6172"/>
                    <a:pt x="1677" y="5933"/>
                  </a:cubicBezTo>
                  <a:close/>
                  <a:moveTo>
                    <a:pt x="3440" y="5473"/>
                  </a:moveTo>
                  <a:cubicBezTo>
                    <a:pt x="3708" y="5693"/>
                    <a:pt x="3986" y="5904"/>
                    <a:pt x="4254" y="6115"/>
                  </a:cubicBezTo>
                  <a:cubicBezTo>
                    <a:pt x="4043" y="6469"/>
                    <a:pt x="3823" y="6824"/>
                    <a:pt x="3603" y="7178"/>
                  </a:cubicBezTo>
                  <a:lnTo>
                    <a:pt x="3603" y="7188"/>
                  </a:lnTo>
                  <a:cubicBezTo>
                    <a:pt x="3315" y="6977"/>
                    <a:pt x="3018" y="6766"/>
                    <a:pt x="2731" y="6546"/>
                  </a:cubicBezTo>
                  <a:cubicBezTo>
                    <a:pt x="2970" y="6192"/>
                    <a:pt x="3200" y="5827"/>
                    <a:pt x="3440" y="5473"/>
                  </a:cubicBezTo>
                  <a:close/>
                  <a:moveTo>
                    <a:pt x="719" y="6383"/>
                  </a:moveTo>
                  <a:cubicBezTo>
                    <a:pt x="824" y="6479"/>
                    <a:pt x="930" y="6575"/>
                    <a:pt x="1035" y="6661"/>
                  </a:cubicBezTo>
                  <a:cubicBezTo>
                    <a:pt x="920" y="6900"/>
                    <a:pt x="805" y="7130"/>
                    <a:pt x="690" y="7370"/>
                  </a:cubicBezTo>
                  <a:lnTo>
                    <a:pt x="700" y="7379"/>
                  </a:lnTo>
                  <a:cubicBezTo>
                    <a:pt x="681" y="7360"/>
                    <a:pt x="652" y="7341"/>
                    <a:pt x="623" y="7332"/>
                  </a:cubicBezTo>
                  <a:cubicBezTo>
                    <a:pt x="623" y="7245"/>
                    <a:pt x="633" y="7169"/>
                    <a:pt x="633" y="7092"/>
                  </a:cubicBezTo>
                  <a:cubicBezTo>
                    <a:pt x="652" y="6853"/>
                    <a:pt x="681" y="6613"/>
                    <a:pt x="719" y="6383"/>
                  </a:cubicBezTo>
                  <a:close/>
                  <a:moveTo>
                    <a:pt x="6544" y="5665"/>
                  </a:moveTo>
                  <a:cubicBezTo>
                    <a:pt x="6889" y="5933"/>
                    <a:pt x="7234" y="6211"/>
                    <a:pt x="7588" y="6479"/>
                  </a:cubicBezTo>
                  <a:cubicBezTo>
                    <a:pt x="7301" y="6862"/>
                    <a:pt x="7023" y="7245"/>
                    <a:pt x="6745" y="7638"/>
                  </a:cubicBezTo>
                  <a:lnTo>
                    <a:pt x="6745" y="7648"/>
                  </a:lnTo>
                  <a:cubicBezTo>
                    <a:pt x="6400" y="7389"/>
                    <a:pt x="6046" y="7140"/>
                    <a:pt x="5701" y="6872"/>
                  </a:cubicBezTo>
                  <a:cubicBezTo>
                    <a:pt x="5988" y="6469"/>
                    <a:pt x="6266" y="6067"/>
                    <a:pt x="6544" y="5665"/>
                  </a:cubicBezTo>
                  <a:close/>
                  <a:moveTo>
                    <a:pt x="7761" y="6613"/>
                  </a:moveTo>
                  <a:lnTo>
                    <a:pt x="8019" y="6814"/>
                  </a:lnTo>
                  <a:cubicBezTo>
                    <a:pt x="8067" y="7111"/>
                    <a:pt x="8125" y="7399"/>
                    <a:pt x="8173" y="7696"/>
                  </a:cubicBezTo>
                  <a:lnTo>
                    <a:pt x="8173" y="7705"/>
                  </a:lnTo>
                  <a:cubicBezTo>
                    <a:pt x="8163" y="7715"/>
                    <a:pt x="8153" y="7715"/>
                    <a:pt x="8144" y="7724"/>
                  </a:cubicBezTo>
                  <a:cubicBezTo>
                    <a:pt x="8134" y="7744"/>
                    <a:pt x="8115" y="7763"/>
                    <a:pt x="8105" y="7782"/>
                  </a:cubicBezTo>
                  <a:cubicBezTo>
                    <a:pt x="7751" y="7811"/>
                    <a:pt x="7387" y="7849"/>
                    <a:pt x="7032" y="7878"/>
                  </a:cubicBezTo>
                  <a:cubicBezTo>
                    <a:pt x="7023" y="7859"/>
                    <a:pt x="7013" y="7830"/>
                    <a:pt x="6994" y="7820"/>
                  </a:cubicBezTo>
                  <a:lnTo>
                    <a:pt x="6879" y="7744"/>
                  </a:lnTo>
                  <a:cubicBezTo>
                    <a:pt x="7176" y="7370"/>
                    <a:pt x="7464" y="6987"/>
                    <a:pt x="7761" y="6613"/>
                  </a:cubicBezTo>
                  <a:close/>
                  <a:moveTo>
                    <a:pt x="1198" y="6795"/>
                  </a:moveTo>
                  <a:cubicBezTo>
                    <a:pt x="1418" y="6977"/>
                    <a:pt x="1648" y="7159"/>
                    <a:pt x="1878" y="7332"/>
                  </a:cubicBezTo>
                  <a:cubicBezTo>
                    <a:pt x="1754" y="7533"/>
                    <a:pt x="1620" y="7724"/>
                    <a:pt x="1505" y="7926"/>
                  </a:cubicBezTo>
                  <a:lnTo>
                    <a:pt x="1505" y="7935"/>
                  </a:lnTo>
                  <a:cubicBezTo>
                    <a:pt x="1284" y="7782"/>
                    <a:pt x="1054" y="7629"/>
                    <a:pt x="834" y="7456"/>
                  </a:cubicBezTo>
                  <a:cubicBezTo>
                    <a:pt x="959" y="7236"/>
                    <a:pt x="1074" y="7015"/>
                    <a:pt x="1198" y="6795"/>
                  </a:cubicBezTo>
                  <a:close/>
                  <a:moveTo>
                    <a:pt x="4455" y="6268"/>
                  </a:moveTo>
                  <a:cubicBezTo>
                    <a:pt x="4752" y="6498"/>
                    <a:pt x="5049" y="6718"/>
                    <a:pt x="5356" y="6939"/>
                  </a:cubicBezTo>
                  <a:cubicBezTo>
                    <a:pt x="5145" y="7265"/>
                    <a:pt x="4944" y="7609"/>
                    <a:pt x="4752" y="7945"/>
                  </a:cubicBezTo>
                  <a:lnTo>
                    <a:pt x="4762" y="7954"/>
                  </a:lnTo>
                  <a:cubicBezTo>
                    <a:pt x="4417" y="7744"/>
                    <a:pt x="4091" y="7533"/>
                    <a:pt x="3775" y="7303"/>
                  </a:cubicBezTo>
                  <a:cubicBezTo>
                    <a:pt x="4005" y="6958"/>
                    <a:pt x="4225" y="6613"/>
                    <a:pt x="4455" y="6268"/>
                  </a:cubicBezTo>
                  <a:close/>
                  <a:moveTo>
                    <a:pt x="2616" y="6728"/>
                  </a:moveTo>
                  <a:cubicBezTo>
                    <a:pt x="2894" y="6958"/>
                    <a:pt x="3191" y="7169"/>
                    <a:pt x="3488" y="7379"/>
                  </a:cubicBezTo>
                  <a:lnTo>
                    <a:pt x="3124" y="7964"/>
                  </a:lnTo>
                  <a:lnTo>
                    <a:pt x="3133" y="7973"/>
                  </a:lnTo>
                  <a:cubicBezTo>
                    <a:pt x="2817" y="7763"/>
                    <a:pt x="2501" y="7552"/>
                    <a:pt x="2194" y="7322"/>
                  </a:cubicBezTo>
                  <a:cubicBezTo>
                    <a:pt x="2338" y="7130"/>
                    <a:pt x="2472" y="6929"/>
                    <a:pt x="2616" y="6728"/>
                  </a:cubicBezTo>
                  <a:close/>
                  <a:moveTo>
                    <a:pt x="5557" y="7083"/>
                  </a:moveTo>
                  <a:cubicBezTo>
                    <a:pt x="5912" y="7322"/>
                    <a:pt x="6276" y="7562"/>
                    <a:pt x="6630" y="7791"/>
                  </a:cubicBezTo>
                  <a:cubicBezTo>
                    <a:pt x="6601" y="7839"/>
                    <a:pt x="6573" y="7887"/>
                    <a:pt x="6544" y="7935"/>
                  </a:cubicBezTo>
                  <a:cubicBezTo>
                    <a:pt x="5979" y="8002"/>
                    <a:pt x="5423" y="8069"/>
                    <a:pt x="4858" y="8127"/>
                  </a:cubicBezTo>
                  <a:cubicBezTo>
                    <a:pt x="4867" y="8108"/>
                    <a:pt x="4867" y="8079"/>
                    <a:pt x="4867" y="8060"/>
                  </a:cubicBezTo>
                  <a:cubicBezTo>
                    <a:pt x="5097" y="7734"/>
                    <a:pt x="5327" y="7408"/>
                    <a:pt x="5557" y="7083"/>
                  </a:cubicBezTo>
                  <a:close/>
                  <a:moveTo>
                    <a:pt x="3641" y="7494"/>
                  </a:moveTo>
                  <a:cubicBezTo>
                    <a:pt x="3967" y="7724"/>
                    <a:pt x="4302" y="7935"/>
                    <a:pt x="4637" y="8136"/>
                  </a:cubicBezTo>
                  <a:lnTo>
                    <a:pt x="4628" y="8155"/>
                  </a:lnTo>
                  <a:lnTo>
                    <a:pt x="4637" y="8165"/>
                  </a:lnTo>
                  <a:cubicBezTo>
                    <a:pt x="4101" y="8242"/>
                    <a:pt x="3564" y="8318"/>
                    <a:pt x="3037" y="8395"/>
                  </a:cubicBezTo>
                  <a:lnTo>
                    <a:pt x="3172" y="8194"/>
                  </a:lnTo>
                  <a:cubicBezTo>
                    <a:pt x="3229" y="8223"/>
                    <a:pt x="3277" y="8261"/>
                    <a:pt x="3334" y="8290"/>
                  </a:cubicBezTo>
                  <a:cubicBezTo>
                    <a:pt x="3346" y="8295"/>
                    <a:pt x="3358" y="8297"/>
                    <a:pt x="3369" y="8297"/>
                  </a:cubicBezTo>
                  <a:cubicBezTo>
                    <a:pt x="3436" y="8297"/>
                    <a:pt x="3477" y="8205"/>
                    <a:pt x="3411" y="8155"/>
                  </a:cubicBezTo>
                  <a:cubicBezTo>
                    <a:pt x="3363" y="8127"/>
                    <a:pt x="3315" y="8088"/>
                    <a:pt x="3267" y="8050"/>
                  </a:cubicBezTo>
                  <a:cubicBezTo>
                    <a:pt x="3392" y="7868"/>
                    <a:pt x="3516" y="7686"/>
                    <a:pt x="3641" y="7494"/>
                  </a:cubicBezTo>
                  <a:close/>
                  <a:moveTo>
                    <a:pt x="2070" y="7485"/>
                  </a:moveTo>
                  <a:cubicBezTo>
                    <a:pt x="2386" y="7705"/>
                    <a:pt x="2702" y="7926"/>
                    <a:pt x="3028" y="8117"/>
                  </a:cubicBezTo>
                  <a:cubicBezTo>
                    <a:pt x="2980" y="8203"/>
                    <a:pt x="2932" y="8290"/>
                    <a:pt x="2875" y="8376"/>
                  </a:cubicBezTo>
                  <a:lnTo>
                    <a:pt x="2875" y="8385"/>
                  </a:lnTo>
                  <a:cubicBezTo>
                    <a:pt x="2870" y="8384"/>
                    <a:pt x="2864" y="8383"/>
                    <a:pt x="2859" y="8383"/>
                  </a:cubicBezTo>
                  <a:cubicBezTo>
                    <a:pt x="2833" y="8383"/>
                    <a:pt x="2804" y="8400"/>
                    <a:pt x="2788" y="8424"/>
                  </a:cubicBezTo>
                  <a:cubicBezTo>
                    <a:pt x="2233" y="8510"/>
                    <a:pt x="1668" y="8606"/>
                    <a:pt x="1112" y="8702"/>
                  </a:cubicBezTo>
                  <a:cubicBezTo>
                    <a:pt x="1275" y="8520"/>
                    <a:pt x="1428" y="8328"/>
                    <a:pt x="1581" y="8136"/>
                  </a:cubicBezTo>
                  <a:cubicBezTo>
                    <a:pt x="1754" y="8251"/>
                    <a:pt x="1926" y="8376"/>
                    <a:pt x="2099" y="8491"/>
                  </a:cubicBezTo>
                  <a:cubicBezTo>
                    <a:pt x="2108" y="8497"/>
                    <a:pt x="2117" y="8500"/>
                    <a:pt x="2126" y="8500"/>
                  </a:cubicBezTo>
                  <a:cubicBezTo>
                    <a:pt x="2172" y="8500"/>
                    <a:pt x="2204" y="8427"/>
                    <a:pt x="2156" y="8395"/>
                  </a:cubicBezTo>
                  <a:cubicBezTo>
                    <a:pt x="1993" y="8280"/>
                    <a:pt x="1830" y="8155"/>
                    <a:pt x="1658" y="8041"/>
                  </a:cubicBezTo>
                  <a:cubicBezTo>
                    <a:pt x="1802" y="7849"/>
                    <a:pt x="1936" y="7667"/>
                    <a:pt x="2070" y="7485"/>
                  </a:cubicBezTo>
                  <a:close/>
                  <a:moveTo>
                    <a:pt x="777" y="7562"/>
                  </a:moveTo>
                  <a:cubicBezTo>
                    <a:pt x="997" y="7715"/>
                    <a:pt x="1217" y="7878"/>
                    <a:pt x="1438" y="8031"/>
                  </a:cubicBezTo>
                  <a:lnTo>
                    <a:pt x="1438" y="8041"/>
                  </a:lnTo>
                  <a:cubicBezTo>
                    <a:pt x="1303" y="8270"/>
                    <a:pt x="1169" y="8500"/>
                    <a:pt x="1026" y="8721"/>
                  </a:cubicBezTo>
                  <a:cubicBezTo>
                    <a:pt x="930" y="8740"/>
                    <a:pt x="824" y="8759"/>
                    <a:pt x="719" y="8778"/>
                  </a:cubicBezTo>
                  <a:cubicBezTo>
                    <a:pt x="671" y="8462"/>
                    <a:pt x="633" y="8146"/>
                    <a:pt x="623" y="7830"/>
                  </a:cubicBezTo>
                  <a:cubicBezTo>
                    <a:pt x="671" y="7744"/>
                    <a:pt x="729" y="7648"/>
                    <a:pt x="777" y="7562"/>
                  </a:cubicBezTo>
                  <a:close/>
                  <a:moveTo>
                    <a:pt x="1553" y="9046"/>
                  </a:moveTo>
                  <a:lnTo>
                    <a:pt x="1562" y="9066"/>
                  </a:lnTo>
                  <a:cubicBezTo>
                    <a:pt x="1351" y="9372"/>
                    <a:pt x="1188" y="9717"/>
                    <a:pt x="1074" y="10072"/>
                  </a:cubicBezTo>
                  <a:cubicBezTo>
                    <a:pt x="949" y="9755"/>
                    <a:pt x="863" y="9439"/>
                    <a:pt x="786" y="9114"/>
                  </a:cubicBezTo>
                  <a:cubicBezTo>
                    <a:pt x="1045" y="9094"/>
                    <a:pt x="1303" y="9075"/>
                    <a:pt x="1553" y="9046"/>
                  </a:cubicBezTo>
                  <a:close/>
                  <a:moveTo>
                    <a:pt x="2539" y="8951"/>
                  </a:moveTo>
                  <a:lnTo>
                    <a:pt x="2549" y="8960"/>
                  </a:lnTo>
                  <a:cubicBezTo>
                    <a:pt x="2194" y="9688"/>
                    <a:pt x="1878" y="10416"/>
                    <a:pt x="1572" y="11145"/>
                  </a:cubicBezTo>
                  <a:cubicBezTo>
                    <a:pt x="1428" y="10905"/>
                    <a:pt x="1303" y="10646"/>
                    <a:pt x="1198" y="10397"/>
                  </a:cubicBezTo>
                  <a:cubicBezTo>
                    <a:pt x="1342" y="9918"/>
                    <a:pt x="1533" y="9458"/>
                    <a:pt x="1773" y="9027"/>
                  </a:cubicBezTo>
                  <a:cubicBezTo>
                    <a:pt x="2032" y="9008"/>
                    <a:pt x="2290" y="8979"/>
                    <a:pt x="2539" y="8951"/>
                  </a:cubicBezTo>
                  <a:close/>
                  <a:moveTo>
                    <a:pt x="3603" y="8826"/>
                  </a:moveTo>
                  <a:lnTo>
                    <a:pt x="3612" y="8836"/>
                  </a:lnTo>
                  <a:cubicBezTo>
                    <a:pt x="3114" y="9947"/>
                    <a:pt x="2702" y="11097"/>
                    <a:pt x="2367" y="12265"/>
                  </a:cubicBezTo>
                  <a:cubicBezTo>
                    <a:pt x="2108" y="11968"/>
                    <a:pt x="1869" y="11643"/>
                    <a:pt x="1668" y="11307"/>
                  </a:cubicBezTo>
                  <a:cubicBezTo>
                    <a:pt x="2012" y="10503"/>
                    <a:pt x="2376" y="9708"/>
                    <a:pt x="2760" y="8922"/>
                  </a:cubicBezTo>
                  <a:cubicBezTo>
                    <a:pt x="3037" y="8893"/>
                    <a:pt x="3325" y="8855"/>
                    <a:pt x="3603" y="8826"/>
                  </a:cubicBezTo>
                  <a:close/>
                  <a:moveTo>
                    <a:pt x="14198" y="2647"/>
                  </a:moveTo>
                  <a:cubicBezTo>
                    <a:pt x="14467" y="3020"/>
                    <a:pt x="14687" y="3442"/>
                    <a:pt x="14831" y="3883"/>
                  </a:cubicBezTo>
                  <a:cubicBezTo>
                    <a:pt x="15319" y="5281"/>
                    <a:pt x="15252" y="6824"/>
                    <a:pt x="15051" y="8270"/>
                  </a:cubicBezTo>
                  <a:lnTo>
                    <a:pt x="15051" y="8280"/>
                  </a:lnTo>
                  <a:cubicBezTo>
                    <a:pt x="14821" y="9842"/>
                    <a:pt x="14342" y="11327"/>
                    <a:pt x="13154" y="12438"/>
                  </a:cubicBezTo>
                  <a:cubicBezTo>
                    <a:pt x="13126" y="12476"/>
                    <a:pt x="13078" y="12505"/>
                    <a:pt x="13039" y="12543"/>
                  </a:cubicBezTo>
                  <a:cubicBezTo>
                    <a:pt x="12876" y="12361"/>
                    <a:pt x="12694" y="12179"/>
                    <a:pt x="12512" y="12007"/>
                  </a:cubicBezTo>
                  <a:cubicBezTo>
                    <a:pt x="12072" y="11557"/>
                    <a:pt x="11631" y="11106"/>
                    <a:pt x="11181" y="10656"/>
                  </a:cubicBezTo>
                  <a:cubicBezTo>
                    <a:pt x="10357" y="9832"/>
                    <a:pt x="9533" y="8999"/>
                    <a:pt x="8661" y="8203"/>
                  </a:cubicBezTo>
                  <a:cubicBezTo>
                    <a:pt x="10615" y="6498"/>
                    <a:pt x="12455" y="4659"/>
                    <a:pt x="14160" y="2704"/>
                  </a:cubicBezTo>
                  <a:cubicBezTo>
                    <a:pt x="14170" y="2685"/>
                    <a:pt x="14189" y="2666"/>
                    <a:pt x="14198" y="2647"/>
                  </a:cubicBezTo>
                  <a:close/>
                  <a:moveTo>
                    <a:pt x="4992" y="8635"/>
                  </a:moveTo>
                  <a:lnTo>
                    <a:pt x="5001" y="8644"/>
                  </a:lnTo>
                  <a:cubicBezTo>
                    <a:pt x="4292" y="10072"/>
                    <a:pt x="3679" y="11547"/>
                    <a:pt x="3181" y="13061"/>
                  </a:cubicBezTo>
                  <a:cubicBezTo>
                    <a:pt x="2913" y="12850"/>
                    <a:pt x="2673" y="12610"/>
                    <a:pt x="2444" y="12361"/>
                  </a:cubicBezTo>
                  <a:cubicBezTo>
                    <a:pt x="2923" y="11164"/>
                    <a:pt x="3373" y="9966"/>
                    <a:pt x="3890" y="8788"/>
                  </a:cubicBezTo>
                  <a:cubicBezTo>
                    <a:pt x="4264" y="8740"/>
                    <a:pt x="4628" y="8692"/>
                    <a:pt x="4992" y="8635"/>
                  </a:cubicBezTo>
                  <a:close/>
                  <a:moveTo>
                    <a:pt x="7895" y="8117"/>
                  </a:moveTo>
                  <a:lnTo>
                    <a:pt x="7895" y="8127"/>
                  </a:lnTo>
                  <a:cubicBezTo>
                    <a:pt x="6726" y="10014"/>
                    <a:pt x="5806" y="12036"/>
                    <a:pt x="5164" y="14153"/>
                  </a:cubicBezTo>
                  <a:cubicBezTo>
                    <a:pt x="4848" y="14047"/>
                    <a:pt x="4542" y="13923"/>
                    <a:pt x="4245" y="13770"/>
                  </a:cubicBezTo>
                  <a:cubicBezTo>
                    <a:pt x="4982" y="12112"/>
                    <a:pt x="5682" y="10445"/>
                    <a:pt x="6391" y="8788"/>
                  </a:cubicBezTo>
                  <a:cubicBezTo>
                    <a:pt x="6429" y="8682"/>
                    <a:pt x="6362" y="8577"/>
                    <a:pt x="6256" y="8577"/>
                  </a:cubicBezTo>
                  <a:cubicBezTo>
                    <a:pt x="6209" y="8577"/>
                    <a:pt x="6170" y="8606"/>
                    <a:pt x="6151" y="8644"/>
                  </a:cubicBezTo>
                  <a:cubicBezTo>
                    <a:pt x="5375" y="10273"/>
                    <a:pt x="4647" y="11949"/>
                    <a:pt x="4034" y="13645"/>
                  </a:cubicBezTo>
                  <a:cubicBezTo>
                    <a:pt x="3775" y="13501"/>
                    <a:pt x="3536" y="13348"/>
                    <a:pt x="3315" y="13166"/>
                  </a:cubicBezTo>
                  <a:cubicBezTo>
                    <a:pt x="3919" y="11624"/>
                    <a:pt x="4561" y="10100"/>
                    <a:pt x="5279" y="8596"/>
                  </a:cubicBezTo>
                  <a:cubicBezTo>
                    <a:pt x="5605" y="8548"/>
                    <a:pt x="5921" y="8491"/>
                    <a:pt x="6237" y="8443"/>
                  </a:cubicBezTo>
                  <a:cubicBezTo>
                    <a:pt x="6793" y="8338"/>
                    <a:pt x="7349" y="8232"/>
                    <a:pt x="7895" y="8117"/>
                  </a:cubicBezTo>
                  <a:close/>
                  <a:moveTo>
                    <a:pt x="8211" y="8146"/>
                  </a:moveTo>
                  <a:cubicBezTo>
                    <a:pt x="8297" y="8749"/>
                    <a:pt x="8393" y="9363"/>
                    <a:pt x="8489" y="9976"/>
                  </a:cubicBezTo>
                  <a:cubicBezTo>
                    <a:pt x="8479" y="9985"/>
                    <a:pt x="8460" y="10004"/>
                    <a:pt x="8450" y="10024"/>
                  </a:cubicBezTo>
                  <a:lnTo>
                    <a:pt x="8450" y="10033"/>
                  </a:lnTo>
                  <a:cubicBezTo>
                    <a:pt x="7655" y="11442"/>
                    <a:pt x="6956" y="12898"/>
                    <a:pt x="6333" y="14392"/>
                  </a:cubicBezTo>
                  <a:cubicBezTo>
                    <a:pt x="6333" y="14402"/>
                    <a:pt x="6333" y="14411"/>
                    <a:pt x="6333" y="14421"/>
                  </a:cubicBezTo>
                  <a:cubicBezTo>
                    <a:pt x="5988" y="14373"/>
                    <a:pt x="5653" y="14296"/>
                    <a:pt x="5318" y="14201"/>
                  </a:cubicBezTo>
                  <a:cubicBezTo>
                    <a:pt x="6180" y="12103"/>
                    <a:pt x="7167" y="10139"/>
                    <a:pt x="8211" y="8146"/>
                  </a:cubicBezTo>
                  <a:close/>
                  <a:moveTo>
                    <a:pt x="8556" y="10359"/>
                  </a:moveTo>
                  <a:cubicBezTo>
                    <a:pt x="8661" y="10934"/>
                    <a:pt x="8766" y="11499"/>
                    <a:pt x="8891" y="12055"/>
                  </a:cubicBezTo>
                  <a:cubicBezTo>
                    <a:pt x="8873" y="12046"/>
                    <a:pt x="8854" y="12041"/>
                    <a:pt x="8834" y="12041"/>
                  </a:cubicBezTo>
                  <a:cubicBezTo>
                    <a:pt x="8791" y="12041"/>
                    <a:pt x="8748" y="12063"/>
                    <a:pt x="8728" y="12103"/>
                  </a:cubicBezTo>
                  <a:lnTo>
                    <a:pt x="8728" y="12112"/>
                  </a:lnTo>
                  <a:cubicBezTo>
                    <a:pt x="8268" y="12907"/>
                    <a:pt x="7818" y="13702"/>
                    <a:pt x="7406" y="14507"/>
                  </a:cubicBezTo>
                  <a:cubicBezTo>
                    <a:pt x="7119" y="14507"/>
                    <a:pt x="6822" y="14488"/>
                    <a:pt x="6534" y="14450"/>
                  </a:cubicBezTo>
                  <a:cubicBezTo>
                    <a:pt x="7234" y="13109"/>
                    <a:pt x="7923" y="11739"/>
                    <a:pt x="8556" y="10359"/>
                  </a:cubicBezTo>
                  <a:close/>
                  <a:moveTo>
                    <a:pt x="8546" y="8462"/>
                  </a:moveTo>
                  <a:lnTo>
                    <a:pt x="8546" y="8462"/>
                  </a:lnTo>
                  <a:cubicBezTo>
                    <a:pt x="9188" y="9190"/>
                    <a:pt x="9868" y="9880"/>
                    <a:pt x="10539" y="10579"/>
                  </a:cubicBezTo>
                  <a:cubicBezTo>
                    <a:pt x="10893" y="10953"/>
                    <a:pt x="11257" y="11317"/>
                    <a:pt x="11612" y="11691"/>
                  </a:cubicBezTo>
                  <a:cubicBezTo>
                    <a:pt x="11938" y="12016"/>
                    <a:pt x="12464" y="12400"/>
                    <a:pt x="12742" y="12802"/>
                  </a:cubicBezTo>
                  <a:lnTo>
                    <a:pt x="12742" y="12812"/>
                  </a:lnTo>
                  <a:cubicBezTo>
                    <a:pt x="11803" y="13540"/>
                    <a:pt x="10721" y="14047"/>
                    <a:pt x="9562" y="14296"/>
                  </a:cubicBezTo>
                  <a:cubicBezTo>
                    <a:pt x="8939" y="14440"/>
                    <a:pt x="8297" y="14517"/>
                    <a:pt x="7655" y="14517"/>
                  </a:cubicBezTo>
                  <a:cubicBezTo>
                    <a:pt x="8105" y="13779"/>
                    <a:pt x="8527" y="13032"/>
                    <a:pt x="8939" y="12275"/>
                  </a:cubicBezTo>
                  <a:cubicBezTo>
                    <a:pt x="9073" y="12898"/>
                    <a:pt x="9217" y="13520"/>
                    <a:pt x="9370" y="14134"/>
                  </a:cubicBezTo>
                  <a:cubicBezTo>
                    <a:pt x="9387" y="14209"/>
                    <a:pt x="9454" y="14262"/>
                    <a:pt x="9528" y="14262"/>
                  </a:cubicBezTo>
                  <a:cubicBezTo>
                    <a:pt x="9539" y="14262"/>
                    <a:pt x="9550" y="14261"/>
                    <a:pt x="9562" y="14258"/>
                  </a:cubicBezTo>
                  <a:cubicBezTo>
                    <a:pt x="9657" y="14239"/>
                    <a:pt x="9725" y="14143"/>
                    <a:pt x="9705" y="14038"/>
                  </a:cubicBezTo>
                  <a:cubicBezTo>
                    <a:pt x="9418" y="12160"/>
                    <a:pt x="9035" y="10301"/>
                    <a:pt x="8546" y="8462"/>
                  </a:cubicBezTo>
                  <a:close/>
                  <a:moveTo>
                    <a:pt x="8753" y="0"/>
                  </a:moveTo>
                  <a:cubicBezTo>
                    <a:pt x="8015" y="0"/>
                    <a:pt x="7275" y="56"/>
                    <a:pt x="6553" y="127"/>
                  </a:cubicBezTo>
                  <a:cubicBezTo>
                    <a:pt x="6506" y="127"/>
                    <a:pt x="6467" y="156"/>
                    <a:pt x="6438" y="185"/>
                  </a:cubicBezTo>
                  <a:cubicBezTo>
                    <a:pt x="6346" y="178"/>
                    <a:pt x="6253" y="175"/>
                    <a:pt x="6162" y="175"/>
                  </a:cubicBezTo>
                  <a:cubicBezTo>
                    <a:pt x="3495" y="175"/>
                    <a:pt x="1260" y="2816"/>
                    <a:pt x="547" y="5224"/>
                  </a:cubicBezTo>
                  <a:cubicBezTo>
                    <a:pt x="1" y="7073"/>
                    <a:pt x="135" y="9056"/>
                    <a:pt x="930" y="10809"/>
                  </a:cubicBezTo>
                  <a:cubicBezTo>
                    <a:pt x="930" y="10828"/>
                    <a:pt x="939" y="10848"/>
                    <a:pt x="959" y="10857"/>
                  </a:cubicBezTo>
                  <a:cubicBezTo>
                    <a:pt x="1083" y="11125"/>
                    <a:pt x="1227" y="11384"/>
                    <a:pt x="1380" y="11633"/>
                  </a:cubicBezTo>
                  <a:lnTo>
                    <a:pt x="1351" y="11710"/>
                  </a:lnTo>
                  <a:cubicBezTo>
                    <a:pt x="1331" y="11756"/>
                    <a:pt x="1371" y="11784"/>
                    <a:pt x="1414" y="11784"/>
                  </a:cubicBezTo>
                  <a:cubicBezTo>
                    <a:pt x="1433" y="11784"/>
                    <a:pt x="1452" y="11779"/>
                    <a:pt x="1466" y="11767"/>
                  </a:cubicBezTo>
                  <a:cubicBezTo>
                    <a:pt x="1993" y="12582"/>
                    <a:pt x="2683" y="13271"/>
                    <a:pt x="3488" y="13808"/>
                  </a:cubicBezTo>
                  <a:cubicBezTo>
                    <a:pt x="4685" y="14587"/>
                    <a:pt x="6133" y="14945"/>
                    <a:pt x="7596" y="14945"/>
                  </a:cubicBezTo>
                  <a:cubicBezTo>
                    <a:pt x="9317" y="14945"/>
                    <a:pt x="11058" y="14449"/>
                    <a:pt x="12436" y="13559"/>
                  </a:cubicBezTo>
                  <a:cubicBezTo>
                    <a:pt x="12646" y="13415"/>
                    <a:pt x="12857" y="13262"/>
                    <a:pt x="13049" y="13099"/>
                  </a:cubicBezTo>
                  <a:lnTo>
                    <a:pt x="13078" y="13089"/>
                  </a:lnTo>
                  <a:cubicBezTo>
                    <a:pt x="13145" y="13070"/>
                    <a:pt x="13193" y="13022"/>
                    <a:pt x="13221" y="12955"/>
                  </a:cubicBezTo>
                  <a:cubicBezTo>
                    <a:pt x="15329" y="11049"/>
                    <a:pt x="15913" y="7887"/>
                    <a:pt x="15549" y="5119"/>
                  </a:cubicBezTo>
                  <a:cubicBezTo>
                    <a:pt x="15329" y="3365"/>
                    <a:pt x="14467" y="1842"/>
                    <a:pt x="12915" y="951"/>
                  </a:cubicBezTo>
                  <a:cubicBezTo>
                    <a:pt x="11639" y="215"/>
                    <a:pt x="10200" y="0"/>
                    <a:pt x="8753"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07" name="Google Shape;1307;p43"/>
            <p:cNvSpPr/>
            <p:nvPr/>
          </p:nvSpPr>
          <p:spPr>
            <a:xfrm>
              <a:off x="5223300" y="3385300"/>
              <a:ext cx="8200" cy="9225"/>
            </a:xfrm>
            <a:custGeom>
              <a:avLst/>
              <a:gdLst/>
              <a:ahLst/>
              <a:cxnLst/>
              <a:rect l="l" t="t" r="r" b="b"/>
              <a:pathLst>
                <a:path w="328" h="369" extrusionOk="0">
                  <a:moveTo>
                    <a:pt x="121" y="0"/>
                  </a:moveTo>
                  <a:cubicBezTo>
                    <a:pt x="60" y="0"/>
                    <a:pt x="1" y="69"/>
                    <a:pt x="34" y="142"/>
                  </a:cubicBezTo>
                  <a:cubicBezTo>
                    <a:pt x="53" y="209"/>
                    <a:pt x="92" y="266"/>
                    <a:pt x="120" y="324"/>
                  </a:cubicBezTo>
                  <a:cubicBezTo>
                    <a:pt x="141" y="355"/>
                    <a:pt x="175" y="368"/>
                    <a:pt x="209" y="368"/>
                  </a:cubicBezTo>
                  <a:cubicBezTo>
                    <a:pt x="269" y="368"/>
                    <a:pt x="327" y="325"/>
                    <a:pt x="302" y="257"/>
                  </a:cubicBezTo>
                  <a:cubicBezTo>
                    <a:pt x="274" y="180"/>
                    <a:pt x="235" y="113"/>
                    <a:pt x="197" y="46"/>
                  </a:cubicBezTo>
                  <a:cubicBezTo>
                    <a:pt x="176" y="14"/>
                    <a:pt x="149" y="0"/>
                    <a:pt x="121"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08" name="Google Shape;1308;p43"/>
            <p:cNvSpPr/>
            <p:nvPr/>
          </p:nvSpPr>
          <p:spPr>
            <a:xfrm>
              <a:off x="5211825" y="3433175"/>
              <a:ext cx="18800" cy="14250"/>
            </a:xfrm>
            <a:custGeom>
              <a:avLst/>
              <a:gdLst/>
              <a:ahLst/>
              <a:cxnLst/>
              <a:rect l="l" t="t" r="r" b="b"/>
              <a:pathLst>
                <a:path w="752" h="570" extrusionOk="0">
                  <a:moveTo>
                    <a:pt x="122" y="0"/>
                  </a:moveTo>
                  <a:cubicBezTo>
                    <a:pt x="57" y="0"/>
                    <a:pt x="0" y="98"/>
                    <a:pt x="62" y="153"/>
                  </a:cubicBezTo>
                  <a:cubicBezTo>
                    <a:pt x="206" y="277"/>
                    <a:pt x="359" y="402"/>
                    <a:pt x="503" y="536"/>
                  </a:cubicBezTo>
                  <a:cubicBezTo>
                    <a:pt x="526" y="559"/>
                    <a:pt x="552" y="569"/>
                    <a:pt x="577" y="569"/>
                  </a:cubicBezTo>
                  <a:cubicBezTo>
                    <a:pt x="672" y="569"/>
                    <a:pt x="751" y="422"/>
                    <a:pt x="637" y="354"/>
                  </a:cubicBezTo>
                  <a:cubicBezTo>
                    <a:pt x="474" y="248"/>
                    <a:pt x="321" y="133"/>
                    <a:pt x="167" y="18"/>
                  </a:cubicBezTo>
                  <a:cubicBezTo>
                    <a:pt x="153" y="6"/>
                    <a:pt x="137" y="0"/>
                    <a:pt x="12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09" name="Google Shape;1309;p43"/>
            <p:cNvSpPr/>
            <p:nvPr/>
          </p:nvSpPr>
          <p:spPr>
            <a:xfrm>
              <a:off x="5205450" y="3455300"/>
              <a:ext cx="20400" cy="21025"/>
            </a:xfrm>
            <a:custGeom>
              <a:avLst/>
              <a:gdLst/>
              <a:ahLst/>
              <a:cxnLst/>
              <a:rect l="l" t="t" r="r" b="b"/>
              <a:pathLst>
                <a:path w="816" h="841" extrusionOk="0">
                  <a:moveTo>
                    <a:pt x="122" y="1"/>
                  </a:moveTo>
                  <a:cubicBezTo>
                    <a:pt x="57" y="1"/>
                    <a:pt x="0" y="93"/>
                    <a:pt x="58" y="159"/>
                  </a:cubicBezTo>
                  <a:cubicBezTo>
                    <a:pt x="221" y="379"/>
                    <a:pt x="394" y="609"/>
                    <a:pt x="585" y="810"/>
                  </a:cubicBezTo>
                  <a:cubicBezTo>
                    <a:pt x="607" y="831"/>
                    <a:pt x="632" y="840"/>
                    <a:pt x="658" y="840"/>
                  </a:cubicBezTo>
                  <a:cubicBezTo>
                    <a:pt x="737" y="840"/>
                    <a:pt x="816" y="755"/>
                    <a:pt x="758" y="676"/>
                  </a:cubicBezTo>
                  <a:cubicBezTo>
                    <a:pt x="585" y="456"/>
                    <a:pt x="375" y="245"/>
                    <a:pt x="183" y="34"/>
                  </a:cubicBezTo>
                  <a:cubicBezTo>
                    <a:pt x="164" y="11"/>
                    <a:pt x="143" y="1"/>
                    <a:pt x="122"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0" name="Google Shape;1310;p43"/>
            <p:cNvSpPr/>
            <p:nvPr/>
          </p:nvSpPr>
          <p:spPr>
            <a:xfrm>
              <a:off x="5209600" y="3408450"/>
              <a:ext cx="15600" cy="11075"/>
            </a:xfrm>
            <a:custGeom>
              <a:avLst/>
              <a:gdLst/>
              <a:ahLst/>
              <a:cxnLst/>
              <a:rect l="l" t="t" r="r" b="b"/>
              <a:pathLst>
                <a:path w="624" h="443" extrusionOk="0">
                  <a:moveTo>
                    <a:pt x="124" y="0"/>
                  </a:moveTo>
                  <a:cubicBezTo>
                    <a:pt x="58" y="0"/>
                    <a:pt x="0" y="97"/>
                    <a:pt x="65" y="145"/>
                  </a:cubicBezTo>
                  <a:cubicBezTo>
                    <a:pt x="113" y="193"/>
                    <a:pt x="170" y="241"/>
                    <a:pt x="228" y="289"/>
                  </a:cubicBezTo>
                  <a:cubicBezTo>
                    <a:pt x="276" y="337"/>
                    <a:pt x="333" y="385"/>
                    <a:pt x="391" y="423"/>
                  </a:cubicBezTo>
                  <a:cubicBezTo>
                    <a:pt x="411" y="436"/>
                    <a:pt x="436" y="443"/>
                    <a:pt x="460" y="443"/>
                  </a:cubicBezTo>
                  <a:cubicBezTo>
                    <a:pt x="492" y="443"/>
                    <a:pt x="522" y="431"/>
                    <a:pt x="544" y="404"/>
                  </a:cubicBezTo>
                  <a:cubicBezTo>
                    <a:pt x="553" y="394"/>
                    <a:pt x="563" y="394"/>
                    <a:pt x="573" y="385"/>
                  </a:cubicBezTo>
                  <a:cubicBezTo>
                    <a:pt x="573" y="366"/>
                    <a:pt x="582" y="356"/>
                    <a:pt x="592" y="346"/>
                  </a:cubicBezTo>
                  <a:cubicBezTo>
                    <a:pt x="624" y="266"/>
                    <a:pt x="555" y="206"/>
                    <a:pt x="486" y="206"/>
                  </a:cubicBezTo>
                  <a:cubicBezTo>
                    <a:pt x="473" y="206"/>
                    <a:pt x="460" y="208"/>
                    <a:pt x="448" y="212"/>
                  </a:cubicBezTo>
                  <a:cubicBezTo>
                    <a:pt x="410" y="193"/>
                    <a:pt x="371" y="164"/>
                    <a:pt x="343" y="136"/>
                  </a:cubicBezTo>
                  <a:cubicBezTo>
                    <a:pt x="285" y="97"/>
                    <a:pt x="228" y="59"/>
                    <a:pt x="161" y="11"/>
                  </a:cubicBezTo>
                  <a:cubicBezTo>
                    <a:pt x="149" y="4"/>
                    <a:pt x="136" y="0"/>
                    <a:pt x="12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1" name="Google Shape;1311;p43"/>
            <p:cNvSpPr/>
            <p:nvPr/>
          </p:nvSpPr>
          <p:spPr>
            <a:xfrm>
              <a:off x="5204675" y="3344250"/>
              <a:ext cx="18625" cy="16650"/>
            </a:xfrm>
            <a:custGeom>
              <a:avLst/>
              <a:gdLst/>
              <a:ahLst/>
              <a:cxnLst/>
              <a:rect l="l" t="t" r="r" b="b"/>
              <a:pathLst>
                <a:path w="745" h="666" extrusionOk="0">
                  <a:moveTo>
                    <a:pt x="156" y="0"/>
                  </a:moveTo>
                  <a:cubicBezTo>
                    <a:pt x="61" y="0"/>
                    <a:pt x="0" y="130"/>
                    <a:pt x="99" y="184"/>
                  </a:cubicBezTo>
                  <a:cubicBezTo>
                    <a:pt x="281" y="261"/>
                    <a:pt x="415" y="404"/>
                    <a:pt x="492" y="586"/>
                  </a:cubicBezTo>
                  <a:cubicBezTo>
                    <a:pt x="515" y="641"/>
                    <a:pt x="564" y="665"/>
                    <a:pt x="611" y="665"/>
                  </a:cubicBezTo>
                  <a:cubicBezTo>
                    <a:pt x="680" y="665"/>
                    <a:pt x="744" y="614"/>
                    <a:pt x="722" y="529"/>
                  </a:cubicBezTo>
                  <a:cubicBezTo>
                    <a:pt x="645" y="270"/>
                    <a:pt x="434" y="69"/>
                    <a:pt x="176" y="2"/>
                  </a:cubicBezTo>
                  <a:cubicBezTo>
                    <a:pt x="169" y="1"/>
                    <a:pt x="163" y="0"/>
                    <a:pt x="15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2" name="Google Shape;1312;p43"/>
            <p:cNvSpPr/>
            <p:nvPr/>
          </p:nvSpPr>
          <p:spPr>
            <a:xfrm>
              <a:off x="5207325" y="3496725"/>
              <a:ext cx="10825" cy="9150"/>
            </a:xfrm>
            <a:custGeom>
              <a:avLst/>
              <a:gdLst/>
              <a:ahLst/>
              <a:cxnLst/>
              <a:rect l="l" t="t" r="r" b="b"/>
              <a:pathLst>
                <a:path w="433" h="366" extrusionOk="0">
                  <a:moveTo>
                    <a:pt x="126" y="1"/>
                  </a:moveTo>
                  <a:cubicBezTo>
                    <a:pt x="63" y="1"/>
                    <a:pt x="0" y="66"/>
                    <a:pt x="50" y="130"/>
                  </a:cubicBezTo>
                  <a:cubicBezTo>
                    <a:pt x="98" y="207"/>
                    <a:pt x="156" y="283"/>
                    <a:pt x="223" y="351"/>
                  </a:cubicBezTo>
                  <a:cubicBezTo>
                    <a:pt x="242" y="361"/>
                    <a:pt x="262" y="366"/>
                    <a:pt x="281" y="366"/>
                  </a:cubicBezTo>
                  <a:cubicBezTo>
                    <a:pt x="365" y="366"/>
                    <a:pt x="433" y="274"/>
                    <a:pt x="386" y="188"/>
                  </a:cubicBezTo>
                  <a:cubicBezTo>
                    <a:pt x="328" y="130"/>
                    <a:pt x="261" y="73"/>
                    <a:pt x="185" y="25"/>
                  </a:cubicBezTo>
                  <a:cubicBezTo>
                    <a:pt x="168" y="8"/>
                    <a:pt x="147" y="1"/>
                    <a:pt x="126"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3" name="Google Shape;1313;p43"/>
            <p:cNvSpPr/>
            <p:nvPr/>
          </p:nvSpPr>
          <p:spPr>
            <a:xfrm>
              <a:off x="5192125" y="3355825"/>
              <a:ext cx="21675" cy="22950"/>
            </a:xfrm>
            <a:custGeom>
              <a:avLst/>
              <a:gdLst/>
              <a:ahLst/>
              <a:cxnLst/>
              <a:rect l="l" t="t" r="r" b="b"/>
              <a:pathLst>
                <a:path w="867" h="918" extrusionOk="0">
                  <a:moveTo>
                    <a:pt x="115" y="0"/>
                  </a:moveTo>
                  <a:cubicBezTo>
                    <a:pt x="59" y="0"/>
                    <a:pt x="1" y="51"/>
                    <a:pt x="26" y="114"/>
                  </a:cubicBezTo>
                  <a:cubicBezTo>
                    <a:pt x="122" y="430"/>
                    <a:pt x="371" y="775"/>
                    <a:pt x="687" y="909"/>
                  </a:cubicBezTo>
                  <a:cubicBezTo>
                    <a:pt x="698" y="915"/>
                    <a:pt x="711" y="917"/>
                    <a:pt x="723" y="917"/>
                  </a:cubicBezTo>
                  <a:cubicBezTo>
                    <a:pt x="793" y="917"/>
                    <a:pt x="866" y="832"/>
                    <a:pt x="793" y="775"/>
                  </a:cubicBezTo>
                  <a:cubicBezTo>
                    <a:pt x="668" y="679"/>
                    <a:pt x="544" y="574"/>
                    <a:pt x="438" y="468"/>
                  </a:cubicBezTo>
                  <a:cubicBezTo>
                    <a:pt x="333" y="344"/>
                    <a:pt x="247" y="200"/>
                    <a:pt x="189" y="47"/>
                  </a:cubicBezTo>
                  <a:cubicBezTo>
                    <a:pt x="173" y="14"/>
                    <a:pt x="144" y="0"/>
                    <a:pt x="11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4" name="Google Shape;1314;p43"/>
            <p:cNvSpPr/>
            <p:nvPr/>
          </p:nvSpPr>
          <p:spPr>
            <a:xfrm>
              <a:off x="5186975" y="3412875"/>
              <a:ext cx="18250" cy="15250"/>
            </a:xfrm>
            <a:custGeom>
              <a:avLst/>
              <a:gdLst/>
              <a:ahLst/>
              <a:cxnLst/>
              <a:rect l="l" t="t" r="r" b="b"/>
              <a:pathLst>
                <a:path w="730" h="610" extrusionOk="0">
                  <a:moveTo>
                    <a:pt x="126" y="0"/>
                  </a:moveTo>
                  <a:cubicBezTo>
                    <a:pt x="61" y="0"/>
                    <a:pt x="1" y="82"/>
                    <a:pt x="60" y="141"/>
                  </a:cubicBezTo>
                  <a:cubicBezTo>
                    <a:pt x="223" y="294"/>
                    <a:pt x="366" y="447"/>
                    <a:pt x="529" y="581"/>
                  </a:cubicBezTo>
                  <a:cubicBezTo>
                    <a:pt x="549" y="601"/>
                    <a:pt x="571" y="609"/>
                    <a:pt x="592" y="609"/>
                  </a:cubicBezTo>
                  <a:cubicBezTo>
                    <a:pt x="665" y="609"/>
                    <a:pt x="730" y="514"/>
                    <a:pt x="663" y="447"/>
                  </a:cubicBezTo>
                  <a:cubicBezTo>
                    <a:pt x="510" y="313"/>
                    <a:pt x="347" y="160"/>
                    <a:pt x="184" y="26"/>
                  </a:cubicBezTo>
                  <a:cubicBezTo>
                    <a:pt x="166" y="8"/>
                    <a:pt x="146" y="0"/>
                    <a:pt x="12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5" name="Google Shape;1315;p43"/>
            <p:cNvSpPr/>
            <p:nvPr/>
          </p:nvSpPr>
          <p:spPr>
            <a:xfrm>
              <a:off x="5191650" y="3539950"/>
              <a:ext cx="10675" cy="6425"/>
            </a:xfrm>
            <a:custGeom>
              <a:avLst/>
              <a:gdLst/>
              <a:ahLst/>
              <a:cxnLst/>
              <a:rect l="l" t="t" r="r" b="b"/>
              <a:pathLst>
                <a:path w="427" h="257" extrusionOk="0">
                  <a:moveTo>
                    <a:pt x="120" y="1"/>
                  </a:moveTo>
                  <a:cubicBezTo>
                    <a:pt x="45" y="1"/>
                    <a:pt x="0" y="105"/>
                    <a:pt x="74" y="154"/>
                  </a:cubicBezTo>
                  <a:lnTo>
                    <a:pt x="256" y="250"/>
                  </a:lnTo>
                  <a:cubicBezTo>
                    <a:pt x="267" y="255"/>
                    <a:pt x="278" y="257"/>
                    <a:pt x="288" y="257"/>
                  </a:cubicBezTo>
                  <a:cubicBezTo>
                    <a:pt x="369" y="257"/>
                    <a:pt x="427" y="139"/>
                    <a:pt x="342" y="97"/>
                  </a:cubicBezTo>
                  <a:cubicBezTo>
                    <a:pt x="285" y="68"/>
                    <a:pt x="218" y="39"/>
                    <a:pt x="160" y="11"/>
                  </a:cubicBezTo>
                  <a:cubicBezTo>
                    <a:pt x="146" y="4"/>
                    <a:pt x="132" y="1"/>
                    <a:pt x="12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6" name="Google Shape;1316;p43"/>
            <p:cNvSpPr/>
            <p:nvPr/>
          </p:nvSpPr>
          <p:spPr>
            <a:xfrm>
              <a:off x="5182325" y="3471600"/>
              <a:ext cx="18325" cy="13725"/>
            </a:xfrm>
            <a:custGeom>
              <a:avLst/>
              <a:gdLst/>
              <a:ahLst/>
              <a:cxnLst/>
              <a:rect l="l" t="t" r="r" b="b"/>
              <a:pathLst>
                <a:path w="733" h="549" extrusionOk="0">
                  <a:moveTo>
                    <a:pt x="134" y="0"/>
                  </a:moveTo>
                  <a:cubicBezTo>
                    <a:pt x="62" y="0"/>
                    <a:pt x="0" y="102"/>
                    <a:pt x="64" y="158"/>
                  </a:cubicBezTo>
                  <a:cubicBezTo>
                    <a:pt x="207" y="273"/>
                    <a:pt x="361" y="397"/>
                    <a:pt x="514" y="522"/>
                  </a:cubicBezTo>
                  <a:cubicBezTo>
                    <a:pt x="535" y="541"/>
                    <a:pt x="558" y="549"/>
                    <a:pt x="580" y="549"/>
                  </a:cubicBezTo>
                  <a:cubicBezTo>
                    <a:pt x="661" y="549"/>
                    <a:pt x="733" y="446"/>
                    <a:pt x="658" y="378"/>
                  </a:cubicBezTo>
                  <a:cubicBezTo>
                    <a:pt x="495" y="254"/>
                    <a:pt x="332" y="139"/>
                    <a:pt x="179" y="14"/>
                  </a:cubicBezTo>
                  <a:cubicBezTo>
                    <a:pt x="164" y="5"/>
                    <a:pt x="149" y="0"/>
                    <a:pt x="13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7" name="Google Shape;1317;p43"/>
            <p:cNvSpPr/>
            <p:nvPr/>
          </p:nvSpPr>
          <p:spPr>
            <a:xfrm>
              <a:off x="5175950" y="3382375"/>
              <a:ext cx="22475" cy="16625"/>
            </a:xfrm>
            <a:custGeom>
              <a:avLst/>
              <a:gdLst/>
              <a:ahLst/>
              <a:cxnLst/>
              <a:rect l="l" t="t" r="r" b="b"/>
              <a:pathLst>
                <a:path w="899" h="665" extrusionOk="0">
                  <a:moveTo>
                    <a:pt x="125" y="0"/>
                  </a:moveTo>
                  <a:cubicBezTo>
                    <a:pt x="51" y="0"/>
                    <a:pt x="0" y="127"/>
                    <a:pt x="79" y="182"/>
                  </a:cubicBezTo>
                  <a:cubicBezTo>
                    <a:pt x="290" y="345"/>
                    <a:pt x="491" y="508"/>
                    <a:pt x="711" y="652"/>
                  </a:cubicBezTo>
                  <a:cubicBezTo>
                    <a:pt x="725" y="661"/>
                    <a:pt x="740" y="665"/>
                    <a:pt x="754" y="665"/>
                  </a:cubicBezTo>
                  <a:cubicBezTo>
                    <a:pt x="829" y="665"/>
                    <a:pt x="899" y="555"/>
                    <a:pt x="826" y="498"/>
                  </a:cubicBezTo>
                  <a:cubicBezTo>
                    <a:pt x="616" y="336"/>
                    <a:pt x="395" y="173"/>
                    <a:pt x="175" y="19"/>
                  </a:cubicBezTo>
                  <a:cubicBezTo>
                    <a:pt x="158" y="6"/>
                    <a:pt x="141" y="0"/>
                    <a:pt x="12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8" name="Google Shape;1318;p43"/>
            <p:cNvSpPr/>
            <p:nvPr/>
          </p:nvSpPr>
          <p:spPr>
            <a:xfrm>
              <a:off x="5173800" y="3492250"/>
              <a:ext cx="24525" cy="19750"/>
            </a:xfrm>
            <a:custGeom>
              <a:avLst/>
              <a:gdLst/>
              <a:ahLst/>
              <a:cxnLst/>
              <a:rect l="l" t="t" r="r" b="b"/>
              <a:pathLst>
                <a:path w="981" h="790" extrusionOk="0">
                  <a:moveTo>
                    <a:pt x="115" y="0"/>
                  </a:moveTo>
                  <a:cubicBezTo>
                    <a:pt x="56" y="0"/>
                    <a:pt x="0" y="75"/>
                    <a:pt x="60" y="127"/>
                  </a:cubicBezTo>
                  <a:cubicBezTo>
                    <a:pt x="299" y="347"/>
                    <a:pt x="529" y="568"/>
                    <a:pt x="778" y="769"/>
                  </a:cubicBezTo>
                  <a:cubicBezTo>
                    <a:pt x="797" y="783"/>
                    <a:pt x="817" y="789"/>
                    <a:pt x="837" y="789"/>
                  </a:cubicBezTo>
                  <a:cubicBezTo>
                    <a:pt x="911" y="789"/>
                    <a:pt x="980" y="705"/>
                    <a:pt x="912" y="644"/>
                  </a:cubicBezTo>
                  <a:cubicBezTo>
                    <a:pt x="673" y="415"/>
                    <a:pt x="414" y="223"/>
                    <a:pt x="165" y="22"/>
                  </a:cubicBezTo>
                  <a:cubicBezTo>
                    <a:pt x="150" y="7"/>
                    <a:pt x="133" y="0"/>
                    <a:pt x="11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9" name="Google Shape;1319;p43"/>
            <p:cNvSpPr/>
            <p:nvPr/>
          </p:nvSpPr>
          <p:spPr>
            <a:xfrm>
              <a:off x="5177975" y="3435425"/>
              <a:ext cx="20300" cy="16025"/>
            </a:xfrm>
            <a:custGeom>
              <a:avLst/>
              <a:gdLst/>
              <a:ahLst/>
              <a:cxnLst/>
              <a:rect l="l" t="t" r="r" b="b"/>
              <a:pathLst>
                <a:path w="812" h="641" extrusionOk="0">
                  <a:moveTo>
                    <a:pt x="121" y="1"/>
                  </a:moveTo>
                  <a:cubicBezTo>
                    <a:pt x="57" y="1"/>
                    <a:pt x="0" y="101"/>
                    <a:pt x="56" y="149"/>
                  </a:cubicBezTo>
                  <a:cubicBezTo>
                    <a:pt x="238" y="312"/>
                    <a:pt x="410" y="465"/>
                    <a:pt x="592" y="618"/>
                  </a:cubicBezTo>
                  <a:cubicBezTo>
                    <a:pt x="612" y="634"/>
                    <a:pt x="634" y="641"/>
                    <a:pt x="656" y="641"/>
                  </a:cubicBezTo>
                  <a:cubicBezTo>
                    <a:pt x="737" y="641"/>
                    <a:pt x="812" y="543"/>
                    <a:pt x="736" y="475"/>
                  </a:cubicBezTo>
                  <a:cubicBezTo>
                    <a:pt x="554" y="312"/>
                    <a:pt x="353" y="168"/>
                    <a:pt x="161" y="15"/>
                  </a:cubicBezTo>
                  <a:cubicBezTo>
                    <a:pt x="148" y="5"/>
                    <a:pt x="134" y="1"/>
                    <a:pt x="12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0" name="Google Shape;1320;p43"/>
            <p:cNvSpPr/>
            <p:nvPr/>
          </p:nvSpPr>
          <p:spPr>
            <a:xfrm>
              <a:off x="5166875" y="3514575"/>
              <a:ext cx="18175" cy="15900"/>
            </a:xfrm>
            <a:custGeom>
              <a:avLst/>
              <a:gdLst/>
              <a:ahLst/>
              <a:cxnLst/>
              <a:rect l="l" t="t" r="r" b="b"/>
              <a:pathLst>
                <a:path w="727" h="636" extrusionOk="0">
                  <a:moveTo>
                    <a:pt x="115" y="0"/>
                  </a:moveTo>
                  <a:cubicBezTo>
                    <a:pt x="53" y="0"/>
                    <a:pt x="1" y="86"/>
                    <a:pt x="59" y="144"/>
                  </a:cubicBezTo>
                  <a:cubicBezTo>
                    <a:pt x="203" y="298"/>
                    <a:pt x="346" y="460"/>
                    <a:pt x="500" y="604"/>
                  </a:cubicBezTo>
                  <a:cubicBezTo>
                    <a:pt x="524" y="626"/>
                    <a:pt x="551" y="636"/>
                    <a:pt x="576" y="636"/>
                  </a:cubicBezTo>
                  <a:cubicBezTo>
                    <a:pt x="659" y="636"/>
                    <a:pt x="726" y="534"/>
                    <a:pt x="653" y="460"/>
                  </a:cubicBezTo>
                  <a:cubicBezTo>
                    <a:pt x="500" y="317"/>
                    <a:pt x="337" y="173"/>
                    <a:pt x="174" y="29"/>
                  </a:cubicBezTo>
                  <a:cubicBezTo>
                    <a:pt x="156" y="9"/>
                    <a:pt x="135" y="0"/>
                    <a:pt x="11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1" name="Google Shape;1321;p43"/>
            <p:cNvSpPr/>
            <p:nvPr/>
          </p:nvSpPr>
          <p:spPr>
            <a:xfrm>
              <a:off x="5159925" y="3387725"/>
              <a:ext cx="20150" cy="18125"/>
            </a:xfrm>
            <a:custGeom>
              <a:avLst/>
              <a:gdLst/>
              <a:ahLst/>
              <a:cxnLst/>
              <a:rect l="l" t="t" r="r" b="b"/>
              <a:pathLst>
                <a:path w="806" h="725" extrusionOk="0">
                  <a:moveTo>
                    <a:pt x="126" y="1"/>
                  </a:moveTo>
                  <a:cubicBezTo>
                    <a:pt x="60" y="1"/>
                    <a:pt x="0" y="84"/>
                    <a:pt x="59" y="150"/>
                  </a:cubicBezTo>
                  <a:cubicBezTo>
                    <a:pt x="241" y="332"/>
                    <a:pt x="423" y="514"/>
                    <a:pt x="605" y="696"/>
                  </a:cubicBezTo>
                  <a:cubicBezTo>
                    <a:pt x="623" y="716"/>
                    <a:pt x="643" y="724"/>
                    <a:pt x="664" y="724"/>
                  </a:cubicBezTo>
                  <a:cubicBezTo>
                    <a:pt x="735" y="724"/>
                    <a:pt x="806" y="629"/>
                    <a:pt x="739" y="562"/>
                  </a:cubicBezTo>
                  <a:lnTo>
                    <a:pt x="184" y="26"/>
                  </a:lnTo>
                  <a:cubicBezTo>
                    <a:pt x="166" y="8"/>
                    <a:pt x="146" y="1"/>
                    <a:pt x="126"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2" name="Google Shape;1322;p43"/>
            <p:cNvSpPr/>
            <p:nvPr/>
          </p:nvSpPr>
          <p:spPr>
            <a:xfrm>
              <a:off x="5158325" y="3454125"/>
              <a:ext cx="17350" cy="12800"/>
            </a:xfrm>
            <a:custGeom>
              <a:avLst/>
              <a:gdLst/>
              <a:ahLst/>
              <a:cxnLst/>
              <a:rect l="l" t="t" r="r" b="b"/>
              <a:pathLst>
                <a:path w="694" h="512" extrusionOk="0">
                  <a:moveTo>
                    <a:pt x="89" y="1"/>
                  </a:moveTo>
                  <a:cubicBezTo>
                    <a:pt x="41" y="1"/>
                    <a:pt x="0" y="71"/>
                    <a:pt x="47" y="110"/>
                  </a:cubicBezTo>
                  <a:cubicBezTo>
                    <a:pt x="190" y="234"/>
                    <a:pt x="343" y="359"/>
                    <a:pt x="487" y="483"/>
                  </a:cubicBezTo>
                  <a:cubicBezTo>
                    <a:pt x="507" y="503"/>
                    <a:pt x="529" y="512"/>
                    <a:pt x="550" y="512"/>
                  </a:cubicBezTo>
                  <a:cubicBezTo>
                    <a:pt x="628" y="512"/>
                    <a:pt x="693" y="393"/>
                    <a:pt x="602" y="340"/>
                  </a:cubicBezTo>
                  <a:cubicBezTo>
                    <a:pt x="439" y="225"/>
                    <a:pt x="286" y="119"/>
                    <a:pt x="123" y="14"/>
                  </a:cubicBezTo>
                  <a:cubicBezTo>
                    <a:pt x="112" y="5"/>
                    <a:pt x="100" y="1"/>
                    <a:pt x="89"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3" name="Google Shape;1323;p43"/>
            <p:cNvSpPr/>
            <p:nvPr/>
          </p:nvSpPr>
          <p:spPr>
            <a:xfrm>
              <a:off x="5152150" y="3469450"/>
              <a:ext cx="13700" cy="14925"/>
            </a:xfrm>
            <a:custGeom>
              <a:avLst/>
              <a:gdLst/>
              <a:ahLst/>
              <a:cxnLst/>
              <a:rect l="l" t="t" r="r" b="b"/>
              <a:pathLst>
                <a:path w="548" h="597" extrusionOk="0">
                  <a:moveTo>
                    <a:pt x="91" y="1"/>
                  </a:moveTo>
                  <a:cubicBezTo>
                    <a:pt x="46" y="1"/>
                    <a:pt x="1" y="68"/>
                    <a:pt x="44" y="119"/>
                  </a:cubicBezTo>
                  <a:cubicBezTo>
                    <a:pt x="159" y="273"/>
                    <a:pt x="274" y="426"/>
                    <a:pt x="399" y="570"/>
                  </a:cubicBezTo>
                  <a:cubicBezTo>
                    <a:pt x="415" y="589"/>
                    <a:pt x="434" y="596"/>
                    <a:pt x="451" y="596"/>
                  </a:cubicBezTo>
                  <a:cubicBezTo>
                    <a:pt x="504" y="596"/>
                    <a:pt x="548" y="522"/>
                    <a:pt x="504" y="464"/>
                  </a:cubicBezTo>
                  <a:cubicBezTo>
                    <a:pt x="380" y="321"/>
                    <a:pt x="255" y="177"/>
                    <a:pt x="131" y="24"/>
                  </a:cubicBezTo>
                  <a:cubicBezTo>
                    <a:pt x="119" y="8"/>
                    <a:pt x="105" y="1"/>
                    <a:pt x="9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4" name="Google Shape;1324;p43"/>
            <p:cNvSpPr/>
            <p:nvPr/>
          </p:nvSpPr>
          <p:spPr>
            <a:xfrm>
              <a:off x="5147075" y="3408850"/>
              <a:ext cx="16400" cy="12050"/>
            </a:xfrm>
            <a:custGeom>
              <a:avLst/>
              <a:gdLst/>
              <a:ahLst/>
              <a:cxnLst/>
              <a:rect l="l" t="t" r="r" b="b"/>
              <a:pathLst>
                <a:path w="656" h="482" extrusionOk="0">
                  <a:moveTo>
                    <a:pt x="100" y="0"/>
                  </a:moveTo>
                  <a:cubicBezTo>
                    <a:pt x="46" y="0"/>
                    <a:pt x="1" y="62"/>
                    <a:pt x="46" y="100"/>
                  </a:cubicBezTo>
                  <a:cubicBezTo>
                    <a:pt x="200" y="225"/>
                    <a:pt x="353" y="340"/>
                    <a:pt x="506" y="465"/>
                  </a:cubicBezTo>
                  <a:cubicBezTo>
                    <a:pt x="520" y="476"/>
                    <a:pt x="535" y="481"/>
                    <a:pt x="549" y="481"/>
                  </a:cubicBezTo>
                  <a:cubicBezTo>
                    <a:pt x="606" y="481"/>
                    <a:pt x="655" y="407"/>
                    <a:pt x="602" y="369"/>
                  </a:cubicBezTo>
                  <a:cubicBezTo>
                    <a:pt x="449" y="244"/>
                    <a:pt x="295" y="129"/>
                    <a:pt x="142" y="14"/>
                  </a:cubicBezTo>
                  <a:cubicBezTo>
                    <a:pt x="128" y="4"/>
                    <a:pt x="114" y="0"/>
                    <a:pt x="100"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5" name="Google Shape;1325;p43"/>
            <p:cNvSpPr/>
            <p:nvPr/>
          </p:nvSpPr>
          <p:spPr>
            <a:xfrm>
              <a:off x="5126075" y="3482900"/>
              <a:ext cx="22350" cy="18150"/>
            </a:xfrm>
            <a:custGeom>
              <a:avLst/>
              <a:gdLst/>
              <a:ahLst/>
              <a:cxnLst/>
              <a:rect l="l" t="t" r="r" b="b"/>
              <a:pathLst>
                <a:path w="894" h="726" extrusionOk="0">
                  <a:moveTo>
                    <a:pt x="119" y="1"/>
                  </a:moveTo>
                  <a:cubicBezTo>
                    <a:pt x="37" y="1"/>
                    <a:pt x="1" y="112"/>
                    <a:pt x="72" y="156"/>
                  </a:cubicBezTo>
                  <a:cubicBezTo>
                    <a:pt x="311" y="281"/>
                    <a:pt x="513" y="453"/>
                    <a:pt x="666" y="674"/>
                  </a:cubicBezTo>
                  <a:cubicBezTo>
                    <a:pt x="690" y="710"/>
                    <a:pt x="725" y="725"/>
                    <a:pt x="758" y="725"/>
                  </a:cubicBezTo>
                  <a:cubicBezTo>
                    <a:pt x="828" y="725"/>
                    <a:pt x="894" y="656"/>
                    <a:pt x="848" y="578"/>
                  </a:cubicBezTo>
                  <a:cubicBezTo>
                    <a:pt x="685" y="310"/>
                    <a:pt x="436" y="99"/>
                    <a:pt x="139" y="3"/>
                  </a:cubicBezTo>
                  <a:cubicBezTo>
                    <a:pt x="132" y="2"/>
                    <a:pt x="126" y="1"/>
                    <a:pt x="119"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6" name="Google Shape;1326;p43"/>
            <p:cNvSpPr/>
            <p:nvPr/>
          </p:nvSpPr>
          <p:spPr>
            <a:xfrm>
              <a:off x="5119850" y="3419925"/>
              <a:ext cx="25825" cy="17425"/>
            </a:xfrm>
            <a:custGeom>
              <a:avLst/>
              <a:gdLst/>
              <a:ahLst/>
              <a:cxnLst/>
              <a:rect l="l" t="t" r="r" b="b"/>
              <a:pathLst>
                <a:path w="1033" h="697" extrusionOk="0">
                  <a:moveTo>
                    <a:pt x="94" y="0"/>
                  </a:moveTo>
                  <a:cubicBezTo>
                    <a:pt x="36" y="0"/>
                    <a:pt x="1" y="92"/>
                    <a:pt x="62" y="127"/>
                  </a:cubicBezTo>
                  <a:cubicBezTo>
                    <a:pt x="350" y="271"/>
                    <a:pt x="618" y="453"/>
                    <a:pt x="848" y="673"/>
                  </a:cubicBezTo>
                  <a:cubicBezTo>
                    <a:pt x="867" y="690"/>
                    <a:pt x="887" y="697"/>
                    <a:pt x="907" y="697"/>
                  </a:cubicBezTo>
                  <a:cubicBezTo>
                    <a:pt x="975" y="697"/>
                    <a:pt x="1032" y="608"/>
                    <a:pt x="972" y="548"/>
                  </a:cubicBezTo>
                  <a:cubicBezTo>
                    <a:pt x="714" y="319"/>
                    <a:pt x="426" y="136"/>
                    <a:pt x="110" y="2"/>
                  </a:cubicBezTo>
                  <a:cubicBezTo>
                    <a:pt x="105" y="1"/>
                    <a:pt x="99" y="0"/>
                    <a:pt x="9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7" name="Google Shape;1327;p43"/>
            <p:cNvSpPr/>
            <p:nvPr/>
          </p:nvSpPr>
          <p:spPr>
            <a:xfrm>
              <a:off x="5115650" y="3447275"/>
              <a:ext cx="15950" cy="11975"/>
            </a:xfrm>
            <a:custGeom>
              <a:avLst/>
              <a:gdLst/>
              <a:ahLst/>
              <a:cxnLst/>
              <a:rect l="l" t="t" r="r" b="b"/>
              <a:pathLst>
                <a:path w="638" h="479" extrusionOk="0">
                  <a:moveTo>
                    <a:pt x="85" y="1"/>
                  </a:moveTo>
                  <a:cubicBezTo>
                    <a:pt x="38" y="1"/>
                    <a:pt x="1" y="66"/>
                    <a:pt x="48" y="106"/>
                  </a:cubicBezTo>
                  <a:cubicBezTo>
                    <a:pt x="192" y="221"/>
                    <a:pt x="345" y="345"/>
                    <a:pt x="489" y="460"/>
                  </a:cubicBezTo>
                  <a:cubicBezTo>
                    <a:pt x="504" y="473"/>
                    <a:pt x="520" y="478"/>
                    <a:pt x="535" y="478"/>
                  </a:cubicBezTo>
                  <a:cubicBezTo>
                    <a:pt x="590" y="478"/>
                    <a:pt x="637" y="412"/>
                    <a:pt x="585" y="374"/>
                  </a:cubicBezTo>
                  <a:cubicBezTo>
                    <a:pt x="431" y="250"/>
                    <a:pt x="269" y="135"/>
                    <a:pt x="115" y="10"/>
                  </a:cubicBezTo>
                  <a:cubicBezTo>
                    <a:pt x="105" y="3"/>
                    <a:pt x="95" y="1"/>
                    <a:pt x="85"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8" name="Google Shape;1328;p43"/>
            <p:cNvSpPr/>
            <p:nvPr/>
          </p:nvSpPr>
          <p:spPr>
            <a:xfrm>
              <a:off x="5099225" y="3452075"/>
              <a:ext cx="13975" cy="12200"/>
            </a:xfrm>
            <a:custGeom>
              <a:avLst/>
              <a:gdLst/>
              <a:ahLst/>
              <a:cxnLst/>
              <a:rect l="l" t="t" r="r" b="b"/>
              <a:pathLst>
                <a:path w="559" h="488" extrusionOk="0">
                  <a:moveTo>
                    <a:pt x="92" y="0"/>
                  </a:moveTo>
                  <a:cubicBezTo>
                    <a:pt x="41" y="0"/>
                    <a:pt x="0" y="61"/>
                    <a:pt x="44" y="105"/>
                  </a:cubicBezTo>
                  <a:cubicBezTo>
                    <a:pt x="169" y="230"/>
                    <a:pt x="293" y="345"/>
                    <a:pt x="408" y="470"/>
                  </a:cubicBezTo>
                  <a:cubicBezTo>
                    <a:pt x="423" y="482"/>
                    <a:pt x="438" y="487"/>
                    <a:pt x="454" y="487"/>
                  </a:cubicBezTo>
                  <a:cubicBezTo>
                    <a:pt x="509" y="487"/>
                    <a:pt x="559" y="417"/>
                    <a:pt x="514" y="364"/>
                  </a:cubicBezTo>
                  <a:cubicBezTo>
                    <a:pt x="389" y="249"/>
                    <a:pt x="265" y="134"/>
                    <a:pt x="140" y="19"/>
                  </a:cubicBezTo>
                  <a:cubicBezTo>
                    <a:pt x="124" y="6"/>
                    <a:pt x="108" y="0"/>
                    <a:pt x="9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345314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33"/>
                                        </p:tgtEl>
                                        <p:attrNameLst>
                                          <p:attrName>style.visibility</p:attrName>
                                        </p:attrNameLst>
                                      </p:cBhvr>
                                      <p:to>
                                        <p:strVal val="visible"/>
                                      </p:to>
                                    </p:set>
                                    <p:animEffect transition="in" filter="randombar(horizontal)">
                                      <p:cBhvr>
                                        <p:cTn id="7" dur="500"/>
                                        <p:tgtEl>
                                          <p:spTgt spid="1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3"/>
          <p:cNvSpPr txBox="1">
            <a:spLocks noGrp="1"/>
          </p:cNvSpPr>
          <p:nvPr>
            <p:ph type="title"/>
          </p:nvPr>
        </p:nvSpPr>
        <p:spPr>
          <a:xfrm>
            <a:off x="2301478" y="1506167"/>
            <a:ext cx="7568000" cy="3113600"/>
          </a:xfrm>
          <a:prstGeom prst="rect">
            <a:avLst/>
          </a:prstGeom>
        </p:spPr>
        <p:txBody>
          <a:bodyPr spcFirstLastPara="1" wrap="square" lIns="121900" tIns="121900" rIns="121900" bIns="121900" anchor="ctr" anchorCtr="0">
            <a:noAutofit/>
          </a:bodyPr>
          <a:lstStyle/>
          <a:p>
            <a:r>
              <a:rPr lang="en-US" dirty="0">
                <a:solidFill>
                  <a:srgbClr val="FF3399"/>
                </a:solidFill>
              </a:rPr>
              <a:t>DEPENDENCY INJECTION</a:t>
            </a:r>
            <a:endParaRPr dirty="0">
              <a:solidFill>
                <a:srgbClr val="FF3399"/>
              </a:solidFill>
            </a:endParaRPr>
          </a:p>
        </p:txBody>
      </p:sp>
      <p:sp>
        <p:nvSpPr>
          <p:cNvPr id="1234" name="Google Shape;1234;p43"/>
          <p:cNvSpPr/>
          <p:nvPr/>
        </p:nvSpPr>
        <p:spPr>
          <a:xfrm rot="2852756">
            <a:off x="3515377" y="1918983"/>
            <a:ext cx="5140215" cy="5525300"/>
          </a:xfrm>
          <a:custGeom>
            <a:avLst/>
            <a:gdLst/>
            <a:ahLst/>
            <a:cxnLst/>
            <a:rect l="l" t="t" r="r" b="b"/>
            <a:pathLst>
              <a:path w="17061" h="19814" fill="none" extrusionOk="0">
                <a:moveTo>
                  <a:pt x="0" y="19699"/>
                </a:moveTo>
                <a:cubicBezTo>
                  <a:pt x="1138" y="19813"/>
                  <a:pt x="2139" y="18903"/>
                  <a:pt x="2730" y="17925"/>
                </a:cubicBezTo>
                <a:cubicBezTo>
                  <a:pt x="3322" y="16947"/>
                  <a:pt x="3708" y="15832"/>
                  <a:pt x="4527" y="15036"/>
                </a:cubicBezTo>
                <a:cubicBezTo>
                  <a:pt x="5596" y="13990"/>
                  <a:pt x="7257" y="13649"/>
                  <a:pt x="8144" y="12443"/>
                </a:cubicBezTo>
                <a:cubicBezTo>
                  <a:pt x="9031" y="11260"/>
                  <a:pt x="8872" y="9668"/>
                  <a:pt x="9577" y="8394"/>
                </a:cubicBezTo>
                <a:cubicBezTo>
                  <a:pt x="10191" y="7279"/>
                  <a:pt x="11329" y="6597"/>
                  <a:pt x="12352" y="5823"/>
                </a:cubicBezTo>
                <a:cubicBezTo>
                  <a:pt x="14354" y="4277"/>
                  <a:pt x="15969" y="2275"/>
                  <a:pt x="17061" y="0"/>
                </a:cubicBezTo>
              </a:path>
            </a:pathLst>
          </a:custGeom>
          <a:noFill/>
          <a:ln w="76200" cap="rnd" cmpd="sng">
            <a:solidFill>
              <a:srgbClr val="67C6EA"/>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1235" name="Google Shape;1235;p43"/>
          <p:cNvGrpSpPr/>
          <p:nvPr/>
        </p:nvGrpSpPr>
        <p:grpSpPr>
          <a:xfrm>
            <a:off x="960784" y="4567239"/>
            <a:ext cx="1644687" cy="1364151"/>
            <a:chOff x="2156925" y="4104375"/>
            <a:chExt cx="841875" cy="698275"/>
          </a:xfrm>
        </p:grpSpPr>
        <p:sp>
          <p:nvSpPr>
            <p:cNvPr id="1236" name="Google Shape;1236;p43"/>
            <p:cNvSpPr/>
            <p:nvPr/>
          </p:nvSpPr>
          <p:spPr>
            <a:xfrm>
              <a:off x="2199650" y="4131900"/>
              <a:ext cx="722775" cy="444800"/>
            </a:xfrm>
            <a:custGeom>
              <a:avLst/>
              <a:gdLst/>
              <a:ahLst/>
              <a:cxnLst/>
              <a:rect l="l" t="t" r="r" b="b"/>
              <a:pathLst>
                <a:path w="28911" h="17792" extrusionOk="0">
                  <a:moveTo>
                    <a:pt x="14833" y="0"/>
                  </a:moveTo>
                  <a:cubicBezTo>
                    <a:pt x="13124" y="0"/>
                    <a:pt x="11551" y="958"/>
                    <a:pt x="10080" y="1882"/>
                  </a:cubicBezTo>
                  <a:cubicBezTo>
                    <a:pt x="6352" y="4264"/>
                    <a:pt x="2538" y="6732"/>
                    <a:pt x="1" y="10356"/>
                  </a:cubicBezTo>
                  <a:lnTo>
                    <a:pt x="9735" y="16777"/>
                  </a:lnTo>
                  <a:cubicBezTo>
                    <a:pt x="10408" y="17208"/>
                    <a:pt x="11081" y="17657"/>
                    <a:pt x="11875" y="17761"/>
                  </a:cubicBezTo>
                  <a:cubicBezTo>
                    <a:pt x="12018" y="17782"/>
                    <a:pt x="12160" y="17791"/>
                    <a:pt x="12300" y="17791"/>
                  </a:cubicBezTo>
                  <a:cubicBezTo>
                    <a:pt x="13433" y="17791"/>
                    <a:pt x="14498" y="17167"/>
                    <a:pt x="15603" y="16829"/>
                  </a:cubicBezTo>
                  <a:cubicBezTo>
                    <a:pt x="16226" y="16651"/>
                    <a:pt x="16866" y="16562"/>
                    <a:pt x="17503" y="16562"/>
                  </a:cubicBezTo>
                  <a:cubicBezTo>
                    <a:pt x="18595" y="16562"/>
                    <a:pt x="19679" y="16823"/>
                    <a:pt x="20660" y="17347"/>
                  </a:cubicBezTo>
                  <a:cubicBezTo>
                    <a:pt x="22714" y="14499"/>
                    <a:pt x="25597" y="12307"/>
                    <a:pt x="28910" y="11099"/>
                  </a:cubicBezTo>
                  <a:cubicBezTo>
                    <a:pt x="26218" y="7629"/>
                    <a:pt x="23059" y="4557"/>
                    <a:pt x="19521" y="1985"/>
                  </a:cubicBezTo>
                  <a:cubicBezTo>
                    <a:pt x="18140" y="984"/>
                    <a:pt x="16587" y="18"/>
                    <a:pt x="14878" y="1"/>
                  </a:cubicBezTo>
                  <a:cubicBezTo>
                    <a:pt x="14863" y="0"/>
                    <a:pt x="14848" y="0"/>
                    <a:pt x="14833"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237" name="Google Shape;1237;p43"/>
            <p:cNvSpPr/>
            <p:nvPr/>
          </p:nvSpPr>
          <p:spPr>
            <a:xfrm>
              <a:off x="2156925" y="4547300"/>
              <a:ext cx="841875" cy="255350"/>
            </a:xfrm>
            <a:custGeom>
              <a:avLst/>
              <a:gdLst/>
              <a:ahLst/>
              <a:cxnLst/>
              <a:rect l="l" t="t" r="r" b="b"/>
              <a:pathLst>
                <a:path w="33675" h="10214" extrusionOk="0">
                  <a:moveTo>
                    <a:pt x="17710" y="679"/>
                  </a:moveTo>
                  <a:cubicBezTo>
                    <a:pt x="19804" y="679"/>
                    <a:pt x="21820" y="1825"/>
                    <a:pt x="23733" y="2715"/>
                  </a:cubicBezTo>
                  <a:cubicBezTo>
                    <a:pt x="26166" y="3837"/>
                    <a:pt x="28531" y="5097"/>
                    <a:pt x="30827" y="6478"/>
                  </a:cubicBezTo>
                  <a:cubicBezTo>
                    <a:pt x="31327" y="6771"/>
                    <a:pt x="31828" y="7082"/>
                    <a:pt x="32328" y="7410"/>
                  </a:cubicBezTo>
                  <a:cubicBezTo>
                    <a:pt x="33243" y="7980"/>
                    <a:pt x="32622" y="8739"/>
                    <a:pt x="31845" y="8963"/>
                  </a:cubicBezTo>
                  <a:cubicBezTo>
                    <a:pt x="30516" y="9326"/>
                    <a:pt x="28859" y="9188"/>
                    <a:pt x="27495" y="9257"/>
                  </a:cubicBezTo>
                  <a:cubicBezTo>
                    <a:pt x="24596" y="9395"/>
                    <a:pt x="21696" y="9481"/>
                    <a:pt x="18779" y="9516"/>
                  </a:cubicBezTo>
                  <a:cubicBezTo>
                    <a:pt x="18093" y="9520"/>
                    <a:pt x="17407" y="9522"/>
                    <a:pt x="16721" y="9522"/>
                  </a:cubicBezTo>
                  <a:cubicBezTo>
                    <a:pt x="14663" y="9522"/>
                    <a:pt x="12605" y="9503"/>
                    <a:pt x="10547" y="9464"/>
                  </a:cubicBezTo>
                  <a:cubicBezTo>
                    <a:pt x="9097" y="9429"/>
                    <a:pt x="7647" y="9378"/>
                    <a:pt x="6197" y="9326"/>
                  </a:cubicBezTo>
                  <a:cubicBezTo>
                    <a:pt x="6076" y="9321"/>
                    <a:pt x="5948" y="9319"/>
                    <a:pt x="5814" y="9319"/>
                  </a:cubicBezTo>
                  <a:cubicBezTo>
                    <a:pt x="5467" y="9319"/>
                    <a:pt x="5083" y="9331"/>
                    <a:pt x="4688" y="9331"/>
                  </a:cubicBezTo>
                  <a:cubicBezTo>
                    <a:pt x="3677" y="9331"/>
                    <a:pt x="2603" y="9253"/>
                    <a:pt x="1949" y="8695"/>
                  </a:cubicBezTo>
                  <a:lnTo>
                    <a:pt x="1949" y="8695"/>
                  </a:lnTo>
                  <a:cubicBezTo>
                    <a:pt x="1995" y="7851"/>
                    <a:pt x="4599" y="6320"/>
                    <a:pt x="4954" y="6098"/>
                  </a:cubicBezTo>
                  <a:cubicBezTo>
                    <a:pt x="6059" y="5408"/>
                    <a:pt x="7198" y="4821"/>
                    <a:pt x="8355" y="4234"/>
                  </a:cubicBezTo>
                  <a:cubicBezTo>
                    <a:pt x="10788" y="3043"/>
                    <a:pt x="13274" y="1973"/>
                    <a:pt x="15811" y="1024"/>
                  </a:cubicBezTo>
                  <a:cubicBezTo>
                    <a:pt x="16450" y="782"/>
                    <a:pt x="17083" y="679"/>
                    <a:pt x="17710" y="679"/>
                  </a:cubicBezTo>
                  <a:close/>
                  <a:moveTo>
                    <a:pt x="17981" y="1"/>
                  </a:moveTo>
                  <a:cubicBezTo>
                    <a:pt x="16435" y="1"/>
                    <a:pt x="15051" y="655"/>
                    <a:pt x="13636" y="1231"/>
                  </a:cubicBezTo>
                  <a:cubicBezTo>
                    <a:pt x="10685" y="2439"/>
                    <a:pt x="7802" y="3785"/>
                    <a:pt x="5075" y="5460"/>
                  </a:cubicBezTo>
                  <a:cubicBezTo>
                    <a:pt x="4532" y="5799"/>
                    <a:pt x="1" y="8325"/>
                    <a:pt x="1933" y="9246"/>
                  </a:cubicBezTo>
                  <a:lnTo>
                    <a:pt x="1933" y="9246"/>
                  </a:lnTo>
                  <a:cubicBezTo>
                    <a:pt x="2611" y="9705"/>
                    <a:pt x="3416" y="9751"/>
                    <a:pt x="4247" y="9809"/>
                  </a:cubicBezTo>
                  <a:cubicBezTo>
                    <a:pt x="6180" y="9964"/>
                    <a:pt x="8130" y="10034"/>
                    <a:pt x="10063" y="10103"/>
                  </a:cubicBezTo>
                  <a:cubicBezTo>
                    <a:pt x="12222" y="10180"/>
                    <a:pt x="14387" y="10214"/>
                    <a:pt x="16551" y="10214"/>
                  </a:cubicBezTo>
                  <a:cubicBezTo>
                    <a:pt x="18262" y="10214"/>
                    <a:pt x="19972" y="10192"/>
                    <a:pt x="21679" y="10154"/>
                  </a:cubicBezTo>
                  <a:cubicBezTo>
                    <a:pt x="23457" y="10103"/>
                    <a:pt x="25234" y="10034"/>
                    <a:pt x="27012" y="9930"/>
                  </a:cubicBezTo>
                  <a:cubicBezTo>
                    <a:pt x="28652" y="9844"/>
                    <a:pt x="30395" y="9878"/>
                    <a:pt x="32017" y="9567"/>
                  </a:cubicBezTo>
                  <a:cubicBezTo>
                    <a:pt x="32587" y="9447"/>
                    <a:pt x="33674" y="8946"/>
                    <a:pt x="33588" y="8187"/>
                  </a:cubicBezTo>
                  <a:cubicBezTo>
                    <a:pt x="33467" y="7099"/>
                    <a:pt x="32345" y="6668"/>
                    <a:pt x="31500" y="6167"/>
                  </a:cubicBezTo>
                  <a:cubicBezTo>
                    <a:pt x="28583" y="4390"/>
                    <a:pt x="25545" y="2819"/>
                    <a:pt x="22404" y="1455"/>
                  </a:cubicBezTo>
                  <a:cubicBezTo>
                    <a:pt x="21109" y="886"/>
                    <a:pt x="19642" y="75"/>
                    <a:pt x="18210" y="6"/>
                  </a:cubicBezTo>
                  <a:cubicBezTo>
                    <a:pt x="18133" y="2"/>
                    <a:pt x="18057" y="1"/>
                    <a:pt x="1798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38" name="Google Shape;1238;p43"/>
            <p:cNvSpPr/>
            <p:nvPr/>
          </p:nvSpPr>
          <p:spPr>
            <a:xfrm>
              <a:off x="2680100" y="4406600"/>
              <a:ext cx="308775" cy="353575"/>
            </a:xfrm>
            <a:custGeom>
              <a:avLst/>
              <a:gdLst/>
              <a:ahLst/>
              <a:cxnLst/>
              <a:rect l="l" t="t" r="r" b="b"/>
              <a:pathLst>
                <a:path w="12351" h="14143" extrusionOk="0">
                  <a:moveTo>
                    <a:pt x="9526" y="0"/>
                  </a:moveTo>
                  <a:cubicBezTo>
                    <a:pt x="8336" y="0"/>
                    <a:pt x="7005" y="862"/>
                    <a:pt x="6206" y="1509"/>
                  </a:cubicBezTo>
                  <a:cubicBezTo>
                    <a:pt x="4118" y="3131"/>
                    <a:pt x="2029" y="4891"/>
                    <a:pt x="113" y="6721"/>
                  </a:cubicBezTo>
                  <a:cubicBezTo>
                    <a:pt x="0" y="6820"/>
                    <a:pt x="96" y="6989"/>
                    <a:pt x="220" y="6989"/>
                  </a:cubicBezTo>
                  <a:cubicBezTo>
                    <a:pt x="247" y="6989"/>
                    <a:pt x="275" y="6981"/>
                    <a:pt x="303" y="6963"/>
                  </a:cubicBezTo>
                  <a:cubicBezTo>
                    <a:pt x="1770" y="5910"/>
                    <a:pt x="3151" y="4719"/>
                    <a:pt x="4549" y="3580"/>
                  </a:cubicBezTo>
                  <a:cubicBezTo>
                    <a:pt x="5350" y="2926"/>
                    <a:pt x="7791" y="600"/>
                    <a:pt x="9456" y="600"/>
                  </a:cubicBezTo>
                  <a:cubicBezTo>
                    <a:pt x="9944" y="600"/>
                    <a:pt x="10365" y="800"/>
                    <a:pt x="10659" y="1301"/>
                  </a:cubicBezTo>
                  <a:cubicBezTo>
                    <a:pt x="11660" y="3010"/>
                    <a:pt x="11436" y="5720"/>
                    <a:pt x="11505" y="7636"/>
                  </a:cubicBezTo>
                  <a:cubicBezTo>
                    <a:pt x="11591" y="9741"/>
                    <a:pt x="11505" y="11830"/>
                    <a:pt x="11591" y="13936"/>
                  </a:cubicBezTo>
                  <a:cubicBezTo>
                    <a:pt x="11608" y="14074"/>
                    <a:pt x="11716" y="14143"/>
                    <a:pt x="11824" y="14143"/>
                  </a:cubicBezTo>
                  <a:cubicBezTo>
                    <a:pt x="11932" y="14143"/>
                    <a:pt x="12040" y="14074"/>
                    <a:pt x="12057" y="13936"/>
                  </a:cubicBezTo>
                  <a:cubicBezTo>
                    <a:pt x="12350" y="11208"/>
                    <a:pt x="12195" y="8412"/>
                    <a:pt x="12023" y="5703"/>
                  </a:cubicBezTo>
                  <a:cubicBezTo>
                    <a:pt x="11936" y="4270"/>
                    <a:pt x="12074" y="1388"/>
                    <a:pt x="10728" y="387"/>
                  </a:cubicBezTo>
                  <a:cubicBezTo>
                    <a:pt x="10367" y="112"/>
                    <a:pt x="9956" y="0"/>
                    <a:pt x="952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39" name="Google Shape;1239;p43"/>
            <p:cNvSpPr/>
            <p:nvPr/>
          </p:nvSpPr>
          <p:spPr>
            <a:xfrm>
              <a:off x="2164275" y="4386675"/>
              <a:ext cx="333075" cy="383200"/>
            </a:xfrm>
            <a:custGeom>
              <a:avLst/>
              <a:gdLst/>
              <a:ahLst/>
              <a:cxnLst/>
              <a:rect l="l" t="t" r="r" b="b"/>
              <a:pathLst>
                <a:path w="13323" h="15328" extrusionOk="0">
                  <a:moveTo>
                    <a:pt x="1771" y="1"/>
                  </a:moveTo>
                  <a:cubicBezTo>
                    <a:pt x="1535" y="1"/>
                    <a:pt x="1294" y="83"/>
                    <a:pt x="1036" y="286"/>
                  </a:cubicBezTo>
                  <a:cubicBezTo>
                    <a:pt x="466" y="735"/>
                    <a:pt x="242" y="2064"/>
                    <a:pt x="156" y="2720"/>
                  </a:cubicBezTo>
                  <a:cubicBezTo>
                    <a:pt x="0" y="4032"/>
                    <a:pt x="69" y="5343"/>
                    <a:pt x="138" y="6672"/>
                  </a:cubicBezTo>
                  <a:cubicBezTo>
                    <a:pt x="276" y="9486"/>
                    <a:pt x="466" y="12368"/>
                    <a:pt x="932" y="15164"/>
                  </a:cubicBezTo>
                  <a:cubicBezTo>
                    <a:pt x="947" y="15277"/>
                    <a:pt x="1037" y="15327"/>
                    <a:pt x="1133" y="15327"/>
                  </a:cubicBezTo>
                  <a:cubicBezTo>
                    <a:pt x="1257" y="15327"/>
                    <a:pt x="1391" y="15241"/>
                    <a:pt x="1381" y="15095"/>
                  </a:cubicBezTo>
                  <a:cubicBezTo>
                    <a:pt x="1243" y="12920"/>
                    <a:pt x="950" y="10728"/>
                    <a:pt x="794" y="8536"/>
                  </a:cubicBezTo>
                  <a:cubicBezTo>
                    <a:pt x="622" y="6275"/>
                    <a:pt x="311" y="3790"/>
                    <a:pt x="984" y="1581"/>
                  </a:cubicBezTo>
                  <a:cubicBezTo>
                    <a:pt x="1167" y="1000"/>
                    <a:pt x="1484" y="788"/>
                    <a:pt x="1861" y="788"/>
                  </a:cubicBezTo>
                  <a:cubicBezTo>
                    <a:pt x="2659" y="788"/>
                    <a:pt x="3723" y="1740"/>
                    <a:pt x="4332" y="2150"/>
                  </a:cubicBezTo>
                  <a:cubicBezTo>
                    <a:pt x="5230" y="2754"/>
                    <a:pt x="6162" y="3410"/>
                    <a:pt x="7094" y="4014"/>
                  </a:cubicBezTo>
                  <a:cubicBezTo>
                    <a:pt x="9062" y="5326"/>
                    <a:pt x="10995" y="6776"/>
                    <a:pt x="13083" y="7915"/>
                  </a:cubicBezTo>
                  <a:cubicBezTo>
                    <a:pt x="13100" y="7926"/>
                    <a:pt x="13118" y="7931"/>
                    <a:pt x="13136" y="7931"/>
                  </a:cubicBezTo>
                  <a:cubicBezTo>
                    <a:pt x="13229" y="7931"/>
                    <a:pt x="13323" y="7798"/>
                    <a:pt x="13221" y="7725"/>
                  </a:cubicBezTo>
                  <a:cubicBezTo>
                    <a:pt x="11167" y="5999"/>
                    <a:pt x="8803" y="4532"/>
                    <a:pt x="6593" y="3013"/>
                  </a:cubicBezTo>
                  <a:cubicBezTo>
                    <a:pt x="5403" y="2202"/>
                    <a:pt x="4229" y="1374"/>
                    <a:pt x="3055" y="580"/>
                  </a:cubicBezTo>
                  <a:cubicBezTo>
                    <a:pt x="2600" y="269"/>
                    <a:pt x="2195" y="1"/>
                    <a:pt x="177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0" name="Google Shape;1240;p43"/>
            <p:cNvSpPr/>
            <p:nvPr/>
          </p:nvSpPr>
          <p:spPr>
            <a:xfrm>
              <a:off x="2175975" y="4104375"/>
              <a:ext cx="762750" cy="320850"/>
            </a:xfrm>
            <a:custGeom>
              <a:avLst/>
              <a:gdLst/>
              <a:ahLst/>
              <a:cxnLst/>
              <a:rect l="l" t="t" r="r" b="b"/>
              <a:pathLst>
                <a:path w="30510" h="12834" extrusionOk="0">
                  <a:moveTo>
                    <a:pt x="16453" y="1"/>
                  </a:moveTo>
                  <a:cubicBezTo>
                    <a:pt x="15325" y="1"/>
                    <a:pt x="14220" y="820"/>
                    <a:pt x="13340" y="1378"/>
                  </a:cubicBezTo>
                  <a:cubicBezTo>
                    <a:pt x="11718" y="2413"/>
                    <a:pt x="10130" y="3483"/>
                    <a:pt x="8576" y="4623"/>
                  </a:cubicBezTo>
                  <a:cubicBezTo>
                    <a:pt x="5573" y="6797"/>
                    <a:pt x="2725" y="9179"/>
                    <a:pt x="67" y="11768"/>
                  </a:cubicBezTo>
                  <a:cubicBezTo>
                    <a:pt x="0" y="11835"/>
                    <a:pt x="58" y="11933"/>
                    <a:pt x="128" y="11933"/>
                  </a:cubicBezTo>
                  <a:cubicBezTo>
                    <a:pt x="148" y="11933"/>
                    <a:pt x="169" y="11925"/>
                    <a:pt x="188" y="11906"/>
                  </a:cubicBezTo>
                  <a:cubicBezTo>
                    <a:pt x="2674" y="9835"/>
                    <a:pt x="5193" y="7816"/>
                    <a:pt x="7817" y="5917"/>
                  </a:cubicBezTo>
                  <a:cubicBezTo>
                    <a:pt x="9008" y="5054"/>
                    <a:pt x="10233" y="4226"/>
                    <a:pt x="11459" y="3414"/>
                  </a:cubicBezTo>
                  <a:cubicBezTo>
                    <a:pt x="12839" y="2500"/>
                    <a:pt x="14289" y="1378"/>
                    <a:pt x="15860" y="808"/>
                  </a:cubicBezTo>
                  <a:cubicBezTo>
                    <a:pt x="16057" y="740"/>
                    <a:pt x="16256" y="709"/>
                    <a:pt x="16457" y="709"/>
                  </a:cubicBezTo>
                  <a:cubicBezTo>
                    <a:pt x="17824" y="709"/>
                    <a:pt x="19248" y="2140"/>
                    <a:pt x="20227" y="2862"/>
                  </a:cubicBezTo>
                  <a:cubicBezTo>
                    <a:pt x="21573" y="3846"/>
                    <a:pt x="22919" y="4830"/>
                    <a:pt x="24231" y="5865"/>
                  </a:cubicBezTo>
                  <a:cubicBezTo>
                    <a:pt x="26561" y="7677"/>
                    <a:pt x="28736" y="9783"/>
                    <a:pt x="29771" y="12596"/>
                  </a:cubicBezTo>
                  <a:cubicBezTo>
                    <a:pt x="29833" y="12762"/>
                    <a:pt x="29973" y="12834"/>
                    <a:pt x="30109" y="12834"/>
                  </a:cubicBezTo>
                  <a:cubicBezTo>
                    <a:pt x="30313" y="12834"/>
                    <a:pt x="30510" y="12672"/>
                    <a:pt x="30427" y="12424"/>
                  </a:cubicBezTo>
                  <a:cubicBezTo>
                    <a:pt x="29391" y="9593"/>
                    <a:pt x="27320" y="7488"/>
                    <a:pt x="25025" y="5606"/>
                  </a:cubicBezTo>
                  <a:cubicBezTo>
                    <a:pt x="23817" y="4640"/>
                    <a:pt x="22557" y="3742"/>
                    <a:pt x="21331" y="2827"/>
                  </a:cubicBezTo>
                  <a:cubicBezTo>
                    <a:pt x="20002" y="1844"/>
                    <a:pt x="18673" y="515"/>
                    <a:pt x="17051" y="83"/>
                  </a:cubicBezTo>
                  <a:cubicBezTo>
                    <a:pt x="16852" y="26"/>
                    <a:pt x="16652" y="1"/>
                    <a:pt x="1645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1" name="Google Shape;1241;p43"/>
            <p:cNvSpPr/>
            <p:nvPr/>
          </p:nvSpPr>
          <p:spPr>
            <a:xfrm>
              <a:off x="2480975" y="4310100"/>
              <a:ext cx="26350" cy="128400"/>
            </a:xfrm>
            <a:custGeom>
              <a:avLst/>
              <a:gdLst/>
              <a:ahLst/>
              <a:cxnLst/>
              <a:rect l="l" t="t" r="r" b="b"/>
              <a:pathLst>
                <a:path w="1054" h="5136" extrusionOk="0">
                  <a:moveTo>
                    <a:pt x="510" y="1"/>
                  </a:moveTo>
                  <a:cubicBezTo>
                    <a:pt x="368" y="1"/>
                    <a:pt x="225" y="87"/>
                    <a:pt x="173" y="260"/>
                  </a:cubicBezTo>
                  <a:cubicBezTo>
                    <a:pt x="1" y="985"/>
                    <a:pt x="104" y="1744"/>
                    <a:pt x="139" y="2486"/>
                  </a:cubicBezTo>
                  <a:cubicBezTo>
                    <a:pt x="173" y="3315"/>
                    <a:pt x="122" y="4229"/>
                    <a:pt x="415" y="5006"/>
                  </a:cubicBezTo>
                  <a:cubicBezTo>
                    <a:pt x="441" y="5092"/>
                    <a:pt x="514" y="5136"/>
                    <a:pt x="588" y="5136"/>
                  </a:cubicBezTo>
                  <a:cubicBezTo>
                    <a:pt x="661" y="5136"/>
                    <a:pt x="734" y="5092"/>
                    <a:pt x="760" y="5006"/>
                  </a:cubicBezTo>
                  <a:cubicBezTo>
                    <a:pt x="985" y="4316"/>
                    <a:pt x="916" y="3556"/>
                    <a:pt x="933" y="2831"/>
                  </a:cubicBezTo>
                  <a:cubicBezTo>
                    <a:pt x="933" y="1986"/>
                    <a:pt x="1054" y="1088"/>
                    <a:pt x="847" y="260"/>
                  </a:cubicBezTo>
                  <a:cubicBezTo>
                    <a:pt x="795" y="87"/>
                    <a:pt x="652" y="1"/>
                    <a:pt x="51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2" name="Google Shape;1242;p43"/>
            <p:cNvSpPr/>
            <p:nvPr/>
          </p:nvSpPr>
          <p:spPr>
            <a:xfrm>
              <a:off x="2425425" y="4293225"/>
              <a:ext cx="132475" cy="80100"/>
            </a:xfrm>
            <a:custGeom>
              <a:avLst/>
              <a:gdLst/>
              <a:ahLst/>
              <a:cxnLst/>
              <a:rect l="l" t="t" r="r" b="b"/>
              <a:pathLst>
                <a:path w="5299" h="3204" extrusionOk="0">
                  <a:moveTo>
                    <a:pt x="2922" y="0"/>
                  </a:moveTo>
                  <a:cubicBezTo>
                    <a:pt x="2878" y="0"/>
                    <a:pt x="2835" y="6"/>
                    <a:pt x="2792" y="20"/>
                  </a:cubicBezTo>
                  <a:cubicBezTo>
                    <a:pt x="2223" y="210"/>
                    <a:pt x="1878" y="676"/>
                    <a:pt x="1481" y="1090"/>
                  </a:cubicBezTo>
                  <a:cubicBezTo>
                    <a:pt x="946" y="1660"/>
                    <a:pt x="462" y="2281"/>
                    <a:pt x="65" y="2937"/>
                  </a:cubicBezTo>
                  <a:cubicBezTo>
                    <a:pt x="0" y="3080"/>
                    <a:pt x="112" y="3204"/>
                    <a:pt x="238" y="3204"/>
                  </a:cubicBezTo>
                  <a:cubicBezTo>
                    <a:pt x="279" y="3204"/>
                    <a:pt x="321" y="3191"/>
                    <a:pt x="359" y="3161"/>
                  </a:cubicBezTo>
                  <a:cubicBezTo>
                    <a:pt x="1049" y="2471"/>
                    <a:pt x="1671" y="1746"/>
                    <a:pt x="2395" y="1090"/>
                  </a:cubicBezTo>
                  <a:cubicBezTo>
                    <a:pt x="2564" y="937"/>
                    <a:pt x="2709" y="876"/>
                    <a:pt x="2840" y="876"/>
                  </a:cubicBezTo>
                  <a:cubicBezTo>
                    <a:pt x="3166" y="876"/>
                    <a:pt x="3402" y="1255"/>
                    <a:pt x="3673" y="1539"/>
                  </a:cubicBezTo>
                  <a:cubicBezTo>
                    <a:pt x="4035" y="1918"/>
                    <a:pt x="4346" y="2367"/>
                    <a:pt x="4726" y="2747"/>
                  </a:cubicBezTo>
                  <a:cubicBezTo>
                    <a:pt x="4792" y="2813"/>
                    <a:pt x="4863" y="2841"/>
                    <a:pt x="4931" y="2841"/>
                  </a:cubicBezTo>
                  <a:cubicBezTo>
                    <a:pt x="5130" y="2841"/>
                    <a:pt x="5299" y="2603"/>
                    <a:pt x="5209" y="2384"/>
                  </a:cubicBezTo>
                  <a:cubicBezTo>
                    <a:pt x="4898" y="1763"/>
                    <a:pt x="4484" y="1211"/>
                    <a:pt x="3983" y="745"/>
                  </a:cubicBezTo>
                  <a:cubicBezTo>
                    <a:pt x="3781" y="527"/>
                    <a:pt x="3326" y="0"/>
                    <a:pt x="292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3" name="Google Shape;1243;p43"/>
            <p:cNvSpPr/>
            <p:nvPr/>
          </p:nvSpPr>
          <p:spPr>
            <a:xfrm>
              <a:off x="2627250" y="4310225"/>
              <a:ext cx="24625" cy="127300"/>
            </a:xfrm>
            <a:custGeom>
              <a:avLst/>
              <a:gdLst/>
              <a:ahLst/>
              <a:cxnLst/>
              <a:rect l="l" t="t" r="r" b="b"/>
              <a:pathLst>
                <a:path w="985" h="5092" extrusionOk="0">
                  <a:moveTo>
                    <a:pt x="484" y="0"/>
                  </a:moveTo>
                  <a:cubicBezTo>
                    <a:pt x="372" y="0"/>
                    <a:pt x="260" y="73"/>
                    <a:pt x="260" y="220"/>
                  </a:cubicBezTo>
                  <a:cubicBezTo>
                    <a:pt x="87" y="1704"/>
                    <a:pt x="1" y="3430"/>
                    <a:pt x="225" y="4898"/>
                  </a:cubicBezTo>
                  <a:cubicBezTo>
                    <a:pt x="260" y="5027"/>
                    <a:pt x="372" y="5092"/>
                    <a:pt x="484" y="5092"/>
                  </a:cubicBezTo>
                  <a:cubicBezTo>
                    <a:pt x="596" y="5092"/>
                    <a:pt x="709" y="5027"/>
                    <a:pt x="743" y="4898"/>
                  </a:cubicBezTo>
                  <a:cubicBezTo>
                    <a:pt x="985" y="3430"/>
                    <a:pt x="881" y="1704"/>
                    <a:pt x="709" y="220"/>
                  </a:cubicBezTo>
                  <a:cubicBezTo>
                    <a:pt x="709" y="73"/>
                    <a:pt x="596" y="0"/>
                    <a:pt x="48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4" name="Google Shape;1244;p43"/>
            <p:cNvSpPr/>
            <p:nvPr/>
          </p:nvSpPr>
          <p:spPr>
            <a:xfrm>
              <a:off x="2598350" y="4384175"/>
              <a:ext cx="93525" cy="60325"/>
            </a:xfrm>
            <a:custGeom>
              <a:avLst/>
              <a:gdLst/>
              <a:ahLst/>
              <a:cxnLst/>
              <a:rect l="l" t="t" r="r" b="b"/>
              <a:pathLst>
                <a:path w="3741" h="2413" extrusionOk="0">
                  <a:moveTo>
                    <a:pt x="3492" y="0"/>
                  </a:moveTo>
                  <a:cubicBezTo>
                    <a:pt x="3458" y="0"/>
                    <a:pt x="3421" y="13"/>
                    <a:pt x="3383" y="41"/>
                  </a:cubicBezTo>
                  <a:cubicBezTo>
                    <a:pt x="2800" y="490"/>
                    <a:pt x="2281" y="1030"/>
                    <a:pt x="1861" y="1627"/>
                  </a:cubicBezTo>
                  <a:lnTo>
                    <a:pt x="1861" y="1627"/>
                  </a:lnTo>
                  <a:cubicBezTo>
                    <a:pt x="1621" y="1496"/>
                    <a:pt x="1380" y="1368"/>
                    <a:pt x="1157" y="1232"/>
                  </a:cubicBezTo>
                  <a:cubicBezTo>
                    <a:pt x="829" y="1025"/>
                    <a:pt x="553" y="731"/>
                    <a:pt x="156" y="680"/>
                  </a:cubicBezTo>
                  <a:cubicBezTo>
                    <a:pt x="87" y="680"/>
                    <a:pt x="0" y="714"/>
                    <a:pt x="35" y="800"/>
                  </a:cubicBezTo>
                  <a:cubicBezTo>
                    <a:pt x="242" y="1456"/>
                    <a:pt x="1226" y="1991"/>
                    <a:pt x="1795" y="2371"/>
                  </a:cubicBezTo>
                  <a:cubicBezTo>
                    <a:pt x="1846" y="2399"/>
                    <a:pt x="1902" y="2413"/>
                    <a:pt x="1958" y="2413"/>
                  </a:cubicBezTo>
                  <a:cubicBezTo>
                    <a:pt x="2075" y="2413"/>
                    <a:pt x="2192" y="2355"/>
                    <a:pt x="2261" y="2250"/>
                  </a:cubicBezTo>
                  <a:cubicBezTo>
                    <a:pt x="2693" y="1594"/>
                    <a:pt x="3159" y="990"/>
                    <a:pt x="3642" y="386"/>
                  </a:cubicBezTo>
                  <a:cubicBezTo>
                    <a:pt x="3741" y="245"/>
                    <a:pt x="3644" y="0"/>
                    <a:pt x="349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5" name="Google Shape;1245;p43"/>
            <p:cNvSpPr/>
            <p:nvPr/>
          </p:nvSpPr>
          <p:spPr>
            <a:xfrm>
              <a:off x="2464200" y="4528150"/>
              <a:ext cx="32075" cy="23300"/>
            </a:xfrm>
            <a:custGeom>
              <a:avLst/>
              <a:gdLst/>
              <a:ahLst/>
              <a:cxnLst/>
              <a:rect l="l" t="t" r="r" b="b"/>
              <a:pathLst>
                <a:path w="1283" h="932" extrusionOk="0">
                  <a:moveTo>
                    <a:pt x="1143" y="1"/>
                  </a:moveTo>
                  <a:cubicBezTo>
                    <a:pt x="1130" y="1"/>
                    <a:pt x="1116" y="4"/>
                    <a:pt x="1103" y="12"/>
                  </a:cubicBezTo>
                  <a:cubicBezTo>
                    <a:pt x="758" y="237"/>
                    <a:pt x="413" y="478"/>
                    <a:pt x="85" y="737"/>
                  </a:cubicBezTo>
                  <a:cubicBezTo>
                    <a:pt x="0" y="794"/>
                    <a:pt x="55" y="932"/>
                    <a:pt x="144" y="932"/>
                  </a:cubicBezTo>
                  <a:cubicBezTo>
                    <a:pt x="163" y="932"/>
                    <a:pt x="184" y="925"/>
                    <a:pt x="206" y="910"/>
                  </a:cubicBezTo>
                  <a:cubicBezTo>
                    <a:pt x="551" y="685"/>
                    <a:pt x="896" y="444"/>
                    <a:pt x="1224" y="168"/>
                  </a:cubicBezTo>
                  <a:cubicBezTo>
                    <a:pt x="1283" y="109"/>
                    <a:pt x="1217" y="1"/>
                    <a:pt x="114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6" name="Google Shape;1246;p43"/>
            <p:cNvSpPr/>
            <p:nvPr/>
          </p:nvSpPr>
          <p:spPr>
            <a:xfrm>
              <a:off x="2480575" y="4483450"/>
              <a:ext cx="98725" cy="76625"/>
            </a:xfrm>
            <a:custGeom>
              <a:avLst/>
              <a:gdLst/>
              <a:ahLst/>
              <a:cxnLst/>
              <a:rect l="l" t="t" r="r" b="b"/>
              <a:pathLst>
                <a:path w="3949" h="3065" extrusionOk="0">
                  <a:moveTo>
                    <a:pt x="3748" y="1"/>
                  </a:moveTo>
                  <a:cubicBezTo>
                    <a:pt x="3725" y="1"/>
                    <a:pt x="3700" y="7"/>
                    <a:pt x="3676" y="22"/>
                  </a:cubicBezTo>
                  <a:cubicBezTo>
                    <a:pt x="2399" y="851"/>
                    <a:pt x="1260" y="1904"/>
                    <a:pt x="86" y="2853"/>
                  </a:cubicBezTo>
                  <a:cubicBezTo>
                    <a:pt x="1" y="2924"/>
                    <a:pt x="79" y="3065"/>
                    <a:pt x="177" y="3065"/>
                  </a:cubicBezTo>
                  <a:cubicBezTo>
                    <a:pt x="198" y="3065"/>
                    <a:pt x="220" y="3058"/>
                    <a:pt x="241" y="3043"/>
                  </a:cubicBezTo>
                  <a:cubicBezTo>
                    <a:pt x="1449" y="2145"/>
                    <a:pt x="2744" y="1282"/>
                    <a:pt x="3849" y="264"/>
                  </a:cubicBezTo>
                  <a:cubicBezTo>
                    <a:pt x="3948" y="150"/>
                    <a:pt x="3860" y="1"/>
                    <a:pt x="3748"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7" name="Google Shape;1247;p43"/>
            <p:cNvSpPr/>
            <p:nvPr/>
          </p:nvSpPr>
          <p:spPr>
            <a:xfrm>
              <a:off x="2573700" y="4465100"/>
              <a:ext cx="110925" cy="73175"/>
            </a:xfrm>
            <a:custGeom>
              <a:avLst/>
              <a:gdLst/>
              <a:ahLst/>
              <a:cxnLst/>
              <a:rect l="l" t="t" r="r" b="b"/>
              <a:pathLst>
                <a:path w="4437" h="2927" extrusionOk="0">
                  <a:moveTo>
                    <a:pt x="4241" y="0"/>
                  </a:moveTo>
                  <a:cubicBezTo>
                    <a:pt x="4222" y="0"/>
                    <a:pt x="4201" y="5"/>
                    <a:pt x="4180" y="14"/>
                  </a:cubicBezTo>
                  <a:cubicBezTo>
                    <a:pt x="2730" y="739"/>
                    <a:pt x="1314" y="1775"/>
                    <a:pt x="72" y="2793"/>
                  </a:cubicBezTo>
                  <a:cubicBezTo>
                    <a:pt x="0" y="2836"/>
                    <a:pt x="59" y="2927"/>
                    <a:pt x="121" y="2927"/>
                  </a:cubicBezTo>
                  <a:cubicBezTo>
                    <a:pt x="134" y="2927"/>
                    <a:pt x="146" y="2923"/>
                    <a:pt x="158" y="2914"/>
                  </a:cubicBezTo>
                  <a:cubicBezTo>
                    <a:pt x="1556" y="2085"/>
                    <a:pt x="3023" y="1240"/>
                    <a:pt x="4318" y="256"/>
                  </a:cubicBezTo>
                  <a:cubicBezTo>
                    <a:pt x="4437" y="167"/>
                    <a:pt x="4363" y="0"/>
                    <a:pt x="4241"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8" name="Google Shape;1248;p43"/>
            <p:cNvSpPr/>
            <p:nvPr/>
          </p:nvSpPr>
          <p:spPr>
            <a:xfrm>
              <a:off x="2639675" y="4467500"/>
              <a:ext cx="85450" cy="63400"/>
            </a:xfrm>
            <a:custGeom>
              <a:avLst/>
              <a:gdLst/>
              <a:ahLst/>
              <a:cxnLst/>
              <a:rect l="l" t="t" r="r" b="b"/>
              <a:pathLst>
                <a:path w="3418" h="2536" extrusionOk="0">
                  <a:moveTo>
                    <a:pt x="3212" y="0"/>
                  </a:moveTo>
                  <a:cubicBezTo>
                    <a:pt x="3190" y="0"/>
                    <a:pt x="3167" y="7"/>
                    <a:pt x="3146" y="22"/>
                  </a:cubicBezTo>
                  <a:cubicBezTo>
                    <a:pt x="2058" y="712"/>
                    <a:pt x="1075" y="1575"/>
                    <a:pt x="73" y="2369"/>
                  </a:cubicBezTo>
                  <a:cubicBezTo>
                    <a:pt x="0" y="2428"/>
                    <a:pt x="64" y="2536"/>
                    <a:pt x="137" y="2536"/>
                  </a:cubicBezTo>
                  <a:cubicBezTo>
                    <a:pt x="150" y="2536"/>
                    <a:pt x="164" y="2532"/>
                    <a:pt x="177" y="2524"/>
                  </a:cubicBezTo>
                  <a:lnTo>
                    <a:pt x="177" y="2507"/>
                  </a:lnTo>
                  <a:cubicBezTo>
                    <a:pt x="1230" y="1782"/>
                    <a:pt x="2334" y="1075"/>
                    <a:pt x="3318" y="246"/>
                  </a:cubicBezTo>
                  <a:cubicBezTo>
                    <a:pt x="3418" y="147"/>
                    <a:pt x="3318" y="0"/>
                    <a:pt x="321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9" name="Google Shape;1249;p43"/>
            <p:cNvSpPr/>
            <p:nvPr/>
          </p:nvSpPr>
          <p:spPr>
            <a:xfrm>
              <a:off x="2678350" y="4525000"/>
              <a:ext cx="30175" cy="23950"/>
            </a:xfrm>
            <a:custGeom>
              <a:avLst/>
              <a:gdLst/>
              <a:ahLst/>
              <a:cxnLst/>
              <a:rect l="l" t="t" r="r" b="b"/>
              <a:pathLst>
                <a:path w="1207" h="958" extrusionOk="0">
                  <a:moveTo>
                    <a:pt x="1065" y="0"/>
                  </a:moveTo>
                  <a:cubicBezTo>
                    <a:pt x="1048" y="0"/>
                    <a:pt x="1030" y="5"/>
                    <a:pt x="1012" y="17"/>
                  </a:cubicBezTo>
                  <a:cubicBezTo>
                    <a:pt x="684" y="242"/>
                    <a:pt x="373" y="483"/>
                    <a:pt x="97" y="760"/>
                  </a:cubicBezTo>
                  <a:cubicBezTo>
                    <a:pt x="1" y="842"/>
                    <a:pt x="91" y="957"/>
                    <a:pt x="192" y="957"/>
                  </a:cubicBezTo>
                  <a:cubicBezTo>
                    <a:pt x="218" y="957"/>
                    <a:pt x="245" y="950"/>
                    <a:pt x="270" y="932"/>
                  </a:cubicBezTo>
                  <a:cubicBezTo>
                    <a:pt x="580" y="708"/>
                    <a:pt x="874" y="449"/>
                    <a:pt x="1150" y="190"/>
                  </a:cubicBezTo>
                  <a:cubicBezTo>
                    <a:pt x="1207" y="119"/>
                    <a:pt x="1146" y="0"/>
                    <a:pt x="106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50" name="Google Shape;1250;p43"/>
            <p:cNvSpPr/>
            <p:nvPr/>
          </p:nvSpPr>
          <p:spPr>
            <a:xfrm>
              <a:off x="2294450" y="4245775"/>
              <a:ext cx="145400" cy="103950"/>
            </a:xfrm>
            <a:custGeom>
              <a:avLst/>
              <a:gdLst/>
              <a:ahLst/>
              <a:cxnLst/>
              <a:rect l="l" t="t" r="r" b="b"/>
              <a:pathLst>
                <a:path w="5816" h="4158" extrusionOk="0">
                  <a:moveTo>
                    <a:pt x="5557" y="0"/>
                  </a:moveTo>
                  <a:cubicBezTo>
                    <a:pt x="5531" y="0"/>
                    <a:pt x="5504" y="6"/>
                    <a:pt x="5477" y="19"/>
                  </a:cubicBezTo>
                  <a:cubicBezTo>
                    <a:pt x="3544" y="1176"/>
                    <a:pt x="1732" y="2522"/>
                    <a:pt x="57" y="4024"/>
                  </a:cubicBezTo>
                  <a:cubicBezTo>
                    <a:pt x="0" y="4067"/>
                    <a:pt x="50" y="4157"/>
                    <a:pt x="108" y="4157"/>
                  </a:cubicBezTo>
                  <a:cubicBezTo>
                    <a:pt x="120" y="4157"/>
                    <a:pt x="132" y="4153"/>
                    <a:pt x="144" y="4144"/>
                  </a:cubicBezTo>
                  <a:lnTo>
                    <a:pt x="161" y="4144"/>
                  </a:lnTo>
                  <a:cubicBezTo>
                    <a:pt x="2111" y="3040"/>
                    <a:pt x="3975" y="1745"/>
                    <a:pt x="5684" y="296"/>
                  </a:cubicBezTo>
                  <a:cubicBezTo>
                    <a:pt x="5816" y="179"/>
                    <a:pt x="5700" y="0"/>
                    <a:pt x="5557"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51" name="Google Shape;1251;p43"/>
            <p:cNvSpPr/>
            <p:nvPr/>
          </p:nvSpPr>
          <p:spPr>
            <a:xfrm>
              <a:off x="2466575" y="4216000"/>
              <a:ext cx="21525" cy="19150"/>
            </a:xfrm>
            <a:custGeom>
              <a:avLst/>
              <a:gdLst/>
              <a:ahLst/>
              <a:cxnLst/>
              <a:rect l="l" t="t" r="r" b="b"/>
              <a:pathLst>
                <a:path w="861" h="766" extrusionOk="0">
                  <a:moveTo>
                    <a:pt x="679" y="1"/>
                  </a:moveTo>
                  <a:cubicBezTo>
                    <a:pt x="657" y="1"/>
                    <a:pt x="634" y="7"/>
                    <a:pt x="611" y="19"/>
                  </a:cubicBezTo>
                  <a:cubicBezTo>
                    <a:pt x="422" y="158"/>
                    <a:pt x="232" y="330"/>
                    <a:pt x="94" y="537"/>
                  </a:cubicBezTo>
                  <a:cubicBezTo>
                    <a:pt x="0" y="631"/>
                    <a:pt x="93" y="766"/>
                    <a:pt x="196" y="766"/>
                  </a:cubicBezTo>
                  <a:cubicBezTo>
                    <a:pt x="225" y="766"/>
                    <a:pt x="256" y="754"/>
                    <a:pt x="283" y="727"/>
                  </a:cubicBezTo>
                  <a:cubicBezTo>
                    <a:pt x="491" y="589"/>
                    <a:pt x="663" y="399"/>
                    <a:pt x="819" y="209"/>
                  </a:cubicBezTo>
                  <a:cubicBezTo>
                    <a:pt x="861" y="111"/>
                    <a:pt x="777" y="1"/>
                    <a:pt x="679"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52" name="Google Shape;1252;p43"/>
            <p:cNvSpPr/>
            <p:nvPr/>
          </p:nvSpPr>
          <p:spPr>
            <a:xfrm>
              <a:off x="2748500" y="4736400"/>
              <a:ext cx="86325" cy="15050"/>
            </a:xfrm>
            <a:custGeom>
              <a:avLst/>
              <a:gdLst/>
              <a:ahLst/>
              <a:cxnLst/>
              <a:rect l="l" t="t" r="r" b="b"/>
              <a:pathLst>
                <a:path w="3453" h="602" extrusionOk="0">
                  <a:moveTo>
                    <a:pt x="3264" y="1"/>
                  </a:moveTo>
                  <a:cubicBezTo>
                    <a:pt x="3258" y="1"/>
                    <a:pt x="3252" y="1"/>
                    <a:pt x="3246" y="1"/>
                  </a:cubicBezTo>
                  <a:cubicBezTo>
                    <a:pt x="2247" y="100"/>
                    <a:pt x="1295" y="244"/>
                    <a:pt x="287" y="244"/>
                  </a:cubicBezTo>
                  <a:cubicBezTo>
                    <a:pt x="232" y="244"/>
                    <a:pt x="177" y="244"/>
                    <a:pt x="122" y="243"/>
                  </a:cubicBezTo>
                  <a:cubicBezTo>
                    <a:pt x="18" y="243"/>
                    <a:pt x="1" y="398"/>
                    <a:pt x="104" y="433"/>
                  </a:cubicBezTo>
                  <a:cubicBezTo>
                    <a:pt x="583" y="538"/>
                    <a:pt x="1097" y="602"/>
                    <a:pt x="1610" y="602"/>
                  </a:cubicBezTo>
                  <a:cubicBezTo>
                    <a:pt x="2188" y="602"/>
                    <a:pt x="2767" y="521"/>
                    <a:pt x="3297" y="329"/>
                  </a:cubicBezTo>
                  <a:cubicBezTo>
                    <a:pt x="3448" y="262"/>
                    <a:pt x="3453" y="1"/>
                    <a:pt x="326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53" name="Google Shape;1253;p43"/>
            <p:cNvSpPr/>
            <p:nvPr/>
          </p:nvSpPr>
          <p:spPr>
            <a:xfrm>
              <a:off x="2858375" y="4734950"/>
              <a:ext cx="24600" cy="9925"/>
            </a:xfrm>
            <a:custGeom>
              <a:avLst/>
              <a:gdLst/>
              <a:ahLst/>
              <a:cxnLst/>
              <a:rect l="l" t="t" r="r" b="b"/>
              <a:pathLst>
                <a:path w="984" h="397" extrusionOk="0">
                  <a:moveTo>
                    <a:pt x="219" y="1"/>
                  </a:moveTo>
                  <a:cubicBezTo>
                    <a:pt x="86" y="1"/>
                    <a:pt x="0" y="197"/>
                    <a:pt x="145" y="284"/>
                  </a:cubicBezTo>
                  <a:cubicBezTo>
                    <a:pt x="264" y="357"/>
                    <a:pt x="403" y="396"/>
                    <a:pt x="543" y="396"/>
                  </a:cubicBezTo>
                  <a:cubicBezTo>
                    <a:pt x="667" y="396"/>
                    <a:pt x="791" y="366"/>
                    <a:pt x="905" y="301"/>
                  </a:cubicBezTo>
                  <a:cubicBezTo>
                    <a:pt x="984" y="253"/>
                    <a:pt x="961" y="90"/>
                    <a:pt x="864" y="90"/>
                  </a:cubicBezTo>
                  <a:cubicBezTo>
                    <a:pt x="855" y="90"/>
                    <a:pt x="845" y="91"/>
                    <a:pt x="835" y="94"/>
                  </a:cubicBezTo>
                  <a:cubicBezTo>
                    <a:pt x="789" y="103"/>
                    <a:pt x="742" y="107"/>
                    <a:pt x="694" y="107"/>
                  </a:cubicBezTo>
                  <a:cubicBezTo>
                    <a:pt x="562" y="107"/>
                    <a:pt x="427" y="75"/>
                    <a:pt x="300" y="25"/>
                  </a:cubicBezTo>
                  <a:cubicBezTo>
                    <a:pt x="273" y="8"/>
                    <a:pt x="245" y="1"/>
                    <a:pt x="219"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254" name="Google Shape;1254;p43"/>
          <p:cNvGrpSpPr/>
          <p:nvPr/>
        </p:nvGrpSpPr>
        <p:grpSpPr>
          <a:xfrm rot="2452624">
            <a:off x="9826568" y="943710"/>
            <a:ext cx="1646716" cy="731925"/>
            <a:chOff x="2602675" y="4986175"/>
            <a:chExt cx="973450" cy="432675"/>
          </a:xfrm>
        </p:grpSpPr>
        <p:sp>
          <p:nvSpPr>
            <p:cNvPr id="1255" name="Google Shape;1255;p43"/>
            <p:cNvSpPr/>
            <p:nvPr/>
          </p:nvSpPr>
          <p:spPr>
            <a:xfrm>
              <a:off x="3160150" y="5011075"/>
              <a:ext cx="392250" cy="390975"/>
            </a:xfrm>
            <a:custGeom>
              <a:avLst/>
              <a:gdLst/>
              <a:ahLst/>
              <a:cxnLst/>
              <a:rect l="l" t="t" r="r" b="b"/>
              <a:pathLst>
                <a:path w="15690" h="15639" extrusionOk="0">
                  <a:moveTo>
                    <a:pt x="8013" y="3271"/>
                  </a:moveTo>
                  <a:cubicBezTo>
                    <a:pt x="8563" y="3271"/>
                    <a:pt x="9118" y="3373"/>
                    <a:pt x="9649" y="3582"/>
                  </a:cubicBezTo>
                  <a:cubicBezTo>
                    <a:pt x="11237" y="4272"/>
                    <a:pt x="12289" y="5808"/>
                    <a:pt x="12393" y="7534"/>
                  </a:cubicBezTo>
                  <a:cubicBezTo>
                    <a:pt x="12427" y="9277"/>
                    <a:pt x="11513" y="10900"/>
                    <a:pt x="10011" y="11763"/>
                  </a:cubicBezTo>
                  <a:cubicBezTo>
                    <a:pt x="9271" y="12166"/>
                    <a:pt x="8453" y="12369"/>
                    <a:pt x="7635" y="12369"/>
                  </a:cubicBezTo>
                  <a:cubicBezTo>
                    <a:pt x="6774" y="12369"/>
                    <a:pt x="5914" y="12145"/>
                    <a:pt x="5144" y="11694"/>
                  </a:cubicBezTo>
                  <a:cubicBezTo>
                    <a:pt x="4471" y="11314"/>
                    <a:pt x="3918" y="10727"/>
                    <a:pt x="3608" y="10002"/>
                  </a:cubicBezTo>
                  <a:cubicBezTo>
                    <a:pt x="3297" y="9243"/>
                    <a:pt x="3332" y="8380"/>
                    <a:pt x="3487" y="7586"/>
                  </a:cubicBezTo>
                  <a:cubicBezTo>
                    <a:pt x="3694" y="6447"/>
                    <a:pt x="4126" y="5342"/>
                    <a:pt x="4937" y="4514"/>
                  </a:cubicBezTo>
                  <a:cubicBezTo>
                    <a:pt x="5773" y="3701"/>
                    <a:pt x="6882" y="3271"/>
                    <a:pt x="8013" y="3271"/>
                  </a:cubicBezTo>
                  <a:close/>
                  <a:moveTo>
                    <a:pt x="8130" y="1"/>
                  </a:moveTo>
                  <a:cubicBezTo>
                    <a:pt x="6168" y="1"/>
                    <a:pt x="4197" y="754"/>
                    <a:pt x="2814" y="2149"/>
                  </a:cubicBezTo>
                  <a:cubicBezTo>
                    <a:pt x="1433" y="3547"/>
                    <a:pt x="674" y="5463"/>
                    <a:pt x="311" y="7413"/>
                  </a:cubicBezTo>
                  <a:cubicBezTo>
                    <a:pt x="52" y="8794"/>
                    <a:pt x="1" y="10278"/>
                    <a:pt x="536" y="11590"/>
                  </a:cubicBezTo>
                  <a:cubicBezTo>
                    <a:pt x="1036" y="12815"/>
                    <a:pt x="2037" y="13799"/>
                    <a:pt x="3194" y="14490"/>
                  </a:cubicBezTo>
                  <a:cubicBezTo>
                    <a:pt x="4518" y="15254"/>
                    <a:pt x="5997" y="15638"/>
                    <a:pt x="7479" y="15638"/>
                  </a:cubicBezTo>
                  <a:cubicBezTo>
                    <a:pt x="8876" y="15638"/>
                    <a:pt x="10275" y="15297"/>
                    <a:pt x="11547" y="14610"/>
                  </a:cubicBezTo>
                  <a:cubicBezTo>
                    <a:pt x="14119" y="13109"/>
                    <a:pt x="15690" y="10330"/>
                    <a:pt x="15620" y="7361"/>
                  </a:cubicBezTo>
                  <a:cubicBezTo>
                    <a:pt x="15517" y="4445"/>
                    <a:pt x="13601" y="1648"/>
                    <a:pt x="10909" y="544"/>
                  </a:cubicBezTo>
                  <a:cubicBezTo>
                    <a:pt x="10030" y="178"/>
                    <a:pt x="9081" y="1"/>
                    <a:pt x="8130" y="1"/>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1256" name="Google Shape;1256;p43"/>
            <p:cNvSpPr/>
            <p:nvPr/>
          </p:nvSpPr>
          <p:spPr>
            <a:xfrm>
              <a:off x="2605250" y="5066525"/>
              <a:ext cx="142850" cy="133500"/>
            </a:xfrm>
            <a:custGeom>
              <a:avLst/>
              <a:gdLst/>
              <a:ahLst/>
              <a:cxnLst/>
              <a:rect l="l" t="t" r="r" b="b"/>
              <a:pathLst>
                <a:path w="5714" h="5340" extrusionOk="0">
                  <a:moveTo>
                    <a:pt x="1675" y="0"/>
                  </a:moveTo>
                  <a:cubicBezTo>
                    <a:pt x="1261" y="949"/>
                    <a:pt x="846" y="1881"/>
                    <a:pt x="432" y="2831"/>
                  </a:cubicBezTo>
                  <a:cubicBezTo>
                    <a:pt x="225" y="3331"/>
                    <a:pt x="1" y="3935"/>
                    <a:pt x="294" y="4384"/>
                  </a:cubicBezTo>
                  <a:cubicBezTo>
                    <a:pt x="536" y="4781"/>
                    <a:pt x="1053" y="4902"/>
                    <a:pt x="1519" y="4988"/>
                  </a:cubicBezTo>
                  <a:lnTo>
                    <a:pt x="3021" y="5264"/>
                  </a:lnTo>
                  <a:cubicBezTo>
                    <a:pt x="3222" y="5306"/>
                    <a:pt x="3431" y="5340"/>
                    <a:pt x="3635" y="5340"/>
                  </a:cubicBezTo>
                  <a:cubicBezTo>
                    <a:pt x="3850" y="5340"/>
                    <a:pt x="4060" y="5302"/>
                    <a:pt x="4247" y="5195"/>
                  </a:cubicBezTo>
                  <a:cubicBezTo>
                    <a:pt x="4609" y="4971"/>
                    <a:pt x="4747" y="4539"/>
                    <a:pt x="4868" y="4125"/>
                  </a:cubicBezTo>
                  <a:cubicBezTo>
                    <a:pt x="5058" y="3452"/>
                    <a:pt x="5248" y="2762"/>
                    <a:pt x="5455" y="2088"/>
                  </a:cubicBezTo>
                  <a:cubicBezTo>
                    <a:pt x="5714" y="1674"/>
                    <a:pt x="5437" y="1122"/>
                    <a:pt x="4954" y="1087"/>
                  </a:cubicBezTo>
                  <a:lnTo>
                    <a:pt x="2141" y="138"/>
                  </a:lnTo>
                  <a:lnTo>
                    <a:pt x="1675" y="0"/>
                  </a:ln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1257" name="Google Shape;1257;p43"/>
            <p:cNvSpPr/>
            <p:nvPr/>
          </p:nvSpPr>
          <p:spPr>
            <a:xfrm>
              <a:off x="2780000" y="5122600"/>
              <a:ext cx="80725" cy="67975"/>
            </a:xfrm>
            <a:custGeom>
              <a:avLst/>
              <a:gdLst/>
              <a:ahLst/>
              <a:cxnLst/>
              <a:rect l="l" t="t" r="r" b="b"/>
              <a:pathLst>
                <a:path w="3229" h="2719" extrusionOk="0">
                  <a:moveTo>
                    <a:pt x="570" y="1"/>
                  </a:moveTo>
                  <a:cubicBezTo>
                    <a:pt x="277" y="691"/>
                    <a:pt x="1" y="1537"/>
                    <a:pt x="432" y="2158"/>
                  </a:cubicBezTo>
                  <a:cubicBezTo>
                    <a:pt x="605" y="2400"/>
                    <a:pt x="864" y="2572"/>
                    <a:pt x="1157" y="2659"/>
                  </a:cubicBezTo>
                  <a:cubicBezTo>
                    <a:pt x="1299" y="2699"/>
                    <a:pt x="1444" y="2718"/>
                    <a:pt x="1587" y="2718"/>
                  </a:cubicBezTo>
                  <a:cubicBezTo>
                    <a:pt x="2000" y="2718"/>
                    <a:pt x="2403" y="2557"/>
                    <a:pt x="2711" y="2262"/>
                  </a:cubicBezTo>
                  <a:cubicBezTo>
                    <a:pt x="3108" y="1830"/>
                    <a:pt x="3228" y="1243"/>
                    <a:pt x="3038" y="691"/>
                  </a:cubicBezTo>
                  <a:lnTo>
                    <a:pt x="570" y="1"/>
                  </a:ln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1258" name="Google Shape;1258;p43"/>
            <p:cNvSpPr/>
            <p:nvPr/>
          </p:nvSpPr>
          <p:spPr>
            <a:xfrm>
              <a:off x="3160150" y="5011075"/>
              <a:ext cx="392250" cy="390975"/>
            </a:xfrm>
            <a:custGeom>
              <a:avLst/>
              <a:gdLst/>
              <a:ahLst/>
              <a:cxnLst/>
              <a:rect l="l" t="t" r="r" b="b"/>
              <a:pathLst>
                <a:path w="15690" h="15639" extrusionOk="0">
                  <a:moveTo>
                    <a:pt x="8017" y="3420"/>
                  </a:moveTo>
                  <a:cubicBezTo>
                    <a:pt x="8544" y="3420"/>
                    <a:pt x="9075" y="3518"/>
                    <a:pt x="9580" y="3720"/>
                  </a:cubicBezTo>
                  <a:cubicBezTo>
                    <a:pt x="11116" y="4393"/>
                    <a:pt x="12134" y="5877"/>
                    <a:pt x="12220" y="7551"/>
                  </a:cubicBezTo>
                  <a:cubicBezTo>
                    <a:pt x="12255" y="9225"/>
                    <a:pt x="11375" y="10779"/>
                    <a:pt x="9925" y="11625"/>
                  </a:cubicBezTo>
                  <a:cubicBezTo>
                    <a:pt x="9211" y="12011"/>
                    <a:pt x="8423" y="12205"/>
                    <a:pt x="7637" y="12205"/>
                  </a:cubicBezTo>
                  <a:cubicBezTo>
                    <a:pt x="6809" y="12205"/>
                    <a:pt x="5983" y="11990"/>
                    <a:pt x="5247" y="11556"/>
                  </a:cubicBezTo>
                  <a:cubicBezTo>
                    <a:pt x="4574" y="11193"/>
                    <a:pt x="4057" y="10624"/>
                    <a:pt x="3763" y="9933"/>
                  </a:cubicBezTo>
                  <a:cubicBezTo>
                    <a:pt x="3452" y="9191"/>
                    <a:pt x="3487" y="8362"/>
                    <a:pt x="3642" y="7586"/>
                  </a:cubicBezTo>
                  <a:cubicBezTo>
                    <a:pt x="3832" y="6516"/>
                    <a:pt x="4264" y="5428"/>
                    <a:pt x="5040" y="4634"/>
                  </a:cubicBezTo>
                  <a:cubicBezTo>
                    <a:pt x="5844" y="3842"/>
                    <a:pt x="6923" y="3420"/>
                    <a:pt x="8017" y="3420"/>
                  </a:cubicBezTo>
                  <a:close/>
                  <a:moveTo>
                    <a:pt x="8130" y="1"/>
                  </a:moveTo>
                  <a:cubicBezTo>
                    <a:pt x="6168" y="1"/>
                    <a:pt x="4197" y="754"/>
                    <a:pt x="2814" y="2149"/>
                  </a:cubicBezTo>
                  <a:cubicBezTo>
                    <a:pt x="1433" y="3547"/>
                    <a:pt x="674" y="5463"/>
                    <a:pt x="311" y="7413"/>
                  </a:cubicBezTo>
                  <a:cubicBezTo>
                    <a:pt x="52" y="8794"/>
                    <a:pt x="1" y="10278"/>
                    <a:pt x="536" y="11590"/>
                  </a:cubicBezTo>
                  <a:cubicBezTo>
                    <a:pt x="1036" y="12815"/>
                    <a:pt x="2037" y="13799"/>
                    <a:pt x="3194" y="14490"/>
                  </a:cubicBezTo>
                  <a:cubicBezTo>
                    <a:pt x="4518" y="15254"/>
                    <a:pt x="5997" y="15638"/>
                    <a:pt x="7479" y="15638"/>
                  </a:cubicBezTo>
                  <a:cubicBezTo>
                    <a:pt x="8876" y="15638"/>
                    <a:pt x="10275" y="15297"/>
                    <a:pt x="11547" y="14610"/>
                  </a:cubicBezTo>
                  <a:cubicBezTo>
                    <a:pt x="14119" y="13109"/>
                    <a:pt x="15690" y="10330"/>
                    <a:pt x="15620" y="7361"/>
                  </a:cubicBezTo>
                  <a:cubicBezTo>
                    <a:pt x="15517" y="4445"/>
                    <a:pt x="13601" y="1648"/>
                    <a:pt x="10909" y="544"/>
                  </a:cubicBezTo>
                  <a:cubicBezTo>
                    <a:pt x="10030" y="178"/>
                    <a:pt x="9081" y="1"/>
                    <a:pt x="8130" y="1"/>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1259" name="Google Shape;1259;p43"/>
            <p:cNvSpPr/>
            <p:nvPr/>
          </p:nvSpPr>
          <p:spPr>
            <a:xfrm>
              <a:off x="3153900" y="5004575"/>
              <a:ext cx="422225" cy="414275"/>
            </a:xfrm>
            <a:custGeom>
              <a:avLst/>
              <a:gdLst/>
              <a:ahLst/>
              <a:cxnLst/>
              <a:rect l="l" t="t" r="r" b="b"/>
              <a:pathLst>
                <a:path w="16889" h="16571" extrusionOk="0">
                  <a:moveTo>
                    <a:pt x="8615" y="512"/>
                  </a:moveTo>
                  <a:cubicBezTo>
                    <a:pt x="9760" y="512"/>
                    <a:pt x="10905" y="780"/>
                    <a:pt x="11953" y="1304"/>
                  </a:cubicBezTo>
                  <a:cubicBezTo>
                    <a:pt x="13955" y="2288"/>
                    <a:pt x="14938" y="4342"/>
                    <a:pt x="15456" y="6413"/>
                  </a:cubicBezTo>
                  <a:cubicBezTo>
                    <a:pt x="16647" y="10987"/>
                    <a:pt x="13558" y="15078"/>
                    <a:pt x="9070" y="15906"/>
                  </a:cubicBezTo>
                  <a:cubicBezTo>
                    <a:pt x="8642" y="15984"/>
                    <a:pt x="8217" y="16021"/>
                    <a:pt x="7798" y="16021"/>
                  </a:cubicBezTo>
                  <a:cubicBezTo>
                    <a:pt x="4222" y="16021"/>
                    <a:pt x="1079" y="13299"/>
                    <a:pt x="448" y="9758"/>
                  </a:cubicBezTo>
                  <a:lnTo>
                    <a:pt x="448" y="9758"/>
                  </a:lnTo>
                  <a:cubicBezTo>
                    <a:pt x="460" y="9760"/>
                    <a:pt x="472" y="9762"/>
                    <a:pt x="484" y="9762"/>
                  </a:cubicBezTo>
                  <a:cubicBezTo>
                    <a:pt x="561" y="9762"/>
                    <a:pt x="639" y="9710"/>
                    <a:pt x="647" y="9606"/>
                  </a:cubicBezTo>
                  <a:cubicBezTo>
                    <a:pt x="717" y="5809"/>
                    <a:pt x="2805" y="1926"/>
                    <a:pt x="6637" y="787"/>
                  </a:cubicBezTo>
                  <a:cubicBezTo>
                    <a:pt x="7284" y="603"/>
                    <a:pt x="7949" y="512"/>
                    <a:pt x="8615" y="512"/>
                  </a:cubicBezTo>
                  <a:close/>
                  <a:moveTo>
                    <a:pt x="8702" y="0"/>
                  </a:moveTo>
                  <a:cubicBezTo>
                    <a:pt x="8296" y="0"/>
                    <a:pt x="7889" y="32"/>
                    <a:pt x="7482" y="96"/>
                  </a:cubicBezTo>
                  <a:cubicBezTo>
                    <a:pt x="3118" y="843"/>
                    <a:pt x="445" y="4875"/>
                    <a:pt x="322" y="9096"/>
                  </a:cubicBezTo>
                  <a:lnTo>
                    <a:pt x="322" y="9096"/>
                  </a:lnTo>
                  <a:cubicBezTo>
                    <a:pt x="283" y="9056"/>
                    <a:pt x="226" y="9035"/>
                    <a:pt x="172" y="9035"/>
                  </a:cubicBezTo>
                  <a:cubicBezTo>
                    <a:pt x="83" y="9035"/>
                    <a:pt x="0" y="9091"/>
                    <a:pt x="9" y="9209"/>
                  </a:cubicBezTo>
                  <a:lnTo>
                    <a:pt x="9" y="9227"/>
                  </a:lnTo>
                  <a:cubicBezTo>
                    <a:pt x="227" y="13501"/>
                    <a:pt x="3879" y="16570"/>
                    <a:pt x="8041" y="16570"/>
                  </a:cubicBezTo>
                  <a:cubicBezTo>
                    <a:pt x="8165" y="16570"/>
                    <a:pt x="8290" y="16567"/>
                    <a:pt x="8414" y="16562"/>
                  </a:cubicBezTo>
                  <a:cubicBezTo>
                    <a:pt x="13023" y="16338"/>
                    <a:pt x="16889" y="12161"/>
                    <a:pt x="16250" y="7501"/>
                  </a:cubicBezTo>
                  <a:cubicBezTo>
                    <a:pt x="15957" y="5343"/>
                    <a:pt x="15128" y="2927"/>
                    <a:pt x="13333" y="1546"/>
                  </a:cubicBezTo>
                  <a:cubicBezTo>
                    <a:pt x="11988" y="533"/>
                    <a:pt x="10363" y="0"/>
                    <a:pt x="870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0" name="Google Shape;1260;p43"/>
            <p:cNvSpPr/>
            <p:nvPr/>
          </p:nvSpPr>
          <p:spPr>
            <a:xfrm>
              <a:off x="3243200" y="5091525"/>
              <a:ext cx="244050" cy="240400"/>
            </a:xfrm>
            <a:custGeom>
              <a:avLst/>
              <a:gdLst/>
              <a:ahLst/>
              <a:cxnLst/>
              <a:rect l="l" t="t" r="r" b="b"/>
              <a:pathLst>
                <a:path w="9762" h="9616" extrusionOk="0">
                  <a:moveTo>
                    <a:pt x="5006" y="491"/>
                  </a:moveTo>
                  <a:cubicBezTo>
                    <a:pt x="6840" y="491"/>
                    <a:pt x="8201" y="1948"/>
                    <a:pt x="8708" y="3746"/>
                  </a:cubicBezTo>
                  <a:cubicBezTo>
                    <a:pt x="9451" y="6456"/>
                    <a:pt x="7397" y="8786"/>
                    <a:pt x="4756" y="9045"/>
                  </a:cubicBezTo>
                  <a:cubicBezTo>
                    <a:pt x="4629" y="9058"/>
                    <a:pt x="4503" y="9064"/>
                    <a:pt x="4378" y="9064"/>
                  </a:cubicBezTo>
                  <a:cubicBezTo>
                    <a:pt x="2418" y="9064"/>
                    <a:pt x="865" y="7542"/>
                    <a:pt x="444" y="5694"/>
                  </a:cubicBezTo>
                  <a:lnTo>
                    <a:pt x="444" y="5694"/>
                  </a:lnTo>
                  <a:cubicBezTo>
                    <a:pt x="488" y="5670"/>
                    <a:pt x="522" y="5625"/>
                    <a:pt x="527" y="5559"/>
                  </a:cubicBezTo>
                  <a:cubicBezTo>
                    <a:pt x="631" y="3401"/>
                    <a:pt x="1753" y="1313"/>
                    <a:pt x="3910" y="657"/>
                  </a:cubicBezTo>
                  <a:cubicBezTo>
                    <a:pt x="4291" y="544"/>
                    <a:pt x="4657" y="491"/>
                    <a:pt x="5006" y="491"/>
                  </a:cubicBezTo>
                  <a:close/>
                  <a:moveTo>
                    <a:pt x="5126" y="0"/>
                  </a:moveTo>
                  <a:cubicBezTo>
                    <a:pt x="4906" y="0"/>
                    <a:pt x="4679" y="17"/>
                    <a:pt x="4445" y="53"/>
                  </a:cubicBezTo>
                  <a:cubicBezTo>
                    <a:pt x="1871" y="446"/>
                    <a:pt x="293" y="2694"/>
                    <a:pt x="202" y="5168"/>
                  </a:cubicBezTo>
                  <a:lnTo>
                    <a:pt x="202" y="5168"/>
                  </a:lnTo>
                  <a:cubicBezTo>
                    <a:pt x="103" y="5169"/>
                    <a:pt x="0" y="5236"/>
                    <a:pt x="10" y="5352"/>
                  </a:cubicBezTo>
                  <a:cubicBezTo>
                    <a:pt x="129" y="7864"/>
                    <a:pt x="2213" y="9615"/>
                    <a:pt x="4684" y="9615"/>
                  </a:cubicBezTo>
                  <a:cubicBezTo>
                    <a:pt x="4708" y="9615"/>
                    <a:pt x="4732" y="9615"/>
                    <a:pt x="4756" y="9615"/>
                  </a:cubicBezTo>
                  <a:cubicBezTo>
                    <a:pt x="7397" y="9597"/>
                    <a:pt x="9761" y="7129"/>
                    <a:pt x="9399" y="4454"/>
                  </a:cubicBezTo>
                  <a:cubicBezTo>
                    <a:pt x="9082" y="2111"/>
                    <a:pt x="7560" y="0"/>
                    <a:pt x="512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1" name="Google Shape;1261;p43"/>
            <p:cNvSpPr/>
            <p:nvPr/>
          </p:nvSpPr>
          <p:spPr>
            <a:xfrm>
              <a:off x="2602675" y="4986175"/>
              <a:ext cx="585600" cy="229025"/>
            </a:xfrm>
            <a:custGeom>
              <a:avLst/>
              <a:gdLst/>
              <a:ahLst/>
              <a:cxnLst/>
              <a:rect l="l" t="t" r="r" b="b"/>
              <a:pathLst>
                <a:path w="23424" h="9161" extrusionOk="0">
                  <a:moveTo>
                    <a:pt x="2880" y="1"/>
                  </a:moveTo>
                  <a:cubicBezTo>
                    <a:pt x="2071" y="1"/>
                    <a:pt x="1060" y="171"/>
                    <a:pt x="690" y="867"/>
                  </a:cubicBezTo>
                  <a:cubicBezTo>
                    <a:pt x="138" y="1885"/>
                    <a:pt x="690" y="2817"/>
                    <a:pt x="1553" y="3404"/>
                  </a:cubicBezTo>
                  <a:cubicBezTo>
                    <a:pt x="2244" y="3870"/>
                    <a:pt x="3141" y="4060"/>
                    <a:pt x="3918" y="4284"/>
                  </a:cubicBezTo>
                  <a:cubicBezTo>
                    <a:pt x="5143" y="4629"/>
                    <a:pt x="6369" y="4975"/>
                    <a:pt x="7594" y="5320"/>
                  </a:cubicBezTo>
                  <a:cubicBezTo>
                    <a:pt x="10045" y="5993"/>
                    <a:pt x="12479" y="6666"/>
                    <a:pt x="14930" y="7305"/>
                  </a:cubicBezTo>
                  <a:cubicBezTo>
                    <a:pt x="17363" y="7960"/>
                    <a:pt x="19831" y="8754"/>
                    <a:pt x="22300" y="9151"/>
                  </a:cubicBezTo>
                  <a:cubicBezTo>
                    <a:pt x="22320" y="9157"/>
                    <a:pt x="22340" y="9160"/>
                    <a:pt x="22359" y="9160"/>
                  </a:cubicBezTo>
                  <a:cubicBezTo>
                    <a:pt x="22554" y="9160"/>
                    <a:pt x="22608" y="8853"/>
                    <a:pt x="22403" y="8806"/>
                  </a:cubicBezTo>
                  <a:cubicBezTo>
                    <a:pt x="20608" y="8202"/>
                    <a:pt x="18710" y="7857"/>
                    <a:pt x="16880" y="7391"/>
                  </a:cubicBezTo>
                  <a:cubicBezTo>
                    <a:pt x="14878" y="6873"/>
                    <a:pt x="12893" y="6338"/>
                    <a:pt x="10908" y="5820"/>
                  </a:cubicBezTo>
                  <a:cubicBezTo>
                    <a:pt x="8923" y="5268"/>
                    <a:pt x="6938" y="4733"/>
                    <a:pt x="4954" y="4163"/>
                  </a:cubicBezTo>
                  <a:cubicBezTo>
                    <a:pt x="4160" y="3939"/>
                    <a:pt x="3348" y="3732"/>
                    <a:pt x="2572" y="3456"/>
                  </a:cubicBezTo>
                  <a:cubicBezTo>
                    <a:pt x="1536" y="3093"/>
                    <a:pt x="0" y="1695"/>
                    <a:pt x="1415" y="763"/>
                  </a:cubicBezTo>
                  <a:cubicBezTo>
                    <a:pt x="1820" y="498"/>
                    <a:pt x="2320" y="403"/>
                    <a:pt x="2844" y="403"/>
                  </a:cubicBezTo>
                  <a:cubicBezTo>
                    <a:pt x="3683" y="403"/>
                    <a:pt x="4585" y="645"/>
                    <a:pt x="5264" y="815"/>
                  </a:cubicBezTo>
                  <a:cubicBezTo>
                    <a:pt x="7266" y="1281"/>
                    <a:pt x="9268" y="1799"/>
                    <a:pt x="11271" y="2351"/>
                  </a:cubicBezTo>
                  <a:cubicBezTo>
                    <a:pt x="15240" y="3421"/>
                    <a:pt x="19176" y="4819"/>
                    <a:pt x="23180" y="5803"/>
                  </a:cubicBezTo>
                  <a:cubicBezTo>
                    <a:pt x="23196" y="5807"/>
                    <a:pt x="23211" y="5809"/>
                    <a:pt x="23225" y="5809"/>
                  </a:cubicBezTo>
                  <a:cubicBezTo>
                    <a:pt x="23380" y="5809"/>
                    <a:pt x="23424" y="5574"/>
                    <a:pt x="23266" y="5527"/>
                  </a:cubicBezTo>
                  <a:lnTo>
                    <a:pt x="23266" y="5510"/>
                  </a:lnTo>
                  <a:cubicBezTo>
                    <a:pt x="18761" y="3628"/>
                    <a:pt x="13825" y="2455"/>
                    <a:pt x="9096" y="1281"/>
                  </a:cubicBezTo>
                  <a:cubicBezTo>
                    <a:pt x="7232" y="815"/>
                    <a:pt x="5282" y="159"/>
                    <a:pt x="3366" y="21"/>
                  </a:cubicBezTo>
                  <a:cubicBezTo>
                    <a:pt x="3219" y="9"/>
                    <a:pt x="3054" y="1"/>
                    <a:pt x="288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2" name="Google Shape;1262;p43"/>
            <p:cNvSpPr/>
            <p:nvPr/>
          </p:nvSpPr>
          <p:spPr>
            <a:xfrm>
              <a:off x="2610000" y="5063800"/>
              <a:ext cx="139675" cy="146500"/>
            </a:xfrm>
            <a:custGeom>
              <a:avLst/>
              <a:gdLst/>
              <a:ahLst/>
              <a:cxnLst/>
              <a:rect l="l" t="t" r="r" b="b"/>
              <a:pathLst>
                <a:path w="5587" h="5860" extrusionOk="0">
                  <a:moveTo>
                    <a:pt x="1308" y="0"/>
                  </a:moveTo>
                  <a:cubicBezTo>
                    <a:pt x="1284" y="0"/>
                    <a:pt x="1260" y="12"/>
                    <a:pt x="1243" y="40"/>
                  </a:cubicBezTo>
                  <a:cubicBezTo>
                    <a:pt x="863" y="972"/>
                    <a:pt x="536" y="1904"/>
                    <a:pt x="259" y="2871"/>
                  </a:cubicBezTo>
                  <a:cubicBezTo>
                    <a:pt x="35" y="3509"/>
                    <a:pt x="0" y="4027"/>
                    <a:pt x="397" y="4597"/>
                  </a:cubicBezTo>
                  <a:cubicBezTo>
                    <a:pt x="1039" y="5492"/>
                    <a:pt x="2198" y="5860"/>
                    <a:pt x="3290" y="5860"/>
                  </a:cubicBezTo>
                  <a:cubicBezTo>
                    <a:pt x="3608" y="5860"/>
                    <a:pt x="3920" y="5829"/>
                    <a:pt x="4212" y="5770"/>
                  </a:cubicBezTo>
                  <a:cubicBezTo>
                    <a:pt x="4281" y="5753"/>
                    <a:pt x="4350" y="5684"/>
                    <a:pt x="4367" y="5615"/>
                  </a:cubicBezTo>
                  <a:cubicBezTo>
                    <a:pt x="4781" y="4320"/>
                    <a:pt x="5385" y="2974"/>
                    <a:pt x="5575" y="1628"/>
                  </a:cubicBezTo>
                  <a:cubicBezTo>
                    <a:pt x="5587" y="1524"/>
                    <a:pt x="5490" y="1427"/>
                    <a:pt x="5398" y="1427"/>
                  </a:cubicBezTo>
                  <a:cubicBezTo>
                    <a:pt x="5354" y="1427"/>
                    <a:pt x="5310" y="1450"/>
                    <a:pt x="5282" y="1507"/>
                  </a:cubicBezTo>
                  <a:cubicBezTo>
                    <a:pt x="4989" y="2146"/>
                    <a:pt x="4747" y="2819"/>
                    <a:pt x="4557" y="3509"/>
                  </a:cubicBezTo>
                  <a:lnTo>
                    <a:pt x="4177" y="4700"/>
                  </a:lnTo>
                  <a:cubicBezTo>
                    <a:pt x="3994" y="5262"/>
                    <a:pt x="3638" y="5418"/>
                    <a:pt x="3182" y="5418"/>
                  </a:cubicBezTo>
                  <a:cubicBezTo>
                    <a:pt x="2994" y="5418"/>
                    <a:pt x="2789" y="5391"/>
                    <a:pt x="2572" y="5356"/>
                  </a:cubicBezTo>
                  <a:cubicBezTo>
                    <a:pt x="1347" y="5149"/>
                    <a:pt x="277" y="4303"/>
                    <a:pt x="622" y="2974"/>
                  </a:cubicBezTo>
                  <a:cubicBezTo>
                    <a:pt x="881" y="2025"/>
                    <a:pt x="1226" y="1093"/>
                    <a:pt x="1399" y="109"/>
                  </a:cubicBezTo>
                  <a:cubicBezTo>
                    <a:pt x="1410" y="51"/>
                    <a:pt x="1359" y="0"/>
                    <a:pt x="130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3" name="Google Shape;1263;p43"/>
            <p:cNvSpPr/>
            <p:nvPr/>
          </p:nvSpPr>
          <p:spPr>
            <a:xfrm>
              <a:off x="2774400" y="5119625"/>
              <a:ext cx="87625" cy="77225"/>
            </a:xfrm>
            <a:custGeom>
              <a:avLst/>
              <a:gdLst/>
              <a:ahLst/>
              <a:cxnLst/>
              <a:rect l="l" t="t" r="r" b="b"/>
              <a:pathLst>
                <a:path w="3505" h="3089" extrusionOk="0">
                  <a:moveTo>
                    <a:pt x="793" y="0"/>
                  </a:moveTo>
                  <a:cubicBezTo>
                    <a:pt x="758" y="0"/>
                    <a:pt x="720" y="15"/>
                    <a:pt x="691" y="51"/>
                  </a:cubicBezTo>
                  <a:cubicBezTo>
                    <a:pt x="35" y="1121"/>
                    <a:pt x="0" y="2398"/>
                    <a:pt x="1295" y="2916"/>
                  </a:cubicBezTo>
                  <a:cubicBezTo>
                    <a:pt x="1578" y="3018"/>
                    <a:pt x="1844" y="3088"/>
                    <a:pt x="2096" y="3088"/>
                  </a:cubicBezTo>
                  <a:cubicBezTo>
                    <a:pt x="2397" y="3088"/>
                    <a:pt x="2680" y="2989"/>
                    <a:pt x="2952" y="2726"/>
                  </a:cubicBezTo>
                  <a:cubicBezTo>
                    <a:pt x="3366" y="2277"/>
                    <a:pt x="3504" y="1621"/>
                    <a:pt x="3332" y="1035"/>
                  </a:cubicBezTo>
                  <a:cubicBezTo>
                    <a:pt x="3311" y="963"/>
                    <a:pt x="3237" y="910"/>
                    <a:pt x="3165" y="910"/>
                  </a:cubicBezTo>
                  <a:cubicBezTo>
                    <a:pt x="3115" y="910"/>
                    <a:pt x="3066" y="936"/>
                    <a:pt x="3038" y="1000"/>
                  </a:cubicBezTo>
                  <a:cubicBezTo>
                    <a:pt x="2900" y="1293"/>
                    <a:pt x="2935" y="1604"/>
                    <a:pt x="2866" y="1932"/>
                  </a:cubicBezTo>
                  <a:cubicBezTo>
                    <a:pt x="2764" y="2428"/>
                    <a:pt x="2437" y="2624"/>
                    <a:pt x="2031" y="2624"/>
                  </a:cubicBezTo>
                  <a:cubicBezTo>
                    <a:pt x="1886" y="2624"/>
                    <a:pt x="1730" y="2599"/>
                    <a:pt x="1571" y="2553"/>
                  </a:cubicBezTo>
                  <a:cubicBezTo>
                    <a:pt x="259" y="2156"/>
                    <a:pt x="604" y="1155"/>
                    <a:pt x="915" y="137"/>
                  </a:cubicBezTo>
                  <a:cubicBezTo>
                    <a:pt x="927" y="57"/>
                    <a:pt x="863" y="0"/>
                    <a:pt x="793"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4" name="Google Shape;1264;p43"/>
            <p:cNvSpPr/>
            <p:nvPr/>
          </p:nvSpPr>
          <p:spPr>
            <a:xfrm>
              <a:off x="3074525" y="5133825"/>
              <a:ext cx="35175" cy="17400"/>
            </a:xfrm>
            <a:custGeom>
              <a:avLst/>
              <a:gdLst/>
              <a:ahLst/>
              <a:cxnLst/>
              <a:rect l="l" t="t" r="r" b="b"/>
              <a:pathLst>
                <a:path w="1407" h="696" extrusionOk="0">
                  <a:moveTo>
                    <a:pt x="1268" y="1"/>
                  </a:moveTo>
                  <a:cubicBezTo>
                    <a:pt x="1095" y="18"/>
                    <a:pt x="923" y="87"/>
                    <a:pt x="768" y="173"/>
                  </a:cubicBezTo>
                  <a:cubicBezTo>
                    <a:pt x="543" y="277"/>
                    <a:pt x="319" y="363"/>
                    <a:pt x="94" y="501"/>
                  </a:cubicBezTo>
                  <a:cubicBezTo>
                    <a:pt x="1" y="563"/>
                    <a:pt x="48" y="696"/>
                    <a:pt x="147" y="696"/>
                  </a:cubicBezTo>
                  <a:cubicBezTo>
                    <a:pt x="158" y="696"/>
                    <a:pt x="169" y="694"/>
                    <a:pt x="181" y="691"/>
                  </a:cubicBezTo>
                  <a:cubicBezTo>
                    <a:pt x="388" y="622"/>
                    <a:pt x="595" y="553"/>
                    <a:pt x="785" y="467"/>
                  </a:cubicBezTo>
                  <a:cubicBezTo>
                    <a:pt x="992" y="398"/>
                    <a:pt x="1182" y="294"/>
                    <a:pt x="1337" y="173"/>
                  </a:cubicBezTo>
                  <a:cubicBezTo>
                    <a:pt x="1406" y="104"/>
                    <a:pt x="1354" y="1"/>
                    <a:pt x="1268"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5" name="Google Shape;1265;p43"/>
            <p:cNvSpPr/>
            <p:nvPr/>
          </p:nvSpPr>
          <p:spPr>
            <a:xfrm>
              <a:off x="3089225" y="5147125"/>
              <a:ext cx="54275" cy="25275"/>
            </a:xfrm>
            <a:custGeom>
              <a:avLst/>
              <a:gdLst/>
              <a:ahLst/>
              <a:cxnLst/>
              <a:rect l="l" t="t" r="r" b="b"/>
              <a:pathLst>
                <a:path w="2171" h="1011" extrusionOk="0">
                  <a:moveTo>
                    <a:pt x="1973" y="0"/>
                  </a:moveTo>
                  <a:cubicBezTo>
                    <a:pt x="1962" y="0"/>
                    <a:pt x="1951" y="1"/>
                    <a:pt x="1940" y="4"/>
                  </a:cubicBezTo>
                  <a:cubicBezTo>
                    <a:pt x="1267" y="124"/>
                    <a:pt x="611" y="418"/>
                    <a:pt x="76" y="849"/>
                  </a:cubicBezTo>
                  <a:cubicBezTo>
                    <a:pt x="0" y="910"/>
                    <a:pt x="84" y="1011"/>
                    <a:pt x="164" y="1011"/>
                  </a:cubicBezTo>
                  <a:cubicBezTo>
                    <a:pt x="175" y="1011"/>
                    <a:pt x="186" y="1009"/>
                    <a:pt x="197" y="1005"/>
                  </a:cubicBezTo>
                  <a:cubicBezTo>
                    <a:pt x="801" y="729"/>
                    <a:pt x="1388" y="504"/>
                    <a:pt x="2009" y="280"/>
                  </a:cubicBezTo>
                  <a:cubicBezTo>
                    <a:pt x="2170" y="215"/>
                    <a:pt x="2121" y="0"/>
                    <a:pt x="1973"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6" name="Google Shape;1266;p43"/>
            <p:cNvSpPr/>
            <p:nvPr/>
          </p:nvSpPr>
          <p:spPr>
            <a:xfrm>
              <a:off x="3125975" y="5166475"/>
              <a:ext cx="20125" cy="12500"/>
            </a:xfrm>
            <a:custGeom>
              <a:avLst/>
              <a:gdLst/>
              <a:ahLst/>
              <a:cxnLst/>
              <a:rect l="l" t="t" r="r" b="b"/>
              <a:pathLst>
                <a:path w="805" h="500" extrusionOk="0">
                  <a:moveTo>
                    <a:pt x="641" y="0"/>
                  </a:moveTo>
                  <a:cubicBezTo>
                    <a:pt x="630" y="0"/>
                    <a:pt x="619" y="2"/>
                    <a:pt x="608" y="6"/>
                  </a:cubicBezTo>
                  <a:cubicBezTo>
                    <a:pt x="435" y="93"/>
                    <a:pt x="246" y="196"/>
                    <a:pt x="90" y="300"/>
                  </a:cubicBezTo>
                  <a:cubicBezTo>
                    <a:pt x="1" y="374"/>
                    <a:pt x="53" y="500"/>
                    <a:pt x="146" y="500"/>
                  </a:cubicBezTo>
                  <a:cubicBezTo>
                    <a:pt x="161" y="500"/>
                    <a:pt x="177" y="497"/>
                    <a:pt x="194" y="490"/>
                  </a:cubicBezTo>
                  <a:cubicBezTo>
                    <a:pt x="384" y="386"/>
                    <a:pt x="556" y="282"/>
                    <a:pt x="729" y="144"/>
                  </a:cubicBezTo>
                  <a:cubicBezTo>
                    <a:pt x="805" y="99"/>
                    <a:pt x="721" y="0"/>
                    <a:pt x="641"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7" name="Google Shape;1267;p43"/>
            <p:cNvSpPr/>
            <p:nvPr/>
          </p:nvSpPr>
          <p:spPr>
            <a:xfrm>
              <a:off x="3289575" y="5341400"/>
              <a:ext cx="166475" cy="31875"/>
            </a:xfrm>
            <a:custGeom>
              <a:avLst/>
              <a:gdLst/>
              <a:ahLst/>
              <a:cxnLst/>
              <a:rect l="l" t="t" r="r" b="b"/>
              <a:pathLst>
                <a:path w="6659" h="1275" extrusionOk="0">
                  <a:moveTo>
                    <a:pt x="6397" y="0"/>
                  </a:moveTo>
                  <a:cubicBezTo>
                    <a:pt x="6372" y="0"/>
                    <a:pt x="6346" y="5"/>
                    <a:pt x="6318" y="17"/>
                  </a:cubicBezTo>
                  <a:cubicBezTo>
                    <a:pt x="5156" y="529"/>
                    <a:pt x="4011" y="833"/>
                    <a:pt x="2853" y="833"/>
                  </a:cubicBezTo>
                  <a:cubicBezTo>
                    <a:pt x="1983" y="833"/>
                    <a:pt x="1105" y="661"/>
                    <a:pt x="209" y="276"/>
                  </a:cubicBezTo>
                  <a:cubicBezTo>
                    <a:pt x="192" y="268"/>
                    <a:pt x="175" y="265"/>
                    <a:pt x="160" y="265"/>
                  </a:cubicBezTo>
                  <a:cubicBezTo>
                    <a:pt x="63" y="265"/>
                    <a:pt x="1" y="389"/>
                    <a:pt x="105" y="448"/>
                  </a:cubicBezTo>
                  <a:cubicBezTo>
                    <a:pt x="1084" y="977"/>
                    <a:pt x="2219" y="1275"/>
                    <a:pt x="3345" y="1275"/>
                  </a:cubicBezTo>
                  <a:cubicBezTo>
                    <a:pt x="4463" y="1275"/>
                    <a:pt x="5571" y="981"/>
                    <a:pt x="6508" y="327"/>
                  </a:cubicBezTo>
                  <a:cubicBezTo>
                    <a:pt x="6658" y="222"/>
                    <a:pt x="6561" y="0"/>
                    <a:pt x="6397"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8" name="Google Shape;1268;p43"/>
            <p:cNvSpPr/>
            <p:nvPr/>
          </p:nvSpPr>
          <p:spPr>
            <a:xfrm>
              <a:off x="3468500" y="5297125"/>
              <a:ext cx="24250" cy="22425"/>
            </a:xfrm>
            <a:custGeom>
              <a:avLst/>
              <a:gdLst/>
              <a:ahLst/>
              <a:cxnLst/>
              <a:rect l="l" t="t" r="r" b="b"/>
              <a:pathLst>
                <a:path w="970" h="897" extrusionOk="0">
                  <a:moveTo>
                    <a:pt x="802" y="1"/>
                  </a:moveTo>
                  <a:cubicBezTo>
                    <a:pt x="763" y="1"/>
                    <a:pt x="724" y="19"/>
                    <a:pt x="698" y="62"/>
                  </a:cubicBezTo>
                  <a:cubicBezTo>
                    <a:pt x="542" y="269"/>
                    <a:pt x="352" y="459"/>
                    <a:pt x="145" y="614"/>
                  </a:cubicBezTo>
                  <a:cubicBezTo>
                    <a:pt x="0" y="701"/>
                    <a:pt x="86" y="897"/>
                    <a:pt x="220" y="897"/>
                  </a:cubicBezTo>
                  <a:cubicBezTo>
                    <a:pt x="245" y="897"/>
                    <a:pt x="273" y="890"/>
                    <a:pt x="301" y="873"/>
                  </a:cubicBezTo>
                  <a:cubicBezTo>
                    <a:pt x="577" y="718"/>
                    <a:pt x="784" y="476"/>
                    <a:pt x="922" y="183"/>
                  </a:cubicBezTo>
                  <a:cubicBezTo>
                    <a:pt x="969" y="88"/>
                    <a:pt x="886" y="1"/>
                    <a:pt x="802"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9" name="Google Shape;1269;p43"/>
            <p:cNvSpPr/>
            <p:nvPr/>
          </p:nvSpPr>
          <p:spPr>
            <a:xfrm>
              <a:off x="2667500" y="5118275"/>
              <a:ext cx="30000" cy="8700"/>
            </a:xfrm>
            <a:custGeom>
              <a:avLst/>
              <a:gdLst/>
              <a:ahLst/>
              <a:cxnLst/>
              <a:rect l="l" t="t" r="r" b="b"/>
              <a:pathLst>
                <a:path w="1200" h="348" extrusionOk="0">
                  <a:moveTo>
                    <a:pt x="1081" y="0"/>
                  </a:moveTo>
                  <a:cubicBezTo>
                    <a:pt x="1076" y="0"/>
                    <a:pt x="1071" y="0"/>
                    <a:pt x="1066" y="1"/>
                  </a:cubicBezTo>
                  <a:cubicBezTo>
                    <a:pt x="738" y="18"/>
                    <a:pt x="410" y="70"/>
                    <a:pt x="100" y="174"/>
                  </a:cubicBezTo>
                  <a:cubicBezTo>
                    <a:pt x="1" y="190"/>
                    <a:pt x="12" y="348"/>
                    <a:pt x="103" y="348"/>
                  </a:cubicBezTo>
                  <a:cubicBezTo>
                    <a:pt x="107" y="348"/>
                    <a:pt x="112" y="347"/>
                    <a:pt x="117" y="346"/>
                  </a:cubicBezTo>
                  <a:cubicBezTo>
                    <a:pt x="445" y="329"/>
                    <a:pt x="773" y="277"/>
                    <a:pt x="1101" y="191"/>
                  </a:cubicBezTo>
                  <a:cubicBezTo>
                    <a:pt x="1200" y="175"/>
                    <a:pt x="1188" y="0"/>
                    <a:pt x="1081"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70" name="Google Shape;1270;p43"/>
            <p:cNvSpPr/>
            <p:nvPr/>
          </p:nvSpPr>
          <p:spPr>
            <a:xfrm>
              <a:off x="2673850" y="5136375"/>
              <a:ext cx="15875" cy="7600"/>
            </a:xfrm>
            <a:custGeom>
              <a:avLst/>
              <a:gdLst/>
              <a:ahLst/>
              <a:cxnLst/>
              <a:rect l="l" t="t" r="r" b="b"/>
              <a:pathLst>
                <a:path w="635" h="304" extrusionOk="0">
                  <a:moveTo>
                    <a:pt x="518" y="0"/>
                  </a:moveTo>
                  <a:cubicBezTo>
                    <a:pt x="513" y="0"/>
                    <a:pt x="507" y="1"/>
                    <a:pt x="501" y="2"/>
                  </a:cubicBezTo>
                  <a:lnTo>
                    <a:pt x="139" y="106"/>
                  </a:lnTo>
                  <a:cubicBezTo>
                    <a:pt x="1" y="136"/>
                    <a:pt x="54" y="304"/>
                    <a:pt x="165" y="304"/>
                  </a:cubicBezTo>
                  <a:cubicBezTo>
                    <a:pt x="178" y="304"/>
                    <a:pt x="193" y="301"/>
                    <a:pt x="208" y="296"/>
                  </a:cubicBezTo>
                  <a:lnTo>
                    <a:pt x="570" y="140"/>
                  </a:lnTo>
                  <a:cubicBezTo>
                    <a:pt x="635" y="108"/>
                    <a:pt x="594" y="0"/>
                    <a:pt x="51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271" name="Google Shape;1271;p43"/>
          <p:cNvGrpSpPr/>
          <p:nvPr/>
        </p:nvGrpSpPr>
        <p:grpSpPr>
          <a:xfrm>
            <a:off x="-144785" y="391925"/>
            <a:ext cx="5271445" cy="1364188"/>
            <a:chOff x="1919675" y="525525"/>
            <a:chExt cx="1763025" cy="456250"/>
          </a:xfrm>
        </p:grpSpPr>
        <p:sp>
          <p:nvSpPr>
            <p:cNvPr id="1272" name="Google Shape;1272;p43"/>
            <p:cNvSpPr/>
            <p:nvPr/>
          </p:nvSpPr>
          <p:spPr>
            <a:xfrm>
              <a:off x="3137325" y="525525"/>
              <a:ext cx="464825" cy="307675"/>
            </a:xfrm>
            <a:custGeom>
              <a:avLst/>
              <a:gdLst/>
              <a:ahLst/>
              <a:cxnLst/>
              <a:rect l="l" t="t" r="r" b="b"/>
              <a:pathLst>
                <a:path w="18593" h="12307" extrusionOk="0">
                  <a:moveTo>
                    <a:pt x="8460" y="4676"/>
                  </a:moveTo>
                  <a:cubicBezTo>
                    <a:pt x="8423" y="4722"/>
                    <a:pt x="8394" y="4768"/>
                    <a:pt x="8367" y="4823"/>
                  </a:cubicBezTo>
                  <a:lnTo>
                    <a:pt x="8367" y="4823"/>
                  </a:lnTo>
                  <a:cubicBezTo>
                    <a:pt x="8321" y="4788"/>
                    <a:pt x="8275" y="4760"/>
                    <a:pt x="8230" y="4723"/>
                  </a:cubicBezTo>
                  <a:lnTo>
                    <a:pt x="8460" y="4676"/>
                  </a:lnTo>
                  <a:close/>
                  <a:moveTo>
                    <a:pt x="9964" y="7473"/>
                  </a:moveTo>
                  <a:cubicBezTo>
                    <a:pt x="10050" y="7617"/>
                    <a:pt x="10127" y="7770"/>
                    <a:pt x="10194" y="7914"/>
                  </a:cubicBezTo>
                  <a:lnTo>
                    <a:pt x="9945" y="7856"/>
                  </a:lnTo>
                  <a:cubicBezTo>
                    <a:pt x="9983" y="7732"/>
                    <a:pt x="9993" y="7598"/>
                    <a:pt x="9964" y="7473"/>
                  </a:cubicBezTo>
                  <a:close/>
                  <a:moveTo>
                    <a:pt x="12704" y="8594"/>
                  </a:moveTo>
                  <a:cubicBezTo>
                    <a:pt x="12704" y="8623"/>
                    <a:pt x="12713" y="8651"/>
                    <a:pt x="12733" y="8671"/>
                  </a:cubicBezTo>
                  <a:lnTo>
                    <a:pt x="12589" y="8623"/>
                  </a:lnTo>
                  <a:cubicBezTo>
                    <a:pt x="12618" y="8613"/>
                    <a:pt x="12656" y="8603"/>
                    <a:pt x="12694" y="8594"/>
                  </a:cubicBezTo>
                  <a:close/>
                  <a:moveTo>
                    <a:pt x="13796" y="8853"/>
                  </a:moveTo>
                  <a:lnTo>
                    <a:pt x="13901" y="9111"/>
                  </a:lnTo>
                  <a:lnTo>
                    <a:pt x="13547" y="8968"/>
                  </a:lnTo>
                  <a:cubicBezTo>
                    <a:pt x="13633" y="8939"/>
                    <a:pt x="13710" y="8900"/>
                    <a:pt x="13786" y="8853"/>
                  </a:cubicBezTo>
                  <a:close/>
                  <a:moveTo>
                    <a:pt x="17233" y="1"/>
                  </a:moveTo>
                  <a:cubicBezTo>
                    <a:pt x="17120" y="1"/>
                    <a:pt x="17004" y="27"/>
                    <a:pt x="16890" y="87"/>
                  </a:cubicBezTo>
                  <a:cubicBezTo>
                    <a:pt x="13700" y="1734"/>
                    <a:pt x="10280" y="2913"/>
                    <a:pt x="6745" y="3574"/>
                  </a:cubicBezTo>
                  <a:cubicBezTo>
                    <a:pt x="5892" y="3727"/>
                    <a:pt x="5030" y="3861"/>
                    <a:pt x="4168" y="3957"/>
                  </a:cubicBezTo>
                  <a:cubicBezTo>
                    <a:pt x="3363" y="4043"/>
                    <a:pt x="2405" y="3957"/>
                    <a:pt x="1629" y="4235"/>
                  </a:cubicBezTo>
                  <a:cubicBezTo>
                    <a:pt x="0" y="4810"/>
                    <a:pt x="431" y="7310"/>
                    <a:pt x="1045" y="8469"/>
                  </a:cubicBezTo>
                  <a:cubicBezTo>
                    <a:pt x="1053" y="8739"/>
                    <a:pt x="1276" y="8941"/>
                    <a:pt x="1524" y="8941"/>
                  </a:cubicBezTo>
                  <a:cubicBezTo>
                    <a:pt x="1559" y="8941"/>
                    <a:pt x="1594" y="8937"/>
                    <a:pt x="1629" y="8929"/>
                  </a:cubicBezTo>
                  <a:cubicBezTo>
                    <a:pt x="2703" y="8704"/>
                    <a:pt x="3777" y="8602"/>
                    <a:pt x="4848" y="8602"/>
                  </a:cubicBezTo>
                  <a:cubicBezTo>
                    <a:pt x="9203" y="8602"/>
                    <a:pt x="13486" y="10289"/>
                    <a:pt x="17331" y="12234"/>
                  </a:cubicBezTo>
                  <a:cubicBezTo>
                    <a:pt x="17427" y="12283"/>
                    <a:pt x="17537" y="12306"/>
                    <a:pt x="17648" y="12306"/>
                  </a:cubicBezTo>
                  <a:cubicBezTo>
                    <a:pt x="18102" y="12306"/>
                    <a:pt x="18593" y="11930"/>
                    <a:pt x="18385" y="11430"/>
                  </a:cubicBezTo>
                  <a:cubicBezTo>
                    <a:pt x="17024" y="8182"/>
                    <a:pt x="15990" y="4331"/>
                    <a:pt x="17868" y="1064"/>
                  </a:cubicBezTo>
                  <a:cubicBezTo>
                    <a:pt x="18173" y="539"/>
                    <a:pt x="17742" y="1"/>
                    <a:pt x="17233" y="1"/>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1273" name="Google Shape;1273;p43"/>
            <p:cNvSpPr/>
            <p:nvPr/>
          </p:nvSpPr>
          <p:spPr>
            <a:xfrm>
              <a:off x="1919675" y="528750"/>
              <a:ext cx="1763025" cy="453025"/>
            </a:xfrm>
            <a:custGeom>
              <a:avLst/>
              <a:gdLst/>
              <a:ahLst/>
              <a:cxnLst/>
              <a:rect l="l" t="t" r="r" b="b"/>
              <a:pathLst>
                <a:path w="70521" h="18121" extrusionOk="0">
                  <a:moveTo>
                    <a:pt x="67809" y="4949"/>
                  </a:moveTo>
                  <a:lnTo>
                    <a:pt x="67809" y="4949"/>
                  </a:lnTo>
                  <a:cubicBezTo>
                    <a:pt x="68260" y="6041"/>
                    <a:pt x="68126" y="7172"/>
                    <a:pt x="67589" y="8235"/>
                  </a:cubicBezTo>
                  <a:cubicBezTo>
                    <a:pt x="67579" y="8225"/>
                    <a:pt x="67579" y="8225"/>
                    <a:pt x="67570" y="8225"/>
                  </a:cubicBezTo>
                  <a:lnTo>
                    <a:pt x="67512" y="8206"/>
                  </a:lnTo>
                  <a:cubicBezTo>
                    <a:pt x="67350" y="7037"/>
                    <a:pt x="67244" y="6051"/>
                    <a:pt x="67809" y="4949"/>
                  </a:cubicBezTo>
                  <a:close/>
                  <a:moveTo>
                    <a:pt x="66411" y="4489"/>
                  </a:moveTo>
                  <a:cubicBezTo>
                    <a:pt x="66535" y="4642"/>
                    <a:pt x="66717" y="4757"/>
                    <a:pt x="66918" y="4815"/>
                  </a:cubicBezTo>
                  <a:cubicBezTo>
                    <a:pt x="67027" y="4840"/>
                    <a:pt x="67136" y="4857"/>
                    <a:pt x="67244" y="4857"/>
                  </a:cubicBezTo>
                  <a:cubicBezTo>
                    <a:pt x="67298" y="4857"/>
                    <a:pt x="67353" y="4853"/>
                    <a:pt x="67407" y="4844"/>
                  </a:cubicBezTo>
                  <a:lnTo>
                    <a:pt x="67407" y="4844"/>
                  </a:lnTo>
                  <a:cubicBezTo>
                    <a:pt x="66938" y="5840"/>
                    <a:pt x="66708" y="7152"/>
                    <a:pt x="67168" y="8168"/>
                  </a:cubicBezTo>
                  <a:cubicBezTo>
                    <a:pt x="66899" y="8168"/>
                    <a:pt x="66641" y="8235"/>
                    <a:pt x="66401" y="8360"/>
                  </a:cubicBezTo>
                  <a:cubicBezTo>
                    <a:pt x="66334" y="7737"/>
                    <a:pt x="66305" y="7104"/>
                    <a:pt x="66305" y="6472"/>
                  </a:cubicBezTo>
                  <a:cubicBezTo>
                    <a:pt x="66305" y="5802"/>
                    <a:pt x="66344" y="5150"/>
                    <a:pt x="66411" y="4489"/>
                  </a:cubicBezTo>
                  <a:close/>
                  <a:moveTo>
                    <a:pt x="48419" y="5447"/>
                  </a:moveTo>
                  <a:lnTo>
                    <a:pt x="48419" y="5447"/>
                  </a:lnTo>
                  <a:cubicBezTo>
                    <a:pt x="48753" y="5519"/>
                    <a:pt x="49094" y="5557"/>
                    <a:pt x="49431" y="5557"/>
                  </a:cubicBezTo>
                  <a:cubicBezTo>
                    <a:pt x="49499" y="5557"/>
                    <a:pt x="49568" y="5556"/>
                    <a:pt x="49636" y="5552"/>
                  </a:cubicBezTo>
                  <a:lnTo>
                    <a:pt x="49636" y="5552"/>
                  </a:lnTo>
                  <a:cubicBezTo>
                    <a:pt x="49233" y="6376"/>
                    <a:pt x="49195" y="7612"/>
                    <a:pt x="49664" y="8427"/>
                  </a:cubicBezTo>
                  <a:cubicBezTo>
                    <a:pt x="49281" y="8388"/>
                    <a:pt x="48898" y="8379"/>
                    <a:pt x="48534" y="8360"/>
                  </a:cubicBezTo>
                  <a:cubicBezTo>
                    <a:pt x="48208" y="7459"/>
                    <a:pt x="48170" y="6472"/>
                    <a:pt x="48419" y="5543"/>
                  </a:cubicBezTo>
                  <a:cubicBezTo>
                    <a:pt x="48429" y="5514"/>
                    <a:pt x="48429" y="5476"/>
                    <a:pt x="48419" y="5447"/>
                  </a:cubicBezTo>
                  <a:close/>
                  <a:moveTo>
                    <a:pt x="53770" y="9015"/>
                  </a:moveTo>
                  <a:cubicBezTo>
                    <a:pt x="53908" y="9015"/>
                    <a:pt x="54047" y="9017"/>
                    <a:pt x="54186" y="9021"/>
                  </a:cubicBezTo>
                  <a:lnTo>
                    <a:pt x="54244" y="9021"/>
                  </a:lnTo>
                  <a:cubicBezTo>
                    <a:pt x="54071" y="9864"/>
                    <a:pt x="53995" y="10716"/>
                    <a:pt x="54023" y="11578"/>
                  </a:cubicBezTo>
                  <a:cubicBezTo>
                    <a:pt x="53849" y="11530"/>
                    <a:pt x="53671" y="11509"/>
                    <a:pt x="53491" y="11509"/>
                  </a:cubicBezTo>
                  <a:cubicBezTo>
                    <a:pt x="53385" y="11509"/>
                    <a:pt x="53278" y="11516"/>
                    <a:pt x="53171" y="11531"/>
                  </a:cubicBezTo>
                  <a:lnTo>
                    <a:pt x="53171" y="11521"/>
                  </a:lnTo>
                  <a:cubicBezTo>
                    <a:pt x="53281" y="11030"/>
                    <a:pt x="52889" y="10516"/>
                    <a:pt x="52440" y="10516"/>
                  </a:cubicBezTo>
                  <a:cubicBezTo>
                    <a:pt x="52383" y="10516"/>
                    <a:pt x="52325" y="10524"/>
                    <a:pt x="52267" y="10542"/>
                  </a:cubicBezTo>
                  <a:lnTo>
                    <a:pt x="52267" y="10542"/>
                  </a:lnTo>
                  <a:cubicBezTo>
                    <a:pt x="52249" y="10533"/>
                    <a:pt x="52231" y="10525"/>
                    <a:pt x="52222" y="10525"/>
                  </a:cubicBezTo>
                  <a:cubicBezTo>
                    <a:pt x="52098" y="10506"/>
                    <a:pt x="51983" y="10486"/>
                    <a:pt x="51849" y="10467"/>
                  </a:cubicBezTo>
                  <a:cubicBezTo>
                    <a:pt x="51906" y="10007"/>
                    <a:pt x="51925" y="9538"/>
                    <a:pt x="51906" y="9078"/>
                  </a:cubicBezTo>
                  <a:cubicBezTo>
                    <a:pt x="52532" y="9047"/>
                    <a:pt x="53151" y="9015"/>
                    <a:pt x="53770" y="9015"/>
                  </a:cubicBezTo>
                  <a:close/>
                  <a:moveTo>
                    <a:pt x="66621" y="705"/>
                  </a:moveTo>
                  <a:cubicBezTo>
                    <a:pt x="65616" y="4317"/>
                    <a:pt x="65386" y="8503"/>
                    <a:pt x="66583" y="12096"/>
                  </a:cubicBezTo>
                  <a:cubicBezTo>
                    <a:pt x="64111" y="10649"/>
                    <a:pt x="61419" y="9615"/>
                    <a:pt x="58622" y="9040"/>
                  </a:cubicBezTo>
                  <a:cubicBezTo>
                    <a:pt x="57271" y="8762"/>
                    <a:pt x="55901" y="8589"/>
                    <a:pt x="54522" y="8522"/>
                  </a:cubicBezTo>
                  <a:cubicBezTo>
                    <a:pt x="54004" y="8497"/>
                    <a:pt x="53468" y="8474"/>
                    <a:pt x="52930" y="8474"/>
                  </a:cubicBezTo>
                  <a:cubicBezTo>
                    <a:pt x="52025" y="8474"/>
                    <a:pt x="51112" y="8541"/>
                    <a:pt x="50258" y="8781"/>
                  </a:cubicBezTo>
                  <a:cubicBezTo>
                    <a:pt x="50124" y="8206"/>
                    <a:pt x="49875" y="7708"/>
                    <a:pt x="49856" y="7104"/>
                  </a:cubicBezTo>
                  <a:cubicBezTo>
                    <a:pt x="49827" y="6491"/>
                    <a:pt x="50019" y="5964"/>
                    <a:pt x="50220" y="5380"/>
                  </a:cubicBezTo>
                  <a:cubicBezTo>
                    <a:pt x="50230" y="5370"/>
                    <a:pt x="50230" y="5351"/>
                    <a:pt x="50230" y="5332"/>
                  </a:cubicBezTo>
                  <a:cubicBezTo>
                    <a:pt x="50364" y="5336"/>
                    <a:pt x="50498" y="5338"/>
                    <a:pt x="50633" y="5338"/>
                  </a:cubicBezTo>
                  <a:cubicBezTo>
                    <a:pt x="53366" y="5338"/>
                    <a:pt x="56211" y="4615"/>
                    <a:pt x="58804" y="3857"/>
                  </a:cubicBezTo>
                  <a:cubicBezTo>
                    <a:pt x="61486" y="3081"/>
                    <a:pt x="64159" y="2046"/>
                    <a:pt x="66621" y="705"/>
                  </a:cubicBezTo>
                  <a:close/>
                  <a:moveTo>
                    <a:pt x="67129" y="609"/>
                  </a:moveTo>
                  <a:lnTo>
                    <a:pt x="67129" y="609"/>
                  </a:lnTo>
                  <a:cubicBezTo>
                    <a:pt x="69933" y="4141"/>
                    <a:pt x="69611" y="8724"/>
                    <a:pt x="66993" y="12229"/>
                  </a:cubicBezTo>
                  <a:lnTo>
                    <a:pt x="66993" y="12229"/>
                  </a:lnTo>
                  <a:cubicBezTo>
                    <a:pt x="66773" y="11045"/>
                    <a:pt x="66564" y="9870"/>
                    <a:pt x="66439" y="8685"/>
                  </a:cubicBezTo>
                  <a:cubicBezTo>
                    <a:pt x="66664" y="8623"/>
                    <a:pt x="66897" y="8593"/>
                    <a:pt x="67133" y="8593"/>
                  </a:cubicBezTo>
                  <a:cubicBezTo>
                    <a:pt x="67259" y="8593"/>
                    <a:pt x="67386" y="8601"/>
                    <a:pt x="67512" y="8618"/>
                  </a:cubicBezTo>
                  <a:cubicBezTo>
                    <a:pt x="67519" y="8619"/>
                    <a:pt x="67526" y="8619"/>
                    <a:pt x="67533" y="8619"/>
                  </a:cubicBezTo>
                  <a:cubicBezTo>
                    <a:pt x="67619" y="8619"/>
                    <a:pt x="67686" y="8563"/>
                    <a:pt x="67704" y="8474"/>
                  </a:cubicBezTo>
                  <a:cubicBezTo>
                    <a:pt x="67742" y="8474"/>
                    <a:pt x="67771" y="8446"/>
                    <a:pt x="67800" y="8417"/>
                  </a:cubicBezTo>
                  <a:cubicBezTo>
                    <a:pt x="68624" y="7267"/>
                    <a:pt x="68614" y="5763"/>
                    <a:pt x="68001" y="4518"/>
                  </a:cubicBezTo>
                  <a:cubicBezTo>
                    <a:pt x="67971" y="4464"/>
                    <a:pt x="67916" y="4433"/>
                    <a:pt x="67859" y="4433"/>
                  </a:cubicBezTo>
                  <a:cubicBezTo>
                    <a:pt x="67825" y="4433"/>
                    <a:pt x="67791" y="4445"/>
                    <a:pt x="67761" y="4470"/>
                  </a:cubicBezTo>
                  <a:cubicBezTo>
                    <a:pt x="67726" y="4428"/>
                    <a:pt x="67671" y="4401"/>
                    <a:pt x="67617" y="4401"/>
                  </a:cubicBezTo>
                  <a:cubicBezTo>
                    <a:pt x="67598" y="4401"/>
                    <a:pt x="67578" y="4405"/>
                    <a:pt x="67560" y="4412"/>
                  </a:cubicBezTo>
                  <a:cubicBezTo>
                    <a:pt x="67430" y="4449"/>
                    <a:pt x="67297" y="4467"/>
                    <a:pt x="67164" y="4467"/>
                  </a:cubicBezTo>
                  <a:cubicBezTo>
                    <a:pt x="66915" y="4467"/>
                    <a:pt x="66668" y="4403"/>
                    <a:pt x="66449" y="4278"/>
                  </a:cubicBezTo>
                  <a:lnTo>
                    <a:pt x="66439" y="4278"/>
                  </a:lnTo>
                  <a:cubicBezTo>
                    <a:pt x="66574" y="3042"/>
                    <a:pt x="66803" y="1816"/>
                    <a:pt x="67129" y="609"/>
                  </a:cubicBezTo>
                  <a:close/>
                  <a:moveTo>
                    <a:pt x="53075" y="11808"/>
                  </a:moveTo>
                  <a:cubicBezTo>
                    <a:pt x="53104" y="11856"/>
                    <a:pt x="53152" y="11895"/>
                    <a:pt x="53209" y="11895"/>
                  </a:cubicBezTo>
                  <a:cubicBezTo>
                    <a:pt x="53458" y="11923"/>
                    <a:pt x="53755" y="11895"/>
                    <a:pt x="53985" y="12019"/>
                  </a:cubicBezTo>
                  <a:cubicBezTo>
                    <a:pt x="54790" y="12422"/>
                    <a:pt x="53937" y="12996"/>
                    <a:pt x="53496" y="13121"/>
                  </a:cubicBezTo>
                  <a:cubicBezTo>
                    <a:pt x="53171" y="13207"/>
                    <a:pt x="52835" y="13265"/>
                    <a:pt x="52500" y="13293"/>
                  </a:cubicBezTo>
                  <a:cubicBezTo>
                    <a:pt x="52376" y="13313"/>
                    <a:pt x="52251" y="13313"/>
                    <a:pt x="52126" y="13313"/>
                  </a:cubicBezTo>
                  <a:cubicBezTo>
                    <a:pt x="51877" y="13293"/>
                    <a:pt x="51140" y="12891"/>
                    <a:pt x="51513" y="12546"/>
                  </a:cubicBezTo>
                  <a:cubicBezTo>
                    <a:pt x="52136" y="12546"/>
                    <a:pt x="52788" y="12345"/>
                    <a:pt x="53075" y="11808"/>
                  </a:cubicBezTo>
                  <a:close/>
                  <a:moveTo>
                    <a:pt x="54158" y="13322"/>
                  </a:moveTo>
                  <a:cubicBezTo>
                    <a:pt x="54665" y="14069"/>
                    <a:pt x="53602" y="14520"/>
                    <a:pt x="52989" y="14568"/>
                  </a:cubicBezTo>
                  <a:cubicBezTo>
                    <a:pt x="52872" y="14576"/>
                    <a:pt x="52754" y="14581"/>
                    <a:pt x="52636" y="14581"/>
                  </a:cubicBezTo>
                  <a:cubicBezTo>
                    <a:pt x="52491" y="14581"/>
                    <a:pt x="52346" y="14574"/>
                    <a:pt x="52203" y="14558"/>
                  </a:cubicBezTo>
                  <a:cubicBezTo>
                    <a:pt x="52012" y="14558"/>
                    <a:pt x="51839" y="14500"/>
                    <a:pt x="51676" y="14414"/>
                  </a:cubicBezTo>
                  <a:cubicBezTo>
                    <a:pt x="51456" y="14251"/>
                    <a:pt x="51283" y="13830"/>
                    <a:pt x="51561" y="13610"/>
                  </a:cubicBezTo>
                  <a:lnTo>
                    <a:pt x="51561" y="13610"/>
                  </a:lnTo>
                  <a:cubicBezTo>
                    <a:pt x="51784" y="13721"/>
                    <a:pt x="52049" y="13763"/>
                    <a:pt x="52325" y="13763"/>
                  </a:cubicBezTo>
                  <a:cubicBezTo>
                    <a:pt x="52835" y="13763"/>
                    <a:pt x="53383" y="13619"/>
                    <a:pt x="53774" y="13495"/>
                  </a:cubicBezTo>
                  <a:cubicBezTo>
                    <a:pt x="53908" y="13447"/>
                    <a:pt x="54033" y="13389"/>
                    <a:pt x="54158" y="13322"/>
                  </a:cubicBezTo>
                  <a:close/>
                  <a:moveTo>
                    <a:pt x="51552" y="14845"/>
                  </a:moveTo>
                  <a:cubicBezTo>
                    <a:pt x="51877" y="15008"/>
                    <a:pt x="52299" y="15027"/>
                    <a:pt x="52653" y="15027"/>
                  </a:cubicBezTo>
                  <a:cubicBezTo>
                    <a:pt x="52686" y="15028"/>
                    <a:pt x="52718" y="15029"/>
                    <a:pt x="52750" y="15029"/>
                  </a:cubicBezTo>
                  <a:cubicBezTo>
                    <a:pt x="53111" y="15029"/>
                    <a:pt x="53470" y="14979"/>
                    <a:pt x="53813" y="14865"/>
                  </a:cubicBezTo>
                  <a:lnTo>
                    <a:pt x="53813" y="14865"/>
                  </a:lnTo>
                  <a:cubicBezTo>
                    <a:pt x="54282" y="15564"/>
                    <a:pt x="53535" y="16129"/>
                    <a:pt x="52797" y="16158"/>
                  </a:cubicBezTo>
                  <a:cubicBezTo>
                    <a:pt x="52785" y="16158"/>
                    <a:pt x="52772" y="16158"/>
                    <a:pt x="52760" y="16158"/>
                  </a:cubicBezTo>
                  <a:cubicBezTo>
                    <a:pt x="52117" y="16158"/>
                    <a:pt x="50922" y="15682"/>
                    <a:pt x="51542" y="14855"/>
                  </a:cubicBezTo>
                  <a:cubicBezTo>
                    <a:pt x="51542" y="14855"/>
                    <a:pt x="51552" y="14845"/>
                    <a:pt x="51552" y="14845"/>
                  </a:cubicBezTo>
                  <a:close/>
                  <a:moveTo>
                    <a:pt x="51571" y="16369"/>
                  </a:moveTo>
                  <a:cubicBezTo>
                    <a:pt x="51896" y="16576"/>
                    <a:pt x="52307" y="16657"/>
                    <a:pt x="52693" y="16657"/>
                  </a:cubicBezTo>
                  <a:cubicBezTo>
                    <a:pt x="52808" y="16657"/>
                    <a:pt x="52920" y="16650"/>
                    <a:pt x="53027" y="16637"/>
                  </a:cubicBezTo>
                  <a:cubicBezTo>
                    <a:pt x="53238" y="16618"/>
                    <a:pt x="53449" y="16560"/>
                    <a:pt x="53640" y="16484"/>
                  </a:cubicBezTo>
                  <a:lnTo>
                    <a:pt x="53640" y="16484"/>
                  </a:lnTo>
                  <a:cubicBezTo>
                    <a:pt x="53925" y="17208"/>
                    <a:pt x="53392" y="17511"/>
                    <a:pt x="52783" y="17511"/>
                  </a:cubicBezTo>
                  <a:cubicBezTo>
                    <a:pt x="52040" y="17511"/>
                    <a:pt x="51182" y="17059"/>
                    <a:pt x="51561" y="16369"/>
                  </a:cubicBezTo>
                  <a:close/>
                  <a:moveTo>
                    <a:pt x="67215" y="0"/>
                  </a:moveTo>
                  <a:cubicBezTo>
                    <a:pt x="67124" y="0"/>
                    <a:pt x="67038" y="62"/>
                    <a:pt x="66985" y="149"/>
                  </a:cubicBezTo>
                  <a:lnTo>
                    <a:pt x="66938" y="149"/>
                  </a:lnTo>
                  <a:cubicBezTo>
                    <a:pt x="66890" y="89"/>
                    <a:pt x="66819" y="59"/>
                    <a:pt x="66745" y="59"/>
                  </a:cubicBezTo>
                  <a:cubicBezTo>
                    <a:pt x="66701" y="59"/>
                    <a:pt x="66655" y="70"/>
                    <a:pt x="66612" y="92"/>
                  </a:cubicBezTo>
                  <a:cubicBezTo>
                    <a:pt x="63977" y="1385"/>
                    <a:pt x="61314" y="2544"/>
                    <a:pt x="58478" y="3368"/>
                  </a:cubicBezTo>
                  <a:cubicBezTo>
                    <a:pt x="55738" y="4173"/>
                    <a:pt x="52950" y="4460"/>
                    <a:pt x="50172" y="5045"/>
                  </a:cubicBezTo>
                  <a:cubicBezTo>
                    <a:pt x="50124" y="5054"/>
                    <a:pt x="50086" y="5093"/>
                    <a:pt x="50067" y="5141"/>
                  </a:cubicBezTo>
                  <a:cubicBezTo>
                    <a:pt x="50052" y="5136"/>
                    <a:pt x="50038" y="5135"/>
                    <a:pt x="50023" y="5135"/>
                  </a:cubicBezTo>
                  <a:cubicBezTo>
                    <a:pt x="49968" y="5135"/>
                    <a:pt x="49911" y="5160"/>
                    <a:pt x="49866" y="5198"/>
                  </a:cubicBezTo>
                  <a:cubicBezTo>
                    <a:pt x="49584" y="5151"/>
                    <a:pt x="49265" y="5118"/>
                    <a:pt x="48950" y="5118"/>
                  </a:cubicBezTo>
                  <a:cubicBezTo>
                    <a:pt x="48686" y="5118"/>
                    <a:pt x="48425" y="5141"/>
                    <a:pt x="48189" y="5198"/>
                  </a:cubicBezTo>
                  <a:cubicBezTo>
                    <a:pt x="48132" y="5208"/>
                    <a:pt x="48103" y="5275"/>
                    <a:pt x="48122" y="5323"/>
                  </a:cubicBezTo>
                  <a:cubicBezTo>
                    <a:pt x="48074" y="5351"/>
                    <a:pt x="48036" y="5390"/>
                    <a:pt x="48026" y="5447"/>
                  </a:cubicBezTo>
                  <a:cubicBezTo>
                    <a:pt x="47691" y="6501"/>
                    <a:pt x="47739" y="7631"/>
                    <a:pt x="48141" y="8657"/>
                  </a:cubicBezTo>
                  <a:cubicBezTo>
                    <a:pt x="48170" y="8752"/>
                    <a:pt x="48256" y="8810"/>
                    <a:pt x="48361" y="8819"/>
                  </a:cubicBezTo>
                  <a:cubicBezTo>
                    <a:pt x="48446" y="8821"/>
                    <a:pt x="48531" y="8822"/>
                    <a:pt x="48616" y="8822"/>
                  </a:cubicBezTo>
                  <a:cubicBezTo>
                    <a:pt x="49041" y="8822"/>
                    <a:pt x="49471" y="8802"/>
                    <a:pt x="49894" y="8762"/>
                  </a:cubicBezTo>
                  <a:cubicBezTo>
                    <a:pt x="49933" y="8810"/>
                    <a:pt x="49981" y="8848"/>
                    <a:pt x="50019" y="8896"/>
                  </a:cubicBezTo>
                  <a:cubicBezTo>
                    <a:pt x="49981" y="8973"/>
                    <a:pt x="50038" y="9078"/>
                    <a:pt x="50124" y="9078"/>
                  </a:cubicBezTo>
                  <a:cubicBezTo>
                    <a:pt x="50416" y="9096"/>
                    <a:pt x="50703" y="9103"/>
                    <a:pt x="50992" y="9103"/>
                  </a:cubicBezTo>
                  <a:cubicBezTo>
                    <a:pt x="51159" y="9103"/>
                    <a:pt x="51326" y="9101"/>
                    <a:pt x="51494" y="9097"/>
                  </a:cubicBezTo>
                  <a:lnTo>
                    <a:pt x="51494" y="9097"/>
                  </a:lnTo>
                  <a:cubicBezTo>
                    <a:pt x="51485" y="9547"/>
                    <a:pt x="51504" y="9998"/>
                    <a:pt x="51552" y="10448"/>
                  </a:cubicBezTo>
                  <a:cubicBezTo>
                    <a:pt x="51316" y="10427"/>
                    <a:pt x="51078" y="10415"/>
                    <a:pt x="50840" y="10415"/>
                  </a:cubicBezTo>
                  <a:cubicBezTo>
                    <a:pt x="50120" y="10415"/>
                    <a:pt x="49400" y="10524"/>
                    <a:pt x="48745" y="10812"/>
                  </a:cubicBezTo>
                  <a:cubicBezTo>
                    <a:pt x="48361" y="10975"/>
                    <a:pt x="48017" y="11205"/>
                    <a:pt x="47729" y="11502"/>
                  </a:cubicBezTo>
                  <a:cubicBezTo>
                    <a:pt x="47202" y="12048"/>
                    <a:pt x="46953" y="12843"/>
                    <a:pt x="46187" y="13073"/>
                  </a:cubicBezTo>
                  <a:cubicBezTo>
                    <a:pt x="46139" y="13035"/>
                    <a:pt x="46081" y="13016"/>
                    <a:pt x="46024" y="13016"/>
                  </a:cubicBezTo>
                  <a:cubicBezTo>
                    <a:pt x="40639" y="13218"/>
                    <a:pt x="35259" y="13316"/>
                    <a:pt x="29873" y="13316"/>
                  </a:cubicBezTo>
                  <a:cubicBezTo>
                    <a:pt x="27613" y="13316"/>
                    <a:pt x="25352" y="13299"/>
                    <a:pt x="23089" y="13265"/>
                  </a:cubicBezTo>
                  <a:cubicBezTo>
                    <a:pt x="19266" y="13207"/>
                    <a:pt x="15444" y="13140"/>
                    <a:pt x="11631" y="13073"/>
                  </a:cubicBezTo>
                  <a:cubicBezTo>
                    <a:pt x="9791" y="13035"/>
                    <a:pt x="7952" y="13006"/>
                    <a:pt x="6112" y="12977"/>
                  </a:cubicBezTo>
                  <a:cubicBezTo>
                    <a:pt x="4758" y="12957"/>
                    <a:pt x="3385" y="12878"/>
                    <a:pt x="2022" y="12878"/>
                  </a:cubicBezTo>
                  <a:cubicBezTo>
                    <a:pt x="1409" y="12878"/>
                    <a:pt x="798" y="12894"/>
                    <a:pt x="192" y="12939"/>
                  </a:cubicBezTo>
                  <a:cubicBezTo>
                    <a:pt x="0" y="12948"/>
                    <a:pt x="0" y="13236"/>
                    <a:pt x="192" y="13245"/>
                  </a:cubicBezTo>
                  <a:cubicBezTo>
                    <a:pt x="2146" y="13456"/>
                    <a:pt x="4149" y="13380"/>
                    <a:pt x="6112" y="13418"/>
                  </a:cubicBezTo>
                  <a:cubicBezTo>
                    <a:pt x="7952" y="13456"/>
                    <a:pt x="9791" y="13485"/>
                    <a:pt x="11631" y="13523"/>
                  </a:cubicBezTo>
                  <a:cubicBezTo>
                    <a:pt x="15453" y="13590"/>
                    <a:pt x="19266" y="13667"/>
                    <a:pt x="23089" y="13724"/>
                  </a:cubicBezTo>
                  <a:cubicBezTo>
                    <a:pt x="26544" y="13777"/>
                    <a:pt x="30008" y="13831"/>
                    <a:pt x="33472" y="13831"/>
                  </a:cubicBezTo>
                  <a:cubicBezTo>
                    <a:pt x="37661" y="13831"/>
                    <a:pt x="41849" y="13752"/>
                    <a:pt x="46024" y="13495"/>
                  </a:cubicBezTo>
                  <a:cubicBezTo>
                    <a:pt x="46072" y="13495"/>
                    <a:pt x="46120" y="13475"/>
                    <a:pt x="46158" y="13447"/>
                  </a:cubicBezTo>
                  <a:cubicBezTo>
                    <a:pt x="46972" y="13399"/>
                    <a:pt x="47375" y="12680"/>
                    <a:pt x="47863" y="12067"/>
                  </a:cubicBezTo>
                  <a:cubicBezTo>
                    <a:pt x="48965" y="10668"/>
                    <a:pt x="50565" y="10870"/>
                    <a:pt x="52174" y="10812"/>
                  </a:cubicBezTo>
                  <a:cubicBezTo>
                    <a:pt x="52213" y="10812"/>
                    <a:pt x="52241" y="10793"/>
                    <a:pt x="52261" y="10774"/>
                  </a:cubicBezTo>
                  <a:cubicBezTo>
                    <a:pt x="52481" y="10783"/>
                    <a:pt x="52673" y="10908"/>
                    <a:pt x="52768" y="11099"/>
                  </a:cubicBezTo>
                  <a:cubicBezTo>
                    <a:pt x="52922" y="11406"/>
                    <a:pt x="52701" y="11751"/>
                    <a:pt x="52443" y="11914"/>
                  </a:cubicBezTo>
                  <a:cubicBezTo>
                    <a:pt x="52217" y="12058"/>
                    <a:pt x="51977" y="12096"/>
                    <a:pt x="51731" y="12096"/>
                  </a:cubicBezTo>
                  <a:cubicBezTo>
                    <a:pt x="51454" y="12096"/>
                    <a:pt x="51170" y="12048"/>
                    <a:pt x="50891" y="12048"/>
                  </a:cubicBezTo>
                  <a:cubicBezTo>
                    <a:pt x="50651" y="12058"/>
                    <a:pt x="50603" y="12383"/>
                    <a:pt x="50833" y="12460"/>
                  </a:cubicBezTo>
                  <a:cubicBezTo>
                    <a:pt x="50939" y="12489"/>
                    <a:pt x="51053" y="12508"/>
                    <a:pt x="51168" y="12527"/>
                  </a:cubicBezTo>
                  <a:cubicBezTo>
                    <a:pt x="50996" y="12814"/>
                    <a:pt x="51044" y="13188"/>
                    <a:pt x="51283" y="13427"/>
                  </a:cubicBezTo>
                  <a:cubicBezTo>
                    <a:pt x="50986" y="13667"/>
                    <a:pt x="50910" y="14079"/>
                    <a:pt x="51101" y="14414"/>
                  </a:cubicBezTo>
                  <a:cubicBezTo>
                    <a:pt x="51149" y="14520"/>
                    <a:pt x="51226" y="14615"/>
                    <a:pt x="51322" y="14692"/>
                  </a:cubicBezTo>
                  <a:cubicBezTo>
                    <a:pt x="50871" y="15056"/>
                    <a:pt x="50871" y="15688"/>
                    <a:pt x="51236" y="16110"/>
                  </a:cubicBezTo>
                  <a:cubicBezTo>
                    <a:pt x="51264" y="16139"/>
                    <a:pt x="51293" y="16158"/>
                    <a:pt x="51312" y="16187"/>
                  </a:cubicBezTo>
                  <a:cubicBezTo>
                    <a:pt x="51053" y="16493"/>
                    <a:pt x="51015" y="16934"/>
                    <a:pt x="51216" y="17288"/>
                  </a:cubicBezTo>
                  <a:cubicBezTo>
                    <a:pt x="51274" y="17375"/>
                    <a:pt x="51331" y="17451"/>
                    <a:pt x="51408" y="17528"/>
                  </a:cubicBezTo>
                  <a:cubicBezTo>
                    <a:pt x="51019" y="17587"/>
                    <a:pt x="50628" y="17616"/>
                    <a:pt x="50237" y="17616"/>
                  </a:cubicBezTo>
                  <a:cubicBezTo>
                    <a:pt x="49801" y="17616"/>
                    <a:pt x="49366" y="17579"/>
                    <a:pt x="48936" y="17509"/>
                  </a:cubicBezTo>
                  <a:cubicBezTo>
                    <a:pt x="48132" y="17375"/>
                    <a:pt x="47413" y="17030"/>
                    <a:pt x="46637" y="16809"/>
                  </a:cubicBezTo>
                  <a:cubicBezTo>
                    <a:pt x="46069" y="16645"/>
                    <a:pt x="45462" y="16594"/>
                    <a:pt x="44844" y="16594"/>
                  </a:cubicBezTo>
                  <a:cubicBezTo>
                    <a:pt x="43950" y="16594"/>
                    <a:pt x="43036" y="16700"/>
                    <a:pt x="42192" y="16723"/>
                  </a:cubicBezTo>
                  <a:cubicBezTo>
                    <a:pt x="38762" y="16809"/>
                    <a:pt x="35332" y="16867"/>
                    <a:pt x="31912" y="16905"/>
                  </a:cubicBezTo>
                  <a:cubicBezTo>
                    <a:pt x="30661" y="16914"/>
                    <a:pt x="29410" y="16918"/>
                    <a:pt x="28160" y="16918"/>
                  </a:cubicBezTo>
                  <a:cubicBezTo>
                    <a:pt x="22737" y="16918"/>
                    <a:pt x="17319" y="16838"/>
                    <a:pt x="11909" y="16714"/>
                  </a:cubicBezTo>
                  <a:cubicBezTo>
                    <a:pt x="8834" y="16645"/>
                    <a:pt x="5735" y="16457"/>
                    <a:pt x="2655" y="16457"/>
                  </a:cubicBezTo>
                  <a:cubicBezTo>
                    <a:pt x="1839" y="16457"/>
                    <a:pt x="1024" y="16471"/>
                    <a:pt x="211" y="16503"/>
                  </a:cubicBezTo>
                  <a:cubicBezTo>
                    <a:pt x="0" y="16532"/>
                    <a:pt x="0" y="16829"/>
                    <a:pt x="211" y="16857"/>
                  </a:cubicBezTo>
                  <a:cubicBezTo>
                    <a:pt x="3622" y="17164"/>
                    <a:pt x="7099" y="17097"/>
                    <a:pt x="10519" y="17183"/>
                  </a:cubicBezTo>
                  <a:cubicBezTo>
                    <a:pt x="13892" y="17269"/>
                    <a:pt x="17264" y="17355"/>
                    <a:pt x="20636" y="17403"/>
                  </a:cubicBezTo>
                  <a:cubicBezTo>
                    <a:pt x="23157" y="17435"/>
                    <a:pt x="25677" y="17451"/>
                    <a:pt x="28196" y="17451"/>
                  </a:cubicBezTo>
                  <a:cubicBezTo>
                    <a:pt x="32598" y="17451"/>
                    <a:pt x="36997" y="17402"/>
                    <a:pt x="41397" y="17298"/>
                  </a:cubicBezTo>
                  <a:cubicBezTo>
                    <a:pt x="42368" y="17278"/>
                    <a:pt x="43384" y="17184"/>
                    <a:pt x="44386" y="17184"/>
                  </a:cubicBezTo>
                  <a:cubicBezTo>
                    <a:pt x="45320" y="17184"/>
                    <a:pt x="46242" y="17266"/>
                    <a:pt x="47106" y="17566"/>
                  </a:cubicBezTo>
                  <a:cubicBezTo>
                    <a:pt x="48126" y="17932"/>
                    <a:pt x="49200" y="18120"/>
                    <a:pt x="50279" y="18120"/>
                  </a:cubicBezTo>
                  <a:cubicBezTo>
                    <a:pt x="50780" y="18120"/>
                    <a:pt x="51283" y="18079"/>
                    <a:pt x="51782" y="17997"/>
                  </a:cubicBezTo>
                  <a:cubicBezTo>
                    <a:pt x="51858" y="17988"/>
                    <a:pt x="51925" y="17949"/>
                    <a:pt x="51954" y="17882"/>
                  </a:cubicBezTo>
                  <a:cubicBezTo>
                    <a:pt x="52174" y="17969"/>
                    <a:pt x="52414" y="18016"/>
                    <a:pt x="52653" y="18026"/>
                  </a:cubicBezTo>
                  <a:cubicBezTo>
                    <a:pt x="52676" y="18027"/>
                    <a:pt x="52699" y="18027"/>
                    <a:pt x="52722" y="18027"/>
                  </a:cubicBezTo>
                  <a:cubicBezTo>
                    <a:pt x="53229" y="18027"/>
                    <a:pt x="53758" y="17823"/>
                    <a:pt x="54023" y="17365"/>
                  </a:cubicBezTo>
                  <a:cubicBezTo>
                    <a:pt x="54205" y="17030"/>
                    <a:pt x="54253" y="16560"/>
                    <a:pt x="54033" y="16235"/>
                  </a:cubicBezTo>
                  <a:cubicBezTo>
                    <a:pt x="54196" y="16091"/>
                    <a:pt x="54320" y="15909"/>
                    <a:pt x="54387" y="15708"/>
                  </a:cubicBezTo>
                  <a:cubicBezTo>
                    <a:pt x="54512" y="15353"/>
                    <a:pt x="54464" y="14922"/>
                    <a:pt x="54234" y="14644"/>
                  </a:cubicBezTo>
                  <a:cubicBezTo>
                    <a:pt x="54311" y="14577"/>
                    <a:pt x="54387" y="14510"/>
                    <a:pt x="54454" y="14433"/>
                  </a:cubicBezTo>
                  <a:cubicBezTo>
                    <a:pt x="54761" y="14031"/>
                    <a:pt x="54819" y="13456"/>
                    <a:pt x="54483" y="13073"/>
                  </a:cubicBezTo>
                  <a:cubicBezTo>
                    <a:pt x="54732" y="12814"/>
                    <a:pt x="54857" y="12479"/>
                    <a:pt x="54675" y="12086"/>
                  </a:cubicBezTo>
                  <a:cubicBezTo>
                    <a:pt x="54598" y="11914"/>
                    <a:pt x="54454" y="11780"/>
                    <a:pt x="54292" y="11693"/>
                  </a:cubicBezTo>
                  <a:cubicBezTo>
                    <a:pt x="54522" y="10831"/>
                    <a:pt x="54646" y="9940"/>
                    <a:pt x="54665" y="9049"/>
                  </a:cubicBezTo>
                  <a:cubicBezTo>
                    <a:pt x="56006" y="9116"/>
                    <a:pt x="57338" y="9298"/>
                    <a:pt x="58651" y="9576"/>
                  </a:cubicBezTo>
                  <a:cubicBezTo>
                    <a:pt x="61458" y="10170"/>
                    <a:pt x="64140" y="11214"/>
                    <a:pt x="66612" y="12671"/>
                  </a:cubicBezTo>
                  <a:cubicBezTo>
                    <a:pt x="66641" y="12680"/>
                    <a:pt x="66660" y="12690"/>
                    <a:pt x="66688" y="12699"/>
                  </a:cubicBezTo>
                  <a:cubicBezTo>
                    <a:pt x="66682" y="12797"/>
                    <a:pt x="66759" y="12863"/>
                    <a:pt x="66842" y="12863"/>
                  </a:cubicBezTo>
                  <a:cubicBezTo>
                    <a:pt x="66882" y="12863"/>
                    <a:pt x="66923" y="12848"/>
                    <a:pt x="66957" y="12814"/>
                  </a:cubicBezTo>
                  <a:cubicBezTo>
                    <a:pt x="70521" y="9452"/>
                    <a:pt x="70386" y="3751"/>
                    <a:pt x="67388" y="92"/>
                  </a:cubicBezTo>
                  <a:cubicBezTo>
                    <a:pt x="67335" y="27"/>
                    <a:pt x="67274" y="0"/>
                    <a:pt x="6721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274" name="Google Shape;1274;p43"/>
          <p:cNvGrpSpPr/>
          <p:nvPr/>
        </p:nvGrpSpPr>
        <p:grpSpPr>
          <a:xfrm>
            <a:off x="831399" y="3469104"/>
            <a:ext cx="659892" cy="865755"/>
            <a:chOff x="4668975" y="1138375"/>
            <a:chExt cx="281925" cy="369875"/>
          </a:xfrm>
        </p:grpSpPr>
        <p:sp>
          <p:nvSpPr>
            <p:cNvPr id="1275" name="Google Shape;1275;p43"/>
            <p:cNvSpPr/>
            <p:nvPr/>
          </p:nvSpPr>
          <p:spPr>
            <a:xfrm>
              <a:off x="4707275" y="1138375"/>
              <a:ext cx="186125" cy="209800"/>
            </a:xfrm>
            <a:custGeom>
              <a:avLst/>
              <a:gdLst/>
              <a:ahLst/>
              <a:cxnLst/>
              <a:rect l="l" t="t" r="r" b="b"/>
              <a:pathLst>
                <a:path w="7445" h="8392" extrusionOk="0">
                  <a:moveTo>
                    <a:pt x="2195" y="5214"/>
                  </a:moveTo>
                  <a:cubicBezTo>
                    <a:pt x="2185" y="5281"/>
                    <a:pt x="2195" y="5358"/>
                    <a:pt x="2204" y="5425"/>
                  </a:cubicBezTo>
                  <a:lnTo>
                    <a:pt x="2061" y="5425"/>
                  </a:lnTo>
                  <a:lnTo>
                    <a:pt x="2195" y="5214"/>
                  </a:lnTo>
                  <a:close/>
                  <a:moveTo>
                    <a:pt x="3634" y="0"/>
                  </a:moveTo>
                  <a:cubicBezTo>
                    <a:pt x="3375" y="0"/>
                    <a:pt x="3109" y="144"/>
                    <a:pt x="2971" y="357"/>
                  </a:cubicBezTo>
                  <a:cubicBezTo>
                    <a:pt x="1879" y="2024"/>
                    <a:pt x="1026" y="3825"/>
                    <a:pt x="183" y="5626"/>
                  </a:cubicBezTo>
                  <a:cubicBezTo>
                    <a:pt x="116" y="5760"/>
                    <a:pt x="87" y="5913"/>
                    <a:pt x="106" y="6057"/>
                  </a:cubicBezTo>
                  <a:cubicBezTo>
                    <a:pt x="1" y="6412"/>
                    <a:pt x="221" y="6785"/>
                    <a:pt x="585" y="6871"/>
                  </a:cubicBezTo>
                  <a:cubicBezTo>
                    <a:pt x="1131" y="7025"/>
                    <a:pt x="1697" y="7121"/>
                    <a:pt x="2262" y="7178"/>
                  </a:cubicBezTo>
                  <a:cubicBezTo>
                    <a:pt x="2262" y="7245"/>
                    <a:pt x="2262" y="7322"/>
                    <a:pt x="2262" y="7398"/>
                  </a:cubicBezTo>
                  <a:cubicBezTo>
                    <a:pt x="2281" y="7600"/>
                    <a:pt x="2329" y="7791"/>
                    <a:pt x="2425" y="7973"/>
                  </a:cubicBezTo>
                  <a:cubicBezTo>
                    <a:pt x="2486" y="8102"/>
                    <a:pt x="2614" y="8173"/>
                    <a:pt x="2745" y="8173"/>
                  </a:cubicBezTo>
                  <a:cubicBezTo>
                    <a:pt x="2799" y="8173"/>
                    <a:pt x="2853" y="8161"/>
                    <a:pt x="2904" y="8136"/>
                  </a:cubicBezTo>
                  <a:cubicBezTo>
                    <a:pt x="2938" y="8145"/>
                    <a:pt x="2974" y="8149"/>
                    <a:pt x="3009" y="8149"/>
                  </a:cubicBezTo>
                  <a:cubicBezTo>
                    <a:pt x="3092" y="8149"/>
                    <a:pt x="3175" y="8126"/>
                    <a:pt x="3249" y="8079"/>
                  </a:cubicBezTo>
                  <a:cubicBezTo>
                    <a:pt x="3426" y="7982"/>
                    <a:pt x="3621" y="7934"/>
                    <a:pt x="3816" y="7934"/>
                  </a:cubicBezTo>
                  <a:cubicBezTo>
                    <a:pt x="4086" y="7934"/>
                    <a:pt x="4354" y="8025"/>
                    <a:pt x="4571" y="8203"/>
                  </a:cubicBezTo>
                  <a:cubicBezTo>
                    <a:pt x="4704" y="8334"/>
                    <a:pt x="4863" y="8391"/>
                    <a:pt x="5018" y="8391"/>
                  </a:cubicBezTo>
                  <a:cubicBezTo>
                    <a:pt x="5407" y="8391"/>
                    <a:pt x="5773" y="8030"/>
                    <a:pt x="5663" y="7571"/>
                  </a:cubicBezTo>
                  <a:cubicBezTo>
                    <a:pt x="5605" y="7303"/>
                    <a:pt x="5577" y="7025"/>
                    <a:pt x="5577" y="6747"/>
                  </a:cubicBezTo>
                  <a:cubicBezTo>
                    <a:pt x="5835" y="6737"/>
                    <a:pt x="6104" y="6728"/>
                    <a:pt x="6362" y="6709"/>
                  </a:cubicBezTo>
                  <a:cubicBezTo>
                    <a:pt x="6851" y="6670"/>
                    <a:pt x="7282" y="6431"/>
                    <a:pt x="7359" y="5904"/>
                  </a:cubicBezTo>
                  <a:cubicBezTo>
                    <a:pt x="7445" y="5396"/>
                    <a:pt x="7119" y="4888"/>
                    <a:pt x="6908" y="4467"/>
                  </a:cubicBezTo>
                  <a:cubicBezTo>
                    <a:pt x="6659" y="3969"/>
                    <a:pt x="6391" y="3480"/>
                    <a:pt x="6104" y="3001"/>
                  </a:cubicBezTo>
                  <a:cubicBezTo>
                    <a:pt x="5510" y="2014"/>
                    <a:pt x="4839" y="1085"/>
                    <a:pt x="4101" y="213"/>
                  </a:cubicBezTo>
                  <a:cubicBezTo>
                    <a:pt x="3975" y="64"/>
                    <a:pt x="3806" y="0"/>
                    <a:pt x="3634" y="0"/>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1276" name="Google Shape;1276;p43"/>
            <p:cNvSpPr/>
            <p:nvPr/>
          </p:nvSpPr>
          <p:spPr>
            <a:xfrm>
              <a:off x="4668975" y="1142625"/>
              <a:ext cx="281925" cy="365625"/>
            </a:xfrm>
            <a:custGeom>
              <a:avLst/>
              <a:gdLst/>
              <a:ahLst/>
              <a:cxnLst/>
              <a:rect l="l" t="t" r="r" b="b"/>
              <a:pathLst>
                <a:path w="11277" h="14625" extrusionOk="0">
                  <a:moveTo>
                    <a:pt x="5269" y="704"/>
                  </a:moveTo>
                  <a:cubicBezTo>
                    <a:pt x="6534" y="2333"/>
                    <a:pt x="7569" y="4124"/>
                    <a:pt x="8354" y="6040"/>
                  </a:cubicBezTo>
                  <a:cubicBezTo>
                    <a:pt x="8079" y="6015"/>
                    <a:pt x="7809" y="6002"/>
                    <a:pt x="7540" y="6002"/>
                  </a:cubicBezTo>
                  <a:cubicBezTo>
                    <a:pt x="7406" y="6002"/>
                    <a:pt x="7272" y="6005"/>
                    <a:pt x="7137" y="6012"/>
                  </a:cubicBezTo>
                  <a:cubicBezTo>
                    <a:pt x="7032" y="6012"/>
                    <a:pt x="6936" y="6088"/>
                    <a:pt x="6907" y="6184"/>
                  </a:cubicBezTo>
                  <a:cubicBezTo>
                    <a:pt x="6885" y="6175"/>
                    <a:pt x="6863" y="6171"/>
                    <a:pt x="6840" y="6171"/>
                  </a:cubicBezTo>
                  <a:cubicBezTo>
                    <a:pt x="6746" y="6171"/>
                    <a:pt x="6658" y="6246"/>
                    <a:pt x="6658" y="6347"/>
                  </a:cubicBezTo>
                  <a:cubicBezTo>
                    <a:pt x="6668" y="6855"/>
                    <a:pt x="6678" y="7362"/>
                    <a:pt x="6706" y="7870"/>
                  </a:cubicBezTo>
                  <a:cubicBezTo>
                    <a:pt x="6316" y="7645"/>
                    <a:pt x="5849" y="7538"/>
                    <a:pt x="5372" y="7538"/>
                  </a:cubicBezTo>
                  <a:cubicBezTo>
                    <a:pt x="5077" y="7538"/>
                    <a:pt x="4779" y="7579"/>
                    <a:pt x="4493" y="7659"/>
                  </a:cubicBezTo>
                  <a:cubicBezTo>
                    <a:pt x="4292" y="7727"/>
                    <a:pt x="4091" y="7813"/>
                    <a:pt x="3909" y="7928"/>
                  </a:cubicBezTo>
                  <a:cubicBezTo>
                    <a:pt x="3966" y="7468"/>
                    <a:pt x="3966" y="7008"/>
                    <a:pt x="3928" y="6548"/>
                  </a:cubicBezTo>
                  <a:cubicBezTo>
                    <a:pt x="3928" y="6500"/>
                    <a:pt x="3899" y="6462"/>
                    <a:pt x="3871" y="6424"/>
                  </a:cubicBezTo>
                  <a:cubicBezTo>
                    <a:pt x="3890" y="6366"/>
                    <a:pt x="3851" y="6299"/>
                    <a:pt x="3794" y="6280"/>
                  </a:cubicBezTo>
                  <a:cubicBezTo>
                    <a:pt x="3286" y="6146"/>
                    <a:pt x="2778" y="6040"/>
                    <a:pt x="2271" y="5973"/>
                  </a:cubicBezTo>
                  <a:cubicBezTo>
                    <a:pt x="3334" y="4258"/>
                    <a:pt x="4350" y="2505"/>
                    <a:pt x="5269" y="704"/>
                  </a:cubicBezTo>
                  <a:close/>
                  <a:moveTo>
                    <a:pt x="5459" y="8008"/>
                  </a:moveTo>
                  <a:cubicBezTo>
                    <a:pt x="6319" y="8008"/>
                    <a:pt x="7130" y="8432"/>
                    <a:pt x="7233" y="9432"/>
                  </a:cubicBezTo>
                  <a:cubicBezTo>
                    <a:pt x="7243" y="9470"/>
                    <a:pt x="7252" y="9508"/>
                    <a:pt x="7272" y="9537"/>
                  </a:cubicBezTo>
                  <a:cubicBezTo>
                    <a:pt x="7125" y="9707"/>
                    <a:pt x="7270" y="9938"/>
                    <a:pt x="7456" y="9938"/>
                  </a:cubicBezTo>
                  <a:cubicBezTo>
                    <a:pt x="7502" y="9938"/>
                    <a:pt x="7550" y="9924"/>
                    <a:pt x="7597" y="9892"/>
                  </a:cubicBezTo>
                  <a:cubicBezTo>
                    <a:pt x="7945" y="9713"/>
                    <a:pt x="8295" y="9632"/>
                    <a:pt x="8627" y="9632"/>
                  </a:cubicBezTo>
                  <a:cubicBezTo>
                    <a:pt x="9898" y="9632"/>
                    <a:pt x="10921" y="10815"/>
                    <a:pt x="10663" y="12258"/>
                  </a:cubicBezTo>
                  <a:lnTo>
                    <a:pt x="10653" y="12258"/>
                  </a:lnTo>
                  <a:cubicBezTo>
                    <a:pt x="10443" y="13484"/>
                    <a:pt x="9743" y="14030"/>
                    <a:pt x="8536" y="14088"/>
                  </a:cubicBezTo>
                  <a:cubicBezTo>
                    <a:pt x="8359" y="14099"/>
                    <a:pt x="8180" y="14103"/>
                    <a:pt x="8000" y="14103"/>
                  </a:cubicBezTo>
                  <a:cubicBezTo>
                    <a:pt x="7404" y="14103"/>
                    <a:pt x="6799" y="14055"/>
                    <a:pt x="6218" y="14040"/>
                  </a:cubicBezTo>
                  <a:lnTo>
                    <a:pt x="3899" y="13992"/>
                  </a:lnTo>
                  <a:cubicBezTo>
                    <a:pt x="3805" y="13990"/>
                    <a:pt x="3709" y="13989"/>
                    <a:pt x="3611" y="13989"/>
                  </a:cubicBezTo>
                  <a:cubicBezTo>
                    <a:pt x="3485" y="13989"/>
                    <a:pt x="3356" y="13990"/>
                    <a:pt x="3226" y="13990"/>
                  </a:cubicBezTo>
                  <a:cubicBezTo>
                    <a:pt x="2613" y="13990"/>
                    <a:pt x="1971" y="13966"/>
                    <a:pt x="1456" y="13695"/>
                  </a:cubicBezTo>
                  <a:cubicBezTo>
                    <a:pt x="680" y="13283"/>
                    <a:pt x="412" y="12229"/>
                    <a:pt x="853" y="11472"/>
                  </a:cubicBezTo>
                  <a:cubicBezTo>
                    <a:pt x="1196" y="10889"/>
                    <a:pt x="1843" y="10648"/>
                    <a:pt x="2492" y="10648"/>
                  </a:cubicBezTo>
                  <a:cubicBezTo>
                    <a:pt x="2802" y="10648"/>
                    <a:pt x="3113" y="10703"/>
                    <a:pt x="3392" y="10802"/>
                  </a:cubicBezTo>
                  <a:cubicBezTo>
                    <a:pt x="3402" y="10807"/>
                    <a:pt x="3412" y="10809"/>
                    <a:pt x="3421" y="10809"/>
                  </a:cubicBezTo>
                  <a:cubicBezTo>
                    <a:pt x="3486" y="10809"/>
                    <a:pt x="3508" y="10700"/>
                    <a:pt x="3449" y="10658"/>
                  </a:cubicBezTo>
                  <a:cubicBezTo>
                    <a:pt x="3420" y="10639"/>
                    <a:pt x="3392" y="10620"/>
                    <a:pt x="3353" y="10601"/>
                  </a:cubicBezTo>
                  <a:cubicBezTo>
                    <a:pt x="3468" y="10591"/>
                    <a:pt x="3535" y="10467"/>
                    <a:pt x="3487" y="10361"/>
                  </a:cubicBezTo>
                  <a:cubicBezTo>
                    <a:pt x="2769" y="8964"/>
                    <a:pt x="4169" y="8008"/>
                    <a:pt x="5459" y="8008"/>
                  </a:cubicBezTo>
                  <a:close/>
                  <a:moveTo>
                    <a:pt x="5239" y="0"/>
                  </a:moveTo>
                  <a:cubicBezTo>
                    <a:pt x="5154" y="0"/>
                    <a:pt x="5070" y="43"/>
                    <a:pt x="5020" y="120"/>
                  </a:cubicBezTo>
                  <a:cubicBezTo>
                    <a:pt x="3966" y="2132"/>
                    <a:pt x="2845" y="4105"/>
                    <a:pt x="1629" y="6031"/>
                  </a:cubicBezTo>
                  <a:cubicBezTo>
                    <a:pt x="1533" y="6194"/>
                    <a:pt x="1658" y="6404"/>
                    <a:pt x="1849" y="6414"/>
                  </a:cubicBezTo>
                  <a:cubicBezTo>
                    <a:pt x="2434" y="6472"/>
                    <a:pt x="3008" y="6510"/>
                    <a:pt x="3593" y="6510"/>
                  </a:cubicBezTo>
                  <a:cubicBezTo>
                    <a:pt x="3593" y="6519"/>
                    <a:pt x="3593" y="6529"/>
                    <a:pt x="3583" y="6539"/>
                  </a:cubicBezTo>
                  <a:cubicBezTo>
                    <a:pt x="3545" y="7037"/>
                    <a:pt x="3554" y="7535"/>
                    <a:pt x="3612" y="8033"/>
                  </a:cubicBezTo>
                  <a:cubicBezTo>
                    <a:pt x="3612" y="8062"/>
                    <a:pt x="3621" y="8091"/>
                    <a:pt x="3641" y="8110"/>
                  </a:cubicBezTo>
                  <a:cubicBezTo>
                    <a:pt x="2893" y="8704"/>
                    <a:pt x="2472" y="9681"/>
                    <a:pt x="3200" y="10495"/>
                  </a:cubicBezTo>
                  <a:cubicBezTo>
                    <a:pt x="2884" y="10331"/>
                    <a:pt x="2550" y="10255"/>
                    <a:pt x="2224" y="10255"/>
                  </a:cubicBezTo>
                  <a:cubicBezTo>
                    <a:pt x="1065" y="10255"/>
                    <a:pt x="1" y="11212"/>
                    <a:pt x="173" y="12565"/>
                  </a:cubicBezTo>
                  <a:cubicBezTo>
                    <a:pt x="297" y="13503"/>
                    <a:pt x="949" y="14107"/>
                    <a:pt x="1840" y="14327"/>
                  </a:cubicBezTo>
                  <a:cubicBezTo>
                    <a:pt x="2543" y="14507"/>
                    <a:pt x="3310" y="14549"/>
                    <a:pt x="4082" y="14549"/>
                  </a:cubicBezTo>
                  <a:cubicBezTo>
                    <a:pt x="4764" y="14549"/>
                    <a:pt x="5451" y="14516"/>
                    <a:pt x="6102" y="14516"/>
                  </a:cubicBezTo>
                  <a:cubicBezTo>
                    <a:pt x="6209" y="14516"/>
                    <a:pt x="6314" y="14517"/>
                    <a:pt x="6419" y="14519"/>
                  </a:cubicBezTo>
                  <a:cubicBezTo>
                    <a:pt x="6979" y="14529"/>
                    <a:pt x="7667" y="14624"/>
                    <a:pt x="8335" y="14624"/>
                  </a:cubicBezTo>
                  <a:cubicBezTo>
                    <a:pt x="9003" y="14624"/>
                    <a:pt x="9652" y="14529"/>
                    <a:pt x="10136" y="14155"/>
                  </a:cubicBezTo>
                  <a:cubicBezTo>
                    <a:pt x="10893" y="13561"/>
                    <a:pt x="11276" y="12507"/>
                    <a:pt x="11209" y="11568"/>
                  </a:cubicBezTo>
                  <a:cubicBezTo>
                    <a:pt x="11124" y="10188"/>
                    <a:pt x="9910" y="9069"/>
                    <a:pt x="8620" y="9069"/>
                  </a:cubicBezTo>
                  <a:cubicBezTo>
                    <a:pt x="8308" y="9069"/>
                    <a:pt x="7990" y="9135"/>
                    <a:pt x="7684" y="9279"/>
                  </a:cubicBezTo>
                  <a:cubicBezTo>
                    <a:pt x="7616" y="8780"/>
                    <a:pt x="7358" y="8330"/>
                    <a:pt x="6965" y="8033"/>
                  </a:cubicBezTo>
                  <a:cubicBezTo>
                    <a:pt x="7003" y="7516"/>
                    <a:pt x="7013" y="6989"/>
                    <a:pt x="7022" y="6472"/>
                  </a:cubicBezTo>
                  <a:cubicBezTo>
                    <a:pt x="7061" y="6491"/>
                    <a:pt x="7099" y="6500"/>
                    <a:pt x="7147" y="6500"/>
                  </a:cubicBezTo>
                  <a:cubicBezTo>
                    <a:pt x="7321" y="6487"/>
                    <a:pt x="7495" y="6481"/>
                    <a:pt x="7670" y="6481"/>
                  </a:cubicBezTo>
                  <a:cubicBezTo>
                    <a:pt x="8003" y="6481"/>
                    <a:pt x="8337" y="6504"/>
                    <a:pt x="8670" y="6548"/>
                  </a:cubicBezTo>
                  <a:cubicBezTo>
                    <a:pt x="8681" y="6549"/>
                    <a:pt x="8693" y="6550"/>
                    <a:pt x="8704" y="6550"/>
                  </a:cubicBezTo>
                  <a:cubicBezTo>
                    <a:pt x="8862" y="6550"/>
                    <a:pt x="9048" y="6430"/>
                    <a:pt x="8977" y="6251"/>
                  </a:cubicBezTo>
                  <a:cubicBezTo>
                    <a:pt x="8095" y="4029"/>
                    <a:pt x="6898" y="1940"/>
                    <a:pt x="5413" y="72"/>
                  </a:cubicBezTo>
                  <a:cubicBezTo>
                    <a:pt x="5364" y="23"/>
                    <a:pt x="5302" y="0"/>
                    <a:pt x="5239"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
        <p:nvSpPr>
          <p:cNvPr id="1277" name="Google Shape;1277;p43"/>
          <p:cNvSpPr/>
          <p:nvPr/>
        </p:nvSpPr>
        <p:spPr>
          <a:xfrm>
            <a:off x="9980168" y="4829090"/>
            <a:ext cx="1339540" cy="1236289"/>
          </a:xfrm>
          <a:custGeom>
            <a:avLst/>
            <a:gdLst/>
            <a:ahLst/>
            <a:cxnLst/>
            <a:rect l="l" t="t" r="r" b="b"/>
            <a:pathLst>
              <a:path w="11832" h="10920" extrusionOk="0">
                <a:moveTo>
                  <a:pt x="8647" y="564"/>
                </a:moveTo>
                <a:cubicBezTo>
                  <a:pt x="9470" y="564"/>
                  <a:pt x="10295" y="582"/>
                  <a:pt x="11123" y="634"/>
                </a:cubicBezTo>
                <a:cubicBezTo>
                  <a:pt x="11123" y="1037"/>
                  <a:pt x="11123" y="1439"/>
                  <a:pt x="11132" y="1851"/>
                </a:cubicBezTo>
                <a:cubicBezTo>
                  <a:pt x="8756" y="2081"/>
                  <a:pt x="6361" y="2110"/>
                  <a:pt x="3976" y="2320"/>
                </a:cubicBezTo>
                <a:cubicBezTo>
                  <a:pt x="3957" y="1765"/>
                  <a:pt x="3918" y="1199"/>
                  <a:pt x="3861" y="644"/>
                </a:cubicBezTo>
                <a:cubicBezTo>
                  <a:pt x="5460" y="631"/>
                  <a:pt x="7051" y="564"/>
                  <a:pt x="8647" y="564"/>
                </a:cubicBezTo>
                <a:close/>
                <a:moveTo>
                  <a:pt x="1928" y="8073"/>
                </a:moveTo>
                <a:cubicBezTo>
                  <a:pt x="1994" y="8073"/>
                  <a:pt x="2064" y="8078"/>
                  <a:pt x="2137" y="8088"/>
                </a:cubicBezTo>
                <a:cubicBezTo>
                  <a:pt x="2903" y="8193"/>
                  <a:pt x="3162" y="9017"/>
                  <a:pt x="3171" y="9697"/>
                </a:cubicBezTo>
                <a:cubicBezTo>
                  <a:pt x="2948" y="9927"/>
                  <a:pt x="2630" y="10012"/>
                  <a:pt x="2296" y="10012"/>
                </a:cubicBezTo>
                <a:cubicBezTo>
                  <a:pt x="2129" y="10012"/>
                  <a:pt x="1958" y="9991"/>
                  <a:pt x="1792" y="9956"/>
                </a:cubicBezTo>
                <a:cubicBezTo>
                  <a:pt x="536" y="9701"/>
                  <a:pt x="680" y="8073"/>
                  <a:pt x="1928" y="8073"/>
                </a:cubicBezTo>
                <a:close/>
                <a:moveTo>
                  <a:pt x="9560" y="8796"/>
                </a:moveTo>
                <a:cubicBezTo>
                  <a:pt x="9638" y="8796"/>
                  <a:pt x="9718" y="8805"/>
                  <a:pt x="9801" y="8825"/>
                </a:cubicBezTo>
                <a:cubicBezTo>
                  <a:pt x="10328" y="8950"/>
                  <a:pt x="10663" y="9429"/>
                  <a:pt x="10979" y="9831"/>
                </a:cubicBezTo>
                <a:cubicBezTo>
                  <a:pt x="11017" y="9879"/>
                  <a:pt x="11075" y="9908"/>
                  <a:pt x="11142" y="9908"/>
                </a:cubicBezTo>
                <a:cubicBezTo>
                  <a:pt x="11142" y="9975"/>
                  <a:pt x="11142" y="10042"/>
                  <a:pt x="11132" y="10109"/>
                </a:cubicBezTo>
                <a:cubicBezTo>
                  <a:pt x="10843" y="10337"/>
                  <a:pt x="10470" y="10463"/>
                  <a:pt x="10104" y="10463"/>
                </a:cubicBezTo>
                <a:cubicBezTo>
                  <a:pt x="9671" y="10463"/>
                  <a:pt x="9247" y="10288"/>
                  <a:pt x="8977" y="9898"/>
                </a:cubicBezTo>
                <a:cubicBezTo>
                  <a:pt x="8571" y="9332"/>
                  <a:pt x="8978" y="8796"/>
                  <a:pt x="9560" y="8796"/>
                </a:cubicBezTo>
                <a:close/>
                <a:moveTo>
                  <a:pt x="8184" y="0"/>
                </a:moveTo>
                <a:cubicBezTo>
                  <a:pt x="6708" y="0"/>
                  <a:pt x="5229" y="97"/>
                  <a:pt x="3794" y="376"/>
                </a:cubicBezTo>
                <a:cubicBezTo>
                  <a:pt x="3771" y="360"/>
                  <a:pt x="3745" y="353"/>
                  <a:pt x="3720" y="353"/>
                </a:cubicBezTo>
                <a:cubicBezTo>
                  <a:pt x="3654" y="353"/>
                  <a:pt x="3593" y="404"/>
                  <a:pt x="3593" y="481"/>
                </a:cubicBezTo>
                <a:cubicBezTo>
                  <a:pt x="3420" y="2828"/>
                  <a:pt x="3487" y="5194"/>
                  <a:pt x="3449" y="7542"/>
                </a:cubicBezTo>
                <a:cubicBezTo>
                  <a:pt x="3439" y="7906"/>
                  <a:pt x="3497" y="8375"/>
                  <a:pt x="3478" y="8787"/>
                </a:cubicBezTo>
                <a:cubicBezTo>
                  <a:pt x="3221" y="8094"/>
                  <a:pt x="2647" y="7546"/>
                  <a:pt x="1890" y="7546"/>
                </a:cubicBezTo>
                <a:cubicBezTo>
                  <a:pt x="1716" y="7546"/>
                  <a:pt x="1533" y="7575"/>
                  <a:pt x="1341" y="7637"/>
                </a:cubicBezTo>
                <a:cubicBezTo>
                  <a:pt x="86" y="8049"/>
                  <a:pt x="0" y="9783"/>
                  <a:pt x="1188" y="10320"/>
                </a:cubicBezTo>
                <a:cubicBezTo>
                  <a:pt x="1500" y="10461"/>
                  <a:pt x="1924" y="10538"/>
                  <a:pt x="2342" y="10538"/>
                </a:cubicBezTo>
                <a:cubicBezTo>
                  <a:pt x="2719" y="10538"/>
                  <a:pt x="3091" y="10475"/>
                  <a:pt x="3372" y="10339"/>
                </a:cubicBezTo>
                <a:cubicBezTo>
                  <a:pt x="4014" y="10032"/>
                  <a:pt x="3928" y="9295"/>
                  <a:pt x="3947" y="8691"/>
                </a:cubicBezTo>
                <a:cubicBezTo>
                  <a:pt x="3995" y="6679"/>
                  <a:pt x="4062" y="4648"/>
                  <a:pt x="3995" y="2627"/>
                </a:cubicBezTo>
                <a:lnTo>
                  <a:pt x="3995" y="2627"/>
                </a:lnTo>
                <a:cubicBezTo>
                  <a:pt x="4719" y="2695"/>
                  <a:pt x="5450" y="2723"/>
                  <a:pt x="6183" y="2723"/>
                </a:cubicBezTo>
                <a:cubicBezTo>
                  <a:pt x="7730" y="2723"/>
                  <a:pt x="9289" y="2597"/>
                  <a:pt x="10816" y="2454"/>
                </a:cubicBezTo>
                <a:cubicBezTo>
                  <a:pt x="10871" y="2503"/>
                  <a:pt x="10942" y="2533"/>
                  <a:pt x="11013" y="2533"/>
                </a:cubicBezTo>
                <a:cubicBezTo>
                  <a:pt x="11053" y="2533"/>
                  <a:pt x="11094" y="2523"/>
                  <a:pt x="11132" y="2502"/>
                </a:cubicBezTo>
                <a:lnTo>
                  <a:pt x="11152" y="2493"/>
                </a:lnTo>
                <a:cubicBezTo>
                  <a:pt x="11190" y="4773"/>
                  <a:pt x="11247" y="7034"/>
                  <a:pt x="11171" y="9324"/>
                </a:cubicBezTo>
                <a:cubicBezTo>
                  <a:pt x="10766" y="8793"/>
                  <a:pt x="10226" y="8321"/>
                  <a:pt x="9543" y="8321"/>
                </a:cubicBezTo>
                <a:cubicBezTo>
                  <a:pt x="9498" y="8321"/>
                  <a:pt x="9454" y="8323"/>
                  <a:pt x="9408" y="8327"/>
                </a:cubicBezTo>
                <a:cubicBezTo>
                  <a:pt x="8661" y="8394"/>
                  <a:pt x="8134" y="9036"/>
                  <a:pt x="8364" y="9774"/>
                </a:cubicBezTo>
                <a:cubicBezTo>
                  <a:pt x="8591" y="10540"/>
                  <a:pt x="9314" y="10920"/>
                  <a:pt x="10034" y="10920"/>
                </a:cubicBezTo>
                <a:cubicBezTo>
                  <a:pt x="10557" y="10920"/>
                  <a:pt x="11080" y="10719"/>
                  <a:pt x="11410" y="10320"/>
                </a:cubicBezTo>
                <a:cubicBezTo>
                  <a:pt x="11496" y="10301"/>
                  <a:pt x="11564" y="10215"/>
                  <a:pt x="11573" y="10119"/>
                </a:cubicBezTo>
                <a:lnTo>
                  <a:pt x="11573" y="10080"/>
                </a:lnTo>
                <a:cubicBezTo>
                  <a:pt x="11621" y="9975"/>
                  <a:pt x="11669" y="9870"/>
                  <a:pt x="11698" y="9755"/>
                </a:cubicBezTo>
                <a:cubicBezTo>
                  <a:pt x="11716" y="9692"/>
                  <a:pt x="11666" y="9629"/>
                  <a:pt x="11605" y="9629"/>
                </a:cubicBezTo>
                <a:cubicBezTo>
                  <a:pt x="11601" y="9629"/>
                  <a:pt x="11597" y="9629"/>
                  <a:pt x="11592" y="9630"/>
                </a:cubicBezTo>
                <a:cubicBezTo>
                  <a:pt x="11765" y="6612"/>
                  <a:pt x="11832" y="3527"/>
                  <a:pt x="11401" y="529"/>
                </a:cubicBezTo>
                <a:cubicBezTo>
                  <a:pt x="11516" y="356"/>
                  <a:pt x="11401" y="117"/>
                  <a:pt x="11190" y="107"/>
                </a:cubicBezTo>
                <a:cubicBezTo>
                  <a:pt x="10199" y="45"/>
                  <a:pt x="9192" y="0"/>
                  <a:pt x="818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nvGrpSpPr>
          <p:cNvPr id="1278" name="Google Shape;1278;p43"/>
          <p:cNvGrpSpPr/>
          <p:nvPr/>
        </p:nvGrpSpPr>
        <p:grpSpPr>
          <a:xfrm>
            <a:off x="992991" y="649898"/>
            <a:ext cx="1891740" cy="566181"/>
            <a:chOff x="744147" y="487423"/>
            <a:chExt cx="1418805" cy="424636"/>
          </a:xfrm>
        </p:grpSpPr>
        <p:grpSp>
          <p:nvGrpSpPr>
            <p:cNvPr id="1279" name="Google Shape;1279;p43"/>
            <p:cNvGrpSpPr/>
            <p:nvPr/>
          </p:nvGrpSpPr>
          <p:grpSpPr>
            <a:xfrm>
              <a:off x="744147" y="487423"/>
              <a:ext cx="373733" cy="374642"/>
              <a:chOff x="2349600" y="296675"/>
              <a:chExt cx="236600" cy="237175"/>
            </a:xfrm>
          </p:grpSpPr>
          <p:sp>
            <p:nvSpPr>
              <p:cNvPr id="1280" name="Google Shape;1280;p43"/>
              <p:cNvSpPr/>
              <p:nvPr/>
            </p:nvSpPr>
            <p:spPr>
              <a:xfrm>
                <a:off x="2349600" y="298400"/>
                <a:ext cx="236600" cy="235450"/>
              </a:xfrm>
              <a:custGeom>
                <a:avLst/>
                <a:gdLst/>
                <a:ahLst/>
                <a:cxnLst/>
                <a:rect l="l" t="t" r="r" b="b"/>
                <a:pathLst>
                  <a:path w="9464" h="9418" fill="none" extrusionOk="0">
                    <a:moveTo>
                      <a:pt x="1" y="9418"/>
                    </a:moveTo>
                    <a:cubicBezTo>
                      <a:pt x="3140" y="6256"/>
                      <a:pt x="6279" y="3117"/>
                      <a:pt x="9464" y="0"/>
                    </a:cubicBezTo>
                  </a:path>
                </a:pathLst>
              </a:custGeom>
              <a:noFill/>
              <a:ln w="42650"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81" name="Google Shape;1281;p43"/>
              <p:cNvSpPr/>
              <p:nvPr/>
            </p:nvSpPr>
            <p:spPr>
              <a:xfrm>
                <a:off x="2416150" y="296675"/>
                <a:ext cx="130800" cy="208175"/>
              </a:xfrm>
              <a:custGeom>
                <a:avLst/>
                <a:gdLst/>
                <a:ahLst/>
                <a:cxnLst/>
                <a:rect l="l" t="t" r="r" b="b"/>
                <a:pathLst>
                  <a:path w="5232" h="8327" fill="none" extrusionOk="0">
                    <a:moveTo>
                      <a:pt x="0" y="1"/>
                    </a:moveTo>
                    <a:cubicBezTo>
                      <a:pt x="1752" y="2799"/>
                      <a:pt x="3480" y="5551"/>
                      <a:pt x="5232" y="8327"/>
                    </a:cubicBezTo>
                  </a:path>
                </a:pathLst>
              </a:custGeom>
              <a:noFill/>
              <a:ln w="42650"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282" name="Google Shape;1282;p43"/>
            <p:cNvGrpSpPr/>
            <p:nvPr/>
          </p:nvGrpSpPr>
          <p:grpSpPr>
            <a:xfrm>
              <a:off x="1249514" y="487428"/>
              <a:ext cx="352529" cy="374635"/>
              <a:chOff x="2640200" y="289300"/>
              <a:chExt cx="217275" cy="230900"/>
            </a:xfrm>
          </p:grpSpPr>
          <p:sp>
            <p:nvSpPr>
              <p:cNvPr id="1283" name="Google Shape;1283;p43"/>
              <p:cNvSpPr/>
              <p:nvPr/>
            </p:nvSpPr>
            <p:spPr>
              <a:xfrm>
                <a:off x="2640200" y="289300"/>
                <a:ext cx="217275" cy="226350"/>
              </a:xfrm>
              <a:custGeom>
                <a:avLst/>
                <a:gdLst/>
                <a:ahLst/>
                <a:cxnLst/>
                <a:rect l="l" t="t" r="r" b="b"/>
                <a:pathLst>
                  <a:path w="8691" h="9054" fill="none" extrusionOk="0">
                    <a:moveTo>
                      <a:pt x="1" y="9054"/>
                    </a:moveTo>
                    <a:cubicBezTo>
                      <a:pt x="410" y="8599"/>
                      <a:pt x="865" y="8167"/>
                      <a:pt x="1343" y="7780"/>
                    </a:cubicBezTo>
                    <a:cubicBezTo>
                      <a:pt x="4072" y="5460"/>
                      <a:pt x="6529" y="2844"/>
                      <a:pt x="8690" y="0"/>
                    </a:cubicBezTo>
                  </a:path>
                </a:pathLst>
              </a:custGeom>
              <a:noFill/>
              <a:ln w="42650"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84" name="Google Shape;1284;p43"/>
              <p:cNvSpPr/>
              <p:nvPr/>
            </p:nvSpPr>
            <p:spPr>
              <a:xfrm>
                <a:off x="2724375" y="292700"/>
                <a:ext cx="110900" cy="227500"/>
              </a:xfrm>
              <a:custGeom>
                <a:avLst/>
                <a:gdLst/>
                <a:ahLst/>
                <a:cxnLst/>
                <a:rect l="l" t="t" r="r" b="b"/>
                <a:pathLst>
                  <a:path w="4436" h="9100" fill="none" extrusionOk="0">
                    <a:moveTo>
                      <a:pt x="0" y="1"/>
                    </a:moveTo>
                    <a:cubicBezTo>
                      <a:pt x="1615" y="2958"/>
                      <a:pt x="3094" y="6006"/>
                      <a:pt x="4436" y="9100"/>
                    </a:cubicBezTo>
                  </a:path>
                </a:pathLst>
              </a:custGeom>
              <a:noFill/>
              <a:ln w="42650"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285" name="Google Shape;1285;p43"/>
            <p:cNvGrpSpPr/>
            <p:nvPr/>
          </p:nvGrpSpPr>
          <p:grpSpPr>
            <a:xfrm>
              <a:off x="1810415" y="506699"/>
              <a:ext cx="352537" cy="405360"/>
              <a:chOff x="2656125" y="665200"/>
              <a:chExt cx="208725" cy="240000"/>
            </a:xfrm>
          </p:grpSpPr>
          <p:sp>
            <p:nvSpPr>
              <p:cNvPr id="1286" name="Google Shape;1286;p43"/>
              <p:cNvSpPr/>
              <p:nvPr/>
            </p:nvSpPr>
            <p:spPr>
              <a:xfrm>
                <a:off x="2656125" y="665200"/>
                <a:ext cx="208725" cy="191675"/>
              </a:xfrm>
              <a:custGeom>
                <a:avLst/>
                <a:gdLst/>
                <a:ahLst/>
                <a:cxnLst/>
                <a:rect l="l" t="t" r="r" b="b"/>
                <a:pathLst>
                  <a:path w="8349" h="7667" fill="none" extrusionOk="0">
                    <a:moveTo>
                      <a:pt x="0" y="0"/>
                    </a:moveTo>
                    <a:cubicBezTo>
                      <a:pt x="3731" y="1775"/>
                      <a:pt x="5528" y="5096"/>
                      <a:pt x="8349" y="7666"/>
                    </a:cubicBezTo>
                  </a:path>
                </a:pathLst>
              </a:custGeom>
              <a:noFill/>
              <a:ln w="42650"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87" name="Google Shape;1287;p43"/>
              <p:cNvSpPr/>
              <p:nvPr/>
            </p:nvSpPr>
            <p:spPr>
              <a:xfrm>
                <a:off x="2676025" y="673150"/>
                <a:ext cx="159250" cy="232050"/>
              </a:xfrm>
              <a:custGeom>
                <a:avLst/>
                <a:gdLst/>
                <a:ahLst/>
                <a:cxnLst/>
                <a:rect l="l" t="t" r="r" b="b"/>
                <a:pathLst>
                  <a:path w="6370" h="9282" fill="none" extrusionOk="0">
                    <a:moveTo>
                      <a:pt x="1" y="9282"/>
                    </a:moveTo>
                    <a:cubicBezTo>
                      <a:pt x="46" y="9123"/>
                      <a:pt x="114" y="8963"/>
                      <a:pt x="228" y="8827"/>
                    </a:cubicBezTo>
                    <a:lnTo>
                      <a:pt x="5892" y="524"/>
                    </a:lnTo>
                    <a:cubicBezTo>
                      <a:pt x="6006" y="297"/>
                      <a:pt x="6165" y="137"/>
                      <a:pt x="6370" y="1"/>
                    </a:cubicBezTo>
                  </a:path>
                </a:pathLst>
              </a:custGeom>
              <a:noFill/>
              <a:ln w="42650"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grpSp>
        <p:nvGrpSpPr>
          <p:cNvPr id="1288" name="Google Shape;1288;p43"/>
          <p:cNvGrpSpPr/>
          <p:nvPr/>
        </p:nvGrpSpPr>
        <p:grpSpPr>
          <a:xfrm>
            <a:off x="10679694" y="2570568"/>
            <a:ext cx="473219" cy="1328153"/>
            <a:chOff x="8009175" y="1927925"/>
            <a:chExt cx="354914" cy="996115"/>
          </a:xfrm>
        </p:grpSpPr>
        <p:sp>
          <p:nvSpPr>
            <p:cNvPr id="1289" name="Google Shape;1289;p43"/>
            <p:cNvSpPr/>
            <p:nvPr/>
          </p:nvSpPr>
          <p:spPr>
            <a:xfrm rot="10800000">
              <a:off x="8009175" y="1927925"/>
              <a:ext cx="354914" cy="467997"/>
            </a:xfrm>
            <a:custGeom>
              <a:avLst/>
              <a:gdLst/>
              <a:ahLst/>
              <a:cxnLst/>
              <a:rect l="l" t="t" r="r" b="b"/>
              <a:pathLst>
                <a:path w="9737" h="12285" fill="none" extrusionOk="0">
                  <a:moveTo>
                    <a:pt x="1" y="11443"/>
                  </a:moveTo>
                  <a:cubicBezTo>
                    <a:pt x="1434" y="7644"/>
                    <a:pt x="2867" y="3822"/>
                    <a:pt x="4300" y="1"/>
                  </a:cubicBezTo>
                  <a:cubicBezTo>
                    <a:pt x="4800" y="592"/>
                    <a:pt x="5187" y="1275"/>
                    <a:pt x="5437" y="2002"/>
                  </a:cubicBezTo>
                  <a:lnTo>
                    <a:pt x="9737" y="12284"/>
                  </a:lnTo>
                </a:path>
              </a:pathLst>
            </a:custGeom>
            <a:noFill/>
            <a:ln w="42650" cap="rnd" cmpd="sng">
              <a:solidFill>
                <a:srgbClr val="1D1E1B"/>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90" name="Google Shape;1290;p43"/>
            <p:cNvSpPr/>
            <p:nvPr/>
          </p:nvSpPr>
          <p:spPr>
            <a:xfrm rot="10800000">
              <a:off x="8015375" y="2482937"/>
              <a:ext cx="342484" cy="441102"/>
            </a:xfrm>
            <a:custGeom>
              <a:avLst/>
              <a:gdLst/>
              <a:ahLst/>
              <a:cxnLst/>
              <a:rect l="l" t="t" r="r" b="b"/>
              <a:pathLst>
                <a:path w="9396" h="11579" fill="none" extrusionOk="0">
                  <a:moveTo>
                    <a:pt x="1" y="11579"/>
                  </a:moveTo>
                  <a:cubicBezTo>
                    <a:pt x="365" y="10442"/>
                    <a:pt x="774" y="9327"/>
                    <a:pt x="1252" y="8235"/>
                  </a:cubicBezTo>
                  <a:cubicBezTo>
                    <a:pt x="2435" y="5528"/>
                    <a:pt x="3982" y="2958"/>
                    <a:pt x="4619" y="0"/>
                  </a:cubicBezTo>
                  <a:cubicBezTo>
                    <a:pt x="6689" y="2958"/>
                    <a:pt x="7985" y="6506"/>
                    <a:pt x="8941" y="10100"/>
                  </a:cubicBezTo>
                  <a:cubicBezTo>
                    <a:pt x="9009" y="10396"/>
                    <a:pt x="9145" y="10715"/>
                    <a:pt x="9396" y="10737"/>
                  </a:cubicBezTo>
                </a:path>
              </a:pathLst>
            </a:custGeom>
            <a:noFill/>
            <a:ln w="42650" cap="rnd" cmpd="sng">
              <a:solidFill>
                <a:srgbClr val="1D1E1B"/>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291" name="Google Shape;1291;p43"/>
          <p:cNvGrpSpPr/>
          <p:nvPr/>
        </p:nvGrpSpPr>
        <p:grpSpPr>
          <a:xfrm>
            <a:off x="9542295" y="785600"/>
            <a:ext cx="373337" cy="320459"/>
            <a:chOff x="6062850" y="4363150"/>
            <a:chExt cx="280003" cy="240344"/>
          </a:xfrm>
        </p:grpSpPr>
        <p:sp>
          <p:nvSpPr>
            <p:cNvPr id="1292" name="Google Shape;1292;p43"/>
            <p:cNvSpPr/>
            <p:nvPr/>
          </p:nvSpPr>
          <p:spPr>
            <a:xfrm>
              <a:off x="6209762" y="4476966"/>
              <a:ext cx="133090" cy="126528"/>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93" name="Google Shape;1293;p43"/>
            <p:cNvSpPr/>
            <p:nvPr/>
          </p:nvSpPr>
          <p:spPr>
            <a:xfrm>
              <a:off x="6062850" y="4363150"/>
              <a:ext cx="84129" cy="90118"/>
            </a:xfrm>
            <a:custGeom>
              <a:avLst/>
              <a:gdLst/>
              <a:ahLst/>
              <a:cxnLst/>
              <a:rect l="l" t="t" r="r" b="b"/>
              <a:pathLst>
                <a:path w="2641" h="2829" extrusionOk="0">
                  <a:moveTo>
                    <a:pt x="1224" y="1"/>
                  </a:moveTo>
                  <a:cubicBezTo>
                    <a:pt x="1055" y="1"/>
                    <a:pt x="876" y="117"/>
                    <a:pt x="850" y="337"/>
                  </a:cubicBezTo>
                  <a:cubicBezTo>
                    <a:pt x="833" y="579"/>
                    <a:pt x="833" y="820"/>
                    <a:pt x="850" y="1062"/>
                  </a:cubicBezTo>
                  <a:cubicBezTo>
                    <a:pt x="677" y="1114"/>
                    <a:pt x="505" y="1183"/>
                    <a:pt x="332" y="1235"/>
                  </a:cubicBezTo>
                  <a:cubicBezTo>
                    <a:pt x="1" y="1329"/>
                    <a:pt x="102" y="1800"/>
                    <a:pt x="400" y="1800"/>
                  </a:cubicBezTo>
                  <a:cubicBezTo>
                    <a:pt x="427" y="1800"/>
                    <a:pt x="457" y="1796"/>
                    <a:pt x="488" y="1787"/>
                  </a:cubicBezTo>
                  <a:cubicBezTo>
                    <a:pt x="626" y="1752"/>
                    <a:pt x="764" y="1718"/>
                    <a:pt x="919" y="1683"/>
                  </a:cubicBezTo>
                  <a:cubicBezTo>
                    <a:pt x="988" y="2098"/>
                    <a:pt x="1074" y="2546"/>
                    <a:pt x="1437" y="2788"/>
                  </a:cubicBezTo>
                  <a:cubicBezTo>
                    <a:pt x="1483" y="2816"/>
                    <a:pt x="1534" y="2829"/>
                    <a:pt x="1585" y="2829"/>
                  </a:cubicBezTo>
                  <a:cubicBezTo>
                    <a:pt x="1725" y="2829"/>
                    <a:pt x="1865" y="2733"/>
                    <a:pt x="1903" y="2581"/>
                  </a:cubicBezTo>
                  <a:cubicBezTo>
                    <a:pt x="1972" y="2218"/>
                    <a:pt x="1782" y="1925"/>
                    <a:pt x="1696" y="1563"/>
                  </a:cubicBezTo>
                  <a:cubicBezTo>
                    <a:pt x="1696" y="1563"/>
                    <a:pt x="1696" y="1545"/>
                    <a:pt x="1696" y="1545"/>
                  </a:cubicBezTo>
                  <a:cubicBezTo>
                    <a:pt x="1886" y="1494"/>
                    <a:pt x="2093" y="1459"/>
                    <a:pt x="2283" y="1390"/>
                  </a:cubicBezTo>
                  <a:cubicBezTo>
                    <a:pt x="2641" y="1325"/>
                    <a:pt x="2569" y="815"/>
                    <a:pt x="2241" y="815"/>
                  </a:cubicBezTo>
                  <a:cubicBezTo>
                    <a:pt x="2221" y="815"/>
                    <a:pt x="2201" y="817"/>
                    <a:pt x="2179" y="820"/>
                  </a:cubicBezTo>
                  <a:cubicBezTo>
                    <a:pt x="1972" y="820"/>
                    <a:pt x="1747" y="838"/>
                    <a:pt x="1558" y="872"/>
                  </a:cubicBezTo>
                  <a:cubicBezTo>
                    <a:pt x="1540" y="700"/>
                    <a:pt x="1540" y="510"/>
                    <a:pt x="1540" y="337"/>
                  </a:cubicBezTo>
                  <a:cubicBezTo>
                    <a:pt x="1540" y="109"/>
                    <a:pt x="1387" y="1"/>
                    <a:pt x="122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294" name="Google Shape;1294;p43"/>
          <p:cNvGrpSpPr/>
          <p:nvPr/>
        </p:nvGrpSpPr>
        <p:grpSpPr>
          <a:xfrm>
            <a:off x="1117962" y="2698100"/>
            <a:ext cx="373337" cy="320459"/>
            <a:chOff x="6062850" y="4363150"/>
            <a:chExt cx="280003" cy="240344"/>
          </a:xfrm>
        </p:grpSpPr>
        <p:sp>
          <p:nvSpPr>
            <p:cNvPr id="1295" name="Google Shape;1295;p43"/>
            <p:cNvSpPr/>
            <p:nvPr/>
          </p:nvSpPr>
          <p:spPr>
            <a:xfrm>
              <a:off x="6209762" y="4476966"/>
              <a:ext cx="133090" cy="126528"/>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96" name="Google Shape;1296;p43"/>
            <p:cNvSpPr/>
            <p:nvPr/>
          </p:nvSpPr>
          <p:spPr>
            <a:xfrm>
              <a:off x="6062850" y="4363150"/>
              <a:ext cx="84129" cy="90118"/>
            </a:xfrm>
            <a:custGeom>
              <a:avLst/>
              <a:gdLst/>
              <a:ahLst/>
              <a:cxnLst/>
              <a:rect l="l" t="t" r="r" b="b"/>
              <a:pathLst>
                <a:path w="2641" h="2829" extrusionOk="0">
                  <a:moveTo>
                    <a:pt x="1224" y="1"/>
                  </a:moveTo>
                  <a:cubicBezTo>
                    <a:pt x="1055" y="1"/>
                    <a:pt x="876" y="117"/>
                    <a:pt x="850" y="337"/>
                  </a:cubicBezTo>
                  <a:cubicBezTo>
                    <a:pt x="833" y="579"/>
                    <a:pt x="833" y="820"/>
                    <a:pt x="850" y="1062"/>
                  </a:cubicBezTo>
                  <a:cubicBezTo>
                    <a:pt x="677" y="1114"/>
                    <a:pt x="505" y="1183"/>
                    <a:pt x="332" y="1235"/>
                  </a:cubicBezTo>
                  <a:cubicBezTo>
                    <a:pt x="1" y="1329"/>
                    <a:pt x="102" y="1800"/>
                    <a:pt x="400" y="1800"/>
                  </a:cubicBezTo>
                  <a:cubicBezTo>
                    <a:pt x="427" y="1800"/>
                    <a:pt x="457" y="1796"/>
                    <a:pt x="488" y="1787"/>
                  </a:cubicBezTo>
                  <a:cubicBezTo>
                    <a:pt x="626" y="1752"/>
                    <a:pt x="764" y="1718"/>
                    <a:pt x="919" y="1683"/>
                  </a:cubicBezTo>
                  <a:cubicBezTo>
                    <a:pt x="988" y="2098"/>
                    <a:pt x="1074" y="2546"/>
                    <a:pt x="1437" y="2788"/>
                  </a:cubicBezTo>
                  <a:cubicBezTo>
                    <a:pt x="1483" y="2816"/>
                    <a:pt x="1534" y="2829"/>
                    <a:pt x="1585" y="2829"/>
                  </a:cubicBezTo>
                  <a:cubicBezTo>
                    <a:pt x="1725" y="2829"/>
                    <a:pt x="1865" y="2733"/>
                    <a:pt x="1903" y="2581"/>
                  </a:cubicBezTo>
                  <a:cubicBezTo>
                    <a:pt x="1972" y="2218"/>
                    <a:pt x="1782" y="1925"/>
                    <a:pt x="1696" y="1563"/>
                  </a:cubicBezTo>
                  <a:cubicBezTo>
                    <a:pt x="1696" y="1563"/>
                    <a:pt x="1696" y="1545"/>
                    <a:pt x="1696" y="1545"/>
                  </a:cubicBezTo>
                  <a:cubicBezTo>
                    <a:pt x="1886" y="1494"/>
                    <a:pt x="2093" y="1459"/>
                    <a:pt x="2283" y="1390"/>
                  </a:cubicBezTo>
                  <a:cubicBezTo>
                    <a:pt x="2641" y="1325"/>
                    <a:pt x="2569" y="815"/>
                    <a:pt x="2241" y="815"/>
                  </a:cubicBezTo>
                  <a:cubicBezTo>
                    <a:pt x="2221" y="815"/>
                    <a:pt x="2201" y="817"/>
                    <a:pt x="2179" y="820"/>
                  </a:cubicBezTo>
                  <a:cubicBezTo>
                    <a:pt x="1972" y="820"/>
                    <a:pt x="1747" y="838"/>
                    <a:pt x="1558" y="872"/>
                  </a:cubicBezTo>
                  <a:cubicBezTo>
                    <a:pt x="1540" y="700"/>
                    <a:pt x="1540" y="510"/>
                    <a:pt x="1540" y="337"/>
                  </a:cubicBezTo>
                  <a:cubicBezTo>
                    <a:pt x="1540" y="109"/>
                    <a:pt x="1387" y="1"/>
                    <a:pt x="122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297" name="Google Shape;1297;p43"/>
          <p:cNvGrpSpPr/>
          <p:nvPr/>
        </p:nvGrpSpPr>
        <p:grpSpPr>
          <a:xfrm>
            <a:off x="9693295" y="5089084"/>
            <a:ext cx="373337" cy="320459"/>
            <a:chOff x="6062850" y="4363150"/>
            <a:chExt cx="280003" cy="240344"/>
          </a:xfrm>
        </p:grpSpPr>
        <p:sp>
          <p:nvSpPr>
            <p:cNvPr id="1298" name="Google Shape;1298;p43"/>
            <p:cNvSpPr/>
            <p:nvPr/>
          </p:nvSpPr>
          <p:spPr>
            <a:xfrm>
              <a:off x="6209762" y="4476966"/>
              <a:ext cx="133090" cy="126528"/>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99" name="Google Shape;1299;p43"/>
            <p:cNvSpPr/>
            <p:nvPr/>
          </p:nvSpPr>
          <p:spPr>
            <a:xfrm>
              <a:off x="6062850" y="4363150"/>
              <a:ext cx="84129" cy="90118"/>
            </a:xfrm>
            <a:custGeom>
              <a:avLst/>
              <a:gdLst/>
              <a:ahLst/>
              <a:cxnLst/>
              <a:rect l="l" t="t" r="r" b="b"/>
              <a:pathLst>
                <a:path w="2641" h="2829" extrusionOk="0">
                  <a:moveTo>
                    <a:pt x="1224" y="1"/>
                  </a:moveTo>
                  <a:cubicBezTo>
                    <a:pt x="1055" y="1"/>
                    <a:pt x="876" y="117"/>
                    <a:pt x="850" y="337"/>
                  </a:cubicBezTo>
                  <a:cubicBezTo>
                    <a:pt x="833" y="579"/>
                    <a:pt x="833" y="820"/>
                    <a:pt x="850" y="1062"/>
                  </a:cubicBezTo>
                  <a:cubicBezTo>
                    <a:pt x="677" y="1114"/>
                    <a:pt x="505" y="1183"/>
                    <a:pt x="332" y="1235"/>
                  </a:cubicBezTo>
                  <a:cubicBezTo>
                    <a:pt x="1" y="1329"/>
                    <a:pt x="102" y="1800"/>
                    <a:pt x="400" y="1800"/>
                  </a:cubicBezTo>
                  <a:cubicBezTo>
                    <a:pt x="427" y="1800"/>
                    <a:pt x="457" y="1796"/>
                    <a:pt x="488" y="1787"/>
                  </a:cubicBezTo>
                  <a:cubicBezTo>
                    <a:pt x="626" y="1752"/>
                    <a:pt x="764" y="1718"/>
                    <a:pt x="919" y="1683"/>
                  </a:cubicBezTo>
                  <a:cubicBezTo>
                    <a:pt x="988" y="2098"/>
                    <a:pt x="1074" y="2546"/>
                    <a:pt x="1437" y="2788"/>
                  </a:cubicBezTo>
                  <a:cubicBezTo>
                    <a:pt x="1483" y="2816"/>
                    <a:pt x="1534" y="2829"/>
                    <a:pt x="1585" y="2829"/>
                  </a:cubicBezTo>
                  <a:cubicBezTo>
                    <a:pt x="1725" y="2829"/>
                    <a:pt x="1865" y="2733"/>
                    <a:pt x="1903" y="2581"/>
                  </a:cubicBezTo>
                  <a:cubicBezTo>
                    <a:pt x="1972" y="2218"/>
                    <a:pt x="1782" y="1925"/>
                    <a:pt x="1696" y="1563"/>
                  </a:cubicBezTo>
                  <a:cubicBezTo>
                    <a:pt x="1696" y="1563"/>
                    <a:pt x="1696" y="1545"/>
                    <a:pt x="1696" y="1545"/>
                  </a:cubicBezTo>
                  <a:cubicBezTo>
                    <a:pt x="1886" y="1494"/>
                    <a:pt x="2093" y="1459"/>
                    <a:pt x="2283" y="1390"/>
                  </a:cubicBezTo>
                  <a:cubicBezTo>
                    <a:pt x="2641" y="1325"/>
                    <a:pt x="2569" y="815"/>
                    <a:pt x="2241" y="815"/>
                  </a:cubicBezTo>
                  <a:cubicBezTo>
                    <a:pt x="2221" y="815"/>
                    <a:pt x="2201" y="817"/>
                    <a:pt x="2179" y="820"/>
                  </a:cubicBezTo>
                  <a:cubicBezTo>
                    <a:pt x="1972" y="820"/>
                    <a:pt x="1747" y="838"/>
                    <a:pt x="1558" y="872"/>
                  </a:cubicBezTo>
                  <a:cubicBezTo>
                    <a:pt x="1540" y="700"/>
                    <a:pt x="1540" y="510"/>
                    <a:pt x="1540" y="337"/>
                  </a:cubicBezTo>
                  <a:cubicBezTo>
                    <a:pt x="1540" y="109"/>
                    <a:pt x="1387" y="1"/>
                    <a:pt x="122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300" name="Google Shape;1300;p43"/>
          <p:cNvGrpSpPr/>
          <p:nvPr/>
        </p:nvGrpSpPr>
        <p:grpSpPr>
          <a:xfrm>
            <a:off x="8142618" y="5100307"/>
            <a:ext cx="1233355" cy="693876"/>
            <a:chOff x="3530100" y="2221475"/>
            <a:chExt cx="363850" cy="204675"/>
          </a:xfrm>
        </p:grpSpPr>
        <p:grpSp>
          <p:nvGrpSpPr>
            <p:cNvPr id="1301" name="Google Shape;1301;p43"/>
            <p:cNvGrpSpPr/>
            <p:nvPr/>
          </p:nvGrpSpPr>
          <p:grpSpPr>
            <a:xfrm>
              <a:off x="3530100" y="2221475"/>
              <a:ext cx="363850" cy="204675"/>
              <a:chOff x="3530100" y="2221475"/>
              <a:chExt cx="363850" cy="204675"/>
            </a:xfrm>
          </p:grpSpPr>
          <p:sp>
            <p:nvSpPr>
              <p:cNvPr id="1302" name="Google Shape;1302;p43"/>
              <p:cNvSpPr/>
              <p:nvPr/>
            </p:nvSpPr>
            <p:spPr>
              <a:xfrm>
                <a:off x="3543775" y="2232650"/>
                <a:ext cx="338225" cy="191575"/>
              </a:xfrm>
              <a:custGeom>
                <a:avLst/>
                <a:gdLst/>
                <a:ahLst/>
                <a:cxnLst/>
                <a:rect l="l" t="t" r="r" b="b"/>
                <a:pathLst>
                  <a:path w="13529" h="7663" extrusionOk="0">
                    <a:moveTo>
                      <a:pt x="3709" y="1426"/>
                    </a:moveTo>
                    <a:cubicBezTo>
                      <a:pt x="4679" y="1426"/>
                      <a:pt x="5482" y="2150"/>
                      <a:pt x="5700" y="3117"/>
                    </a:cubicBezTo>
                    <a:cubicBezTo>
                      <a:pt x="5997" y="4372"/>
                      <a:pt x="5240" y="5311"/>
                      <a:pt x="4321" y="6039"/>
                    </a:cubicBezTo>
                    <a:cubicBezTo>
                      <a:pt x="4299" y="6040"/>
                      <a:pt x="4277" y="6040"/>
                      <a:pt x="4255" y="6040"/>
                    </a:cubicBezTo>
                    <a:cubicBezTo>
                      <a:pt x="3237" y="6040"/>
                      <a:pt x="2330" y="5386"/>
                      <a:pt x="1993" y="4420"/>
                    </a:cubicBezTo>
                    <a:cubicBezTo>
                      <a:pt x="1600" y="3271"/>
                      <a:pt x="1964" y="1747"/>
                      <a:pt x="3296" y="1470"/>
                    </a:cubicBezTo>
                    <a:cubicBezTo>
                      <a:pt x="3436" y="1440"/>
                      <a:pt x="3574" y="1426"/>
                      <a:pt x="3709" y="1426"/>
                    </a:cubicBezTo>
                    <a:close/>
                    <a:moveTo>
                      <a:pt x="3701" y="1"/>
                    </a:moveTo>
                    <a:cubicBezTo>
                      <a:pt x="3337" y="1"/>
                      <a:pt x="2965" y="63"/>
                      <a:pt x="2596" y="195"/>
                    </a:cubicBezTo>
                    <a:cubicBezTo>
                      <a:pt x="680" y="885"/>
                      <a:pt x="0" y="3156"/>
                      <a:pt x="690" y="4966"/>
                    </a:cubicBezTo>
                    <a:cubicBezTo>
                      <a:pt x="1025" y="5877"/>
                      <a:pt x="1686" y="6672"/>
                      <a:pt x="2577" y="7064"/>
                    </a:cubicBezTo>
                    <a:cubicBezTo>
                      <a:pt x="3009" y="7257"/>
                      <a:pt x="3466" y="7362"/>
                      <a:pt x="3934" y="7362"/>
                    </a:cubicBezTo>
                    <a:cubicBezTo>
                      <a:pt x="3954" y="7362"/>
                      <a:pt x="3975" y="7362"/>
                      <a:pt x="3995" y="7361"/>
                    </a:cubicBezTo>
                    <a:cubicBezTo>
                      <a:pt x="4206" y="7361"/>
                      <a:pt x="4426" y="7323"/>
                      <a:pt x="4627" y="7246"/>
                    </a:cubicBezTo>
                    <a:cubicBezTo>
                      <a:pt x="4682" y="7259"/>
                      <a:pt x="4737" y="7266"/>
                      <a:pt x="4792" y="7266"/>
                    </a:cubicBezTo>
                    <a:cubicBezTo>
                      <a:pt x="4902" y="7266"/>
                      <a:pt x="5011" y="7240"/>
                      <a:pt x="5106" y="7189"/>
                    </a:cubicBezTo>
                    <a:cubicBezTo>
                      <a:pt x="5787" y="6835"/>
                      <a:pt x="6333" y="6269"/>
                      <a:pt x="6687" y="5589"/>
                    </a:cubicBezTo>
                    <a:cubicBezTo>
                      <a:pt x="7013" y="5829"/>
                      <a:pt x="7415" y="5934"/>
                      <a:pt x="7789" y="6078"/>
                    </a:cubicBezTo>
                    <a:cubicBezTo>
                      <a:pt x="8297" y="6269"/>
                      <a:pt x="8804" y="6451"/>
                      <a:pt x="9312" y="6624"/>
                    </a:cubicBezTo>
                    <a:cubicBezTo>
                      <a:pt x="10328" y="6978"/>
                      <a:pt x="11343" y="7333"/>
                      <a:pt x="12368" y="7630"/>
                    </a:cubicBezTo>
                    <a:cubicBezTo>
                      <a:pt x="12446" y="7652"/>
                      <a:pt x="12520" y="7663"/>
                      <a:pt x="12590" y="7663"/>
                    </a:cubicBezTo>
                    <a:cubicBezTo>
                      <a:pt x="13310" y="7663"/>
                      <a:pt x="13528" y="6532"/>
                      <a:pt x="12742" y="6269"/>
                    </a:cubicBezTo>
                    <a:cubicBezTo>
                      <a:pt x="11765" y="5934"/>
                      <a:pt x="10778" y="5637"/>
                      <a:pt x="9791" y="5302"/>
                    </a:cubicBezTo>
                    <a:cubicBezTo>
                      <a:pt x="9322" y="5139"/>
                      <a:pt x="8852" y="4966"/>
                      <a:pt x="8383" y="4804"/>
                    </a:cubicBezTo>
                    <a:cubicBezTo>
                      <a:pt x="7971" y="4669"/>
                      <a:pt x="7540" y="4449"/>
                      <a:pt x="7099" y="4420"/>
                    </a:cubicBezTo>
                    <a:cubicBezTo>
                      <a:pt x="7243" y="3721"/>
                      <a:pt x="7195" y="3002"/>
                      <a:pt x="6955" y="2332"/>
                    </a:cubicBezTo>
                    <a:cubicBezTo>
                      <a:pt x="6436" y="951"/>
                      <a:pt x="5127" y="1"/>
                      <a:pt x="3701" y="1"/>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1303" name="Google Shape;1303;p43"/>
              <p:cNvSpPr/>
              <p:nvPr/>
            </p:nvSpPr>
            <p:spPr>
              <a:xfrm>
                <a:off x="3530100" y="2221475"/>
                <a:ext cx="363850" cy="204675"/>
              </a:xfrm>
              <a:custGeom>
                <a:avLst/>
                <a:gdLst/>
                <a:ahLst/>
                <a:cxnLst/>
                <a:rect l="l" t="t" r="r" b="b"/>
                <a:pathLst>
                  <a:path w="14554" h="8187" extrusionOk="0">
                    <a:moveTo>
                      <a:pt x="4418" y="540"/>
                    </a:moveTo>
                    <a:cubicBezTo>
                      <a:pt x="4930" y="540"/>
                      <a:pt x="5444" y="659"/>
                      <a:pt x="5912" y="911"/>
                    </a:cubicBezTo>
                    <a:cubicBezTo>
                      <a:pt x="7742" y="1888"/>
                      <a:pt x="8135" y="4072"/>
                      <a:pt x="7454" y="5883"/>
                    </a:cubicBezTo>
                    <a:cubicBezTo>
                      <a:pt x="6735" y="6919"/>
                      <a:pt x="5738" y="7353"/>
                      <a:pt x="4744" y="7353"/>
                    </a:cubicBezTo>
                    <a:cubicBezTo>
                      <a:pt x="2366" y="7353"/>
                      <a:pt x="5" y="4866"/>
                      <a:pt x="1505" y="2204"/>
                    </a:cubicBezTo>
                    <a:cubicBezTo>
                      <a:pt x="2097" y="1153"/>
                      <a:pt x="3253" y="540"/>
                      <a:pt x="4418" y="540"/>
                    </a:cubicBezTo>
                    <a:close/>
                    <a:moveTo>
                      <a:pt x="8221" y="5298"/>
                    </a:moveTo>
                    <a:cubicBezTo>
                      <a:pt x="8240" y="5318"/>
                      <a:pt x="8269" y="5327"/>
                      <a:pt x="8307" y="5337"/>
                    </a:cubicBezTo>
                    <a:cubicBezTo>
                      <a:pt x="9083" y="5528"/>
                      <a:pt x="9869" y="5739"/>
                      <a:pt x="10645" y="5969"/>
                    </a:cubicBezTo>
                    <a:cubicBezTo>
                      <a:pt x="11114" y="6113"/>
                      <a:pt x="11584" y="6247"/>
                      <a:pt x="12043" y="6419"/>
                    </a:cubicBezTo>
                    <a:cubicBezTo>
                      <a:pt x="12398" y="6563"/>
                      <a:pt x="13902" y="7128"/>
                      <a:pt x="12522" y="7665"/>
                    </a:cubicBezTo>
                    <a:cubicBezTo>
                      <a:pt x="12488" y="7679"/>
                      <a:pt x="12448" y="7686"/>
                      <a:pt x="12404" y="7686"/>
                    </a:cubicBezTo>
                    <a:cubicBezTo>
                      <a:pt x="12098" y="7686"/>
                      <a:pt x="11604" y="7373"/>
                      <a:pt x="11344" y="7272"/>
                    </a:cubicBezTo>
                    <a:cubicBezTo>
                      <a:pt x="10865" y="7100"/>
                      <a:pt x="10386" y="6908"/>
                      <a:pt x="9907" y="6726"/>
                    </a:cubicBezTo>
                    <a:cubicBezTo>
                      <a:pt x="9265" y="6486"/>
                      <a:pt x="8623" y="6256"/>
                      <a:pt x="7981" y="6046"/>
                    </a:cubicBezTo>
                    <a:cubicBezTo>
                      <a:pt x="8077" y="5806"/>
                      <a:pt x="8154" y="5557"/>
                      <a:pt x="8221" y="5298"/>
                    </a:cubicBezTo>
                    <a:close/>
                    <a:moveTo>
                      <a:pt x="4436" y="1"/>
                    </a:moveTo>
                    <a:cubicBezTo>
                      <a:pt x="3017" y="1"/>
                      <a:pt x="1614" y="774"/>
                      <a:pt x="949" y="2089"/>
                    </a:cubicBezTo>
                    <a:cubicBezTo>
                      <a:pt x="1" y="4005"/>
                      <a:pt x="700" y="6324"/>
                      <a:pt x="2559" y="7397"/>
                    </a:cubicBezTo>
                    <a:cubicBezTo>
                      <a:pt x="3160" y="7745"/>
                      <a:pt x="3892" y="7928"/>
                      <a:pt x="4618" y="7928"/>
                    </a:cubicBezTo>
                    <a:cubicBezTo>
                      <a:pt x="5849" y="7928"/>
                      <a:pt x="7061" y="7401"/>
                      <a:pt x="7579" y="6256"/>
                    </a:cubicBezTo>
                    <a:cubicBezTo>
                      <a:pt x="7623" y="6286"/>
                      <a:pt x="7678" y="6298"/>
                      <a:pt x="7731" y="6298"/>
                    </a:cubicBezTo>
                    <a:cubicBezTo>
                      <a:pt x="7748" y="6298"/>
                      <a:pt x="7764" y="6297"/>
                      <a:pt x="7780" y="6295"/>
                    </a:cubicBezTo>
                    <a:cubicBezTo>
                      <a:pt x="9093" y="6927"/>
                      <a:pt x="10434" y="7483"/>
                      <a:pt x="11813" y="7971"/>
                    </a:cubicBezTo>
                    <a:cubicBezTo>
                      <a:pt x="12087" y="8061"/>
                      <a:pt x="12532" y="8186"/>
                      <a:pt x="12941" y="8186"/>
                    </a:cubicBezTo>
                    <a:cubicBezTo>
                      <a:pt x="13320" y="8186"/>
                      <a:pt x="13668" y="8078"/>
                      <a:pt x="13816" y="7732"/>
                    </a:cubicBezTo>
                    <a:cubicBezTo>
                      <a:pt x="14553" y="5969"/>
                      <a:pt x="9265" y="5011"/>
                      <a:pt x="8403" y="4800"/>
                    </a:cubicBezTo>
                    <a:cubicBezTo>
                      <a:pt x="8384" y="4795"/>
                      <a:pt x="8367" y="4793"/>
                      <a:pt x="8350" y="4793"/>
                    </a:cubicBezTo>
                    <a:cubicBezTo>
                      <a:pt x="8333" y="4793"/>
                      <a:pt x="8317" y="4795"/>
                      <a:pt x="8297" y="4800"/>
                    </a:cubicBezTo>
                    <a:cubicBezTo>
                      <a:pt x="8518" y="3066"/>
                      <a:pt x="7818" y="1275"/>
                      <a:pt x="6151" y="412"/>
                    </a:cubicBezTo>
                    <a:cubicBezTo>
                      <a:pt x="5611" y="132"/>
                      <a:pt x="5022" y="1"/>
                      <a:pt x="4436"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
          <p:nvSpPr>
            <p:cNvPr id="1304" name="Google Shape;1304;p43"/>
            <p:cNvSpPr/>
            <p:nvPr/>
          </p:nvSpPr>
          <p:spPr>
            <a:xfrm>
              <a:off x="3563175" y="2255675"/>
              <a:ext cx="143725" cy="132475"/>
            </a:xfrm>
            <a:custGeom>
              <a:avLst/>
              <a:gdLst/>
              <a:ahLst/>
              <a:cxnLst/>
              <a:rect l="l" t="t" r="r" b="b"/>
              <a:pathLst>
                <a:path w="5749" h="5299" extrusionOk="0">
                  <a:moveTo>
                    <a:pt x="2859" y="434"/>
                  </a:moveTo>
                  <a:cubicBezTo>
                    <a:pt x="3196" y="434"/>
                    <a:pt x="3540" y="514"/>
                    <a:pt x="3861" y="683"/>
                  </a:cubicBezTo>
                  <a:cubicBezTo>
                    <a:pt x="4972" y="1258"/>
                    <a:pt x="5250" y="2704"/>
                    <a:pt x="4819" y="3806"/>
                  </a:cubicBezTo>
                  <a:cubicBezTo>
                    <a:pt x="4771" y="3930"/>
                    <a:pt x="4828" y="4074"/>
                    <a:pt x="4943" y="4132"/>
                  </a:cubicBezTo>
                  <a:cubicBezTo>
                    <a:pt x="4484" y="4588"/>
                    <a:pt x="3897" y="4789"/>
                    <a:pt x="3311" y="4789"/>
                  </a:cubicBezTo>
                  <a:cubicBezTo>
                    <a:pt x="1816" y="4789"/>
                    <a:pt x="322" y="3482"/>
                    <a:pt x="948" y="1756"/>
                  </a:cubicBezTo>
                  <a:cubicBezTo>
                    <a:pt x="1248" y="918"/>
                    <a:pt x="2032" y="434"/>
                    <a:pt x="2859" y="434"/>
                  </a:cubicBezTo>
                  <a:close/>
                  <a:moveTo>
                    <a:pt x="2868" y="0"/>
                  </a:moveTo>
                  <a:cubicBezTo>
                    <a:pt x="1906" y="0"/>
                    <a:pt x="974" y="522"/>
                    <a:pt x="575" y="1468"/>
                  </a:cubicBezTo>
                  <a:cubicBezTo>
                    <a:pt x="0" y="2867"/>
                    <a:pt x="757" y="4429"/>
                    <a:pt x="2098" y="5042"/>
                  </a:cubicBezTo>
                  <a:cubicBezTo>
                    <a:pt x="2456" y="5210"/>
                    <a:pt x="2871" y="5298"/>
                    <a:pt x="3284" y="5298"/>
                  </a:cubicBezTo>
                  <a:cubicBezTo>
                    <a:pt x="4188" y="5298"/>
                    <a:pt x="5083" y="4877"/>
                    <a:pt x="5346" y="3950"/>
                  </a:cubicBezTo>
                  <a:cubicBezTo>
                    <a:pt x="5365" y="3921"/>
                    <a:pt x="5346" y="3883"/>
                    <a:pt x="5317" y="3863"/>
                  </a:cubicBezTo>
                  <a:cubicBezTo>
                    <a:pt x="5748" y="2532"/>
                    <a:pt x="5375" y="951"/>
                    <a:pt x="4052" y="280"/>
                  </a:cubicBezTo>
                  <a:cubicBezTo>
                    <a:pt x="3677" y="91"/>
                    <a:pt x="3270" y="0"/>
                    <a:pt x="286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305" name="Google Shape;1305;p43"/>
          <p:cNvGrpSpPr/>
          <p:nvPr/>
        </p:nvGrpSpPr>
        <p:grpSpPr>
          <a:xfrm>
            <a:off x="9156597" y="1216070"/>
            <a:ext cx="1144747" cy="1075116"/>
            <a:chOff x="4858175" y="3250825"/>
            <a:chExt cx="397850" cy="373650"/>
          </a:xfrm>
        </p:grpSpPr>
        <p:sp>
          <p:nvSpPr>
            <p:cNvPr id="1306" name="Google Shape;1306;p43"/>
            <p:cNvSpPr/>
            <p:nvPr/>
          </p:nvSpPr>
          <p:spPr>
            <a:xfrm>
              <a:off x="4858175" y="3250825"/>
              <a:ext cx="397850" cy="373650"/>
            </a:xfrm>
            <a:custGeom>
              <a:avLst/>
              <a:gdLst/>
              <a:ahLst/>
              <a:cxnLst/>
              <a:rect l="l" t="t" r="r" b="b"/>
              <a:pathLst>
                <a:path w="15914" h="14946" extrusionOk="0">
                  <a:moveTo>
                    <a:pt x="8201" y="453"/>
                  </a:moveTo>
                  <a:cubicBezTo>
                    <a:pt x="8441" y="453"/>
                    <a:pt x="8680" y="453"/>
                    <a:pt x="8920" y="463"/>
                  </a:cubicBezTo>
                  <a:cubicBezTo>
                    <a:pt x="8881" y="501"/>
                    <a:pt x="8862" y="558"/>
                    <a:pt x="8872" y="606"/>
                  </a:cubicBezTo>
                  <a:lnTo>
                    <a:pt x="8872" y="616"/>
                  </a:lnTo>
                  <a:cubicBezTo>
                    <a:pt x="8699" y="587"/>
                    <a:pt x="8527" y="568"/>
                    <a:pt x="8355" y="539"/>
                  </a:cubicBezTo>
                  <a:cubicBezTo>
                    <a:pt x="8307" y="501"/>
                    <a:pt x="8259" y="472"/>
                    <a:pt x="8201" y="453"/>
                  </a:cubicBezTo>
                  <a:close/>
                  <a:moveTo>
                    <a:pt x="6284" y="549"/>
                  </a:moveTo>
                  <a:lnTo>
                    <a:pt x="6284" y="549"/>
                  </a:lnTo>
                  <a:cubicBezTo>
                    <a:pt x="6275" y="550"/>
                    <a:pt x="6266" y="568"/>
                    <a:pt x="6256" y="577"/>
                  </a:cubicBezTo>
                  <a:lnTo>
                    <a:pt x="6256" y="587"/>
                  </a:lnTo>
                  <a:cubicBezTo>
                    <a:pt x="6170" y="731"/>
                    <a:pt x="6084" y="865"/>
                    <a:pt x="6007" y="989"/>
                  </a:cubicBezTo>
                  <a:lnTo>
                    <a:pt x="5586" y="654"/>
                  </a:lnTo>
                  <a:cubicBezTo>
                    <a:pt x="5815" y="606"/>
                    <a:pt x="6045" y="568"/>
                    <a:pt x="6284" y="549"/>
                  </a:cubicBezTo>
                  <a:close/>
                  <a:moveTo>
                    <a:pt x="4273" y="1143"/>
                  </a:moveTo>
                  <a:lnTo>
                    <a:pt x="4273" y="1143"/>
                  </a:lnTo>
                  <a:cubicBezTo>
                    <a:pt x="4225" y="1200"/>
                    <a:pt x="4187" y="1267"/>
                    <a:pt x="4139" y="1334"/>
                  </a:cubicBezTo>
                  <a:lnTo>
                    <a:pt x="4053" y="1258"/>
                  </a:lnTo>
                  <a:cubicBezTo>
                    <a:pt x="4120" y="1219"/>
                    <a:pt x="4197" y="1181"/>
                    <a:pt x="4273" y="1143"/>
                  </a:cubicBezTo>
                  <a:close/>
                  <a:moveTo>
                    <a:pt x="6812" y="520"/>
                  </a:moveTo>
                  <a:cubicBezTo>
                    <a:pt x="6889" y="520"/>
                    <a:pt x="6965" y="530"/>
                    <a:pt x="7052" y="530"/>
                  </a:cubicBezTo>
                  <a:cubicBezTo>
                    <a:pt x="7042" y="549"/>
                    <a:pt x="7032" y="568"/>
                    <a:pt x="7042" y="597"/>
                  </a:cubicBezTo>
                  <a:cubicBezTo>
                    <a:pt x="7100" y="1028"/>
                    <a:pt x="7157" y="1459"/>
                    <a:pt x="7224" y="1890"/>
                  </a:cubicBezTo>
                  <a:cubicBezTo>
                    <a:pt x="7205" y="1832"/>
                    <a:pt x="7155" y="1800"/>
                    <a:pt x="7104" y="1800"/>
                  </a:cubicBezTo>
                  <a:cubicBezTo>
                    <a:pt x="7079" y="1800"/>
                    <a:pt x="7054" y="1807"/>
                    <a:pt x="7032" y="1823"/>
                  </a:cubicBezTo>
                  <a:lnTo>
                    <a:pt x="7032" y="1832"/>
                  </a:lnTo>
                  <a:cubicBezTo>
                    <a:pt x="6755" y="1603"/>
                    <a:pt x="6486" y="1382"/>
                    <a:pt x="6209" y="1162"/>
                  </a:cubicBezTo>
                  <a:lnTo>
                    <a:pt x="6486" y="712"/>
                  </a:lnTo>
                  <a:cubicBezTo>
                    <a:pt x="6525" y="645"/>
                    <a:pt x="6496" y="568"/>
                    <a:pt x="6429" y="539"/>
                  </a:cubicBezTo>
                  <a:lnTo>
                    <a:pt x="6477" y="530"/>
                  </a:lnTo>
                  <a:cubicBezTo>
                    <a:pt x="6490" y="536"/>
                    <a:pt x="6509" y="543"/>
                    <a:pt x="6532" y="543"/>
                  </a:cubicBezTo>
                  <a:cubicBezTo>
                    <a:pt x="6541" y="543"/>
                    <a:pt x="6552" y="542"/>
                    <a:pt x="6563" y="539"/>
                  </a:cubicBezTo>
                  <a:lnTo>
                    <a:pt x="6812" y="520"/>
                  </a:lnTo>
                  <a:close/>
                  <a:moveTo>
                    <a:pt x="5365" y="712"/>
                  </a:moveTo>
                  <a:lnTo>
                    <a:pt x="5892" y="1162"/>
                  </a:lnTo>
                  <a:cubicBezTo>
                    <a:pt x="5672" y="1536"/>
                    <a:pt x="5442" y="1900"/>
                    <a:pt x="5212" y="2273"/>
                  </a:cubicBezTo>
                  <a:lnTo>
                    <a:pt x="5212" y="2283"/>
                  </a:lnTo>
                  <a:cubicBezTo>
                    <a:pt x="4906" y="2024"/>
                    <a:pt x="4609" y="1765"/>
                    <a:pt x="4312" y="1488"/>
                  </a:cubicBezTo>
                  <a:cubicBezTo>
                    <a:pt x="4388" y="1373"/>
                    <a:pt x="4455" y="1248"/>
                    <a:pt x="4532" y="1133"/>
                  </a:cubicBezTo>
                  <a:cubicBezTo>
                    <a:pt x="4561" y="1095"/>
                    <a:pt x="4561" y="1047"/>
                    <a:pt x="4532" y="1018"/>
                  </a:cubicBezTo>
                  <a:cubicBezTo>
                    <a:pt x="4800" y="894"/>
                    <a:pt x="5078" y="788"/>
                    <a:pt x="5365" y="712"/>
                  </a:cubicBezTo>
                  <a:close/>
                  <a:moveTo>
                    <a:pt x="8077" y="1229"/>
                  </a:moveTo>
                  <a:cubicBezTo>
                    <a:pt x="8249" y="1507"/>
                    <a:pt x="8326" y="1919"/>
                    <a:pt x="8374" y="2321"/>
                  </a:cubicBezTo>
                  <a:lnTo>
                    <a:pt x="8374" y="2331"/>
                  </a:lnTo>
                  <a:cubicBezTo>
                    <a:pt x="8316" y="1947"/>
                    <a:pt x="8220" y="1583"/>
                    <a:pt x="8077" y="1229"/>
                  </a:cubicBezTo>
                  <a:close/>
                  <a:moveTo>
                    <a:pt x="3909" y="1344"/>
                  </a:moveTo>
                  <a:cubicBezTo>
                    <a:pt x="3957" y="1382"/>
                    <a:pt x="4005" y="1430"/>
                    <a:pt x="4043" y="1478"/>
                  </a:cubicBezTo>
                  <a:lnTo>
                    <a:pt x="4053" y="1488"/>
                  </a:lnTo>
                  <a:cubicBezTo>
                    <a:pt x="3775" y="1890"/>
                    <a:pt x="3507" y="2292"/>
                    <a:pt x="3248" y="2704"/>
                  </a:cubicBezTo>
                  <a:cubicBezTo>
                    <a:pt x="3076" y="2561"/>
                    <a:pt x="2903" y="2426"/>
                    <a:pt x="2731" y="2292"/>
                  </a:cubicBezTo>
                  <a:cubicBezTo>
                    <a:pt x="3085" y="1919"/>
                    <a:pt x="3478" y="1603"/>
                    <a:pt x="3909" y="1344"/>
                  </a:cubicBezTo>
                  <a:close/>
                  <a:moveTo>
                    <a:pt x="6094" y="1344"/>
                  </a:moveTo>
                  <a:cubicBezTo>
                    <a:pt x="6362" y="1574"/>
                    <a:pt x="6630" y="1794"/>
                    <a:pt x="6889" y="2024"/>
                  </a:cubicBezTo>
                  <a:lnTo>
                    <a:pt x="6189" y="3097"/>
                  </a:lnTo>
                  <a:lnTo>
                    <a:pt x="6199" y="3107"/>
                  </a:lnTo>
                  <a:cubicBezTo>
                    <a:pt x="5931" y="2896"/>
                    <a:pt x="5662" y="2676"/>
                    <a:pt x="5413" y="2446"/>
                  </a:cubicBezTo>
                  <a:cubicBezTo>
                    <a:pt x="5643" y="2082"/>
                    <a:pt x="5873" y="1718"/>
                    <a:pt x="6094" y="1344"/>
                  </a:cubicBezTo>
                  <a:close/>
                  <a:moveTo>
                    <a:pt x="11918" y="2609"/>
                  </a:moveTo>
                  <a:cubicBezTo>
                    <a:pt x="11938" y="2656"/>
                    <a:pt x="11947" y="2695"/>
                    <a:pt x="11957" y="2743"/>
                  </a:cubicBezTo>
                  <a:cubicBezTo>
                    <a:pt x="11966" y="2752"/>
                    <a:pt x="11976" y="2762"/>
                    <a:pt x="11985" y="2771"/>
                  </a:cubicBezTo>
                  <a:cubicBezTo>
                    <a:pt x="12005" y="2867"/>
                    <a:pt x="12033" y="2953"/>
                    <a:pt x="12062" y="3040"/>
                  </a:cubicBezTo>
                  <a:lnTo>
                    <a:pt x="12062" y="3049"/>
                  </a:lnTo>
                  <a:cubicBezTo>
                    <a:pt x="12005" y="3097"/>
                    <a:pt x="11947" y="3145"/>
                    <a:pt x="11899" y="3202"/>
                  </a:cubicBezTo>
                  <a:cubicBezTo>
                    <a:pt x="11861" y="3212"/>
                    <a:pt x="11823" y="3231"/>
                    <a:pt x="11784" y="3241"/>
                  </a:cubicBezTo>
                  <a:cubicBezTo>
                    <a:pt x="11813" y="2896"/>
                    <a:pt x="11861" y="2685"/>
                    <a:pt x="11918" y="2609"/>
                  </a:cubicBezTo>
                  <a:close/>
                  <a:moveTo>
                    <a:pt x="4216" y="1650"/>
                  </a:moveTo>
                  <a:cubicBezTo>
                    <a:pt x="4494" y="1928"/>
                    <a:pt x="4781" y="2206"/>
                    <a:pt x="5078" y="2474"/>
                  </a:cubicBezTo>
                  <a:cubicBezTo>
                    <a:pt x="4848" y="2848"/>
                    <a:pt x="4609" y="3222"/>
                    <a:pt x="4369" y="3595"/>
                  </a:cubicBezTo>
                  <a:lnTo>
                    <a:pt x="3459" y="2877"/>
                  </a:lnTo>
                  <a:cubicBezTo>
                    <a:pt x="3708" y="2465"/>
                    <a:pt x="3957" y="2053"/>
                    <a:pt x="4216" y="1650"/>
                  </a:cubicBezTo>
                  <a:close/>
                  <a:moveTo>
                    <a:pt x="8853" y="2733"/>
                  </a:moveTo>
                  <a:lnTo>
                    <a:pt x="8853" y="2733"/>
                  </a:lnTo>
                  <a:cubicBezTo>
                    <a:pt x="8910" y="2925"/>
                    <a:pt x="8968" y="3116"/>
                    <a:pt x="9025" y="3298"/>
                  </a:cubicBezTo>
                  <a:cubicBezTo>
                    <a:pt x="9035" y="3490"/>
                    <a:pt x="9035" y="3672"/>
                    <a:pt x="9006" y="3854"/>
                  </a:cubicBezTo>
                  <a:lnTo>
                    <a:pt x="9006" y="3864"/>
                  </a:lnTo>
                  <a:cubicBezTo>
                    <a:pt x="8987" y="3825"/>
                    <a:pt x="8977" y="3777"/>
                    <a:pt x="8968" y="3739"/>
                  </a:cubicBezTo>
                  <a:cubicBezTo>
                    <a:pt x="8929" y="3538"/>
                    <a:pt x="8901" y="3327"/>
                    <a:pt x="8881" y="3116"/>
                  </a:cubicBezTo>
                  <a:cubicBezTo>
                    <a:pt x="8881" y="3040"/>
                    <a:pt x="8862" y="2896"/>
                    <a:pt x="8853" y="2733"/>
                  </a:cubicBezTo>
                  <a:close/>
                  <a:moveTo>
                    <a:pt x="7080" y="2187"/>
                  </a:moveTo>
                  <a:lnTo>
                    <a:pt x="7291" y="2359"/>
                  </a:lnTo>
                  <a:cubicBezTo>
                    <a:pt x="7377" y="2896"/>
                    <a:pt x="7464" y="3423"/>
                    <a:pt x="7550" y="3959"/>
                  </a:cubicBezTo>
                  <a:cubicBezTo>
                    <a:pt x="7535" y="3954"/>
                    <a:pt x="7521" y="3952"/>
                    <a:pt x="7507" y="3952"/>
                  </a:cubicBezTo>
                  <a:cubicBezTo>
                    <a:pt x="7469" y="3952"/>
                    <a:pt x="7437" y="3972"/>
                    <a:pt x="7416" y="4007"/>
                  </a:cubicBezTo>
                  <a:lnTo>
                    <a:pt x="7377" y="4055"/>
                  </a:lnTo>
                  <a:cubicBezTo>
                    <a:pt x="7042" y="3796"/>
                    <a:pt x="6716" y="3538"/>
                    <a:pt x="6391" y="3270"/>
                  </a:cubicBezTo>
                  <a:cubicBezTo>
                    <a:pt x="6621" y="2905"/>
                    <a:pt x="6850" y="2541"/>
                    <a:pt x="7080" y="2187"/>
                  </a:cubicBezTo>
                  <a:close/>
                  <a:moveTo>
                    <a:pt x="2626" y="2398"/>
                  </a:moveTo>
                  <a:cubicBezTo>
                    <a:pt x="2798" y="2551"/>
                    <a:pt x="2980" y="2695"/>
                    <a:pt x="3162" y="2848"/>
                  </a:cubicBezTo>
                  <a:lnTo>
                    <a:pt x="3162" y="2867"/>
                  </a:lnTo>
                  <a:cubicBezTo>
                    <a:pt x="2865" y="3337"/>
                    <a:pt x="2587" y="3806"/>
                    <a:pt x="2309" y="4275"/>
                  </a:cubicBezTo>
                  <a:cubicBezTo>
                    <a:pt x="2089" y="4093"/>
                    <a:pt x="1869" y="3902"/>
                    <a:pt x="1648" y="3720"/>
                  </a:cubicBezTo>
                  <a:cubicBezTo>
                    <a:pt x="1926" y="3241"/>
                    <a:pt x="2252" y="2791"/>
                    <a:pt x="2626" y="2398"/>
                  </a:cubicBezTo>
                  <a:close/>
                  <a:moveTo>
                    <a:pt x="5279" y="2647"/>
                  </a:moveTo>
                  <a:cubicBezTo>
                    <a:pt x="5528" y="2877"/>
                    <a:pt x="5787" y="3097"/>
                    <a:pt x="6046" y="3317"/>
                  </a:cubicBezTo>
                  <a:cubicBezTo>
                    <a:pt x="5825" y="3672"/>
                    <a:pt x="5595" y="4017"/>
                    <a:pt x="5365" y="4381"/>
                  </a:cubicBezTo>
                  <a:lnTo>
                    <a:pt x="4580" y="3749"/>
                  </a:lnTo>
                  <a:cubicBezTo>
                    <a:pt x="4810" y="3385"/>
                    <a:pt x="5049" y="3011"/>
                    <a:pt x="5279" y="2647"/>
                  </a:cubicBezTo>
                  <a:close/>
                  <a:moveTo>
                    <a:pt x="10884" y="3825"/>
                  </a:moveTo>
                  <a:lnTo>
                    <a:pt x="10884" y="3825"/>
                  </a:lnTo>
                  <a:cubicBezTo>
                    <a:pt x="10874" y="3892"/>
                    <a:pt x="10874" y="3940"/>
                    <a:pt x="10874" y="3988"/>
                  </a:cubicBezTo>
                  <a:cubicBezTo>
                    <a:pt x="10874" y="4017"/>
                    <a:pt x="10884" y="4046"/>
                    <a:pt x="10893" y="4084"/>
                  </a:cubicBezTo>
                  <a:lnTo>
                    <a:pt x="10472" y="4659"/>
                  </a:lnTo>
                  <a:cubicBezTo>
                    <a:pt x="10625" y="4390"/>
                    <a:pt x="10759" y="4113"/>
                    <a:pt x="10884" y="3825"/>
                  </a:cubicBezTo>
                  <a:close/>
                  <a:moveTo>
                    <a:pt x="3363" y="3030"/>
                  </a:moveTo>
                  <a:cubicBezTo>
                    <a:pt x="3660" y="3279"/>
                    <a:pt x="3957" y="3528"/>
                    <a:pt x="4245" y="3777"/>
                  </a:cubicBezTo>
                  <a:cubicBezTo>
                    <a:pt x="4053" y="4074"/>
                    <a:pt x="3871" y="4371"/>
                    <a:pt x="3679" y="4668"/>
                  </a:cubicBezTo>
                  <a:lnTo>
                    <a:pt x="3679" y="4687"/>
                  </a:lnTo>
                  <a:cubicBezTo>
                    <a:pt x="3584" y="4841"/>
                    <a:pt x="3488" y="4984"/>
                    <a:pt x="3382" y="5119"/>
                  </a:cubicBezTo>
                  <a:cubicBezTo>
                    <a:pt x="3095" y="4898"/>
                    <a:pt x="2808" y="4668"/>
                    <a:pt x="2530" y="4438"/>
                  </a:cubicBezTo>
                  <a:cubicBezTo>
                    <a:pt x="2798" y="3969"/>
                    <a:pt x="3085" y="3499"/>
                    <a:pt x="3363" y="3030"/>
                  </a:cubicBezTo>
                  <a:close/>
                  <a:moveTo>
                    <a:pt x="6256" y="3490"/>
                  </a:moveTo>
                  <a:cubicBezTo>
                    <a:pt x="6573" y="3758"/>
                    <a:pt x="6889" y="4007"/>
                    <a:pt x="7224" y="4256"/>
                  </a:cubicBezTo>
                  <a:cubicBezTo>
                    <a:pt x="6965" y="4592"/>
                    <a:pt x="6716" y="4927"/>
                    <a:pt x="6477" y="5272"/>
                  </a:cubicBezTo>
                  <a:lnTo>
                    <a:pt x="5576" y="4544"/>
                  </a:lnTo>
                  <a:cubicBezTo>
                    <a:pt x="5797" y="4199"/>
                    <a:pt x="6027" y="3844"/>
                    <a:pt x="6256" y="3490"/>
                  </a:cubicBezTo>
                  <a:close/>
                  <a:moveTo>
                    <a:pt x="9226" y="4922"/>
                  </a:moveTo>
                  <a:cubicBezTo>
                    <a:pt x="9216" y="5006"/>
                    <a:pt x="9207" y="5091"/>
                    <a:pt x="9198" y="5176"/>
                  </a:cubicBezTo>
                  <a:cubicBezTo>
                    <a:pt x="9140" y="5339"/>
                    <a:pt x="9073" y="5511"/>
                    <a:pt x="9016" y="5674"/>
                  </a:cubicBezTo>
                  <a:cubicBezTo>
                    <a:pt x="9016" y="5607"/>
                    <a:pt x="9006" y="5550"/>
                    <a:pt x="9006" y="5463"/>
                  </a:cubicBezTo>
                  <a:cubicBezTo>
                    <a:pt x="9006" y="5377"/>
                    <a:pt x="9016" y="5291"/>
                    <a:pt x="9016" y="5205"/>
                  </a:cubicBezTo>
                  <a:cubicBezTo>
                    <a:pt x="9025" y="5176"/>
                    <a:pt x="9006" y="5138"/>
                    <a:pt x="8987" y="5109"/>
                  </a:cubicBezTo>
                  <a:cubicBezTo>
                    <a:pt x="9092" y="5109"/>
                    <a:pt x="9178" y="5051"/>
                    <a:pt x="9207" y="4956"/>
                  </a:cubicBezTo>
                  <a:cubicBezTo>
                    <a:pt x="9216" y="4947"/>
                    <a:pt x="9224" y="4932"/>
                    <a:pt x="9226" y="4922"/>
                  </a:cubicBezTo>
                  <a:close/>
                  <a:moveTo>
                    <a:pt x="4446" y="3950"/>
                  </a:moveTo>
                  <a:cubicBezTo>
                    <a:pt x="4704" y="4161"/>
                    <a:pt x="4963" y="4381"/>
                    <a:pt x="5231" y="4592"/>
                  </a:cubicBezTo>
                  <a:lnTo>
                    <a:pt x="5231" y="4611"/>
                  </a:lnTo>
                  <a:cubicBezTo>
                    <a:pt x="4954" y="5042"/>
                    <a:pt x="4676" y="5473"/>
                    <a:pt x="4398" y="5895"/>
                  </a:cubicBezTo>
                  <a:cubicBezTo>
                    <a:pt x="4130" y="5693"/>
                    <a:pt x="3852" y="5483"/>
                    <a:pt x="3574" y="5272"/>
                  </a:cubicBezTo>
                  <a:cubicBezTo>
                    <a:pt x="3651" y="5157"/>
                    <a:pt x="3727" y="5051"/>
                    <a:pt x="3794" y="4937"/>
                  </a:cubicBezTo>
                  <a:cubicBezTo>
                    <a:pt x="4015" y="4611"/>
                    <a:pt x="4235" y="4275"/>
                    <a:pt x="4446" y="3950"/>
                  </a:cubicBezTo>
                  <a:close/>
                  <a:moveTo>
                    <a:pt x="7406" y="4400"/>
                  </a:moveTo>
                  <a:lnTo>
                    <a:pt x="7646" y="4582"/>
                  </a:lnTo>
                  <a:cubicBezTo>
                    <a:pt x="7732" y="5090"/>
                    <a:pt x="7818" y="5607"/>
                    <a:pt x="7904" y="6115"/>
                  </a:cubicBezTo>
                  <a:lnTo>
                    <a:pt x="7904" y="6124"/>
                  </a:lnTo>
                  <a:cubicBezTo>
                    <a:pt x="7856" y="6124"/>
                    <a:pt x="7818" y="6144"/>
                    <a:pt x="7799" y="6182"/>
                  </a:cubicBezTo>
                  <a:lnTo>
                    <a:pt x="7722" y="6287"/>
                  </a:lnTo>
                  <a:cubicBezTo>
                    <a:pt x="7377" y="6000"/>
                    <a:pt x="7042" y="5722"/>
                    <a:pt x="6688" y="5444"/>
                  </a:cubicBezTo>
                  <a:cubicBezTo>
                    <a:pt x="6927" y="5099"/>
                    <a:pt x="7167" y="4745"/>
                    <a:pt x="7406" y="4400"/>
                  </a:cubicBezTo>
                  <a:close/>
                  <a:moveTo>
                    <a:pt x="2434" y="4611"/>
                  </a:moveTo>
                  <a:cubicBezTo>
                    <a:pt x="2702" y="4850"/>
                    <a:pt x="2980" y="5080"/>
                    <a:pt x="3258" y="5310"/>
                  </a:cubicBezTo>
                  <a:cubicBezTo>
                    <a:pt x="3018" y="5665"/>
                    <a:pt x="2769" y="6019"/>
                    <a:pt x="2530" y="6383"/>
                  </a:cubicBezTo>
                  <a:lnTo>
                    <a:pt x="2520" y="6393"/>
                  </a:lnTo>
                  <a:cubicBezTo>
                    <a:pt x="2271" y="6201"/>
                    <a:pt x="2022" y="6000"/>
                    <a:pt x="1773" y="5780"/>
                  </a:cubicBezTo>
                  <a:cubicBezTo>
                    <a:pt x="1993" y="5387"/>
                    <a:pt x="2214" y="5004"/>
                    <a:pt x="2434" y="4611"/>
                  </a:cubicBezTo>
                  <a:close/>
                  <a:moveTo>
                    <a:pt x="1572" y="3854"/>
                  </a:moveTo>
                  <a:cubicBezTo>
                    <a:pt x="1792" y="4055"/>
                    <a:pt x="2003" y="4247"/>
                    <a:pt x="2223" y="4438"/>
                  </a:cubicBezTo>
                  <a:lnTo>
                    <a:pt x="2223" y="4448"/>
                  </a:lnTo>
                  <a:cubicBezTo>
                    <a:pt x="2003" y="4841"/>
                    <a:pt x="1782" y="5234"/>
                    <a:pt x="1572" y="5626"/>
                  </a:cubicBezTo>
                  <a:lnTo>
                    <a:pt x="1150" y="5262"/>
                  </a:lnTo>
                  <a:cubicBezTo>
                    <a:pt x="1138" y="5252"/>
                    <a:pt x="1124" y="5247"/>
                    <a:pt x="1111" y="5247"/>
                  </a:cubicBezTo>
                  <a:cubicBezTo>
                    <a:pt x="1065" y="5247"/>
                    <a:pt x="1027" y="5304"/>
                    <a:pt x="1064" y="5348"/>
                  </a:cubicBezTo>
                  <a:cubicBezTo>
                    <a:pt x="1208" y="5492"/>
                    <a:pt x="1351" y="5626"/>
                    <a:pt x="1495" y="5770"/>
                  </a:cubicBezTo>
                  <a:cubicBezTo>
                    <a:pt x="1371" y="6019"/>
                    <a:pt x="1236" y="6268"/>
                    <a:pt x="1112" y="6517"/>
                  </a:cubicBezTo>
                  <a:cubicBezTo>
                    <a:pt x="987" y="6421"/>
                    <a:pt x="863" y="6316"/>
                    <a:pt x="748" y="6220"/>
                  </a:cubicBezTo>
                  <a:cubicBezTo>
                    <a:pt x="901" y="5387"/>
                    <a:pt x="1179" y="4592"/>
                    <a:pt x="1572" y="3854"/>
                  </a:cubicBezTo>
                  <a:close/>
                  <a:moveTo>
                    <a:pt x="5433" y="4764"/>
                  </a:moveTo>
                  <a:cubicBezTo>
                    <a:pt x="5730" y="5004"/>
                    <a:pt x="6027" y="5243"/>
                    <a:pt x="6324" y="5483"/>
                  </a:cubicBezTo>
                  <a:lnTo>
                    <a:pt x="6324" y="5492"/>
                  </a:lnTo>
                  <a:cubicBezTo>
                    <a:pt x="6036" y="5895"/>
                    <a:pt x="5758" y="6316"/>
                    <a:pt x="5490" y="6709"/>
                  </a:cubicBezTo>
                  <a:cubicBezTo>
                    <a:pt x="5193" y="6489"/>
                    <a:pt x="4896" y="6268"/>
                    <a:pt x="4599" y="6048"/>
                  </a:cubicBezTo>
                  <a:cubicBezTo>
                    <a:pt x="4877" y="5617"/>
                    <a:pt x="5155" y="5186"/>
                    <a:pt x="5433" y="4764"/>
                  </a:cubicBezTo>
                  <a:close/>
                  <a:moveTo>
                    <a:pt x="8345" y="6278"/>
                  </a:moveTo>
                  <a:lnTo>
                    <a:pt x="8345" y="6278"/>
                  </a:lnTo>
                  <a:cubicBezTo>
                    <a:pt x="8383" y="6315"/>
                    <a:pt x="8432" y="6341"/>
                    <a:pt x="8484" y="6341"/>
                  </a:cubicBezTo>
                  <a:cubicBezTo>
                    <a:pt x="8498" y="6341"/>
                    <a:pt x="8513" y="6339"/>
                    <a:pt x="8527" y="6335"/>
                  </a:cubicBezTo>
                  <a:lnTo>
                    <a:pt x="8527" y="6345"/>
                  </a:lnTo>
                  <a:cubicBezTo>
                    <a:pt x="8517" y="6556"/>
                    <a:pt x="8498" y="6766"/>
                    <a:pt x="8469" y="6968"/>
                  </a:cubicBezTo>
                  <a:cubicBezTo>
                    <a:pt x="8431" y="6738"/>
                    <a:pt x="8393" y="6508"/>
                    <a:pt x="8345" y="6278"/>
                  </a:cubicBezTo>
                  <a:close/>
                  <a:moveTo>
                    <a:pt x="1677" y="5933"/>
                  </a:moveTo>
                  <a:cubicBezTo>
                    <a:pt x="1907" y="6144"/>
                    <a:pt x="2156" y="6354"/>
                    <a:pt x="2396" y="6556"/>
                  </a:cubicBezTo>
                  <a:cubicBezTo>
                    <a:pt x="2261" y="6766"/>
                    <a:pt x="2118" y="6968"/>
                    <a:pt x="1984" y="7178"/>
                  </a:cubicBezTo>
                  <a:lnTo>
                    <a:pt x="1984" y="7188"/>
                  </a:lnTo>
                  <a:cubicBezTo>
                    <a:pt x="1744" y="7025"/>
                    <a:pt x="1505" y="6853"/>
                    <a:pt x="1275" y="6651"/>
                  </a:cubicBezTo>
                  <a:cubicBezTo>
                    <a:pt x="1409" y="6412"/>
                    <a:pt x="1543" y="6172"/>
                    <a:pt x="1677" y="5933"/>
                  </a:cubicBezTo>
                  <a:close/>
                  <a:moveTo>
                    <a:pt x="3440" y="5473"/>
                  </a:moveTo>
                  <a:cubicBezTo>
                    <a:pt x="3708" y="5693"/>
                    <a:pt x="3986" y="5904"/>
                    <a:pt x="4254" y="6115"/>
                  </a:cubicBezTo>
                  <a:cubicBezTo>
                    <a:pt x="4043" y="6469"/>
                    <a:pt x="3823" y="6824"/>
                    <a:pt x="3603" y="7178"/>
                  </a:cubicBezTo>
                  <a:lnTo>
                    <a:pt x="3603" y="7188"/>
                  </a:lnTo>
                  <a:cubicBezTo>
                    <a:pt x="3315" y="6977"/>
                    <a:pt x="3018" y="6766"/>
                    <a:pt x="2731" y="6546"/>
                  </a:cubicBezTo>
                  <a:cubicBezTo>
                    <a:pt x="2970" y="6192"/>
                    <a:pt x="3200" y="5827"/>
                    <a:pt x="3440" y="5473"/>
                  </a:cubicBezTo>
                  <a:close/>
                  <a:moveTo>
                    <a:pt x="719" y="6383"/>
                  </a:moveTo>
                  <a:cubicBezTo>
                    <a:pt x="824" y="6479"/>
                    <a:pt x="930" y="6575"/>
                    <a:pt x="1035" y="6661"/>
                  </a:cubicBezTo>
                  <a:cubicBezTo>
                    <a:pt x="920" y="6900"/>
                    <a:pt x="805" y="7130"/>
                    <a:pt x="690" y="7370"/>
                  </a:cubicBezTo>
                  <a:lnTo>
                    <a:pt x="700" y="7379"/>
                  </a:lnTo>
                  <a:cubicBezTo>
                    <a:pt x="681" y="7360"/>
                    <a:pt x="652" y="7341"/>
                    <a:pt x="623" y="7332"/>
                  </a:cubicBezTo>
                  <a:cubicBezTo>
                    <a:pt x="623" y="7245"/>
                    <a:pt x="633" y="7169"/>
                    <a:pt x="633" y="7092"/>
                  </a:cubicBezTo>
                  <a:cubicBezTo>
                    <a:pt x="652" y="6853"/>
                    <a:pt x="681" y="6613"/>
                    <a:pt x="719" y="6383"/>
                  </a:cubicBezTo>
                  <a:close/>
                  <a:moveTo>
                    <a:pt x="6544" y="5665"/>
                  </a:moveTo>
                  <a:cubicBezTo>
                    <a:pt x="6889" y="5933"/>
                    <a:pt x="7234" y="6211"/>
                    <a:pt x="7588" y="6479"/>
                  </a:cubicBezTo>
                  <a:cubicBezTo>
                    <a:pt x="7301" y="6862"/>
                    <a:pt x="7023" y="7245"/>
                    <a:pt x="6745" y="7638"/>
                  </a:cubicBezTo>
                  <a:lnTo>
                    <a:pt x="6745" y="7648"/>
                  </a:lnTo>
                  <a:cubicBezTo>
                    <a:pt x="6400" y="7389"/>
                    <a:pt x="6046" y="7140"/>
                    <a:pt x="5701" y="6872"/>
                  </a:cubicBezTo>
                  <a:cubicBezTo>
                    <a:pt x="5988" y="6469"/>
                    <a:pt x="6266" y="6067"/>
                    <a:pt x="6544" y="5665"/>
                  </a:cubicBezTo>
                  <a:close/>
                  <a:moveTo>
                    <a:pt x="7761" y="6613"/>
                  </a:moveTo>
                  <a:lnTo>
                    <a:pt x="8019" y="6814"/>
                  </a:lnTo>
                  <a:cubicBezTo>
                    <a:pt x="8067" y="7111"/>
                    <a:pt x="8125" y="7399"/>
                    <a:pt x="8173" y="7696"/>
                  </a:cubicBezTo>
                  <a:lnTo>
                    <a:pt x="8173" y="7705"/>
                  </a:lnTo>
                  <a:cubicBezTo>
                    <a:pt x="8163" y="7715"/>
                    <a:pt x="8153" y="7715"/>
                    <a:pt x="8144" y="7724"/>
                  </a:cubicBezTo>
                  <a:cubicBezTo>
                    <a:pt x="8134" y="7744"/>
                    <a:pt x="8115" y="7763"/>
                    <a:pt x="8105" y="7782"/>
                  </a:cubicBezTo>
                  <a:cubicBezTo>
                    <a:pt x="7751" y="7811"/>
                    <a:pt x="7387" y="7849"/>
                    <a:pt x="7032" y="7878"/>
                  </a:cubicBezTo>
                  <a:cubicBezTo>
                    <a:pt x="7023" y="7859"/>
                    <a:pt x="7013" y="7830"/>
                    <a:pt x="6994" y="7820"/>
                  </a:cubicBezTo>
                  <a:lnTo>
                    <a:pt x="6879" y="7744"/>
                  </a:lnTo>
                  <a:cubicBezTo>
                    <a:pt x="7176" y="7370"/>
                    <a:pt x="7464" y="6987"/>
                    <a:pt x="7761" y="6613"/>
                  </a:cubicBezTo>
                  <a:close/>
                  <a:moveTo>
                    <a:pt x="1198" y="6795"/>
                  </a:moveTo>
                  <a:cubicBezTo>
                    <a:pt x="1418" y="6977"/>
                    <a:pt x="1648" y="7159"/>
                    <a:pt x="1878" y="7332"/>
                  </a:cubicBezTo>
                  <a:cubicBezTo>
                    <a:pt x="1754" y="7533"/>
                    <a:pt x="1620" y="7724"/>
                    <a:pt x="1505" y="7926"/>
                  </a:cubicBezTo>
                  <a:lnTo>
                    <a:pt x="1505" y="7935"/>
                  </a:lnTo>
                  <a:cubicBezTo>
                    <a:pt x="1284" y="7782"/>
                    <a:pt x="1054" y="7629"/>
                    <a:pt x="834" y="7456"/>
                  </a:cubicBezTo>
                  <a:cubicBezTo>
                    <a:pt x="959" y="7236"/>
                    <a:pt x="1074" y="7015"/>
                    <a:pt x="1198" y="6795"/>
                  </a:cubicBezTo>
                  <a:close/>
                  <a:moveTo>
                    <a:pt x="4455" y="6268"/>
                  </a:moveTo>
                  <a:cubicBezTo>
                    <a:pt x="4752" y="6498"/>
                    <a:pt x="5049" y="6718"/>
                    <a:pt x="5356" y="6939"/>
                  </a:cubicBezTo>
                  <a:cubicBezTo>
                    <a:pt x="5145" y="7265"/>
                    <a:pt x="4944" y="7609"/>
                    <a:pt x="4752" y="7945"/>
                  </a:cubicBezTo>
                  <a:lnTo>
                    <a:pt x="4762" y="7954"/>
                  </a:lnTo>
                  <a:cubicBezTo>
                    <a:pt x="4417" y="7744"/>
                    <a:pt x="4091" y="7533"/>
                    <a:pt x="3775" y="7303"/>
                  </a:cubicBezTo>
                  <a:cubicBezTo>
                    <a:pt x="4005" y="6958"/>
                    <a:pt x="4225" y="6613"/>
                    <a:pt x="4455" y="6268"/>
                  </a:cubicBezTo>
                  <a:close/>
                  <a:moveTo>
                    <a:pt x="2616" y="6728"/>
                  </a:moveTo>
                  <a:cubicBezTo>
                    <a:pt x="2894" y="6958"/>
                    <a:pt x="3191" y="7169"/>
                    <a:pt x="3488" y="7379"/>
                  </a:cubicBezTo>
                  <a:lnTo>
                    <a:pt x="3124" y="7964"/>
                  </a:lnTo>
                  <a:lnTo>
                    <a:pt x="3133" y="7973"/>
                  </a:lnTo>
                  <a:cubicBezTo>
                    <a:pt x="2817" y="7763"/>
                    <a:pt x="2501" y="7552"/>
                    <a:pt x="2194" y="7322"/>
                  </a:cubicBezTo>
                  <a:cubicBezTo>
                    <a:pt x="2338" y="7130"/>
                    <a:pt x="2472" y="6929"/>
                    <a:pt x="2616" y="6728"/>
                  </a:cubicBezTo>
                  <a:close/>
                  <a:moveTo>
                    <a:pt x="5557" y="7083"/>
                  </a:moveTo>
                  <a:cubicBezTo>
                    <a:pt x="5912" y="7322"/>
                    <a:pt x="6276" y="7562"/>
                    <a:pt x="6630" y="7791"/>
                  </a:cubicBezTo>
                  <a:cubicBezTo>
                    <a:pt x="6601" y="7839"/>
                    <a:pt x="6573" y="7887"/>
                    <a:pt x="6544" y="7935"/>
                  </a:cubicBezTo>
                  <a:cubicBezTo>
                    <a:pt x="5979" y="8002"/>
                    <a:pt x="5423" y="8069"/>
                    <a:pt x="4858" y="8127"/>
                  </a:cubicBezTo>
                  <a:cubicBezTo>
                    <a:pt x="4867" y="8108"/>
                    <a:pt x="4867" y="8079"/>
                    <a:pt x="4867" y="8060"/>
                  </a:cubicBezTo>
                  <a:cubicBezTo>
                    <a:pt x="5097" y="7734"/>
                    <a:pt x="5327" y="7408"/>
                    <a:pt x="5557" y="7083"/>
                  </a:cubicBezTo>
                  <a:close/>
                  <a:moveTo>
                    <a:pt x="3641" y="7494"/>
                  </a:moveTo>
                  <a:cubicBezTo>
                    <a:pt x="3967" y="7724"/>
                    <a:pt x="4302" y="7935"/>
                    <a:pt x="4637" y="8136"/>
                  </a:cubicBezTo>
                  <a:lnTo>
                    <a:pt x="4628" y="8155"/>
                  </a:lnTo>
                  <a:lnTo>
                    <a:pt x="4637" y="8165"/>
                  </a:lnTo>
                  <a:cubicBezTo>
                    <a:pt x="4101" y="8242"/>
                    <a:pt x="3564" y="8318"/>
                    <a:pt x="3037" y="8395"/>
                  </a:cubicBezTo>
                  <a:lnTo>
                    <a:pt x="3172" y="8194"/>
                  </a:lnTo>
                  <a:cubicBezTo>
                    <a:pt x="3229" y="8223"/>
                    <a:pt x="3277" y="8261"/>
                    <a:pt x="3334" y="8290"/>
                  </a:cubicBezTo>
                  <a:cubicBezTo>
                    <a:pt x="3346" y="8295"/>
                    <a:pt x="3358" y="8297"/>
                    <a:pt x="3369" y="8297"/>
                  </a:cubicBezTo>
                  <a:cubicBezTo>
                    <a:pt x="3436" y="8297"/>
                    <a:pt x="3477" y="8205"/>
                    <a:pt x="3411" y="8155"/>
                  </a:cubicBezTo>
                  <a:cubicBezTo>
                    <a:pt x="3363" y="8127"/>
                    <a:pt x="3315" y="8088"/>
                    <a:pt x="3267" y="8050"/>
                  </a:cubicBezTo>
                  <a:cubicBezTo>
                    <a:pt x="3392" y="7868"/>
                    <a:pt x="3516" y="7686"/>
                    <a:pt x="3641" y="7494"/>
                  </a:cubicBezTo>
                  <a:close/>
                  <a:moveTo>
                    <a:pt x="2070" y="7485"/>
                  </a:moveTo>
                  <a:cubicBezTo>
                    <a:pt x="2386" y="7705"/>
                    <a:pt x="2702" y="7926"/>
                    <a:pt x="3028" y="8117"/>
                  </a:cubicBezTo>
                  <a:cubicBezTo>
                    <a:pt x="2980" y="8203"/>
                    <a:pt x="2932" y="8290"/>
                    <a:pt x="2875" y="8376"/>
                  </a:cubicBezTo>
                  <a:lnTo>
                    <a:pt x="2875" y="8385"/>
                  </a:lnTo>
                  <a:cubicBezTo>
                    <a:pt x="2870" y="8384"/>
                    <a:pt x="2864" y="8383"/>
                    <a:pt x="2859" y="8383"/>
                  </a:cubicBezTo>
                  <a:cubicBezTo>
                    <a:pt x="2833" y="8383"/>
                    <a:pt x="2804" y="8400"/>
                    <a:pt x="2788" y="8424"/>
                  </a:cubicBezTo>
                  <a:cubicBezTo>
                    <a:pt x="2233" y="8510"/>
                    <a:pt x="1668" y="8606"/>
                    <a:pt x="1112" y="8702"/>
                  </a:cubicBezTo>
                  <a:cubicBezTo>
                    <a:pt x="1275" y="8520"/>
                    <a:pt x="1428" y="8328"/>
                    <a:pt x="1581" y="8136"/>
                  </a:cubicBezTo>
                  <a:cubicBezTo>
                    <a:pt x="1754" y="8251"/>
                    <a:pt x="1926" y="8376"/>
                    <a:pt x="2099" y="8491"/>
                  </a:cubicBezTo>
                  <a:cubicBezTo>
                    <a:pt x="2108" y="8497"/>
                    <a:pt x="2117" y="8500"/>
                    <a:pt x="2126" y="8500"/>
                  </a:cubicBezTo>
                  <a:cubicBezTo>
                    <a:pt x="2172" y="8500"/>
                    <a:pt x="2204" y="8427"/>
                    <a:pt x="2156" y="8395"/>
                  </a:cubicBezTo>
                  <a:cubicBezTo>
                    <a:pt x="1993" y="8280"/>
                    <a:pt x="1830" y="8155"/>
                    <a:pt x="1658" y="8041"/>
                  </a:cubicBezTo>
                  <a:cubicBezTo>
                    <a:pt x="1802" y="7849"/>
                    <a:pt x="1936" y="7667"/>
                    <a:pt x="2070" y="7485"/>
                  </a:cubicBezTo>
                  <a:close/>
                  <a:moveTo>
                    <a:pt x="777" y="7562"/>
                  </a:moveTo>
                  <a:cubicBezTo>
                    <a:pt x="997" y="7715"/>
                    <a:pt x="1217" y="7878"/>
                    <a:pt x="1438" y="8031"/>
                  </a:cubicBezTo>
                  <a:lnTo>
                    <a:pt x="1438" y="8041"/>
                  </a:lnTo>
                  <a:cubicBezTo>
                    <a:pt x="1303" y="8270"/>
                    <a:pt x="1169" y="8500"/>
                    <a:pt x="1026" y="8721"/>
                  </a:cubicBezTo>
                  <a:cubicBezTo>
                    <a:pt x="930" y="8740"/>
                    <a:pt x="824" y="8759"/>
                    <a:pt x="719" y="8778"/>
                  </a:cubicBezTo>
                  <a:cubicBezTo>
                    <a:pt x="671" y="8462"/>
                    <a:pt x="633" y="8146"/>
                    <a:pt x="623" y="7830"/>
                  </a:cubicBezTo>
                  <a:cubicBezTo>
                    <a:pt x="671" y="7744"/>
                    <a:pt x="729" y="7648"/>
                    <a:pt x="777" y="7562"/>
                  </a:cubicBezTo>
                  <a:close/>
                  <a:moveTo>
                    <a:pt x="1553" y="9046"/>
                  </a:moveTo>
                  <a:lnTo>
                    <a:pt x="1562" y="9066"/>
                  </a:lnTo>
                  <a:cubicBezTo>
                    <a:pt x="1351" y="9372"/>
                    <a:pt x="1188" y="9717"/>
                    <a:pt x="1074" y="10072"/>
                  </a:cubicBezTo>
                  <a:cubicBezTo>
                    <a:pt x="949" y="9755"/>
                    <a:pt x="863" y="9439"/>
                    <a:pt x="786" y="9114"/>
                  </a:cubicBezTo>
                  <a:cubicBezTo>
                    <a:pt x="1045" y="9094"/>
                    <a:pt x="1303" y="9075"/>
                    <a:pt x="1553" y="9046"/>
                  </a:cubicBezTo>
                  <a:close/>
                  <a:moveTo>
                    <a:pt x="2539" y="8951"/>
                  </a:moveTo>
                  <a:lnTo>
                    <a:pt x="2549" y="8960"/>
                  </a:lnTo>
                  <a:cubicBezTo>
                    <a:pt x="2194" y="9688"/>
                    <a:pt x="1878" y="10416"/>
                    <a:pt x="1572" y="11145"/>
                  </a:cubicBezTo>
                  <a:cubicBezTo>
                    <a:pt x="1428" y="10905"/>
                    <a:pt x="1303" y="10646"/>
                    <a:pt x="1198" y="10397"/>
                  </a:cubicBezTo>
                  <a:cubicBezTo>
                    <a:pt x="1342" y="9918"/>
                    <a:pt x="1533" y="9458"/>
                    <a:pt x="1773" y="9027"/>
                  </a:cubicBezTo>
                  <a:cubicBezTo>
                    <a:pt x="2032" y="9008"/>
                    <a:pt x="2290" y="8979"/>
                    <a:pt x="2539" y="8951"/>
                  </a:cubicBezTo>
                  <a:close/>
                  <a:moveTo>
                    <a:pt x="3603" y="8826"/>
                  </a:moveTo>
                  <a:lnTo>
                    <a:pt x="3612" y="8836"/>
                  </a:lnTo>
                  <a:cubicBezTo>
                    <a:pt x="3114" y="9947"/>
                    <a:pt x="2702" y="11097"/>
                    <a:pt x="2367" y="12265"/>
                  </a:cubicBezTo>
                  <a:cubicBezTo>
                    <a:pt x="2108" y="11968"/>
                    <a:pt x="1869" y="11643"/>
                    <a:pt x="1668" y="11307"/>
                  </a:cubicBezTo>
                  <a:cubicBezTo>
                    <a:pt x="2012" y="10503"/>
                    <a:pt x="2376" y="9708"/>
                    <a:pt x="2760" y="8922"/>
                  </a:cubicBezTo>
                  <a:cubicBezTo>
                    <a:pt x="3037" y="8893"/>
                    <a:pt x="3325" y="8855"/>
                    <a:pt x="3603" y="8826"/>
                  </a:cubicBezTo>
                  <a:close/>
                  <a:moveTo>
                    <a:pt x="14198" y="2647"/>
                  </a:moveTo>
                  <a:cubicBezTo>
                    <a:pt x="14467" y="3020"/>
                    <a:pt x="14687" y="3442"/>
                    <a:pt x="14831" y="3883"/>
                  </a:cubicBezTo>
                  <a:cubicBezTo>
                    <a:pt x="15319" y="5281"/>
                    <a:pt x="15252" y="6824"/>
                    <a:pt x="15051" y="8270"/>
                  </a:cubicBezTo>
                  <a:lnTo>
                    <a:pt x="15051" y="8280"/>
                  </a:lnTo>
                  <a:cubicBezTo>
                    <a:pt x="14821" y="9842"/>
                    <a:pt x="14342" y="11327"/>
                    <a:pt x="13154" y="12438"/>
                  </a:cubicBezTo>
                  <a:cubicBezTo>
                    <a:pt x="13126" y="12476"/>
                    <a:pt x="13078" y="12505"/>
                    <a:pt x="13039" y="12543"/>
                  </a:cubicBezTo>
                  <a:cubicBezTo>
                    <a:pt x="12876" y="12361"/>
                    <a:pt x="12694" y="12179"/>
                    <a:pt x="12512" y="12007"/>
                  </a:cubicBezTo>
                  <a:cubicBezTo>
                    <a:pt x="12072" y="11557"/>
                    <a:pt x="11631" y="11106"/>
                    <a:pt x="11181" y="10656"/>
                  </a:cubicBezTo>
                  <a:cubicBezTo>
                    <a:pt x="10357" y="9832"/>
                    <a:pt x="9533" y="8999"/>
                    <a:pt x="8661" y="8203"/>
                  </a:cubicBezTo>
                  <a:cubicBezTo>
                    <a:pt x="10615" y="6498"/>
                    <a:pt x="12455" y="4659"/>
                    <a:pt x="14160" y="2704"/>
                  </a:cubicBezTo>
                  <a:cubicBezTo>
                    <a:pt x="14170" y="2685"/>
                    <a:pt x="14189" y="2666"/>
                    <a:pt x="14198" y="2647"/>
                  </a:cubicBezTo>
                  <a:close/>
                  <a:moveTo>
                    <a:pt x="4992" y="8635"/>
                  </a:moveTo>
                  <a:lnTo>
                    <a:pt x="5001" y="8644"/>
                  </a:lnTo>
                  <a:cubicBezTo>
                    <a:pt x="4292" y="10072"/>
                    <a:pt x="3679" y="11547"/>
                    <a:pt x="3181" y="13061"/>
                  </a:cubicBezTo>
                  <a:cubicBezTo>
                    <a:pt x="2913" y="12850"/>
                    <a:pt x="2673" y="12610"/>
                    <a:pt x="2444" y="12361"/>
                  </a:cubicBezTo>
                  <a:cubicBezTo>
                    <a:pt x="2923" y="11164"/>
                    <a:pt x="3373" y="9966"/>
                    <a:pt x="3890" y="8788"/>
                  </a:cubicBezTo>
                  <a:cubicBezTo>
                    <a:pt x="4264" y="8740"/>
                    <a:pt x="4628" y="8692"/>
                    <a:pt x="4992" y="8635"/>
                  </a:cubicBezTo>
                  <a:close/>
                  <a:moveTo>
                    <a:pt x="7895" y="8117"/>
                  </a:moveTo>
                  <a:lnTo>
                    <a:pt x="7895" y="8127"/>
                  </a:lnTo>
                  <a:cubicBezTo>
                    <a:pt x="6726" y="10014"/>
                    <a:pt x="5806" y="12036"/>
                    <a:pt x="5164" y="14153"/>
                  </a:cubicBezTo>
                  <a:cubicBezTo>
                    <a:pt x="4848" y="14047"/>
                    <a:pt x="4542" y="13923"/>
                    <a:pt x="4245" y="13770"/>
                  </a:cubicBezTo>
                  <a:cubicBezTo>
                    <a:pt x="4982" y="12112"/>
                    <a:pt x="5682" y="10445"/>
                    <a:pt x="6391" y="8788"/>
                  </a:cubicBezTo>
                  <a:cubicBezTo>
                    <a:pt x="6429" y="8682"/>
                    <a:pt x="6362" y="8577"/>
                    <a:pt x="6256" y="8577"/>
                  </a:cubicBezTo>
                  <a:cubicBezTo>
                    <a:pt x="6209" y="8577"/>
                    <a:pt x="6170" y="8606"/>
                    <a:pt x="6151" y="8644"/>
                  </a:cubicBezTo>
                  <a:cubicBezTo>
                    <a:pt x="5375" y="10273"/>
                    <a:pt x="4647" y="11949"/>
                    <a:pt x="4034" y="13645"/>
                  </a:cubicBezTo>
                  <a:cubicBezTo>
                    <a:pt x="3775" y="13501"/>
                    <a:pt x="3536" y="13348"/>
                    <a:pt x="3315" y="13166"/>
                  </a:cubicBezTo>
                  <a:cubicBezTo>
                    <a:pt x="3919" y="11624"/>
                    <a:pt x="4561" y="10100"/>
                    <a:pt x="5279" y="8596"/>
                  </a:cubicBezTo>
                  <a:cubicBezTo>
                    <a:pt x="5605" y="8548"/>
                    <a:pt x="5921" y="8491"/>
                    <a:pt x="6237" y="8443"/>
                  </a:cubicBezTo>
                  <a:cubicBezTo>
                    <a:pt x="6793" y="8338"/>
                    <a:pt x="7349" y="8232"/>
                    <a:pt x="7895" y="8117"/>
                  </a:cubicBezTo>
                  <a:close/>
                  <a:moveTo>
                    <a:pt x="8211" y="8146"/>
                  </a:moveTo>
                  <a:cubicBezTo>
                    <a:pt x="8297" y="8749"/>
                    <a:pt x="8393" y="9363"/>
                    <a:pt x="8489" y="9976"/>
                  </a:cubicBezTo>
                  <a:cubicBezTo>
                    <a:pt x="8479" y="9985"/>
                    <a:pt x="8460" y="10004"/>
                    <a:pt x="8450" y="10024"/>
                  </a:cubicBezTo>
                  <a:lnTo>
                    <a:pt x="8450" y="10033"/>
                  </a:lnTo>
                  <a:cubicBezTo>
                    <a:pt x="7655" y="11442"/>
                    <a:pt x="6956" y="12898"/>
                    <a:pt x="6333" y="14392"/>
                  </a:cubicBezTo>
                  <a:cubicBezTo>
                    <a:pt x="6333" y="14402"/>
                    <a:pt x="6333" y="14411"/>
                    <a:pt x="6333" y="14421"/>
                  </a:cubicBezTo>
                  <a:cubicBezTo>
                    <a:pt x="5988" y="14373"/>
                    <a:pt x="5653" y="14296"/>
                    <a:pt x="5318" y="14201"/>
                  </a:cubicBezTo>
                  <a:cubicBezTo>
                    <a:pt x="6180" y="12103"/>
                    <a:pt x="7167" y="10139"/>
                    <a:pt x="8211" y="8146"/>
                  </a:cubicBezTo>
                  <a:close/>
                  <a:moveTo>
                    <a:pt x="8556" y="10359"/>
                  </a:moveTo>
                  <a:cubicBezTo>
                    <a:pt x="8661" y="10934"/>
                    <a:pt x="8766" y="11499"/>
                    <a:pt x="8891" y="12055"/>
                  </a:cubicBezTo>
                  <a:cubicBezTo>
                    <a:pt x="8873" y="12046"/>
                    <a:pt x="8854" y="12041"/>
                    <a:pt x="8834" y="12041"/>
                  </a:cubicBezTo>
                  <a:cubicBezTo>
                    <a:pt x="8791" y="12041"/>
                    <a:pt x="8748" y="12063"/>
                    <a:pt x="8728" y="12103"/>
                  </a:cubicBezTo>
                  <a:lnTo>
                    <a:pt x="8728" y="12112"/>
                  </a:lnTo>
                  <a:cubicBezTo>
                    <a:pt x="8268" y="12907"/>
                    <a:pt x="7818" y="13702"/>
                    <a:pt x="7406" y="14507"/>
                  </a:cubicBezTo>
                  <a:cubicBezTo>
                    <a:pt x="7119" y="14507"/>
                    <a:pt x="6822" y="14488"/>
                    <a:pt x="6534" y="14450"/>
                  </a:cubicBezTo>
                  <a:cubicBezTo>
                    <a:pt x="7234" y="13109"/>
                    <a:pt x="7923" y="11739"/>
                    <a:pt x="8556" y="10359"/>
                  </a:cubicBezTo>
                  <a:close/>
                  <a:moveTo>
                    <a:pt x="8546" y="8462"/>
                  </a:moveTo>
                  <a:lnTo>
                    <a:pt x="8546" y="8462"/>
                  </a:lnTo>
                  <a:cubicBezTo>
                    <a:pt x="9188" y="9190"/>
                    <a:pt x="9868" y="9880"/>
                    <a:pt x="10539" y="10579"/>
                  </a:cubicBezTo>
                  <a:cubicBezTo>
                    <a:pt x="10893" y="10953"/>
                    <a:pt x="11257" y="11317"/>
                    <a:pt x="11612" y="11691"/>
                  </a:cubicBezTo>
                  <a:cubicBezTo>
                    <a:pt x="11938" y="12016"/>
                    <a:pt x="12464" y="12400"/>
                    <a:pt x="12742" y="12802"/>
                  </a:cubicBezTo>
                  <a:lnTo>
                    <a:pt x="12742" y="12812"/>
                  </a:lnTo>
                  <a:cubicBezTo>
                    <a:pt x="11803" y="13540"/>
                    <a:pt x="10721" y="14047"/>
                    <a:pt x="9562" y="14296"/>
                  </a:cubicBezTo>
                  <a:cubicBezTo>
                    <a:pt x="8939" y="14440"/>
                    <a:pt x="8297" y="14517"/>
                    <a:pt x="7655" y="14517"/>
                  </a:cubicBezTo>
                  <a:cubicBezTo>
                    <a:pt x="8105" y="13779"/>
                    <a:pt x="8527" y="13032"/>
                    <a:pt x="8939" y="12275"/>
                  </a:cubicBezTo>
                  <a:cubicBezTo>
                    <a:pt x="9073" y="12898"/>
                    <a:pt x="9217" y="13520"/>
                    <a:pt x="9370" y="14134"/>
                  </a:cubicBezTo>
                  <a:cubicBezTo>
                    <a:pt x="9387" y="14209"/>
                    <a:pt x="9454" y="14262"/>
                    <a:pt x="9528" y="14262"/>
                  </a:cubicBezTo>
                  <a:cubicBezTo>
                    <a:pt x="9539" y="14262"/>
                    <a:pt x="9550" y="14261"/>
                    <a:pt x="9562" y="14258"/>
                  </a:cubicBezTo>
                  <a:cubicBezTo>
                    <a:pt x="9657" y="14239"/>
                    <a:pt x="9725" y="14143"/>
                    <a:pt x="9705" y="14038"/>
                  </a:cubicBezTo>
                  <a:cubicBezTo>
                    <a:pt x="9418" y="12160"/>
                    <a:pt x="9035" y="10301"/>
                    <a:pt x="8546" y="8462"/>
                  </a:cubicBezTo>
                  <a:close/>
                  <a:moveTo>
                    <a:pt x="8753" y="0"/>
                  </a:moveTo>
                  <a:cubicBezTo>
                    <a:pt x="8015" y="0"/>
                    <a:pt x="7275" y="56"/>
                    <a:pt x="6553" y="127"/>
                  </a:cubicBezTo>
                  <a:cubicBezTo>
                    <a:pt x="6506" y="127"/>
                    <a:pt x="6467" y="156"/>
                    <a:pt x="6438" y="185"/>
                  </a:cubicBezTo>
                  <a:cubicBezTo>
                    <a:pt x="6346" y="178"/>
                    <a:pt x="6253" y="175"/>
                    <a:pt x="6162" y="175"/>
                  </a:cubicBezTo>
                  <a:cubicBezTo>
                    <a:pt x="3495" y="175"/>
                    <a:pt x="1260" y="2816"/>
                    <a:pt x="547" y="5224"/>
                  </a:cubicBezTo>
                  <a:cubicBezTo>
                    <a:pt x="1" y="7073"/>
                    <a:pt x="135" y="9056"/>
                    <a:pt x="930" y="10809"/>
                  </a:cubicBezTo>
                  <a:cubicBezTo>
                    <a:pt x="930" y="10828"/>
                    <a:pt x="939" y="10848"/>
                    <a:pt x="959" y="10857"/>
                  </a:cubicBezTo>
                  <a:cubicBezTo>
                    <a:pt x="1083" y="11125"/>
                    <a:pt x="1227" y="11384"/>
                    <a:pt x="1380" y="11633"/>
                  </a:cubicBezTo>
                  <a:lnTo>
                    <a:pt x="1351" y="11710"/>
                  </a:lnTo>
                  <a:cubicBezTo>
                    <a:pt x="1331" y="11756"/>
                    <a:pt x="1371" y="11784"/>
                    <a:pt x="1414" y="11784"/>
                  </a:cubicBezTo>
                  <a:cubicBezTo>
                    <a:pt x="1433" y="11784"/>
                    <a:pt x="1452" y="11779"/>
                    <a:pt x="1466" y="11767"/>
                  </a:cubicBezTo>
                  <a:cubicBezTo>
                    <a:pt x="1993" y="12582"/>
                    <a:pt x="2683" y="13271"/>
                    <a:pt x="3488" y="13808"/>
                  </a:cubicBezTo>
                  <a:cubicBezTo>
                    <a:pt x="4685" y="14587"/>
                    <a:pt x="6133" y="14945"/>
                    <a:pt x="7596" y="14945"/>
                  </a:cubicBezTo>
                  <a:cubicBezTo>
                    <a:pt x="9317" y="14945"/>
                    <a:pt x="11058" y="14449"/>
                    <a:pt x="12436" y="13559"/>
                  </a:cubicBezTo>
                  <a:cubicBezTo>
                    <a:pt x="12646" y="13415"/>
                    <a:pt x="12857" y="13262"/>
                    <a:pt x="13049" y="13099"/>
                  </a:cubicBezTo>
                  <a:lnTo>
                    <a:pt x="13078" y="13089"/>
                  </a:lnTo>
                  <a:cubicBezTo>
                    <a:pt x="13145" y="13070"/>
                    <a:pt x="13193" y="13022"/>
                    <a:pt x="13221" y="12955"/>
                  </a:cubicBezTo>
                  <a:cubicBezTo>
                    <a:pt x="15329" y="11049"/>
                    <a:pt x="15913" y="7887"/>
                    <a:pt x="15549" y="5119"/>
                  </a:cubicBezTo>
                  <a:cubicBezTo>
                    <a:pt x="15329" y="3365"/>
                    <a:pt x="14467" y="1842"/>
                    <a:pt x="12915" y="951"/>
                  </a:cubicBezTo>
                  <a:cubicBezTo>
                    <a:pt x="11639" y="215"/>
                    <a:pt x="10200" y="0"/>
                    <a:pt x="8753"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07" name="Google Shape;1307;p43"/>
            <p:cNvSpPr/>
            <p:nvPr/>
          </p:nvSpPr>
          <p:spPr>
            <a:xfrm>
              <a:off x="5223300" y="3385300"/>
              <a:ext cx="8200" cy="9225"/>
            </a:xfrm>
            <a:custGeom>
              <a:avLst/>
              <a:gdLst/>
              <a:ahLst/>
              <a:cxnLst/>
              <a:rect l="l" t="t" r="r" b="b"/>
              <a:pathLst>
                <a:path w="328" h="369" extrusionOk="0">
                  <a:moveTo>
                    <a:pt x="121" y="0"/>
                  </a:moveTo>
                  <a:cubicBezTo>
                    <a:pt x="60" y="0"/>
                    <a:pt x="1" y="69"/>
                    <a:pt x="34" y="142"/>
                  </a:cubicBezTo>
                  <a:cubicBezTo>
                    <a:pt x="53" y="209"/>
                    <a:pt x="92" y="266"/>
                    <a:pt x="120" y="324"/>
                  </a:cubicBezTo>
                  <a:cubicBezTo>
                    <a:pt x="141" y="355"/>
                    <a:pt x="175" y="368"/>
                    <a:pt x="209" y="368"/>
                  </a:cubicBezTo>
                  <a:cubicBezTo>
                    <a:pt x="269" y="368"/>
                    <a:pt x="327" y="325"/>
                    <a:pt x="302" y="257"/>
                  </a:cubicBezTo>
                  <a:cubicBezTo>
                    <a:pt x="274" y="180"/>
                    <a:pt x="235" y="113"/>
                    <a:pt x="197" y="46"/>
                  </a:cubicBezTo>
                  <a:cubicBezTo>
                    <a:pt x="176" y="14"/>
                    <a:pt x="149" y="0"/>
                    <a:pt x="121"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08" name="Google Shape;1308;p43"/>
            <p:cNvSpPr/>
            <p:nvPr/>
          </p:nvSpPr>
          <p:spPr>
            <a:xfrm>
              <a:off x="5211825" y="3433175"/>
              <a:ext cx="18800" cy="14250"/>
            </a:xfrm>
            <a:custGeom>
              <a:avLst/>
              <a:gdLst/>
              <a:ahLst/>
              <a:cxnLst/>
              <a:rect l="l" t="t" r="r" b="b"/>
              <a:pathLst>
                <a:path w="752" h="570" extrusionOk="0">
                  <a:moveTo>
                    <a:pt x="122" y="0"/>
                  </a:moveTo>
                  <a:cubicBezTo>
                    <a:pt x="57" y="0"/>
                    <a:pt x="0" y="98"/>
                    <a:pt x="62" y="153"/>
                  </a:cubicBezTo>
                  <a:cubicBezTo>
                    <a:pt x="206" y="277"/>
                    <a:pt x="359" y="402"/>
                    <a:pt x="503" y="536"/>
                  </a:cubicBezTo>
                  <a:cubicBezTo>
                    <a:pt x="526" y="559"/>
                    <a:pt x="552" y="569"/>
                    <a:pt x="577" y="569"/>
                  </a:cubicBezTo>
                  <a:cubicBezTo>
                    <a:pt x="672" y="569"/>
                    <a:pt x="751" y="422"/>
                    <a:pt x="637" y="354"/>
                  </a:cubicBezTo>
                  <a:cubicBezTo>
                    <a:pt x="474" y="248"/>
                    <a:pt x="321" y="133"/>
                    <a:pt x="167" y="18"/>
                  </a:cubicBezTo>
                  <a:cubicBezTo>
                    <a:pt x="153" y="6"/>
                    <a:pt x="137" y="0"/>
                    <a:pt x="12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09" name="Google Shape;1309;p43"/>
            <p:cNvSpPr/>
            <p:nvPr/>
          </p:nvSpPr>
          <p:spPr>
            <a:xfrm>
              <a:off x="5205450" y="3455300"/>
              <a:ext cx="20400" cy="21025"/>
            </a:xfrm>
            <a:custGeom>
              <a:avLst/>
              <a:gdLst/>
              <a:ahLst/>
              <a:cxnLst/>
              <a:rect l="l" t="t" r="r" b="b"/>
              <a:pathLst>
                <a:path w="816" h="841" extrusionOk="0">
                  <a:moveTo>
                    <a:pt x="122" y="1"/>
                  </a:moveTo>
                  <a:cubicBezTo>
                    <a:pt x="57" y="1"/>
                    <a:pt x="0" y="93"/>
                    <a:pt x="58" y="159"/>
                  </a:cubicBezTo>
                  <a:cubicBezTo>
                    <a:pt x="221" y="379"/>
                    <a:pt x="394" y="609"/>
                    <a:pt x="585" y="810"/>
                  </a:cubicBezTo>
                  <a:cubicBezTo>
                    <a:pt x="607" y="831"/>
                    <a:pt x="632" y="840"/>
                    <a:pt x="658" y="840"/>
                  </a:cubicBezTo>
                  <a:cubicBezTo>
                    <a:pt x="737" y="840"/>
                    <a:pt x="816" y="755"/>
                    <a:pt x="758" y="676"/>
                  </a:cubicBezTo>
                  <a:cubicBezTo>
                    <a:pt x="585" y="456"/>
                    <a:pt x="375" y="245"/>
                    <a:pt x="183" y="34"/>
                  </a:cubicBezTo>
                  <a:cubicBezTo>
                    <a:pt x="164" y="11"/>
                    <a:pt x="143" y="1"/>
                    <a:pt x="122"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0" name="Google Shape;1310;p43"/>
            <p:cNvSpPr/>
            <p:nvPr/>
          </p:nvSpPr>
          <p:spPr>
            <a:xfrm>
              <a:off x="5209600" y="3408450"/>
              <a:ext cx="15600" cy="11075"/>
            </a:xfrm>
            <a:custGeom>
              <a:avLst/>
              <a:gdLst/>
              <a:ahLst/>
              <a:cxnLst/>
              <a:rect l="l" t="t" r="r" b="b"/>
              <a:pathLst>
                <a:path w="624" h="443" extrusionOk="0">
                  <a:moveTo>
                    <a:pt x="124" y="0"/>
                  </a:moveTo>
                  <a:cubicBezTo>
                    <a:pt x="58" y="0"/>
                    <a:pt x="0" y="97"/>
                    <a:pt x="65" y="145"/>
                  </a:cubicBezTo>
                  <a:cubicBezTo>
                    <a:pt x="113" y="193"/>
                    <a:pt x="170" y="241"/>
                    <a:pt x="228" y="289"/>
                  </a:cubicBezTo>
                  <a:cubicBezTo>
                    <a:pt x="276" y="337"/>
                    <a:pt x="333" y="385"/>
                    <a:pt x="391" y="423"/>
                  </a:cubicBezTo>
                  <a:cubicBezTo>
                    <a:pt x="411" y="436"/>
                    <a:pt x="436" y="443"/>
                    <a:pt x="460" y="443"/>
                  </a:cubicBezTo>
                  <a:cubicBezTo>
                    <a:pt x="492" y="443"/>
                    <a:pt x="522" y="431"/>
                    <a:pt x="544" y="404"/>
                  </a:cubicBezTo>
                  <a:cubicBezTo>
                    <a:pt x="553" y="394"/>
                    <a:pt x="563" y="394"/>
                    <a:pt x="573" y="385"/>
                  </a:cubicBezTo>
                  <a:cubicBezTo>
                    <a:pt x="573" y="366"/>
                    <a:pt x="582" y="356"/>
                    <a:pt x="592" y="346"/>
                  </a:cubicBezTo>
                  <a:cubicBezTo>
                    <a:pt x="624" y="266"/>
                    <a:pt x="555" y="206"/>
                    <a:pt x="486" y="206"/>
                  </a:cubicBezTo>
                  <a:cubicBezTo>
                    <a:pt x="473" y="206"/>
                    <a:pt x="460" y="208"/>
                    <a:pt x="448" y="212"/>
                  </a:cubicBezTo>
                  <a:cubicBezTo>
                    <a:pt x="410" y="193"/>
                    <a:pt x="371" y="164"/>
                    <a:pt x="343" y="136"/>
                  </a:cubicBezTo>
                  <a:cubicBezTo>
                    <a:pt x="285" y="97"/>
                    <a:pt x="228" y="59"/>
                    <a:pt x="161" y="11"/>
                  </a:cubicBezTo>
                  <a:cubicBezTo>
                    <a:pt x="149" y="4"/>
                    <a:pt x="136" y="0"/>
                    <a:pt x="12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1" name="Google Shape;1311;p43"/>
            <p:cNvSpPr/>
            <p:nvPr/>
          </p:nvSpPr>
          <p:spPr>
            <a:xfrm>
              <a:off x="5204675" y="3344250"/>
              <a:ext cx="18625" cy="16650"/>
            </a:xfrm>
            <a:custGeom>
              <a:avLst/>
              <a:gdLst/>
              <a:ahLst/>
              <a:cxnLst/>
              <a:rect l="l" t="t" r="r" b="b"/>
              <a:pathLst>
                <a:path w="745" h="666" extrusionOk="0">
                  <a:moveTo>
                    <a:pt x="156" y="0"/>
                  </a:moveTo>
                  <a:cubicBezTo>
                    <a:pt x="61" y="0"/>
                    <a:pt x="0" y="130"/>
                    <a:pt x="99" y="184"/>
                  </a:cubicBezTo>
                  <a:cubicBezTo>
                    <a:pt x="281" y="261"/>
                    <a:pt x="415" y="404"/>
                    <a:pt x="492" y="586"/>
                  </a:cubicBezTo>
                  <a:cubicBezTo>
                    <a:pt x="515" y="641"/>
                    <a:pt x="564" y="665"/>
                    <a:pt x="611" y="665"/>
                  </a:cubicBezTo>
                  <a:cubicBezTo>
                    <a:pt x="680" y="665"/>
                    <a:pt x="744" y="614"/>
                    <a:pt x="722" y="529"/>
                  </a:cubicBezTo>
                  <a:cubicBezTo>
                    <a:pt x="645" y="270"/>
                    <a:pt x="434" y="69"/>
                    <a:pt x="176" y="2"/>
                  </a:cubicBezTo>
                  <a:cubicBezTo>
                    <a:pt x="169" y="1"/>
                    <a:pt x="163" y="0"/>
                    <a:pt x="15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2" name="Google Shape;1312;p43"/>
            <p:cNvSpPr/>
            <p:nvPr/>
          </p:nvSpPr>
          <p:spPr>
            <a:xfrm>
              <a:off x="5207325" y="3496725"/>
              <a:ext cx="10825" cy="9150"/>
            </a:xfrm>
            <a:custGeom>
              <a:avLst/>
              <a:gdLst/>
              <a:ahLst/>
              <a:cxnLst/>
              <a:rect l="l" t="t" r="r" b="b"/>
              <a:pathLst>
                <a:path w="433" h="366" extrusionOk="0">
                  <a:moveTo>
                    <a:pt x="126" y="1"/>
                  </a:moveTo>
                  <a:cubicBezTo>
                    <a:pt x="63" y="1"/>
                    <a:pt x="0" y="66"/>
                    <a:pt x="50" y="130"/>
                  </a:cubicBezTo>
                  <a:cubicBezTo>
                    <a:pt x="98" y="207"/>
                    <a:pt x="156" y="283"/>
                    <a:pt x="223" y="351"/>
                  </a:cubicBezTo>
                  <a:cubicBezTo>
                    <a:pt x="242" y="361"/>
                    <a:pt x="262" y="366"/>
                    <a:pt x="281" y="366"/>
                  </a:cubicBezTo>
                  <a:cubicBezTo>
                    <a:pt x="365" y="366"/>
                    <a:pt x="433" y="274"/>
                    <a:pt x="386" y="188"/>
                  </a:cubicBezTo>
                  <a:cubicBezTo>
                    <a:pt x="328" y="130"/>
                    <a:pt x="261" y="73"/>
                    <a:pt x="185" y="25"/>
                  </a:cubicBezTo>
                  <a:cubicBezTo>
                    <a:pt x="168" y="8"/>
                    <a:pt x="147" y="1"/>
                    <a:pt x="126"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3" name="Google Shape;1313;p43"/>
            <p:cNvSpPr/>
            <p:nvPr/>
          </p:nvSpPr>
          <p:spPr>
            <a:xfrm>
              <a:off x="5192125" y="3355825"/>
              <a:ext cx="21675" cy="22950"/>
            </a:xfrm>
            <a:custGeom>
              <a:avLst/>
              <a:gdLst/>
              <a:ahLst/>
              <a:cxnLst/>
              <a:rect l="l" t="t" r="r" b="b"/>
              <a:pathLst>
                <a:path w="867" h="918" extrusionOk="0">
                  <a:moveTo>
                    <a:pt x="115" y="0"/>
                  </a:moveTo>
                  <a:cubicBezTo>
                    <a:pt x="59" y="0"/>
                    <a:pt x="1" y="51"/>
                    <a:pt x="26" y="114"/>
                  </a:cubicBezTo>
                  <a:cubicBezTo>
                    <a:pt x="122" y="430"/>
                    <a:pt x="371" y="775"/>
                    <a:pt x="687" y="909"/>
                  </a:cubicBezTo>
                  <a:cubicBezTo>
                    <a:pt x="698" y="915"/>
                    <a:pt x="711" y="917"/>
                    <a:pt x="723" y="917"/>
                  </a:cubicBezTo>
                  <a:cubicBezTo>
                    <a:pt x="793" y="917"/>
                    <a:pt x="866" y="832"/>
                    <a:pt x="793" y="775"/>
                  </a:cubicBezTo>
                  <a:cubicBezTo>
                    <a:pt x="668" y="679"/>
                    <a:pt x="544" y="574"/>
                    <a:pt x="438" y="468"/>
                  </a:cubicBezTo>
                  <a:cubicBezTo>
                    <a:pt x="333" y="344"/>
                    <a:pt x="247" y="200"/>
                    <a:pt x="189" y="47"/>
                  </a:cubicBezTo>
                  <a:cubicBezTo>
                    <a:pt x="173" y="14"/>
                    <a:pt x="144" y="0"/>
                    <a:pt x="11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4" name="Google Shape;1314;p43"/>
            <p:cNvSpPr/>
            <p:nvPr/>
          </p:nvSpPr>
          <p:spPr>
            <a:xfrm>
              <a:off x="5186975" y="3412875"/>
              <a:ext cx="18250" cy="15250"/>
            </a:xfrm>
            <a:custGeom>
              <a:avLst/>
              <a:gdLst/>
              <a:ahLst/>
              <a:cxnLst/>
              <a:rect l="l" t="t" r="r" b="b"/>
              <a:pathLst>
                <a:path w="730" h="610" extrusionOk="0">
                  <a:moveTo>
                    <a:pt x="126" y="0"/>
                  </a:moveTo>
                  <a:cubicBezTo>
                    <a:pt x="61" y="0"/>
                    <a:pt x="1" y="82"/>
                    <a:pt x="60" y="141"/>
                  </a:cubicBezTo>
                  <a:cubicBezTo>
                    <a:pt x="223" y="294"/>
                    <a:pt x="366" y="447"/>
                    <a:pt x="529" y="581"/>
                  </a:cubicBezTo>
                  <a:cubicBezTo>
                    <a:pt x="549" y="601"/>
                    <a:pt x="571" y="609"/>
                    <a:pt x="592" y="609"/>
                  </a:cubicBezTo>
                  <a:cubicBezTo>
                    <a:pt x="665" y="609"/>
                    <a:pt x="730" y="514"/>
                    <a:pt x="663" y="447"/>
                  </a:cubicBezTo>
                  <a:cubicBezTo>
                    <a:pt x="510" y="313"/>
                    <a:pt x="347" y="160"/>
                    <a:pt x="184" y="26"/>
                  </a:cubicBezTo>
                  <a:cubicBezTo>
                    <a:pt x="166" y="8"/>
                    <a:pt x="146" y="0"/>
                    <a:pt x="12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5" name="Google Shape;1315;p43"/>
            <p:cNvSpPr/>
            <p:nvPr/>
          </p:nvSpPr>
          <p:spPr>
            <a:xfrm>
              <a:off x="5191650" y="3539950"/>
              <a:ext cx="10675" cy="6425"/>
            </a:xfrm>
            <a:custGeom>
              <a:avLst/>
              <a:gdLst/>
              <a:ahLst/>
              <a:cxnLst/>
              <a:rect l="l" t="t" r="r" b="b"/>
              <a:pathLst>
                <a:path w="427" h="257" extrusionOk="0">
                  <a:moveTo>
                    <a:pt x="120" y="1"/>
                  </a:moveTo>
                  <a:cubicBezTo>
                    <a:pt x="45" y="1"/>
                    <a:pt x="0" y="105"/>
                    <a:pt x="74" y="154"/>
                  </a:cubicBezTo>
                  <a:lnTo>
                    <a:pt x="256" y="250"/>
                  </a:lnTo>
                  <a:cubicBezTo>
                    <a:pt x="267" y="255"/>
                    <a:pt x="278" y="257"/>
                    <a:pt x="288" y="257"/>
                  </a:cubicBezTo>
                  <a:cubicBezTo>
                    <a:pt x="369" y="257"/>
                    <a:pt x="427" y="139"/>
                    <a:pt x="342" y="97"/>
                  </a:cubicBezTo>
                  <a:cubicBezTo>
                    <a:pt x="285" y="68"/>
                    <a:pt x="218" y="39"/>
                    <a:pt x="160" y="11"/>
                  </a:cubicBezTo>
                  <a:cubicBezTo>
                    <a:pt x="146" y="4"/>
                    <a:pt x="132" y="1"/>
                    <a:pt x="12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6" name="Google Shape;1316;p43"/>
            <p:cNvSpPr/>
            <p:nvPr/>
          </p:nvSpPr>
          <p:spPr>
            <a:xfrm>
              <a:off x="5182325" y="3471600"/>
              <a:ext cx="18325" cy="13725"/>
            </a:xfrm>
            <a:custGeom>
              <a:avLst/>
              <a:gdLst/>
              <a:ahLst/>
              <a:cxnLst/>
              <a:rect l="l" t="t" r="r" b="b"/>
              <a:pathLst>
                <a:path w="733" h="549" extrusionOk="0">
                  <a:moveTo>
                    <a:pt x="134" y="0"/>
                  </a:moveTo>
                  <a:cubicBezTo>
                    <a:pt x="62" y="0"/>
                    <a:pt x="0" y="102"/>
                    <a:pt x="64" y="158"/>
                  </a:cubicBezTo>
                  <a:cubicBezTo>
                    <a:pt x="207" y="273"/>
                    <a:pt x="361" y="397"/>
                    <a:pt x="514" y="522"/>
                  </a:cubicBezTo>
                  <a:cubicBezTo>
                    <a:pt x="535" y="541"/>
                    <a:pt x="558" y="549"/>
                    <a:pt x="580" y="549"/>
                  </a:cubicBezTo>
                  <a:cubicBezTo>
                    <a:pt x="661" y="549"/>
                    <a:pt x="733" y="446"/>
                    <a:pt x="658" y="378"/>
                  </a:cubicBezTo>
                  <a:cubicBezTo>
                    <a:pt x="495" y="254"/>
                    <a:pt x="332" y="139"/>
                    <a:pt x="179" y="14"/>
                  </a:cubicBezTo>
                  <a:cubicBezTo>
                    <a:pt x="164" y="5"/>
                    <a:pt x="149" y="0"/>
                    <a:pt x="13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7" name="Google Shape;1317;p43"/>
            <p:cNvSpPr/>
            <p:nvPr/>
          </p:nvSpPr>
          <p:spPr>
            <a:xfrm>
              <a:off x="5175950" y="3382375"/>
              <a:ext cx="22475" cy="16625"/>
            </a:xfrm>
            <a:custGeom>
              <a:avLst/>
              <a:gdLst/>
              <a:ahLst/>
              <a:cxnLst/>
              <a:rect l="l" t="t" r="r" b="b"/>
              <a:pathLst>
                <a:path w="899" h="665" extrusionOk="0">
                  <a:moveTo>
                    <a:pt x="125" y="0"/>
                  </a:moveTo>
                  <a:cubicBezTo>
                    <a:pt x="51" y="0"/>
                    <a:pt x="0" y="127"/>
                    <a:pt x="79" y="182"/>
                  </a:cubicBezTo>
                  <a:cubicBezTo>
                    <a:pt x="290" y="345"/>
                    <a:pt x="491" y="508"/>
                    <a:pt x="711" y="652"/>
                  </a:cubicBezTo>
                  <a:cubicBezTo>
                    <a:pt x="725" y="661"/>
                    <a:pt x="740" y="665"/>
                    <a:pt x="754" y="665"/>
                  </a:cubicBezTo>
                  <a:cubicBezTo>
                    <a:pt x="829" y="665"/>
                    <a:pt x="899" y="555"/>
                    <a:pt x="826" y="498"/>
                  </a:cubicBezTo>
                  <a:cubicBezTo>
                    <a:pt x="616" y="336"/>
                    <a:pt x="395" y="173"/>
                    <a:pt x="175" y="19"/>
                  </a:cubicBezTo>
                  <a:cubicBezTo>
                    <a:pt x="158" y="6"/>
                    <a:pt x="141" y="0"/>
                    <a:pt x="12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8" name="Google Shape;1318;p43"/>
            <p:cNvSpPr/>
            <p:nvPr/>
          </p:nvSpPr>
          <p:spPr>
            <a:xfrm>
              <a:off x="5173800" y="3492250"/>
              <a:ext cx="24525" cy="19750"/>
            </a:xfrm>
            <a:custGeom>
              <a:avLst/>
              <a:gdLst/>
              <a:ahLst/>
              <a:cxnLst/>
              <a:rect l="l" t="t" r="r" b="b"/>
              <a:pathLst>
                <a:path w="981" h="790" extrusionOk="0">
                  <a:moveTo>
                    <a:pt x="115" y="0"/>
                  </a:moveTo>
                  <a:cubicBezTo>
                    <a:pt x="56" y="0"/>
                    <a:pt x="0" y="75"/>
                    <a:pt x="60" y="127"/>
                  </a:cubicBezTo>
                  <a:cubicBezTo>
                    <a:pt x="299" y="347"/>
                    <a:pt x="529" y="568"/>
                    <a:pt x="778" y="769"/>
                  </a:cubicBezTo>
                  <a:cubicBezTo>
                    <a:pt x="797" y="783"/>
                    <a:pt x="817" y="789"/>
                    <a:pt x="837" y="789"/>
                  </a:cubicBezTo>
                  <a:cubicBezTo>
                    <a:pt x="911" y="789"/>
                    <a:pt x="980" y="705"/>
                    <a:pt x="912" y="644"/>
                  </a:cubicBezTo>
                  <a:cubicBezTo>
                    <a:pt x="673" y="415"/>
                    <a:pt x="414" y="223"/>
                    <a:pt x="165" y="22"/>
                  </a:cubicBezTo>
                  <a:cubicBezTo>
                    <a:pt x="150" y="7"/>
                    <a:pt x="133" y="0"/>
                    <a:pt x="11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9" name="Google Shape;1319;p43"/>
            <p:cNvSpPr/>
            <p:nvPr/>
          </p:nvSpPr>
          <p:spPr>
            <a:xfrm>
              <a:off x="5177975" y="3435425"/>
              <a:ext cx="20300" cy="16025"/>
            </a:xfrm>
            <a:custGeom>
              <a:avLst/>
              <a:gdLst/>
              <a:ahLst/>
              <a:cxnLst/>
              <a:rect l="l" t="t" r="r" b="b"/>
              <a:pathLst>
                <a:path w="812" h="641" extrusionOk="0">
                  <a:moveTo>
                    <a:pt x="121" y="1"/>
                  </a:moveTo>
                  <a:cubicBezTo>
                    <a:pt x="57" y="1"/>
                    <a:pt x="0" y="101"/>
                    <a:pt x="56" y="149"/>
                  </a:cubicBezTo>
                  <a:cubicBezTo>
                    <a:pt x="238" y="312"/>
                    <a:pt x="410" y="465"/>
                    <a:pt x="592" y="618"/>
                  </a:cubicBezTo>
                  <a:cubicBezTo>
                    <a:pt x="612" y="634"/>
                    <a:pt x="634" y="641"/>
                    <a:pt x="656" y="641"/>
                  </a:cubicBezTo>
                  <a:cubicBezTo>
                    <a:pt x="737" y="641"/>
                    <a:pt x="812" y="543"/>
                    <a:pt x="736" y="475"/>
                  </a:cubicBezTo>
                  <a:cubicBezTo>
                    <a:pt x="554" y="312"/>
                    <a:pt x="353" y="168"/>
                    <a:pt x="161" y="15"/>
                  </a:cubicBezTo>
                  <a:cubicBezTo>
                    <a:pt x="148" y="5"/>
                    <a:pt x="134" y="1"/>
                    <a:pt x="12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0" name="Google Shape;1320;p43"/>
            <p:cNvSpPr/>
            <p:nvPr/>
          </p:nvSpPr>
          <p:spPr>
            <a:xfrm>
              <a:off x="5166875" y="3514575"/>
              <a:ext cx="18175" cy="15900"/>
            </a:xfrm>
            <a:custGeom>
              <a:avLst/>
              <a:gdLst/>
              <a:ahLst/>
              <a:cxnLst/>
              <a:rect l="l" t="t" r="r" b="b"/>
              <a:pathLst>
                <a:path w="727" h="636" extrusionOk="0">
                  <a:moveTo>
                    <a:pt x="115" y="0"/>
                  </a:moveTo>
                  <a:cubicBezTo>
                    <a:pt x="53" y="0"/>
                    <a:pt x="1" y="86"/>
                    <a:pt x="59" y="144"/>
                  </a:cubicBezTo>
                  <a:cubicBezTo>
                    <a:pt x="203" y="298"/>
                    <a:pt x="346" y="460"/>
                    <a:pt x="500" y="604"/>
                  </a:cubicBezTo>
                  <a:cubicBezTo>
                    <a:pt x="524" y="626"/>
                    <a:pt x="551" y="636"/>
                    <a:pt x="576" y="636"/>
                  </a:cubicBezTo>
                  <a:cubicBezTo>
                    <a:pt x="659" y="636"/>
                    <a:pt x="726" y="534"/>
                    <a:pt x="653" y="460"/>
                  </a:cubicBezTo>
                  <a:cubicBezTo>
                    <a:pt x="500" y="317"/>
                    <a:pt x="337" y="173"/>
                    <a:pt x="174" y="29"/>
                  </a:cubicBezTo>
                  <a:cubicBezTo>
                    <a:pt x="156" y="9"/>
                    <a:pt x="135" y="0"/>
                    <a:pt x="11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1" name="Google Shape;1321;p43"/>
            <p:cNvSpPr/>
            <p:nvPr/>
          </p:nvSpPr>
          <p:spPr>
            <a:xfrm>
              <a:off x="5159925" y="3387725"/>
              <a:ext cx="20150" cy="18125"/>
            </a:xfrm>
            <a:custGeom>
              <a:avLst/>
              <a:gdLst/>
              <a:ahLst/>
              <a:cxnLst/>
              <a:rect l="l" t="t" r="r" b="b"/>
              <a:pathLst>
                <a:path w="806" h="725" extrusionOk="0">
                  <a:moveTo>
                    <a:pt x="126" y="1"/>
                  </a:moveTo>
                  <a:cubicBezTo>
                    <a:pt x="60" y="1"/>
                    <a:pt x="0" y="84"/>
                    <a:pt x="59" y="150"/>
                  </a:cubicBezTo>
                  <a:cubicBezTo>
                    <a:pt x="241" y="332"/>
                    <a:pt x="423" y="514"/>
                    <a:pt x="605" y="696"/>
                  </a:cubicBezTo>
                  <a:cubicBezTo>
                    <a:pt x="623" y="716"/>
                    <a:pt x="643" y="724"/>
                    <a:pt x="664" y="724"/>
                  </a:cubicBezTo>
                  <a:cubicBezTo>
                    <a:pt x="735" y="724"/>
                    <a:pt x="806" y="629"/>
                    <a:pt x="739" y="562"/>
                  </a:cubicBezTo>
                  <a:lnTo>
                    <a:pt x="184" y="26"/>
                  </a:lnTo>
                  <a:cubicBezTo>
                    <a:pt x="166" y="8"/>
                    <a:pt x="146" y="1"/>
                    <a:pt x="126"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2" name="Google Shape;1322;p43"/>
            <p:cNvSpPr/>
            <p:nvPr/>
          </p:nvSpPr>
          <p:spPr>
            <a:xfrm>
              <a:off x="5158325" y="3454125"/>
              <a:ext cx="17350" cy="12800"/>
            </a:xfrm>
            <a:custGeom>
              <a:avLst/>
              <a:gdLst/>
              <a:ahLst/>
              <a:cxnLst/>
              <a:rect l="l" t="t" r="r" b="b"/>
              <a:pathLst>
                <a:path w="694" h="512" extrusionOk="0">
                  <a:moveTo>
                    <a:pt x="89" y="1"/>
                  </a:moveTo>
                  <a:cubicBezTo>
                    <a:pt x="41" y="1"/>
                    <a:pt x="0" y="71"/>
                    <a:pt x="47" y="110"/>
                  </a:cubicBezTo>
                  <a:cubicBezTo>
                    <a:pt x="190" y="234"/>
                    <a:pt x="343" y="359"/>
                    <a:pt x="487" y="483"/>
                  </a:cubicBezTo>
                  <a:cubicBezTo>
                    <a:pt x="507" y="503"/>
                    <a:pt x="529" y="512"/>
                    <a:pt x="550" y="512"/>
                  </a:cubicBezTo>
                  <a:cubicBezTo>
                    <a:pt x="628" y="512"/>
                    <a:pt x="693" y="393"/>
                    <a:pt x="602" y="340"/>
                  </a:cubicBezTo>
                  <a:cubicBezTo>
                    <a:pt x="439" y="225"/>
                    <a:pt x="286" y="119"/>
                    <a:pt x="123" y="14"/>
                  </a:cubicBezTo>
                  <a:cubicBezTo>
                    <a:pt x="112" y="5"/>
                    <a:pt x="100" y="1"/>
                    <a:pt x="89"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3" name="Google Shape;1323;p43"/>
            <p:cNvSpPr/>
            <p:nvPr/>
          </p:nvSpPr>
          <p:spPr>
            <a:xfrm>
              <a:off x="5152150" y="3469450"/>
              <a:ext cx="13700" cy="14925"/>
            </a:xfrm>
            <a:custGeom>
              <a:avLst/>
              <a:gdLst/>
              <a:ahLst/>
              <a:cxnLst/>
              <a:rect l="l" t="t" r="r" b="b"/>
              <a:pathLst>
                <a:path w="548" h="597" extrusionOk="0">
                  <a:moveTo>
                    <a:pt x="91" y="1"/>
                  </a:moveTo>
                  <a:cubicBezTo>
                    <a:pt x="46" y="1"/>
                    <a:pt x="1" y="68"/>
                    <a:pt x="44" y="119"/>
                  </a:cubicBezTo>
                  <a:cubicBezTo>
                    <a:pt x="159" y="273"/>
                    <a:pt x="274" y="426"/>
                    <a:pt x="399" y="570"/>
                  </a:cubicBezTo>
                  <a:cubicBezTo>
                    <a:pt x="415" y="589"/>
                    <a:pt x="434" y="596"/>
                    <a:pt x="451" y="596"/>
                  </a:cubicBezTo>
                  <a:cubicBezTo>
                    <a:pt x="504" y="596"/>
                    <a:pt x="548" y="522"/>
                    <a:pt x="504" y="464"/>
                  </a:cubicBezTo>
                  <a:cubicBezTo>
                    <a:pt x="380" y="321"/>
                    <a:pt x="255" y="177"/>
                    <a:pt x="131" y="24"/>
                  </a:cubicBezTo>
                  <a:cubicBezTo>
                    <a:pt x="119" y="8"/>
                    <a:pt x="105" y="1"/>
                    <a:pt x="9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4" name="Google Shape;1324;p43"/>
            <p:cNvSpPr/>
            <p:nvPr/>
          </p:nvSpPr>
          <p:spPr>
            <a:xfrm>
              <a:off x="5147075" y="3408850"/>
              <a:ext cx="16400" cy="12050"/>
            </a:xfrm>
            <a:custGeom>
              <a:avLst/>
              <a:gdLst/>
              <a:ahLst/>
              <a:cxnLst/>
              <a:rect l="l" t="t" r="r" b="b"/>
              <a:pathLst>
                <a:path w="656" h="482" extrusionOk="0">
                  <a:moveTo>
                    <a:pt x="100" y="0"/>
                  </a:moveTo>
                  <a:cubicBezTo>
                    <a:pt x="46" y="0"/>
                    <a:pt x="1" y="62"/>
                    <a:pt x="46" y="100"/>
                  </a:cubicBezTo>
                  <a:cubicBezTo>
                    <a:pt x="200" y="225"/>
                    <a:pt x="353" y="340"/>
                    <a:pt x="506" y="465"/>
                  </a:cubicBezTo>
                  <a:cubicBezTo>
                    <a:pt x="520" y="476"/>
                    <a:pt x="535" y="481"/>
                    <a:pt x="549" y="481"/>
                  </a:cubicBezTo>
                  <a:cubicBezTo>
                    <a:pt x="606" y="481"/>
                    <a:pt x="655" y="407"/>
                    <a:pt x="602" y="369"/>
                  </a:cubicBezTo>
                  <a:cubicBezTo>
                    <a:pt x="449" y="244"/>
                    <a:pt x="295" y="129"/>
                    <a:pt x="142" y="14"/>
                  </a:cubicBezTo>
                  <a:cubicBezTo>
                    <a:pt x="128" y="4"/>
                    <a:pt x="114" y="0"/>
                    <a:pt x="100"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5" name="Google Shape;1325;p43"/>
            <p:cNvSpPr/>
            <p:nvPr/>
          </p:nvSpPr>
          <p:spPr>
            <a:xfrm>
              <a:off x="5126075" y="3482900"/>
              <a:ext cx="22350" cy="18150"/>
            </a:xfrm>
            <a:custGeom>
              <a:avLst/>
              <a:gdLst/>
              <a:ahLst/>
              <a:cxnLst/>
              <a:rect l="l" t="t" r="r" b="b"/>
              <a:pathLst>
                <a:path w="894" h="726" extrusionOk="0">
                  <a:moveTo>
                    <a:pt x="119" y="1"/>
                  </a:moveTo>
                  <a:cubicBezTo>
                    <a:pt x="37" y="1"/>
                    <a:pt x="1" y="112"/>
                    <a:pt x="72" y="156"/>
                  </a:cubicBezTo>
                  <a:cubicBezTo>
                    <a:pt x="311" y="281"/>
                    <a:pt x="513" y="453"/>
                    <a:pt x="666" y="674"/>
                  </a:cubicBezTo>
                  <a:cubicBezTo>
                    <a:pt x="690" y="710"/>
                    <a:pt x="725" y="725"/>
                    <a:pt x="758" y="725"/>
                  </a:cubicBezTo>
                  <a:cubicBezTo>
                    <a:pt x="828" y="725"/>
                    <a:pt x="894" y="656"/>
                    <a:pt x="848" y="578"/>
                  </a:cubicBezTo>
                  <a:cubicBezTo>
                    <a:pt x="685" y="310"/>
                    <a:pt x="436" y="99"/>
                    <a:pt x="139" y="3"/>
                  </a:cubicBezTo>
                  <a:cubicBezTo>
                    <a:pt x="132" y="2"/>
                    <a:pt x="126" y="1"/>
                    <a:pt x="119"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6" name="Google Shape;1326;p43"/>
            <p:cNvSpPr/>
            <p:nvPr/>
          </p:nvSpPr>
          <p:spPr>
            <a:xfrm>
              <a:off x="5119850" y="3419925"/>
              <a:ext cx="25825" cy="17425"/>
            </a:xfrm>
            <a:custGeom>
              <a:avLst/>
              <a:gdLst/>
              <a:ahLst/>
              <a:cxnLst/>
              <a:rect l="l" t="t" r="r" b="b"/>
              <a:pathLst>
                <a:path w="1033" h="697" extrusionOk="0">
                  <a:moveTo>
                    <a:pt x="94" y="0"/>
                  </a:moveTo>
                  <a:cubicBezTo>
                    <a:pt x="36" y="0"/>
                    <a:pt x="1" y="92"/>
                    <a:pt x="62" y="127"/>
                  </a:cubicBezTo>
                  <a:cubicBezTo>
                    <a:pt x="350" y="271"/>
                    <a:pt x="618" y="453"/>
                    <a:pt x="848" y="673"/>
                  </a:cubicBezTo>
                  <a:cubicBezTo>
                    <a:pt x="867" y="690"/>
                    <a:pt x="887" y="697"/>
                    <a:pt x="907" y="697"/>
                  </a:cubicBezTo>
                  <a:cubicBezTo>
                    <a:pt x="975" y="697"/>
                    <a:pt x="1032" y="608"/>
                    <a:pt x="972" y="548"/>
                  </a:cubicBezTo>
                  <a:cubicBezTo>
                    <a:pt x="714" y="319"/>
                    <a:pt x="426" y="136"/>
                    <a:pt x="110" y="2"/>
                  </a:cubicBezTo>
                  <a:cubicBezTo>
                    <a:pt x="105" y="1"/>
                    <a:pt x="99" y="0"/>
                    <a:pt x="9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7" name="Google Shape;1327;p43"/>
            <p:cNvSpPr/>
            <p:nvPr/>
          </p:nvSpPr>
          <p:spPr>
            <a:xfrm>
              <a:off x="5115650" y="3447275"/>
              <a:ext cx="15950" cy="11975"/>
            </a:xfrm>
            <a:custGeom>
              <a:avLst/>
              <a:gdLst/>
              <a:ahLst/>
              <a:cxnLst/>
              <a:rect l="l" t="t" r="r" b="b"/>
              <a:pathLst>
                <a:path w="638" h="479" extrusionOk="0">
                  <a:moveTo>
                    <a:pt x="85" y="1"/>
                  </a:moveTo>
                  <a:cubicBezTo>
                    <a:pt x="38" y="1"/>
                    <a:pt x="1" y="66"/>
                    <a:pt x="48" y="106"/>
                  </a:cubicBezTo>
                  <a:cubicBezTo>
                    <a:pt x="192" y="221"/>
                    <a:pt x="345" y="345"/>
                    <a:pt x="489" y="460"/>
                  </a:cubicBezTo>
                  <a:cubicBezTo>
                    <a:pt x="504" y="473"/>
                    <a:pt x="520" y="478"/>
                    <a:pt x="535" y="478"/>
                  </a:cubicBezTo>
                  <a:cubicBezTo>
                    <a:pt x="590" y="478"/>
                    <a:pt x="637" y="412"/>
                    <a:pt x="585" y="374"/>
                  </a:cubicBezTo>
                  <a:cubicBezTo>
                    <a:pt x="431" y="250"/>
                    <a:pt x="269" y="135"/>
                    <a:pt x="115" y="10"/>
                  </a:cubicBezTo>
                  <a:cubicBezTo>
                    <a:pt x="105" y="3"/>
                    <a:pt x="95" y="1"/>
                    <a:pt x="85"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8" name="Google Shape;1328;p43"/>
            <p:cNvSpPr/>
            <p:nvPr/>
          </p:nvSpPr>
          <p:spPr>
            <a:xfrm>
              <a:off x="5099225" y="3452075"/>
              <a:ext cx="13975" cy="12200"/>
            </a:xfrm>
            <a:custGeom>
              <a:avLst/>
              <a:gdLst/>
              <a:ahLst/>
              <a:cxnLst/>
              <a:rect l="l" t="t" r="r" b="b"/>
              <a:pathLst>
                <a:path w="559" h="488" extrusionOk="0">
                  <a:moveTo>
                    <a:pt x="92" y="0"/>
                  </a:moveTo>
                  <a:cubicBezTo>
                    <a:pt x="41" y="0"/>
                    <a:pt x="0" y="61"/>
                    <a:pt x="44" y="105"/>
                  </a:cubicBezTo>
                  <a:cubicBezTo>
                    <a:pt x="169" y="230"/>
                    <a:pt x="293" y="345"/>
                    <a:pt x="408" y="470"/>
                  </a:cubicBezTo>
                  <a:cubicBezTo>
                    <a:pt x="423" y="482"/>
                    <a:pt x="438" y="487"/>
                    <a:pt x="454" y="487"/>
                  </a:cubicBezTo>
                  <a:cubicBezTo>
                    <a:pt x="509" y="487"/>
                    <a:pt x="559" y="417"/>
                    <a:pt x="514" y="364"/>
                  </a:cubicBezTo>
                  <a:cubicBezTo>
                    <a:pt x="389" y="249"/>
                    <a:pt x="265" y="134"/>
                    <a:pt x="140" y="19"/>
                  </a:cubicBezTo>
                  <a:cubicBezTo>
                    <a:pt x="124" y="6"/>
                    <a:pt x="108" y="0"/>
                    <a:pt x="9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7845624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33"/>
                                        </p:tgtEl>
                                        <p:attrNameLst>
                                          <p:attrName>style.visibility</p:attrName>
                                        </p:attrNameLst>
                                      </p:cBhvr>
                                      <p:to>
                                        <p:strVal val="visible"/>
                                      </p:to>
                                    </p:set>
                                    <p:animEffect transition="in" filter="randombar(horizontal)">
                                      <p:cBhvr>
                                        <p:cTn id="7" dur="500"/>
                                        <p:tgtEl>
                                          <p:spTgt spid="1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28"/>
          <p:cNvSpPr txBox="1">
            <a:spLocks noGrp="1"/>
          </p:cNvSpPr>
          <p:nvPr>
            <p:ph type="title" idx="15"/>
          </p:nvPr>
        </p:nvSpPr>
        <p:spPr>
          <a:xfrm>
            <a:off x="2185661" y="549800"/>
            <a:ext cx="7822000" cy="763600"/>
          </a:xfrm>
          <a:prstGeom prst="rect">
            <a:avLst/>
          </a:prstGeom>
        </p:spPr>
        <p:txBody>
          <a:bodyPr spcFirstLastPara="1" wrap="square" lIns="121900" tIns="121900" rIns="121900" bIns="121900" anchor="ctr" anchorCtr="0">
            <a:noAutofit/>
          </a:bodyPr>
          <a:lstStyle/>
          <a:p>
            <a:r>
              <a:rPr lang="en-US" dirty="0"/>
              <a:t>WITHOUT DEPENDENCY INJECTION</a:t>
            </a:r>
            <a:endParaRPr dirty="0"/>
          </a:p>
        </p:txBody>
      </p:sp>
      <p:grpSp>
        <p:nvGrpSpPr>
          <p:cNvPr id="546" name="Google Shape;546;p28"/>
          <p:cNvGrpSpPr/>
          <p:nvPr/>
        </p:nvGrpSpPr>
        <p:grpSpPr>
          <a:xfrm>
            <a:off x="1341737" y="4338793"/>
            <a:ext cx="1135179" cy="1113583"/>
            <a:chOff x="5928525" y="2460925"/>
            <a:chExt cx="432350" cy="424125"/>
          </a:xfrm>
        </p:grpSpPr>
        <p:sp>
          <p:nvSpPr>
            <p:cNvPr id="547" name="Google Shape;547;p28"/>
            <p:cNvSpPr/>
            <p:nvPr/>
          </p:nvSpPr>
          <p:spPr>
            <a:xfrm>
              <a:off x="5928525" y="2463250"/>
              <a:ext cx="370850" cy="387250"/>
            </a:xfrm>
            <a:custGeom>
              <a:avLst/>
              <a:gdLst/>
              <a:ahLst/>
              <a:cxnLst/>
              <a:rect l="l" t="t" r="r" b="b"/>
              <a:pathLst>
                <a:path w="14834" h="15490" extrusionOk="0">
                  <a:moveTo>
                    <a:pt x="8267" y="1"/>
                  </a:moveTo>
                  <a:cubicBezTo>
                    <a:pt x="6410" y="1"/>
                    <a:pt x="4556" y="640"/>
                    <a:pt x="3362" y="1640"/>
                  </a:cubicBezTo>
                  <a:cubicBezTo>
                    <a:pt x="3293" y="1675"/>
                    <a:pt x="3189" y="1814"/>
                    <a:pt x="3120" y="1848"/>
                  </a:cubicBezTo>
                  <a:cubicBezTo>
                    <a:pt x="867" y="3373"/>
                    <a:pt x="0" y="6440"/>
                    <a:pt x="156" y="9143"/>
                  </a:cubicBezTo>
                  <a:cubicBezTo>
                    <a:pt x="243" y="11812"/>
                    <a:pt x="1699" y="13978"/>
                    <a:pt x="3951" y="14948"/>
                  </a:cubicBezTo>
                  <a:cubicBezTo>
                    <a:pt x="4506" y="15174"/>
                    <a:pt x="5095" y="15330"/>
                    <a:pt x="5684" y="15416"/>
                  </a:cubicBezTo>
                  <a:cubicBezTo>
                    <a:pt x="6036" y="15465"/>
                    <a:pt x="6391" y="15489"/>
                    <a:pt x="6746" y="15489"/>
                  </a:cubicBezTo>
                  <a:cubicBezTo>
                    <a:pt x="7649" y="15489"/>
                    <a:pt x="8551" y="15334"/>
                    <a:pt x="9410" y="15035"/>
                  </a:cubicBezTo>
                  <a:cubicBezTo>
                    <a:pt x="10120" y="14792"/>
                    <a:pt x="10796" y="14446"/>
                    <a:pt x="11402" y="14013"/>
                  </a:cubicBezTo>
                  <a:cubicBezTo>
                    <a:pt x="11957" y="13631"/>
                    <a:pt x="12459" y="13181"/>
                    <a:pt x="12893" y="12678"/>
                  </a:cubicBezTo>
                  <a:cubicBezTo>
                    <a:pt x="13378" y="12124"/>
                    <a:pt x="13794" y="11483"/>
                    <a:pt x="14088" y="10807"/>
                  </a:cubicBezTo>
                  <a:cubicBezTo>
                    <a:pt x="14140" y="10686"/>
                    <a:pt x="14192" y="10564"/>
                    <a:pt x="14244" y="10443"/>
                  </a:cubicBezTo>
                  <a:cubicBezTo>
                    <a:pt x="14435" y="9941"/>
                    <a:pt x="14573" y="9421"/>
                    <a:pt x="14660" y="8884"/>
                  </a:cubicBezTo>
                  <a:cubicBezTo>
                    <a:pt x="14799" y="8138"/>
                    <a:pt x="14833" y="7376"/>
                    <a:pt x="14781" y="6614"/>
                  </a:cubicBezTo>
                  <a:cubicBezTo>
                    <a:pt x="14747" y="6076"/>
                    <a:pt x="14660" y="5522"/>
                    <a:pt x="14521" y="5002"/>
                  </a:cubicBezTo>
                  <a:cubicBezTo>
                    <a:pt x="14400" y="4499"/>
                    <a:pt x="14227" y="4014"/>
                    <a:pt x="14002" y="3546"/>
                  </a:cubicBezTo>
                  <a:cubicBezTo>
                    <a:pt x="13776" y="3079"/>
                    <a:pt x="13499" y="2628"/>
                    <a:pt x="13170" y="2229"/>
                  </a:cubicBezTo>
                  <a:cubicBezTo>
                    <a:pt x="12563" y="1467"/>
                    <a:pt x="11766" y="878"/>
                    <a:pt x="10865" y="497"/>
                  </a:cubicBezTo>
                  <a:cubicBezTo>
                    <a:pt x="10172" y="219"/>
                    <a:pt x="9427" y="63"/>
                    <a:pt x="8682" y="11"/>
                  </a:cubicBezTo>
                  <a:cubicBezTo>
                    <a:pt x="8544" y="4"/>
                    <a:pt x="8406" y="1"/>
                    <a:pt x="8267"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8" name="Google Shape;548;p28"/>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9" name="Google Shape;549;p28"/>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0" name="Google Shape;550;p28"/>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1" name="Google Shape;551;p28"/>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2" name="Google Shape;552;p28"/>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3" name="Google Shape;553;p28"/>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4" name="Google Shape;554;p28"/>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5" name="Google Shape;555;p28"/>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6" name="Google Shape;556;p28"/>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7" name="Google Shape;557;p28"/>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8" name="Google Shape;558;p28"/>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9" name="Google Shape;559;p28"/>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0" name="Google Shape;560;p28"/>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561" name="Google Shape;561;p28"/>
          <p:cNvGrpSpPr/>
          <p:nvPr/>
        </p:nvGrpSpPr>
        <p:grpSpPr>
          <a:xfrm>
            <a:off x="1348578" y="2519003"/>
            <a:ext cx="1135179" cy="1113583"/>
            <a:chOff x="5928525" y="2460925"/>
            <a:chExt cx="432350" cy="424125"/>
          </a:xfrm>
        </p:grpSpPr>
        <p:sp>
          <p:nvSpPr>
            <p:cNvPr id="562" name="Google Shape;562;p28"/>
            <p:cNvSpPr/>
            <p:nvPr/>
          </p:nvSpPr>
          <p:spPr>
            <a:xfrm>
              <a:off x="5928525" y="2463250"/>
              <a:ext cx="370850" cy="387250"/>
            </a:xfrm>
            <a:custGeom>
              <a:avLst/>
              <a:gdLst/>
              <a:ahLst/>
              <a:cxnLst/>
              <a:rect l="l" t="t" r="r" b="b"/>
              <a:pathLst>
                <a:path w="14834" h="15490" extrusionOk="0">
                  <a:moveTo>
                    <a:pt x="8267" y="1"/>
                  </a:moveTo>
                  <a:cubicBezTo>
                    <a:pt x="6410" y="1"/>
                    <a:pt x="4556" y="640"/>
                    <a:pt x="3362" y="1640"/>
                  </a:cubicBezTo>
                  <a:cubicBezTo>
                    <a:pt x="3293" y="1675"/>
                    <a:pt x="3189" y="1814"/>
                    <a:pt x="3120" y="1848"/>
                  </a:cubicBezTo>
                  <a:cubicBezTo>
                    <a:pt x="867" y="3373"/>
                    <a:pt x="0" y="6440"/>
                    <a:pt x="156" y="9143"/>
                  </a:cubicBezTo>
                  <a:cubicBezTo>
                    <a:pt x="243" y="11812"/>
                    <a:pt x="1699" y="13978"/>
                    <a:pt x="3951" y="14948"/>
                  </a:cubicBezTo>
                  <a:cubicBezTo>
                    <a:pt x="4506" y="15174"/>
                    <a:pt x="5095" y="15330"/>
                    <a:pt x="5684" y="15416"/>
                  </a:cubicBezTo>
                  <a:cubicBezTo>
                    <a:pt x="6036" y="15465"/>
                    <a:pt x="6391" y="15489"/>
                    <a:pt x="6746" y="15489"/>
                  </a:cubicBezTo>
                  <a:cubicBezTo>
                    <a:pt x="7649" y="15489"/>
                    <a:pt x="8551" y="15334"/>
                    <a:pt x="9410" y="15035"/>
                  </a:cubicBezTo>
                  <a:cubicBezTo>
                    <a:pt x="10120" y="14792"/>
                    <a:pt x="10796" y="14446"/>
                    <a:pt x="11402" y="14013"/>
                  </a:cubicBezTo>
                  <a:cubicBezTo>
                    <a:pt x="11957" y="13631"/>
                    <a:pt x="12459" y="13181"/>
                    <a:pt x="12893" y="12678"/>
                  </a:cubicBezTo>
                  <a:cubicBezTo>
                    <a:pt x="13378" y="12124"/>
                    <a:pt x="13794" y="11483"/>
                    <a:pt x="14088" y="10807"/>
                  </a:cubicBezTo>
                  <a:cubicBezTo>
                    <a:pt x="14140" y="10686"/>
                    <a:pt x="14192" y="10564"/>
                    <a:pt x="14244" y="10443"/>
                  </a:cubicBezTo>
                  <a:cubicBezTo>
                    <a:pt x="14435" y="9941"/>
                    <a:pt x="14573" y="9421"/>
                    <a:pt x="14660" y="8884"/>
                  </a:cubicBezTo>
                  <a:cubicBezTo>
                    <a:pt x="14799" y="8138"/>
                    <a:pt x="14833" y="7376"/>
                    <a:pt x="14781" y="6614"/>
                  </a:cubicBezTo>
                  <a:cubicBezTo>
                    <a:pt x="14747" y="6076"/>
                    <a:pt x="14660" y="5522"/>
                    <a:pt x="14521" y="5002"/>
                  </a:cubicBezTo>
                  <a:cubicBezTo>
                    <a:pt x="14400" y="4499"/>
                    <a:pt x="14227" y="4014"/>
                    <a:pt x="14002" y="3546"/>
                  </a:cubicBezTo>
                  <a:cubicBezTo>
                    <a:pt x="13776" y="3079"/>
                    <a:pt x="13499" y="2628"/>
                    <a:pt x="13170" y="2229"/>
                  </a:cubicBezTo>
                  <a:cubicBezTo>
                    <a:pt x="12563" y="1467"/>
                    <a:pt x="11766" y="878"/>
                    <a:pt x="10865" y="497"/>
                  </a:cubicBezTo>
                  <a:cubicBezTo>
                    <a:pt x="10172" y="219"/>
                    <a:pt x="9427" y="63"/>
                    <a:pt x="8682" y="11"/>
                  </a:cubicBezTo>
                  <a:cubicBezTo>
                    <a:pt x="8544" y="4"/>
                    <a:pt x="8406" y="1"/>
                    <a:pt x="8267" y="1"/>
                  </a:cubicBezTo>
                  <a:close/>
                </a:path>
              </a:pathLst>
            </a:custGeom>
            <a:solidFill>
              <a:schemeClr val="accent2"/>
            </a:solid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3" name="Google Shape;563;p28"/>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4" name="Google Shape;564;p28"/>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5" name="Google Shape;565;p28"/>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6" name="Google Shape;566;p28"/>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7" name="Google Shape;567;p28"/>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8" name="Google Shape;568;p28"/>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9" name="Google Shape;569;p28"/>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0" name="Google Shape;570;p28"/>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1" name="Google Shape;571;p28"/>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2" name="Google Shape;572;p28"/>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3" name="Google Shape;573;p28"/>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4" name="Google Shape;574;p28"/>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5" name="Google Shape;575;p28"/>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pic>
        <p:nvPicPr>
          <p:cNvPr id="5" name="Picture 4">
            <a:extLst>
              <a:ext uri="{FF2B5EF4-FFF2-40B4-BE49-F238E27FC236}">
                <a16:creationId xmlns:a16="http://schemas.microsoft.com/office/drawing/2014/main" id="{539AB935-9A0F-45C0-8F53-1297E484F6E8}"/>
              </a:ext>
            </a:extLst>
          </p:cNvPr>
          <p:cNvPicPr>
            <a:picLocks noChangeAspect="1"/>
          </p:cNvPicPr>
          <p:nvPr/>
        </p:nvPicPr>
        <p:blipFill>
          <a:blip r:embed="rId3"/>
          <a:stretch>
            <a:fillRect/>
          </a:stretch>
        </p:blipFill>
        <p:spPr>
          <a:xfrm>
            <a:off x="1546646" y="4563482"/>
            <a:ext cx="594629" cy="594629"/>
          </a:xfrm>
          <a:prstGeom prst="rect">
            <a:avLst/>
          </a:prstGeom>
        </p:spPr>
      </p:pic>
      <p:pic>
        <p:nvPicPr>
          <p:cNvPr id="7" name="Picture 6">
            <a:extLst>
              <a:ext uri="{FF2B5EF4-FFF2-40B4-BE49-F238E27FC236}">
                <a16:creationId xmlns:a16="http://schemas.microsoft.com/office/drawing/2014/main" id="{7D59C86C-C39E-4BEC-AEC1-B5AA64F5FE26}"/>
              </a:ext>
            </a:extLst>
          </p:cNvPr>
          <p:cNvPicPr>
            <a:picLocks noChangeAspect="1"/>
          </p:cNvPicPr>
          <p:nvPr/>
        </p:nvPicPr>
        <p:blipFill>
          <a:blip r:embed="rId4"/>
          <a:stretch>
            <a:fillRect/>
          </a:stretch>
        </p:blipFill>
        <p:spPr>
          <a:xfrm>
            <a:off x="1526553" y="2743693"/>
            <a:ext cx="620591" cy="620591"/>
          </a:xfrm>
          <a:prstGeom prst="rect">
            <a:avLst/>
          </a:prstGeom>
        </p:spPr>
      </p:pic>
      <p:sp>
        <p:nvSpPr>
          <p:cNvPr id="114" name="Google Shape;595;p28">
            <a:extLst>
              <a:ext uri="{FF2B5EF4-FFF2-40B4-BE49-F238E27FC236}">
                <a16:creationId xmlns:a16="http://schemas.microsoft.com/office/drawing/2014/main" id="{F4711FE0-4FCC-4FB6-8860-FD89703F8B15}"/>
              </a:ext>
            </a:extLst>
          </p:cNvPr>
          <p:cNvSpPr txBox="1">
            <a:spLocks/>
          </p:cNvSpPr>
          <p:nvPr/>
        </p:nvSpPr>
        <p:spPr>
          <a:xfrm>
            <a:off x="1181619" y="2120013"/>
            <a:ext cx="1362400" cy="466873"/>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Londrina Shadow"/>
              <a:buNone/>
              <a:defRPr sz="2400" b="0" i="0" u="none" strike="noStrike" cap="none">
                <a:solidFill>
                  <a:schemeClr val="dk1"/>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2pPr>
            <a:lvl3pPr marR="0" lvl="2"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3pPr>
            <a:lvl4pPr marR="0" lvl="3"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4pPr>
            <a:lvl5pPr marR="0" lvl="4"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5pPr>
            <a:lvl6pPr marR="0" lvl="5"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6pPr>
            <a:lvl7pPr marR="0" lvl="6"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7pPr>
            <a:lvl8pPr marR="0" lvl="7"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8pPr>
            <a:lvl9pPr marR="0" lvl="8"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9pPr>
          </a:lstStyle>
          <a:p>
            <a:r>
              <a:rPr lang="en-US" sz="2133" dirty="0"/>
              <a:t>Email</a:t>
            </a:r>
          </a:p>
        </p:txBody>
      </p:sp>
      <p:sp>
        <p:nvSpPr>
          <p:cNvPr id="115" name="Google Shape;595;p28">
            <a:extLst>
              <a:ext uri="{FF2B5EF4-FFF2-40B4-BE49-F238E27FC236}">
                <a16:creationId xmlns:a16="http://schemas.microsoft.com/office/drawing/2014/main" id="{C1392821-BB78-48CF-80DF-3F653FAADF2B}"/>
              </a:ext>
            </a:extLst>
          </p:cNvPr>
          <p:cNvSpPr txBox="1">
            <a:spLocks/>
          </p:cNvSpPr>
          <p:nvPr/>
        </p:nvSpPr>
        <p:spPr>
          <a:xfrm>
            <a:off x="1301002" y="5515541"/>
            <a:ext cx="1362400" cy="466873"/>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Londrina Shadow"/>
              <a:buNone/>
              <a:defRPr sz="2400" b="0" i="0" u="none" strike="noStrike" cap="none">
                <a:solidFill>
                  <a:schemeClr val="dk1"/>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2pPr>
            <a:lvl3pPr marR="0" lvl="2"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3pPr>
            <a:lvl4pPr marR="0" lvl="3"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4pPr>
            <a:lvl5pPr marR="0" lvl="4"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5pPr>
            <a:lvl6pPr marR="0" lvl="5"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6pPr>
            <a:lvl7pPr marR="0" lvl="6"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7pPr>
            <a:lvl8pPr marR="0" lvl="7"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8pPr>
            <a:lvl9pPr marR="0" lvl="8"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9pPr>
          </a:lstStyle>
          <a:p>
            <a:r>
              <a:rPr lang="en-US" sz="2133" dirty="0"/>
              <a:t>Database</a:t>
            </a:r>
          </a:p>
        </p:txBody>
      </p:sp>
      <p:sp>
        <p:nvSpPr>
          <p:cNvPr id="124" name="Google Shape;1126;p41">
            <a:extLst>
              <a:ext uri="{FF2B5EF4-FFF2-40B4-BE49-F238E27FC236}">
                <a16:creationId xmlns:a16="http://schemas.microsoft.com/office/drawing/2014/main" id="{B6EFDE75-89C1-4523-BF5F-F63CDBD53655}"/>
              </a:ext>
            </a:extLst>
          </p:cNvPr>
          <p:cNvSpPr/>
          <p:nvPr/>
        </p:nvSpPr>
        <p:spPr>
          <a:xfrm rot="5400000">
            <a:off x="10460888" y="2207415"/>
            <a:ext cx="96193" cy="124651"/>
          </a:xfrm>
          <a:custGeom>
            <a:avLst/>
            <a:gdLst/>
            <a:ahLst/>
            <a:cxnLst/>
            <a:rect l="l" t="t" r="r" b="b"/>
            <a:pathLst>
              <a:path w="1387" h="1474" fill="none" extrusionOk="0">
                <a:moveTo>
                  <a:pt x="0" y="1"/>
                </a:moveTo>
                <a:cubicBezTo>
                  <a:pt x="416" y="469"/>
                  <a:pt x="901" y="867"/>
                  <a:pt x="1369" y="1456"/>
                </a:cubicBezTo>
                <a:lnTo>
                  <a:pt x="1387" y="1474"/>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142" name="Picture 141">
            <a:extLst>
              <a:ext uri="{FF2B5EF4-FFF2-40B4-BE49-F238E27FC236}">
                <a16:creationId xmlns:a16="http://schemas.microsoft.com/office/drawing/2014/main" id="{3E913C47-815B-4658-9387-DEA8E6A35E65}"/>
              </a:ext>
            </a:extLst>
          </p:cNvPr>
          <p:cNvPicPr>
            <a:picLocks noChangeAspect="1"/>
          </p:cNvPicPr>
          <p:nvPr/>
        </p:nvPicPr>
        <p:blipFill>
          <a:blip r:embed="rId5"/>
          <a:stretch>
            <a:fillRect/>
          </a:stretch>
        </p:blipFill>
        <p:spPr>
          <a:xfrm>
            <a:off x="7573627" y="5361661"/>
            <a:ext cx="1390209" cy="1390209"/>
          </a:xfrm>
          <a:prstGeom prst="rect">
            <a:avLst/>
          </a:prstGeom>
        </p:spPr>
      </p:pic>
      <p:pic>
        <p:nvPicPr>
          <p:cNvPr id="144" name="Picture 143">
            <a:extLst>
              <a:ext uri="{FF2B5EF4-FFF2-40B4-BE49-F238E27FC236}">
                <a16:creationId xmlns:a16="http://schemas.microsoft.com/office/drawing/2014/main" id="{CEEB0832-A4BF-45D4-90F5-A39AC2E29144}"/>
              </a:ext>
            </a:extLst>
          </p:cNvPr>
          <p:cNvPicPr>
            <a:picLocks noChangeAspect="1"/>
          </p:cNvPicPr>
          <p:nvPr/>
        </p:nvPicPr>
        <p:blipFill>
          <a:blip r:embed="rId5"/>
          <a:stretch>
            <a:fillRect/>
          </a:stretch>
        </p:blipFill>
        <p:spPr>
          <a:xfrm>
            <a:off x="7550908" y="1778085"/>
            <a:ext cx="1390209" cy="1390209"/>
          </a:xfrm>
          <a:prstGeom prst="rect">
            <a:avLst/>
          </a:prstGeom>
        </p:spPr>
      </p:pic>
      <p:pic>
        <p:nvPicPr>
          <p:cNvPr id="145" name="Picture 144">
            <a:extLst>
              <a:ext uri="{FF2B5EF4-FFF2-40B4-BE49-F238E27FC236}">
                <a16:creationId xmlns:a16="http://schemas.microsoft.com/office/drawing/2014/main" id="{DBE323CD-DD36-4BB8-927C-E453A947944E}"/>
              </a:ext>
            </a:extLst>
          </p:cNvPr>
          <p:cNvPicPr>
            <a:picLocks noChangeAspect="1"/>
          </p:cNvPicPr>
          <p:nvPr/>
        </p:nvPicPr>
        <p:blipFill>
          <a:blip r:embed="rId5"/>
          <a:stretch>
            <a:fillRect/>
          </a:stretch>
        </p:blipFill>
        <p:spPr>
          <a:xfrm>
            <a:off x="7573627" y="3569873"/>
            <a:ext cx="1390209" cy="1390209"/>
          </a:xfrm>
          <a:prstGeom prst="rect">
            <a:avLst/>
          </a:prstGeom>
        </p:spPr>
      </p:pic>
      <p:cxnSp>
        <p:nvCxnSpPr>
          <p:cNvPr id="17" name="Straight Arrow Connector 16">
            <a:extLst>
              <a:ext uri="{FF2B5EF4-FFF2-40B4-BE49-F238E27FC236}">
                <a16:creationId xmlns:a16="http://schemas.microsoft.com/office/drawing/2014/main" id="{761EBE81-1562-4847-8418-3278386979A6}"/>
              </a:ext>
            </a:extLst>
          </p:cNvPr>
          <p:cNvCxnSpPr>
            <a:cxnSpLocks/>
          </p:cNvCxnSpPr>
          <p:nvPr/>
        </p:nvCxnSpPr>
        <p:spPr>
          <a:xfrm>
            <a:off x="2514305" y="3106314"/>
            <a:ext cx="5004789" cy="12073"/>
          </a:xfrm>
          <a:prstGeom prst="straightConnector1">
            <a:avLst/>
          </a:prstGeom>
          <a:ln>
            <a:solidFill>
              <a:srgbClr val="FF3399"/>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37F7034-06E5-45C5-AE2C-964FDCAEC572}"/>
              </a:ext>
            </a:extLst>
          </p:cNvPr>
          <p:cNvCxnSpPr>
            <a:cxnSpLocks/>
          </p:cNvCxnSpPr>
          <p:nvPr/>
        </p:nvCxnSpPr>
        <p:spPr>
          <a:xfrm>
            <a:off x="3091568" y="3649896"/>
            <a:ext cx="4427527" cy="0"/>
          </a:xfrm>
          <a:prstGeom prst="straightConnector1">
            <a:avLst/>
          </a:prstGeom>
          <a:ln>
            <a:solidFill>
              <a:srgbClr val="FF339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0FEA99B-0B2C-4E77-856F-4AE86F4CC179}"/>
              </a:ext>
            </a:extLst>
          </p:cNvPr>
          <p:cNvCxnSpPr>
            <a:cxnSpLocks/>
          </p:cNvCxnSpPr>
          <p:nvPr/>
        </p:nvCxnSpPr>
        <p:spPr>
          <a:xfrm>
            <a:off x="3091568" y="5418733"/>
            <a:ext cx="4435993" cy="40992"/>
          </a:xfrm>
          <a:prstGeom prst="straightConnector1">
            <a:avLst/>
          </a:prstGeom>
          <a:ln>
            <a:solidFill>
              <a:srgbClr val="FF3399"/>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1320454-4B08-45F8-94F3-ABAD0E252AAD}"/>
              </a:ext>
            </a:extLst>
          </p:cNvPr>
          <p:cNvSpPr txBox="1"/>
          <p:nvPr/>
        </p:nvSpPr>
        <p:spPr>
          <a:xfrm>
            <a:off x="5369174" y="2769949"/>
            <a:ext cx="2459328" cy="276999"/>
          </a:xfrm>
          <a:prstGeom prst="rect">
            <a:avLst/>
          </a:prstGeom>
          <a:noFill/>
        </p:spPr>
        <p:txBody>
          <a:bodyPr wrap="none" rtlCol="0">
            <a:spAutoFit/>
          </a:bodyPr>
          <a:lstStyle/>
          <a:p>
            <a:r>
              <a:rPr lang="en-US" sz="1200" dirty="0">
                <a:solidFill>
                  <a:schemeClr val="accent1">
                    <a:lumMod val="75000"/>
                  </a:schemeClr>
                </a:solidFill>
              </a:rPr>
              <a:t>Email</a:t>
            </a:r>
            <a:r>
              <a:rPr lang="en-US" sz="1200" dirty="0"/>
              <a:t> </a:t>
            </a:r>
            <a:r>
              <a:rPr lang="en-US" sz="1200" dirty="0" err="1">
                <a:solidFill>
                  <a:srgbClr val="FF3399"/>
                </a:solidFill>
              </a:rPr>
              <a:t>emailObj</a:t>
            </a:r>
            <a:r>
              <a:rPr lang="en-US" sz="1200" dirty="0"/>
              <a:t> = new </a:t>
            </a:r>
            <a:r>
              <a:rPr lang="en-US" sz="1200" dirty="0">
                <a:solidFill>
                  <a:schemeClr val="accent1">
                    <a:lumMod val="75000"/>
                  </a:schemeClr>
                </a:solidFill>
              </a:rPr>
              <a:t>Email</a:t>
            </a:r>
            <a:r>
              <a:rPr lang="en-US" sz="1200" dirty="0"/>
              <a:t>()</a:t>
            </a:r>
          </a:p>
        </p:txBody>
      </p:sp>
      <p:sp>
        <p:nvSpPr>
          <p:cNvPr id="151" name="TextBox 150">
            <a:extLst>
              <a:ext uri="{FF2B5EF4-FFF2-40B4-BE49-F238E27FC236}">
                <a16:creationId xmlns:a16="http://schemas.microsoft.com/office/drawing/2014/main" id="{20F6FC65-35E9-4C5B-AF30-564C94849197}"/>
              </a:ext>
            </a:extLst>
          </p:cNvPr>
          <p:cNvSpPr txBox="1"/>
          <p:nvPr/>
        </p:nvSpPr>
        <p:spPr>
          <a:xfrm>
            <a:off x="5386206" y="3636546"/>
            <a:ext cx="2459328" cy="276999"/>
          </a:xfrm>
          <a:prstGeom prst="rect">
            <a:avLst/>
          </a:prstGeom>
          <a:noFill/>
        </p:spPr>
        <p:txBody>
          <a:bodyPr wrap="none" rtlCol="0">
            <a:spAutoFit/>
          </a:bodyPr>
          <a:lstStyle/>
          <a:p>
            <a:r>
              <a:rPr lang="en-US" sz="1200" dirty="0">
                <a:solidFill>
                  <a:schemeClr val="accent1">
                    <a:lumMod val="75000"/>
                  </a:schemeClr>
                </a:solidFill>
              </a:rPr>
              <a:t>Email</a:t>
            </a:r>
            <a:r>
              <a:rPr lang="en-US" sz="1200" dirty="0"/>
              <a:t> </a:t>
            </a:r>
            <a:r>
              <a:rPr lang="en-US" sz="1200" dirty="0" err="1">
                <a:solidFill>
                  <a:srgbClr val="FF3399"/>
                </a:solidFill>
              </a:rPr>
              <a:t>emailObj</a:t>
            </a:r>
            <a:r>
              <a:rPr lang="en-US" sz="1200" dirty="0"/>
              <a:t> = new </a:t>
            </a:r>
            <a:r>
              <a:rPr lang="en-US" sz="1200" dirty="0">
                <a:solidFill>
                  <a:schemeClr val="accent1">
                    <a:lumMod val="75000"/>
                  </a:schemeClr>
                </a:solidFill>
              </a:rPr>
              <a:t>Email</a:t>
            </a:r>
            <a:r>
              <a:rPr lang="en-US" sz="1200" dirty="0"/>
              <a:t>()</a:t>
            </a:r>
          </a:p>
        </p:txBody>
      </p:sp>
      <p:sp>
        <p:nvSpPr>
          <p:cNvPr id="152" name="TextBox 151">
            <a:extLst>
              <a:ext uri="{FF2B5EF4-FFF2-40B4-BE49-F238E27FC236}">
                <a16:creationId xmlns:a16="http://schemas.microsoft.com/office/drawing/2014/main" id="{F689FAA8-841E-462A-BD59-06ACEB00FF44}"/>
              </a:ext>
            </a:extLst>
          </p:cNvPr>
          <p:cNvSpPr txBox="1"/>
          <p:nvPr/>
        </p:nvSpPr>
        <p:spPr>
          <a:xfrm>
            <a:off x="5386207" y="5412029"/>
            <a:ext cx="2459328" cy="276999"/>
          </a:xfrm>
          <a:prstGeom prst="rect">
            <a:avLst/>
          </a:prstGeom>
          <a:noFill/>
        </p:spPr>
        <p:txBody>
          <a:bodyPr wrap="none" rtlCol="0">
            <a:spAutoFit/>
          </a:bodyPr>
          <a:lstStyle/>
          <a:p>
            <a:r>
              <a:rPr lang="en-US" sz="1200" dirty="0">
                <a:solidFill>
                  <a:schemeClr val="accent1">
                    <a:lumMod val="75000"/>
                  </a:schemeClr>
                </a:solidFill>
              </a:rPr>
              <a:t>Email</a:t>
            </a:r>
            <a:r>
              <a:rPr lang="en-US" sz="1200" dirty="0"/>
              <a:t> </a:t>
            </a:r>
            <a:r>
              <a:rPr lang="en-US" sz="1200" dirty="0" err="1">
                <a:solidFill>
                  <a:srgbClr val="FF3399"/>
                </a:solidFill>
              </a:rPr>
              <a:t>emailObj</a:t>
            </a:r>
            <a:r>
              <a:rPr lang="en-US" sz="1200" dirty="0"/>
              <a:t> = new </a:t>
            </a:r>
            <a:r>
              <a:rPr lang="en-US" sz="1200" dirty="0">
                <a:solidFill>
                  <a:schemeClr val="accent1">
                    <a:lumMod val="75000"/>
                  </a:schemeClr>
                </a:solidFill>
              </a:rPr>
              <a:t>Email</a:t>
            </a:r>
            <a:r>
              <a:rPr lang="en-US" sz="1200" dirty="0"/>
              <a:t>()</a:t>
            </a:r>
          </a:p>
        </p:txBody>
      </p:sp>
      <p:cxnSp>
        <p:nvCxnSpPr>
          <p:cNvPr id="26" name="Straight Arrow Connector 25">
            <a:extLst>
              <a:ext uri="{FF2B5EF4-FFF2-40B4-BE49-F238E27FC236}">
                <a16:creationId xmlns:a16="http://schemas.microsoft.com/office/drawing/2014/main" id="{E0097CAA-32FF-4A73-A6B9-68444CE93448}"/>
              </a:ext>
            </a:extLst>
          </p:cNvPr>
          <p:cNvCxnSpPr>
            <a:cxnSpLocks/>
          </p:cNvCxnSpPr>
          <p:nvPr/>
        </p:nvCxnSpPr>
        <p:spPr>
          <a:xfrm flipV="1">
            <a:off x="2489241" y="4860796"/>
            <a:ext cx="5061667" cy="1604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A3081272-CBC5-455E-BD97-783FF426556D}"/>
              </a:ext>
            </a:extLst>
          </p:cNvPr>
          <p:cNvSpPr txBox="1"/>
          <p:nvPr/>
        </p:nvSpPr>
        <p:spPr>
          <a:xfrm>
            <a:off x="5946034" y="1942745"/>
            <a:ext cx="1821332" cy="276999"/>
          </a:xfrm>
          <a:prstGeom prst="rect">
            <a:avLst/>
          </a:prstGeom>
          <a:noFill/>
        </p:spPr>
        <p:txBody>
          <a:bodyPr wrap="none" rtlCol="0">
            <a:spAutoFit/>
          </a:bodyPr>
          <a:lstStyle/>
          <a:p>
            <a:r>
              <a:rPr lang="en-US" sz="1200" dirty="0">
                <a:solidFill>
                  <a:schemeClr val="accent1">
                    <a:lumMod val="75000"/>
                  </a:schemeClr>
                </a:solidFill>
              </a:rPr>
              <a:t>Db</a:t>
            </a:r>
            <a:r>
              <a:rPr lang="en-US" sz="1200" dirty="0"/>
              <a:t> </a:t>
            </a:r>
            <a:r>
              <a:rPr lang="en-US" sz="1200" dirty="0" err="1">
                <a:solidFill>
                  <a:srgbClr val="00B050"/>
                </a:solidFill>
              </a:rPr>
              <a:t>dbObj</a:t>
            </a:r>
            <a:r>
              <a:rPr lang="en-US" sz="1200" dirty="0"/>
              <a:t> = new </a:t>
            </a:r>
            <a:r>
              <a:rPr lang="en-US" sz="1200" dirty="0">
                <a:solidFill>
                  <a:schemeClr val="accent1">
                    <a:lumMod val="75000"/>
                  </a:schemeClr>
                </a:solidFill>
              </a:rPr>
              <a:t>Db</a:t>
            </a:r>
            <a:r>
              <a:rPr lang="en-US" sz="1200" dirty="0"/>
              <a:t>()</a:t>
            </a:r>
          </a:p>
        </p:txBody>
      </p:sp>
      <p:sp>
        <p:nvSpPr>
          <p:cNvPr id="166" name="TextBox 165">
            <a:extLst>
              <a:ext uri="{FF2B5EF4-FFF2-40B4-BE49-F238E27FC236}">
                <a16:creationId xmlns:a16="http://schemas.microsoft.com/office/drawing/2014/main" id="{85AAC844-AD80-4D0F-9EAD-8F69C8F881AC}"/>
              </a:ext>
            </a:extLst>
          </p:cNvPr>
          <p:cNvSpPr txBox="1"/>
          <p:nvPr/>
        </p:nvSpPr>
        <p:spPr>
          <a:xfrm>
            <a:off x="5972578" y="4548370"/>
            <a:ext cx="1821332" cy="276999"/>
          </a:xfrm>
          <a:prstGeom prst="rect">
            <a:avLst/>
          </a:prstGeom>
          <a:noFill/>
        </p:spPr>
        <p:txBody>
          <a:bodyPr wrap="none" rtlCol="0">
            <a:spAutoFit/>
          </a:bodyPr>
          <a:lstStyle/>
          <a:p>
            <a:r>
              <a:rPr lang="en-US" sz="1200" dirty="0">
                <a:solidFill>
                  <a:schemeClr val="accent1">
                    <a:lumMod val="75000"/>
                  </a:schemeClr>
                </a:solidFill>
              </a:rPr>
              <a:t>Db</a:t>
            </a:r>
            <a:r>
              <a:rPr lang="en-US" sz="1200" dirty="0"/>
              <a:t> </a:t>
            </a:r>
            <a:r>
              <a:rPr lang="en-US" sz="1200" dirty="0" err="1">
                <a:solidFill>
                  <a:srgbClr val="00B050"/>
                </a:solidFill>
              </a:rPr>
              <a:t>dbObj</a:t>
            </a:r>
            <a:r>
              <a:rPr lang="en-US" sz="1200" dirty="0"/>
              <a:t> = new </a:t>
            </a:r>
            <a:r>
              <a:rPr lang="en-US" sz="1200" dirty="0">
                <a:solidFill>
                  <a:schemeClr val="accent1">
                    <a:lumMod val="75000"/>
                  </a:schemeClr>
                </a:solidFill>
              </a:rPr>
              <a:t>Db</a:t>
            </a:r>
            <a:r>
              <a:rPr lang="en-US" sz="1200" dirty="0"/>
              <a:t>()</a:t>
            </a:r>
          </a:p>
        </p:txBody>
      </p:sp>
      <p:sp>
        <p:nvSpPr>
          <p:cNvPr id="167" name="TextBox 166">
            <a:extLst>
              <a:ext uri="{FF2B5EF4-FFF2-40B4-BE49-F238E27FC236}">
                <a16:creationId xmlns:a16="http://schemas.microsoft.com/office/drawing/2014/main" id="{475D0925-95C5-45AD-B9B6-88847E963606}"/>
              </a:ext>
            </a:extLst>
          </p:cNvPr>
          <p:cNvSpPr txBox="1"/>
          <p:nvPr/>
        </p:nvSpPr>
        <p:spPr>
          <a:xfrm>
            <a:off x="5894309" y="5996191"/>
            <a:ext cx="1821332" cy="276999"/>
          </a:xfrm>
          <a:prstGeom prst="rect">
            <a:avLst/>
          </a:prstGeom>
          <a:noFill/>
        </p:spPr>
        <p:txBody>
          <a:bodyPr wrap="none" rtlCol="0">
            <a:spAutoFit/>
          </a:bodyPr>
          <a:lstStyle/>
          <a:p>
            <a:r>
              <a:rPr lang="en-US" sz="1200" dirty="0">
                <a:solidFill>
                  <a:schemeClr val="accent1">
                    <a:lumMod val="75000"/>
                  </a:schemeClr>
                </a:solidFill>
              </a:rPr>
              <a:t>Db</a:t>
            </a:r>
            <a:r>
              <a:rPr lang="en-US" sz="1200" dirty="0"/>
              <a:t> </a:t>
            </a:r>
            <a:r>
              <a:rPr lang="en-US" sz="1200" dirty="0" err="1">
                <a:solidFill>
                  <a:srgbClr val="00B050"/>
                </a:solidFill>
              </a:rPr>
              <a:t>dbObj</a:t>
            </a:r>
            <a:r>
              <a:rPr lang="en-US" sz="1200" dirty="0"/>
              <a:t> = new </a:t>
            </a:r>
            <a:r>
              <a:rPr lang="en-US" sz="1200" dirty="0">
                <a:solidFill>
                  <a:schemeClr val="accent1">
                    <a:lumMod val="75000"/>
                  </a:schemeClr>
                </a:solidFill>
              </a:rPr>
              <a:t>Db</a:t>
            </a:r>
            <a:r>
              <a:rPr lang="en-US" sz="1200" dirty="0"/>
              <a:t>()</a:t>
            </a:r>
          </a:p>
        </p:txBody>
      </p:sp>
      <p:cxnSp>
        <p:nvCxnSpPr>
          <p:cNvPr id="41" name="Straight Connector 40">
            <a:extLst>
              <a:ext uri="{FF2B5EF4-FFF2-40B4-BE49-F238E27FC236}">
                <a16:creationId xmlns:a16="http://schemas.microsoft.com/office/drawing/2014/main" id="{0993A35E-9611-437A-B200-EDA3E1354860}"/>
              </a:ext>
            </a:extLst>
          </p:cNvPr>
          <p:cNvCxnSpPr/>
          <p:nvPr/>
        </p:nvCxnSpPr>
        <p:spPr>
          <a:xfrm flipV="1">
            <a:off x="3093261" y="3118349"/>
            <a:ext cx="0" cy="2302079"/>
          </a:xfrm>
          <a:prstGeom prst="line">
            <a:avLst/>
          </a:prstGeom>
          <a:ln>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A8125BE7-BA3F-44D0-AB24-2129521EE452}"/>
              </a:ext>
            </a:extLst>
          </p:cNvPr>
          <p:cNvCxnSpPr>
            <a:cxnSpLocks/>
          </p:cNvCxnSpPr>
          <p:nvPr/>
        </p:nvCxnSpPr>
        <p:spPr>
          <a:xfrm>
            <a:off x="2791252" y="1944253"/>
            <a:ext cx="4745532"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00532515-2B05-4684-8EB7-E815D1A7A0A7}"/>
              </a:ext>
            </a:extLst>
          </p:cNvPr>
          <p:cNvCxnSpPr>
            <a:cxnSpLocks/>
          </p:cNvCxnSpPr>
          <p:nvPr/>
        </p:nvCxnSpPr>
        <p:spPr>
          <a:xfrm>
            <a:off x="2791252" y="6292733"/>
            <a:ext cx="4782375"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25D5B6D6-B0B6-446A-823F-EB56C6E3CC85}"/>
              </a:ext>
            </a:extLst>
          </p:cNvPr>
          <p:cNvCxnSpPr>
            <a:cxnSpLocks/>
          </p:cNvCxnSpPr>
          <p:nvPr/>
        </p:nvCxnSpPr>
        <p:spPr>
          <a:xfrm flipV="1">
            <a:off x="2796999" y="1937535"/>
            <a:ext cx="0" cy="435519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832C633-7C08-4F83-B7F5-B5CC99066F1D}"/>
              </a:ext>
            </a:extLst>
          </p:cNvPr>
          <p:cNvSpPr txBox="1"/>
          <p:nvPr/>
        </p:nvSpPr>
        <p:spPr>
          <a:xfrm>
            <a:off x="7870971" y="1530312"/>
            <a:ext cx="726930" cy="338554"/>
          </a:xfrm>
          <a:prstGeom prst="rect">
            <a:avLst/>
          </a:prstGeom>
          <a:noFill/>
        </p:spPr>
        <p:txBody>
          <a:bodyPr wrap="none" rtlCol="0">
            <a:spAutoFit/>
          </a:bodyPr>
          <a:lstStyle/>
          <a:p>
            <a:r>
              <a:rPr lang="en-US" sz="1600" dirty="0">
                <a:latin typeface="Calibri Light" panose="020F0302020204030204" pitchFamily="34" charset="0"/>
                <a:cs typeface="Calibri Light" panose="020F0302020204030204" pitchFamily="34" charset="0"/>
              </a:rPr>
              <a:t>Page 1</a:t>
            </a:r>
          </a:p>
        </p:txBody>
      </p:sp>
      <p:sp>
        <p:nvSpPr>
          <p:cNvPr id="73" name="TextBox 72">
            <a:extLst>
              <a:ext uri="{FF2B5EF4-FFF2-40B4-BE49-F238E27FC236}">
                <a16:creationId xmlns:a16="http://schemas.microsoft.com/office/drawing/2014/main" id="{CBF7EFF5-562D-4EE3-B4A7-9E84B5369057}"/>
              </a:ext>
            </a:extLst>
          </p:cNvPr>
          <p:cNvSpPr txBox="1"/>
          <p:nvPr/>
        </p:nvSpPr>
        <p:spPr>
          <a:xfrm>
            <a:off x="7875266" y="3303860"/>
            <a:ext cx="726930" cy="338554"/>
          </a:xfrm>
          <a:prstGeom prst="rect">
            <a:avLst/>
          </a:prstGeom>
          <a:noFill/>
        </p:spPr>
        <p:txBody>
          <a:bodyPr wrap="none" rtlCol="0">
            <a:spAutoFit/>
          </a:bodyPr>
          <a:lstStyle/>
          <a:p>
            <a:r>
              <a:rPr lang="en-US" sz="1600" dirty="0">
                <a:latin typeface="Calibri Light" panose="020F0302020204030204" pitchFamily="34" charset="0"/>
                <a:cs typeface="Calibri Light" panose="020F0302020204030204" pitchFamily="34" charset="0"/>
              </a:rPr>
              <a:t>Page 2</a:t>
            </a:r>
          </a:p>
        </p:txBody>
      </p:sp>
      <p:sp>
        <p:nvSpPr>
          <p:cNvPr id="74" name="TextBox 73">
            <a:extLst>
              <a:ext uri="{FF2B5EF4-FFF2-40B4-BE49-F238E27FC236}">
                <a16:creationId xmlns:a16="http://schemas.microsoft.com/office/drawing/2014/main" id="{C77756AD-DB39-41D8-A8D5-D1F86E3D17E4}"/>
              </a:ext>
            </a:extLst>
          </p:cNvPr>
          <p:cNvSpPr txBox="1"/>
          <p:nvPr/>
        </p:nvSpPr>
        <p:spPr>
          <a:xfrm>
            <a:off x="7848253" y="5095743"/>
            <a:ext cx="726930" cy="338554"/>
          </a:xfrm>
          <a:prstGeom prst="rect">
            <a:avLst/>
          </a:prstGeom>
          <a:noFill/>
        </p:spPr>
        <p:txBody>
          <a:bodyPr wrap="none" rtlCol="0">
            <a:spAutoFit/>
          </a:bodyPr>
          <a:lstStyle/>
          <a:p>
            <a:r>
              <a:rPr lang="en-US" sz="1600" dirty="0">
                <a:latin typeface="Calibri Light" panose="020F0302020204030204" pitchFamily="34" charset="0"/>
                <a:cs typeface="Calibri Light" panose="020F0302020204030204" pitchFamily="34" charset="0"/>
              </a:rPr>
              <a:t>Page 3</a:t>
            </a:r>
          </a:p>
        </p:txBody>
      </p:sp>
    </p:spTree>
    <p:extLst>
      <p:ext uri="{BB962C8B-B14F-4D97-AF65-F5344CB8AC3E}">
        <p14:creationId xmlns:p14="http://schemas.microsoft.com/office/powerpoint/2010/main" val="2559497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randombar(horizontal)">
                                      <p:cBhvr>
                                        <p:cTn id="7" dur="500"/>
                                        <p:tgtEl>
                                          <p:spTgt spid="142"/>
                                        </p:tgtEl>
                                      </p:cBhvr>
                                    </p:animEffect>
                                  </p:childTnLst>
                                </p:cTn>
                              </p:par>
                              <p:par>
                                <p:cTn id="8" presetID="14" presetClass="entr" presetSubtype="10" fill="hold" nodeType="withEffect">
                                  <p:stCondLst>
                                    <p:cond delay="0"/>
                                  </p:stCondLst>
                                  <p:childTnLst>
                                    <p:set>
                                      <p:cBhvr>
                                        <p:cTn id="9" dur="1" fill="hold">
                                          <p:stCondLst>
                                            <p:cond delay="0"/>
                                          </p:stCondLst>
                                        </p:cTn>
                                        <p:tgtEl>
                                          <p:spTgt spid="144"/>
                                        </p:tgtEl>
                                        <p:attrNameLst>
                                          <p:attrName>style.visibility</p:attrName>
                                        </p:attrNameLst>
                                      </p:cBhvr>
                                      <p:to>
                                        <p:strVal val="visible"/>
                                      </p:to>
                                    </p:set>
                                    <p:animEffect transition="in" filter="randombar(horizontal)">
                                      <p:cBhvr>
                                        <p:cTn id="10" dur="500"/>
                                        <p:tgtEl>
                                          <p:spTgt spid="144"/>
                                        </p:tgtEl>
                                      </p:cBhvr>
                                    </p:animEffect>
                                  </p:childTnLst>
                                </p:cTn>
                              </p:par>
                              <p:par>
                                <p:cTn id="11" presetID="14" presetClass="entr" presetSubtype="10" fill="hold" nodeType="withEffect">
                                  <p:stCondLst>
                                    <p:cond delay="0"/>
                                  </p:stCondLst>
                                  <p:childTnLst>
                                    <p:set>
                                      <p:cBhvr>
                                        <p:cTn id="12" dur="1" fill="hold">
                                          <p:stCondLst>
                                            <p:cond delay="0"/>
                                          </p:stCondLst>
                                        </p:cTn>
                                        <p:tgtEl>
                                          <p:spTgt spid="145"/>
                                        </p:tgtEl>
                                        <p:attrNameLst>
                                          <p:attrName>style.visibility</p:attrName>
                                        </p:attrNameLst>
                                      </p:cBhvr>
                                      <p:to>
                                        <p:strVal val="visible"/>
                                      </p:to>
                                    </p:set>
                                    <p:animEffect transition="in" filter="randombar(horizontal)">
                                      <p:cBhvr>
                                        <p:cTn id="13" dur="500"/>
                                        <p:tgtEl>
                                          <p:spTgt spid="14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randombar(horizontal)">
                                      <p:cBhvr>
                                        <p:cTn id="16" dur="500"/>
                                        <p:tgtEl>
                                          <p:spTgt spid="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randombar(horizontal)">
                                      <p:cBhvr>
                                        <p:cTn id="19" dur="500"/>
                                        <p:tgtEl>
                                          <p:spTgt spid="73"/>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randombar(horizontal)">
                                      <p:cBhvr>
                                        <p:cTn id="22" dur="500"/>
                                        <p:tgtEl>
                                          <p:spTgt spid="7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46"/>
                                        </p:tgtEl>
                                        <p:attrNameLst>
                                          <p:attrName>style.visibility</p:attrName>
                                        </p:attrNameLst>
                                      </p:cBhvr>
                                      <p:to>
                                        <p:strVal val="visible"/>
                                      </p:to>
                                    </p:set>
                                    <p:animEffect transition="in" filter="randombar(horizontal)">
                                      <p:cBhvr>
                                        <p:cTn id="27" dur="500"/>
                                        <p:tgtEl>
                                          <p:spTgt spid="546"/>
                                        </p:tgtEl>
                                      </p:cBhvr>
                                    </p:animEffect>
                                  </p:childTnLst>
                                </p:cTn>
                              </p:par>
                              <p:par>
                                <p:cTn id="28" presetID="14" presetClass="entr" presetSubtype="10" fill="hold" nodeType="withEffect">
                                  <p:stCondLst>
                                    <p:cond delay="0"/>
                                  </p:stCondLst>
                                  <p:childTnLst>
                                    <p:set>
                                      <p:cBhvr>
                                        <p:cTn id="29" dur="1" fill="hold">
                                          <p:stCondLst>
                                            <p:cond delay="0"/>
                                          </p:stCondLst>
                                        </p:cTn>
                                        <p:tgtEl>
                                          <p:spTgt spid="561"/>
                                        </p:tgtEl>
                                        <p:attrNameLst>
                                          <p:attrName>style.visibility</p:attrName>
                                        </p:attrNameLst>
                                      </p:cBhvr>
                                      <p:to>
                                        <p:strVal val="visible"/>
                                      </p:to>
                                    </p:set>
                                    <p:animEffect transition="in" filter="randombar(horizontal)">
                                      <p:cBhvr>
                                        <p:cTn id="30" dur="500"/>
                                        <p:tgtEl>
                                          <p:spTgt spid="561"/>
                                        </p:tgtEl>
                                      </p:cBhvr>
                                    </p:animEffect>
                                  </p:childTnLst>
                                </p:cTn>
                              </p:par>
                              <p:par>
                                <p:cTn id="31" presetID="14" presetClass="entr" presetSubtype="1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randombar(horizontal)">
                                      <p:cBhvr>
                                        <p:cTn id="33" dur="500"/>
                                        <p:tgtEl>
                                          <p:spTgt spid="5"/>
                                        </p:tgtEl>
                                      </p:cBhvr>
                                    </p:animEffect>
                                  </p:childTnLst>
                                </p:cTn>
                              </p:par>
                              <p:par>
                                <p:cTn id="34" presetID="14" presetClass="entr" presetSubtype="10"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randombar(horizontal)">
                                      <p:cBhvr>
                                        <p:cTn id="36" dur="500"/>
                                        <p:tgtEl>
                                          <p:spTgt spid="7"/>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randombar(horizontal)">
                                      <p:cBhvr>
                                        <p:cTn id="39" dur="500"/>
                                        <p:tgtEl>
                                          <p:spTgt spid="114"/>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randombar(horizontal)">
                                      <p:cBhvr>
                                        <p:cTn id="42" dur="500"/>
                                        <p:tgtEl>
                                          <p:spTgt spid="115"/>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77"/>
                                        </p:tgtEl>
                                        <p:attrNameLst>
                                          <p:attrName>style.visibility</p:attrName>
                                        </p:attrNameLst>
                                      </p:cBhvr>
                                      <p:to>
                                        <p:strVal val="visible"/>
                                      </p:to>
                                    </p:set>
                                    <p:animEffect transition="in" filter="randombar(horizontal)">
                                      <p:cBhvr>
                                        <p:cTn id="47" dur="500"/>
                                        <p:tgtEl>
                                          <p:spTgt spid="177"/>
                                        </p:tgtEl>
                                      </p:cBhvr>
                                    </p:animEffect>
                                  </p:childTnLst>
                                </p:cTn>
                              </p:par>
                              <p:par>
                                <p:cTn id="48" presetID="14" presetClass="entr" presetSubtype="10" fill="hold" nodeType="withEffect">
                                  <p:stCondLst>
                                    <p:cond delay="0"/>
                                  </p:stCondLst>
                                  <p:childTnLst>
                                    <p:set>
                                      <p:cBhvr>
                                        <p:cTn id="49" dur="1" fill="hold">
                                          <p:stCondLst>
                                            <p:cond delay="0"/>
                                          </p:stCondLst>
                                        </p:cTn>
                                        <p:tgtEl>
                                          <p:spTgt spid="180"/>
                                        </p:tgtEl>
                                        <p:attrNameLst>
                                          <p:attrName>style.visibility</p:attrName>
                                        </p:attrNameLst>
                                      </p:cBhvr>
                                      <p:to>
                                        <p:strVal val="visible"/>
                                      </p:to>
                                    </p:set>
                                    <p:animEffect transition="in" filter="randombar(horizontal)">
                                      <p:cBhvr>
                                        <p:cTn id="50" dur="500"/>
                                        <p:tgtEl>
                                          <p:spTgt spid="180"/>
                                        </p:tgtEl>
                                      </p:cBhvr>
                                    </p:animEffect>
                                  </p:childTnLst>
                                </p:cTn>
                              </p:par>
                              <p:par>
                                <p:cTn id="51" presetID="14" presetClass="entr" presetSubtype="10"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randombar(horizontal)">
                                      <p:cBhvr>
                                        <p:cTn id="53" dur="500"/>
                                        <p:tgtEl>
                                          <p:spTgt spid="26"/>
                                        </p:tgtEl>
                                      </p:cBhvr>
                                    </p:animEffect>
                                  </p:childTnLst>
                                </p:cTn>
                              </p:par>
                              <p:par>
                                <p:cTn id="54" presetID="14" presetClass="entr" presetSubtype="10" fill="hold" nodeType="withEffect">
                                  <p:stCondLst>
                                    <p:cond delay="0"/>
                                  </p:stCondLst>
                                  <p:childTnLst>
                                    <p:set>
                                      <p:cBhvr>
                                        <p:cTn id="55" dur="1" fill="hold">
                                          <p:stCondLst>
                                            <p:cond delay="0"/>
                                          </p:stCondLst>
                                        </p:cTn>
                                        <p:tgtEl>
                                          <p:spTgt spid="179"/>
                                        </p:tgtEl>
                                        <p:attrNameLst>
                                          <p:attrName>style.visibility</p:attrName>
                                        </p:attrNameLst>
                                      </p:cBhvr>
                                      <p:to>
                                        <p:strVal val="visible"/>
                                      </p:to>
                                    </p:set>
                                    <p:animEffect transition="in" filter="randombar(horizontal)">
                                      <p:cBhvr>
                                        <p:cTn id="56" dur="500"/>
                                        <p:tgtEl>
                                          <p:spTgt spid="179"/>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grpId="0" nodeType="clickEffect">
                                  <p:stCondLst>
                                    <p:cond delay="0"/>
                                  </p:stCondLst>
                                  <p:childTnLst>
                                    <p:set>
                                      <p:cBhvr>
                                        <p:cTn id="60" dur="1" fill="hold">
                                          <p:stCondLst>
                                            <p:cond delay="0"/>
                                          </p:stCondLst>
                                        </p:cTn>
                                        <p:tgtEl>
                                          <p:spTgt spid="164"/>
                                        </p:tgtEl>
                                        <p:attrNameLst>
                                          <p:attrName>style.visibility</p:attrName>
                                        </p:attrNameLst>
                                      </p:cBhvr>
                                      <p:to>
                                        <p:strVal val="visible"/>
                                      </p:to>
                                    </p:set>
                                    <p:animEffect transition="in" filter="randombar(horizontal)">
                                      <p:cBhvr>
                                        <p:cTn id="61" dur="500"/>
                                        <p:tgtEl>
                                          <p:spTgt spid="164"/>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166"/>
                                        </p:tgtEl>
                                        <p:attrNameLst>
                                          <p:attrName>style.visibility</p:attrName>
                                        </p:attrNameLst>
                                      </p:cBhvr>
                                      <p:to>
                                        <p:strVal val="visible"/>
                                      </p:to>
                                    </p:set>
                                    <p:animEffect transition="in" filter="randombar(horizontal)">
                                      <p:cBhvr>
                                        <p:cTn id="64" dur="500"/>
                                        <p:tgtEl>
                                          <p:spTgt spid="166"/>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167"/>
                                        </p:tgtEl>
                                        <p:attrNameLst>
                                          <p:attrName>style.visibility</p:attrName>
                                        </p:attrNameLst>
                                      </p:cBhvr>
                                      <p:to>
                                        <p:strVal val="visible"/>
                                      </p:to>
                                    </p:set>
                                    <p:animEffect transition="in" filter="randombar(horizontal)">
                                      <p:cBhvr>
                                        <p:cTn id="67" dur="500"/>
                                        <p:tgtEl>
                                          <p:spTgt spid="167"/>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nodeType="click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randombar(horizontal)">
                                      <p:cBhvr>
                                        <p:cTn id="72" dur="500"/>
                                        <p:tgtEl>
                                          <p:spTgt spid="41"/>
                                        </p:tgtEl>
                                      </p:cBhvr>
                                    </p:animEffect>
                                  </p:childTnLst>
                                </p:cTn>
                              </p:par>
                              <p:par>
                                <p:cTn id="73" presetID="14" presetClass="entr" presetSubtype="10"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randombar(horizontal)">
                                      <p:cBhvr>
                                        <p:cTn id="75" dur="500"/>
                                        <p:tgtEl>
                                          <p:spTgt spid="19"/>
                                        </p:tgtEl>
                                      </p:cBhvr>
                                    </p:animEffect>
                                  </p:childTnLst>
                                </p:cTn>
                              </p:par>
                              <p:par>
                                <p:cTn id="76" presetID="14" presetClass="entr" presetSubtype="10" fill="hold"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randombar(horizontal)">
                                      <p:cBhvr>
                                        <p:cTn id="78" dur="500"/>
                                        <p:tgtEl>
                                          <p:spTgt spid="17"/>
                                        </p:tgtEl>
                                      </p:cBhvr>
                                    </p:animEffect>
                                  </p:childTnLst>
                                </p:cTn>
                              </p:par>
                              <p:par>
                                <p:cTn id="79" presetID="14" presetClass="entr" presetSubtype="10" fill="hold"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randombar(horizontal)">
                                      <p:cBhvr>
                                        <p:cTn id="81" dur="500"/>
                                        <p:tgtEl>
                                          <p:spTgt spid="21"/>
                                        </p:tgtEl>
                                      </p:cBhvr>
                                    </p:animEffect>
                                  </p:childTnLst>
                                </p:cTn>
                              </p:par>
                            </p:childTnLst>
                          </p:cTn>
                        </p:par>
                      </p:childTnLst>
                    </p:cTn>
                  </p:par>
                  <p:par>
                    <p:cTn id="82" fill="hold">
                      <p:stCondLst>
                        <p:cond delay="indefinite"/>
                      </p:stCondLst>
                      <p:childTnLst>
                        <p:par>
                          <p:cTn id="83" fill="hold">
                            <p:stCondLst>
                              <p:cond delay="0"/>
                            </p:stCondLst>
                            <p:childTnLst>
                              <p:par>
                                <p:cTn id="84" presetID="14" presetClass="entr" presetSubtype="10" fill="hold" grpId="0" nodeType="clickEffect">
                                  <p:stCondLst>
                                    <p:cond delay="0"/>
                                  </p:stCondLst>
                                  <p:childTnLst>
                                    <p:set>
                                      <p:cBhvr>
                                        <p:cTn id="85" dur="1" fill="hold">
                                          <p:stCondLst>
                                            <p:cond delay="0"/>
                                          </p:stCondLst>
                                        </p:cTn>
                                        <p:tgtEl>
                                          <p:spTgt spid="151"/>
                                        </p:tgtEl>
                                        <p:attrNameLst>
                                          <p:attrName>style.visibility</p:attrName>
                                        </p:attrNameLst>
                                      </p:cBhvr>
                                      <p:to>
                                        <p:strVal val="visible"/>
                                      </p:to>
                                    </p:set>
                                    <p:animEffect transition="in" filter="randombar(horizontal)">
                                      <p:cBhvr>
                                        <p:cTn id="86" dur="500"/>
                                        <p:tgtEl>
                                          <p:spTgt spid="151"/>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randombar(horizontal)">
                                      <p:cBhvr>
                                        <p:cTn id="89" dur="500"/>
                                        <p:tgtEl>
                                          <p:spTgt spid="22"/>
                                        </p:tgtEl>
                                      </p:cBhvr>
                                    </p:animEffect>
                                  </p:childTnLst>
                                </p:cTn>
                              </p:par>
                              <p:par>
                                <p:cTn id="90" presetID="14" presetClass="entr" presetSubtype="10" fill="hold" grpId="0" nodeType="withEffect">
                                  <p:stCondLst>
                                    <p:cond delay="0"/>
                                  </p:stCondLst>
                                  <p:childTnLst>
                                    <p:set>
                                      <p:cBhvr>
                                        <p:cTn id="91" dur="1" fill="hold">
                                          <p:stCondLst>
                                            <p:cond delay="0"/>
                                          </p:stCondLst>
                                        </p:cTn>
                                        <p:tgtEl>
                                          <p:spTgt spid="152"/>
                                        </p:tgtEl>
                                        <p:attrNameLst>
                                          <p:attrName>style.visibility</p:attrName>
                                        </p:attrNameLst>
                                      </p:cBhvr>
                                      <p:to>
                                        <p:strVal val="visible"/>
                                      </p:to>
                                    </p:set>
                                    <p:animEffect transition="in" filter="randombar(horizontal)">
                                      <p:cBhvr>
                                        <p:cTn id="92"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P spid="22" grpId="0"/>
      <p:bldP spid="151" grpId="0"/>
      <p:bldP spid="152" grpId="0"/>
      <p:bldP spid="164" grpId="0"/>
      <p:bldP spid="166" grpId="0"/>
      <p:bldP spid="167" grpId="0"/>
      <p:bldP spid="2" grpId="0"/>
      <p:bldP spid="73" grpId="0"/>
      <p:bldP spid="7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28"/>
          <p:cNvSpPr txBox="1">
            <a:spLocks noGrp="1"/>
          </p:cNvSpPr>
          <p:nvPr>
            <p:ph type="title" idx="15"/>
          </p:nvPr>
        </p:nvSpPr>
        <p:spPr>
          <a:xfrm>
            <a:off x="2185661" y="549800"/>
            <a:ext cx="7822000" cy="763600"/>
          </a:xfrm>
          <a:prstGeom prst="rect">
            <a:avLst/>
          </a:prstGeom>
        </p:spPr>
        <p:txBody>
          <a:bodyPr spcFirstLastPara="1" wrap="square" lIns="121900" tIns="121900" rIns="121900" bIns="121900" anchor="ctr" anchorCtr="0">
            <a:noAutofit/>
          </a:bodyPr>
          <a:lstStyle/>
          <a:p>
            <a:r>
              <a:rPr lang="en-US" dirty="0"/>
              <a:t>WITH DEPENDENCY INJECTION</a:t>
            </a:r>
            <a:endParaRPr dirty="0"/>
          </a:p>
        </p:txBody>
      </p:sp>
      <p:grpSp>
        <p:nvGrpSpPr>
          <p:cNvPr id="546" name="Google Shape;546;p28"/>
          <p:cNvGrpSpPr/>
          <p:nvPr/>
        </p:nvGrpSpPr>
        <p:grpSpPr>
          <a:xfrm>
            <a:off x="1341737" y="4338793"/>
            <a:ext cx="1135179" cy="1113583"/>
            <a:chOff x="5928525" y="2460925"/>
            <a:chExt cx="432350" cy="424125"/>
          </a:xfrm>
        </p:grpSpPr>
        <p:sp>
          <p:nvSpPr>
            <p:cNvPr id="547" name="Google Shape;547;p28"/>
            <p:cNvSpPr/>
            <p:nvPr/>
          </p:nvSpPr>
          <p:spPr>
            <a:xfrm>
              <a:off x="5928525" y="2463250"/>
              <a:ext cx="370850" cy="387250"/>
            </a:xfrm>
            <a:custGeom>
              <a:avLst/>
              <a:gdLst/>
              <a:ahLst/>
              <a:cxnLst/>
              <a:rect l="l" t="t" r="r" b="b"/>
              <a:pathLst>
                <a:path w="14834" h="15490" extrusionOk="0">
                  <a:moveTo>
                    <a:pt x="8267" y="1"/>
                  </a:moveTo>
                  <a:cubicBezTo>
                    <a:pt x="6410" y="1"/>
                    <a:pt x="4556" y="640"/>
                    <a:pt x="3362" y="1640"/>
                  </a:cubicBezTo>
                  <a:cubicBezTo>
                    <a:pt x="3293" y="1675"/>
                    <a:pt x="3189" y="1814"/>
                    <a:pt x="3120" y="1848"/>
                  </a:cubicBezTo>
                  <a:cubicBezTo>
                    <a:pt x="867" y="3373"/>
                    <a:pt x="0" y="6440"/>
                    <a:pt x="156" y="9143"/>
                  </a:cubicBezTo>
                  <a:cubicBezTo>
                    <a:pt x="243" y="11812"/>
                    <a:pt x="1699" y="13978"/>
                    <a:pt x="3951" y="14948"/>
                  </a:cubicBezTo>
                  <a:cubicBezTo>
                    <a:pt x="4506" y="15174"/>
                    <a:pt x="5095" y="15330"/>
                    <a:pt x="5684" y="15416"/>
                  </a:cubicBezTo>
                  <a:cubicBezTo>
                    <a:pt x="6036" y="15465"/>
                    <a:pt x="6391" y="15489"/>
                    <a:pt x="6746" y="15489"/>
                  </a:cubicBezTo>
                  <a:cubicBezTo>
                    <a:pt x="7649" y="15489"/>
                    <a:pt x="8551" y="15334"/>
                    <a:pt x="9410" y="15035"/>
                  </a:cubicBezTo>
                  <a:cubicBezTo>
                    <a:pt x="10120" y="14792"/>
                    <a:pt x="10796" y="14446"/>
                    <a:pt x="11402" y="14013"/>
                  </a:cubicBezTo>
                  <a:cubicBezTo>
                    <a:pt x="11957" y="13631"/>
                    <a:pt x="12459" y="13181"/>
                    <a:pt x="12893" y="12678"/>
                  </a:cubicBezTo>
                  <a:cubicBezTo>
                    <a:pt x="13378" y="12124"/>
                    <a:pt x="13794" y="11483"/>
                    <a:pt x="14088" y="10807"/>
                  </a:cubicBezTo>
                  <a:cubicBezTo>
                    <a:pt x="14140" y="10686"/>
                    <a:pt x="14192" y="10564"/>
                    <a:pt x="14244" y="10443"/>
                  </a:cubicBezTo>
                  <a:cubicBezTo>
                    <a:pt x="14435" y="9941"/>
                    <a:pt x="14573" y="9421"/>
                    <a:pt x="14660" y="8884"/>
                  </a:cubicBezTo>
                  <a:cubicBezTo>
                    <a:pt x="14799" y="8138"/>
                    <a:pt x="14833" y="7376"/>
                    <a:pt x="14781" y="6614"/>
                  </a:cubicBezTo>
                  <a:cubicBezTo>
                    <a:pt x="14747" y="6076"/>
                    <a:pt x="14660" y="5522"/>
                    <a:pt x="14521" y="5002"/>
                  </a:cubicBezTo>
                  <a:cubicBezTo>
                    <a:pt x="14400" y="4499"/>
                    <a:pt x="14227" y="4014"/>
                    <a:pt x="14002" y="3546"/>
                  </a:cubicBezTo>
                  <a:cubicBezTo>
                    <a:pt x="13776" y="3079"/>
                    <a:pt x="13499" y="2628"/>
                    <a:pt x="13170" y="2229"/>
                  </a:cubicBezTo>
                  <a:cubicBezTo>
                    <a:pt x="12563" y="1467"/>
                    <a:pt x="11766" y="878"/>
                    <a:pt x="10865" y="497"/>
                  </a:cubicBezTo>
                  <a:cubicBezTo>
                    <a:pt x="10172" y="219"/>
                    <a:pt x="9427" y="63"/>
                    <a:pt x="8682" y="11"/>
                  </a:cubicBezTo>
                  <a:cubicBezTo>
                    <a:pt x="8544" y="4"/>
                    <a:pt x="8406" y="1"/>
                    <a:pt x="8267" y="1"/>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8" name="Google Shape;548;p28"/>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9" name="Google Shape;549;p28"/>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0" name="Google Shape;550;p28"/>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1" name="Google Shape;551;p28"/>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2" name="Google Shape;552;p28"/>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3" name="Google Shape;553;p28"/>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4" name="Google Shape;554;p28"/>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5" name="Google Shape;555;p28"/>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6" name="Google Shape;556;p28"/>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7" name="Google Shape;557;p28"/>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8" name="Google Shape;558;p28"/>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9" name="Google Shape;559;p28"/>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0" name="Google Shape;560;p28"/>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561" name="Google Shape;561;p28"/>
          <p:cNvGrpSpPr/>
          <p:nvPr/>
        </p:nvGrpSpPr>
        <p:grpSpPr>
          <a:xfrm>
            <a:off x="1348578" y="2519003"/>
            <a:ext cx="1135179" cy="1113583"/>
            <a:chOff x="5928525" y="2460925"/>
            <a:chExt cx="432350" cy="424125"/>
          </a:xfrm>
        </p:grpSpPr>
        <p:sp>
          <p:nvSpPr>
            <p:cNvPr id="562" name="Google Shape;562;p28"/>
            <p:cNvSpPr/>
            <p:nvPr/>
          </p:nvSpPr>
          <p:spPr>
            <a:xfrm>
              <a:off x="5928525" y="2463250"/>
              <a:ext cx="370850" cy="387250"/>
            </a:xfrm>
            <a:custGeom>
              <a:avLst/>
              <a:gdLst/>
              <a:ahLst/>
              <a:cxnLst/>
              <a:rect l="l" t="t" r="r" b="b"/>
              <a:pathLst>
                <a:path w="14834" h="15490" extrusionOk="0">
                  <a:moveTo>
                    <a:pt x="8267" y="1"/>
                  </a:moveTo>
                  <a:cubicBezTo>
                    <a:pt x="6410" y="1"/>
                    <a:pt x="4556" y="640"/>
                    <a:pt x="3362" y="1640"/>
                  </a:cubicBezTo>
                  <a:cubicBezTo>
                    <a:pt x="3293" y="1675"/>
                    <a:pt x="3189" y="1814"/>
                    <a:pt x="3120" y="1848"/>
                  </a:cubicBezTo>
                  <a:cubicBezTo>
                    <a:pt x="867" y="3373"/>
                    <a:pt x="0" y="6440"/>
                    <a:pt x="156" y="9143"/>
                  </a:cubicBezTo>
                  <a:cubicBezTo>
                    <a:pt x="243" y="11812"/>
                    <a:pt x="1699" y="13978"/>
                    <a:pt x="3951" y="14948"/>
                  </a:cubicBezTo>
                  <a:cubicBezTo>
                    <a:pt x="4506" y="15174"/>
                    <a:pt x="5095" y="15330"/>
                    <a:pt x="5684" y="15416"/>
                  </a:cubicBezTo>
                  <a:cubicBezTo>
                    <a:pt x="6036" y="15465"/>
                    <a:pt x="6391" y="15489"/>
                    <a:pt x="6746" y="15489"/>
                  </a:cubicBezTo>
                  <a:cubicBezTo>
                    <a:pt x="7649" y="15489"/>
                    <a:pt x="8551" y="15334"/>
                    <a:pt x="9410" y="15035"/>
                  </a:cubicBezTo>
                  <a:cubicBezTo>
                    <a:pt x="10120" y="14792"/>
                    <a:pt x="10796" y="14446"/>
                    <a:pt x="11402" y="14013"/>
                  </a:cubicBezTo>
                  <a:cubicBezTo>
                    <a:pt x="11957" y="13631"/>
                    <a:pt x="12459" y="13181"/>
                    <a:pt x="12893" y="12678"/>
                  </a:cubicBezTo>
                  <a:cubicBezTo>
                    <a:pt x="13378" y="12124"/>
                    <a:pt x="13794" y="11483"/>
                    <a:pt x="14088" y="10807"/>
                  </a:cubicBezTo>
                  <a:cubicBezTo>
                    <a:pt x="14140" y="10686"/>
                    <a:pt x="14192" y="10564"/>
                    <a:pt x="14244" y="10443"/>
                  </a:cubicBezTo>
                  <a:cubicBezTo>
                    <a:pt x="14435" y="9941"/>
                    <a:pt x="14573" y="9421"/>
                    <a:pt x="14660" y="8884"/>
                  </a:cubicBezTo>
                  <a:cubicBezTo>
                    <a:pt x="14799" y="8138"/>
                    <a:pt x="14833" y="7376"/>
                    <a:pt x="14781" y="6614"/>
                  </a:cubicBezTo>
                  <a:cubicBezTo>
                    <a:pt x="14747" y="6076"/>
                    <a:pt x="14660" y="5522"/>
                    <a:pt x="14521" y="5002"/>
                  </a:cubicBezTo>
                  <a:cubicBezTo>
                    <a:pt x="14400" y="4499"/>
                    <a:pt x="14227" y="4014"/>
                    <a:pt x="14002" y="3546"/>
                  </a:cubicBezTo>
                  <a:cubicBezTo>
                    <a:pt x="13776" y="3079"/>
                    <a:pt x="13499" y="2628"/>
                    <a:pt x="13170" y="2229"/>
                  </a:cubicBezTo>
                  <a:cubicBezTo>
                    <a:pt x="12563" y="1467"/>
                    <a:pt x="11766" y="878"/>
                    <a:pt x="10865" y="497"/>
                  </a:cubicBezTo>
                  <a:cubicBezTo>
                    <a:pt x="10172" y="219"/>
                    <a:pt x="9427" y="63"/>
                    <a:pt x="8682" y="11"/>
                  </a:cubicBezTo>
                  <a:cubicBezTo>
                    <a:pt x="8544" y="4"/>
                    <a:pt x="8406" y="1"/>
                    <a:pt x="8267" y="1"/>
                  </a:cubicBezTo>
                  <a:close/>
                </a:path>
              </a:pathLst>
            </a:custGeom>
            <a:solidFill>
              <a:srgbClr val="00B050"/>
            </a:solid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563" name="Google Shape;563;p28"/>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4" name="Google Shape;564;p28"/>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5" name="Google Shape;565;p28"/>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6" name="Google Shape;566;p28"/>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7" name="Google Shape;567;p28"/>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8" name="Google Shape;568;p28"/>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9" name="Google Shape;569;p28"/>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0" name="Google Shape;570;p28"/>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1" name="Google Shape;571;p28"/>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2" name="Google Shape;572;p28"/>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3" name="Google Shape;573;p28"/>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4" name="Google Shape;574;p28"/>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5" name="Google Shape;575;p28"/>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pic>
        <p:nvPicPr>
          <p:cNvPr id="5" name="Picture 4">
            <a:extLst>
              <a:ext uri="{FF2B5EF4-FFF2-40B4-BE49-F238E27FC236}">
                <a16:creationId xmlns:a16="http://schemas.microsoft.com/office/drawing/2014/main" id="{539AB935-9A0F-45C0-8F53-1297E484F6E8}"/>
              </a:ext>
            </a:extLst>
          </p:cNvPr>
          <p:cNvPicPr>
            <a:picLocks noChangeAspect="1"/>
          </p:cNvPicPr>
          <p:nvPr/>
        </p:nvPicPr>
        <p:blipFill>
          <a:blip r:embed="rId3"/>
          <a:stretch>
            <a:fillRect/>
          </a:stretch>
        </p:blipFill>
        <p:spPr>
          <a:xfrm>
            <a:off x="1546646" y="4563482"/>
            <a:ext cx="594629" cy="594629"/>
          </a:xfrm>
          <a:prstGeom prst="rect">
            <a:avLst/>
          </a:prstGeom>
        </p:spPr>
      </p:pic>
      <p:pic>
        <p:nvPicPr>
          <p:cNvPr id="7" name="Picture 6">
            <a:extLst>
              <a:ext uri="{FF2B5EF4-FFF2-40B4-BE49-F238E27FC236}">
                <a16:creationId xmlns:a16="http://schemas.microsoft.com/office/drawing/2014/main" id="{7D59C86C-C39E-4BEC-AEC1-B5AA64F5FE26}"/>
              </a:ext>
            </a:extLst>
          </p:cNvPr>
          <p:cNvPicPr>
            <a:picLocks noChangeAspect="1"/>
          </p:cNvPicPr>
          <p:nvPr/>
        </p:nvPicPr>
        <p:blipFill>
          <a:blip r:embed="rId4"/>
          <a:stretch>
            <a:fillRect/>
          </a:stretch>
        </p:blipFill>
        <p:spPr>
          <a:xfrm>
            <a:off x="1526553" y="2743693"/>
            <a:ext cx="620591" cy="620591"/>
          </a:xfrm>
          <a:prstGeom prst="rect">
            <a:avLst/>
          </a:prstGeom>
        </p:spPr>
      </p:pic>
      <p:sp>
        <p:nvSpPr>
          <p:cNvPr id="114" name="Google Shape;595;p28">
            <a:extLst>
              <a:ext uri="{FF2B5EF4-FFF2-40B4-BE49-F238E27FC236}">
                <a16:creationId xmlns:a16="http://schemas.microsoft.com/office/drawing/2014/main" id="{F4711FE0-4FCC-4FB6-8860-FD89703F8B15}"/>
              </a:ext>
            </a:extLst>
          </p:cNvPr>
          <p:cNvSpPr txBox="1">
            <a:spLocks/>
          </p:cNvSpPr>
          <p:nvPr/>
        </p:nvSpPr>
        <p:spPr>
          <a:xfrm>
            <a:off x="1181619" y="2120013"/>
            <a:ext cx="1362400" cy="466873"/>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Londrina Shadow"/>
              <a:buNone/>
              <a:defRPr sz="2400" b="0" i="0" u="none" strike="noStrike" cap="none">
                <a:solidFill>
                  <a:schemeClr val="dk1"/>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2pPr>
            <a:lvl3pPr marR="0" lvl="2"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3pPr>
            <a:lvl4pPr marR="0" lvl="3"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4pPr>
            <a:lvl5pPr marR="0" lvl="4"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5pPr>
            <a:lvl6pPr marR="0" lvl="5"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6pPr>
            <a:lvl7pPr marR="0" lvl="6"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7pPr>
            <a:lvl8pPr marR="0" lvl="7"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8pPr>
            <a:lvl9pPr marR="0" lvl="8"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9pPr>
          </a:lstStyle>
          <a:p>
            <a:r>
              <a:rPr lang="en-US" sz="2133" dirty="0"/>
              <a:t>Email</a:t>
            </a:r>
          </a:p>
        </p:txBody>
      </p:sp>
      <p:sp>
        <p:nvSpPr>
          <p:cNvPr id="115" name="Google Shape;595;p28">
            <a:extLst>
              <a:ext uri="{FF2B5EF4-FFF2-40B4-BE49-F238E27FC236}">
                <a16:creationId xmlns:a16="http://schemas.microsoft.com/office/drawing/2014/main" id="{C1392821-BB78-48CF-80DF-3F653FAADF2B}"/>
              </a:ext>
            </a:extLst>
          </p:cNvPr>
          <p:cNvSpPr txBox="1">
            <a:spLocks/>
          </p:cNvSpPr>
          <p:nvPr/>
        </p:nvSpPr>
        <p:spPr>
          <a:xfrm>
            <a:off x="1301002" y="5515541"/>
            <a:ext cx="1362400" cy="466873"/>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600"/>
              <a:buFont typeface="Londrina Shadow"/>
              <a:buNone/>
              <a:defRPr sz="2400" b="0" i="0" u="none" strike="noStrike" cap="none">
                <a:solidFill>
                  <a:schemeClr val="dk1"/>
                </a:solidFill>
                <a:latin typeface="Londrina Solid"/>
                <a:ea typeface="Londrina Solid"/>
                <a:cs typeface="Londrina Solid"/>
                <a:sym typeface="Londrina Solid"/>
              </a:defRPr>
            </a:lvl1pPr>
            <a:lvl2pPr marR="0" lvl="1"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2pPr>
            <a:lvl3pPr marR="0" lvl="2"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3pPr>
            <a:lvl4pPr marR="0" lvl="3"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4pPr>
            <a:lvl5pPr marR="0" lvl="4"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5pPr>
            <a:lvl6pPr marR="0" lvl="5"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6pPr>
            <a:lvl7pPr marR="0" lvl="6"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7pPr>
            <a:lvl8pPr marR="0" lvl="7"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8pPr>
            <a:lvl9pPr marR="0" lvl="8" algn="ctr" rtl="0">
              <a:lnSpc>
                <a:spcPct val="100000"/>
              </a:lnSpc>
              <a:spcBef>
                <a:spcPts val="0"/>
              </a:spcBef>
              <a:spcAft>
                <a:spcPts val="0"/>
              </a:spcAft>
              <a:buClr>
                <a:schemeClr val="dk1"/>
              </a:buClr>
              <a:buSzPts val="1600"/>
              <a:buFont typeface="Londrina Shadow"/>
              <a:buNone/>
              <a:defRPr sz="1600" b="1" i="0" u="none" strike="noStrike" cap="none">
                <a:solidFill>
                  <a:schemeClr val="dk1"/>
                </a:solidFill>
                <a:latin typeface="Londrina Shadow"/>
                <a:ea typeface="Londrina Shadow"/>
                <a:cs typeface="Londrina Shadow"/>
                <a:sym typeface="Londrina Shadow"/>
              </a:defRPr>
            </a:lvl9pPr>
          </a:lstStyle>
          <a:p>
            <a:r>
              <a:rPr lang="en-US" sz="2133" dirty="0"/>
              <a:t>Database</a:t>
            </a:r>
          </a:p>
        </p:txBody>
      </p:sp>
      <p:sp>
        <p:nvSpPr>
          <p:cNvPr id="124" name="Google Shape;1126;p41">
            <a:extLst>
              <a:ext uri="{FF2B5EF4-FFF2-40B4-BE49-F238E27FC236}">
                <a16:creationId xmlns:a16="http://schemas.microsoft.com/office/drawing/2014/main" id="{B6EFDE75-89C1-4523-BF5F-F63CDBD53655}"/>
              </a:ext>
            </a:extLst>
          </p:cNvPr>
          <p:cNvSpPr/>
          <p:nvPr/>
        </p:nvSpPr>
        <p:spPr>
          <a:xfrm rot="5400000">
            <a:off x="4313098" y="4347349"/>
            <a:ext cx="96193" cy="124651"/>
          </a:xfrm>
          <a:custGeom>
            <a:avLst/>
            <a:gdLst/>
            <a:ahLst/>
            <a:cxnLst/>
            <a:rect l="l" t="t" r="r" b="b"/>
            <a:pathLst>
              <a:path w="1387" h="1474" fill="none" extrusionOk="0">
                <a:moveTo>
                  <a:pt x="0" y="1"/>
                </a:moveTo>
                <a:cubicBezTo>
                  <a:pt x="416" y="469"/>
                  <a:pt x="901" y="867"/>
                  <a:pt x="1369" y="1456"/>
                </a:cubicBezTo>
                <a:lnTo>
                  <a:pt x="1387" y="1474"/>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125" name="Google Shape;1127;p41">
            <a:extLst>
              <a:ext uri="{FF2B5EF4-FFF2-40B4-BE49-F238E27FC236}">
                <a16:creationId xmlns:a16="http://schemas.microsoft.com/office/drawing/2014/main" id="{0906C712-BCEE-42E5-AE91-C82B1B5DEDFF}"/>
              </a:ext>
            </a:extLst>
          </p:cNvPr>
          <p:cNvGrpSpPr/>
          <p:nvPr/>
        </p:nvGrpSpPr>
        <p:grpSpPr>
          <a:xfrm>
            <a:off x="3286961" y="3531855"/>
            <a:ext cx="2299296" cy="918757"/>
            <a:chOff x="2300424" y="3082576"/>
            <a:chExt cx="1433208" cy="743649"/>
          </a:xfrm>
          <a:solidFill>
            <a:srgbClr val="FF3399"/>
          </a:solidFill>
        </p:grpSpPr>
        <p:sp>
          <p:nvSpPr>
            <p:cNvPr id="126" name="Google Shape;1128;p41">
              <a:extLst>
                <a:ext uri="{FF2B5EF4-FFF2-40B4-BE49-F238E27FC236}">
                  <a16:creationId xmlns:a16="http://schemas.microsoft.com/office/drawing/2014/main" id="{3B09C50D-2DD8-43ED-A090-F2DD97404E05}"/>
                </a:ext>
              </a:extLst>
            </p:cNvPr>
            <p:cNvSpPr/>
            <p:nvPr/>
          </p:nvSpPr>
          <p:spPr>
            <a:xfrm rot="5400000">
              <a:off x="2740567" y="2736928"/>
              <a:ext cx="646338" cy="1337633"/>
            </a:xfrm>
            <a:custGeom>
              <a:avLst/>
              <a:gdLst/>
              <a:ahLst/>
              <a:cxnLst/>
              <a:rect l="l" t="t" r="r" b="b"/>
              <a:pathLst>
                <a:path w="12426" h="21090" extrusionOk="0">
                  <a:moveTo>
                    <a:pt x="6378" y="1"/>
                  </a:moveTo>
                  <a:cubicBezTo>
                    <a:pt x="5147" y="469"/>
                    <a:pt x="4160" y="1595"/>
                    <a:pt x="3085" y="2479"/>
                  </a:cubicBezTo>
                  <a:cubicBezTo>
                    <a:pt x="2132" y="3241"/>
                    <a:pt x="833" y="3952"/>
                    <a:pt x="53" y="4905"/>
                  </a:cubicBezTo>
                  <a:cubicBezTo>
                    <a:pt x="53" y="6638"/>
                    <a:pt x="243" y="8058"/>
                    <a:pt x="174" y="9774"/>
                  </a:cubicBezTo>
                  <a:cubicBezTo>
                    <a:pt x="122" y="12616"/>
                    <a:pt x="1" y="15406"/>
                    <a:pt x="122" y="18195"/>
                  </a:cubicBezTo>
                  <a:cubicBezTo>
                    <a:pt x="174" y="19097"/>
                    <a:pt x="53" y="20396"/>
                    <a:pt x="122" y="20985"/>
                  </a:cubicBezTo>
                  <a:lnTo>
                    <a:pt x="226" y="21089"/>
                  </a:lnTo>
                  <a:cubicBezTo>
                    <a:pt x="1006" y="20154"/>
                    <a:pt x="2149" y="19599"/>
                    <a:pt x="3085" y="18837"/>
                  </a:cubicBezTo>
                  <a:cubicBezTo>
                    <a:pt x="4142" y="17970"/>
                    <a:pt x="5147" y="16844"/>
                    <a:pt x="6378" y="16359"/>
                  </a:cubicBezTo>
                  <a:cubicBezTo>
                    <a:pt x="8145" y="17138"/>
                    <a:pt x="9808" y="19027"/>
                    <a:pt x="11351" y="20258"/>
                  </a:cubicBezTo>
                  <a:cubicBezTo>
                    <a:pt x="11628" y="20483"/>
                    <a:pt x="11888" y="20760"/>
                    <a:pt x="12113" y="21055"/>
                  </a:cubicBezTo>
                  <a:lnTo>
                    <a:pt x="12338" y="20985"/>
                  </a:lnTo>
                  <a:cubicBezTo>
                    <a:pt x="12269" y="20379"/>
                    <a:pt x="12390" y="19079"/>
                    <a:pt x="12338" y="18195"/>
                  </a:cubicBezTo>
                  <a:lnTo>
                    <a:pt x="12338" y="17953"/>
                  </a:lnTo>
                  <a:cubicBezTo>
                    <a:pt x="12286" y="16896"/>
                    <a:pt x="12286" y="15822"/>
                    <a:pt x="12286" y="14764"/>
                  </a:cubicBezTo>
                  <a:cubicBezTo>
                    <a:pt x="12304" y="13950"/>
                    <a:pt x="12321" y="13170"/>
                    <a:pt x="12338" y="12321"/>
                  </a:cubicBezTo>
                  <a:cubicBezTo>
                    <a:pt x="12356" y="11472"/>
                    <a:pt x="12373" y="10623"/>
                    <a:pt x="12390" y="9774"/>
                  </a:cubicBezTo>
                  <a:lnTo>
                    <a:pt x="12390" y="9653"/>
                  </a:lnTo>
                  <a:cubicBezTo>
                    <a:pt x="12425" y="8665"/>
                    <a:pt x="12408" y="7712"/>
                    <a:pt x="12373" y="6742"/>
                  </a:cubicBezTo>
                  <a:cubicBezTo>
                    <a:pt x="12356" y="6135"/>
                    <a:pt x="12338" y="5529"/>
                    <a:pt x="12338" y="4922"/>
                  </a:cubicBezTo>
                  <a:cubicBezTo>
                    <a:pt x="12200" y="4472"/>
                    <a:pt x="11749" y="4177"/>
                    <a:pt x="11333" y="3900"/>
                  </a:cubicBezTo>
                  <a:cubicBezTo>
                    <a:pt x="9808" y="2669"/>
                    <a:pt x="8162" y="781"/>
                    <a:pt x="6378" y="1"/>
                  </a:cubicBezTo>
                  <a:close/>
                </a:path>
              </a:pathLst>
            </a:custGeom>
            <a:grp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27" name="Google Shape;1129;p41">
              <a:extLst>
                <a:ext uri="{FF2B5EF4-FFF2-40B4-BE49-F238E27FC236}">
                  <a16:creationId xmlns:a16="http://schemas.microsoft.com/office/drawing/2014/main" id="{A216841E-9A05-42AB-8D36-22C9EC8F0759}"/>
                </a:ext>
              </a:extLst>
            </p:cNvPr>
            <p:cNvSpPr/>
            <p:nvPr/>
          </p:nvSpPr>
          <p:spPr>
            <a:xfrm rot="5400000">
              <a:off x="3412109" y="3094624"/>
              <a:ext cx="330867" cy="312178"/>
            </a:xfrm>
            <a:custGeom>
              <a:avLst/>
              <a:gdLst/>
              <a:ahLst/>
              <a:cxnLst/>
              <a:rect l="l" t="t" r="r" b="b"/>
              <a:pathLst>
                <a:path w="6361" h="4922" fill="none" extrusionOk="0">
                  <a:moveTo>
                    <a:pt x="6360" y="1"/>
                  </a:moveTo>
                  <a:lnTo>
                    <a:pt x="6326" y="18"/>
                  </a:lnTo>
                  <a:cubicBezTo>
                    <a:pt x="5095" y="486"/>
                    <a:pt x="4090" y="1612"/>
                    <a:pt x="3033" y="2496"/>
                  </a:cubicBezTo>
                  <a:cubicBezTo>
                    <a:pt x="2080" y="3258"/>
                    <a:pt x="781" y="3969"/>
                    <a:pt x="1" y="492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8" name="Google Shape;1130;p41">
              <a:extLst>
                <a:ext uri="{FF2B5EF4-FFF2-40B4-BE49-F238E27FC236}">
                  <a16:creationId xmlns:a16="http://schemas.microsoft.com/office/drawing/2014/main" id="{2617D548-EFA7-4DE5-9FBC-D2B2DCA1C62F}"/>
                </a:ext>
              </a:extLst>
            </p:cNvPr>
            <p:cNvSpPr/>
            <p:nvPr/>
          </p:nvSpPr>
          <p:spPr>
            <a:xfrm rot="5400000">
              <a:off x="3419927" y="3410679"/>
              <a:ext cx="311934" cy="315476"/>
            </a:xfrm>
            <a:custGeom>
              <a:avLst/>
              <a:gdLst/>
              <a:ahLst/>
              <a:cxnLst/>
              <a:rect l="l" t="t" r="r" b="b"/>
              <a:pathLst>
                <a:path w="5997" h="4974" fill="none" extrusionOk="0">
                  <a:moveTo>
                    <a:pt x="1" y="1"/>
                  </a:moveTo>
                  <a:lnTo>
                    <a:pt x="36" y="18"/>
                  </a:lnTo>
                  <a:cubicBezTo>
                    <a:pt x="1803" y="798"/>
                    <a:pt x="3466" y="2686"/>
                    <a:pt x="4991" y="3917"/>
                  </a:cubicBezTo>
                  <a:cubicBezTo>
                    <a:pt x="5390" y="4194"/>
                    <a:pt x="5858" y="4489"/>
                    <a:pt x="5996" y="4939"/>
                  </a:cubicBezTo>
                  <a:cubicBezTo>
                    <a:pt x="5996" y="4956"/>
                    <a:pt x="5996" y="4956"/>
                    <a:pt x="5996" y="4974"/>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9" name="Google Shape;1131;p41">
              <a:extLst>
                <a:ext uri="{FF2B5EF4-FFF2-40B4-BE49-F238E27FC236}">
                  <a16:creationId xmlns:a16="http://schemas.microsoft.com/office/drawing/2014/main" id="{799BCF55-1931-4A2D-AF4B-CAB9F6F3AC16}"/>
                </a:ext>
              </a:extLst>
            </p:cNvPr>
            <p:cNvSpPr/>
            <p:nvPr/>
          </p:nvSpPr>
          <p:spPr>
            <a:xfrm rot="5400000">
              <a:off x="2383176" y="3103187"/>
              <a:ext cx="323637" cy="302284"/>
            </a:xfrm>
            <a:custGeom>
              <a:avLst/>
              <a:gdLst/>
              <a:ahLst/>
              <a:cxnLst/>
              <a:rect l="l" t="t" r="r" b="b"/>
              <a:pathLst>
                <a:path w="6222" h="4766" fill="none" extrusionOk="0">
                  <a:moveTo>
                    <a:pt x="6221" y="0"/>
                  </a:moveTo>
                  <a:cubicBezTo>
                    <a:pt x="6204" y="0"/>
                    <a:pt x="6204" y="0"/>
                    <a:pt x="6187" y="18"/>
                  </a:cubicBezTo>
                  <a:cubicBezTo>
                    <a:pt x="4956" y="503"/>
                    <a:pt x="3951" y="1612"/>
                    <a:pt x="2894" y="2496"/>
                  </a:cubicBezTo>
                  <a:cubicBezTo>
                    <a:pt x="1958" y="3258"/>
                    <a:pt x="815" y="3813"/>
                    <a:pt x="35" y="4731"/>
                  </a:cubicBezTo>
                  <a:lnTo>
                    <a:pt x="0" y="476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0" name="Google Shape;1132;p41">
              <a:extLst>
                <a:ext uri="{FF2B5EF4-FFF2-40B4-BE49-F238E27FC236}">
                  <a16:creationId xmlns:a16="http://schemas.microsoft.com/office/drawing/2014/main" id="{9429CF23-E725-4075-92E6-C8B790BEF136}"/>
                </a:ext>
              </a:extLst>
            </p:cNvPr>
            <p:cNvSpPr/>
            <p:nvPr/>
          </p:nvSpPr>
          <p:spPr>
            <a:xfrm rot="5400000">
              <a:off x="2381892" y="3410140"/>
              <a:ext cx="311934" cy="316554"/>
            </a:xfrm>
            <a:custGeom>
              <a:avLst/>
              <a:gdLst/>
              <a:ahLst/>
              <a:cxnLst/>
              <a:rect l="l" t="t" r="r" b="b"/>
              <a:pathLst>
                <a:path w="5997" h="4991" fill="none" extrusionOk="0">
                  <a:moveTo>
                    <a:pt x="1" y="0"/>
                  </a:moveTo>
                  <a:lnTo>
                    <a:pt x="36" y="18"/>
                  </a:lnTo>
                  <a:cubicBezTo>
                    <a:pt x="1803" y="797"/>
                    <a:pt x="3466" y="2686"/>
                    <a:pt x="4991" y="3917"/>
                  </a:cubicBezTo>
                  <a:cubicBezTo>
                    <a:pt x="5286" y="4142"/>
                    <a:pt x="5546" y="4419"/>
                    <a:pt x="5771" y="4714"/>
                  </a:cubicBezTo>
                  <a:lnTo>
                    <a:pt x="5927" y="4887"/>
                  </a:lnTo>
                  <a:lnTo>
                    <a:pt x="5996" y="4991"/>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1" name="Google Shape;1133;p41">
              <a:extLst>
                <a:ext uri="{FF2B5EF4-FFF2-40B4-BE49-F238E27FC236}">
                  <a16:creationId xmlns:a16="http://schemas.microsoft.com/office/drawing/2014/main" id="{8F668455-50AF-492B-AAB4-3F86A0C0CFA6}"/>
                </a:ext>
              </a:extLst>
            </p:cNvPr>
            <p:cNvSpPr/>
            <p:nvPr/>
          </p:nvSpPr>
          <p:spPr>
            <a:xfrm rot="5400000">
              <a:off x="2596111" y="3526154"/>
              <a:ext cx="5462" cy="394630"/>
            </a:xfrm>
            <a:custGeom>
              <a:avLst/>
              <a:gdLst/>
              <a:ahLst/>
              <a:cxnLst/>
              <a:rect l="l" t="t" r="r" b="b"/>
              <a:pathLst>
                <a:path w="105" h="6222" fill="none" extrusionOk="0">
                  <a:moveTo>
                    <a:pt x="17" y="0"/>
                  </a:moveTo>
                  <a:cubicBezTo>
                    <a:pt x="0" y="1075"/>
                    <a:pt x="17" y="2132"/>
                    <a:pt x="52" y="3206"/>
                  </a:cubicBezTo>
                  <a:lnTo>
                    <a:pt x="52" y="3431"/>
                  </a:lnTo>
                  <a:cubicBezTo>
                    <a:pt x="104" y="4333"/>
                    <a:pt x="0" y="5632"/>
                    <a:pt x="52" y="6221"/>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2" name="Google Shape;1134;p41">
              <a:extLst>
                <a:ext uri="{FF2B5EF4-FFF2-40B4-BE49-F238E27FC236}">
                  <a16:creationId xmlns:a16="http://schemas.microsoft.com/office/drawing/2014/main" id="{5B0931E6-8BBA-4D18-AEE7-8DDC7FBE834E}"/>
                </a:ext>
              </a:extLst>
            </p:cNvPr>
            <p:cNvSpPr/>
            <p:nvPr/>
          </p:nvSpPr>
          <p:spPr>
            <a:xfrm rot="5400000">
              <a:off x="3112837" y="3404872"/>
              <a:ext cx="7282" cy="640783"/>
            </a:xfrm>
            <a:custGeom>
              <a:avLst/>
              <a:gdLst/>
              <a:ahLst/>
              <a:cxnLst/>
              <a:rect l="l" t="t" r="r" b="b"/>
              <a:pathLst>
                <a:path w="140" h="10103" fill="none" extrusionOk="0">
                  <a:moveTo>
                    <a:pt x="52" y="0"/>
                  </a:moveTo>
                  <a:lnTo>
                    <a:pt x="52" y="260"/>
                  </a:lnTo>
                  <a:cubicBezTo>
                    <a:pt x="52" y="884"/>
                    <a:pt x="70" y="1473"/>
                    <a:pt x="87" y="2080"/>
                  </a:cubicBezTo>
                  <a:cubicBezTo>
                    <a:pt x="104" y="3050"/>
                    <a:pt x="139" y="4003"/>
                    <a:pt x="104" y="4991"/>
                  </a:cubicBezTo>
                  <a:lnTo>
                    <a:pt x="104" y="5112"/>
                  </a:lnTo>
                  <a:cubicBezTo>
                    <a:pt x="87" y="5961"/>
                    <a:pt x="70" y="6810"/>
                    <a:pt x="52" y="7659"/>
                  </a:cubicBezTo>
                  <a:cubicBezTo>
                    <a:pt x="35" y="8508"/>
                    <a:pt x="0" y="9288"/>
                    <a:pt x="0" y="1010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3" name="Google Shape;1135;p41">
              <a:extLst>
                <a:ext uri="{FF2B5EF4-FFF2-40B4-BE49-F238E27FC236}">
                  <a16:creationId xmlns:a16="http://schemas.microsoft.com/office/drawing/2014/main" id="{7AC8F2E3-6A41-4B74-B28B-38E7E01694BF}"/>
                </a:ext>
              </a:extLst>
            </p:cNvPr>
            <p:cNvSpPr/>
            <p:nvPr/>
          </p:nvSpPr>
          <p:spPr>
            <a:xfrm rot="5400000">
              <a:off x="3306766" y="3696122"/>
              <a:ext cx="101897" cy="158309"/>
            </a:xfrm>
            <a:custGeom>
              <a:avLst/>
              <a:gdLst/>
              <a:ahLst/>
              <a:cxnLst/>
              <a:rect l="l" t="t" r="r" b="b"/>
              <a:pathLst>
                <a:path w="1959" h="2496" fill="none" extrusionOk="0">
                  <a:moveTo>
                    <a:pt x="0" y="0"/>
                  </a:moveTo>
                  <a:cubicBezTo>
                    <a:pt x="797" y="971"/>
                    <a:pt x="1265" y="1872"/>
                    <a:pt x="1958" y="2495"/>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4" name="Google Shape;1136;p41">
              <a:extLst>
                <a:ext uri="{FF2B5EF4-FFF2-40B4-BE49-F238E27FC236}">
                  <a16:creationId xmlns:a16="http://schemas.microsoft.com/office/drawing/2014/main" id="{E7463A4D-F28E-48D0-BF65-1D5DFB5FE0E4}"/>
                </a:ext>
              </a:extLst>
            </p:cNvPr>
            <p:cNvSpPr/>
            <p:nvPr/>
          </p:nvSpPr>
          <p:spPr>
            <a:xfrm rot="5400000">
              <a:off x="2718904" y="3380644"/>
              <a:ext cx="22575" cy="859536"/>
            </a:xfrm>
            <a:custGeom>
              <a:avLst/>
              <a:gdLst/>
              <a:ahLst/>
              <a:cxnLst/>
              <a:rect l="l" t="t" r="r" b="b"/>
              <a:pathLst>
                <a:path w="434" h="13552" fill="none" extrusionOk="0">
                  <a:moveTo>
                    <a:pt x="434" y="1"/>
                  </a:moveTo>
                  <a:cubicBezTo>
                    <a:pt x="417" y="867"/>
                    <a:pt x="434" y="1751"/>
                    <a:pt x="434" y="2600"/>
                  </a:cubicBezTo>
                  <a:cubicBezTo>
                    <a:pt x="434" y="2877"/>
                    <a:pt x="417" y="3137"/>
                    <a:pt x="417" y="3415"/>
                  </a:cubicBezTo>
                  <a:cubicBezTo>
                    <a:pt x="399" y="4056"/>
                    <a:pt x="399" y="4697"/>
                    <a:pt x="382" y="5338"/>
                  </a:cubicBezTo>
                  <a:cubicBezTo>
                    <a:pt x="382" y="6274"/>
                    <a:pt x="382" y="7209"/>
                    <a:pt x="347" y="8145"/>
                  </a:cubicBezTo>
                  <a:cubicBezTo>
                    <a:pt x="330" y="8942"/>
                    <a:pt x="313" y="9722"/>
                    <a:pt x="261" y="10519"/>
                  </a:cubicBezTo>
                  <a:cubicBezTo>
                    <a:pt x="261" y="10640"/>
                    <a:pt x="243" y="10762"/>
                    <a:pt x="226" y="10883"/>
                  </a:cubicBezTo>
                  <a:cubicBezTo>
                    <a:pt x="174" y="11784"/>
                    <a:pt x="53" y="12668"/>
                    <a:pt x="1" y="1355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5" name="Google Shape;1137;p41">
              <a:extLst>
                <a:ext uri="{FF2B5EF4-FFF2-40B4-BE49-F238E27FC236}">
                  <a16:creationId xmlns:a16="http://schemas.microsoft.com/office/drawing/2014/main" id="{D1D5D0D1-49DC-4C1F-9611-2B936301E8F7}"/>
                </a:ext>
              </a:extLst>
            </p:cNvPr>
            <p:cNvSpPr/>
            <p:nvPr/>
          </p:nvSpPr>
          <p:spPr>
            <a:xfrm rot="5400000">
              <a:off x="3216971" y="3764569"/>
              <a:ext cx="4577" cy="118732"/>
            </a:xfrm>
            <a:custGeom>
              <a:avLst/>
              <a:gdLst/>
              <a:ahLst/>
              <a:cxnLst/>
              <a:rect l="l" t="t" r="r" b="b"/>
              <a:pathLst>
                <a:path w="88" h="1872" fill="none" extrusionOk="0">
                  <a:moveTo>
                    <a:pt x="87" y="0"/>
                  </a:moveTo>
                  <a:cubicBezTo>
                    <a:pt x="35" y="624"/>
                    <a:pt x="1" y="1248"/>
                    <a:pt x="1" y="187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6" name="Google Shape;1138;p41">
              <a:extLst>
                <a:ext uri="{FF2B5EF4-FFF2-40B4-BE49-F238E27FC236}">
                  <a16:creationId xmlns:a16="http://schemas.microsoft.com/office/drawing/2014/main" id="{7EA87B87-47F2-4913-B05D-3876ED35BC3F}"/>
                </a:ext>
              </a:extLst>
            </p:cNvPr>
            <p:cNvSpPr/>
            <p:nvPr/>
          </p:nvSpPr>
          <p:spPr>
            <a:xfrm rot="5400000">
              <a:off x="3185560" y="3702250"/>
              <a:ext cx="93783" cy="145116"/>
            </a:xfrm>
            <a:custGeom>
              <a:avLst/>
              <a:gdLst/>
              <a:ahLst/>
              <a:cxnLst/>
              <a:rect l="l" t="t" r="r" b="b"/>
              <a:pathLst>
                <a:path w="1803" h="2288" fill="none" extrusionOk="0">
                  <a:moveTo>
                    <a:pt x="1" y="1"/>
                  </a:moveTo>
                  <a:cubicBezTo>
                    <a:pt x="590" y="191"/>
                    <a:pt x="1387" y="1699"/>
                    <a:pt x="1803" y="2288"/>
                  </a:cubicBezTo>
                  <a:lnTo>
                    <a:pt x="1803" y="2288"/>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7" name="Google Shape;1139;p41">
              <a:extLst>
                <a:ext uri="{FF2B5EF4-FFF2-40B4-BE49-F238E27FC236}">
                  <a16:creationId xmlns:a16="http://schemas.microsoft.com/office/drawing/2014/main" id="{65669682-0FBE-498F-8528-44B31A12CAFC}"/>
                </a:ext>
              </a:extLst>
            </p:cNvPr>
            <p:cNvSpPr/>
            <p:nvPr/>
          </p:nvSpPr>
          <p:spPr>
            <a:xfrm rot="5400000">
              <a:off x="3013871" y="3714304"/>
              <a:ext cx="86553" cy="126469"/>
            </a:xfrm>
            <a:custGeom>
              <a:avLst/>
              <a:gdLst/>
              <a:ahLst/>
              <a:cxnLst/>
              <a:rect l="l" t="t" r="r" b="b"/>
              <a:pathLst>
                <a:path w="1664" h="1994" fill="none" extrusionOk="0">
                  <a:moveTo>
                    <a:pt x="0" y="1"/>
                  </a:moveTo>
                  <a:cubicBezTo>
                    <a:pt x="416" y="295"/>
                    <a:pt x="1248" y="1266"/>
                    <a:pt x="1664" y="1993"/>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8" name="Google Shape;1140;p41">
              <a:extLst>
                <a:ext uri="{FF2B5EF4-FFF2-40B4-BE49-F238E27FC236}">
                  <a16:creationId xmlns:a16="http://schemas.microsoft.com/office/drawing/2014/main" id="{A850FF4D-47BC-4D2A-BDB0-E976F4AC5C3F}"/>
                </a:ext>
              </a:extLst>
            </p:cNvPr>
            <p:cNvSpPr/>
            <p:nvPr/>
          </p:nvSpPr>
          <p:spPr>
            <a:xfrm rot="5400000">
              <a:off x="2838691" y="3708404"/>
              <a:ext cx="92899" cy="131924"/>
            </a:xfrm>
            <a:custGeom>
              <a:avLst/>
              <a:gdLst/>
              <a:ahLst/>
              <a:cxnLst/>
              <a:rect l="l" t="t" r="r" b="b"/>
              <a:pathLst>
                <a:path w="1786" h="2080" fill="none" extrusionOk="0">
                  <a:moveTo>
                    <a:pt x="1" y="0"/>
                  </a:moveTo>
                  <a:cubicBezTo>
                    <a:pt x="399" y="173"/>
                    <a:pt x="1370" y="1542"/>
                    <a:pt x="1751" y="2045"/>
                  </a:cubicBezTo>
                  <a:lnTo>
                    <a:pt x="1786" y="2080"/>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9" name="Google Shape;1141;p41">
              <a:extLst>
                <a:ext uri="{FF2B5EF4-FFF2-40B4-BE49-F238E27FC236}">
                  <a16:creationId xmlns:a16="http://schemas.microsoft.com/office/drawing/2014/main" id="{A33D000D-4ED9-4CA0-BFA2-696BF9709A10}"/>
                </a:ext>
              </a:extLst>
            </p:cNvPr>
            <p:cNvSpPr/>
            <p:nvPr/>
          </p:nvSpPr>
          <p:spPr>
            <a:xfrm rot="5400000">
              <a:off x="2671389" y="3692458"/>
              <a:ext cx="95604" cy="153932"/>
            </a:xfrm>
            <a:custGeom>
              <a:avLst/>
              <a:gdLst/>
              <a:ahLst/>
              <a:cxnLst/>
              <a:rect l="l" t="t" r="r" b="b"/>
              <a:pathLst>
                <a:path w="1838" h="2427" fill="none" extrusionOk="0">
                  <a:moveTo>
                    <a:pt x="0" y="0"/>
                  </a:moveTo>
                  <a:lnTo>
                    <a:pt x="0" y="0"/>
                  </a:lnTo>
                  <a:cubicBezTo>
                    <a:pt x="590" y="780"/>
                    <a:pt x="1300" y="1525"/>
                    <a:pt x="1837" y="2426"/>
                  </a:cubicBezTo>
                  <a:lnTo>
                    <a:pt x="1837" y="242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0" name="Google Shape;1142;p41">
              <a:extLst>
                <a:ext uri="{FF2B5EF4-FFF2-40B4-BE49-F238E27FC236}">
                  <a16:creationId xmlns:a16="http://schemas.microsoft.com/office/drawing/2014/main" id="{A769FFF8-D838-4F5F-BE42-E3035CCA291F}"/>
                </a:ext>
              </a:extLst>
            </p:cNvPr>
            <p:cNvSpPr/>
            <p:nvPr/>
          </p:nvSpPr>
          <p:spPr>
            <a:xfrm rot="5400000">
              <a:off x="2500826" y="3719824"/>
              <a:ext cx="83900" cy="100085"/>
            </a:xfrm>
            <a:custGeom>
              <a:avLst/>
              <a:gdLst/>
              <a:ahLst/>
              <a:cxnLst/>
              <a:rect l="l" t="t" r="r" b="b"/>
              <a:pathLst>
                <a:path w="1613" h="1578" fill="none" extrusionOk="0">
                  <a:moveTo>
                    <a:pt x="1" y="0"/>
                  </a:moveTo>
                  <a:cubicBezTo>
                    <a:pt x="469" y="225"/>
                    <a:pt x="1387" y="1109"/>
                    <a:pt x="1612" y="1577"/>
                  </a:cubicBezTo>
                  <a:lnTo>
                    <a:pt x="1612" y="1577"/>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pic>
        <p:nvPicPr>
          <p:cNvPr id="142" name="Picture 141">
            <a:extLst>
              <a:ext uri="{FF2B5EF4-FFF2-40B4-BE49-F238E27FC236}">
                <a16:creationId xmlns:a16="http://schemas.microsoft.com/office/drawing/2014/main" id="{3E913C47-815B-4658-9387-DEA8E6A35E65}"/>
              </a:ext>
            </a:extLst>
          </p:cNvPr>
          <p:cNvPicPr>
            <a:picLocks noChangeAspect="1"/>
          </p:cNvPicPr>
          <p:nvPr/>
        </p:nvPicPr>
        <p:blipFill>
          <a:blip r:embed="rId5"/>
          <a:stretch>
            <a:fillRect/>
          </a:stretch>
        </p:blipFill>
        <p:spPr>
          <a:xfrm>
            <a:off x="7573627" y="5361661"/>
            <a:ext cx="1390209" cy="1390209"/>
          </a:xfrm>
          <a:prstGeom prst="rect">
            <a:avLst/>
          </a:prstGeom>
        </p:spPr>
      </p:pic>
      <p:pic>
        <p:nvPicPr>
          <p:cNvPr id="144" name="Picture 143">
            <a:extLst>
              <a:ext uri="{FF2B5EF4-FFF2-40B4-BE49-F238E27FC236}">
                <a16:creationId xmlns:a16="http://schemas.microsoft.com/office/drawing/2014/main" id="{CEEB0832-A4BF-45D4-90F5-A39AC2E29144}"/>
              </a:ext>
            </a:extLst>
          </p:cNvPr>
          <p:cNvPicPr>
            <a:picLocks noChangeAspect="1"/>
          </p:cNvPicPr>
          <p:nvPr/>
        </p:nvPicPr>
        <p:blipFill>
          <a:blip r:embed="rId5"/>
          <a:stretch>
            <a:fillRect/>
          </a:stretch>
        </p:blipFill>
        <p:spPr>
          <a:xfrm>
            <a:off x="7550908" y="1778085"/>
            <a:ext cx="1390209" cy="1390209"/>
          </a:xfrm>
          <a:prstGeom prst="rect">
            <a:avLst/>
          </a:prstGeom>
        </p:spPr>
      </p:pic>
      <p:pic>
        <p:nvPicPr>
          <p:cNvPr id="145" name="Picture 144">
            <a:extLst>
              <a:ext uri="{FF2B5EF4-FFF2-40B4-BE49-F238E27FC236}">
                <a16:creationId xmlns:a16="http://schemas.microsoft.com/office/drawing/2014/main" id="{DBE323CD-DD36-4BB8-927C-E453A947944E}"/>
              </a:ext>
            </a:extLst>
          </p:cNvPr>
          <p:cNvPicPr>
            <a:picLocks noChangeAspect="1"/>
          </p:cNvPicPr>
          <p:nvPr/>
        </p:nvPicPr>
        <p:blipFill>
          <a:blip r:embed="rId5"/>
          <a:stretch>
            <a:fillRect/>
          </a:stretch>
        </p:blipFill>
        <p:spPr>
          <a:xfrm>
            <a:off x="7573627" y="3569873"/>
            <a:ext cx="1390209" cy="1390209"/>
          </a:xfrm>
          <a:prstGeom prst="rect">
            <a:avLst/>
          </a:prstGeom>
        </p:spPr>
      </p:pic>
      <p:cxnSp>
        <p:nvCxnSpPr>
          <p:cNvPr id="19" name="Straight Arrow Connector 18">
            <a:extLst>
              <a:ext uri="{FF2B5EF4-FFF2-40B4-BE49-F238E27FC236}">
                <a16:creationId xmlns:a16="http://schemas.microsoft.com/office/drawing/2014/main" id="{737F7034-06E5-45C5-AE2C-964FDCAEC572}"/>
              </a:ext>
            </a:extLst>
          </p:cNvPr>
          <p:cNvCxnSpPr>
            <a:cxnSpLocks/>
            <a:endCxn id="2" idx="1"/>
          </p:cNvCxnSpPr>
          <p:nvPr/>
        </p:nvCxnSpPr>
        <p:spPr>
          <a:xfrm flipV="1">
            <a:off x="2501886" y="3901443"/>
            <a:ext cx="1424466" cy="1026536"/>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
        <p:nvSpPr>
          <p:cNvPr id="22" name="TextBox 21">
            <a:extLst>
              <a:ext uri="{FF2B5EF4-FFF2-40B4-BE49-F238E27FC236}">
                <a16:creationId xmlns:a16="http://schemas.microsoft.com/office/drawing/2014/main" id="{C1320454-4B08-45F8-94F3-ABAD0E252AAD}"/>
              </a:ext>
            </a:extLst>
          </p:cNvPr>
          <p:cNvSpPr txBox="1"/>
          <p:nvPr/>
        </p:nvSpPr>
        <p:spPr>
          <a:xfrm>
            <a:off x="2858106" y="2983269"/>
            <a:ext cx="1090363" cy="276999"/>
          </a:xfrm>
          <a:prstGeom prst="rect">
            <a:avLst/>
          </a:prstGeom>
          <a:noFill/>
        </p:spPr>
        <p:txBody>
          <a:bodyPr wrap="none" rtlCol="0">
            <a:spAutoFit/>
          </a:bodyPr>
          <a:lstStyle/>
          <a:p>
            <a:r>
              <a:rPr lang="en-US" sz="1200" dirty="0" err="1">
                <a:solidFill>
                  <a:srgbClr val="00B050"/>
                </a:solidFill>
              </a:rPr>
              <a:t>IEmail,Email</a:t>
            </a:r>
            <a:endParaRPr lang="en-US" sz="1200" dirty="0">
              <a:solidFill>
                <a:srgbClr val="00B050"/>
              </a:solidFill>
            </a:endParaRPr>
          </a:p>
        </p:txBody>
      </p:sp>
      <p:sp>
        <p:nvSpPr>
          <p:cNvPr id="152" name="TextBox 151">
            <a:extLst>
              <a:ext uri="{FF2B5EF4-FFF2-40B4-BE49-F238E27FC236}">
                <a16:creationId xmlns:a16="http://schemas.microsoft.com/office/drawing/2014/main" id="{F689FAA8-841E-462A-BD59-06ACEB00FF44}"/>
              </a:ext>
            </a:extLst>
          </p:cNvPr>
          <p:cNvSpPr txBox="1"/>
          <p:nvPr/>
        </p:nvSpPr>
        <p:spPr>
          <a:xfrm>
            <a:off x="6746458" y="2462271"/>
            <a:ext cx="641522" cy="276999"/>
          </a:xfrm>
          <a:prstGeom prst="rect">
            <a:avLst/>
          </a:prstGeom>
          <a:noFill/>
        </p:spPr>
        <p:txBody>
          <a:bodyPr wrap="none" rtlCol="0">
            <a:spAutoFit/>
          </a:bodyPr>
          <a:lstStyle/>
          <a:p>
            <a:r>
              <a:rPr lang="en-US" sz="1200" dirty="0" err="1">
                <a:solidFill>
                  <a:srgbClr val="00B050"/>
                </a:solidFill>
              </a:rPr>
              <a:t>IEmail</a:t>
            </a:r>
            <a:endParaRPr lang="en-US" sz="1200" dirty="0">
              <a:solidFill>
                <a:srgbClr val="00B050"/>
              </a:solidFill>
            </a:endParaRPr>
          </a:p>
        </p:txBody>
      </p:sp>
      <p:sp>
        <p:nvSpPr>
          <p:cNvPr id="164" name="TextBox 163">
            <a:extLst>
              <a:ext uri="{FF2B5EF4-FFF2-40B4-BE49-F238E27FC236}">
                <a16:creationId xmlns:a16="http://schemas.microsoft.com/office/drawing/2014/main" id="{A3081272-CBC5-455E-BD97-783FF426556D}"/>
              </a:ext>
            </a:extLst>
          </p:cNvPr>
          <p:cNvSpPr txBox="1"/>
          <p:nvPr/>
        </p:nvSpPr>
        <p:spPr>
          <a:xfrm>
            <a:off x="7029990" y="6128058"/>
            <a:ext cx="436338" cy="276999"/>
          </a:xfrm>
          <a:prstGeom prst="rect">
            <a:avLst/>
          </a:prstGeom>
          <a:noFill/>
        </p:spPr>
        <p:txBody>
          <a:bodyPr wrap="none" rtlCol="0">
            <a:spAutoFit/>
          </a:bodyPr>
          <a:lstStyle/>
          <a:p>
            <a:r>
              <a:rPr lang="en-US" sz="1200" dirty="0" err="1">
                <a:solidFill>
                  <a:schemeClr val="accent1">
                    <a:lumMod val="75000"/>
                  </a:schemeClr>
                </a:solidFill>
              </a:rPr>
              <a:t>IDb</a:t>
            </a:r>
            <a:endParaRPr lang="en-US" sz="1200" dirty="0"/>
          </a:p>
        </p:txBody>
      </p:sp>
      <p:cxnSp>
        <p:nvCxnSpPr>
          <p:cNvPr id="177" name="Straight Arrow Connector 176">
            <a:extLst>
              <a:ext uri="{FF2B5EF4-FFF2-40B4-BE49-F238E27FC236}">
                <a16:creationId xmlns:a16="http://schemas.microsoft.com/office/drawing/2014/main" id="{A8125BE7-BA3F-44D0-AB24-2129521EE452}"/>
              </a:ext>
            </a:extLst>
          </p:cNvPr>
          <p:cNvCxnSpPr>
            <a:cxnSpLocks/>
            <a:endCxn id="2" idx="1"/>
          </p:cNvCxnSpPr>
          <p:nvPr/>
        </p:nvCxnSpPr>
        <p:spPr>
          <a:xfrm>
            <a:off x="2501886" y="3075185"/>
            <a:ext cx="1424466" cy="826258"/>
          </a:xfrm>
          <a:prstGeom prst="straightConnector1">
            <a:avLst/>
          </a:prstGeom>
          <a:ln>
            <a:solidFill>
              <a:srgbClr val="00B050"/>
            </a:solidFill>
            <a:tailEnd type="triangle"/>
          </a:ln>
        </p:spPr>
        <p:style>
          <a:lnRef idx="2">
            <a:schemeClr val="accent2"/>
          </a:lnRef>
          <a:fillRef idx="0">
            <a:schemeClr val="accent2"/>
          </a:fillRef>
          <a:effectRef idx="1">
            <a:schemeClr val="accent2"/>
          </a:effectRef>
          <a:fontRef idx="minor">
            <a:schemeClr val="tx1"/>
          </a:fontRef>
        </p:style>
      </p:cxnSp>
      <p:sp>
        <p:nvSpPr>
          <p:cNvPr id="2" name="TextBox 1">
            <a:extLst>
              <a:ext uri="{FF2B5EF4-FFF2-40B4-BE49-F238E27FC236}">
                <a16:creationId xmlns:a16="http://schemas.microsoft.com/office/drawing/2014/main" id="{6238615F-B2D8-433E-A2A6-A2CEE19D7E9A}"/>
              </a:ext>
            </a:extLst>
          </p:cNvPr>
          <p:cNvSpPr txBox="1"/>
          <p:nvPr/>
        </p:nvSpPr>
        <p:spPr>
          <a:xfrm>
            <a:off x="3926352" y="3609055"/>
            <a:ext cx="1322798" cy="584775"/>
          </a:xfrm>
          <a:prstGeom prst="rect">
            <a:avLst/>
          </a:prstGeom>
          <a:noFill/>
        </p:spPr>
        <p:txBody>
          <a:bodyPr wrap="none" rtlCol="0">
            <a:spAutoFit/>
          </a:bodyPr>
          <a:lstStyle/>
          <a:p>
            <a:pPr algn="ctr"/>
            <a:r>
              <a:rPr lang="en-US" sz="1600" dirty="0">
                <a:solidFill>
                  <a:schemeClr val="bg1"/>
                </a:solidFill>
              </a:rPr>
              <a:t>DI </a:t>
            </a:r>
          </a:p>
          <a:p>
            <a:r>
              <a:rPr lang="en-US" sz="1600" dirty="0">
                <a:solidFill>
                  <a:schemeClr val="bg1"/>
                </a:solidFill>
              </a:rPr>
              <a:t>CONTAINER</a:t>
            </a:r>
          </a:p>
        </p:txBody>
      </p:sp>
      <p:sp>
        <p:nvSpPr>
          <p:cNvPr id="79" name="TextBox 78">
            <a:extLst>
              <a:ext uri="{FF2B5EF4-FFF2-40B4-BE49-F238E27FC236}">
                <a16:creationId xmlns:a16="http://schemas.microsoft.com/office/drawing/2014/main" id="{113B63BF-81B0-42DA-9249-2ACFA00582C3}"/>
              </a:ext>
            </a:extLst>
          </p:cNvPr>
          <p:cNvSpPr txBox="1"/>
          <p:nvPr/>
        </p:nvSpPr>
        <p:spPr>
          <a:xfrm>
            <a:off x="2886269" y="4548370"/>
            <a:ext cx="679994" cy="276999"/>
          </a:xfrm>
          <a:prstGeom prst="rect">
            <a:avLst/>
          </a:prstGeom>
          <a:noFill/>
        </p:spPr>
        <p:txBody>
          <a:bodyPr wrap="none" rtlCol="0">
            <a:spAutoFit/>
          </a:bodyPr>
          <a:lstStyle/>
          <a:p>
            <a:r>
              <a:rPr lang="en-US" sz="1200" dirty="0" err="1">
                <a:solidFill>
                  <a:schemeClr val="accent1">
                    <a:lumMod val="75000"/>
                  </a:schemeClr>
                </a:solidFill>
              </a:rPr>
              <a:t>IDb,Db</a:t>
            </a:r>
            <a:endParaRPr lang="en-US" sz="1200" dirty="0">
              <a:solidFill>
                <a:schemeClr val="accent1">
                  <a:lumMod val="75000"/>
                </a:schemeClr>
              </a:solidFill>
            </a:endParaRPr>
          </a:p>
        </p:txBody>
      </p:sp>
      <p:cxnSp>
        <p:nvCxnSpPr>
          <p:cNvPr id="12" name="Straight Connector 11">
            <a:extLst>
              <a:ext uri="{FF2B5EF4-FFF2-40B4-BE49-F238E27FC236}">
                <a16:creationId xmlns:a16="http://schemas.microsoft.com/office/drawing/2014/main" id="{55A83B59-7500-49D5-BCB6-C70BA44A7505}"/>
              </a:ext>
            </a:extLst>
          </p:cNvPr>
          <p:cNvCxnSpPr>
            <a:cxnSpLocks/>
          </p:cNvCxnSpPr>
          <p:nvPr/>
        </p:nvCxnSpPr>
        <p:spPr>
          <a:xfrm>
            <a:off x="5863114" y="2209880"/>
            <a:ext cx="0" cy="42112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D9C4076-FDCA-47BA-ACB5-8631F37706AA}"/>
              </a:ext>
            </a:extLst>
          </p:cNvPr>
          <p:cNvCxnSpPr/>
          <p:nvPr/>
        </p:nvCxnSpPr>
        <p:spPr>
          <a:xfrm>
            <a:off x="5873275" y="2235200"/>
            <a:ext cx="167763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5E280B1F-37BC-43D2-8BA6-3787FC8178D1}"/>
              </a:ext>
            </a:extLst>
          </p:cNvPr>
          <p:cNvCxnSpPr/>
          <p:nvPr/>
        </p:nvCxnSpPr>
        <p:spPr>
          <a:xfrm>
            <a:off x="5863115" y="4702257"/>
            <a:ext cx="167763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D7BE291-85B3-4D3B-9027-166B74D96042}"/>
              </a:ext>
            </a:extLst>
          </p:cNvPr>
          <p:cNvCxnSpPr/>
          <p:nvPr/>
        </p:nvCxnSpPr>
        <p:spPr>
          <a:xfrm>
            <a:off x="5852954" y="6410960"/>
            <a:ext cx="167763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CCFF31-7FFA-4CA6-B00A-144B83E24B54}"/>
              </a:ext>
            </a:extLst>
          </p:cNvPr>
          <p:cNvCxnSpPr>
            <a:cxnSpLocks/>
          </p:cNvCxnSpPr>
          <p:nvPr/>
        </p:nvCxnSpPr>
        <p:spPr>
          <a:xfrm>
            <a:off x="5416074" y="4132097"/>
            <a:ext cx="4470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807ADD5-B9B3-4BE5-B41C-8FAA05A16F48}"/>
              </a:ext>
            </a:extLst>
          </p:cNvPr>
          <p:cNvCxnSpPr/>
          <p:nvPr/>
        </p:nvCxnSpPr>
        <p:spPr>
          <a:xfrm>
            <a:off x="5314659" y="3682269"/>
            <a:ext cx="2236248" cy="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85F2EB3F-F479-480B-A871-4CACA17711E9}"/>
              </a:ext>
            </a:extLst>
          </p:cNvPr>
          <p:cNvCxnSpPr>
            <a:cxnSpLocks/>
          </p:cNvCxnSpPr>
          <p:nvPr/>
        </p:nvCxnSpPr>
        <p:spPr>
          <a:xfrm>
            <a:off x="6208555" y="2795365"/>
            <a:ext cx="1360892" cy="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6C822A38-F0DC-4DCE-8DF4-761C1D2B3C6F}"/>
              </a:ext>
            </a:extLst>
          </p:cNvPr>
          <p:cNvCxnSpPr>
            <a:cxnSpLocks/>
          </p:cNvCxnSpPr>
          <p:nvPr/>
        </p:nvCxnSpPr>
        <p:spPr>
          <a:xfrm>
            <a:off x="6208555" y="5569045"/>
            <a:ext cx="1360892" cy="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F057477-3166-4918-B084-466BB945344F}"/>
              </a:ext>
            </a:extLst>
          </p:cNvPr>
          <p:cNvCxnSpPr>
            <a:cxnSpLocks/>
          </p:cNvCxnSpPr>
          <p:nvPr/>
        </p:nvCxnSpPr>
        <p:spPr>
          <a:xfrm>
            <a:off x="6208554" y="2785205"/>
            <a:ext cx="0" cy="280416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BF8D1BB3-4D87-474A-B444-E83DEB9F73B8}"/>
              </a:ext>
            </a:extLst>
          </p:cNvPr>
          <p:cNvSpPr txBox="1"/>
          <p:nvPr/>
        </p:nvSpPr>
        <p:spPr>
          <a:xfrm>
            <a:off x="6809113" y="3323694"/>
            <a:ext cx="641522" cy="276999"/>
          </a:xfrm>
          <a:prstGeom prst="rect">
            <a:avLst/>
          </a:prstGeom>
          <a:noFill/>
        </p:spPr>
        <p:txBody>
          <a:bodyPr wrap="none" rtlCol="0">
            <a:spAutoFit/>
          </a:bodyPr>
          <a:lstStyle/>
          <a:p>
            <a:r>
              <a:rPr lang="en-US" sz="1200" dirty="0" err="1">
                <a:solidFill>
                  <a:srgbClr val="00B050"/>
                </a:solidFill>
              </a:rPr>
              <a:t>IEmail</a:t>
            </a:r>
            <a:endParaRPr lang="en-US" sz="1200" dirty="0">
              <a:solidFill>
                <a:srgbClr val="00B050"/>
              </a:solidFill>
            </a:endParaRPr>
          </a:p>
        </p:txBody>
      </p:sp>
      <p:sp>
        <p:nvSpPr>
          <p:cNvPr id="101" name="TextBox 100">
            <a:extLst>
              <a:ext uri="{FF2B5EF4-FFF2-40B4-BE49-F238E27FC236}">
                <a16:creationId xmlns:a16="http://schemas.microsoft.com/office/drawing/2014/main" id="{18BE6514-48FB-4F01-9FEA-55FF097297E6}"/>
              </a:ext>
            </a:extLst>
          </p:cNvPr>
          <p:cNvSpPr txBox="1"/>
          <p:nvPr/>
        </p:nvSpPr>
        <p:spPr>
          <a:xfrm>
            <a:off x="6846161" y="5246662"/>
            <a:ext cx="641522" cy="276999"/>
          </a:xfrm>
          <a:prstGeom prst="rect">
            <a:avLst/>
          </a:prstGeom>
          <a:noFill/>
        </p:spPr>
        <p:txBody>
          <a:bodyPr wrap="none" rtlCol="0">
            <a:spAutoFit/>
          </a:bodyPr>
          <a:lstStyle/>
          <a:p>
            <a:r>
              <a:rPr lang="en-US" sz="1200" dirty="0" err="1">
                <a:solidFill>
                  <a:srgbClr val="00B050"/>
                </a:solidFill>
              </a:rPr>
              <a:t>IEmail</a:t>
            </a:r>
            <a:endParaRPr lang="en-US" sz="1200" dirty="0">
              <a:solidFill>
                <a:srgbClr val="00B050"/>
              </a:solidFill>
            </a:endParaRPr>
          </a:p>
        </p:txBody>
      </p:sp>
      <p:sp>
        <p:nvSpPr>
          <p:cNvPr id="102" name="TextBox 101">
            <a:extLst>
              <a:ext uri="{FF2B5EF4-FFF2-40B4-BE49-F238E27FC236}">
                <a16:creationId xmlns:a16="http://schemas.microsoft.com/office/drawing/2014/main" id="{764C0DCD-4185-43DC-880D-49D112C79CA8}"/>
              </a:ext>
            </a:extLst>
          </p:cNvPr>
          <p:cNvSpPr txBox="1"/>
          <p:nvPr/>
        </p:nvSpPr>
        <p:spPr>
          <a:xfrm>
            <a:off x="6962666" y="1907106"/>
            <a:ext cx="436338" cy="276999"/>
          </a:xfrm>
          <a:prstGeom prst="rect">
            <a:avLst/>
          </a:prstGeom>
          <a:noFill/>
        </p:spPr>
        <p:txBody>
          <a:bodyPr wrap="none" rtlCol="0">
            <a:spAutoFit/>
          </a:bodyPr>
          <a:lstStyle/>
          <a:p>
            <a:r>
              <a:rPr lang="en-US" sz="1200" dirty="0" err="1">
                <a:solidFill>
                  <a:schemeClr val="accent1">
                    <a:lumMod val="75000"/>
                  </a:schemeClr>
                </a:solidFill>
              </a:rPr>
              <a:t>IDb</a:t>
            </a:r>
            <a:endParaRPr lang="en-US" sz="1200" dirty="0"/>
          </a:p>
        </p:txBody>
      </p:sp>
      <p:sp>
        <p:nvSpPr>
          <p:cNvPr id="103" name="TextBox 102">
            <a:extLst>
              <a:ext uri="{FF2B5EF4-FFF2-40B4-BE49-F238E27FC236}">
                <a16:creationId xmlns:a16="http://schemas.microsoft.com/office/drawing/2014/main" id="{AD34B87F-DD89-4F84-91A5-E5FFB49AB46B}"/>
              </a:ext>
            </a:extLst>
          </p:cNvPr>
          <p:cNvSpPr txBox="1"/>
          <p:nvPr/>
        </p:nvSpPr>
        <p:spPr>
          <a:xfrm>
            <a:off x="6955762" y="4404749"/>
            <a:ext cx="436338" cy="276999"/>
          </a:xfrm>
          <a:prstGeom prst="rect">
            <a:avLst/>
          </a:prstGeom>
          <a:noFill/>
        </p:spPr>
        <p:txBody>
          <a:bodyPr wrap="none" rtlCol="0">
            <a:spAutoFit/>
          </a:bodyPr>
          <a:lstStyle/>
          <a:p>
            <a:r>
              <a:rPr lang="en-US" sz="1200" dirty="0" err="1">
                <a:solidFill>
                  <a:schemeClr val="accent1">
                    <a:lumMod val="75000"/>
                  </a:schemeClr>
                </a:solidFill>
              </a:rPr>
              <a:t>IDb</a:t>
            </a:r>
            <a:endParaRPr lang="en-US" sz="1200" dirty="0"/>
          </a:p>
        </p:txBody>
      </p:sp>
      <p:sp>
        <p:nvSpPr>
          <p:cNvPr id="77" name="TextBox 76">
            <a:extLst>
              <a:ext uri="{FF2B5EF4-FFF2-40B4-BE49-F238E27FC236}">
                <a16:creationId xmlns:a16="http://schemas.microsoft.com/office/drawing/2014/main" id="{36ADDF57-11E0-419C-ABF4-C595B2CE114C}"/>
              </a:ext>
            </a:extLst>
          </p:cNvPr>
          <p:cNvSpPr txBox="1"/>
          <p:nvPr/>
        </p:nvSpPr>
        <p:spPr>
          <a:xfrm>
            <a:off x="7870971" y="1530312"/>
            <a:ext cx="726930" cy="338554"/>
          </a:xfrm>
          <a:prstGeom prst="rect">
            <a:avLst/>
          </a:prstGeom>
          <a:noFill/>
        </p:spPr>
        <p:txBody>
          <a:bodyPr wrap="none" rtlCol="0">
            <a:spAutoFit/>
          </a:bodyPr>
          <a:lstStyle/>
          <a:p>
            <a:r>
              <a:rPr lang="en-US" sz="1600" dirty="0">
                <a:latin typeface="Calibri Light" panose="020F0302020204030204" pitchFamily="34" charset="0"/>
                <a:cs typeface="Calibri Light" panose="020F0302020204030204" pitchFamily="34" charset="0"/>
              </a:rPr>
              <a:t>Page 1</a:t>
            </a:r>
          </a:p>
        </p:txBody>
      </p:sp>
      <p:sp>
        <p:nvSpPr>
          <p:cNvPr id="78" name="TextBox 77">
            <a:extLst>
              <a:ext uri="{FF2B5EF4-FFF2-40B4-BE49-F238E27FC236}">
                <a16:creationId xmlns:a16="http://schemas.microsoft.com/office/drawing/2014/main" id="{370580A3-D566-4738-8A5C-11DB7DB5FDC2}"/>
              </a:ext>
            </a:extLst>
          </p:cNvPr>
          <p:cNvSpPr txBox="1"/>
          <p:nvPr/>
        </p:nvSpPr>
        <p:spPr>
          <a:xfrm>
            <a:off x="7826358" y="3296351"/>
            <a:ext cx="726930" cy="338554"/>
          </a:xfrm>
          <a:prstGeom prst="rect">
            <a:avLst/>
          </a:prstGeom>
          <a:noFill/>
        </p:spPr>
        <p:txBody>
          <a:bodyPr wrap="none" rtlCol="0">
            <a:spAutoFit/>
          </a:bodyPr>
          <a:lstStyle/>
          <a:p>
            <a:r>
              <a:rPr lang="en-US" sz="1600" dirty="0">
                <a:latin typeface="Calibri Light" panose="020F0302020204030204" pitchFamily="34" charset="0"/>
                <a:cs typeface="Calibri Light" panose="020F0302020204030204" pitchFamily="34" charset="0"/>
              </a:rPr>
              <a:t>Page 2</a:t>
            </a:r>
          </a:p>
        </p:txBody>
      </p:sp>
      <p:sp>
        <p:nvSpPr>
          <p:cNvPr id="80" name="TextBox 79">
            <a:extLst>
              <a:ext uri="{FF2B5EF4-FFF2-40B4-BE49-F238E27FC236}">
                <a16:creationId xmlns:a16="http://schemas.microsoft.com/office/drawing/2014/main" id="{943614C1-619E-434B-8EAC-532415B8C77F}"/>
              </a:ext>
            </a:extLst>
          </p:cNvPr>
          <p:cNvSpPr txBox="1"/>
          <p:nvPr/>
        </p:nvSpPr>
        <p:spPr>
          <a:xfrm>
            <a:off x="7809363" y="5018427"/>
            <a:ext cx="726930" cy="338554"/>
          </a:xfrm>
          <a:prstGeom prst="rect">
            <a:avLst/>
          </a:prstGeom>
          <a:noFill/>
        </p:spPr>
        <p:txBody>
          <a:bodyPr wrap="none" rtlCol="0">
            <a:spAutoFit/>
          </a:bodyPr>
          <a:lstStyle/>
          <a:p>
            <a:r>
              <a:rPr lang="en-US" sz="1600" dirty="0">
                <a:latin typeface="Calibri Light" panose="020F0302020204030204" pitchFamily="34" charset="0"/>
                <a:cs typeface="Calibri Light" panose="020F0302020204030204" pitchFamily="34" charset="0"/>
              </a:rPr>
              <a:t>Page 3</a:t>
            </a:r>
          </a:p>
        </p:txBody>
      </p:sp>
    </p:spTree>
    <p:extLst>
      <p:ext uri="{BB962C8B-B14F-4D97-AF65-F5344CB8AC3E}">
        <p14:creationId xmlns:p14="http://schemas.microsoft.com/office/powerpoint/2010/main" val="40067259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randombar(horizontal)">
                                      <p:cBhvr>
                                        <p:cTn id="7" dur="500"/>
                                        <p:tgtEl>
                                          <p:spTgt spid="142"/>
                                        </p:tgtEl>
                                      </p:cBhvr>
                                    </p:animEffect>
                                  </p:childTnLst>
                                </p:cTn>
                              </p:par>
                              <p:par>
                                <p:cTn id="8" presetID="14" presetClass="entr" presetSubtype="10" fill="hold" nodeType="withEffect">
                                  <p:stCondLst>
                                    <p:cond delay="0"/>
                                  </p:stCondLst>
                                  <p:childTnLst>
                                    <p:set>
                                      <p:cBhvr>
                                        <p:cTn id="9" dur="1" fill="hold">
                                          <p:stCondLst>
                                            <p:cond delay="0"/>
                                          </p:stCondLst>
                                        </p:cTn>
                                        <p:tgtEl>
                                          <p:spTgt spid="144"/>
                                        </p:tgtEl>
                                        <p:attrNameLst>
                                          <p:attrName>style.visibility</p:attrName>
                                        </p:attrNameLst>
                                      </p:cBhvr>
                                      <p:to>
                                        <p:strVal val="visible"/>
                                      </p:to>
                                    </p:set>
                                    <p:animEffect transition="in" filter="randombar(horizontal)">
                                      <p:cBhvr>
                                        <p:cTn id="10" dur="500"/>
                                        <p:tgtEl>
                                          <p:spTgt spid="144"/>
                                        </p:tgtEl>
                                      </p:cBhvr>
                                    </p:animEffect>
                                  </p:childTnLst>
                                </p:cTn>
                              </p:par>
                              <p:par>
                                <p:cTn id="11" presetID="14" presetClass="entr" presetSubtype="10" fill="hold" nodeType="withEffect">
                                  <p:stCondLst>
                                    <p:cond delay="0"/>
                                  </p:stCondLst>
                                  <p:childTnLst>
                                    <p:set>
                                      <p:cBhvr>
                                        <p:cTn id="12" dur="1" fill="hold">
                                          <p:stCondLst>
                                            <p:cond delay="0"/>
                                          </p:stCondLst>
                                        </p:cTn>
                                        <p:tgtEl>
                                          <p:spTgt spid="145"/>
                                        </p:tgtEl>
                                        <p:attrNameLst>
                                          <p:attrName>style.visibility</p:attrName>
                                        </p:attrNameLst>
                                      </p:cBhvr>
                                      <p:to>
                                        <p:strVal val="visible"/>
                                      </p:to>
                                    </p:set>
                                    <p:animEffect transition="in" filter="randombar(horizontal)">
                                      <p:cBhvr>
                                        <p:cTn id="13" dur="500"/>
                                        <p:tgtEl>
                                          <p:spTgt spid="14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randombar(horizontal)">
                                      <p:cBhvr>
                                        <p:cTn id="16" dur="500"/>
                                        <p:tgtEl>
                                          <p:spTgt spid="77"/>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randombar(horizontal)">
                                      <p:cBhvr>
                                        <p:cTn id="19" dur="500"/>
                                        <p:tgtEl>
                                          <p:spTgt spid="7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80"/>
                                        </p:tgtEl>
                                        <p:attrNameLst>
                                          <p:attrName>style.visibility</p:attrName>
                                        </p:attrNameLst>
                                      </p:cBhvr>
                                      <p:to>
                                        <p:strVal val="visible"/>
                                      </p:to>
                                    </p:set>
                                    <p:animEffect transition="in" filter="randombar(horizontal)">
                                      <p:cBhvr>
                                        <p:cTn id="22" dur="500"/>
                                        <p:tgtEl>
                                          <p:spTgt spid="8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46"/>
                                        </p:tgtEl>
                                        <p:attrNameLst>
                                          <p:attrName>style.visibility</p:attrName>
                                        </p:attrNameLst>
                                      </p:cBhvr>
                                      <p:to>
                                        <p:strVal val="visible"/>
                                      </p:to>
                                    </p:set>
                                    <p:animEffect transition="in" filter="randombar(horizontal)">
                                      <p:cBhvr>
                                        <p:cTn id="27" dur="500"/>
                                        <p:tgtEl>
                                          <p:spTgt spid="546"/>
                                        </p:tgtEl>
                                      </p:cBhvr>
                                    </p:animEffect>
                                  </p:childTnLst>
                                </p:cTn>
                              </p:par>
                              <p:par>
                                <p:cTn id="28" presetID="14" presetClass="entr" presetSubtype="10" fill="hold" nodeType="withEffect">
                                  <p:stCondLst>
                                    <p:cond delay="0"/>
                                  </p:stCondLst>
                                  <p:childTnLst>
                                    <p:set>
                                      <p:cBhvr>
                                        <p:cTn id="29" dur="1" fill="hold">
                                          <p:stCondLst>
                                            <p:cond delay="0"/>
                                          </p:stCondLst>
                                        </p:cTn>
                                        <p:tgtEl>
                                          <p:spTgt spid="561"/>
                                        </p:tgtEl>
                                        <p:attrNameLst>
                                          <p:attrName>style.visibility</p:attrName>
                                        </p:attrNameLst>
                                      </p:cBhvr>
                                      <p:to>
                                        <p:strVal val="visible"/>
                                      </p:to>
                                    </p:set>
                                    <p:animEffect transition="in" filter="randombar(horizontal)">
                                      <p:cBhvr>
                                        <p:cTn id="30" dur="500"/>
                                        <p:tgtEl>
                                          <p:spTgt spid="561"/>
                                        </p:tgtEl>
                                      </p:cBhvr>
                                    </p:animEffect>
                                  </p:childTnLst>
                                </p:cTn>
                              </p:par>
                              <p:par>
                                <p:cTn id="31" presetID="14" presetClass="entr" presetSubtype="1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randombar(horizontal)">
                                      <p:cBhvr>
                                        <p:cTn id="33" dur="500"/>
                                        <p:tgtEl>
                                          <p:spTgt spid="5"/>
                                        </p:tgtEl>
                                      </p:cBhvr>
                                    </p:animEffect>
                                  </p:childTnLst>
                                </p:cTn>
                              </p:par>
                              <p:par>
                                <p:cTn id="34" presetID="14" presetClass="entr" presetSubtype="10"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randombar(horizontal)">
                                      <p:cBhvr>
                                        <p:cTn id="36" dur="500"/>
                                        <p:tgtEl>
                                          <p:spTgt spid="7"/>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114"/>
                                        </p:tgtEl>
                                        <p:attrNameLst>
                                          <p:attrName>style.visibility</p:attrName>
                                        </p:attrNameLst>
                                      </p:cBhvr>
                                      <p:to>
                                        <p:strVal val="visible"/>
                                      </p:to>
                                    </p:set>
                                    <p:animEffect transition="in" filter="randombar(horizontal)">
                                      <p:cBhvr>
                                        <p:cTn id="39" dur="500"/>
                                        <p:tgtEl>
                                          <p:spTgt spid="114"/>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15"/>
                                        </p:tgtEl>
                                        <p:attrNameLst>
                                          <p:attrName>style.visibility</p:attrName>
                                        </p:attrNameLst>
                                      </p:cBhvr>
                                      <p:to>
                                        <p:strVal val="visible"/>
                                      </p:to>
                                    </p:set>
                                    <p:animEffect transition="in" filter="randombar(horizontal)">
                                      <p:cBhvr>
                                        <p:cTn id="42" dur="500"/>
                                        <p:tgtEl>
                                          <p:spTgt spid="115"/>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24"/>
                                        </p:tgtEl>
                                        <p:attrNameLst>
                                          <p:attrName>style.visibility</p:attrName>
                                        </p:attrNameLst>
                                      </p:cBhvr>
                                      <p:to>
                                        <p:strVal val="visible"/>
                                      </p:to>
                                    </p:set>
                                    <p:animEffect transition="in" filter="randombar(horizontal)">
                                      <p:cBhvr>
                                        <p:cTn id="47" dur="500"/>
                                        <p:tgtEl>
                                          <p:spTgt spid="124"/>
                                        </p:tgtEl>
                                      </p:cBhvr>
                                    </p:animEffect>
                                  </p:childTnLst>
                                </p:cTn>
                              </p:par>
                              <p:par>
                                <p:cTn id="48" presetID="14" presetClass="entr" presetSubtype="10" fill="hold" nodeType="withEffect">
                                  <p:stCondLst>
                                    <p:cond delay="0"/>
                                  </p:stCondLst>
                                  <p:childTnLst>
                                    <p:set>
                                      <p:cBhvr>
                                        <p:cTn id="49" dur="1" fill="hold">
                                          <p:stCondLst>
                                            <p:cond delay="0"/>
                                          </p:stCondLst>
                                        </p:cTn>
                                        <p:tgtEl>
                                          <p:spTgt spid="125"/>
                                        </p:tgtEl>
                                        <p:attrNameLst>
                                          <p:attrName>style.visibility</p:attrName>
                                        </p:attrNameLst>
                                      </p:cBhvr>
                                      <p:to>
                                        <p:strVal val="visible"/>
                                      </p:to>
                                    </p:set>
                                    <p:animEffect transition="in" filter="randombar(horizontal)">
                                      <p:cBhvr>
                                        <p:cTn id="50" dur="500"/>
                                        <p:tgtEl>
                                          <p:spTgt spid="125"/>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randombar(horizontal)">
                                      <p:cBhvr>
                                        <p:cTn id="53" dur="500"/>
                                        <p:tgtEl>
                                          <p:spTgt spid="2"/>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177"/>
                                        </p:tgtEl>
                                        <p:attrNameLst>
                                          <p:attrName>style.visibility</p:attrName>
                                        </p:attrNameLst>
                                      </p:cBhvr>
                                      <p:to>
                                        <p:strVal val="visible"/>
                                      </p:to>
                                    </p:set>
                                    <p:animEffect transition="in" filter="randombar(horizontal)">
                                      <p:cBhvr>
                                        <p:cTn id="58" dur="500"/>
                                        <p:tgtEl>
                                          <p:spTgt spid="177"/>
                                        </p:tgtEl>
                                      </p:cBhvr>
                                    </p:animEffect>
                                  </p:childTnLst>
                                </p:cTn>
                              </p:par>
                              <p:par>
                                <p:cTn id="59" presetID="14" presetClass="entr" presetSubtype="10" fill="hold"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randombar(horizontal)">
                                      <p:cBhvr>
                                        <p:cTn id="61" dur="500"/>
                                        <p:tgtEl>
                                          <p:spTgt spid="19"/>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randombar(horizontal)">
                                      <p:cBhvr>
                                        <p:cTn id="64" dur="500"/>
                                        <p:tgtEl>
                                          <p:spTgt spid="79"/>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randombar(horizontal)">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randombar(horizontal)">
                                      <p:cBhvr>
                                        <p:cTn id="72" dur="500"/>
                                        <p:tgtEl>
                                          <p:spTgt spid="12"/>
                                        </p:tgtEl>
                                      </p:cBhvr>
                                    </p:animEffect>
                                  </p:childTnLst>
                                </p:cTn>
                              </p:par>
                              <p:par>
                                <p:cTn id="73" presetID="14" presetClass="entr" presetSubtype="10" fill="hold" nodeType="with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randombar(horizontal)">
                                      <p:cBhvr>
                                        <p:cTn id="75" dur="500"/>
                                        <p:tgtEl>
                                          <p:spTgt spid="15"/>
                                        </p:tgtEl>
                                      </p:cBhvr>
                                    </p:animEffect>
                                  </p:childTnLst>
                                </p:cTn>
                              </p:par>
                              <p:par>
                                <p:cTn id="76" presetID="14" presetClass="entr" presetSubtype="10" fill="hold"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randombar(horizontal)">
                                      <p:cBhvr>
                                        <p:cTn id="78" dur="500"/>
                                        <p:tgtEl>
                                          <p:spTgt spid="18"/>
                                        </p:tgtEl>
                                      </p:cBhvr>
                                    </p:animEffect>
                                  </p:childTnLst>
                                </p:cTn>
                              </p:par>
                              <p:par>
                                <p:cTn id="79" presetID="14" presetClass="entr" presetSubtype="10" fill="hold" nodeType="withEffect">
                                  <p:stCondLst>
                                    <p:cond delay="0"/>
                                  </p:stCondLst>
                                  <p:childTnLst>
                                    <p:set>
                                      <p:cBhvr>
                                        <p:cTn id="80" dur="1" fill="hold">
                                          <p:stCondLst>
                                            <p:cond delay="0"/>
                                          </p:stCondLst>
                                        </p:cTn>
                                        <p:tgtEl>
                                          <p:spTgt spid="86"/>
                                        </p:tgtEl>
                                        <p:attrNameLst>
                                          <p:attrName>style.visibility</p:attrName>
                                        </p:attrNameLst>
                                      </p:cBhvr>
                                      <p:to>
                                        <p:strVal val="visible"/>
                                      </p:to>
                                    </p:set>
                                    <p:animEffect transition="in" filter="randombar(horizontal)">
                                      <p:cBhvr>
                                        <p:cTn id="81" dur="500"/>
                                        <p:tgtEl>
                                          <p:spTgt spid="86"/>
                                        </p:tgtEl>
                                      </p:cBhvr>
                                    </p:animEffect>
                                  </p:childTnLst>
                                </p:cTn>
                              </p:par>
                              <p:par>
                                <p:cTn id="82" presetID="14" presetClass="entr" presetSubtype="10" fill="hold" nodeType="withEffect">
                                  <p:stCondLst>
                                    <p:cond delay="0"/>
                                  </p:stCondLst>
                                  <p:childTnLst>
                                    <p:set>
                                      <p:cBhvr>
                                        <p:cTn id="83" dur="1" fill="hold">
                                          <p:stCondLst>
                                            <p:cond delay="0"/>
                                          </p:stCondLst>
                                        </p:cTn>
                                        <p:tgtEl>
                                          <p:spTgt spid="85"/>
                                        </p:tgtEl>
                                        <p:attrNameLst>
                                          <p:attrName>style.visibility</p:attrName>
                                        </p:attrNameLst>
                                      </p:cBhvr>
                                      <p:to>
                                        <p:strVal val="visible"/>
                                      </p:to>
                                    </p:set>
                                    <p:animEffect transition="in" filter="randombar(horizontal)">
                                      <p:cBhvr>
                                        <p:cTn id="84" dur="500"/>
                                        <p:tgtEl>
                                          <p:spTgt spid="85"/>
                                        </p:tgtEl>
                                      </p:cBhvr>
                                    </p:animEffect>
                                  </p:childTnLst>
                                </p:cTn>
                              </p:par>
                              <p:par>
                                <p:cTn id="85" presetID="14" presetClass="entr" presetSubtype="10" fill="hold"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randombar(horizontal)">
                                      <p:cBhvr>
                                        <p:cTn id="87" dur="500"/>
                                        <p:tgtEl>
                                          <p:spTgt spid="25"/>
                                        </p:tgtEl>
                                      </p:cBhvr>
                                    </p:animEffect>
                                  </p:childTnLst>
                                </p:cTn>
                              </p:par>
                              <p:par>
                                <p:cTn id="88" presetID="14" presetClass="entr" presetSubtype="10" fill="hold"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randombar(horizontal)">
                                      <p:cBhvr>
                                        <p:cTn id="90" dur="500"/>
                                        <p:tgtEl>
                                          <p:spTgt spid="29"/>
                                        </p:tgtEl>
                                      </p:cBhvr>
                                    </p:animEffect>
                                  </p:childTnLst>
                                </p:cTn>
                              </p:par>
                              <p:par>
                                <p:cTn id="91" presetID="14" presetClass="entr" presetSubtype="10" fill="hold" nodeType="withEffect">
                                  <p:stCondLst>
                                    <p:cond delay="0"/>
                                  </p:stCondLst>
                                  <p:childTnLst>
                                    <p:set>
                                      <p:cBhvr>
                                        <p:cTn id="92" dur="1" fill="hold">
                                          <p:stCondLst>
                                            <p:cond delay="0"/>
                                          </p:stCondLst>
                                        </p:cTn>
                                        <p:tgtEl>
                                          <p:spTgt spid="96"/>
                                        </p:tgtEl>
                                        <p:attrNameLst>
                                          <p:attrName>style.visibility</p:attrName>
                                        </p:attrNameLst>
                                      </p:cBhvr>
                                      <p:to>
                                        <p:strVal val="visible"/>
                                      </p:to>
                                    </p:set>
                                    <p:animEffect transition="in" filter="randombar(horizontal)">
                                      <p:cBhvr>
                                        <p:cTn id="93" dur="500"/>
                                        <p:tgtEl>
                                          <p:spTgt spid="96"/>
                                        </p:tgtEl>
                                      </p:cBhvr>
                                    </p:animEffect>
                                  </p:childTnLst>
                                </p:cTn>
                              </p:par>
                              <p:par>
                                <p:cTn id="94" presetID="14" presetClass="entr" presetSubtype="10" fill="hold" nodeType="withEffect">
                                  <p:stCondLst>
                                    <p:cond delay="0"/>
                                  </p:stCondLst>
                                  <p:childTnLst>
                                    <p:set>
                                      <p:cBhvr>
                                        <p:cTn id="95" dur="1" fill="hold">
                                          <p:stCondLst>
                                            <p:cond delay="0"/>
                                          </p:stCondLst>
                                        </p:cTn>
                                        <p:tgtEl>
                                          <p:spTgt spid="94"/>
                                        </p:tgtEl>
                                        <p:attrNameLst>
                                          <p:attrName>style.visibility</p:attrName>
                                        </p:attrNameLst>
                                      </p:cBhvr>
                                      <p:to>
                                        <p:strVal val="visible"/>
                                      </p:to>
                                    </p:set>
                                    <p:animEffect transition="in" filter="randombar(horizontal)">
                                      <p:cBhvr>
                                        <p:cTn id="96" dur="500"/>
                                        <p:tgtEl>
                                          <p:spTgt spid="94"/>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152"/>
                                        </p:tgtEl>
                                        <p:attrNameLst>
                                          <p:attrName>style.visibility</p:attrName>
                                        </p:attrNameLst>
                                      </p:cBhvr>
                                      <p:to>
                                        <p:strVal val="visible"/>
                                      </p:to>
                                    </p:set>
                                    <p:animEffect transition="in" filter="randombar(horizontal)">
                                      <p:cBhvr>
                                        <p:cTn id="101" dur="500"/>
                                        <p:tgtEl>
                                          <p:spTgt spid="152"/>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164"/>
                                        </p:tgtEl>
                                        <p:attrNameLst>
                                          <p:attrName>style.visibility</p:attrName>
                                        </p:attrNameLst>
                                      </p:cBhvr>
                                      <p:to>
                                        <p:strVal val="visible"/>
                                      </p:to>
                                    </p:set>
                                    <p:animEffect transition="in" filter="randombar(horizontal)">
                                      <p:cBhvr>
                                        <p:cTn id="104" dur="500"/>
                                        <p:tgtEl>
                                          <p:spTgt spid="164"/>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100"/>
                                        </p:tgtEl>
                                        <p:attrNameLst>
                                          <p:attrName>style.visibility</p:attrName>
                                        </p:attrNameLst>
                                      </p:cBhvr>
                                      <p:to>
                                        <p:strVal val="visible"/>
                                      </p:to>
                                    </p:set>
                                    <p:animEffect transition="in" filter="randombar(horizontal)">
                                      <p:cBhvr>
                                        <p:cTn id="107" dur="500"/>
                                        <p:tgtEl>
                                          <p:spTgt spid="100"/>
                                        </p:tgtEl>
                                      </p:cBhvr>
                                    </p:animEffect>
                                  </p:childTnLst>
                                </p:cTn>
                              </p:par>
                              <p:par>
                                <p:cTn id="108" presetID="14" presetClass="entr" presetSubtype="10" fill="hold" grpId="0" nodeType="withEffect">
                                  <p:stCondLst>
                                    <p:cond delay="0"/>
                                  </p:stCondLst>
                                  <p:childTnLst>
                                    <p:set>
                                      <p:cBhvr>
                                        <p:cTn id="109" dur="1" fill="hold">
                                          <p:stCondLst>
                                            <p:cond delay="0"/>
                                          </p:stCondLst>
                                        </p:cTn>
                                        <p:tgtEl>
                                          <p:spTgt spid="101"/>
                                        </p:tgtEl>
                                        <p:attrNameLst>
                                          <p:attrName>style.visibility</p:attrName>
                                        </p:attrNameLst>
                                      </p:cBhvr>
                                      <p:to>
                                        <p:strVal val="visible"/>
                                      </p:to>
                                    </p:set>
                                    <p:animEffect transition="in" filter="randombar(horizontal)">
                                      <p:cBhvr>
                                        <p:cTn id="110" dur="500"/>
                                        <p:tgtEl>
                                          <p:spTgt spid="101"/>
                                        </p:tgtEl>
                                      </p:cBhvr>
                                    </p:animEffect>
                                  </p:childTnLst>
                                </p:cTn>
                              </p:par>
                              <p:par>
                                <p:cTn id="111" presetID="14" presetClass="entr" presetSubtype="10" fill="hold" grpId="0" nodeType="withEffect">
                                  <p:stCondLst>
                                    <p:cond delay="0"/>
                                  </p:stCondLst>
                                  <p:childTnLst>
                                    <p:set>
                                      <p:cBhvr>
                                        <p:cTn id="112" dur="1" fill="hold">
                                          <p:stCondLst>
                                            <p:cond delay="0"/>
                                          </p:stCondLst>
                                        </p:cTn>
                                        <p:tgtEl>
                                          <p:spTgt spid="102"/>
                                        </p:tgtEl>
                                        <p:attrNameLst>
                                          <p:attrName>style.visibility</p:attrName>
                                        </p:attrNameLst>
                                      </p:cBhvr>
                                      <p:to>
                                        <p:strVal val="visible"/>
                                      </p:to>
                                    </p:set>
                                    <p:animEffect transition="in" filter="randombar(horizontal)">
                                      <p:cBhvr>
                                        <p:cTn id="113" dur="500"/>
                                        <p:tgtEl>
                                          <p:spTgt spid="102"/>
                                        </p:tgtEl>
                                      </p:cBhvr>
                                    </p:animEffect>
                                  </p:childTnLst>
                                </p:cTn>
                              </p:par>
                              <p:par>
                                <p:cTn id="114" presetID="14" presetClass="entr" presetSubtype="10" fill="hold" grpId="0" nodeType="withEffect">
                                  <p:stCondLst>
                                    <p:cond delay="0"/>
                                  </p:stCondLst>
                                  <p:childTnLst>
                                    <p:set>
                                      <p:cBhvr>
                                        <p:cTn id="115" dur="1" fill="hold">
                                          <p:stCondLst>
                                            <p:cond delay="0"/>
                                          </p:stCondLst>
                                        </p:cTn>
                                        <p:tgtEl>
                                          <p:spTgt spid="103"/>
                                        </p:tgtEl>
                                        <p:attrNameLst>
                                          <p:attrName>style.visibility</p:attrName>
                                        </p:attrNameLst>
                                      </p:cBhvr>
                                      <p:to>
                                        <p:strVal val="visible"/>
                                      </p:to>
                                    </p:set>
                                    <p:animEffect transition="in" filter="randombar(horizontal)">
                                      <p:cBhvr>
                                        <p:cTn id="116"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P spid="124" grpId="0" animBg="1"/>
      <p:bldP spid="22" grpId="0"/>
      <p:bldP spid="152" grpId="0"/>
      <p:bldP spid="164" grpId="0"/>
      <p:bldP spid="2" grpId="0"/>
      <p:bldP spid="79" grpId="0"/>
      <p:bldP spid="100" grpId="0"/>
      <p:bldP spid="101" grpId="0"/>
      <p:bldP spid="102" grpId="0"/>
      <p:bldP spid="103" grpId="0"/>
      <p:bldP spid="77" grpId="0"/>
      <p:bldP spid="78" grpId="0"/>
      <p:bldP spid="8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28"/>
          <p:cNvSpPr txBox="1">
            <a:spLocks noGrp="1"/>
          </p:cNvSpPr>
          <p:nvPr>
            <p:ph type="title" idx="15"/>
          </p:nvPr>
        </p:nvSpPr>
        <p:spPr>
          <a:xfrm>
            <a:off x="2185661" y="549800"/>
            <a:ext cx="7822000" cy="763600"/>
          </a:xfrm>
          <a:prstGeom prst="rect">
            <a:avLst/>
          </a:prstGeom>
        </p:spPr>
        <p:txBody>
          <a:bodyPr spcFirstLastPara="1" wrap="square" lIns="121900" tIns="121900" rIns="121900" bIns="121900" anchor="ctr" anchorCtr="0">
            <a:noAutofit/>
          </a:bodyPr>
          <a:lstStyle/>
          <a:p>
            <a:r>
              <a:rPr lang="en" dirty="0"/>
              <a:t>.</a:t>
            </a:r>
            <a:r>
              <a:rPr lang="en-US" dirty="0"/>
              <a:t>NET CORE PIPELINE</a:t>
            </a:r>
            <a:endParaRPr dirty="0"/>
          </a:p>
        </p:txBody>
      </p:sp>
      <p:sp>
        <p:nvSpPr>
          <p:cNvPr id="22" name="Cylinder 21">
            <a:extLst>
              <a:ext uri="{FF2B5EF4-FFF2-40B4-BE49-F238E27FC236}">
                <a16:creationId xmlns:a16="http://schemas.microsoft.com/office/drawing/2014/main" id="{2588091A-46AB-47F5-BF9C-9425A4F521D1}"/>
              </a:ext>
            </a:extLst>
          </p:cNvPr>
          <p:cNvSpPr/>
          <p:nvPr/>
        </p:nvSpPr>
        <p:spPr>
          <a:xfrm rot="16200000">
            <a:off x="5938045" y="120649"/>
            <a:ext cx="1816101" cy="6985000"/>
          </a:xfrm>
          <a:prstGeom prst="can">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p>
        </p:txBody>
      </p:sp>
      <p:sp>
        <p:nvSpPr>
          <p:cNvPr id="24" name="Flowchart: Stored Data 23">
            <a:extLst>
              <a:ext uri="{FF2B5EF4-FFF2-40B4-BE49-F238E27FC236}">
                <a16:creationId xmlns:a16="http://schemas.microsoft.com/office/drawing/2014/main" id="{1DE42C99-5653-4D71-9A7A-2004E1A1EAC4}"/>
              </a:ext>
            </a:extLst>
          </p:cNvPr>
          <p:cNvSpPr/>
          <p:nvPr/>
        </p:nvSpPr>
        <p:spPr>
          <a:xfrm>
            <a:off x="4369596" y="2730499"/>
            <a:ext cx="1219199" cy="1778000"/>
          </a:xfrm>
          <a:prstGeom prst="flowChartOnlineStorag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8" name="Flowchart: Stored Data 137">
            <a:extLst>
              <a:ext uri="{FF2B5EF4-FFF2-40B4-BE49-F238E27FC236}">
                <a16:creationId xmlns:a16="http://schemas.microsoft.com/office/drawing/2014/main" id="{D9819063-FC15-4150-A7A1-177FAE2BC4B1}"/>
              </a:ext>
            </a:extLst>
          </p:cNvPr>
          <p:cNvSpPr/>
          <p:nvPr/>
        </p:nvSpPr>
        <p:spPr>
          <a:xfrm>
            <a:off x="6236496" y="2730499"/>
            <a:ext cx="1219199" cy="1778000"/>
          </a:xfrm>
          <a:prstGeom prst="flowChartOnlineStorag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9" name="Flowchart: Stored Data 138">
            <a:extLst>
              <a:ext uri="{FF2B5EF4-FFF2-40B4-BE49-F238E27FC236}">
                <a16:creationId xmlns:a16="http://schemas.microsoft.com/office/drawing/2014/main" id="{E4966EBD-F6F3-4F34-9439-6D0237DB909B}"/>
              </a:ext>
            </a:extLst>
          </p:cNvPr>
          <p:cNvSpPr/>
          <p:nvPr/>
        </p:nvSpPr>
        <p:spPr>
          <a:xfrm>
            <a:off x="8103396" y="2730499"/>
            <a:ext cx="1219199" cy="1778000"/>
          </a:xfrm>
          <a:prstGeom prst="flowChartOnlineStorag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26" name="Straight Arrow Connector 25">
            <a:extLst>
              <a:ext uri="{FF2B5EF4-FFF2-40B4-BE49-F238E27FC236}">
                <a16:creationId xmlns:a16="http://schemas.microsoft.com/office/drawing/2014/main" id="{CA0BC226-24D1-495A-949D-F76D0EC4BE16}"/>
              </a:ext>
            </a:extLst>
          </p:cNvPr>
          <p:cNvCxnSpPr/>
          <p:nvPr/>
        </p:nvCxnSpPr>
        <p:spPr>
          <a:xfrm>
            <a:off x="2972595" y="3124200"/>
            <a:ext cx="8038367" cy="0"/>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142" name="Straight Arrow Connector 141">
            <a:extLst>
              <a:ext uri="{FF2B5EF4-FFF2-40B4-BE49-F238E27FC236}">
                <a16:creationId xmlns:a16="http://schemas.microsoft.com/office/drawing/2014/main" id="{375456A1-BDBF-42C8-82DD-B6DA580F8EB3}"/>
              </a:ext>
            </a:extLst>
          </p:cNvPr>
          <p:cNvCxnSpPr>
            <a:cxnSpLocks/>
          </p:cNvCxnSpPr>
          <p:nvPr/>
        </p:nvCxnSpPr>
        <p:spPr>
          <a:xfrm flipH="1">
            <a:off x="2972596" y="4000500"/>
            <a:ext cx="8038365" cy="0"/>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A0533CCE-1719-4558-93D0-1E3E94BBF044}"/>
              </a:ext>
            </a:extLst>
          </p:cNvPr>
          <p:cNvSpPr txBox="1"/>
          <p:nvPr/>
        </p:nvSpPr>
        <p:spPr>
          <a:xfrm>
            <a:off x="5576094" y="2933701"/>
            <a:ext cx="3546164" cy="461665"/>
          </a:xfrm>
          <a:prstGeom prst="rect">
            <a:avLst/>
          </a:prstGeom>
          <a:solidFill>
            <a:schemeClr val="bg2">
              <a:lumMod val="60000"/>
              <a:lumOff val="40000"/>
            </a:schemeClr>
          </a:solidFill>
        </p:spPr>
        <p:txBody>
          <a:bodyPr wrap="none" rtlCol="0">
            <a:spAutoFit/>
          </a:bodyPr>
          <a:lstStyle/>
          <a:p>
            <a:r>
              <a:rPr lang="en-US" sz="2400" dirty="0"/>
              <a:t>Request from Browser</a:t>
            </a:r>
          </a:p>
        </p:txBody>
      </p:sp>
      <p:sp>
        <p:nvSpPr>
          <p:cNvPr id="33" name="Rectangle 32">
            <a:extLst>
              <a:ext uri="{FF2B5EF4-FFF2-40B4-BE49-F238E27FC236}">
                <a16:creationId xmlns:a16="http://schemas.microsoft.com/office/drawing/2014/main" id="{CBCFE50F-596F-4178-B53F-0289EBFD129E}"/>
              </a:ext>
            </a:extLst>
          </p:cNvPr>
          <p:cNvSpPr/>
          <p:nvPr/>
        </p:nvSpPr>
        <p:spPr>
          <a:xfrm>
            <a:off x="4547395" y="4508501"/>
            <a:ext cx="1028700" cy="646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Auth</a:t>
            </a:r>
          </a:p>
        </p:txBody>
      </p:sp>
      <p:sp>
        <p:nvSpPr>
          <p:cNvPr id="151" name="Rectangle 150">
            <a:extLst>
              <a:ext uri="{FF2B5EF4-FFF2-40B4-BE49-F238E27FC236}">
                <a16:creationId xmlns:a16="http://schemas.microsoft.com/office/drawing/2014/main" id="{A1668619-DD67-42E5-924D-B36D09797FA1}"/>
              </a:ext>
            </a:extLst>
          </p:cNvPr>
          <p:cNvSpPr/>
          <p:nvPr/>
        </p:nvSpPr>
        <p:spPr>
          <a:xfrm>
            <a:off x="6426995" y="4508501"/>
            <a:ext cx="1028700" cy="646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MVC</a:t>
            </a:r>
          </a:p>
        </p:txBody>
      </p:sp>
      <p:sp>
        <p:nvSpPr>
          <p:cNvPr id="152" name="Rectangle 151">
            <a:extLst>
              <a:ext uri="{FF2B5EF4-FFF2-40B4-BE49-F238E27FC236}">
                <a16:creationId xmlns:a16="http://schemas.microsoft.com/office/drawing/2014/main" id="{2D5A874C-88F8-49D2-B2FF-C178F5B69DD8}"/>
              </a:ext>
            </a:extLst>
          </p:cNvPr>
          <p:cNvSpPr/>
          <p:nvPr/>
        </p:nvSpPr>
        <p:spPr>
          <a:xfrm>
            <a:off x="8306595" y="4508498"/>
            <a:ext cx="1028700" cy="646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Static Files</a:t>
            </a:r>
          </a:p>
        </p:txBody>
      </p:sp>
      <p:sp>
        <p:nvSpPr>
          <p:cNvPr id="35" name="Rectangle 34">
            <a:extLst>
              <a:ext uri="{FF2B5EF4-FFF2-40B4-BE49-F238E27FC236}">
                <a16:creationId xmlns:a16="http://schemas.microsoft.com/office/drawing/2014/main" id="{C5769DA0-3373-4A1C-86AA-A840AF5DD606}"/>
              </a:ext>
            </a:extLst>
          </p:cNvPr>
          <p:cNvSpPr/>
          <p:nvPr/>
        </p:nvSpPr>
        <p:spPr>
          <a:xfrm>
            <a:off x="1119131" y="1113899"/>
            <a:ext cx="1511300" cy="49985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154" name="Google Shape;561;p28">
            <a:extLst>
              <a:ext uri="{FF2B5EF4-FFF2-40B4-BE49-F238E27FC236}">
                <a16:creationId xmlns:a16="http://schemas.microsoft.com/office/drawing/2014/main" id="{69DC1756-99E9-42DA-8139-868348BBE751}"/>
              </a:ext>
            </a:extLst>
          </p:cNvPr>
          <p:cNvGrpSpPr/>
          <p:nvPr/>
        </p:nvGrpSpPr>
        <p:grpSpPr>
          <a:xfrm>
            <a:off x="1300134" y="1313401"/>
            <a:ext cx="1135179" cy="1113583"/>
            <a:chOff x="5928525" y="2460925"/>
            <a:chExt cx="432350" cy="424125"/>
          </a:xfrm>
        </p:grpSpPr>
        <p:sp>
          <p:nvSpPr>
            <p:cNvPr id="156" name="Google Shape;563;p28">
              <a:extLst>
                <a:ext uri="{FF2B5EF4-FFF2-40B4-BE49-F238E27FC236}">
                  <a16:creationId xmlns:a16="http://schemas.microsoft.com/office/drawing/2014/main" id="{0C64ABB9-27E7-4B09-8429-E78C18195795}"/>
                </a:ext>
              </a:extLst>
            </p:cNvPr>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7" name="Google Shape;564;p28">
              <a:extLst>
                <a:ext uri="{FF2B5EF4-FFF2-40B4-BE49-F238E27FC236}">
                  <a16:creationId xmlns:a16="http://schemas.microsoft.com/office/drawing/2014/main" id="{01BD508E-6B3F-41FB-A8AC-9E4D6302380C}"/>
                </a:ext>
              </a:extLst>
            </p:cNvPr>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8" name="Google Shape;565;p28">
              <a:extLst>
                <a:ext uri="{FF2B5EF4-FFF2-40B4-BE49-F238E27FC236}">
                  <a16:creationId xmlns:a16="http://schemas.microsoft.com/office/drawing/2014/main" id="{C34FCC4E-CF05-4578-88CF-FC432EDAE10D}"/>
                </a:ext>
              </a:extLst>
            </p:cNvPr>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9" name="Google Shape;566;p28">
              <a:extLst>
                <a:ext uri="{FF2B5EF4-FFF2-40B4-BE49-F238E27FC236}">
                  <a16:creationId xmlns:a16="http://schemas.microsoft.com/office/drawing/2014/main" id="{1A32F663-4304-4EE3-800D-04E6BEE09580}"/>
                </a:ext>
              </a:extLst>
            </p:cNvPr>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0" name="Google Shape;567;p28">
              <a:extLst>
                <a:ext uri="{FF2B5EF4-FFF2-40B4-BE49-F238E27FC236}">
                  <a16:creationId xmlns:a16="http://schemas.microsoft.com/office/drawing/2014/main" id="{40AEA4FB-E088-4F3F-9095-8952F12A2BAC}"/>
                </a:ext>
              </a:extLst>
            </p:cNvPr>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1" name="Google Shape;568;p28">
              <a:extLst>
                <a:ext uri="{FF2B5EF4-FFF2-40B4-BE49-F238E27FC236}">
                  <a16:creationId xmlns:a16="http://schemas.microsoft.com/office/drawing/2014/main" id="{4B44DFB7-D901-475A-A1DF-ECC92A1BEC8A}"/>
                </a:ext>
              </a:extLst>
            </p:cNvPr>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2" name="Google Shape;569;p28">
              <a:extLst>
                <a:ext uri="{FF2B5EF4-FFF2-40B4-BE49-F238E27FC236}">
                  <a16:creationId xmlns:a16="http://schemas.microsoft.com/office/drawing/2014/main" id="{C7A40151-3288-4055-8D75-56F6FABE205E}"/>
                </a:ext>
              </a:extLst>
            </p:cNvPr>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 name="Google Shape;570;p28">
              <a:extLst>
                <a:ext uri="{FF2B5EF4-FFF2-40B4-BE49-F238E27FC236}">
                  <a16:creationId xmlns:a16="http://schemas.microsoft.com/office/drawing/2014/main" id="{083654F0-5E49-4981-8FF4-CA7E13AA9713}"/>
                </a:ext>
              </a:extLst>
            </p:cNvPr>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 name="Google Shape;571;p28">
              <a:extLst>
                <a:ext uri="{FF2B5EF4-FFF2-40B4-BE49-F238E27FC236}">
                  <a16:creationId xmlns:a16="http://schemas.microsoft.com/office/drawing/2014/main" id="{45BBCAE6-2DF7-4099-B86A-85425B8519EF}"/>
                </a:ext>
              </a:extLst>
            </p:cNvPr>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5" name="Google Shape;572;p28">
              <a:extLst>
                <a:ext uri="{FF2B5EF4-FFF2-40B4-BE49-F238E27FC236}">
                  <a16:creationId xmlns:a16="http://schemas.microsoft.com/office/drawing/2014/main" id="{8011E08A-C3CB-4D7F-97FE-EC51DA340998}"/>
                </a:ext>
              </a:extLst>
            </p:cNvPr>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6" name="Google Shape;573;p28">
              <a:extLst>
                <a:ext uri="{FF2B5EF4-FFF2-40B4-BE49-F238E27FC236}">
                  <a16:creationId xmlns:a16="http://schemas.microsoft.com/office/drawing/2014/main" id="{CC85664E-D34C-4A42-8735-A840BE12F8CE}"/>
                </a:ext>
              </a:extLst>
            </p:cNvPr>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 name="Google Shape;574;p28">
              <a:extLst>
                <a:ext uri="{FF2B5EF4-FFF2-40B4-BE49-F238E27FC236}">
                  <a16:creationId xmlns:a16="http://schemas.microsoft.com/office/drawing/2014/main" id="{36AF7D9B-A517-48D3-962A-52CBBADB1E33}"/>
                </a:ext>
              </a:extLst>
            </p:cNvPr>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8" name="Google Shape;575;p28">
              <a:extLst>
                <a:ext uri="{FF2B5EF4-FFF2-40B4-BE49-F238E27FC236}">
                  <a16:creationId xmlns:a16="http://schemas.microsoft.com/office/drawing/2014/main" id="{F86D11D5-E349-4FAD-A1CF-FA89AA40D35E}"/>
                </a:ext>
              </a:extLst>
            </p:cNvPr>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74" name="Google Shape;561;p28">
            <a:extLst>
              <a:ext uri="{FF2B5EF4-FFF2-40B4-BE49-F238E27FC236}">
                <a16:creationId xmlns:a16="http://schemas.microsoft.com/office/drawing/2014/main" id="{B203D817-DB4E-4C03-BBE1-ABEBB00CABFC}"/>
              </a:ext>
            </a:extLst>
          </p:cNvPr>
          <p:cNvGrpSpPr/>
          <p:nvPr/>
        </p:nvGrpSpPr>
        <p:grpSpPr>
          <a:xfrm>
            <a:off x="1321781" y="3046910"/>
            <a:ext cx="1135179" cy="1113583"/>
            <a:chOff x="5928525" y="2460925"/>
            <a:chExt cx="432350" cy="424125"/>
          </a:xfrm>
        </p:grpSpPr>
        <p:sp>
          <p:nvSpPr>
            <p:cNvPr id="176" name="Google Shape;563;p28">
              <a:extLst>
                <a:ext uri="{FF2B5EF4-FFF2-40B4-BE49-F238E27FC236}">
                  <a16:creationId xmlns:a16="http://schemas.microsoft.com/office/drawing/2014/main" id="{A67ED491-55F4-42CE-8F4F-39E95C935FD8}"/>
                </a:ext>
              </a:extLst>
            </p:cNvPr>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7" name="Google Shape;564;p28">
              <a:extLst>
                <a:ext uri="{FF2B5EF4-FFF2-40B4-BE49-F238E27FC236}">
                  <a16:creationId xmlns:a16="http://schemas.microsoft.com/office/drawing/2014/main" id="{59B154D2-8AA3-49C5-BC00-9DCC6EC93406}"/>
                </a:ext>
              </a:extLst>
            </p:cNvPr>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8" name="Google Shape;565;p28">
              <a:extLst>
                <a:ext uri="{FF2B5EF4-FFF2-40B4-BE49-F238E27FC236}">
                  <a16:creationId xmlns:a16="http://schemas.microsoft.com/office/drawing/2014/main" id="{B53F04B6-309A-4A3C-906E-8B96B224C9D8}"/>
                </a:ext>
              </a:extLst>
            </p:cNvPr>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9" name="Google Shape;566;p28">
              <a:extLst>
                <a:ext uri="{FF2B5EF4-FFF2-40B4-BE49-F238E27FC236}">
                  <a16:creationId xmlns:a16="http://schemas.microsoft.com/office/drawing/2014/main" id="{2EF9C328-9D73-45B9-B58E-FD39CECF9BFF}"/>
                </a:ext>
              </a:extLst>
            </p:cNvPr>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0" name="Google Shape;567;p28">
              <a:extLst>
                <a:ext uri="{FF2B5EF4-FFF2-40B4-BE49-F238E27FC236}">
                  <a16:creationId xmlns:a16="http://schemas.microsoft.com/office/drawing/2014/main" id="{418F9ACB-E393-40B3-92B6-4138FB53B5EA}"/>
                </a:ext>
              </a:extLst>
            </p:cNvPr>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1" name="Google Shape;568;p28">
              <a:extLst>
                <a:ext uri="{FF2B5EF4-FFF2-40B4-BE49-F238E27FC236}">
                  <a16:creationId xmlns:a16="http://schemas.microsoft.com/office/drawing/2014/main" id="{F15DAC3A-2316-42B6-9DC5-F87098D0079E}"/>
                </a:ext>
              </a:extLst>
            </p:cNvPr>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2" name="Google Shape;569;p28">
              <a:extLst>
                <a:ext uri="{FF2B5EF4-FFF2-40B4-BE49-F238E27FC236}">
                  <a16:creationId xmlns:a16="http://schemas.microsoft.com/office/drawing/2014/main" id="{44D3CFDA-32C2-49B5-914F-262D36521AED}"/>
                </a:ext>
              </a:extLst>
            </p:cNvPr>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3" name="Google Shape;570;p28">
              <a:extLst>
                <a:ext uri="{FF2B5EF4-FFF2-40B4-BE49-F238E27FC236}">
                  <a16:creationId xmlns:a16="http://schemas.microsoft.com/office/drawing/2014/main" id="{B60028CF-C5DA-4B47-8EAF-8430F655C264}"/>
                </a:ext>
              </a:extLst>
            </p:cNvPr>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4" name="Google Shape;571;p28">
              <a:extLst>
                <a:ext uri="{FF2B5EF4-FFF2-40B4-BE49-F238E27FC236}">
                  <a16:creationId xmlns:a16="http://schemas.microsoft.com/office/drawing/2014/main" id="{D5FB73AC-4CF2-48DC-906A-FE27262D9422}"/>
                </a:ext>
              </a:extLst>
            </p:cNvPr>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5" name="Google Shape;572;p28">
              <a:extLst>
                <a:ext uri="{FF2B5EF4-FFF2-40B4-BE49-F238E27FC236}">
                  <a16:creationId xmlns:a16="http://schemas.microsoft.com/office/drawing/2014/main" id="{79450308-2847-467F-B507-7C580296A7A3}"/>
                </a:ext>
              </a:extLst>
            </p:cNvPr>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6" name="Google Shape;573;p28">
              <a:extLst>
                <a:ext uri="{FF2B5EF4-FFF2-40B4-BE49-F238E27FC236}">
                  <a16:creationId xmlns:a16="http://schemas.microsoft.com/office/drawing/2014/main" id="{04518451-6C4E-441C-B105-09F7919685A4}"/>
                </a:ext>
              </a:extLst>
            </p:cNvPr>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7" name="Google Shape;574;p28">
              <a:extLst>
                <a:ext uri="{FF2B5EF4-FFF2-40B4-BE49-F238E27FC236}">
                  <a16:creationId xmlns:a16="http://schemas.microsoft.com/office/drawing/2014/main" id="{CA57E1B2-AE58-4248-9BD7-C87CBC33C6F3}"/>
                </a:ext>
              </a:extLst>
            </p:cNvPr>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8" name="Google Shape;575;p28">
              <a:extLst>
                <a:ext uri="{FF2B5EF4-FFF2-40B4-BE49-F238E27FC236}">
                  <a16:creationId xmlns:a16="http://schemas.microsoft.com/office/drawing/2014/main" id="{D8AAFA06-6040-429B-8854-7440887E24DF}"/>
                </a:ext>
              </a:extLst>
            </p:cNvPr>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90" name="Google Shape;561;p28">
            <a:extLst>
              <a:ext uri="{FF2B5EF4-FFF2-40B4-BE49-F238E27FC236}">
                <a16:creationId xmlns:a16="http://schemas.microsoft.com/office/drawing/2014/main" id="{154EC090-D272-4F23-B8FD-D9B850A40BE6}"/>
              </a:ext>
            </a:extLst>
          </p:cNvPr>
          <p:cNvGrpSpPr/>
          <p:nvPr/>
        </p:nvGrpSpPr>
        <p:grpSpPr>
          <a:xfrm>
            <a:off x="1337675" y="4747645"/>
            <a:ext cx="1135179" cy="1113583"/>
            <a:chOff x="5928525" y="2460925"/>
            <a:chExt cx="432350" cy="424125"/>
          </a:xfrm>
        </p:grpSpPr>
        <p:sp>
          <p:nvSpPr>
            <p:cNvPr id="192" name="Google Shape;563;p28">
              <a:extLst>
                <a:ext uri="{FF2B5EF4-FFF2-40B4-BE49-F238E27FC236}">
                  <a16:creationId xmlns:a16="http://schemas.microsoft.com/office/drawing/2014/main" id="{0EB60169-BC7D-400D-B044-862A7B354488}"/>
                </a:ext>
              </a:extLst>
            </p:cNvPr>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3" name="Google Shape;564;p28">
              <a:extLst>
                <a:ext uri="{FF2B5EF4-FFF2-40B4-BE49-F238E27FC236}">
                  <a16:creationId xmlns:a16="http://schemas.microsoft.com/office/drawing/2014/main" id="{D81136BC-1FFC-4CEE-A8CA-BD19AD758A08}"/>
                </a:ext>
              </a:extLst>
            </p:cNvPr>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4" name="Google Shape;565;p28">
              <a:extLst>
                <a:ext uri="{FF2B5EF4-FFF2-40B4-BE49-F238E27FC236}">
                  <a16:creationId xmlns:a16="http://schemas.microsoft.com/office/drawing/2014/main" id="{CED72CD1-5D89-4847-8466-168473A150A5}"/>
                </a:ext>
              </a:extLst>
            </p:cNvPr>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5" name="Google Shape;566;p28">
              <a:extLst>
                <a:ext uri="{FF2B5EF4-FFF2-40B4-BE49-F238E27FC236}">
                  <a16:creationId xmlns:a16="http://schemas.microsoft.com/office/drawing/2014/main" id="{DB1BE1FC-D50E-4193-AD74-FBC5A7A69607}"/>
                </a:ext>
              </a:extLst>
            </p:cNvPr>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6" name="Google Shape;567;p28">
              <a:extLst>
                <a:ext uri="{FF2B5EF4-FFF2-40B4-BE49-F238E27FC236}">
                  <a16:creationId xmlns:a16="http://schemas.microsoft.com/office/drawing/2014/main" id="{34E90A37-F023-4D03-8E77-BA33B7042D14}"/>
                </a:ext>
              </a:extLst>
            </p:cNvPr>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7" name="Google Shape;568;p28">
              <a:extLst>
                <a:ext uri="{FF2B5EF4-FFF2-40B4-BE49-F238E27FC236}">
                  <a16:creationId xmlns:a16="http://schemas.microsoft.com/office/drawing/2014/main" id="{D580CF17-8671-4AA4-8493-97B7A367D8B5}"/>
                </a:ext>
              </a:extLst>
            </p:cNvPr>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8" name="Google Shape;569;p28">
              <a:extLst>
                <a:ext uri="{FF2B5EF4-FFF2-40B4-BE49-F238E27FC236}">
                  <a16:creationId xmlns:a16="http://schemas.microsoft.com/office/drawing/2014/main" id="{9DC6EF58-BF81-47F9-B879-C0EB0A6C6B8B}"/>
                </a:ext>
              </a:extLst>
            </p:cNvPr>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9" name="Google Shape;570;p28">
              <a:extLst>
                <a:ext uri="{FF2B5EF4-FFF2-40B4-BE49-F238E27FC236}">
                  <a16:creationId xmlns:a16="http://schemas.microsoft.com/office/drawing/2014/main" id="{849FD22E-0C01-497C-A629-FF27F949CEB3}"/>
                </a:ext>
              </a:extLst>
            </p:cNvPr>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0" name="Google Shape;571;p28">
              <a:extLst>
                <a:ext uri="{FF2B5EF4-FFF2-40B4-BE49-F238E27FC236}">
                  <a16:creationId xmlns:a16="http://schemas.microsoft.com/office/drawing/2014/main" id="{D0495E76-E99D-4926-92F8-933A284D444B}"/>
                </a:ext>
              </a:extLst>
            </p:cNvPr>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1" name="Google Shape;572;p28">
              <a:extLst>
                <a:ext uri="{FF2B5EF4-FFF2-40B4-BE49-F238E27FC236}">
                  <a16:creationId xmlns:a16="http://schemas.microsoft.com/office/drawing/2014/main" id="{F5FAFA0D-D9F4-45DE-8C7C-3DD51FA66830}"/>
                </a:ext>
              </a:extLst>
            </p:cNvPr>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2" name="Google Shape;573;p28">
              <a:extLst>
                <a:ext uri="{FF2B5EF4-FFF2-40B4-BE49-F238E27FC236}">
                  <a16:creationId xmlns:a16="http://schemas.microsoft.com/office/drawing/2014/main" id="{62062499-992C-437D-B9EC-7434F4797D95}"/>
                </a:ext>
              </a:extLst>
            </p:cNvPr>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3" name="Google Shape;574;p28">
              <a:extLst>
                <a:ext uri="{FF2B5EF4-FFF2-40B4-BE49-F238E27FC236}">
                  <a16:creationId xmlns:a16="http://schemas.microsoft.com/office/drawing/2014/main" id="{76D91527-7810-418C-A1D4-E25AAF6063ED}"/>
                </a:ext>
              </a:extLst>
            </p:cNvPr>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4" name="Google Shape;575;p28">
              <a:extLst>
                <a:ext uri="{FF2B5EF4-FFF2-40B4-BE49-F238E27FC236}">
                  <a16:creationId xmlns:a16="http://schemas.microsoft.com/office/drawing/2014/main" id="{C9D86D0A-92A9-4405-8E23-B52A2A3355C6}"/>
                </a:ext>
              </a:extLst>
            </p:cNvPr>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pic>
        <p:nvPicPr>
          <p:cNvPr id="37" name="Picture 36">
            <a:extLst>
              <a:ext uri="{FF2B5EF4-FFF2-40B4-BE49-F238E27FC236}">
                <a16:creationId xmlns:a16="http://schemas.microsoft.com/office/drawing/2014/main" id="{FE515296-6EB4-4658-879E-36687696C9B5}"/>
              </a:ext>
            </a:extLst>
          </p:cNvPr>
          <p:cNvPicPr>
            <a:picLocks noChangeAspect="1"/>
          </p:cNvPicPr>
          <p:nvPr/>
        </p:nvPicPr>
        <p:blipFill>
          <a:blip r:embed="rId3"/>
          <a:stretch>
            <a:fillRect/>
          </a:stretch>
        </p:blipFill>
        <p:spPr>
          <a:xfrm>
            <a:off x="1460635" y="4919195"/>
            <a:ext cx="774680" cy="774680"/>
          </a:xfrm>
          <a:prstGeom prst="rect">
            <a:avLst/>
          </a:prstGeom>
        </p:spPr>
      </p:pic>
      <p:pic>
        <p:nvPicPr>
          <p:cNvPr id="39" name="Picture 38">
            <a:extLst>
              <a:ext uri="{FF2B5EF4-FFF2-40B4-BE49-F238E27FC236}">
                <a16:creationId xmlns:a16="http://schemas.microsoft.com/office/drawing/2014/main" id="{30FDC99F-0D4E-4F43-B69E-1117C26F141F}"/>
              </a:ext>
            </a:extLst>
          </p:cNvPr>
          <p:cNvPicPr>
            <a:picLocks noChangeAspect="1"/>
          </p:cNvPicPr>
          <p:nvPr/>
        </p:nvPicPr>
        <p:blipFill>
          <a:blip r:embed="rId4"/>
          <a:stretch>
            <a:fillRect/>
          </a:stretch>
        </p:blipFill>
        <p:spPr>
          <a:xfrm>
            <a:off x="1432087" y="3171276"/>
            <a:ext cx="816395" cy="816395"/>
          </a:xfrm>
          <a:prstGeom prst="rect">
            <a:avLst/>
          </a:prstGeom>
        </p:spPr>
      </p:pic>
      <p:pic>
        <p:nvPicPr>
          <p:cNvPr id="41" name="Picture 40">
            <a:extLst>
              <a:ext uri="{FF2B5EF4-FFF2-40B4-BE49-F238E27FC236}">
                <a16:creationId xmlns:a16="http://schemas.microsoft.com/office/drawing/2014/main" id="{B63A51D2-94A3-428E-8D07-4CE4A7C5FA5F}"/>
              </a:ext>
            </a:extLst>
          </p:cNvPr>
          <p:cNvPicPr>
            <a:picLocks noChangeAspect="1"/>
          </p:cNvPicPr>
          <p:nvPr/>
        </p:nvPicPr>
        <p:blipFill>
          <a:blip r:embed="rId5"/>
          <a:stretch>
            <a:fillRect/>
          </a:stretch>
        </p:blipFill>
        <p:spPr>
          <a:xfrm>
            <a:off x="1460535" y="1507786"/>
            <a:ext cx="728201" cy="728201"/>
          </a:xfrm>
          <a:prstGeom prst="rect">
            <a:avLst/>
          </a:prstGeom>
        </p:spPr>
      </p:pic>
    </p:spTree>
    <p:extLst>
      <p:ext uri="{BB962C8B-B14F-4D97-AF65-F5344CB8AC3E}">
        <p14:creationId xmlns:p14="http://schemas.microsoft.com/office/powerpoint/2010/main" val="3406854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randombar(horizontal)">
                                      <p:cBhvr>
                                        <p:cTn id="7" dur="500"/>
                                        <p:tgtEl>
                                          <p:spTgt spid="35"/>
                                        </p:tgtEl>
                                      </p:cBhvr>
                                    </p:animEffect>
                                  </p:childTnLst>
                                </p:cTn>
                              </p:par>
                              <p:par>
                                <p:cTn id="8" presetID="14" presetClass="entr" presetSubtype="10" fill="hold" nodeType="withEffect">
                                  <p:stCondLst>
                                    <p:cond delay="0"/>
                                  </p:stCondLst>
                                  <p:childTnLst>
                                    <p:set>
                                      <p:cBhvr>
                                        <p:cTn id="9" dur="1" fill="hold">
                                          <p:stCondLst>
                                            <p:cond delay="0"/>
                                          </p:stCondLst>
                                        </p:cTn>
                                        <p:tgtEl>
                                          <p:spTgt spid="154"/>
                                        </p:tgtEl>
                                        <p:attrNameLst>
                                          <p:attrName>style.visibility</p:attrName>
                                        </p:attrNameLst>
                                      </p:cBhvr>
                                      <p:to>
                                        <p:strVal val="visible"/>
                                      </p:to>
                                    </p:set>
                                    <p:animEffect transition="in" filter="randombar(horizontal)">
                                      <p:cBhvr>
                                        <p:cTn id="10" dur="500"/>
                                        <p:tgtEl>
                                          <p:spTgt spid="154"/>
                                        </p:tgtEl>
                                      </p:cBhvr>
                                    </p:animEffect>
                                  </p:childTnLst>
                                </p:cTn>
                              </p:par>
                              <p:par>
                                <p:cTn id="11" presetID="14" presetClass="entr" presetSubtype="10" fill="hold" nodeType="withEffect">
                                  <p:stCondLst>
                                    <p:cond delay="0"/>
                                  </p:stCondLst>
                                  <p:childTnLst>
                                    <p:set>
                                      <p:cBhvr>
                                        <p:cTn id="12" dur="1" fill="hold">
                                          <p:stCondLst>
                                            <p:cond delay="0"/>
                                          </p:stCondLst>
                                        </p:cTn>
                                        <p:tgtEl>
                                          <p:spTgt spid="174"/>
                                        </p:tgtEl>
                                        <p:attrNameLst>
                                          <p:attrName>style.visibility</p:attrName>
                                        </p:attrNameLst>
                                      </p:cBhvr>
                                      <p:to>
                                        <p:strVal val="visible"/>
                                      </p:to>
                                    </p:set>
                                    <p:animEffect transition="in" filter="randombar(horizontal)">
                                      <p:cBhvr>
                                        <p:cTn id="13" dur="500"/>
                                        <p:tgtEl>
                                          <p:spTgt spid="174"/>
                                        </p:tgtEl>
                                      </p:cBhvr>
                                    </p:animEffect>
                                  </p:childTnLst>
                                </p:cTn>
                              </p:par>
                              <p:par>
                                <p:cTn id="14" presetID="14" presetClass="entr" presetSubtype="10" fill="hold" nodeType="withEffect">
                                  <p:stCondLst>
                                    <p:cond delay="0"/>
                                  </p:stCondLst>
                                  <p:childTnLst>
                                    <p:set>
                                      <p:cBhvr>
                                        <p:cTn id="15" dur="1" fill="hold">
                                          <p:stCondLst>
                                            <p:cond delay="0"/>
                                          </p:stCondLst>
                                        </p:cTn>
                                        <p:tgtEl>
                                          <p:spTgt spid="190"/>
                                        </p:tgtEl>
                                        <p:attrNameLst>
                                          <p:attrName>style.visibility</p:attrName>
                                        </p:attrNameLst>
                                      </p:cBhvr>
                                      <p:to>
                                        <p:strVal val="visible"/>
                                      </p:to>
                                    </p:set>
                                    <p:animEffect transition="in" filter="randombar(horizontal)">
                                      <p:cBhvr>
                                        <p:cTn id="16" dur="500"/>
                                        <p:tgtEl>
                                          <p:spTgt spid="190"/>
                                        </p:tgtEl>
                                      </p:cBhvr>
                                    </p:animEffect>
                                  </p:childTnLst>
                                </p:cTn>
                              </p:par>
                              <p:par>
                                <p:cTn id="17" presetID="14" presetClass="entr" presetSubtype="1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randombar(horizontal)">
                                      <p:cBhvr>
                                        <p:cTn id="19" dur="500"/>
                                        <p:tgtEl>
                                          <p:spTgt spid="37"/>
                                        </p:tgtEl>
                                      </p:cBhvr>
                                    </p:animEffect>
                                  </p:childTnLst>
                                </p:cTn>
                              </p:par>
                              <p:par>
                                <p:cTn id="20" presetID="14" presetClass="entr" presetSubtype="1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randombar(horizontal)">
                                      <p:cBhvr>
                                        <p:cTn id="22" dur="500"/>
                                        <p:tgtEl>
                                          <p:spTgt spid="39"/>
                                        </p:tgtEl>
                                      </p:cBhvr>
                                    </p:animEffect>
                                  </p:childTnLst>
                                </p:cTn>
                              </p:par>
                              <p:par>
                                <p:cTn id="23" presetID="14" presetClass="entr" presetSubtype="1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randombar(horizontal)">
                                      <p:cBhvr>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randombar(horizontal)">
                                      <p:cBhvr>
                                        <p:cTn id="30" dur="500"/>
                                        <p:tgtEl>
                                          <p:spTgt spid="22"/>
                                        </p:tgtEl>
                                      </p:cBhvr>
                                    </p:animEffect>
                                  </p:childTnLst>
                                </p:cTn>
                              </p:par>
                              <p:par>
                                <p:cTn id="31" presetID="14" presetClass="entr" presetSubtype="1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randombar(horizontal)">
                                      <p:cBhvr>
                                        <p:cTn id="33" dur="500"/>
                                        <p:tgtEl>
                                          <p:spTgt spid="26"/>
                                        </p:tgtEl>
                                      </p:cBhvr>
                                    </p:animEffect>
                                  </p:childTnLst>
                                </p:cTn>
                              </p:par>
                              <p:par>
                                <p:cTn id="34" presetID="14" presetClass="entr" presetSubtype="10" fill="hold" nodeType="withEffect">
                                  <p:stCondLst>
                                    <p:cond delay="0"/>
                                  </p:stCondLst>
                                  <p:childTnLst>
                                    <p:set>
                                      <p:cBhvr>
                                        <p:cTn id="35" dur="1" fill="hold">
                                          <p:stCondLst>
                                            <p:cond delay="0"/>
                                          </p:stCondLst>
                                        </p:cTn>
                                        <p:tgtEl>
                                          <p:spTgt spid="142"/>
                                        </p:tgtEl>
                                        <p:attrNameLst>
                                          <p:attrName>style.visibility</p:attrName>
                                        </p:attrNameLst>
                                      </p:cBhvr>
                                      <p:to>
                                        <p:strVal val="visible"/>
                                      </p:to>
                                    </p:set>
                                    <p:animEffect transition="in" filter="randombar(horizontal)">
                                      <p:cBhvr>
                                        <p:cTn id="36" dur="500"/>
                                        <p:tgtEl>
                                          <p:spTgt spid="142"/>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randombar(horizontal)">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randombar(horizontal)">
                                      <p:cBhvr>
                                        <p:cTn id="46" dur="500"/>
                                        <p:tgtEl>
                                          <p:spTgt spid="24"/>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38"/>
                                        </p:tgtEl>
                                        <p:attrNameLst>
                                          <p:attrName>style.visibility</p:attrName>
                                        </p:attrNameLst>
                                      </p:cBhvr>
                                      <p:to>
                                        <p:strVal val="visible"/>
                                      </p:to>
                                    </p:set>
                                    <p:animEffect transition="in" filter="randombar(horizontal)">
                                      <p:cBhvr>
                                        <p:cTn id="49" dur="500"/>
                                        <p:tgtEl>
                                          <p:spTgt spid="138"/>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39"/>
                                        </p:tgtEl>
                                        <p:attrNameLst>
                                          <p:attrName>style.visibility</p:attrName>
                                        </p:attrNameLst>
                                      </p:cBhvr>
                                      <p:to>
                                        <p:strVal val="visible"/>
                                      </p:to>
                                    </p:set>
                                    <p:animEffect transition="in" filter="randombar(horizontal)">
                                      <p:cBhvr>
                                        <p:cTn id="52" dur="500"/>
                                        <p:tgtEl>
                                          <p:spTgt spid="139"/>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randombar(horizontal)">
                                      <p:cBhvr>
                                        <p:cTn id="57" dur="500"/>
                                        <p:tgtEl>
                                          <p:spTgt spid="33"/>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151"/>
                                        </p:tgtEl>
                                        <p:attrNameLst>
                                          <p:attrName>style.visibility</p:attrName>
                                        </p:attrNameLst>
                                      </p:cBhvr>
                                      <p:to>
                                        <p:strVal val="visible"/>
                                      </p:to>
                                    </p:set>
                                    <p:animEffect transition="in" filter="randombar(horizontal)">
                                      <p:cBhvr>
                                        <p:cTn id="60" dur="500"/>
                                        <p:tgtEl>
                                          <p:spTgt spid="151"/>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152"/>
                                        </p:tgtEl>
                                        <p:attrNameLst>
                                          <p:attrName>style.visibility</p:attrName>
                                        </p:attrNameLst>
                                      </p:cBhvr>
                                      <p:to>
                                        <p:strVal val="visible"/>
                                      </p:to>
                                    </p:set>
                                    <p:animEffect transition="in" filter="randombar(horizontal)">
                                      <p:cBhvr>
                                        <p:cTn id="63"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138" grpId="0" animBg="1"/>
      <p:bldP spid="139" grpId="0" animBg="1"/>
      <p:bldP spid="31" grpId="0" animBg="1"/>
      <p:bldP spid="33" grpId="0" animBg="1"/>
      <p:bldP spid="151" grpId="0" animBg="1"/>
      <p:bldP spid="152" grpId="0" animBg="1"/>
      <p:bldP spid="3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29"/>
          <p:cNvSpPr txBox="1">
            <a:spLocks noGrp="1"/>
          </p:cNvSpPr>
          <p:nvPr>
            <p:ph type="ctrTitle"/>
          </p:nvPr>
        </p:nvSpPr>
        <p:spPr>
          <a:xfrm>
            <a:off x="3391494" y="1715217"/>
            <a:ext cx="5410400" cy="1214800"/>
          </a:xfrm>
          <a:prstGeom prst="rect">
            <a:avLst/>
          </a:prstGeom>
        </p:spPr>
        <p:txBody>
          <a:bodyPr spcFirstLastPara="1" wrap="square" lIns="121900" tIns="121900" rIns="121900" bIns="121900" anchor="ctr" anchorCtr="0">
            <a:noAutofit/>
          </a:bodyPr>
          <a:lstStyle/>
          <a:p>
            <a:r>
              <a:rPr lang="en-US" dirty="0"/>
              <a:t>ASSIGNMENT - 1</a:t>
            </a:r>
            <a:endParaRPr dirty="0"/>
          </a:p>
        </p:txBody>
      </p:sp>
      <p:sp>
        <p:nvSpPr>
          <p:cNvPr id="617" name="Google Shape;617;p29"/>
          <p:cNvSpPr txBox="1">
            <a:spLocks noGrp="1"/>
          </p:cNvSpPr>
          <p:nvPr>
            <p:ph type="subTitle" idx="1"/>
          </p:nvPr>
        </p:nvSpPr>
        <p:spPr>
          <a:xfrm>
            <a:off x="3620294" y="3637684"/>
            <a:ext cx="8083040" cy="2645201"/>
          </a:xfrm>
          <a:prstGeom prst="rect">
            <a:avLst/>
          </a:prstGeom>
        </p:spPr>
        <p:txBody>
          <a:bodyPr spcFirstLastPara="1" wrap="square" lIns="121900" tIns="121900" rIns="121900" bIns="121900" anchor="t" anchorCtr="0">
            <a:noAutofit/>
          </a:bodyPr>
          <a:lstStyle/>
          <a:p>
            <a:pPr marL="457189" algn="l">
              <a:buFont typeface="Courier New" panose="02070309020205020404" pitchFamily="49" charset="0"/>
              <a:buChar char="o"/>
            </a:pPr>
            <a:r>
              <a:rPr lang="en-US" dirty="0">
                <a:solidFill>
                  <a:srgbClr val="FF3399"/>
                </a:solidFill>
              </a:rPr>
              <a:t>Push Product to Database</a:t>
            </a:r>
          </a:p>
          <a:p>
            <a:pPr marL="457189" algn="l">
              <a:buFont typeface="Courier New" panose="02070309020205020404" pitchFamily="49" charset="0"/>
              <a:buChar char="o"/>
            </a:pPr>
            <a:r>
              <a:rPr lang="en-US" dirty="0">
                <a:solidFill>
                  <a:srgbClr val="FF3399"/>
                </a:solidFill>
              </a:rPr>
              <a:t>Implement Product Repository </a:t>
            </a:r>
          </a:p>
          <a:p>
            <a:pPr marL="457189" algn="l">
              <a:buFont typeface="Courier New" panose="02070309020205020404" pitchFamily="49" charset="0"/>
              <a:buChar char="o"/>
            </a:pPr>
            <a:r>
              <a:rPr lang="en-US" dirty="0">
                <a:solidFill>
                  <a:srgbClr val="FF3399"/>
                </a:solidFill>
              </a:rPr>
              <a:t>Configure Product Repository in </a:t>
            </a:r>
            <a:r>
              <a:rPr lang="en-US" dirty="0" err="1">
                <a:solidFill>
                  <a:srgbClr val="FF3399"/>
                </a:solidFill>
              </a:rPr>
              <a:t>UnitOfWork</a:t>
            </a:r>
            <a:r>
              <a:rPr lang="en-US" dirty="0">
                <a:solidFill>
                  <a:srgbClr val="FF3399"/>
                </a:solidFill>
              </a:rPr>
              <a:t>.</a:t>
            </a:r>
            <a:endParaRPr lang="en-US" dirty="0"/>
          </a:p>
        </p:txBody>
      </p:sp>
      <p:sp>
        <p:nvSpPr>
          <p:cNvPr id="618" name="Google Shape;618;p29"/>
          <p:cNvSpPr/>
          <p:nvPr/>
        </p:nvSpPr>
        <p:spPr>
          <a:xfrm rot="7917476" flipH="1">
            <a:off x="4575154" y="1780149"/>
            <a:ext cx="2968859" cy="3089627"/>
          </a:xfrm>
          <a:custGeom>
            <a:avLst/>
            <a:gdLst/>
            <a:ahLst/>
            <a:cxnLst/>
            <a:rect l="l" t="t" r="r" b="b"/>
            <a:pathLst>
              <a:path w="17061" h="19814" fill="none" extrusionOk="0">
                <a:moveTo>
                  <a:pt x="0" y="19699"/>
                </a:moveTo>
                <a:cubicBezTo>
                  <a:pt x="1138" y="19813"/>
                  <a:pt x="2139" y="18903"/>
                  <a:pt x="2730" y="17925"/>
                </a:cubicBezTo>
                <a:cubicBezTo>
                  <a:pt x="3322" y="16947"/>
                  <a:pt x="3708" y="15832"/>
                  <a:pt x="4527" y="15036"/>
                </a:cubicBezTo>
                <a:cubicBezTo>
                  <a:pt x="5596" y="13990"/>
                  <a:pt x="7257" y="13649"/>
                  <a:pt x="8144" y="12443"/>
                </a:cubicBezTo>
                <a:cubicBezTo>
                  <a:pt x="9031" y="11260"/>
                  <a:pt x="8872" y="9668"/>
                  <a:pt x="9577" y="8394"/>
                </a:cubicBezTo>
                <a:cubicBezTo>
                  <a:pt x="10191" y="7279"/>
                  <a:pt x="11329" y="6597"/>
                  <a:pt x="12352" y="5823"/>
                </a:cubicBezTo>
                <a:cubicBezTo>
                  <a:pt x="14354" y="4277"/>
                  <a:pt x="15969" y="2275"/>
                  <a:pt x="17061" y="0"/>
                </a:cubicBezTo>
              </a:path>
            </a:pathLst>
          </a:custGeom>
          <a:noFill/>
          <a:ln w="76200" cap="rnd"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619" name="Google Shape;619;p29"/>
          <p:cNvGrpSpPr/>
          <p:nvPr/>
        </p:nvGrpSpPr>
        <p:grpSpPr>
          <a:xfrm>
            <a:off x="1467442" y="2508494"/>
            <a:ext cx="1244960" cy="4403529"/>
            <a:chOff x="1529502" y="2594527"/>
            <a:chExt cx="732157" cy="2589702"/>
          </a:xfrm>
        </p:grpSpPr>
        <p:sp>
          <p:nvSpPr>
            <p:cNvPr id="620" name="Google Shape;620;p29"/>
            <p:cNvSpPr/>
            <p:nvPr/>
          </p:nvSpPr>
          <p:spPr>
            <a:xfrm>
              <a:off x="1692125" y="2720725"/>
              <a:ext cx="488120" cy="707775"/>
            </a:xfrm>
            <a:custGeom>
              <a:avLst/>
              <a:gdLst/>
              <a:ahLst/>
              <a:cxnLst/>
              <a:rect l="l" t="t" r="r" b="b"/>
              <a:pathLst>
                <a:path w="5701" h="9112" extrusionOk="0">
                  <a:moveTo>
                    <a:pt x="2693" y="1428"/>
                  </a:moveTo>
                  <a:cubicBezTo>
                    <a:pt x="2683" y="1476"/>
                    <a:pt x="2673" y="1514"/>
                    <a:pt x="2673" y="1552"/>
                  </a:cubicBezTo>
                  <a:lnTo>
                    <a:pt x="2664" y="1619"/>
                  </a:lnTo>
                  <a:cubicBezTo>
                    <a:pt x="2616" y="1552"/>
                    <a:pt x="2568" y="1485"/>
                    <a:pt x="2520" y="1428"/>
                  </a:cubicBezTo>
                  <a:close/>
                  <a:moveTo>
                    <a:pt x="2235" y="0"/>
                  </a:moveTo>
                  <a:cubicBezTo>
                    <a:pt x="1812" y="0"/>
                    <a:pt x="1390" y="13"/>
                    <a:pt x="968" y="39"/>
                  </a:cubicBezTo>
                  <a:cubicBezTo>
                    <a:pt x="575" y="48"/>
                    <a:pt x="259" y="364"/>
                    <a:pt x="250" y="757"/>
                  </a:cubicBezTo>
                  <a:cubicBezTo>
                    <a:pt x="173" y="3286"/>
                    <a:pt x="1" y="5854"/>
                    <a:pt x="77" y="8393"/>
                  </a:cubicBezTo>
                  <a:cubicBezTo>
                    <a:pt x="59" y="8731"/>
                    <a:pt x="337" y="9008"/>
                    <a:pt x="670" y="9008"/>
                  </a:cubicBezTo>
                  <a:cubicBezTo>
                    <a:pt x="686" y="9008"/>
                    <a:pt x="703" y="9007"/>
                    <a:pt x="719" y="9006"/>
                  </a:cubicBezTo>
                  <a:cubicBezTo>
                    <a:pt x="824" y="9073"/>
                    <a:pt x="949" y="9101"/>
                    <a:pt x="1074" y="9111"/>
                  </a:cubicBezTo>
                  <a:lnTo>
                    <a:pt x="4369" y="9101"/>
                  </a:lnTo>
                  <a:cubicBezTo>
                    <a:pt x="4666" y="9101"/>
                    <a:pt x="4992" y="8881"/>
                    <a:pt x="5059" y="8575"/>
                  </a:cubicBezTo>
                  <a:cubicBezTo>
                    <a:pt x="5500" y="6390"/>
                    <a:pt x="5701" y="4168"/>
                    <a:pt x="5663" y="1935"/>
                  </a:cubicBezTo>
                  <a:cubicBezTo>
                    <a:pt x="5653" y="1504"/>
                    <a:pt x="5701" y="949"/>
                    <a:pt x="5442" y="575"/>
                  </a:cubicBezTo>
                  <a:cubicBezTo>
                    <a:pt x="5174" y="201"/>
                    <a:pt x="4791" y="163"/>
                    <a:pt x="4360" y="115"/>
                  </a:cubicBezTo>
                  <a:cubicBezTo>
                    <a:pt x="3651" y="37"/>
                    <a:pt x="2943" y="0"/>
                    <a:pt x="2235"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nvGrpSpPr>
            <p:cNvPr id="621" name="Google Shape;621;p29"/>
            <p:cNvGrpSpPr/>
            <p:nvPr/>
          </p:nvGrpSpPr>
          <p:grpSpPr>
            <a:xfrm>
              <a:off x="1529502" y="2594527"/>
              <a:ext cx="732157" cy="2589702"/>
              <a:chOff x="2668375" y="1357050"/>
              <a:chExt cx="378200" cy="1337725"/>
            </a:xfrm>
          </p:grpSpPr>
          <p:sp>
            <p:nvSpPr>
              <p:cNvPr id="622" name="Google Shape;622;p29"/>
              <p:cNvSpPr/>
              <p:nvPr/>
            </p:nvSpPr>
            <p:spPr>
              <a:xfrm>
                <a:off x="2840325" y="1385350"/>
                <a:ext cx="69250" cy="14400"/>
              </a:xfrm>
              <a:custGeom>
                <a:avLst/>
                <a:gdLst/>
                <a:ahLst/>
                <a:cxnLst/>
                <a:rect l="l" t="t" r="r" b="b"/>
                <a:pathLst>
                  <a:path w="2770" h="576" extrusionOk="0">
                    <a:moveTo>
                      <a:pt x="2453" y="1"/>
                    </a:moveTo>
                    <a:cubicBezTo>
                      <a:pt x="2450" y="1"/>
                      <a:pt x="2447" y="1"/>
                      <a:pt x="2444" y="1"/>
                    </a:cubicBezTo>
                    <a:cubicBezTo>
                      <a:pt x="1716" y="39"/>
                      <a:pt x="978" y="106"/>
                      <a:pt x="250" y="192"/>
                    </a:cubicBezTo>
                    <a:cubicBezTo>
                      <a:pt x="10" y="221"/>
                      <a:pt x="1" y="575"/>
                      <a:pt x="250" y="575"/>
                    </a:cubicBezTo>
                    <a:cubicBezTo>
                      <a:pt x="978" y="575"/>
                      <a:pt x="1716" y="556"/>
                      <a:pt x="2444" y="508"/>
                    </a:cubicBezTo>
                    <a:cubicBezTo>
                      <a:pt x="2757" y="489"/>
                      <a:pt x="2769" y="1"/>
                      <a:pt x="245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nvGrpSpPr>
              <p:cNvPr id="623" name="Google Shape;623;p29"/>
              <p:cNvGrpSpPr/>
              <p:nvPr/>
            </p:nvGrpSpPr>
            <p:grpSpPr>
              <a:xfrm>
                <a:off x="2668375" y="1357050"/>
                <a:ext cx="378200" cy="1337725"/>
                <a:chOff x="2668375" y="1357050"/>
                <a:chExt cx="378200" cy="1337725"/>
              </a:xfrm>
            </p:grpSpPr>
            <p:sp>
              <p:nvSpPr>
                <p:cNvPr id="624" name="Google Shape;624;p29"/>
                <p:cNvSpPr/>
                <p:nvPr/>
              </p:nvSpPr>
              <p:spPr>
                <a:xfrm>
                  <a:off x="2699275" y="1357050"/>
                  <a:ext cx="347300" cy="501300"/>
                </a:xfrm>
                <a:custGeom>
                  <a:avLst/>
                  <a:gdLst/>
                  <a:ahLst/>
                  <a:cxnLst/>
                  <a:rect l="l" t="t" r="r" b="b"/>
                  <a:pathLst>
                    <a:path w="13892" h="20052" extrusionOk="0">
                      <a:moveTo>
                        <a:pt x="7004" y="1"/>
                      </a:moveTo>
                      <a:cubicBezTo>
                        <a:pt x="5440" y="1"/>
                        <a:pt x="3809" y="86"/>
                        <a:pt x="2366" y="510"/>
                      </a:cubicBezTo>
                      <a:cubicBezTo>
                        <a:pt x="814" y="979"/>
                        <a:pt x="364" y="2119"/>
                        <a:pt x="259" y="3624"/>
                      </a:cubicBezTo>
                      <a:cubicBezTo>
                        <a:pt x="96" y="5942"/>
                        <a:pt x="38" y="8270"/>
                        <a:pt x="19" y="10588"/>
                      </a:cubicBezTo>
                      <a:cubicBezTo>
                        <a:pt x="0" y="13175"/>
                        <a:pt x="58" y="15752"/>
                        <a:pt x="192" y="18329"/>
                      </a:cubicBezTo>
                      <a:cubicBezTo>
                        <a:pt x="230" y="18971"/>
                        <a:pt x="211" y="19718"/>
                        <a:pt x="920" y="19977"/>
                      </a:cubicBezTo>
                      <a:cubicBezTo>
                        <a:pt x="1076" y="20035"/>
                        <a:pt x="1253" y="20052"/>
                        <a:pt x="1433" y="20052"/>
                      </a:cubicBezTo>
                      <a:cubicBezTo>
                        <a:pt x="1638" y="20052"/>
                        <a:pt x="1847" y="20030"/>
                        <a:pt x="2031" y="20025"/>
                      </a:cubicBezTo>
                      <a:cubicBezTo>
                        <a:pt x="2692" y="20015"/>
                        <a:pt x="3344" y="20006"/>
                        <a:pt x="4005" y="19948"/>
                      </a:cubicBezTo>
                      <a:cubicBezTo>
                        <a:pt x="4215" y="19920"/>
                        <a:pt x="4215" y="19613"/>
                        <a:pt x="4005" y="19584"/>
                      </a:cubicBezTo>
                      <a:cubicBezTo>
                        <a:pt x="3923" y="19579"/>
                        <a:pt x="3840" y="19577"/>
                        <a:pt x="3754" y="19577"/>
                      </a:cubicBezTo>
                      <a:cubicBezTo>
                        <a:pt x="3314" y="19577"/>
                        <a:pt x="2828" y="19636"/>
                        <a:pt x="2371" y="19636"/>
                      </a:cubicBezTo>
                      <a:cubicBezTo>
                        <a:pt x="2124" y="19636"/>
                        <a:pt x="1885" y="19619"/>
                        <a:pt x="1667" y="19565"/>
                      </a:cubicBezTo>
                      <a:cubicBezTo>
                        <a:pt x="422" y="19268"/>
                        <a:pt x="613" y="17793"/>
                        <a:pt x="584" y="16787"/>
                      </a:cubicBezTo>
                      <a:cubicBezTo>
                        <a:pt x="527" y="15043"/>
                        <a:pt x="498" y="13300"/>
                        <a:pt x="498" y="11556"/>
                      </a:cubicBezTo>
                      <a:cubicBezTo>
                        <a:pt x="498" y="9879"/>
                        <a:pt x="527" y="8203"/>
                        <a:pt x="604" y="6526"/>
                      </a:cubicBezTo>
                      <a:cubicBezTo>
                        <a:pt x="661" y="5032"/>
                        <a:pt x="307" y="2186"/>
                        <a:pt x="1763" y="1286"/>
                      </a:cubicBezTo>
                      <a:cubicBezTo>
                        <a:pt x="3094" y="472"/>
                        <a:pt x="5173" y="596"/>
                        <a:pt x="6687" y="539"/>
                      </a:cubicBezTo>
                      <a:cubicBezTo>
                        <a:pt x="7328" y="517"/>
                        <a:pt x="7991" y="497"/>
                        <a:pt x="8658" y="497"/>
                      </a:cubicBezTo>
                      <a:cubicBezTo>
                        <a:pt x="9784" y="497"/>
                        <a:pt x="10923" y="554"/>
                        <a:pt x="11995" y="759"/>
                      </a:cubicBezTo>
                      <a:cubicBezTo>
                        <a:pt x="13297" y="1008"/>
                        <a:pt x="13259" y="2186"/>
                        <a:pt x="13278" y="3269"/>
                      </a:cubicBezTo>
                      <a:cubicBezTo>
                        <a:pt x="13288" y="4112"/>
                        <a:pt x="13297" y="4946"/>
                        <a:pt x="13297" y="5789"/>
                      </a:cubicBezTo>
                      <a:cubicBezTo>
                        <a:pt x="13297" y="7532"/>
                        <a:pt x="13278" y="9276"/>
                        <a:pt x="13230" y="11020"/>
                      </a:cubicBezTo>
                      <a:cubicBezTo>
                        <a:pt x="13182" y="12897"/>
                        <a:pt x="13106" y="14765"/>
                        <a:pt x="12991" y="16643"/>
                      </a:cubicBezTo>
                      <a:cubicBezTo>
                        <a:pt x="12962" y="17161"/>
                        <a:pt x="12962" y="17707"/>
                        <a:pt x="12885" y="18224"/>
                      </a:cubicBezTo>
                      <a:cubicBezTo>
                        <a:pt x="12790" y="18914"/>
                        <a:pt x="12406" y="19211"/>
                        <a:pt x="11745" y="19402"/>
                      </a:cubicBezTo>
                      <a:cubicBezTo>
                        <a:pt x="11298" y="19533"/>
                        <a:pt x="10806" y="19583"/>
                        <a:pt x="10306" y="19583"/>
                      </a:cubicBezTo>
                      <a:cubicBezTo>
                        <a:pt x="9598" y="19583"/>
                        <a:pt x="8874" y="19482"/>
                        <a:pt x="8239" y="19364"/>
                      </a:cubicBezTo>
                      <a:cubicBezTo>
                        <a:pt x="8221" y="19361"/>
                        <a:pt x="8204" y="19359"/>
                        <a:pt x="8187" y="19359"/>
                      </a:cubicBezTo>
                      <a:cubicBezTo>
                        <a:pt x="7909" y="19359"/>
                        <a:pt x="7807" y="19789"/>
                        <a:pt x="8105" y="19843"/>
                      </a:cubicBezTo>
                      <a:cubicBezTo>
                        <a:pt x="8775" y="19981"/>
                        <a:pt x="9458" y="20047"/>
                        <a:pt x="10143" y="20047"/>
                      </a:cubicBezTo>
                      <a:cubicBezTo>
                        <a:pt x="10457" y="20047"/>
                        <a:pt x="10771" y="20033"/>
                        <a:pt x="11084" y="20006"/>
                      </a:cubicBezTo>
                      <a:cubicBezTo>
                        <a:pt x="11707" y="19939"/>
                        <a:pt x="12512" y="19881"/>
                        <a:pt x="12972" y="19393"/>
                      </a:cubicBezTo>
                      <a:cubicBezTo>
                        <a:pt x="13412" y="18923"/>
                        <a:pt x="13403" y="18205"/>
                        <a:pt x="13441" y="17611"/>
                      </a:cubicBezTo>
                      <a:cubicBezTo>
                        <a:pt x="13518" y="16385"/>
                        <a:pt x="13585" y="15158"/>
                        <a:pt x="13633" y="13932"/>
                      </a:cubicBezTo>
                      <a:cubicBezTo>
                        <a:pt x="13738" y="11604"/>
                        <a:pt x="13786" y="9276"/>
                        <a:pt x="13796" y="6948"/>
                      </a:cubicBezTo>
                      <a:cubicBezTo>
                        <a:pt x="13805" y="5856"/>
                        <a:pt x="13796" y="4764"/>
                        <a:pt x="13786" y="3662"/>
                      </a:cubicBezTo>
                      <a:cubicBezTo>
                        <a:pt x="13767" y="2867"/>
                        <a:pt x="13891" y="1880"/>
                        <a:pt x="13508" y="1142"/>
                      </a:cubicBezTo>
                      <a:cubicBezTo>
                        <a:pt x="13221" y="577"/>
                        <a:pt x="12694" y="366"/>
                        <a:pt x="12100" y="261"/>
                      </a:cubicBezTo>
                      <a:cubicBezTo>
                        <a:pt x="10969" y="60"/>
                        <a:pt x="9772" y="41"/>
                        <a:pt x="8632" y="21"/>
                      </a:cubicBezTo>
                      <a:cubicBezTo>
                        <a:pt x="8105" y="11"/>
                        <a:pt x="7559" y="1"/>
                        <a:pt x="700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25" name="Google Shape;625;p29"/>
                <p:cNvSpPr/>
                <p:nvPr/>
              </p:nvSpPr>
              <p:spPr>
                <a:xfrm>
                  <a:off x="2734225" y="1425275"/>
                  <a:ext cx="275225" cy="392875"/>
                </a:xfrm>
                <a:custGeom>
                  <a:avLst/>
                  <a:gdLst/>
                  <a:ahLst/>
                  <a:cxnLst/>
                  <a:rect l="l" t="t" r="r" b="b"/>
                  <a:pathLst>
                    <a:path w="11009" h="15715" extrusionOk="0">
                      <a:moveTo>
                        <a:pt x="6995" y="0"/>
                      </a:moveTo>
                      <a:cubicBezTo>
                        <a:pt x="5289" y="0"/>
                        <a:pt x="3578" y="38"/>
                        <a:pt x="1888" y="176"/>
                      </a:cubicBezTo>
                      <a:cubicBezTo>
                        <a:pt x="1275" y="233"/>
                        <a:pt x="729" y="339"/>
                        <a:pt x="451" y="952"/>
                      </a:cubicBezTo>
                      <a:cubicBezTo>
                        <a:pt x="1" y="1939"/>
                        <a:pt x="250" y="3472"/>
                        <a:pt x="231" y="4525"/>
                      </a:cubicBezTo>
                      <a:cubicBezTo>
                        <a:pt x="192" y="7400"/>
                        <a:pt x="212" y="10274"/>
                        <a:pt x="288" y="13138"/>
                      </a:cubicBezTo>
                      <a:cubicBezTo>
                        <a:pt x="307" y="13866"/>
                        <a:pt x="154" y="14901"/>
                        <a:pt x="805" y="15418"/>
                      </a:cubicBezTo>
                      <a:cubicBezTo>
                        <a:pt x="1090" y="15640"/>
                        <a:pt x="1436" y="15714"/>
                        <a:pt x="1793" y="15714"/>
                      </a:cubicBezTo>
                      <a:cubicBezTo>
                        <a:pt x="2143" y="15714"/>
                        <a:pt x="2504" y="15643"/>
                        <a:pt x="2827" y="15572"/>
                      </a:cubicBezTo>
                      <a:cubicBezTo>
                        <a:pt x="2982" y="15535"/>
                        <a:pt x="2963" y="15263"/>
                        <a:pt x="2803" y="15263"/>
                      </a:cubicBezTo>
                      <a:cubicBezTo>
                        <a:pt x="2795" y="15263"/>
                        <a:pt x="2787" y="15264"/>
                        <a:pt x="2779" y="15265"/>
                      </a:cubicBezTo>
                      <a:cubicBezTo>
                        <a:pt x="2603" y="15285"/>
                        <a:pt x="2424" y="15297"/>
                        <a:pt x="2247" y="15297"/>
                      </a:cubicBezTo>
                      <a:cubicBezTo>
                        <a:pt x="1477" y="15297"/>
                        <a:pt x="761" y="15058"/>
                        <a:pt x="691" y="14115"/>
                      </a:cubicBezTo>
                      <a:cubicBezTo>
                        <a:pt x="623" y="13205"/>
                        <a:pt x="633" y="12286"/>
                        <a:pt x="623" y="11375"/>
                      </a:cubicBezTo>
                      <a:cubicBezTo>
                        <a:pt x="595" y="9546"/>
                        <a:pt x="585" y="7725"/>
                        <a:pt x="595" y="5895"/>
                      </a:cubicBezTo>
                      <a:cubicBezTo>
                        <a:pt x="604" y="4985"/>
                        <a:pt x="623" y="4066"/>
                        <a:pt x="643" y="3155"/>
                      </a:cubicBezTo>
                      <a:cubicBezTo>
                        <a:pt x="662" y="2102"/>
                        <a:pt x="441" y="674"/>
                        <a:pt x="1898" y="559"/>
                      </a:cubicBezTo>
                      <a:cubicBezTo>
                        <a:pt x="3622" y="435"/>
                        <a:pt x="5375" y="425"/>
                        <a:pt x="7109" y="406"/>
                      </a:cubicBezTo>
                      <a:cubicBezTo>
                        <a:pt x="7654" y="399"/>
                        <a:pt x="8262" y="330"/>
                        <a:pt x="8843" y="330"/>
                      </a:cubicBezTo>
                      <a:cubicBezTo>
                        <a:pt x="9110" y="330"/>
                        <a:pt x="9372" y="345"/>
                        <a:pt x="9619" y="387"/>
                      </a:cubicBezTo>
                      <a:cubicBezTo>
                        <a:pt x="9693" y="363"/>
                        <a:pt x="9763" y="351"/>
                        <a:pt x="9827" y="351"/>
                      </a:cubicBezTo>
                      <a:cubicBezTo>
                        <a:pt x="9994" y="351"/>
                        <a:pt x="10128" y="434"/>
                        <a:pt x="10232" y="607"/>
                      </a:cubicBezTo>
                      <a:cubicBezTo>
                        <a:pt x="10242" y="866"/>
                        <a:pt x="10242" y="1134"/>
                        <a:pt x="10252" y="1393"/>
                      </a:cubicBezTo>
                      <a:cubicBezTo>
                        <a:pt x="10252" y="1786"/>
                        <a:pt x="10261" y="2178"/>
                        <a:pt x="10261" y="2571"/>
                      </a:cubicBezTo>
                      <a:cubicBezTo>
                        <a:pt x="10271" y="4420"/>
                        <a:pt x="10309" y="6260"/>
                        <a:pt x="10309" y="8099"/>
                      </a:cubicBezTo>
                      <a:cubicBezTo>
                        <a:pt x="10309" y="9900"/>
                        <a:pt x="10367" y="11711"/>
                        <a:pt x="10261" y="13502"/>
                      </a:cubicBezTo>
                      <a:cubicBezTo>
                        <a:pt x="10232" y="14029"/>
                        <a:pt x="10175" y="14585"/>
                        <a:pt x="9638" y="14891"/>
                      </a:cubicBezTo>
                      <a:cubicBezTo>
                        <a:pt x="9348" y="15060"/>
                        <a:pt x="8999" y="15091"/>
                        <a:pt x="8658" y="15091"/>
                      </a:cubicBezTo>
                      <a:cubicBezTo>
                        <a:pt x="8516" y="15091"/>
                        <a:pt x="8375" y="15086"/>
                        <a:pt x="8240" y="15083"/>
                      </a:cubicBezTo>
                      <a:cubicBezTo>
                        <a:pt x="8056" y="15080"/>
                        <a:pt x="7873" y="15076"/>
                        <a:pt x="7690" y="15076"/>
                      </a:cubicBezTo>
                      <a:cubicBezTo>
                        <a:pt x="7303" y="15076"/>
                        <a:pt x="6919" y="15094"/>
                        <a:pt x="6534" y="15179"/>
                      </a:cubicBezTo>
                      <a:cubicBezTo>
                        <a:pt x="6265" y="15242"/>
                        <a:pt x="6350" y="15634"/>
                        <a:pt x="6599" y="15634"/>
                      </a:cubicBezTo>
                      <a:cubicBezTo>
                        <a:pt x="6615" y="15634"/>
                        <a:pt x="6632" y="15633"/>
                        <a:pt x="6649" y="15629"/>
                      </a:cubicBezTo>
                      <a:cubicBezTo>
                        <a:pt x="6900" y="15574"/>
                        <a:pt x="7171" y="15559"/>
                        <a:pt x="7450" y="15559"/>
                      </a:cubicBezTo>
                      <a:cubicBezTo>
                        <a:pt x="7774" y="15559"/>
                        <a:pt x="8110" y="15579"/>
                        <a:pt x="8440" y="15579"/>
                      </a:cubicBezTo>
                      <a:cubicBezTo>
                        <a:pt x="9054" y="15579"/>
                        <a:pt x="9648" y="15509"/>
                        <a:pt x="10108" y="15112"/>
                      </a:cubicBezTo>
                      <a:cubicBezTo>
                        <a:pt x="11008" y="14355"/>
                        <a:pt x="10740" y="12678"/>
                        <a:pt x="10750" y="11653"/>
                      </a:cubicBezTo>
                      <a:cubicBezTo>
                        <a:pt x="10779" y="7840"/>
                        <a:pt x="10664" y="4027"/>
                        <a:pt x="10577" y="214"/>
                      </a:cubicBezTo>
                      <a:cubicBezTo>
                        <a:pt x="10568" y="119"/>
                        <a:pt x="10491" y="32"/>
                        <a:pt x="10395" y="32"/>
                      </a:cubicBezTo>
                      <a:cubicBezTo>
                        <a:pt x="9269" y="17"/>
                        <a:pt x="8133" y="0"/>
                        <a:pt x="699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26" name="Google Shape;626;p29"/>
                <p:cNvSpPr/>
                <p:nvPr/>
              </p:nvSpPr>
              <p:spPr>
                <a:xfrm>
                  <a:off x="2668375" y="1767150"/>
                  <a:ext cx="249575" cy="927625"/>
                </a:xfrm>
                <a:custGeom>
                  <a:avLst/>
                  <a:gdLst/>
                  <a:ahLst/>
                  <a:cxnLst/>
                  <a:rect l="l" t="t" r="r" b="b"/>
                  <a:pathLst>
                    <a:path w="9983" h="37105" extrusionOk="0">
                      <a:moveTo>
                        <a:pt x="7488" y="0"/>
                      </a:moveTo>
                      <a:cubicBezTo>
                        <a:pt x="7415" y="0"/>
                        <a:pt x="7339" y="23"/>
                        <a:pt x="7262" y="76"/>
                      </a:cubicBezTo>
                      <a:cubicBezTo>
                        <a:pt x="6476" y="153"/>
                        <a:pt x="6151" y="996"/>
                        <a:pt x="6045" y="1743"/>
                      </a:cubicBezTo>
                      <a:cubicBezTo>
                        <a:pt x="5863" y="2979"/>
                        <a:pt x="5758" y="4426"/>
                        <a:pt x="5863" y="5738"/>
                      </a:cubicBezTo>
                      <a:cubicBezTo>
                        <a:pt x="5710" y="5585"/>
                        <a:pt x="5518" y="5480"/>
                        <a:pt x="5298" y="5432"/>
                      </a:cubicBezTo>
                      <a:cubicBezTo>
                        <a:pt x="5248" y="5425"/>
                        <a:pt x="5198" y="5421"/>
                        <a:pt x="5148" y="5421"/>
                      </a:cubicBezTo>
                      <a:cubicBezTo>
                        <a:pt x="4860" y="5421"/>
                        <a:pt x="4573" y="5537"/>
                        <a:pt x="4369" y="5757"/>
                      </a:cubicBezTo>
                      <a:cubicBezTo>
                        <a:pt x="4220" y="5469"/>
                        <a:pt x="3921" y="5293"/>
                        <a:pt x="3600" y="5293"/>
                      </a:cubicBezTo>
                      <a:cubicBezTo>
                        <a:pt x="3569" y="5293"/>
                        <a:pt x="3538" y="5294"/>
                        <a:pt x="3507" y="5298"/>
                      </a:cubicBezTo>
                      <a:cubicBezTo>
                        <a:pt x="3142" y="5365"/>
                        <a:pt x="2836" y="5604"/>
                        <a:pt x="2673" y="5930"/>
                      </a:cubicBezTo>
                      <a:cubicBezTo>
                        <a:pt x="2467" y="5660"/>
                        <a:pt x="2145" y="5511"/>
                        <a:pt x="1816" y="5511"/>
                      </a:cubicBezTo>
                      <a:cubicBezTo>
                        <a:pt x="1702" y="5511"/>
                        <a:pt x="1587" y="5529"/>
                        <a:pt x="1476" y="5566"/>
                      </a:cubicBezTo>
                      <a:cubicBezTo>
                        <a:pt x="556" y="5863"/>
                        <a:pt x="556" y="7022"/>
                        <a:pt x="489" y="7798"/>
                      </a:cubicBezTo>
                      <a:cubicBezTo>
                        <a:pt x="307" y="9705"/>
                        <a:pt x="0" y="13546"/>
                        <a:pt x="2338" y="14351"/>
                      </a:cubicBezTo>
                      <a:cubicBezTo>
                        <a:pt x="2002" y="18011"/>
                        <a:pt x="2002" y="21718"/>
                        <a:pt x="1878" y="25397"/>
                      </a:cubicBezTo>
                      <a:cubicBezTo>
                        <a:pt x="1753" y="29143"/>
                        <a:pt x="1629" y="32898"/>
                        <a:pt x="1523" y="36654"/>
                      </a:cubicBezTo>
                      <a:cubicBezTo>
                        <a:pt x="1523" y="36798"/>
                        <a:pt x="1514" y="36941"/>
                        <a:pt x="1504" y="37095"/>
                      </a:cubicBezTo>
                      <a:lnTo>
                        <a:pt x="1955" y="37095"/>
                      </a:lnTo>
                      <a:cubicBezTo>
                        <a:pt x="1955" y="36941"/>
                        <a:pt x="1964" y="36798"/>
                        <a:pt x="1964" y="36654"/>
                      </a:cubicBezTo>
                      <a:cubicBezTo>
                        <a:pt x="2079" y="32965"/>
                        <a:pt x="2194" y="29277"/>
                        <a:pt x="2328" y="25589"/>
                      </a:cubicBezTo>
                      <a:cubicBezTo>
                        <a:pt x="2453" y="21843"/>
                        <a:pt x="2740" y="18078"/>
                        <a:pt x="2683" y="14332"/>
                      </a:cubicBezTo>
                      <a:cubicBezTo>
                        <a:pt x="2654" y="14217"/>
                        <a:pt x="2587" y="14121"/>
                        <a:pt x="2510" y="14035"/>
                      </a:cubicBezTo>
                      <a:cubicBezTo>
                        <a:pt x="872" y="13498"/>
                        <a:pt x="834" y="11371"/>
                        <a:pt x="776" y="9934"/>
                      </a:cubicBezTo>
                      <a:cubicBezTo>
                        <a:pt x="757" y="9350"/>
                        <a:pt x="767" y="8766"/>
                        <a:pt x="805" y="8181"/>
                      </a:cubicBezTo>
                      <a:cubicBezTo>
                        <a:pt x="824" y="7856"/>
                        <a:pt x="853" y="7539"/>
                        <a:pt x="901" y="7214"/>
                      </a:cubicBezTo>
                      <a:lnTo>
                        <a:pt x="1006" y="6533"/>
                      </a:lnTo>
                      <a:cubicBezTo>
                        <a:pt x="1459" y="6209"/>
                        <a:pt x="1827" y="6048"/>
                        <a:pt x="2110" y="6048"/>
                      </a:cubicBezTo>
                      <a:cubicBezTo>
                        <a:pt x="2312" y="6048"/>
                        <a:pt x="2471" y="6130"/>
                        <a:pt x="2587" y="6294"/>
                      </a:cubicBezTo>
                      <a:cubicBezTo>
                        <a:pt x="2587" y="6342"/>
                        <a:pt x="2596" y="6390"/>
                        <a:pt x="2606" y="6438"/>
                      </a:cubicBezTo>
                      <a:cubicBezTo>
                        <a:pt x="2625" y="6495"/>
                        <a:pt x="2673" y="6543"/>
                        <a:pt x="2731" y="6562"/>
                      </a:cubicBezTo>
                      <a:cubicBezTo>
                        <a:pt x="2750" y="6578"/>
                        <a:pt x="2773" y="6585"/>
                        <a:pt x="2798" y="6585"/>
                      </a:cubicBezTo>
                      <a:cubicBezTo>
                        <a:pt x="2834" y="6585"/>
                        <a:pt x="2870" y="6568"/>
                        <a:pt x="2893" y="6533"/>
                      </a:cubicBezTo>
                      <a:cubicBezTo>
                        <a:pt x="2913" y="6524"/>
                        <a:pt x="2922" y="6505"/>
                        <a:pt x="2932" y="6476"/>
                      </a:cubicBezTo>
                      <a:cubicBezTo>
                        <a:pt x="3066" y="6217"/>
                        <a:pt x="3085" y="5911"/>
                        <a:pt x="3382" y="5757"/>
                      </a:cubicBezTo>
                      <a:cubicBezTo>
                        <a:pt x="3461" y="5719"/>
                        <a:pt x="3545" y="5701"/>
                        <a:pt x="3627" y="5701"/>
                      </a:cubicBezTo>
                      <a:cubicBezTo>
                        <a:pt x="3873" y="5701"/>
                        <a:pt x="4108" y="5861"/>
                        <a:pt x="4187" y="6112"/>
                      </a:cubicBezTo>
                      <a:lnTo>
                        <a:pt x="4187" y="6141"/>
                      </a:lnTo>
                      <a:cubicBezTo>
                        <a:pt x="4155" y="6266"/>
                        <a:pt x="4260" y="6359"/>
                        <a:pt x="4366" y="6359"/>
                      </a:cubicBezTo>
                      <a:cubicBezTo>
                        <a:pt x="4421" y="6359"/>
                        <a:pt x="4476" y="6334"/>
                        <a:pt x="4512" y="6275"/>
                      </a:cubicBezTo>
                      <a:cubicBezTo>
                        <a:pt x="4683" y="6015"/>
                        <a:pt x="4870" y="5763"/>
                        <a:pt x="5207" y="5763"/>
                      </a:cubicBezTo>
                      <a:cubicBezTo>
                        <a:pt x="5230" y="5763"/>
                        <a:pt x="5254" y="5765"/>
                        <a:pt x="5279" y="5767"/>
                      </a:cubicBezTo>
                      <a:cubicBezTo>
                        <a:pt x="5624" y="5805"/>
                        <a:pt x="5739" y="6083"/>
                        <a:pt x="5921" y="6323"/>
                      </a:cubicBezTo>
                      <a:cubicBezTo>
                        <a:pt x="5940" y="6418"/>
                        <a:pt x="5950" y="6514"/>
                        <a:pt x="5959" y="6600"/>
                      </a:cubicBezTo>
                      <a:cubicBezTo>
                        <a:pt x="5973" y="6639"/>
                        <a:pt x="6007" y="6658"/>
                        <a:pt x="6039" y="6658"/>
                      </a:cubicBezTo>
                      <a:cubicBezTo>
                        <a:pt x="6072" y="6658"/>
                        <a:pt x="6103" y="6639"/>
                        <a:pt x="6112" y="6600"/>
                      </a:cubicBezTo>
                      <a:cubicBezTo>
                        <a:pt x="6266" y="5671"/>
                        <a:pt x="6218" y="4704"/>
                        <a:pt x="6275" y="3755"/>
                      </a:cubicBezTo>
                      <a:cubicBezTo>
                        <a:pt x="6352" y="2682"/>
                        <a:pt x="6160" y="594"/>
                        <a:pt x="7530" y="345"/>
                      </a:cubicBezTo>
                      <a:cubicBezTo>
                        <a:pt x="7731" y="517"/>
                        <a:pt x="7875" y="747"/>
                        <a:pt x="7942" y="996"/>
                      </a:cubicBezTo>
                      <a:cubicBezTo>
                        <a:pt x="8009" y="1303"/>
                        <a:pt x="8038" y="1609"/>
                        <a:pt x="8028" y="1925"/>
                      </a:cubicBezTo>
                      <a:cubicBezTo>
                        <a:pt x="8038" y="2510"/>
                        <a:pt x="8048" y="3094"/>
                        <a:pt x="8048" y="3679"/>
                      </a:cubicBezTo>
                      <a:cubicBezTo>
                        <a:pt x="8048" y="4847"/>
                        <a:pt x="8000" y="6007"/>
                        <a:pt x="7971" y="7175"/>
                      </a:cubicBezTo>
                      <a:cubicBezTo>
                        <a:pt x="7971" y="7270"/>
                        <a:pt x="8036" y="7315"/>
                        <a:pt x="8105" y="7315"/>
                      </a:cubicBezTo>
                      <a:cubicBezTo>
                        <a:pt x="8175" y="7315"/>
                        <a:pt x="8249" y="7267"/>
                        <a:pt x="8258" y="7175"/>
                      </a:cubicBezTo>
                      <a:cubicBezTo>
                        <a:pt x="8287" y="6869"/>
                        <a:pt x="8325" y="6543"/>
                        <a:pt x="8354" y="6217"/>
                      </a:cubicBezTo>
                      <a:cubicBezTo>
                        <a:pt x="9705" y="7262"/>
                        <a:pt x="9303" y="8871"/>
                        <a:pt x="8871" y="10346"/>
                      </a:cubicBezTo>
                      <a:cubicBezTo>
                        <a:pt x="8507" y="11601"/>
                        <a:pt x="8009" y="12789"/>
                        <a:pt x="6936" y="13594"/>
                      </a:cubicBezTo>
                      <a:cubicBezTo>
                        <a:pt x="6850" y="13652"/>
                        <a:pt x="6831" y="13767"/>
                        <a:pt x="6869" y="13862"/>
                      </a:cubicBezTo>
                      <a:cubicBezTo>
                        <a:pt x="6371" y="17618"/>
                        <a:pt x="6419" y="21507"/>
                        <a:pt x="6256" y="25292"/>
                      </a:cubicBezTo>
                      <a:cubicBezTo>
                        <a:pt x="6093" y="28980"/>
                        <a:pt x="5969" y="32669"/>
                        <a:pt x="5873" y="36357"/>
                      </a:cubicBezTo>
                      <a:lnTo>
                        <a:pt x="5854" y="37104"/>
                      </a:lnTo>
                      <a:lnTo>
                        <a:pt x="6227" y="37104"/>
                      </a:lnTo>
                      <a:lnTo>
                        <a:pt x="6247" y="36357"/>
                      </a:lnTo>
                      <a:cubicBezTo>
                        <a:pt x="6352" y="32669"/>
                        <a:pt x="6476" y="28980"/>
                        <a:pt x="6630" y="25292"/>
                      </a:cubicBezTo>
                      <a:cubicBezTo>
                        <a:pt x="6793" y="21507"/>
                        <a:pt x="7243" y="17685"/>
                        <a:pt x="7205" y="13901"/>
                      </a:cubicBezTo>
                      <a:cubicBezTo>
                        <a:pt x="8546" y="12904"/>
                        <a:pt x="9063" y="11285"/>
                        <a:pt x="9465" y="9724"/>
                      </a:cubicBezTo>
                      <a:cubicBezTo>
                        <a:pt x="9772" y="8507"/>
                        <a:pt x="9983" y="6332"/>
                        <a:pt x="8383" y="5930"/>
                      </a:cubicBezTo>
                      <a:cubicBezTo>
                        <a:pt x="8527" y="4368"/>
                        <a:pt x="8603" y="2692"/>
                        <a:pt x="8345" y="1207"/>
                      </a:cubicBezTo>
                      <a:cubicBezTo>
                        <a:pt x="8279" y="861"/>
                        <a:pt x="7930" y="0"/>
                        <a:pt x="748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grpSp>
      <p:grpSp>
        <p:nvGrpSpPr>
          <p:cNvPr id="627" name="Google Shape;627;p29"/>
          <p:cNvGrpSpPr/>
          <p:nvPr/>
        </p:nvGrpSpPr>
        <p:grpSpPr>
          <a:xfrm>
            <a:off x="9737327" y="1869521"/>
            <a:ext cx="1285940" cy="1364785"/>
            <a:chOff x="2537100" y="4491050"/>
            <a:chExt cx="394025" cy="418150"/>
          </a:xfrm>
        </p:grpSpPr>
        <p:sp>
          <p:nvSpPr>
            <p:cNvPr id="628" name="Google Shape;628;p29"/>
            <p:cNvSpPr/>
            <p:nvPr/>
          </p:nvSpPr>
          <p:spPr>
            <a:xfrm>
              <a:off x="2537100" y="4702050"/>
              <a:ext cx="394025" cy="207150"/>
            </a:xfrm>
            <a:custGeom>
              <a:avLst/>
              <a:gdLst/>
              <a:ahLst/>
              <a:cxnLst/>
              <a:rect l="l" t="t" r="r" b="b"/>
              <a:pathLst>
                <a:path w="15761" h="8286" extrusionOk="0">
                  <a:moveTo>
                    <a:pt x="6842" y="426"/>
                  </a:moveTo>
                  <a:cubicBezTo>
                    <a:pt x="8467" y="426"/>
                    <a:pt x="9996" y="1531"/>
                    <a:pt x="10750" y="2951"/>
                  </a:cubicBezTo>
                  <a:cubicBezTo>
                    <a:pt x="10795" y="3021"/>
                    <a:pt x="10864" y="3057"/>
                    <a:pt x="10936" y="3057"/>
                  </a:cubicBezTo>
                  <a:cubicBezTo>
                    <a:pt x="10973" y="3057"/>
                    <a:pt x="11011" y="3048"/>
                    <a:pt x="11047" y="3028"/>
                  </a:cubicBezTo>
                  <a:cubicBezTo>
                    <a:pt x="11445" y="2843"/>
                    <a:pt x="11883" y="2754"/>
                    <a:pt x="12319" y="2754"/>
                  </a:cubicBezTo>
                  <a:cubicBezTo>
                    <a:pt x="13731" y="2754"/>
                    <a:pt x="15116" y="3686"/>
                    <a:pt x="15013" y="5289"/>
                  </a:cubicBezTo>
                  <a:cubicBezTo>
                    <a:pt x="14966" y="6161"/>
                    <a:pt x="14439" y="7061"/>
                    <a:pt x="13576" y="7368"/>
                  </a:cubicBezTo>
                  <a:cubicBezTo>
                    <a:pt x="13193" y="7496"/>
                    <a:pt x="12769" y="7534"/>
                    <a:pt x="12335" y="7534"/>
                  </a:cubicBezTo>
                  <a:cubicBezTo>
                    <a:pt x="11695" y="7534"/>
                    <a:pt x="11032" y="7450"/>
                    <a:pt x="10444" y="7445"/>
                  </a:cubicBezTo>
                  <a:cubicBezTo>
                    <a:pt x="10405" y="7444"/>
                    <a:pt x="10366" y="7444"/>
                    <a:pt x="10327" y="7444"/>
                  </a:cubicBezTo>
                  <a:cubicBezTo>
                    <a:pt x="8298" y="7444"/>
                    <a:pt x="6305" y="7686"/>
                    <a:pt x="4284" y="7799"/>
                  </a:cubicBezTo>
                  <a:cubicBezTo>
                    <a:pt x="3893" y="7817"/>
                    <a:pt x="3396" y="7864"/>
                    <a:pt x="2891" y="7864"/>
                  </a:cubicBezTo>
                  <a:cubicBezTo>
                    <a:pt x="2081" y="7864"/>
                    <a:pt x="1252" y="7744"/>
                    <a:pt x="816" y="7196"/>
                  </a:cubicBezTo>
                  <a:cubicBezTo>
                    <a:pt x="1" y="6170"/>
                    <a:pt x="898" y="5105"/>
                    <a:pt x="1914" y="5105"/>
                  </a:cubicBezTo>
                  <a:cubicBezTo>
                    <a:pt x="2237" y="5105"/>
                    <a:pt x="2571" y="5212"/>
                    <a:pt x="2866" y="5461"/>
                  </a:cubicBezTo>
                  <a:cubicBezTo>
                    <a:pt x="2840" y="5533"/>
                    <a:pt x="2902" y="5591"/>
                    <a:pt x="2963" y="5591"/>
                  </a:cubicBezTo>
                  <a:cubicBezTo>
                    <a:pt x="2991" y="5591"/>
                    <a:pt x="3020" y="5578"/>
                    <a:pt x="3038" y="5548"/>
                  </a:cubicBezTo>
                  <a:cubicBezTo>
                    <a:pt x="3105" y="5452"/>
                    <a:pt x="3201" y="5385"/>
                    <a:pt x="3297" y="5327"/>
                  </a:cubicBezTo>
                  <a:cubicBezTo>
                    <a:pt x="3402" y="5289"/>
                    <a:pt x="3508" y="5260"/>
                    <a:pt x="3613" y="5241"/>
                  </a:cubicBezTo>
                  <a:cubicBezTo>
                    <a:pt x="3747" y="5193"/>
                    <a:pt x="3728" y="4992"/>
                    <a:pt x="3584" y="4992"/>
                  </a:cubicBezTo>
                  <a:lnTo>
                    <a:pt x="3517" y="4992"/>
                  </a:lnTo>
                  <a:cubicBezTo>
                    <a:pt x="2885" y="3201"/>
                    <a:pt x="4006" y="1122"/>
                    <a:pt x="5826" y="576"/>
                  </a:cubicBezTo>
                  <a:cubicBezTo>
                    <a:pt x="6165" y="474"/>
                    <a:pt x="6506" y="426"/>
                    <a:pt x="6842" y="426"/>
                  </a:cubicBezTo>
                  <a:close/>
                  <a:moveTo>
                    <a:pt x="6837" y="1"/>
                  </a:moveTo>
                  <a:cubicBezTo>
                    <a:pt x="6388" y="1"/>
                    <a:pt x="5935" y="76"/>
                    <a:pt x="5491" y="240"/>
                  </a:cubicBezTo>
                  <a:lnTo>
                    <a:pt x="5443" y="259"/>
                  </a:lnTo>
                  <a:lnTo>
                    <a:pt x="5184" y="365"/>
                  </a:lnTo>
                  <a:cubicBezTo>
                    <a:pt x="3450" y="1189"/>
                    <a:pt x="2444" y="3306"/>
                    <a:pt x="3115" y="5136"/>
                  </a:cubicBezTo>
                  <a:cubicBezTo>
                    <a:pt x="3124" y="5145"/>
                    <a:pt x="3124" y="5155"/>
                    <a:pt x="3124" y="5155"/>
                  </a:cubicBezTo>
                  <a:cubicBezTo>
                    <a:pt x="3096" y="5184"/>
                    <a:pt x="3057" y="5212"/>
                    <a:pt x="3029" y="5241"/>
                  </a:cubicBezTo>
                  <a:cubicBezTo>
                    <a:pt x="2679" y="4882"/>
                    <a:pt x="2235" y="4719"/>
                    <a:pt x="1800" y="4719"/>
                  </a:cubicBezTo>
                  <a:cubicBezTo>
                    <a:pt x="922" y="4719"/>
                    <a:pt x="81" y="5382"/>
                    <a:pt x="126" y="6439"/>
                  </a:cubicBezTo>
                  <a:cubicBezTo>
                    <a:pt x="190" y="7979"/>
                    <a:pt x="1677" y="8285"/>
                    <a:pt x="3103" y="8285"/>
                  </a:cubicBezTo>
                  <a:cubicBezTo>
                    <a:pt x="3807" y="8285"/>
                    <a:pt x="4496" y="8211"/>
                    <a:pt x="4993" y="8173"/>
                  </a:cubicBezTo>
                  <a:cubicBezTo>
                    <a:pt x="6458" y="8067"/>
                    <a:pt x="7914" y="7924"/>
                    <a:pt x="9390" y="7885"/>
                  </a:cubicBezTo>
                  <a:cubicBezTo>
                    <a:pt x="9455" y="7884"/>
                    <a:pt x="9521" y="7883"/>
                    <a:pt x="9587" y="7883"/>
                  </a:cubicBezTo>
                  <a:cubicBezTo>
                    <a:pt x="10385" y="7883"/>
                    <a:pt x="11238" y="7981"/>
                    <a:pt x="12064" y="7981"/>
                  </a:cubicBezTo>
                  <a:cubicBezTo>
                    <a:pt x="12524" y="7981"/>
                    <a:pt x="12975" y="7951"/>
                    <a:pt x="13404" y="7857"/>
                  </a:cubicBezTo>
                  <a:cubicBezTo>
                    <a:pt x="14908" y="7521"/>
                    <a:pt x="15761" y="5835"/>
                    <a:pt x="15358" y="4389"/>
                  </a:cubicBezTo>
                  <a:cubicBezTo>
                    <a:pt x="14981" y="3016"/>
                    <a:pt x="13681" y="2330"/>
                    <a:pt x="12369" y="2330"/>
                  </a:cubicBezTo>
                  <a:cubicBezTo>
                    <a:pt x="11914" y="2330"/>
                    <a:pt x="11457" y="2412"/>
                    <a:pt x="11038" y="2578"/>
                  </a:cubicBezTo>
                  <a:cubicBezTo>
                    <a:pt x="10990" y="2492"/>
                    <a:pt x="10942" y="2415"/>
                    <a:pt x="10884" y="2338"/>
                  </a:cubicBezTo>
                  <a:cubicBezTo>
                    <a:pt x="10904" y="2223"/>
                    <a:pt x="10904" y="2108"/>
                    <a:pt x="10913" y="2003"/>
                  </a:cubicBezTo>
                  <a:lnTo>
                    <a:pt x="10635" y="1974"/>
                  </a:lnTo>
                  <a:cubicBezTo>
                    <a:pt x="9726" y="808"/>
                    <a:pt x="8305" y="1"/>
                    <a:pt x="6837"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29" name="Google Shape;629;p29"/>
            <p:cNvSpPr/>
            <p:nvPr/>
          </p:nvSpPr>
          <p:spPr>
            <a:xfrm>
              <a:off x="2537125" y="4712575"/>
              <a:ext cx="377875" cy="186025"/>
            </a:xfrm>
            <a:custGeom>
              <a:avLst/>
              <a:gdLst/>
              <a:ahLst/>
              <a:cxnLst/>
              <a:rect l="l" t="t" r="r" b="b"/>
              <a:pathLst>
                <a:path w="15115" h="7441" extrusionOk="0">
                  <a:moveTo>
                    <a:pt x="6854" y="1"/>
                  </a:moveTo>
                  <a:cubicBezTo>
                    <a:pt x="6513" y="1"/>
                    <a:pt x="6168" y="50"/>
                    <a:pt x="5825" y="155"/>
                  </a:cubicBezTo>
                  <a:cubicBezTo>
                    <a:pt x="4014" y="701"/>
                    <a:pt x="2893" y="2770"/>
                    <a:pt x="3526" y="4561"/>
                  </a:cubicBezTo>
                  <a:lnTo>
                    <a:pt x="3583" y="4561"/>
                  </a:lnTo>
                  <a:cubicBezTo>
                    <a:pt x="3727" y="4571"/>
                    <a:pt x="3756" y="4772"/>
                    <a:pt x="3622" y="4820"/>
                  </a:cubicBezTo>
                  <a:cubicBezTo>
                    <a:pt x="3507" y="4830"/>
                    <a:pt x="3401" y="4868"/>
                    <a:pt x="3305" y="4906"/>
                  </a:cubicBezTo>
                  <a:cubicBezTo>
                    <a:pt x="3200" y="4954"/>
                    <a:pt x="3114" y="5031"/>
                    <a:pt x="3047" y="5127"/>
                  </a:cubicBezTo>
                  <a:cubicBezTo>
                    <a:pt x="3026" y="5154"/>
                    <a:pt x="2997" y="5166"/>
                    <a:pt x="2968" y="5166"/>
                  </a:cubicBezTo>
                  <a:cubicBezTo>
                    <a:pt x="2907" y="5166"/>
                    <a:pt x="2848" y="5110"/>
                    <a:pt x="2874" y="5031"/>
                  </a:cubicBezTo>
                  <a:cubicBezTo>
                    <a:pt x="2579" y="4786"/>
                    <a:pt x="2245" y="4680"/>
                    <a:pt x="1924" y="4680"/>
                  </a:cubicBezTo>
                  <a:cubicBezTo>
                    <a:pt x="901" y="4680"/>
                    <a:pt x="0" y="5747"/>
                    <a:pt x="824" y="6775"/>
                  </a:cubicBezTo>
                  <a:cubicBezTo>
                    <a:pt x="1251" y="7318"/>
                    <a:pt x="2067" y="7441"/>
                    <a:pt x="2871" y="7441"/>
                  </a:cubicBezTo>
                  <a:cubicBezTo>
                    <a:pt x="3384" y="7441"/>
                    <a:pt x="3893" y="7391"/>
                    <a:pt x="4292" y="7369"/>
                  </a:cubicBezTo>
                  <a:cubicBezTo>
                    <a:pt x="6304" y="7265"/>
                    <a:pt x="8306" y="7023"/>
                    <a:pt x="10327" y="7023"/>
                  </a:cubicBezTo>
                  <a:cubicBezTo>
                    <a:pt x="10365" y="7023"/>
                    <a:pt x="10404" y="7023"/>
                    <a:pt x="10443" y="7024"/>
                  </a:cubicBezTo>
                  <a:cubicBezTo>
                    <a:pt x="11029" y="7029"/>
                    <a:pt x="11683" y="7111"/>
                    <a:pt x="12314" y="7111"/>
                  </a:cubicBezTo>
                  <a:cubicBezTo>
                    <a:pt x="12755" y="7111"/>
                    <a:pt x="13185" y="7071"/>
                    <a:pt x="13575" y="6937"/>
                  </a:cubicBezTo>
                  <a:cubicBezTo>
                    <a:pt x="14438" y="6640"/>
                    <a:pt x="14965" y="5740"/>
                    <a:pt x="15012" y="4868"/>
                  </a:cubicBezTo>
                  <a:cubicBezTo>
                    <a:pt x="15115" y="3265"/>
                    <a:pt x="13730" y="2333"/>
                    <a:pt x="12318" y="2333"/>
                  </a:cubicBezTo>
                  <a:cubicBezTo>
                    <a:pt x="11882" y="2333"/>
                    <a:pt x="11444" y="2422"/>
                    <a:pt x="11046" y="2607"/>
                  </a:cubicBezTo>
                  <a:cubicBezTo>
                    <a:pt x="11012" y="2626"/>
                    <a:pt x="10977" y="2634"/>
                    <a:pt x="10942" y="2634"/>
                  </a:cubicBezTo>
                  <a:cubicBezTo>
                    <a:pt x="10868" y="2634"/>
                    <a:pt x="10798" y="2596"/>
                    <a:pt x="10759" y="2530"/>
                  </a:cubicBezTo>
                  <a:cubicBezTo>
                    <a:pt x="10007" y="1105"/>
                    <a:pt x="8476" y="1"/>
                    <a:pt x="6854" y="1"/>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630" name="Google Shape;630;p29"/>
            <p:cNvSpPr/>
            <p:nvPr/>
          </p:nvSpPr>
          <p:spPr>
            <a:xfrm>
              <a:off x="2592925" y="4491050"/>
              <a:ext cx="285525" cy="261075"/>
            </a:xfrm>
            <a:custGeom>
              <a:avLst/>
              <a:gdLst/>
              <a:ahLst/>
              <a:cxnLst/>
              <a:rect l="l" t="t" r="r" b="b"/>
              <a:pathLst>
                <a:path w="11421" h="10443" extrusionOk="0">
                  <a:moveTo>
                    <a:pt x="5888" y="0"/>
                  </a:moveTo>
                  <a:cubicBezTo>
                    <a:pt x="5813" y="0"/>
                    <a:pt x="5740" y="38"/>
                    <a:pt x="5701" y="106"/>
                  </a:cubicBezTo>
                  <a:cubicBezTo>
                    <a:pt x="3947" y="2501"/>
                    <a:pt x="2079" y="4810"/>
                    <a:pt x="125" y="7032"/>
                  </a:cubicBezTo>
                  <a:cubicBezTo>
                    <a:pt x="0" y="7167"/>
                    <a:pt x="87" y="7387"/>
                    <a:pt x="269" y="7396"/>
                  </a:cubicBezTo>
                  <a:cubicBezTo>
                    <a:pt x="1093" y="7377"/>
                    <a:pt x="1916" y="7339"/>
                    <a:pt x="2740" y="7301"/>
                  </a:cubicBezTo>
                  <a:lnTo>
                    <a:pt x="2740" y="7301"/>
                  </a:lnTo>
                  <a:cubicBezTo>
                    <a:pt x="2673" y="7808"/>
                    <a:pt x="2760" y="8326"/>
                    <a:pt x="2961" y="8805"/>
                  </a:cubicBezTo>
                  <a:lnTo>
                    <a:pt x="3219" y="8699"/>
                  </a:lnTo>
                  <a:cubicBezTo>
                    <a:pt x="3162" y="8450"/>
                    <a:pt x="3124" y="8201"/>
                    <a:pt x="3104" y="7943"/>
                  </a:cubicBezTo>
                  <a:cubicBezTo>
                    <a:pt x="3085" y="7693"/>
                    <a:pt x="3124" y="7454"/>
                    <a:pt x="3133" y="7214"/>
                  </a:cubicBezTo>
                  <a:cubicBezTo>
                    <a:pt x="3143" y="7157"/>
                    <a:pt x="3104" y="7090"/>
                    <a:pt x="3047" y="7061"/>
                  </a:cubicBezTo>
                  <a:cubicBezTo>
                    <a:pt x="3028" y="6994"/>
                    <a:pt x="2961" y="6956"/>
                    <a:pt x="2894" y="6956"/>
                  </a:cubicBezTo>
                  <a:cubicBezTo>
                    <a:pt x="2534" y="6951"/>
                    <a:pt x="2175" y="6949"/>
                    <a:pt x="1816" y="6949"/>
                  </a:cubicBezTo>
                  <a:cubicBezTo>
                    <a:pt x="1457" y="6949"/>
                    <a:pt x="1097" y="6951"/>
                    <a:pt x="738" y="6956"/>
                  </a:cubicBezTo>
                  <a:cubicBezTo>
                    <a:pt x="2549" y="4896"/>
                    <a:pt x="4264" y="2760"/>
                    <a:pt x="5892" y="547"/>
                  </a:cubicBezTo>
                  <a:cubicBezTo>
                    <a:pt x="7626" y="2491"/>
                    <a:pt x="9236" y="4532"/>
                    <a:pt x="10740" y="6659"/>
                  </a:cubicBezTo>
                  <a:cubicBezTo>
                    <a:pt x="10041" y="6659"/>
                    <a:pt x="9351" y="6620"/>
                    <a:pt x="8651" y="6573"/>
                  </a:cubicBezTo>
                  <a:cubicBezTo>
                    <a:pt x="8646" y="6572"/>
                    <a:pt x="8642" y="6572"/>
                    <a:pt x="8637" y="6572"/>
                  </a:cubicBezTo>
                  <a:cubicBezTo>
                    <a:pt x="8476" y="6572"/>
                    <a:pt x="8432" y="6729"/>
                    <a:pt x="8479" y="6850"/>
                  </a:cubicBezTo>
                  <a:cubicBezTo>
                    <a:pt x="8460" y="6879"/>
                    <a:pt x="8450" y="6908"/>
                    <a:pt x="8441" y="6946"/>
                  </a:cubicBezTo>
                  <a:cubicBezTo>
                    <a:pt x="8402" y="8096"/>
                    <a:pt x="8374" y="9265"/>
                    <a:pt x="8402" y="10414"/>
                  </a:cubicBezTo>
                  <a:lnTo>
                    <a:pt x="8680" y="10443"/>
                  </a:lnTo>
                  <a:cubicBezTo>
                    <a:pt x="8776" y="9303"/>
                    <a:pt x="8824" y="8144"/>
                    <a:pt x="8843" y="7004"/>
                  </a:cubicBezTo>
                  <a:cubicBezTo>
                    <a:pt x="9414" y="7061"/>
                    <a:pt x="9984" y="7091"/>
                    <a:pt x="10559" y="7091"/>
                  </a:cubicBezTo>
                  <a:cubicBezTo>
                    <a:pt x="10756" y="7091"/>
                    <a:pt x="10954" y="7088"/>
                    <a:pt x="11152" y="7080"/>
                  </a:cubicBezTo>
                  <a:cubicBezTo>
                    <a:pt x="11315" y="7080"/>
                    <a:pt x="11420" y="6898"/>
                    <a:pt x="11334" y="6764"/>
                  </a:cubicBezTo>
                  <a:cubicBezTo>
                    <a:pt x="9715" y="4417"/>
                    <a:pt x="7942" y="2175"/>
                    <a:pt x="6036" y="58"/>
                  </a:cubicBezTo>
                  <a:cubicBezTo>
                    <a:pt x="5993" y="19"/>
                    <a:pt x="5940" y="0"/>
                    <a:pt x="588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
        <p:nvSpPr>
          <p:cNvPr id="631" name="Google Shape;631;p29"/>
          <p:cNvSpPr/>
          <p:nvPr/>
        </p:nvSpPr>
        <p:spPr>
          <a:xfrm>
            <a:off x="5551096" y="658823"/>
            <a:ext cx="1091183" cy="694272"/>
          </a:xfrm>
          <a:custGeom>
            <a:avLst/>
            <a:gdLst/>
            <a:ahLst/>
            <a:cxnLst/>
            <a:rect l="l" t="t" r="r" b="b"/>
            <a:pathLst>
              <a:path w="12846" h="8174" extrusionOk="0">
                <a:moveTo>
                  <a:pt x="12195" y="0"/>
                </a:moveTo>
                <a:cubicBezTo>
                  <a:pt x="12144" y="0"/>
                  <a:pt x="12091" y="16"/>
                  <a:pt x="12038" y="50"/>
                </a:cubicBezTo>
                <a:cubicBezTo>
                  <a:pt x="12029" y="60"/>
                  <a:pt x="12010" y="69"/>
                  <a:pt x="11990" y="79"/>
                </a:cubicBezTo>
                <a:cubicBezTo>
                  <a:pt x="11914" y="89"/>
                  <a:pt x="11847" y="127"/>
                  <a:pt x="11808" y="194"/>
                </a:cubicBezTo>
                <a:cubicBezTo>
                  <a:pt x="11339" y="462"/>
                  <a:pt x="10850" y="702"/>
                  <a:pt x="10352" y="912"/>
                </a:cubicBezTo>
                <a:cubicBezTo>
                  <a:pt x="10175" y="987"/>
                  <a:pt x="10252" y="1296"/>
                  <a:pt x="10441" y="1296"/>
                </a:cubicBezTo>
                <a:cubicBezTo>
                  <a:pt x="10446" y="1296"/>
                  <a:pt x="10452" y="1296"/>
                  <a:pt x="10458" y="1296"/>
                </a:cubicBezTo>
                <a:cubicBezTo>
                  <a:pt x="10755" y="1257"/>
                  <a:pt x="11052" y="1190"/>
                  <a:pt x="11339" y="1085"/>
                </a:cubicBezTo>
                <a:lnTo>
                  <a:pt x="11339" y="1085"/>
                </a:lnTo>
                <a:cubicBezTo>
                  <a:pt x="10237" y="3145"/>
                  <a:pt x="9001" y="5128"/>
                  <a:pt x="7631" y="7015"/>
                </a:cubicBezTo>
                <a:cubicBezTo>
                  <a:pt x="7018" y="6115"/>
                  <a:pt x="6443" y="5195"/>
                  <a:pt x="5888" y="4256"/>
                </a:cubicBezTo>
                <a:cubicBezTo>
                  <a:pt x="5837" y="4165"/>
                  <a:pt x="5722" y="4108"/>
                  <a:pt x="5612" y="4108"/>
                </a:cubicBezTo>
                <a:cubicBezTo>
                  <a:pt x="5535" y="4108"/>
                  <a:pt x="5460" y="4136"/>
                  <a:pt x="5409" y="4199"/>
                </a:cubicBezTo>
                <a:cubicBezTo>
                  <a:pt x="4623" y="5176"/>
                  <a:pt x="3895" y="6191"/>
                  <a:pt x="3224" y="7245"/>
                </a:cubicBezTo>
                <a:cubicBezTo>
                  <a:pt x="2841" y="6316"/>
                  <a:pt x="2458" y="5377"/>
                  <a:pt x="2056" y="4448"/>
                </a:cubicBezTo>
                <a:cubicBezTo>
                  <a:pt x="2016" y="4355"/>
                  <a:pt x="1934" y="4317"/>
                  <a:pt x="1847" y="4317"/>
                </a:cubicBezTo>
                <a:cubicBezTo>
                  <a:pt x="1744" y="4317"/>
                  <a:pt x="1634" y="4370"/>
                  <a:pt x="1577" y="4448"/>
                </a:cubicBezTo>
                <a:cubicBezTo>
                  <a:pt x="992" y="5319"/>
                  <a:pt x="475" y="6249"/>
                  <a:pt x="53" y="7207"/>
                </a:cubicBezTo>
                <a:cubicBezTo>
                  <a:pt x="0" y="7326"/>
                  <a:pt x="98" y="7436"/>
                  <a:pt x="195" y="7436"/>
                </a:cubicBezTo>
                <a:cubicBezTo>
                  <a:pt x="239" y="7436"/>
                  <a:pt x="282" y="7413"/>
                  <a:pt x="312" y="7360"/>
                </a:cubicBezTo>
                <a:cubicBezTo>
                  <a:pt x="743" y="6594"/>
                  <a:pt x="1222" y="5856"/>
                  <a:pt x="1749" y="5147"/>
                </a:cubicBezTo>
                <a:cubicBezTo>
                  <a:pt x="2123" y="6086"/>
                  <a:pt x="2506" y="7025"/>
                  <a:pt x="2880" y="7964"/>
                </a:cubicBezTo>
                <a:cubicBezTo>
                  <a:pt x="2934" y="8095"/>
                  <a:pt x="3058" y="8173"/>
                  <a:pt x="3181" y="8173"/>
                </a:cubicBezTo>
                <a:cubicBezTo>
                  <a:pt x="3273" y="8173"/>
                  <a:pt x="3364" y="8129"/>
                  <a:pt x="3426" y="8031"/>
                </a:cubicBezTo>
                <a:cubicBezTo>
                  <a:pt x="4087" y="6958"/>
                  <a:pt x="4815" y="5933"/>
                  <a:pt x="5591" y="4936"/>
                </a:cubicBezTo>
                <a:cubicBezTo>
                  <a:pt x="6156" y="5875"/>
                  <a:pt x="6740" y="6795"/>
                  <a:pt x="7363" y="7705"/>
                </a:cubicBezTo>
                <a:cubicBezTo>
                  <a:pt x="7425" y="7801"/>
                  <a:pt x="7528" y="7849"/>
                  <a:pt x="7631" y="7849"/>
                </a:cubicBezTo>
                <a:cubicBezTo>
                  <a:pt x="7734" y="7849"/>
                  <a:pt x="7837" y="7801"/>
                  <a:pt x="7900" y="7705"/>
                </a:cubicBezTo>
                <a:cubicBezTo>
                  <a:pt x="9423" y="5636"/>
                  <a:pt x="10793" y="3461"/>
                  <a:pt x="11990" y="1190"/>
                </a:cubicBezTo>
                <a:cubicBezTo>
                  <a:pt x="12038" y="1535"/>
                  <a:pt x="12105" y="1870"/>
                  <a:pt x="12182" y="2206"/>
                </a:cubicBezTo>
                <a:cubicBezTo>
                  <a:pt x="12224" y="2370"/>
                  <a:pt x="12342" y="2440"/>
                  <a:pt x="12464" y="2440"/>
                </a:cubicBezTo>
                <a:cubicBezTo>
                  <a:pt x="12649" y="2440"/>
                  <a:pt x="12845" y="2279"/>
                  <a:pt x="12805" y="2043"/>
                </a:cubicBezTo>
                <a:cubicBezTo>
                  <a:pt x="12709" y="1468"/>
                  <a:pt x="12584" y="893"/>
                  <a:pt x="12508" y="318"/>
                </a:cubicBezTo>
                <a:cubicBezTo>
                  <a:pt x="12486" y="151"/>
                  <a:pt x="12354" y="0"/>
                  <a:pt x="1219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32" name="Google Shape;632;p29"/>
          <p:cNvSpPr/>
          <p:nvPr/>
        </p:nvSpPr>
        <p:spPr>
          <a:xfrm>
            <a:off x="1735127" y="1715234"/>
            <a:ext cx="338600" cy="426900"/>
          </a:xfrm>
          <a:custGeom>
            <a:avLst/>
            <a:gdLst/>
            <a:ahLst/>
            <a:cxnLst/>
            <a:rect l="l" t="t" r="r" b="b"/>
            <a:pathLst>
              <a:path w="10158" h="12807" extrusionOk="0">
                <a:moveTo>
                  <a:pt x="6327" y="8203"/>
                </a:moveTo>
                <a:cubicBezTo>
                  <a:pt x="6500" y="8203"/>
                  <a:pt x="6676" y="8219"/>
                  <a:pt x="6855" y="8251"/>
                </a:cubicBezTo>
                <a:cubicBezTo>
                  <a:pt x="8305" y="9563"/>
                  <a:pt x="8357" y="10615"/>
                  <a:pt x="7011" y="11392"/>
                </a:cubicBezTo>
                <a:cubicBezTo>
                  <a:pt x="6738" y="11580"/>
                  <a:pt x="6447" y="11659"/>
                  <a:pt x="6158" y="11659"/>
                </a:cubicBezTo>
                <a:cubicBezTo>
                  <a:pt x="5679" y="11659"/>
                  <a:pt x="5209" y="11442"/>
                  <a:pt x="4853" y="11151"/>
                </a:cubicBezTo>
                <a:cubicBezTo>
                  <a:pt x="4284" y="10667"/>
                  <a:pt x="4076" y="9856"/>
                  <a:pt x="3990" y="9114"/>
                </a:cubicBezTo>
                <a:cubicBezTo>
                  <a:pt x="4692" y="8569"/>
                  <a:pt x="5478" y="8203"/>
                  <a:pt x="6327" y="8203"/>
                </a:cubicBezTo>
                <a:close/>
                <a:moveTo>
                  <a:pt x="8752" y="0"/>
                </a:moveTo>
                <a:cubicBezTo>
                  <a:pt x="6136" y="0"/>
                  <a:pt x="4395" y="2240"/>
                  <a:pt x="3438" y="4609"/>
                </a:cubicBezTo>
                <a:cubicBezTo>
                  <a:pt x="2920" y="5886"/>
                  <a:pt x="2661" y="7267"/>
                  <a:pt x="2678" y="8648"/>
                </a:cubicBezTo>
                <a:cubicBezTo>
                  <a:pt x="1522" y="9666"/>
                  <a:pt x="590" y="10840"/>
                  <a:pt x="193" y="11634"/>
                </a:cubicBezTo>
                <a:cubicBezTo>
                  <a:pt x="0" y="12032"/>
                  <a:pt x="334" y="12488"/>
                  <a:pt x="695" y="12488"/>
                </a:cubicBezTo>
                <a:cubicBezTo>
                  <a:pt x="819" y="12488"/>
                  <a:pt x="946" y="12435"/>
                  <a:pt x="1056" y="12307"/>
                </a:cubicBezTo>
                <a:cubicBezTo>
                  <a:pt x="1574" y="11651"/>
                  <a:pt x="2195" y="10840"/>
                  <a:pt x="2886" y="10115"/>
                </a:cubicBezTo>
                <a:cubicBezTo>
                  <a:pt x="3127" y="11012"/>
                  <a:pt x="3576" y="11789"/>
                  <a:pt x="4353" y="12290"/>
                </a:cubicBezTo>
                <a:cubicBezTo>
                  <a:pt x="4901" y="12648"/>
                  <a:pt x="5487" y="12806"/>
                  <a:pt x="6055" y="12806"/>
                </a:cubicBezTo>
                <a:cubicBezTo>
                  <a:pt x="8225" y="12806"/>
                  <a:pt x="10157" y="10507"/>
                  <a:pt x="8926" y="8251"/>
                </a:cubicBezTo>
                <a:cubicBezTo>
                  <a:pt x="8336" y="7167"/>
                  <a:pt x="7521" y="6740"/>
                  <a:pt x="6621" y="6740"/>
                </a:cubicBezTo>
                <a:cubicBezTo>
                  <a:pt x="5758" y="6740"/>
                  <a:pt x="4817" y="7133"/>
                  <a:pt x="3921" y="7716"/>
                </a:cubicBezTo>
                <a:cubicBezTo>
                  <a:pt x="4076" y="4523"/>
                  <a:pt x="6079" y="760"/>
                  <a:pt x="9496" y="708"/>
                </a:cubicBezTo>
                <a:cubicBezTo>
                  <a:pt x="9841" y="691"/>
                  <a:pt x="9927" y="139"/>
                  <a:pt x="9565" y="70"/>
                </a:cubicBezTo>
                <a:cubicBezTo>
                  <a:pt x="9285" y="23"/>
                  <a:pt x="9014" y="0"/>
                  <a:pt x="8752" y="0"/>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3394953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2" name="TextBox 4531">
            <a:extLst>
              <a:ext uri="{FF2B5EF4-FFF2-40B4-BE49-F238E27FC236}">
                <a16:creationId xmlns:a16="http://schemas.microsoft.com/office/drawing/2014/main" id="{F1E8A3E7-B430-4F9B-BDA1-F7EB1FF7FDBE}"/>
              </a:ext>
            </a:extLst>
          </p:cNvPr>
          <p:cNvSpPr txBox="1"/>
          <p:nvPr/>
        </p:nvSpPr>
        <p:spPr>
          <a:xfrm>
            <a:off x="609600" y="381409"/>
            <a:ext cx="5005470" cy="707886"/>
          </a:xfrm>
          <a:prstGeom prst="rect">
            <a:avLst/>
          </a:prstGeom>
          <a:noFill/>
        </p:spPr>
        <p:txBody>
          <a:bodyPr wrap="square" rtlCol="0">
            <a:spAutoFit/>
          </a:bodyPr>
          <a:lstStyle/>
          <a:p>
            <a:pPr algn="ctr"/>
            <a:r>
              <a:rPr lang="en-US" sz="2000" b="1" dirty="0">
                <a:gradFill>
                  <a:gsLst>
                    <a:gs pos="0">
                      <a:schemeClr val="accent1"/>
                    </a:gs>
                    <a:gs pos="100000">
                      <a:schemeClr val="accent2"/>
                    </a:gs>
                  </a:gsLst>
                  <a:lin ang="0" scaled="1"/>
                </a:gradFill>
                <a:latin typeface="+mj-lt"/>
              </a:rPr>
              <a:t>.NET Core MVC - The Complete Guide 2023 [E-commerce app]</a:t>
            </a:r>
          </a:p>
        </p:txBody>
      </p:sp>
      <p:sp>
        <p:nvSpPr>
          <p:cNvPr id="4538" name="TextBox 4537">
            <a:extLst>
              <a:ext uri="{FF2B5EF4-FFF2-40B4-BE49-F238E27FC236}">
                <a16:creationId xmlns:a16="http://schemas.microsoft.com/office/drawing/2014/main" id="{70A458B3-8DFE-42AA-A470-ECA2A042B5BB}"/>
              </a:ext>
            </a:extLst>
          </p:cNvPr>
          <p:cNvSpPr txBox="1"/>
          <p:nvPr/>
        </p:nvSpPr>
        <p:spPr>
          <a:xfrm>
            <a:off x="6482681" y="2945652"/>
            <a:ext cx="4421632" cy="2462213"/>
          </a:xfrm>
          <a:prstGeom prst="rect">
            <a:avLst/>
          </a:prstGeom>
          <a:noFill/>
        </p:spPr>
        <p:txBody>
          <a:bodyPr wrap="square" rtlCol="0">
            <a:spAutoFit/>
          </a:bodyPr>
          <a:lstStyle/>
          <a:p>
            <a:pPr marL="285750" indent="-285750" fontAlgn="ctr">
              <a:buFont typeface="Arial" panose="020B0604020202020204" pitchFamily="34" charset="0"/>
              <a:buChar char="•"/>
            </a:pPr>
            <a:r>
              <a:rPr lang="en-US" sz="1400" dirty="0">
                <a:solidFill>
                  <a:schemeClr val="bg1">
                    <a:lumMod val="65000"/>
                  </a:schemeClr>
                </a:solidFill>
              </a:rPr>
              <a:t>Clean Architecture</a:t>
            </a:r>
          </a:p>
          <a:p>
            <a:pPr marL="285750" indent="-285750" fontAlgn="ctr">
              <a:buFont typeface="Arial" panose="020B0604020202020204" pitchFamily="34" charset="0"/>
              <a:buChar char="•"/>
            </a:pPr>
            <a:r>
              <a:rPr lang="en-US" sz="1400" dirty="0">
                <a:solidFill>
                  <a:schemeClr val="bg1">
                    <a:lumMod val="65000"/>
                  </a:schemeClr>
                </a:solidFill>
              </a:rPr>
              <a:t>.NET Identity using MVC</a:t>
            </a:r>
          </a:p>
          <a:p>
            <a:pPr marL="285750" indent="-285750" fontAlgn="ctr">
              <a:buFont typeface="Arial" panose="020B0604020202020204" pitchFamily="34" charset="0"/>
              <a:buChar char="•"/>
            </a:pPr>
            <a:r>
              <a:rPr lang="en-US" sz="1400" dirty="0">
                <a:solidFill>
                  <a:schemeClr val="bg1">
                    <a:lumMod val="65000"/>
                  </a:schemeClr>
                </a:solidFill>
              </a:rPr>
              <a:t>Deployment to MyWindowsHosting</a:t>
            </a:r>
          </a:p>
          <a:p>
            <a:pPr marL="285750" indent="-285750" fontAlgn="ctr">
              <a:buFont typeface="Arial" panose="020B0604020202020204" pitchFamily="34" charset="0"/>
              <a:buChar char="•"/>
            </a:pPr>
            <a:r>
              <a:rPr lang="en-US" sz="1400" dirty="0">
                <a:solidFill>
                  <a:schemeClr val="bg1">
                    <a:lumMod val="65000"/>
                  </a:schemeClr>
                </a:solidFill>
              </a:rPr>
              <a:t>Upload one image per product</a:t>
            </a:r>
          </a:p>
          <a:p>
            <a:pPr marL="285750" indent="-285750" fontAlgn="ctr">
              <a:buFont typeface="Arial" panose="020B0604020202020204" pitchFamily="34" charset="0"/>
              <a:buChar char="•"/>
            </a:pPr>
            <a:r>
              <a:rPr lang="en-US" sz="1400" dirty="0">
                <a:solidFill>
                  <a:schemeClr val="bg1">
                    <a:lumMod val="65000"/>
                  </a:schemeClr>
                </a:solidFill>
              </a:rPr>
              <a:t>PPT Exports</a:t>
            </a:r>
          </a:p>
          <a:p>
            <a:pPr marL="285750" indent="-285750" fontAlgn="ctr">
              <a:buFont typeface="Arial" panose="020B0604020202020204" pitchFamily="34" charset="0"/>
              <a:buChar char="•"/>
            </a:pPr>
            <a:r>
              <a:rPr lang="en-US" sz="1400" dirty="0">
                <a:solidFill>
                  <a:schemeClr val="bg1">
                    <a:lumMod val="65000"/>
                  </a:schemeClr>
                </a:solidFill>
              </a:rPr>
              <a:t>Pdf/Word Exports</a:t>
            </a:r>
          </a:p>
          <a:p>
            <a:pPr marL="285750" indent="-285750" fontAlgn="ctr">
              <a:buFont typeface="Arial" panose="020B0604020202020204" pitchFamily="34" charset="0"/>
              <a:buChar char="•"/>
            </a:pPr>
            <a:r>
              <a:rPr lang="en-US" sz="1400" dirty="0">
                <a:solidFill>
                  <a:schemeClr val="bg1">
                    <a:lumMod val="65000"/>
                  </a:schemeClr>
                </a:solidFill>
              </a:rPr>
              <a:t>Charts and .NET Core</a:t>
            </a:r>
          </a:p>
          <a:p>
            <a:pPr marL="285750" indent="-285750" fontAlgn="ctr">
              <a:buFont typeface="Arial" panose="020B0604020202020204" pitchFamily="34" charset="0"/>
              <a:buChar char="•"/>
            </a:pPr>
            <a:r>
              <a:rPr lang="en-US" sz="1400" dirty="0">
                <a:solidFill>
                  <a:schemeClr val="bg1">
                    <a:lumMod val="65000"/>
                  </a:schemeClr>
                </a:solidFill>
              </a:rPr>
              <a:t>Admin Dashboard</a:t>
            </a:r>
          </a:p>
          <a:p>
            <a:pPr marL="285750" indent="-285750" fontAlgn="ctr">
              <a:buFont typeface="Arial" panose="020B0604020202020204" pitchFamily="34" charset="0"/>
              <a:buChar char="•"/>
            </a:pPr>
            <a:r>
              <a:rPr lang="en-US" sz="1400" dirty="0">
                <a:solidFill>
                  <a:schemeClr val="bg1">
                    <a:lumMod val="65000"/>
                  </a:schemeClr>
                </a:solidFill>
              </a:rPr>
              <a:t>Different Layout for Admin and Customer</a:t>
            </a:r>
          </a:p>
          <a:p>
            <a:pPr marL="285750" indent="-285750" fontAlgn="ctr">
              <a:buFont typeface="Arial" panose="020B0604020202020204" pitchFamily="34" charset="0"/>
              <a:buChar char="•"/>
            </a:pPr>
            <a:r>
              <a:rPr lang="en-US" sz="1400" dirty="0">
                <a:solidFill>
                  <a:schemeClr val="bg1">
                    <a:lumMod val="65000"/>
                  </a:schemeClr>
                </a:solidFill>
              </a:rPr>
              <a:t>Reloading Partial Views without reloading whole page</a:t>
            </a:r>
          </a:p>
        </p:txBody>
      </p:sp>
      <p:grpSp>
        <p:nvGrpSpPr>
          <p:cNvPr id="4556" name="Group 4555">
            <a:extLst>
              <a:ext uri="{FF2B5EF4-FFF2-40B4-BE49-F238E27FC236}">
                <a16:creationId xmlns:a16="http://schemas.microsoft.com/office/drawing/2014/main" id="{1D286C87-6E8D-4396-AD2A-B1A551647D2E}"/>
              </a:ext>
            </a:extLst>
          </p:cNvPr>
          <p:cNvGrpSpPr/>
          <p:nvPr/>
        </p:nvGrpSpPr>
        <p:grpSpPr>
          <a:xfrm>
            <a:off x="5005470" y="6458562"/>
            <a:ext cx="2058423" cy="276999"/>
            <a:chOff x="3028834" y="4718541"/>
            <a:chExt cx="2058423" cy="276999"/>
          </a:xfrm>
        </p:grpSpPr>
        <p:sp>
          <p:nvSpPr>
            <p:cNvPr id="4539" name="Freeform 5">
              <a:extLst>
                <a:ext uri="{FF2B5EF4-FFF2-40B4-BE49-F238E27FC236}">
                  <a16:creationId xmlns:a16="http://schemas.microsoft.com/office/drawing/2014/main" id="{D84BA55B-4CCD-4E7A-9F1D-89BEFB5C557C}"/>
                </a:ext>
              </a:extLst>
            </p:cNvPr>
            <p:cNvSpPr>
              <a:spLocks noEditPoints="1"/>
            </p:cNvSpPr>
            <p:nvPr/>
          </p:nvSpPr>
          <p:spPr bwMode="auto">
            <a:xfrm>
              <a:off x="3028834" y="4720060"/>
              <a:ext cx="273960" cy="273960"/>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gradFill>
              <a:gsLst>
                <a:gs pos="0">
                  <a:schemeClr val="accent1"/>
                </a:gs>
                <a:gs pos="100000">
                  <a:schemeClr val="accent2"/>
                </a:gs>
              </a:gsLst>
              <a:lin ang="0" scaled="1"/>
            </a:gradFill>
            <a:ln w="10796" cap="flat">
              <a:noFill/>
              <a:prstDash val="solid"/>
              <a:miter/>
            </a:ln>
          </p:spPr>
          <p:txBody>
            <a:bodyPr rtlCol="0" anchor="ctr"/>
            <a:lstStyle/>
            <a:p>
              <a:endParaRPr lang="id-ID"/>
            </a:p>
          </p:txBody>
        </p:sp>
        <p:sp>
          <p:nvSpPr>
            <p:cNvPr id="4540" name="TextBox 4539">
              <a:extLst>
                <a:ext uri="{FF2B5EF4-FFF2-40B4-BE49-F238E27FC236}">
                  <a16:creationId xmlns:a16="http://schemas.microsoft.com/office/drawing/2014/main" id="{03FC843A-C404-4561-BEDC-075EA0260CD6}"/>
                </a:ext>
              </a:extLst>
            </p:cNvPr>
            <p:cNvSpPr txBox="1"/>
            <p:nvPr/>
          </p:nvSpPr>
          <p:spPr>
            <a:xfrm>
              <a:off x="3302794" y="4718541"/>
              <a:ext cx="1784463" cy="276999"/>
            </a:xfrm>
            <a:prstGeom prst="rect">
              <a:avLst/>
            </a:prstGeom>
            <a:noFill/>
          </p:spPr>
          <p:txBody>
            <a:bodyPr wrap="none" rtlCol="0">
              <a:spAutoFit/>
            </a:bodyPr>
            <a:lstStyle/>
            <a:p>
              <a:r>
                <a:rPr lang="en-US" sz="1200" b="1" dirty="0">
                  <a:solidFill>
                    <a:schemeClr val="bg1"/>
                  </a:solidFill>
                  <a:latin typeface="+mj-lt"/>
                </a:rPr>
                <a:t>dotnetmastery.com</a:t>
              </a:r>
              <a:endParaRPr lang="id-ID" sz="1200" b="1" dirty="0">
                <a:solidFill>
                  <a:schemeClr val="bg1"/>
                </a:solidFill>
                <a:latin typeface="+mj-lt"/>
              </a:endParaRPr>
            </a:p>
          </p:txBody>
        </p:sp>
      </p:grpSp>
      <p:pic>
        <p:nvPicPr>
          <p:cNvPr id="3" name="Picture 2">
            <a:extLst>
              <a:ext uri="{FF2B5EF4-FFF2-40B4-BE49-F238E27FC236}">
                <a16:creationId xmlns:a16="http://schemas.microsoft.com/office/drawing/2014/main" id="{1090C23F-F789-87C3-97C8-ADEF37027EFD}"/>
              </a:ext>
            </a:extLst>
          </p:cNvPr>
          <p:cNvPicPr>
            <a:picLocks noChangeAspect="1"/>
          </p:cNvPicPr>
          <p:nvPr/>
        </p:nvPicPr>
        <p:blipFill>
          <a:blip r:embed="rId2"/>
          <a:stretch>
            <a:fillRect/>
          </a:stretch>
        </p:blipFill>
        <p:spPr>
          <a:xfrm>
            <a:off x="7518302" y="1356426"/>
            <a:ext cx="2350391" cy="1322095"/>
          </a:xfrm>
          <a:prstGeom prst="rect">
            <a:avLst/>
          </a:prstGeom>
        </p:spPr>
      </p:pic>
      <p:sp>
        <p:nvSpPr>
          <p:cNvPr id="2" name="TextBox 1">
            <a:extLst>
              <a:ext uri="{FF2B5EF4-FFF2-40B4-BE49-F238E27FC236}">
                <a16:creationId xmlns:a16="http://schemas.microsoft.com/office/drawing/2014/main" id="{0C3CD7B7-49F5-F508-1423-F967A22C12B6}"/>
              </a:ext>
            </a:extLst>
          </p:cNvPr>
          <p:cNvSpPr txBox="1"/>
          <p:nvPr/>
        </p:nvSpPr>
        <p:spPr>
          <a:xfrm>
            <a:off x="6096794" y="381409"/>
            <a:ext cx="5005470" cy="707886"/>
          </a:xfrm>
          <a:prstGeom prst="rect">
            <a:avLst/>
          </a:prstGeom>
          <a:noFill/>
        </p:spPr>
        <p:txBody>
          <a:bodyPr wrap="square" rtlCol="0">
            <a:spAutoFit/>
          </a:bodyPr>
          <a:lstStyle/>
          <a:p>
            <a:pPr algn="ctr"/>
            <a:r>
              <a:rPr lang="en-US" sz="2000" b="1" dirty="0">
                <a:gradFill>
                  <a:gsLst>
                    <a:gs pos="0">
                      <a:schemeClr val="accent1"/>
                    </a:gs>
                    <a:gs pos="100000">
                      <a:schemeClr val="accent2"/>
                    </a:gs>
                  </a:gsLst>
                  <a:lin ang="0" scaled="1"/>
                </a:gradFill>
                <a:latin typeface="+mj-lt"/>
              </a:rPr>
              <a:t>Clean Architecture in .NET Core MVC 2023 [.NET8]</a:t>
            </a:r>
          </a:p>
        </p:txBody>
      </p:sp>
      <p:pic>
        <p:nvPicPr>
          <p:cNvPr id="5" name="Picture 4">
            <a:extLst>
              <a:ext uri="{FF2B5EF4-FFF2-40B4-BE49-F238E27FC236}">
                <a16:creationId xmlns:a16="http://schemas.microsoft.com/office/drawing/2014/main" id="{A3897969-C942-EAFC-44A5-60E6C90C1138}"/>
              </a:ext>
            </a:extLst>
          </p:cNvPr>
          <p:cNvPicPr>
            <a:picLocks noChangeAspect="1"/>
          </p:cNvPicPr>
          <p:nvPr/>
        </p:nvPicPr>
        <p:blipFill>
          <a:blip r:embed="rId3"/>
          <a:stretch>
            <a:fillRect/>
          </a:stretch>
        </p:blipFill>
        <p:spPr>
          <a:xfrm>
            <a:off x="1937139" y="1356426"/>
            <a:ext cx="2350391" cy="1322095"/>
          </a:xfrm>
          <a:prstGeom prst="rect">
            <a:avLst/>
          </a:prstGeom>
        </p:spPr>
      </p:pic>
      <p:sp>
        <p:nvSpPr>
          <p:cNvPr id="6" name="TextBox 5">
            <a:extLst>
              <a:ext uri="{FF2B5EF4-FFF2-40B4-BE49-F238E27FC236}">
                <a16:creationId xmlns:a16="http://schemas.microsoft.com/office/drawing/2014/main" id="{9CC03BF9-8C23-ACA5-9AA5-EC9B74E2D3C6}"/>
              </a:ext>
            </a:extLst>
          </p:cNvPr>
          <p:cNvSpPr txBox="1"/>
          <p:nvPr/>
        </p:nvSpPr>
        <p:spPr>
          <a:xfrm>
            <a:off x="1074294" y="2945655"/>
            <a:ext cx="4421632" cy="2246769"/>
          </a:xfrm>
          <a:prstGeom prst="rect">
            <a:avLst/>
          </a:prstGeom>
          <a:noFill/>
        </p:spPr>
        <p:txBody>
          <a:bodyPr wrap="square" rtlCol="0">
            <a:spAutoFit/>
          </a:bodyPr>
          <a:lstStyle/>
          <a:p>
            <a:pPr marL="285750" indent="-285750" fontAlgn="ctr">
              <a:buFont typeface="Arial" panose="020B0604020202020204" pitchFamily="34" charset="0"/>
              <a:buChar char="•"/>
            </a:pPr>
            <a:r>
              <a:rPr lang="en-US" sz="1400" dirty="0">
                <a:solidFill>
                  <a:schemeClr val="bg1">
                    <a:lumMod val="65000"/>
                  </a:schemeClr>
                </a:solidFill>
              </a:rPr>
              <a:t>N-tier Architecture</a:t>
            </a:r>
          </a:p>
          <a:p>
            <a:pPr marL="285750" indent="-285750" fontAlgn="ctr">
              <a:buFont typeface="Arial" panose="020B0604020202020204" pitchFamily="34" charset="0"/>
              <a:buChar char="•"/>
            </a:pPr>
            <a:r>
              <a:rPr lang="en-US" sz="1400" dirty="0">
                <a:solidFill>
                  <a:schemeClr val="bg1">
                    <a:lumMod val="65000"/>
                  </a:schemeClr>
                </a:solidFill>
              </a:rPr>
              <a:t>.NET Identity Razor Class Library</a:t>
            </a:r>
          </a:p>
          <a:p>
            <a:pPr marL="285750" indent="-285750" fontAlgn="ctr">
              <a:buFont typeface="Arial" panose="020B0604020202020204" pitchFamily="34" charset="0"/>
              <a:buChar char="•"/>
            </a:pPr>
            <a:r>
              <a:rPr lang="en-US" sz="1400" dirty="0">
                <a:solidFill>
                  <a:schemeClr val="bg1">
                    <a:lumMod val="65000"/>
                  </a:schemeClr>
                </a:solidFill>
              </a:rPr>
              <a:t>Deployment to Azure</a:t>
            </a:r>
          </a:p>
          <a:p>
            <a:pPr marL="285750" indent="-285750" fontAlgn="ctr">
              <a:buFont typeface="Arial" panose="020B0604020202020204" pitchFamily="34" charset="0"/>
              <a:buChar char="•"/>
            </a:pPr>
            <a:r>
              <a:rPr lang="en-US" sz="1400" dirty="0">
                <a:solidFill>
                  <a:schemeClr val="bg1">
                    <a:lumMod val="65000"/>
                  </a:schemeClr>
                </a:solidFill>
              </a:rPr>
              <a:t>Upload Multiple Image for single product</a:t>
            </a:r>
          </a:p>
          <a:p>
            <a:pPr marL="285750" indent="-285750" fontAlgn="ctr">
              <a:buFont typeface="Arial" panose="020B0604020202020204" pitchFamily="34" charset="0"/>
              <a:buChar char="•"/>
            </a:pPr>
            <a:r>
              <a:rPr lang="en-US" sz="1400" dirty="0">
                <a:solidFill>
                  <a:schemeClr val="bg1">
                    <a:lumMod val="65000"/>
                  </a:schemeClr>
                </a:solidFill>
              </a:rPr>
              <a:t>Areas in .NET core</a:t>
            </a:r>
          </a:p>
          <a:p>
            <a:pPr marL="285750" indent="-285750" fontAlgn="ctr">
              <a:buFont typeface="Arial" panose="020B0604020202020204" pitchFamily="34" charset="0"/>
              <a:buChar char="•"/>
            </a:pPr>
            <a:r>
              <a:rPr lang="en-US" sz="1400" dirty="0">
                <a:solidFill>
                  <a:schemeClr val="bg1">
                    <a:lumMod val="65000"/>
                  </a:schemeClr>
                </a:solidFill>
              </a:rPr>
              <a:t>Emails</a:t>
            </a:r>
          </a:p>
          <a:p>
            <a:pPr marL="285750" indent="-285750" fontAlgn="ctr">
              <a:buFont typeface="Arial" panose="020B0604020202020204" pitchFamily="34" charset="0"/>
              <a:buChar char="•"/>
            </a:pPr>
            <a:r>
              <a:rPr lang="en-US" sz="1400" dirty="0">
                <a:solidFill>
                  <a:schemeClr val="bg1">
                    <a:lumMod val="65000"/>
                  </a:schemeClr>
                </a:solidFill>
              </a:rPr>
              <a:t>View Components</a:t>
            </a:r>
          </a:p>
          <a:p>
            <a:pPr marL="285750" indent="-285750" fontAlgn="ctr">
              <a:buFont typeface="Arial" panose="020B0604020202020204" pitchFamily="34" charset="0"/>
              <a:buChar char="•"/>
            </a:pPr>
            <a:r>
              <a:rPr lang="en-US" sz="1400" dirty="0">
                <a:solidFill>
                  <a:schemeClr val="bg1">
                    <a:lumMod val="65000"/>
                  </a:schemeClr>
                </a:solidFill>
              </a:rPr>
              <a:t>Social Logins </a:t>
            </a:r>
          </a:p>
          <a:p>
            <a:pPr marL="285750" indent="-285750" fontAlgn="ctr">
              <a:buFont typeface="Arial" panose="020B0604020202020204" pitchFamily="34" charset="0"/>
              <a:buChar char="•"/>
            </a:pPr>
            <a:r>
              <a:rPr lang="en-US" sz="1400" dirty="0">
                <a:solidFill>
                  <a:schemeClr val="bg1">
                    <a:lumMod val="65000"/>
                  </a:schemeClr>
                </a:solidFill>
              </a:rPr>
              <a:t>Sessions in .NET core</a:t>
            </a:r>
          </a:p>
          <a:p>
            <a:pPr marL="285750" indent="-285750" fontAlgn="ctr">
              <a:buFont typeface="Arial" panose="020B0604020202020204" pitchFamily="34" charset="0"/>
              <a:buChar char="•"/>
            </a:pPr>
            <a:r>
              <a:rPr lang="en-US" sz="1400" dirty="0">
                <a:solidFill>
                  <a:schemeClr val="bg1">
                    <a:lumMod val="65000"/>
                  </a:schemeClr>
                </a:solidFill>
              </a:rPr>
              <a:t>Razor Project Overview</a:t>
            </a:r>
          </a:p>
        </p:txBody>
      </p:sp>
    </p:spTree>
    <p:extLst>
      <p:ext uri="{BB962C8B-B14F-4D97-AF65-F5344CB8AC3E}">
        <p14:creationId xmlns:p14="http://schemas.microsoft.com/office/powerpoint/2010/main" val="328227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538">
                                            <p:txEl>
                                              <p:pRg st="0" end="0"/>
                                            </p:txEl>
                                          </p:spTgt>
                                        </p:tgtEl>
                                        <p:attrNameLst>
                                          <p:attrName>style.visibility</p:attrName>
                                        </p:attrNameLst>
                                      </p:cBhvr>
                                      <p:to>
                                        <p:strVal val="visible"/>
                                      </p:to>
                                    </p:set>
                                    <p:animEffect transition="in" filter="randombar(horizontal)">
                                      <p:cBhvr>
                                        <p:cTn id="12" dur="500"/>
                                        <p:tgtEl>
                                          <p:spTgt spid="453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538">
                                            <p:txEl>
                                              <p:pRg st="1" end="1"/>
                                            </p:txEl>
                                          </p:spTgt>
                                        </p:tgtEl>
                                        <p:attrNameLst>
                                          <p:attrName>style.visibility</p:attrName>
                                        </p:attrNameLst>
                                      </p:cBhvr>
                                      <p:to>
                                        <p:strVal val="visible"/>
                                      </p:to>
                                    </p:set>
                                    <p:animEffect transition="in" filter="randombar(horizontal)">
                                      <p:cBhvr>
                                        <p:cTn id="22" dur="500"/>
                                        <p:tgtEl>
                                          <p:spTgt spid="453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4538">
                                            <p:txEl>
                                              <p:pRg st="2" end="2"/>
                                            </p:txEl>
                                          </p:spTgt>
                                        </p:tgtEl>
                                        <p:attrNameLst>
                                          <p:attrName>style.visibility</p:attrName>
                                        </p:attrNameLst>
                                      </p:cBhvr>
                                      <p:to>
                                        <p:strVal val="visible"/>
                                      </p:to>
                                    </p:set>
                                    <p:animEffect transition="in" filter="randombar(horizontal)">
                                      <p:cBhvr>
                                        <p:cTn id="32" dur="500"/>
                                        <p:tgtEl>
                                          <p:spTgt spid="453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randombar(horizontal)">
                                      <p:cBhvr>
                                        <p:cTn id="37" dur="5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4538">
                                            <p:txEl>
                                              <p:pRg st="3" end="3"/>
                                            </p:txEl>
                                          </p:spTgt>
                                        </p:tgtEl>
                                        <p:attrNameLst>
                                          <p:attrName>style.visibility</p:attrName>
                                        </p:attrNameLst>
                                      </p:cBhvr>
                                      <p:to>
                                        <p:strVal val="visible"/>
                                      </p:to>
                                    </p:set>
                                    <p:animEffect transition="in" filter="randombar(horizontal)">
                                      <p:cBhvr>
                                        <p:cTn id="42" dur="500"/>
                                        <p:tgtEl>
                                          <p:spTgt spid="4538">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randombar(horizontal)">
                                      <p:cBhvr>
                                        <p:cTn id="47" dur="500"/>
                                        <p:tgtEl>
                                          <p:spTgt spid="6">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6">
                                            <p:txEl>
                                              <p:pRg st="5" end="5"/>
                                            </p:txEl>
                                          </p:spTgt>
                                        </p:tgtEl>
                                        <p:attrNameLst>
                                          <p:attrName>style.visibility</p:attrName>
                                        </p:attrNameLst>
                                      </p:cBhvr>
                                      <p:to>
                                        <p:strVal val="visible"/>
                                      </p:to>
                                    </p:set>
                                    <p:animEffect transition="in" filter="randombar(horizontal)">
                                      <p:cBhvr>
                                        <p:cTn id="52" dur="500"/>
                                        <p:tgtEl>
                                          <p:spTgt spid="6">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animEffect transition="in" filter="randombar(horizontal)">
                                      <p:cBhvr>
                                        <p:cTn id="57" dur="500"/>
                                        <p:tgtEl>
                                          <p:spTgt spid="6">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6">
                                            <p:txEl>
                                              <p:pRg st="7" end="7"/>
                                            </p:txEl>
                                          </p:spTgt>
                                        </p:tgtEl>
                                        <p:attrNameLst>
                                          <p:attrName>style.visibility</p:attrName>
                                        </p:attrNameLst>
                                      </p:cBhvr>
                                      <p:to>
                                        <p:strVal val="visible"/>
                                      </p:to>
                                    </p:set>
                                    <p:animEffect transition="in" filter="randombar(horizontal)">
                                      <p:cBhvr>
                                        <p:cTn id="62" dur="500"/>
                                        <p:tgtEl>
                                          <p:spTgt spid="6">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6">
                                            <p:txEl>
                                              <p:pRg st="8" end="8"/>
                                            </p:txEl>
                                          </p:spTgt>
                                        </p:tgtEl>
                                        <p:attrNameLst>
                                          <p:attrName>style.visibility</p:attrName>
                                        </p:attrNameLst>
                                      </p:cBhvr>
                                      <p:to>
                                        <p:strVal val="visible"/>
                                      </p:to>
                                    </p:set>
                                    <p:animEffect transition="in" filter="randombar(horizontal)">
                                      <p:cBhvr>
                                        <p:cTn id="67" dur="500"/>
                                        <p:tgtEl>
                                          <p:spTgt spid="6">
                                            <p:txEl>
                                              <p:pRg st="8" end="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nodeType="clickEffect">
                                  <p:stCondLst>
                                    <p:cond delay="0"/>
                                  </p:stCondLst>
                                  <p:childTnLst>
                                    <p:set>
                                      <p:cBhvr>
                                        <p:cTn id="71" dur="1" fill="hold">
                                          <p:stCondLst>
                                            <p:cond delay="0"/>
                                          </p:stCondLst>
                                        </p:cTn>
                                        <p:tgtEl>
                                          <p:spTgt spid="6">
                                            <p:txEl>
                                              <p:pRg st="9" end="9"/>
                                            </p:txEl>
                                          </p:spTgt>
                                        </p:tgtEl>
                                        <p:attrNameLst>
                                          <p:attrName>style.visibility</p:attrName>
                                        </p:attrNameLst>
                                      </p:cBhvr>
                                      <p:to>
                                        <p:strVal val="visible"/>
                                      </p:to>
                                    </p:set>
                                    <p:animEffect transition="in" filter="randombar(horizontal)">
                                      <p:cBhvr>
                                        <p:cTn id="72" dur="500"/>
                                        <p:tgtEl>
                                          <p:spTgt spid="6">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4538">
                                            <p:txEl>
                                              <p:pRg st="4" end="4"/>
                                            </p:txEl>
                                          </p:spTgt>
                                        </p:tgtEl>
                                        <p:attrNameLst>
                                          <p:attrName>style.visibility</p:attrName>
                                        </p:attrNameLst>
                                      </p:cBhvr>
                                      <p:to>
                                        <p:strVal val="visible"/>
                                      </p:to>
                                    </p:set>
                                    <p:animEffect transition="in" filter="randombar(horizontal)">
                                      <p:cBhvr>
                                        <p:cTn id="77" dur="500"/>
                                        <p:tgtEl>
                                          <p:spTgt spid="4538">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4" presetClass="entr" presetSubtype="10" fill="hold" nodeType="clickEffect">
                                  <p:stCondLst>
                                    <p:cond delay="0"/>
                                  </p:stCondLst>
                                  <p:childTnLst>
                                    <p:set>
                                      <p:cBhvr>
                                        <p:cTn id="81" dur="1" fill="hold">
                                          <p:stCondLst>
                                            <p:cond delay="0"/>
                                          </p:stCondLst>
                                        </p:cTn>
                                        <p:tgtEl>
                                          <p:spTgt spid="4538">
                                            <p:txEl>
                                              <p:pRg st="5" end="5"/>
                                            </p:txEl>
                                          </p:spTgt>
                                        </p:tgtEl>
                                        <p:attrNameLst>
                                          <p:attrName>style.visibility</p:attrName>
                                        </p:attrNameLst>
                                      </p:cBhvr>
                                      <p:to>
                                        <p:strVal val="visible"/>
                                      </p:to>
                                    </p:set>
                                    <p:animEffect transition="in" filter="randombar(horizontal)">
                                      <p:cBhvr>
                                        <p:cTn id="82" dur="500"/>
                                        <p:tgtEl>
                                          <p:spTgt spid="4538">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nodeType="clickEffect">
                                  <p:stCondLst>
                                    <p:cond delay="0"/>
                                  </p:stCondLst>
                                  <p:childTnLst>
                                    <p:set>
                                      <p:cBhvr>
                                        <p:cTn id="86" dur="1" fill="hold">
                                          <p:stCondLst>
                                            <p:cond delay="0"/>
                                          </p:stCondLst>
                                        </p:cTn>
                                        <p:tgtEl>
                                          <p:spTgt spid="4538">
                                            <p:txEl>
                                              <p:pRg st="6" end="6"/>
                                            </p:txEl>
                                          </p:spTgt>
                                        </p:tgtEl>
                                        <p:attrNameLst>
                                          <p:attrName>style.visibility</p:attrName>
                                        </p:attrNameLst>
                                      </p:cBhvr>
                                      <p:to>
                                        <p:strVal val="visible"/>
                                      </p:to>
                                    </p:set>
                                    <p:animEffect transition="in" filter="randombar(horizontal)">
                                      <p:cBhvr>
                                        <p:cTn id="87" dur="500"/>
                                        <p:tgtEl>
                                          <p:spTgt spid="4538">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nodeType="clickEffect">
                                  <p:stCondLst>
                                    <p:cond delay="0"/>
                                  </p:stCondLst>
                                  <p:childTnLst>
                                    <p:set>
                                      <p:cBhvr>
                                        <p:cTn id="91" dur="1" fill="hold">
                                          <p:stCondLst>
                                            <p:cond delay="0"/>
                                          </p:stCondLst>
                                        </p:cTn>
                                        <p:tgtEl>
                                          <p:spTgt spid="4538">
                                            <p:txEl>
                                              <p:pRg st="7" end="7"/>
                                            </p:txEl>
                                          </p:spTgt>
                                        </p:tgtEl>
                                        <p:attrNameLst>
                                          <p:attrName>style.visibility</p:attrName>
                                        </p:attrNameLst>
                                      </p:cBhvr>
                                      <p:to>
                                        <p:strVal val="visible"/>
                                      </p:to>
                                    </p:set>
                                    <p:animEffect transition="in" filter="randombar(horizontal)">
                                      <p:cBhvr>
                                        <p:cTn id="92" dur="500"/>
                                        <p:tgtEl>
                                          <p:spTgt spid="4538">
                                            <p:txEl>
                                              <p:pRg st="7" end="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nodeType="clickEffect">
                                  <p:stCondLst>
                                    <p:cond delay="0"/>
                                  </p:stCondLst>
                                  <p:childTnLst>
                                    <p:set>
                                      <p:cBhvr>
                                        <p:cTn id="96" dur="1" fill="hold">
                                          <p:stCondLst>
                                            <p:cond delay="0"/>
                                          </p:stCondLst>
                                        </p:cTn>
                                        <p:tgtEl>
                                          <p:spTgt spid="4538">
                                            <p:txEl>
                                              <p:pRg st="8" end="8"/>
                                            </p:txEl>
                                          </p:spTgt>
                                        </p:tgtEl>
                                        <p:attrNameLst>
                                          <p:attrName>style.visibility</p:attrName>
                                        </p:attrNameLst>
                                      </p:cBhvr>
                                      <p:to>
                                        <p:strVal val="visible"/>
                                      </p:to>
                                    </p:set>
                                    <p:animEffect transition="in" filter="randombar(horizontal)">
                                      <p:cBhvr>
                                        <p:cTn id="97" dur="500"/>
                                        <p:tgtEl>
                                          <p:spTgt spid="4538">
                                            <p:txEl>
                                              <p:pRg st="8" end="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4" presetClass="entr" presetSubtype="10" fill="hold" nodeType="clickEffect">
                                  <p:stCondLst>
                                    <p:cond delay="0"/>
                                  </p:stCondLst>
                                  <p:childTnLst>
                                    <p:set>
                                      <p:cBhvr>
                                        <p:cTn id="101" dur="1" fill="hold">
                                          <p:stCondLst>
                                            <p:cond delay="0"/>
                                          </p:stCondLst>
                                        </p:cTn>
                                        <p:tgtEl>
                                          <p:spTgt spid="4538">
                                            <p:txEl>
                                              <p:pRg st="9" end="9"/>
                                            </p:txEl>
                                          </p:spTgt>
                                        </p:tgtEl>
                                        <p:attrNameLst>
                                          <p:attrName>style.visibility</p:attrName>
                                        </p:attrNameLst>
                                      </p:cBhvr>
                                      <p:to>
                                        <p:strVal val="visible"/>
                                      </p:to>
                                    </p:set>
                                    <p:animEffect transition="in" filter="randombar(horizontal)">
                                      <p:cBhvr>
                                        <p:cTn id="102" dur="500"/>
                                        <p:tgtEl>
                                          <p:spTgt spid="45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29"/>
          <p:cNvSpPr txBox="1">
            <a:spLocks noGrp="1"/>
          </p:cNvSpPr>
          <p:nvPr>
            <p:ph type="ctrTitle"/>
          </p:nvPr>
        </p:nvSpPr>
        <p:spPr>
          <a:xfrm>
            <a:off x="3391494" y="1715217"/>
            <a:ext cx="5410400" cy="1214800"/>
          </a:xfrm>
          <a:prstGeom prst="rect">
            <a:avLst/>
          </a:prstGeom>
        </p:spPr>
        <p:txBody>
          <a:bodyPr spcFirstLastPara="1" wrap="square" lIns="121900" tIns="121900" rIns="121900" bIns="121900" anchor="ctr" anchorCtr="0">
            <a:noAutofit/>
          </a:bodyPr>
          <a:lstStyle/>
          <a:p>
            <a:r>
              <a:rPr lang="en-US" dirty="0"/>
              <a:t>ASSIGNMENT - 2</a:t>
            </a:r>
            <a:endParaRPr dirty="0"/>
          </a:p>
        </p:txBody>
      </p:sp>
      <p:sp>
        <p:nvSpPr>
          <p:cNvPr id="617" name="Google Shape;617;p29"/>
          <p:cNvSpPr txBox="1">
            <a:spLocks noGrp="1"/>
          </p:cNvSpPr>
          <p:nvPr>
            <p:ph type="subTitle" idx="1"/>
          </p:nvPr>
        </p:nvSpPr>
        <p:spPr>
          <a:xfrm>
            <a:off x="3620294" y="3637684"/>
            <a:ext cx="8083040" cy="2645201"/>
          </a:xfrm>
          <a:prstGeom prst="rect">
            <a:avLst/>
          </a:prstGeom>
        </p:spPr>
        <p:txBody>
          <a:bodyPr spcFirstLastPara="1" wrap="square" lIns="121900" tIns="121900" rIns="121900" bIns="121900" anchor="t" anchorCtr="0">
            <a:noAutofit/>
          </a:bodyPr>
          <a:lstStyle/>
          <a:p>
            <a:pPr marL="609585" lvl="1" indent="0"/>
            <a:endParaRPr lang="en-US" dirty="0">
              <a:solidFill>
                <a:schemeClr val="accent1">
                  <a:lumMod val="50000"/>
                </a:schemeClr>
              </a:solidFill>
            </a:endParaRPr>
          </a:p>
          <a:p>
            <a:pPr marL="457189" algn="l">
              <a:buFont typeface="+mj-lt"/>
              <a:buAutoNum type="arabicPeriod"/>
            </a:pPr>
            <a:r>
              <a:rPr lang="en-US">
                <a:solidFill>
                  <a:srgbClr val="FF3399"/>
                </a:solidFill>
              </a:rPr>
              <a:t>Create Product </a:t>
            </a:r>
            <a:r>
              <a:rPr lang="en-US" dirty="0">
                <a:solidFill>
                  <a:srgbClr val="FF3399"/>
                </a:solidFill>
              </a:rPr>
              <a:t>Controller &amp; Action Methods (Create/Edit/Delete/Index)</a:t>
            </a:r>
          </a:p>
          <a:p>
            <a:pPr marL="457189" algn="l">
              <a:buFont typeface="+mj-lt"/>
              <a:buAutoNum type="arabicPeriod"/>
            </a:pPr>
            <a:r>
              <a:rPr lang="en-US" dirty="0">
                <a:solidFill>
                  <a:srgbClr val="FF3399"/>
                </a:solidFill>
              </a:rPr>
              <a:t>Create Views for Create/Edit/Delete/Index</a:t>
            </a:r>
          </a:p>
          <a:p>
            <a:pPr marL="457189" algn="l">
              <a:buFont typeface="+mj-lt"/>
              <a:buAutoNum type="arabicPeriod"/>
            </a:pPr>
            <a:r>
              <a:rPr lang="en-US" dirty="0">
                <a:solidFill>
                  <a:srgbClr val="FF3399"/>
                </a:solidFill>
              </a:rPr>
              <a:t>Add Client Side and Server-Side Validations.</a:t>
            </a:r>
          </a:p>
          <a:p>
            <a:pPr marL="457189" algn="l">
              <a:buFont typeface="+mj-lt"/>
              <a:buAutoNum type="arabicPeriod"/>
            </a:pPr>
            <a:endParaRPr lang="en-US" dirty="0">
              <a:solidFill>
                <a:srgbClr val="FF3399"/>
              </a:solidFill>
            </a:endParaRPr>
          </a:p>
          <a:p>
            <a:pPr marL="990575" lvl="1" indent="-380990">
              <a:buFont typeface="Arial" panose="020B0604020202020204" pitchFamily="34" charset="0"/>
              <a:buChar char="•"/>
            </a:pPr>
            <a:endParaRPr lang="en-US" dirty="0"/>
          </a:p>
        </p:txBody>
      </p:sp>
      <p:sp>
        <p:nvSpPr>
          <p:cNvPr id="618" name="Google Shape;618;p29"/>
          <p:cNvSpPr/>
          <p:nvPr/>
        </p:nvSpPr>
        <p:spPr>
          <a:xfrm rot="7917476" flipH="1">
            <a:off x="4575154" y="1780149"/>
            <a:ext cx="2968859" cy="3089627"/>
          </a:xfrm>
          <a:custGeom>
            <a:avLst/>
            <a:gdLst/>
            <a:ahLst/>
            <a:cxnLst/>
            <a:rect l="l" t="t" r="r" b="b"/>
            <a:pathLst>
              <a:path w="17061" h="19814" fill="none" extrusionOk="0">
                <a:moveTo>
                  <a:pt x="0" y="19699"/>
                </a:moveTo>
                <a:cubicBezTo>
                  <a:pt x="1138" y="19813"/>
                  <a:pt x="2139" y="18903"/>
                  <a:pt x="2730" y="17925"/>
                </a:cubicBezTo>
                <a:cubicBezTo>
                  <a:pt x="3322" y="16947"/>
                  <a:pt x="3708" y="15832"/>
                  <a:pt x="4527" y="15036"/>
                </a:cubicBezTo>
                <a:cubicBezTo>
                  <a:pt x="5596" y="13990"/>
                  <a:pt x="7257" y="13649"/>
                  <a:pt x="8144" y="12443"/>
                </a:cubicBezTo>
                <a:cubicBezTo>
                  <a:pt x="9031" y="11260"/>
                  <a:pt x="8872" y="9668"/>
                  <a:pt x="9577" y="8394"/>
                </a:cubicBezTo>
                <a:cubicBezTo>
                  <a:pt x="10191" y="7279"/>
                  <a:pt x="11329" y="6597"/>
                  <a:pt x="12352" y="5823"/>
                </a:cubicBezTo>
                <a:cubicBezTo>
                  <a:pt x="14354" y="4277"/>
                  <a:pt x="15969" y="2275"/>
                  <a:pt x="17061" y="0"/>
                </a:cubicBezTo>
              </a:path>
            </a:pathLst>
          </a:custGeom>
          <a:noFill/>
          <a:ln w="76200" cap="rnd"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619" name="Google Shape;619;p29"/>
          <p:cNvGrpSpPr/>
          <p:nvPr/>
        </p:nvGrpSpPr>
        <p:grpSpPr>
          <a:xfrm>
            <a:off x="1467442" y="2508494"/>
            <a:ext cx="1244960" cy="4403529"/>
            <a:chOff x="1529502" y="2594527"/>
            <a:chExt cx="732157" cy="2589702"/>
          </a:xfrm>
        </p:grpSpPr>
        <p:sp>
          <p:nvSpPr>
            <p:cNvPr id="620" name="Google Shape;620;p29"/>
            <p:cNvSpPr/>
            <p:nvPr/>
          </p:nvSpPr>
          <p:spPr>
            <a:xfrm>
              <a:off x="1692125" y="2720725"/>
              <a:ext cx="488120" cy="707775"/>
            </a:xfrm>
            <a:custGeom>
              <a:avLst/>
              <a:gdLst/>
              <a:ahLst/>
              <a:cxnLst/>
              <a:rect l="l" t="t" r="r" b="b"/>
              <a:pathLst>
                <a:path w="5701" h="9112" extrusionOk="0">
                  <a:moveTo>
                    <a:pt x="2693" y="1428"/>
                  </a:moveTo>
                  <a:cubicBezTo>
                    <a:pt x="2683" y="1476"/>
                    <a:pt x="2673" y="1514"/>
                    <a:pt x="2673" y="1552"/>
                  </a:cubicBezTo>
                  <a:lnTo>
                    <a:pt x="2664" y="1619"/>
                  </a:lnTo>
                  <a:cubicBezTo>
                    <a:pt x="2616" y="1552"/>
                    <a:pt x="2568" y="1485"/>
                    <a:pt x="2520" y="1428"/>
                  </a:cubicBezTo>
                  <a:close/>
                  <a:moveTo>
                    <a:pt x="2235" y="0"/>
                  </a:moveTo>
                  <a:cubicBezTo>
                    <a:pt x="1812" y="0"/>
                    <a:pt x="1390" y="13"/>
                    <a:pt x="968" y="39"/>
                  </a:cubicBezTo>
                  <a:cubicBezTo>
                    <a:pt x="575" y="48"/>
                    <a:pt x="259" y="364"/>
                    <a:pt x="250" y="757"/>
                  </a:cubicBezTo>
                  <a:cubicBezTo>
                    <a:pt x="173" y="3286"/>
                    <a:pt x="1" y="5854"/>
                    <a:pt x="77" y="8393"/>
                  </a:cubicBezTo>
                  <a:cubicBezTo>
                    <a:pt x="59" y="8731"/>
                    <a:pt x="337" y="9008"/>
                    <a:pt x="670" y="9008"/>
                  </a:cubicBezTo>
                  <a:cubicBezTo>
                    <a:pt x="686" y="9008"/>
                    <a:pt x="703" y="9007"/>
                    <a:pt x="719" y="9006"/>
                  </a:cubicBezTo>
                  <a:cubicBezTo>
                    <a:pt x="824" y="9073"/>
                    <a:pt x="949" y="9101"/>
                    <a:pt x="1074" y="9111"/>
                  </a:cubicBezTo>
                  <a:lnTo>
                    <a:pt x="4369" y="9101"/>
                  </a:lnTo>
                  <a:cubicBezTo>
                    <a:pt x="4666" y="9101"/>
                    <a:pt x="4992" y="8881"/>
                    <a:pt x="5059" y="8575"/>
                  </a:cubicBezTo>
                  <a:cubicBezTo>
                    <a:pt x="5500" y="6390"/>
                    <a:pt x="5701" y="4168"/>
                    <a:pt x="5663" y="1935"/>
                  </a:cubicBezTo>
                  <a:cubicBezTo>
                    <a:pt x="5653" y="1504"/>
                    <a:pt x="5701" y="949"/>
                    <a:pt x="5442" y="575"/>
                  </a:cubicBezTo>
                  <a:cubicBezTo>
                    <a:pt x="5174" y="201"/>
                    <a:pt x="4791" y="163"/>
                    <a:pt x="4360" y="115"/>
                  </a:cubicBezTo>
                  <a:cubicBezTo>
                    <a:pt x="3651" y="37"/>
                    <a:pt x="2943" y="0"/>
                    <a:pt x="2235"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nvGrpSpPr>
            <p:cNvPr id="621" name="Google Shape;621;p29"/>
            <p:cNvGrpSpPr/>
            <p:nvPr/>
          </p:nvGrpSpPr>
          <p:grpSpPr>
            <a:xfrm>
              <a:off x="1529502" y="2594527"/>
              <a:ext cx="732157" cy="2589702"/>
              <a:chOff x="2668375" y="1357050"/>
              <a:chExt cx="378200" cy="1337725"/>
            </a:xfrm>
          </p:grpSpPr>
          <p:sp>
            <p:nvSpPr>
              <p:cNvPr id="622" name="Google Shape;622;p29"/>
              <p:cNvSpPr/>
              <p:nvPr/>
            </p:nvSpPr>
            <p:spPr>
              <a:xfrm>
                <a:off x="2840325" y="1385350"/>
                <a:ext cx="69250" cy="14400"/>
              </a:xfrm>
              <a:custGeom>
                <a:avLst/>
                <a:gdLst/>
                <a:ahLst/>
                <a:cxnLst/>
                <a:rect l="l" t="t" r="r" b="b"/>
                <a:pathLst>
                  <a:path w="2770" h="576" extrusionOk="0">
                    <a:moveTo>
                      <a:pt x="2453" y="1"/>
                    </a:moveTo>
                    <a:cubicBezTo>
                      <a:pt x="2450" y="1"/>
                      <a:pt x="2447" y="1"/>
                      <a:pt x="2444" y="1"/>
                    </a:cubicBezTo>
                    <a:cubicBezTo>
                      <a:pt x="1716" y="39"/>
                      <a:pt x="978" y="106"/>
                      <a:pt x="250" y="192"/>
                    </a:cubicBezTo>
                    <a:cubicBezTo>
                      <a:pt x="10" y="221"/>
                      <a:pt x="1" y="575"/>
                      <a:pt x="250" y="575"/>
                    </a:cubicBezTo>
                    <a:cubicBezTo>
                      <a:pt x="978" y="575"/>
                      <a:pt x="1716" y="556"/>
                      <a:pt x="2444" y="508"/>
                    </a:cubicBezTo>
                    <a:cubicBezTo>
                      <a:pt x="2757" y="489"/>
                      <a:pt x="2769" y="1"/>
                      <a:pt x="245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nvGrpSpPr>
              <p:cNvPr id="623" name="Google Shape;623;p29"/>
              <p:cNvGrpSpPr/>
              <p:nvPr/>
            </p:nvGrpSpPr>
            <p:grpSpPr>
              <a:xfrm>
                <a:off x="2668375" y="1357050"/>
                <a:ext cx="378200" cy="1337725"/>
                <a:chOff x="2668375" y="1357050"/>
                <a:chExt cx="378200" cy="1337725"/>
              </a:xfrm>
            </p:grpSpPr>
            <p:sp>
              <p:nvSpPr>
                <p:cNvPr id="624" name="Google Shape;624;p29"/>
                <p:cNvSpPr/>
                <p:nvPr/>
              </p:nvSpPr>
              <p:spPr>
                <a:xfrm>
                  <a:off x="2699275" y="1357050"/>
                  <a:ext cx="347300" cy="501300"/>
                </a:xfrm>
                <a:custGeom>
                  <a:avLst/>
                  <a:gdLst/>
                  <a:ahLst/>
                  <a:cxnLst/>
                  <a:rect l="l" t="t" r="r" b="b"/>
                  <a:pathLst>
                    <a:path w="13892" h="20052" extrusionOk="0">
                      <a:moveTo>
                        <a:pt x="7004" y="1"/>
                      </a:moveTo>
                      <a:cubicBezTo>
                        <a:pt x="5440" y="1"/>
                        <a:pt x="3809" y="86"/>
                        <a:pt x="2366" y="510"/>
                      </a:cubicBezTo>
                      <a:cubicBezTo>
                        <a:pt x="814" y="979"/>
                        <a:pt x="364" y="2119"/>
                        <a:pt x="259" y="3624"/>
                      </a:cubicBezTo>
                      <a:cubicBezTo>
                        <a:pt x="96" y="5942"/>
                        <a:pt x="38" y="8270"/>
                        <a:pt x="19" y="10588"/>
                      </a:cubicBezTo>
                      <a:cubicBezTo>
                        <a:pt x="0" y="13175"/>
                        <a:pt x="58" y="15752"/>
                        <a:pt x="192" y="18329"/>
                      </a:cubicBezTo>
                      <a:cubicBezTo>
                        <a:pt x="230" y="18971"/>
                        <a:pt x="211" y="19718"/>
                        <a:pt x="920" y="19977"/>
                      </a:cubicBezTo>
                      <a:cubicBezTo>
                        <a:pt x="1076" y="20035"/>
                        <a:pt x="1253" y="20052"/>
                        <a:pt x="1433" y="20052"/>
                      </a:cubicBezTo>
                      <a:cubicBezTo>
                        <a:pt x="1638" y="20052"/>
                        <a:pt x="1847" y="20030"/>
                        <a:pt x="2031" y="20025"/>
                      </a:cubicBezTo>
                      <a:cubicBezTo>
                        <a:pt x="2692" y="20015"/>
                        <a:pt x="3344" y="20006"/>
                        <a:pt x="4005" y="19948"/>
                      </a:cubicBezTo>
                      <a:cubicBezTo>
                        <a:pt x="4215" y="19920"/>
                        <a:pt x="4215" y="19613"/>
                        <a:pt x="4005" y="19584"/>
                      </a:cubicBezTo>
                      <a:cubicBezTo>
                        <a:pt x="3923" y="19579"/>
                        <a:pt x="3840" y="19577"/>
                        <a:pt x="3754" y="19577"/>
                      </a:cubicBezTo>
                      <a:cubicBezTo>
                        <a:pt x="3314" y="19577"/>
                        <a:pt x="2828" y="19636"/>
                        <a:pt x="2371" y="19636"/>
                      </a:cubicBezTo>
                      <a:cubicBezTo>
                        <a:pt x="2124" y="19636"/>
                        <a:pt x="1885" y="19619"/>
                        <a:pt x="1667" y="19565"/>
                      </a:cubicBezTo>
                      <a:cubicBezTo>
                        <a:pt x="422" y="19268"/>
                        <a:pt x="613" y="17793"/>
                        <a:pt x="584" y="16787"/>
                      </a:cubicBezTo>
                      <a:cubicBezTo>
                        <a:pt x="527" y="15043"/>
                        <a:pt x="498" y="13300"/>
                        <a:pt x="498" y="11556"/>
                      </a:cubicBezTo>
                      <a:cubicBezTo>
                        <a:pt x="498" y="9879"/>
                        <a:pt x="527" y="8203"/>
                        <a:pt x="604" y="6526"/>
                      </a:cubicBezTo>
                      <a:cubicBezTo>
                        <a:pt x="661" y="5032"/>
                        <a:pt x="307" y="2186"/>
                        <a:pt x="1763" y="1286"/>
                      </a:cubicBezTo>
                      <a:cubicBezTo>
                        <a:pt x="3094" y="472"/>
                        <a:pt x="5173" y="596"/>
                        <a:pt x="6687" y="539"/>
                      </a:cubicBezTo>
                      <a:cubicBezTo>
                        <a:pt x="7328" y="517"/>
                        <a:pt x="7991" y="497"/>
                        <a:pt x="8658" y="497"/>
                      </a:cubicBezTo>
                      <a:cubicBezTo>
                        <a:pt x="9784" y="497"/>
                        <a:pt x="10923" y="554"/>
                        <a:pt x="11995" y="759"/>
                      </a:cubicBezTo>
                      <a:cubicBezTo>
                        <a:pt x="13297" y="1008"/>
                        <a:pt x="13259" y="2186"/>
                        <a:pt x="13278" y="3269"/>
                      </a:cubicBezTo>
                      <a:cubicBezTo>
                        <a:pt x="13288" y="4112"/>
                        <a:pt x="13297" y="4946"/>
                        <a:pt x="13297" y="5789"/>
                      </a:cubicBezTo>
                      <a:cubicBezTo>
                        <a:pt x="13297" y="7532"/>
                        <a:pt x="13278" y="9276"/>
                        <a:pt x="13230" y="11020"/>
                      </a:cubicBezTo>
                      <a:cubicBezTo>
                        <a:pt x="13182" y="12897"/>
                        <a:pt x="13106" y="14765"/>
                        <a:pt x="12991" y="16643"/>
                      </a:cubicBezTo>
                      <a:cubicBezTo>
                        <a:pt x="12962" y="17161"/>
                        <a:pt x="12962" y="17707"/>
                        <a:pt x="12885" y="18224"/>
                      </a:cubicBezTo>
                      <a:cubicBezTo>
                        <a:pt x="12790" y="18914"/>
                        <a:pt x="12406" y="19211"/>
                        <a:pt x="11745" y="19402"/>
                      </a:cubicBezTo>
                      <a:cubicBezTo>
                        <a:pt x="11298" y="19533"/>
                        <a:pt x="10806" y="19583"/>
                        <a:pt x="10306" y="19583"/>
                      </a:cubicBezTo>
                      <a:cubicBezTo>
                        <a:pt x="9598" y="19583"/>
                        <a:pt x="8874" y="19482"/>
                        <a:pt x="8239" y="19364"/>
                      </a:cubicBezTo>
                      <a:cubicBezTo>
                        <a:pt x="8221" y="19361"/>
                        <a:pt x="8204" y="19359"/>
                        <a:pt x="8187" y="19359"/>
                      </a:cubicBezTo>
                      <a:cubicBezTo>
                        <a:pt x="7909" y="19359"/>
                        <a:pt x="7807" y="19789"/>
                        <a:pt x="8105" y="19843"/>
                      </a:cubicBezTo>
                      <a:cubicBezTo>
                        <a:pt x="8775" y="19981"/>
                        <a:pt x="9458" y="20047"/>
                        <a:pt x="10143" y="20047"/>
                      </a:cubicBezTo>
                      <a:cubicBezTo>
                        <a:pt x="10457" y="20047"/>
                        <a:pt x="10771" y="20033"/>
                        <a:pt x="11084" y="20006"/>
                      </a:cubicBezTo>
                      <a:cubicBezTo>
                        <a:pt x="11707" y="19939"/>
                        <a:pt x="12512" y="19881"/>
                        <a:pt x="12972" y="19393"/>
                      </a:cubicBezTo>
                      <a:cubicBezTo>
                        <a:pt x="13412" y="18923"/>
                        <a:pt x="13403" y="18205"/>
                        <a:pt x="13441" y="17611"/>
                      </a:cubicBezTo>
                      <a:cubicBezTo>
                        <a:pt x="13518" y="16385"/>
                        <a:pt x="13585" y="15158"/>
                        <a:pt x="13633" y="13932"/>
                      </a:cubicBezTo>
                      <a:cubicBezTo>
                        <a:pt x="13738" y="11604"/>
                        <a:pt x="13786" y="9276"/>
                        <a:pt x="13796" y="6948"/>
                      </a:cubicBezTo>
                      <a:cubicBezTo>
                        <a:pt x="13805" y="5856"/>
                        <a:pt x="13796" y="4764"/>
                        <a:pt x="13786" y="3662"/>
                      </a:cubicBezTo>
                      <a:cubicBezTo>
                        <a:pt x="13767" y="2867"/>
                        <a:pt x="13891" y="1880"/>
                        <a:pt x="13508" y="1142"/>
                      </a:cubicBezTo>
                      <a:cubicBezTo>
                        <a:pt x="13221" y="577"/>
                        <a:pt x="12694" y="366"/>
                        <a:pt x="12100" y="261"/>
                      </a:cubicBezTo>
                      <a:cubicBezTo>
                        <a:pt x="10969" y="60"/>
                        <a:pt x="9772" y="41"/>
                        <a:pt x="8632" y="21"/>
                      </a:cubicBezTo>
                      <a:cubicBezTo>
                        <a:pt x="8105" y="11"/>
                        <a:pt x="7559" y="1"/>
                        <a:pt x="700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25" name="Google Shape;625;p29"/>
                <p:cNvSpPr/>
                <p:nvPr/>
              </p:nvSpPr>
              <p:spPr>
                <a:xfrm>
                  <a:off x="2734225" y="1425275"/>
                  <a:ext cx="275225" cy="392875"/>
                </a:xfrm>
                <a:custGeom>
                  <a:avLst/>
                  <a:gdLst/>
                  <a:ahLst/>
                  <a:cxnLst/>
                  <a:rect l="l" t="t" r="r" b="b"/>
                  <a:pathLst>
                    <a:path w="11009" h="15715" extrusionOk="0">
                      <a:moveTo>
                        <a:pt x="6995" y="0"/>
                      </a:moveTo>
                      <a:cubicBezTo>
                        <a:pt x="5289" y="0"/>
                        <a:pt x="3578" y="38"/>
                        <a:pt x="1888" y="176"/>
                      </a:cubicBezTo>
                      <a:cubicBezTo>
                        <a:pt x="1275" y="233"/>
                        <a:pt x="729" y="339"/>
                        <a:pt x="451" y="952"/>
                      </a:cubicBezTo>
                      <a:cubicBezTo>
                        <a:pt x="1" y="1939"/>
                        <a:pt x="250" y="3472"/>
                        <a:pt x="231" y="4525"/>
                      </a:cubicBezTo>
                      <a:cubicBezTo>
                        <a:pt x="192" y="7400"/>
                        <a:pt x="212" y="10274"/>
                        <a:pt x="288" y="13138"/>
                      </a:cubicBezTo>
                      <a:cubicBezTo>
                        <a:pt x="307" y="13866"/>
                        <a:pt x="154" y="14901"/>
                        <a:pt x="805" y="15418"/>
                      </a:cubicBezTo>
                      <a:cubicBezTo>
                        <a:pt x="1090" y="15640"/>
                        <a:pt x="1436" y="15714"/>
                        <a:pt x="1793" y="15714"/>
                      </a:cubicBezTo>
                      <a:cubicBezTo>
                        <a:pt x="2143" y="15714"/>
                        <a:pt x="2504" y="15643"/>
                        <a:pt x="2827" y="15572"/>
                      </a:cubicBezTo>
                      <a:cubicBezTo>
                        <a:pt x="2982" y="15535"/>
                        <a:pt x="2963" y="15263"/>
                        <a:pt x="2803" y="15263"/>
                      </a:cubicBezTo>
                      <a:cubicBezTo>
                        <a:pt x="2795" y="15263"/>
                        <a:pt x="2787" y="15264"/>
                        <a:pt x="2779" y="15265"/>
                      </a:cubicBezTo>
                      <a:cubicBezTo>
                        <a:pt x="2603" y="15285"/>
                        <a:pt x="2424" y="15297"/>
                        <a:pt x="2247" y="15297"/>
                      </a:cubicBezTo>
                      <a:cubicBezTo>
                        <a:pt x="1477" y="15297"/>
                        <a:pt x="761" y="15058"/>
                        <a:pt x="691" y="14115"/>
                      </a:cubicBezTo>
                      <a:cubicBezTo>
                        <a:pt x="623" y="13205"/>
                        <a:pt x="633" y="12286"/>
                        <a:pt x="623" y="11375"/>
                      </a:cubicBezTo>
                      <a:cubicBezTo>
                        <a:pt x="595" y="9546"/>
                        <a:pt x="585" y="7725"/>
                        <a:pt x="595" y="5895"/>
                      </a:cubicBezTo>
                      <a:cubicBezTo>
                        <a:pt x="604" y="4985"/>
                        <a:pt x="623" y="4066"/>
                        <a:pt x="643" y="3155"/>
                      </a:cubicBezTo>
                      <a:cubicBezTo>
                        <a:pt x="662" y="2102"/>
                        <a:pt x="441" y="674"/>
                        <a:pt x="1898" y="559"/>
                      </a:cubicBezTo>
                      <a:cubicBezTo>
                        <a:pt x="3622" y="435"/>
                        <a:pt x="5375" y="425"/>
                        <a:pt x="7109" y="406"/>
                      </a:cubicBezTo>
                      <a:cubicBezTo>
                        <a:pt x="7654" y="399"/>
                        <a:pt x="8262" y="330"/>
                        <a:pt x="8843" y="330"/>
                      </a:cubicBezTo>
                      <a:cubicBezTo>
                        <a:pt x="9110" y="330"/>
                        <a:pt x="9372" y="345"/>
                        <a:pt x="9619" y="387"/>
                      </a:cubicBezTo>
                      <a:cubicBezTo>
                        <a:pt x="9693" y="363"/>
                        <a:pt x="9763" y="351"/>
                        <a:pt x="9827" y="351"/>
                      </a:cubicBezTo>
                      <a:cubicBezTo>
                        <a:pt x="9994" y="351"/>
                        <a:pt x="10128" y="434"/>
                        <a:pt x="10232" y="607"/>
                      </a:cubicBezTo>
                      <a:cubicBezTo>
                        <a:pt x="10242" y="866"/>
                        <a:pt x="10242" y="1134"/>
                        <a:pt x="10252" y="1393"/>
                      </a:cubicBezTo>
                      <a:cubicBezTo>
                        <a:pt x="10252" y="1786"/>
                        <a:pt x="10261" y="2178"/>
                        <a:pt x="10261" y="2571"/>
                      </a:cubicBezTo>
                      <a:cubicBezTo>
                        <a:pt x="10271" y="4420"/>
                        <a:pt x="10309" y="6260"/>
                        <a:pt x="10309" y="8099"/>
                      </a:cubicBezTo>
                      <a:cubicBezTo>
                        <a:pt x="10309" y="9900"/>
                        <a:pt x="10367" y="11711"/>
                        <a:pt x="10261" y="13502"/>
                      </a:cubicBezTo>
                      <a:cubicBezTo>
                        <a:pt x="10232" y="14029"/>
                        <a:pt x="10175" y="14585"/>
                        <a:pt x="9638" y="14891"/>
                      </a:cubicBezTo>
                      <a:cubicBezTo>
                        <a:pt x="9348" y="15060"/>
                        <a:pt x="8999" y="15091"/>
                        <a:pt x="8658" y="15091"/>
                      </a:cubicBezTo>
                      <a:cubicBezTo>
                        <a:pt x="8516" y="15091"/>
                        <a:pt x="8375" y="15086"/>
                        <a:pt x="8240" y="15083"/>
                      </a:cubicBezTo>
                      <a:cubicBezTo>
                        <a:pt x="8056" y="15080"/>
                        <a:pt x="7873" y="15076"/>
                        <a:pt x="7690" y="15076"/>
                      </a:cubicBezTo>
                      <a:cubicBezTo>
                        <a:pt x="7303" y="15076"/>
                        <a:pt x="6919" y="15094"/>
                        <a:pt x="6534" y="15179"/>
                      </a:cubicBezTo>
                      <a:cubicBezTo>
                        <a:pt x="6265" y="15242"/>
                        <a:pt x="6350" y="15634"/>
                        <a:pt x="6599" y="15634"/>
                      </a:cubicBezTo>
                      <a:cubicBezTo>
                        <a:pt x="6615" y="15634"/>
                        <a:pt x="6632" y="15633"/>
                        <a:pt x="6649" y="15629"/>
                      </a:cubicBezTo>
                      <a:cubicBezTo>
                        <a:pt x="6900" y="15574"/>
                        <a:pt x="7171" y="15559"/>
                        <a:pt x="7450" y="15559"/>
                      </a:cubicBezTo>
                      <a:cubicBezTo>
                        <a:pt x="7774" y="15559"/>
                        <a:pt x="8110" y="15579"/>
                        <a:pt x="8440" y="15579"/>
                      </a:cubicBezTo>
                      <a:cubicBezTo>
                        <a:pt x="9054" y="15579"/>
                        <a:pt x="9648" y="15509"/>
                        <a:pt x="10108" y="15112"/>
                      </a:cubicBezTo>
                      <a:cubicBezTo>
                        <a:pt x="11008" y="14355"/>
                        <a:pt x="10740" y="12678"/>
                        <a:pt x="10750" y="11653"/>
                      </a:cubicBezTo>
                      <a:cubicBezTo>
                        <a:pt x="10779" y="7840"/>
                        <a:pt x="10664" y="4027"/>
                        <a:pt x="10577" y="214"/>
                      </a:cubicBezTo>
                      <a:cubicBezTo>
                        <a:pt x="10568" y="119"/>
                        <a:pt x="10491" y="32"/>
                        <a:pt x="10395" y="32"/>
                      </a:cubicBezTo>
                      <a:cubicBezTo>
                        <a:pt x="9269" y="17"/>
                        <a:pt x="8133" y="0"/>
                        <a:pt x="699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26" name="Google Shape;626;p29"/>
                <p:cNvSpPr/>
                <p:nvPr/>
              </p:nvSpPr>
              <p:spPr>
                <a:xfrm>
                  <a:off x="2668375" y="1767150"/>
                  <a:ext cx="249575" cy="927625"/>
                </a:xfrm>
                <a:custGeom>
                  <a:avLst/>
                  <a:gdLst/>
                  <a:ahLst/>
                  <a:cxnLst/>
                  <a:rect l="l" t="t" r="r" b="b"/>
                  <a:pathLst>
                    <a:path w="9983" h="37105" extrusionOk="0">
                      <a:moveTo>
                        <a:pt x="7488" y="0"/>
                      </a:moveTo>
                      <a:cubicBezTo>
                        <a:pt x="7415" y="0"/>
                        <a:pt x="7339" y="23"/>
                        <a:pt x="7262" y="76"/>
                      </a:cubicBezTo>
                      <a:cubicBezTo>
                        <a:pt x="6476" y="153"/>
                        <a:pt x="6151" y="996"/>
                        <a:pt x="6045" y="1743"/>
                      </a:cubicBezTo>
                      <a:cubicBezTo>
                        <a:pt x="5863" y="2979"/>
                        <a:pt x="5758" y="4426"/>
                        <a:pt x="5863" y="5738"/>
                      </a:cubicBezTo>
                      <a:cubicBezTo>
                        <a:pt x="5710" y="5585"/>
                        <a:pt x="5518" y="5480"/>
                        <a:pt x="5298" y="5432"/>
                      </a:cubicBezTo>
                      <a:cubicBezTo>
                        <a:pt x="5248" y="5425"/>
                        <a:pt x="5198" y="5421"/>
                        <a:pt x="5148" y="5421"/>
                      </a:cubicBezTo>
                      <a:cubicBezTo>
                        <a:pt x="4860" y="5421"/>
                        <a:pt x="4573" y="5537"/>
                        <a:pt x="4369" y="5757"/>
                      </a:cubicBezTo>
                      <a:cubicBezTo>
                        <a:pt x="4220" y="5469"/>
                        <a:pt x="3921" y="5293"/>
                        <a:pt x="3600" y="5293"/>
                      </a:cubicBezTo>
                      <a:cubicBezTo>
                        <a:pt x="3569" y="5293"/>
                        <a:pt x="3538" y="5294"/>
                        <a:pt x="3507" y="5298"/>
                      </a:cubicBezTo>
                      <a:cubicBezTo>
                        <a:pt x="3142" y="5365"/>
                        <a:pt x="2836" y="5604"/>
                        <a:pt x="2673" y="5930"/>
                      </a:cubicBezTo>
                      <a:cubicBezTo>
                        <a:pt x="2467" y="5660"/>
                        <a:pt x="2145" y="5511"/>
                        <a:pt x="1816" y="5511"/>
                      </a:cubicBezTo>
                      <a:cubicBezTo>
                        <a:pt x="1702" y="5511"/>
                        <a:pt x="1587" y="5529"/>
                        <a:pt x="1476" y="5566"/>
                      </a:cubicBezTo>
                      <a:cubicBezTo>
                        <a:pt x="556" y="5863"/>
                        <a:pt x="556" y="7022"/>
                        <a:pt x="489" y="7798"/>
                      </a:cubicBezTo>
                      <a:cubicBezTo>
                        <a:pt x="307" y="9705"/>
                        <a:pt x="0" y="13546"/>
                        <a:pt x="2338" y="14351"/>
                      </a:cubicBezTo>
                      <a:cubicBezTo>
                        <a:pt x="2002" y="18011"/>
                        <a:pt x="2002" y="21718"/>
                        <a:pt x="1878" y="25397"/>
                      </a:cubicBezTo>
                      <a:cubicBezTo>
                        <a:pt x="1753" y="29143"/>
                        <a:pt x="1629" y="32898"/>
                        <a:pt x="1523" y="36654"/>
                      </a:cubicBezTo>
                      <a:cubicBezTo>
                        <a:pt x="1523" y="36798"/>
                        <a:pt x="1514" y="36941"/>
                        <a:pt x="1504" y="37095"/>
                      </a:cubicBezTo>
                      <a:lnTo>
                        <a:pt x="1955" y="37095"/>
                      </a:lnTo>
                      <a:cubicBezTo>
                        <a:pt x="1955" y="36941"/>
                        <a:pt x="1964" y="36798"/>
                        <a:pt x="1964" y="36654"/>
                      </a:cubicBezTo>
                      <a:cubicBezTo>
                        <a:pt x="2079" y="32965"/>
                        <a:pt x="2194" y="29277"/>
                        <a:pt x="2328" y="25589"/>
                      </a:cubicBezTo>
                      <a:cubicBezTo>
                        <a:pt x="2453" y="21843"/>
                        <a:pt x="2740" y="18078"/>
                        <a:pt x="2683" y="14332"/>
                      </a:cubicBezTo>
                      <a:cubicBezTo>
                        <a:pt x="2654" y="14217"/>
                        <a:pt x="2587" y="14121"/>
                        <a:pt x="2510" y="14035"/>
                      </a:cubicBezTo>
                      <a:cubicBezTo>
                        <a:pt x="872" y="13498"/>
                        <a:pt x="834" y="11371"/>
                        <a:pt x="776" y="9934"/>
                      </a:cubicBezTo>
                      <a:cubicBezTo>
                        <a:pt x="757" y="9350"/>
                        <a:pt x="767" y="8766"/>
                        <a:pt x="805" y="8181"/>
                      </a:cubicBezTo>
                      <a:cubicBezTo>
                        <a:pt x="824" y="7856"/>
                        <a:pt x="853" y="7539"/>
                        <a:pt x="901" y="7214"/>
                      </a:cubicBezTo>
                      <a:lnTo>
                        <a:pt x="1006" y="6533"/>
                      </a:lnTo>
                      <a:cubicBezTo>
                        <a:pt x="1459" y="6209"/>
                        <a:pt x="1827" y="6048"/>
                        <a:pt x="2110" y="6048"/>
                      </a:cubicBezTo>
                      <a:cubicBezTo>
                        <a:pt x="2312" y="6048"/>
                        <a:pt x="2471" y="6130"/>
                        <a:pt x="2587" y="6294"/>
                      </a:cubicBezTo>
                      <a:cubicBezTo>
                        <a:pt x="2587" y="6342"/>
                        <a:pt x="2596" y="6390"/>
                        <a:pt x="2606" y="6438"/>
                      </a:cubicBezTo>
                      <a:cubicBezTo>
                        <a:pt x="2625" y="6495"/>
                        <a:pt x="2673" y="6543"/>
                        <a:pt x="2731" y="6562"/>
                      </a:cubicBezTo>
                      <a:cubicBezTo>
                        <a:pt x="2750" y="6578"/>
                        <a:pt x="2773" y="6585"/>
                        <a:pt x="2798" y="6585"/>
                      </a:cubicBezTo>
                      <a:cubicBezTo>
                        <a:pt x="2834" y="6585"/>
                        <a:pt x="2870" y="6568"/>
                        <a:pt x="2893" y="6533"/>
                      </a:cubicBezTo>
                      <a:cubicBezTo>
                        <a:pt x="2913" y="6524"/>
                        <a:pt x="2922" y="6505"/>
                        <a:pt x="2932" y="6476"/>
                      </a:cubicBezTo>
                      <a:cubicBezTo>
                        <a:pt x="3066" y="6217"/>
                        <a:pt x="3085" y="5911"/>
                        <a:pt x="3382" y="5757"/>
                      </a:cubicBezTo>
                      <a:cubicBezTo>
                        <a:pt x="3461" y="5719"/>
                        <a:pt x="3545" y="5701"/>
                        <a:pt x="3627" y="5701"/>
                      </a:cubicBezTo>
                      <a:cubicBezTo>
                        <a:pt x="3873" y="5701"/>
                        <a:pt x="4108" y="5861"/>
                        <a:pt x="4187" y="6112"/>
                      </a:cubicBezTo>
                      <a:lnTo>
                        <a:pt x="4187" y="6141"/>
                      </a:lnTo>
                      <a:cubicBezTo>
                        <a:pt x="4155" y="6266"/>
                        <a:pt x="4260" y="6359"/>
                        <a:pt x="4366" y="6359"/>
                      </a:cubicBezTo>
                      <a:cubicBezTo>
                        <a:pt x="4421" y="6359"/>
                        <a:pt x="4476" y="6334"/>
                        <a:pt x="4512" y="6275"/>
                      </a:cubicBezTo>
                      <a:cubicBezTo>
                        <a:pt x="4683" y="6015"/>
                        <a:pt x="4870" y="5763"/>
                        <a:pt x="5207" y="5763"/>
                      </a:cubicBezTo>
                      <a:cubicBezTo>
                        <a:pt x="5230" y="5763"/>
                        <a:pt x="5254" y="5765"/>
                        <a:pt x="5279" y="5767"/>
                      </a:cubicBezTo>
                      <a:cubicBezTo>
                        <a:pt x="5624" y="5805"/>
                        <a:pt x="5739" y="6083"/>
                        <a:pt x="5921" y="6323"/>
                      </a:cubicBezTo>
                      <a:cubicBezTo>
                        <a:pt x="5940" y="6418"/>
                        <a:pt x="5950" y="6514"/>
                        <a:pt x="5959" y="6600"/>
                      </a:cubicBezTo>
                      <a:cubicBezTo>
                        <a:pt x="5973" y="6639"/>
                        <a:pt x="6007" y="6658"/>
                        <a:pt x="6039" y="6658"/>
                      </a:cubicBezTo>
                      <a:cubicBezTo>
                        <a:pt x="6072" y="6658"/>
                        <a:pt x="6103" y="6639"/>
                        <a:pt x="6112" y="6600"/>
                      </a:cubicBezTo>
                      <a:cubicBezTo>
                        <a:pt x="6266" y="5671"/>
                        <a:pt x="6218" y="4704"/>
                        <a:pt x="6275" y="3755"/>
                      </a:cubicBezTo>
                      <a:cubicBezTo>
                        <a:pt x="6352" y="2682"/>
                        <a:pt x="6160" y="594"/>
                        <a:pt x="7530" y="345"/>
                      </a:cubicBezTo>
                      <a:cubicBezTo>
                        <a:pt x="7731" y="517"/>
                        <a:pt x="7875" y="747"/>
                        <a:pt x="7942" y="996"/>
                      </a:cubicBezTo>
                      <a:cubicBezTo>
                        <a:pt x="8009" y="1303"/>
                        <a:pt x="8038" y="1609"/>
                        <a:pt x="8028" y="1925"/>
                      </a:cubicBezTo>
                      <a:cubicBezTo>
                        <a:pt x="8038" y="2510"/>
                        <a:pt x="8048" y="3094"/>
                        <a:pt x="8048" y="3679"/>
                      </a:cubicBezTo>
                      <a:cubicBezTo>
                        <a:pt x="8048" y="4847"/>
                        <a:pt x="8000" y="6007"/>
                        <a:pt x="7971" y="7175"/>
                      </a:cubicBezTo>
                      <a:cubicBezTo>
                        <a:pt x="7971" y="7270"/>
                        <a:pt x="8036" y="7315"/>
                        <a:pt x="8105" y="7315"/>
                      </a:cubicBezTo>
                      <a:cubicBezTo>
                        <a:pt x="8175" y="7315"/>
                        <a:pt x="8249" y="7267"/>
                        <a:pt x="8258" y="7175"/>
                      </a:cubicBezTo>
                      <a:cubicBezTo>
                        <a:pt x="8287" y="6869"/>
                        <a:pt x="8325" y="6543"/>
                        <a:pt x="8354" y="6217"/>
                      </a:cubicBezTo>
                      <a:cubicBezTo>
                        <a:pt x="9705" y="7262"/>
                        <a:pt x="9303" y="8871"/>
                        <a:pt x="8871" y="10346"/>
                      </a:cubicBezTo>
                      <a:cubicBezTo>
                        <a:pt x="8507" y="11601"/>
                        <a:pt x="8009" y="12789"/>
                        <a:pt x="6936" y="13594"/>
                      </a:cubicBezTo>
                      <a:cubicBezTo>
                        <a:pt x="6850" y="13652"/>
                        <a:pt x="6831" y="13767"/>
                        <a:pt x="6869" y="13862"/>
                      </a:cubicBezTo>
                      <a:cubicBezTo>
                        <a:pt x="6371" y="17618"/>
                        <a:pt x="6419" y="21507"/>
                        <a:pt x="6256" y="25292"/>
                      </a:cubicBezTo>
                      <a:cubicBezTo>
                        <a:pt x="6093" y="28980"/>
                        <a:pt x="5969" y="32669"/>
                        <a:pt x="5873" y="36357"/>
                      </a:cubicBezTo>
                      <a:lnTo>
                        <a:pt x="5854" y="37104"/>
                      </a:lnTo>
                      <a:lnTo>
                        <a:pt x="6227" y="37104"/>
                      </a:lnTo>
                      <a:lnTo>
                        <a:pt x="6247" y="36357"/>
                      </a:lnTo>
                      <a:cubicBezTo>
                        <a:pt x="6352" y="32669"/>
                        <a:pt x="6476" y="28980"/>
                        <a:pt x="6630" y="25292"/>
                      </a:cubicBezTo>
                      <a:cubicBezTo>
                        <a:pt x="6793" y="21507"/>
                        <a:pt x="7243" y="17685"/>
                        <a:pt x="7205" y="13901"/>
                      </a:cubicBezTo>
                      <a:cubicBezTo>
                        <a:pt x="8546" y="12904"/>
                        <a:pt x="9063" y="11285"/>
                        <a:pt x="9465" y="9724"/>
                      </a:cubicBezTo>
                      <a:cubicBezTo>
                        <a:pt x="9772" y="8507"/>
                        <a:pt x="9983" y="6332"/>
                        <a:pt x="8383" y="5930"/>
                      </a:cubicBezTo>
                      <a:cubicBezTo>
                        <a:pt x="8527" y="4368"/>
                        <a:pt x="8603" y="2692"/>
                        <a:pt x="8345" y="1207"/>
                      </a:cubicBezTo>
                      <a:cubicBezTo>
                        <a:pt x="8279" y="861"/>
                        <a:pt x="7930" y="0"/>
                        <a:pt x="748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grpSp>
      <p:grpSp>
        <p:nvGrpSpPr>
          <p:cNvPr id="627" name="Google Shape;627;p29"/>
          <p:cNvGrpSpPr/>
          <p:nvPr/>
        </p:nvGrpSpPr>
        <p:grpSpPr>
          <a:xfrm>
            <a:off x="9737327" y="1869521"/>
            <a:ext cx="1285940" cy="1364785"/>
            <a:chOff x="2537100" y="4491050"/>
            <a:chExt cx="394025" cy="418150"/>
          </a:xfrm>
        </p:grpSpPr>
        <p:sp>
          <p:nvSpPr>
            <p:cNvPr id="628" name="Google Shape;628;p29"/>
            <p:cNvSpPr/>
            <p:nvPr/>
          </p:nvSpPr>
          <p:spPr>
            <a:xfrm>
              <a:off x="2537100" y="4702050"/>
              <a:ext cx="394025" cy="207150"/>
            </a:xfrm>
            <a:custGeom>
              <a:avLst/>
              <a:gdLst/>
              <a:ahLst/>
              <a:cxnLst/>
              <a:rect l="l" t="t" r="r" b="b"/>
              <a:pathLst>
                <a:path w="15761" h="8286" extrusionOk="0">
                  <a:moveTo>
                    <a:pt x="6842" y="426"/>
                  </a:moveTo>
                  <a:cubicBezTo>
                    <a:pt x="8467" y="426"/>
                    <a:pt x="9996" y="1531"/>
                    <a:pt x="10750" y="2951"/>
                  </a:cubicBezTo>
                  <a:cubicBezTo>
                    <a:pt x="10795" y="3021"/>
                    <a:pt x="10864" y="3057"/>
                    <a:pt x="10936" y="3057"/>
                  </a:cubicBezTo>
                  <a:cubicBezTo>
                    <a:pt x="10973" y="3057"/>
                    <a:pt x="11011" y="3048"/>
                    <a:pt x="11047" y="3028"/>
                  </a:cubicBezTo>
                  <a:cubicBezTo>
                    <a:pt x="11445" y="2843"/>
                    <a:pt x="11883" y="2754"/>
                    <a:pt x="12319" y="2754"/>
                  </a:cubicBezTo>
                  <a:cubicBezTo>
                    <a:pt x="13731" y="2754"/>
                    <a:pt x="15116" y="3686"/>
                    <a:pt x="15013" y="5289"/>
                  </a:cubicBezTo>
                  <a:cubicBezTo>
                    <a:pt x="14966" y="6161"/>
                    <a:pt x="14439" y="7061"/>
                    <a:pt x="13576" y="7368"/>
                  </a:cubicBezTo>
                  <a:cubicBezTo>
                    <a:pt x="13193" y="7496"/>
                    <a:pt x="12769" y="7534"/>
                    <a:pt x="12335" y="7534"/>
                  </a:cubicBezTo>
                  <a:cubicBezTo>
                    <a:pt x="11695" y="7534"/>
                    <a:pt x="11032" y="7450"/>
                    <a:pt x="10444" y="7445"/>
                  </a:cubicBezTo>
                  <a:cubicBezTo>
                    <a:pt x="10405" y="7444"/>
                    <a:pt x="10366" y="7444"/>
                    <a:pt x="10327" y="7444"/>
                  </a:cubicBezTo>
                  <a:cubicBezTo>
                    <a:pt x="8298" y="7444"/>
                    <a:pt x="6305" y="7686"/>
                    <a:pt x="4284" y="7799"/>
                  </a:cubicBezTo>
                  <a:cubicBezTo>
                    <a:pt x="3893" y="7817"/>
                    <a:pt x="3396" y="7864"/>
                    <a:pt x="2891" y="7864"/>
                  </a:cubicBezTo>
                  <a:cubicBezTo>
                    <a:pt x="2081" y="7864"/>
                    <a:pt x="1252" y="7744"/>
                    <a:pt x="816" y="7196"/>
                  </a:cubicBezTo>
                  <a:cubicBezTo>
                    <a:pt x="1" y="6170"/>
                    <a:pt x="898" y="5105"/>
                    <a:pt x="1914" y="5105"/>
                  </a:cubicBezTo>
                  <a:cubicBezTo>
                    <a:pt x="2237" y="5105"/>
                    <a:pt x="2571" y="5212"/>
                    <a:pt x="2866" y="5461"/>
                  </a:cubicBezTo>
                  <a:cubicBezTo>
                    <a:pt x="2840" y="5533"/>
                    <a:pt x="2902" y="5591"/>
                    <a:pt x="2963" y="5591"/>
                  </a:cubicBezTo>
                  <a:cubicBezTo>
                    <a:pt x="2991" y="5591"/>
                    <a:pt x="3020" y="5578"/>
                    <a:pt x="3038" y="5548"/>
                  </a:cubicBezTo>
                  <a:cubicBezTo>
                    <a:pt x="3105" y="5452"/>
                    <a:pt x="3201" y="5385"/>
                    <a:pt x="3297" y="5327"/>
                  </a:cubicBezTo>
                  <a:cubicBezTo>
                    <a:pt x="3402" y="5289"/>
                    <a:pt x="3508" y="5260"/>
                    <a:pt x="3613" y="5241"/>
                  </a:cubicBezTo>
                  <a:cubicBezTo>
                    <a:pt x="3747" y="5193"/>
                    <a:pt x="3728" y="4992"/>
                    <a:pt x="3584" y="4992"/>
                  </a:cubicBezTo>
                  <a:lnTo>
                    <a:pt x="3517" y="4992"/>
                  </a:lnTo>
                  <a:cubicBezTo>
                    <a:pt x="2885" y="3201"/>
                    <a:pt x="4006" y="1122"/>
                    <a:pt x="5826" y="576"/>
                  </a:cubicBezTo>
                  <a:cubicBezTo>
                    <a:pt x="6165" y="474"/>
                    <a:pt x="6506" y="426"/>
                    <a:pt x="6842" y="426"/>
                  </a:cubicBezTo>
                  <a:close/>
                  <a:moveTo>
                    <a:pt x="6837" y="1"/>
                  </a:moveTo>
                  <a:cubicBezTo>
                    <a:pt x="6388" y="1"/>
                    <a:pt x="5935" y="76"/>
                    <a:pt x="5491" y="240"/>
                  </a:cubicBezTo>
                  <a:lnTo>
                    <a:pt x="5443" y="259"/>
                  </a:lnTo>
                  <a:lnTo>
                    <a:pt x="5184" y="365"/>
                  </a:lnTo>
                  <a:cubicBezTo>
                    <a:pt x="3450" y="1189"/>
                    <a:pt x="2444" y="3306"/>
                    <a:pt x="3115" y="5136"/>
                  </a:cubicBezTo>
                  <a:cubicBezTo>
                    <a:pt x="3124" y="5145"/>
                    <a:pt x="3124" y="5155"/>
                    <a:pt x="3124" y="5155"/>
                  </a:cubicBezTo>
                  <a:cubicBezTo>
                    <a:pt x="3096" y="5184"/>
                    <a:pt x="3057" y="5212"/>
                    <a:pt x="3029" y="5241"/>
                  </a:cubicBezTo>
                  <a:cubicBezTo>
                    <a:pt x="2679" y="4882"/>
                    <a:pt x="2235" y="4719"/>
                    <a:pt x="1800" y="4719"/>
                  </a:cubicBezTo>
                  <a:cubicBezTo>
                    <a:pt x="922" y="4719"/>
                    <a:pt x="81" y="5382"/>
                    <a:pt x="126" y="6439"/>
                  </a:cubicBezTo>
                  <a:cubicBezTo>
                    <a:pt x="190" y="7979"/>
                    <a:pt x="1677" y="8285"/>
                    <a:pt x="3103" y="8285"/>
                  </a:cubicBezTo>
                  <a:cubicBezTo>
                    <a:pt x="3807" y="8285"/>
                    <a:pt x="4496" y="8211"/>
                    <a:pt x="4993" y="8173"/>
                  </a:cubicBezTo>
                  <a:cubicBezTo>
                    <a:pt x="6458" y="8067"/>
                    <a:pt x="7914" y="7924"/>
                    <a:pt x="9390" y="7885"/>
                  </a:cubicBezTo>
                  <a:cubicBezTo>
                    <a:pt x="9455" y="7884"/>
                    <a:pt x="9521" y="7883"/>
                    <a:pt x="9587" y="7883"/>
                  </a:cubicBezTo>
                  <a:cubicBezTo>
                    <a:pt x="10385" y="7883"/>
                    <a:pt x="11238" y="7981"/>
                    <a:pt x="12064" y="7981"/>
                  </a:cubicBezTo>
                  <a:cubicBezTo>
                    <a:pt x="12524" y="7981"/>
                    <a:pt x="12975" y="7951"/>
                    <a:pt x="13404" y="7857"/>
                  </a:cubicBezTo>
                  <a:cubicBezTo>
                    <a:pt x="14908" y="7521"/>
                    <a:pt x="15761" y="5835"/>
                    <a:pt x="15358" y="4389"/>
                  </a:cubicBezTo>
                  <a:cubicBezTo>
                    <a:pt x="14981" y="3016"/>
                    <a:pt x="13681" y="2330"/>
                    <a:pt x="12369" y="2330"/>
                  </a:cubicBezTo>
                  <a:cubicBezTo>
                    <a:pt x="11914" y="2330"/>
                    <a:pt x="11457" y="2412"/>
                    <a:pt x="11038" y="2578"/>
                  </a:cubicBezTo>
                  <a:cubicBezTo>
                    <a:pt x="10990" y="2492"/>
                    <a:pt x="10942" y="2415"/>
                    <a:pt x="10884" y="2338"/>
                  </a:cubicBezTo>
                  <a:cubicBezTo>
                    <a:pt x="10904" y="2223"/>
                    <a:pt x="10904" y="2108"/>
                    <a:pt x="10913" y="2003"/>
                  </a:cubicBezTo>
                  <a:lnTo>
                    <a:pt x="10635" y="1974"/>
                  </a:lnTo>
                  <a:cubicBezTo>
                    <a:pt x="9726" y="808"/>
                    <a:pt x="8305" y="1"/>
                    <a:pt x="6837"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29" name="Google Shape;629;p29"/>
            <p:cNvSpPr/>
            <p:nvPr/>
          </p:nvSpPr>
          <p:spPr>
            <a:xfrm>
              <a:off x="2537125" y="4712575"/>
              <a:ext cx="377875" cy="186025"/>
            </a:xfrm>
            <a:custGeom>
              <a:avLst/>
              <a:gdLst/>
              <a:ahLst/>
              <a:cxnLst/>
              <a:rect l="l" t="t" r="r" b="b"/>
              <a:pathLst>
                <a:path w="15115" h="7441" extrusionOk="0">
                  <a:moveTo>
                    <a:pt x="6854" y="1"/>
                  </a:moveTo>
                  <a:cubicBezTo>
                    <a:pt x="6513" y="1"/>
                    <a:pt x="6168" y="50"/>
                    <a:pt x="5825" y="155"/>
                  </a:cubicBezTo>
                  <a:cubicBezTo>
                    <a:pt x="4014" y="701"/>
                    <a:pt x="2893" y="2770"/>
                    <a:pt x="3526" y="4561"/>
                  </a:cubicBezTo>
                  <a:lnTo>
                    <a:pt x="3583" y="4561"/>
                  </a:lnTo>
                  <a:cubicBezTo>
                    <a:pt x="3727" y="4571"/>
                    <a:pt x="3756" y="4772"/>
                    <a:pt x="3622" y="4820"/>
                  </a:cubicBezTo>
                  <a:cubicBezTo>
                    <a:pt x="3507" y="4830"/>
                    <a:pt x="3401" y="4868"/>
                    <a:pt x="3305" y="4906"/>
                  </a:cubicBezTo>
                  <a:cubicBezTo>
                    <a:pt x="3200" y="4954"/>
                    <a:pt x="3114" y="5031"/>
                    <a:pt x="3047" y="5127"/>
                  </a:cubicBezTo>
                  <a:cubicBezTo>
                    <a:pt x="3026" y="5154"/>
                    <a:pt x="2997" y="5166"/>
                    <a:pt x="2968" y="5166"/>
                  </a:cubicBezTo>
                  <a:cubicBezTo>
                    <a:pt x="2907" y="5166"/>
                    <a:pt x="2848" y="5110"/>
                    <a:pt x="2874" y="5031"/>
                  </a:cubicBezTo>
                  <a:cubicBezTo>
                    <a:pt x="2579" y="4786"/>
                    <a:pt x="2245" y="4680"/>
                    <a:pt x="1924" y="4680"/>
                  </a:cubicBezTo>
                  <a:cubicBezTo>
                    <a:pt x="901" y="4680"/>
                    <a:pt x="0" y="5747"/>
                    <a:pt x="824" y="6775"/>
                  </a:cubicBezTo>
                  <a:cubicBezTo>
                    <a:pt x="1251" y="7318"/>
                    <a:pt x="2067" y="7441"/>
                    <a:pt x="2871" y="7441"/>
                  </a:cubicBezTo>
                  <a:cubicBezTo>
                    <a:pt x="3384" y="7441"/>
                    <a:pt x="3893" y="7391"/>
                    <a:pt x="4292" y="7369"/>
                  </a:cubicBezTo>
                  <a:cubicBezTo>
                    <a:pt x="6304" y="7265"/>
                    <a:pt x="8306" y="7023"/>
                    <a:pt x="10327" y="7023"/>
                  </a:cubicBezTo>
                  <a:cubicBezTo>
                    <a:pt x="10365" y="7023"/>
                    <a:pt x="10404" y="7023"/>
                    <a:pt x="10443" y="7024"/>
                  </a:cubicBezTo>
                  <a:cubicBezTo>
                    <a:pt x="11029" y="7029"/>
                    <a:pt x="11683" y="7111"/>
                    <a:pt x="12314" y="7111"/>
                  </a:cubicBezTo>
                  <a:cubicBezTo>
                    <a:pt x="12755" y="7111"/>
                    <a:pt x="13185" y="7071"/>
                    <a:pt x="13575" y="6937"/>
                  </a:cubicBezTo>
                  <a:cubicBezTo>
                    <a:pt x="14438" y="6640"/>
                    <a:pt x="14965" y="5740"/>
                    <a:pt x="15012" y="4868"/>
                  </a:cubicBezTo>
                  <a:cubicBezTo>
                    <a:pt x="15115" y="3265"/>
                    <a:pt x="13730" y="2333"/>
                    <a:pt x="12318" y="2333"/>
                  </a:cubicBezTo>
                  <a:cubicBezTo>
                    <a:pt x="11882" y="2333"/>
                    <a:pt x="11444" y="2422"/>
                    <a:pt x="11046" y="2607"/>
                  </a:cubicBezTo>
                  <a:cubicBezTo>
                    <a:pt x="11012" y="2626"/>
                    <a:pt x="10977" y="2634"/>
                    <a:pt x="10942" y="2634"/>
                  </a:cubicBezTo>
                  <a:cubicBezTo>
                    <a:pt x="10868" y="2634"/>
                    <a:pt x="10798" y="2596"/>
                    <a:pt x="10759" y="2530"/>
                  </a:cubicBezTo>
                  <a:cubicBezTo>
                    <a:pt x="10007" y="1105"/>
                    <a:pt x="8476" y="1"/>
                    <a:pt x="6854" y="1"/>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630" name="Google Shape;630;p29"/>
            <p:cNvSpPr/>
            <p:nvPr/>
          </p:nvSpPr>
          <p:spPr>
            <a:xfrm>
              <a:off x="2592925" y="4491050"/>
              <a:ext cx="285525" cy="261075"/>
            </a:xfrm>
            <a:custGeom>
              <a:avLst/>
              <a:gdLst/>
              <a:ahLst/>
              <a:cxnLst/>
              <a:rect l="l" t="t" r="r" b="b"/>
              <a:pathLst>
                <a:path w="11421" h="10443" extrusionOk="0">
                  <a:moveTo>
                    <a:pt x="5888" y="0"/>
                  </a:moveTo>
                  <a:cubicBezTo>
                    <a:pt x="5813" y="0"/>
                    <a:pt x="5740" y="38"/>
                    <a:pt x="5701" y="106"/>
                  </a:cubicBezTo>
                  <a:cubicBezTo>
                    <a:pt x="3947" y="2501"/>
                    <a:pt x="2079" y="4810"/>
                    <a:pt x="125" y="7032"/>
                  </a:cubicBezTo>
                  <a:cubicBezTo>
                    <a:pt x="0" y="7167"/>
                    <a:pt x="87" y="7387"/>
                    <a:pt x="269" y="7396"/>
                  </a:cubicBezTo>
                  <a:cubicBezTo>
                    <a:pt x="1093" y="7377"/>
                    <a:pt x="1916" y="7339"/>
                    <a:pt x="2740" y="7301"/>
                  </a:cubicBezTo>
                  <a:lnTo>
                    <a:pt x="2740" y="7301"/>
                  </a:lnTo>
                  <a:cubicBezTo>
                    <a:pt x="2673" y="7808"/>
                    <a:pt x="2760" y="8326"/>
                    <a:pt x="2961" y="8805"/>
                  </a:cubicBezTo>
                  <a:lnTo>
                    <a:pt x="3219" y="8699"/>
                  </a:lnTo>
                  <a:cubicBezTo>
                    <a:pt x="3162" y="8450"/>
                    <a:pt x="3124" y="8201"/>
                    <a:pt x="3104" y="7943"/>
                  </a:cubicBezTo>
                  <a:cubicBezTo>
                    <a:pt x="3085" y="7693"/>
                    <a:pt x="3124" y="7454"/>
                    <a:pt x="3133" y="7214"/>
                  </a:cubicBezTo>
                  <a:cubicBezTo>
                    <a:pt x="3143" y="7157"/>
                    <a:pt x="3104" y="7090"/>
                    <a:pt x="3047" y="7061"/>
                  </a:cubicBezTo>
                  <a:cubicBezTo>
                    <a:pt x="3028" y="6994"/>
                    <a:pt x="2961" y="6956"/>
                    <a:pt x="2894" y="6956"/>
                  </a:cubicBezTo>
                  <a:cubicBezTo>
                    <a:pt x="2534" y="6951"/>
                    <a:pt x="2175" y="6949"/>
                    <a:pt x="1816" y="6949"/>
                  </a:cubicBezTo>
                  <a:cubicBezTo>
                    <a:pt x="1457" y="6949"/>
                    <a:pt x="1097" y="6951"/>
                    <a:pt x="738" y="6956"/>
                  </a:cubicBezTo>
                  <a:cubicBezTo>
                    <a:pt x="2549" y="4896"/>
                    <a:pt x="4264" y="2760"/>
                    <a:pt x="5892" y="547"/>
                  </a:cubicBezTo>
                  <a:cubicBezTo>
                    <a:pt x="7626" y="2491"/>
                    <a:pt x="9236" y="4532"/>
                    <a:pt x="10740" y="6659"/>
                  </a:cubicBezTo>
                  <a:cubicBezTo>
                    <a:pt x="10041" y="6659"/>
                    <a:pt x="9351" y="6620"/>
                    <a:pt x="8651" y="6573"/>
                  </a:cubicBezTo>
                  <a:cubicBezTo>
                    <a:pt x="8646" y="6572"/>
                    <a:pt x="8642" y="6572"/>
                    <a:pt x="8637" y="6572"/>
                  </a:cubicBezTo>
                  <a:cubicBezTo>
                    <a:pt x="8476" y="6572"/>
                    <a:pt x="8432" y="6729"/>
                    <a:pt x="8479" y="6850"/>
                  </a:cubicBezTo>
                  <a:cubicBezTo>
                    <a:pt x="8460" y="6879"/>
                    <a:pt x="8450" y="6908"/>
                    <a:pt x="8441" y="6946"/>
                  </a:cubicBezTo>
                  <a:cubicBezTo>
                    <a:pt x="8402" y="8096"/>
                    <a:pt x="8374" y="9265"/>
                    <a:pt x="8402" y="10414"/>
                  </a:cubicBezTo>
                  <a:lnTo>
                    <a:pt x="8680" y="10443"/>
                  </a:lnTo>
                  <a:cubicBezTo>
                    <a:pt x="8776" y="9303"/>
                    <a:pt x="8824" y="8144"/>
                    <a:pt x="8843" y="7004"/>
                  </a:cubicBezTo>
                  <a:cubicBezTo>
                    <a:pt x="9414" y="7061"/>
                    <a:pt x="9984" y="7091"/>
                    <a:pt x="10559" y="7091"/>
                  </a:cubicBezTo>
                  <a:cubicBezTo>
                    <a:pt x="10756" y="7091"/>
                    <a:pt x="10954" y="7088"/>
                    <a:pt x="11152" y="7080"/>
                  </a:cubicBezTo>
                  <a:cubicBezTo>
                    <a:pt x="11315" y="7080"/>
                    <a:pt x="11420" y="6898"/>
                    <a:pt x="11334" y="6764"/>
                  </a:cubicBezTo>
                  <a:cubicBezTo>
                    <a:pt x="9715" y="4417"/>
                    <a:pt x="7942" y="2175"/>
                    <a:pt x="6036" y="58"/>
                  </a:cubicBezTo>
                  <a:cubicBezTo>
                    <a:pt x="5993" y="19"/>
                    <a:pt x="5940" y="0"/>
                    <a:pt x="588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
        <p:nvSpPr>
          <p:cNvPr id="631" name="Google Shape;631;p29"/>
          <p:cNvSpPr/>
          <p:nvPr/>
        </p:nvSpPr>
        <p:spPr>
          <a:xfrm>
            <a:off x="5551096" y="658823"/>
            <a:ext cx="1091183" cy="694272"/>
          </a:xfrm>
          <a:custGeom>
            <a:avLst/>
            <a:gdLst/>
            <a:ahLst/>
            <a:cxnLst/>
            <a:rect l="l" t="t" r="r" b="b"/>
            <a:pathLst>
              <a:path w="12846" h="8174" extrusionOk="0">
                <a:moveTo>
                  <a:pt x="12195" y="0"/>
                </a:moveTo>
                <a:cubicBezTo>
                  <a:pt x="12144" y="0"/>
                  <a:pt x="12091" y="16"/>
                  <a:pt x="12038" y="50"/>
                </a:cubicBezTo>
                <a:cubicBezTo>
                  <a:pt x="12029" y="60"/>
                  <a:pt x="12010" y="69"/>
                  <a:pt x="11990" y="79"/>
                </a:cubicBezTo>
                <a:cubicBezTo>
                  <a:pt x="11914" y="89"/>
                  <a:pt x="11847" y="127"/>
                  <a:pt x="11808" y="194"/>
                </a:cubicBezTo>
                <a:cubicBezTo>
                  <a:pt x="11339" y="462"/>
                  <a:pt x="10850" y="702"/>
                  <a:pt x="10352" y="912"/>
                </a:cubicBezTo>
                <a:cubicBezTo>
                  <a:pt x="10175" y="987"/>
                  <a:pt x="10252" y="1296"/>
                  <a:pt x="10441" y="1296"/>
                </a:cubicBezTo>
                <a:cubicBezTo>
                  <a:pt x="10446" y="1296"/>
                  <a:pt x="10452" y="1296"/>
                  <a:pt x="10458" y="1296"/>
                </a:cubicBezTo>
                <a:cubicBezTo>
                  <a:pt x="10755" y="1257"/>
                  <a:pt x="11052" y="1190"/>
                  <a:pt x="11339" y="1085"/>
                </a:cubicBezTo>
                <a:lnTo>
                  <a:pt x="11339" y="1085"/>
                </a:lnTo>
                <a:cubicBezTo>
                  <a:pt x="10237" y="3145"/>
                  <a:pt x="9001" y="5128"/>
                  <a:pt x="7631" y="7015"/>
                </a:cubicBezTo>
                <a:cubicBezTo>
                  <a:pt x="7018" y="6115"/>
                  <a:pt x="6443" y="5195"/>
                  <a:pt x="5888" y="4256"/>
                </a:cubicBezTo>
                <a:cubicBezTo>
                  <a:pt x="5837" y="4165"/>
                  <a:pt x="5722" y="4108"/>
                  <a:pt x="5612" y="4108"/>
                </a:cubicBezTo>
                <a:cubicBezTo>
                  <a:pt x="5535" y="4108"/>
                  <a:pt x="5460" y="4136"/>
                  <a:pt x="5409" y="4199"/>
                </a:cubicBezTo>
                <a:cubicBezTo>
                  <a:pt x="4623" y="5176"/>
                  <a:pt x="3895" y="6191"/>
                  <a:pt x="3224" y="7245"/>
                </a:cubicBezTo>
                <a:cubicBezTo>
                  <a:pt x="2841" y="6316"/>
                  <a:pt x="2458" y="5377"/>
                  <a:pt x="2056" y="4448"/>
                </a:cubicBezTo>
                <a:cubicBezTo>
                  <a:pt x="2016" y="4355"/>
                  <a:pt x="1934" y="4317"/>
                  <a:pt x="1847" y="4317"/>
                </a:cubicBezTo>
                <a:cubicBezTo>
                  <a:pt x="1744" y="4317"/>
                  <a:pt x="1634" y="4370"/>
                  <a:pt x="1577" y="4448"/>
                </a:cubicBezTo>
                <a:cubicBezTo>
                  <a:pt x="992" y="5319"/>
                  <a:pt x="475" y="6249"/>
                  <a:pt x="53" y="7207"/>
                </a:cubicBezTo>
                <a:cubicBezTo>
                  <a:pt x="0" y="7326"/>
                  <a:pt x="98" y="7436"/>
                  <a:pt x="195" y="7436"/>
                </a:cubicBezTo>
                <a:cubicBezTo>
                  <a:pt x="239" y="7436"/>
                  <a:pt x="282" y="7413"/>
                  <a:pt x="312" y="7360"/>
                </a:cubicBezTo>
                <a:cubicBezTo>
                  <a:pt x="743" y="6594"/>
                  <a:pt x="1222" y="5856"/>
                  <a:pt x="1749" y="5147"/>
                </a:cubicBezTo>
                <a:cubicBezTo>
                  <a:pt x="2123" y="6086"/>
                  <a:pt x="2506" y="7025"/>
                  <a:pt x="2880" y="7964"/>
                </a:cubicBezTo>
                <a:cubicBezTo>
                  <a:pt x="2934" y="8095"/>
                  <a:pt x="3058" y="8173"/>
                  <a:pt x="3181" y="8173"/>
                </a:cubicBezTo>
                <a:cubicBezTo>
                  <a:pt x="3273" y="8173"/>
                  <a:pt x="3364" y="8129"/>
                  <a:pt x="3426" y="8031"/>
                </a:cubicBezTo>
                <a:cubicBezTo>
                  <a:pt x="4087" y="6958"/>
                  <a:pt x="4815" y="5933"/>
                  <a:pt x="5591" y="4936"/>
                </a:cubicBezTo>
                <a:cubicBezTo>
                  <a:pt x="6156" y="5875"/>
                  <a:pt x="6740" y="6795"/>
                  <a:pt x="7363" y="7705"/>
                </a:cubicBezTo>
                <a:cubicBezTo>
                  <a:pt x="7425" y="7801"/>
                  <a:pt x="7528" y="7849"/>
                  <a:pt x="7631" y="7849"/>
                </a:cubicBezTo>
                <a:cubicBezTo>
                  <a:pt x="7734" y="7849"/>
                  <a:pt x="7837" y="7801"/>
                  <a:pt x="7900" y="7705"/>
                </a:cubicBezTo>
                <a:cubicBezTo>
                  <a:pt x="9423" y="5636"/>
                  <a:pt x="10793" y="3461"/>
                  <a:pt x="11990" y="1190"/>
                </a:cubicBezTo>
                <a:cubicBezTo>
                  <a:pt x="12038" y="1535"/>
                  <a:pt x="12105" y="1870"/>
                  <a:pt x="12182" y="2206"/>
                </a:cubicBezTo>
                <a:cubicBezTo>
                  <a:pt x="12224" y="2370"/>
                  <a:pt x="12342" y="2440"/>
                  <a:pt x="12464" y="2440"/>
                </a:cubicBezTo>
                <a:cubicBezTo>
                  <a:pt x="12649" y="2440"/>
                  <a:pt x="12845" y="2279"/>
                  <a:pt x="12805" y="2043"/>
                </a:cubicBezTo>
                <a:cubicBezTo>
                  <a:pt x="12709" y="1468"/>
                  <a:pt x="12584" y="893"/>
                  <a:pt x="12508" y="318"/>
                </a:cubicBezTo>
                <a:cubicBezTo>
                  <a:pt x="12486" y="151"/>
                  <a:pt x="12354" y="0"/>
                  <a:pt x="1219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32" name="Google Shape;632;p29"/>
          <p:cNvSpPr/>
          <p:nvPr/>
        </p:nvSpPr>
        <p:spPr>
          <a:xfrm>
            <a:off x="1735127" y="1715234"/>
            <a:ext cx="338600" cy="426900"/>
          </a:xfrm>
          <a:custGeom>
            <a:avLst/>
            <a:gdLst/>
            <a:ahLst/>
            <a:cxnLst/>
            <a:rect l="l" t="t" r="r" b="b"/>
            <a:pathLst>
              <a:path w="10158" h="12807" extrusionOk="0">
                <a:moveTo>
                  <a:pt x="6327" y="8203"/>
                </a:moveTo>
                <a:cubicBezTo>
                  <a:pt x="6500" y="8203"/>
                  <a:pt x="6676" y="8219"/>
                  <a:pt x="6855" y="8251"/>
                </a:cubicBezTo>
                <a:cubicBezTo>
                  <a:pt x="8305" y="9563"/>
                  <a:pt x="8357" y="10615"/>
                  <a:pt x="7011" y="11392"/>
                </a:cubicBezTo>
                <a:cubicBezTo>
                  <a:pt x="6738" y="11580"/>
                  <a:pt x="6447" y="11659"/>
                  <a:pt x="6158" y="11659"/>
                </a:cubicBezTo>
                <a:cubicBezTo>
                  <a:pt x="5679" y="11659"/>
                  <a:pt x="5209" y="11442"/>
                  <a:pt x="4853" y="11151"/>
                </a:cubicBezTo>
                <a:cubicBezTo>
                  <a:pt x="4284" y="10667"/>
                  <a:pt x="4076" y="9856"/>
                  <a:pt x="3990" y="9114"/>
                </a:cubicBezTo>
                <a:cubicBezTo>
                  <a:pt x="4692" y="8569"/>
                  <a:pt x="5478" y="8203"/>
                  <a:pt x="6327" y="8203"/>
                </a:cubicBezTo>
                <a:close/>
                <a:moveTo>
                  <a:pt x="8752" y="0"/>
                </a:moveTo>
                <a:cubicBezTo>
                  <a:pt x="6136" y="0"/>
                  <a:pt x="4395" y="2240"/>
                  <a:pt x="3438" y="4609"/>
                </a:cubicBezTo>
                <a:cubicBezTo>
                  <a:pt x="2920" y="5886"/>
                  <a:pt x="2661" y="7267"/>
                  <a:pt x="2678" y="8648"/>
                </a:cubicBezTo>
                <a:cubicBezTo>
                  <a:pt x="1522" y="9666"/>
                  <a:pt x="590" y="10840"/>
                  <a:pt x="193" y="11634"/>
                </a:cubicBezTo>
                <a:cubicBezTo>
                  <a:pt x="0" y="12032"/>
                  <a:pt x="334" y="12488"/>
                  <a:pt x="695" y="12488"/>
                </a:cubicBezTo>
                <a:cubicBezTo>
                  <a:pt x="819" y="12488"/>
                  <a:pt x="946" y="12435"/>
                  <a:pt x="1056" y="12307"/>
                </a:cubicBezTo>
                <a:cubicBezTo>
                  <a:pt x="1574" y="11651"/>
                  <a:pt x="2195" y="10840"/>
                  <a:pt x="2886" y="10115"/>
                </a:cubicBezTo>
                <a:cubicBezTo>
                  <a:pt x="3127" y="11012"/>
                  <a:pt x="3576" y="11789"/>
                  <a:pt x="4353" y="12290"/>
                </a:cubicBezTo>
                <a:cubicBezTo>
                  <a:pt x="4901" y="12648"/>
                  <a:pt x="5487" y="12806"/>
                  <a:pt x="6055" y="12806"/>
                </a:cubicBezTo>
                <a:cubicBezTo>
                  <a:pt x="8225" y="12806"/>
                  <a:pt x="10157" y="10507"/>
                  <a:pt x="8926" y="8251"/>
                </a:cubicBezTo>
                <a:cubicBezTo>
                  <a:pt x="8336" y="7167"/>
                  <a:pt x="7521" y="6740"/>
                  <a:pt x="6621" y="6740"/>
                </a:cubicBezTo>
                <a:cubicBezTo>
                  <a:pt x="5758" y="6740"/>
                  <a:pt x="4817" y="7133"/>
                  <a:pt x="3921" y="7716"/>
                </a:cubicBezTo>
                <a:cubicBezTo>
                  <a:pt x="4076" y="4523"/>
                  <a:pt x="6079" y="760"/>
                  <a:pt x="9496" y="708"/>
                </a:cubicBezTo>
                <a:cubicBezTo>
                  <a:pt x="9841" y="691"/>
                  <a:pt x="9927" y="139"/>
                  <a:pt x="9565" y="70"/>
                </a:cubicBezTo>
                <a:cubicBezTo>
                  <a:pt x="9285" y="23"/>
                  <a:pt x="9014" y="0"/>
                  <a:pt x="8752" y="0"/>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29"/>
          <p:cNvSpPr txBox="1">
            <a:spLocks noGrp="1"/>
          </p:cNvSpPr>
          <p:nvPr>
            <p:ph type="ctrTitle"/>
          </p:nvPr>
        </p:nvSpPr>
        <p:spPr>
          <a:xfrm>
            <a:off x="3391494" y="1715217"/>
            <a:ext cx="5410400" cy="1214800"/>
          </a:xfrm>
          <a:prstGeom prst="rect">
            <a:avLst/>
          </a:prstGeom>
        </p:spPr>
        <p:txBody>
          <a:bodyPr spcFirstLastPara="1" wrap="square" lIns="121900" tIns="121900" rIns="121900" bIns="121900" anchor="ctr" anchorCtr="0">
            <a:noAutofit/>
          </a:bodyPr>
          <a:lstStyle/>
          <a:p>
            <a:r>
              <a:rPr lang="en-US" dirty="0"/>
              <a:t>ASSIGNMENT - 3</a:t>
            </a:r>
            <a:endParaRPr dirty="0"/>
          </a:p>
        </p:txBody>
      </p:sp>
      <p:sp>
        <p:nvSpPr>
          <p:cNvPr id="617" name="Google Shape;617;p29"/>
          <p:cNvSpPr txBox="1">
            <a:spLocks noGrp="1"/>
          </p:cNvSpPr>
          <p:nvPr>
            <p:ph type="subTitle" idx="1"/>
          </p:nvPr>
        </p:nvSpPr>
        <p:spPr>
          <a:xfrm>
            <a:off x="3595413" y="3283118"/>
            <a:ext cx="8083040" cy="3476393"/>
          </a:xfrm>
          <a:prstGeom prst="rect">
            <a:avLst/>
          </a:prstGeom>
        </p:spPr>
        <p:txBody>
          <a:bodyPr spcFirstLastPara="1" wrap="square" lIns="121900" tIns="121900" rIns="121900" bIns="121900" anchor="t" anchorCtr="0">
            <a:noAutofit/>
          </a:bodyPr>
          <a:lstStyle/>
          <a:p>
            <a:pPr marL="457189" algn="l">
              <a:buFont typeface="Courier New" panose="02070309020205020404" pitchFamily="49" charset="0"/>
              <a:buChar char="o"/>
            </a:pPr>
            <a:r>
              <a:rPr lang="en-US" dirty="0">
                <a:solidFill>
                  <a:srgbClr val="FF3399"/>
                </a:solidFill>
              </a:rPr>
              <a:t>Create Company Model / Table</a:t>
            </a:r>
          </a:p>
          <a:p>
            <a:pPr marL="990575" lvl="1" indent="-380990">
              <a:buFont typeface="Arial" panose="020B0604020202020204" pitchFamily="34" charset="0"/>
              <a:buChar char="•"/>
            </a:pPr>
            <a:r>
              <a:rPr lang="en-US" dirty="0">
                <a:solidFill>
                  <a:schemeClr val="accent1">
                    <a:lumMod val="50000"/>
                  </a:schemeClr>
                </a:solidFill>
              </a:rPr>
              <a:t>Id [Key]</a:t>
            </a:r>
          </a:p>
          <a:p>
            <a:pPr marL="990575" lvl="1" indent="-380990">
              <a:buFont typeface="Arial" panose="020B0604020202020204" pitchFamily="34" charset="0"/>
              <a:buChar char="•"/>
            </a:pPr>
            <a:r>
              <a:rPr lang="en-US" dirty="0">
                <a:solidFill>
                  <a:schemeClr val="accent1">
                    <a:lumMod val="50000"/>
                  </a:schemeClr>
                </a:solidFill>
              </a:rPr>
              <a:t>Name [Required]</a:t>
            </a:r>
          </a:p>
          <a:p>
            <a:pPr marL="990575" lvl="1" indent="-380990">
              <a:buFont typeface="Arial" panose="020B0604020202020204" pitchFamily="34" charset="0"/>
              <a:buChar char="•"/>
            </a:pPr>
            <a:r>
              <a:rPr lang="en-US" dirty="0" err="1">
                <a:solidFill>
                  <a:schemeClr val="accent1">
                    <a:lumMod val="50000"/>
                  </a:schemeClr>
                </a:solidFill>
              </a:rPr>
              <a:t>StreetAddress</a:t>
            </a:r>
            <a:endParaRPr lang="en-US" dirty="0">
              <a:solidFill>
                <a:schemeClr val="accent1">
                  <a:lumMod val="50000"/>
                </a:schemeClr>
              </a:solidFill>
            </a:endParaRPr>
          </a:p>
          <a:p>
            <a:pPr marL="990575" lvl="1" indent="-380990">
              <a:buFont typeface="Arial" panose="020B0604020202020204" pitchFamily="34" charset="0"/>
              <a:buChar char="•"/>
            </a:pPr>
            <a:r>
              <a:rPr lang="en-US" dirty="0">
                <a:solidFill>
                  <a:schemeClr val="accent1">
                    <a:lumMod val="50000"/>
                  </a:schemeClr>
                </a:solidFill>
              </a:rPr>
              <a:t>City</a:t>
            </a:r>
          </a:p>
          <a:p>
            <a:pPr marL="990575" lvl="1" indent="-380990">
              <a:buFont typeface="Arial" panose="020B0604020202020204" pitchFamily="34" charset="0"/>
              <a:buChar char="•"/>
            </a:pPr>
            <a:r>
              <a:rPr lang="en-US" dirty="0">
                <a:solidFill>
                  <a:schemeClr val="accent1">
                    <a:lumMod val="50000"/>
                  </a:schemeClr>
                </a:solidFill>
              </a:rPr>
              <a:t>State</a:t>
            </a:r>
          </a:p>
          <a:p>
            <a:pPr marL="990575" lvl="1" indent="-380990">
              <a:buFont typeface="Arial" panose="020B0604020202020204" pitchFamily="34" charset="0"/>
              <a:buChar char="•"/>
            </a:pPr>
            <a:r>
              <a:rPr lang="en-US" dirty="0" err="1">
                <a:solidFill>
                  <a:schemeClr val="accent1">
                    <a:lumMod val="50000"/>
                  </a:schemeClr>
                </a:solidFill>
              </a:rPr>
              <a:t>PostalCode</a:t>
            </a:r>
            <a:endParaRPr lang="en-US" dirty="0">
              <a:solidFill>
                <a:schemeClr val="accent1">
                  <a:lumMod val="50000"/>
                </a:schemeClr>
              </a:solidFill>
            </a:endParaRPr>
          </a:p>
          <a:p>
            <a:pPr marL="990575" lvl="1" indent="-380990">
              <a:buFont typeface="Arial" panose="020B0604020202020204" pitchFamily="34" charset="0"/>
              <a:buChar char="•"/>
            </a:pPr>
            <a:r>
              <a:rPr lang="en-US" dirty="0" err="1">
                <a:solidFill>
                  <a:schemeClr val="accent1">
                    <a:lumMod val="50000"/>
                  </a:schemeClr>
                </a:solidFill>
              </a:rPr>
              <a:t>PhoneNumber</a:t>
            </a:r>
            <a:endParaRPr lang="en-US" dirty="0">
              <a:solidFill>
                <a:schemeClr val="accent1">
                  <a:lumMod val="50000"/>
                </a:schemeClr>
              </a:solidFill>
            </a:endParaRPr>
          </a:p>
          <a:p>
            <a:pPr marL="380990" indent="-380990" algn="l">
              <a:buFont typeface="Courier New" panose="02070309020205020404" pitchFamily="49" charset="0"/>
              <a:buChar char="o"/>
            </a:pPr>
            <a:r>
              <a:rPr lang="en-US" dirty="0">
                <a:solidFill>
                  <a:srgbClr val="FF3399"/>
                </a:solidFill>
              </a:rPr>
              <a:t>Add Company to Repository and UnitOfWork</a:t>
            </a:r>
          </a:p>
          <a:p>
            <a:pPr marL="380990" indent="-380990" algn="l">
              <a:buFont typeface="Courier New" panose="02070309020205020404" pitchFamily="49" charset="0"/>
              <a:buChar char="o"/>
            </a:pPr>
            <a:r>
              <a:rPr lang="en-US" dirty="0">
                <a:solidFill>
                  <a:srgbClr val="FF3399"/>
                </a:solidFill>
              </a:rPr>
              <a:t>Perform CRUD Operations on Company (using DataTables)</a:t>
            </a:r>
          </a:p>
          <a:p>
            <a:pPr marL="990575" lvl="1" indent="-380990">
              <a:buFont typeface="Arial" panose="020B0604020202020204" pitchFamily="34" charset="0"/>
              <a:buChar char="•"/>
            </a:pPr>
            <a:endParaRPr lang="en-US" dirty="0"/>
          </a:p>
        </p:txBody>
      </p:sp>
      <p:sp>
        <p:nvSpPr>
          <p:cNvPr id="618" name="Google Shape;618;p29"/>
          <p:cNvSpPr/>
          <p:nvPr/>
        </p:nvSpPr>
        <p:spPr>
          <a:xfrm rot="7917476" flipH="1">
            <a:off x="4575154" y="1780149"/>
            <a:ext cx="2968859" cy="3089627"/>
          </a:xfrm>
          <a:custGeom>
            <a:avLst/>
            <a:gdLst/>
            <a:ahLst/>
            <a:cxnLst/>
            <a:rect l="l" t="t" r="r" b="b"/>
            <a:pathLst>
              <a:path w="17061" h="19814" fill="none" extrusionOk="0">
                <a:moveTo>
                  <a:pt x="0" y="19699"/>
                </a:moveTo>
                <a:cubicBezTo>
                  <a:pt x="1138" y="19813"/>
                  <a:pt x="2139" y="18903"/>
                  <a:pt x="2730" y="17925"/>
                </a:cubicBezTo>
                <a:cubicBezTo>
                  <a:pt x="3322" y="16947"/>
                  <a:pt x="3708" y="15832"/>
                  <a:pt x="4527" y="15036"/>
                </a:cubicBezTo>
                <a:cubicBezTo>
                  <a:pt x="5596" y="13990"/>
                  <a:pt x="7257" y="13649"/>
                  <a:pt x="8144" y="12443"/>
                </a:cubicBezTo>
                <a:cubicBezTo>
                  <a:pt x="9031" y="11260"/>
                  <a:pt x="8872" y="9668"/>
                  <a:pt x="9577" y="8394"/>
                </a:cubicBezTo>
                <a:cubicBezTo>
                  <a:pt x="10191" y="7279"/>
                  <a:pt x="11329" y="6597"/>
                  <a:pt x="12352" y="5823"/>
                </a:cubicBezTo>
                <a:cubicBezTo>
                  <a:pt x="14354" y="4277"/>
                  <a:pt x="15969" y="2275"/>
                  <a:pt x="17061" y="0"/>
                </a:cubicBezTo>
              </a:path>
            </a:pathLst>
          </a:custGeom>
          <a:noFill/>
          <a:ln w="76200" cap="rnd"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619" name="Google Shape;619;p29"/>
          <p:cNvGrpSpPr/>
          <p:nvPr/>
        </p:nvGrpSpPr>
        <p:grpSpPr>
          <a:xfrm>
            <a:off x="1467442" y="2508494"/>
            <a:ext cx="1244960" cy="4403529"/>
            <a:chOff x="1529502" y="2594527"/>
            <a:chExt cx="732157" cy="2589702"/>
          </a:xfrm>
        </p:grpSpPr>
        <p:sp>
          <p:nvSpPr>
            <p:cNvPr id="620" name="Google Shape;620;p29"/>
            <p:cNvSpPr/>
            <p:nvPr/>
          </p:nvSpPr>
          <p:spPr>
            <a:xfrm>
              <a:off x="1692125" y="2720725"/>
              <a:ext cx="488120" cy="707775"/>
            </a:xfrm>
            <a:custGeom>
              <a:avLst/>
              <a:gdLst/>
              <a:ahLst/>
              <a:cxnLst/>
              <a:rect l="l" t="t" r="r" b="b"/>
              <a:pathLst>
                <a:path w="5701" h="9112" extrusionOk="0">
                  <a:moveTo>
                    <a:pt x="2693" y="1428"/>
                  </a:moveTo>
                  <a:cubicBezTo>
                    <a:pt x="2683" y="1476"/>
                    <a:pt x="2673" y="1514"/>
                    <a:pt x="2673" y="1552"/>
                  </a:cubicBezTo>
                  <a:lnTo>
                    <a:pt x="2664" y="1619"/>
                  </a:lnTo>
                  <a:cubicBezTo>
                    <a:pt x="2616" y="1552"/>
                    <a:pt x="2568" y="1485"/>
                    <a:pt x="2520" y="1428"/>
                  </a:cubicBezTo>
                  <a:close/>
                  <a:moveTo>
                    <a:pt x="2235" y="0"/>
                  </a:moveTo>
                  <a:cubicBezTo>
                    <a:pt x="1812" y="0"/>
                    <a:pt x="1390" y="13"/>
                    <a:pt x="968" y="39"/>
                  </a:cubicBezTo>
                  <a:cubicBezTo>
                    <a:pt x="575" y="48"/>
                    <a:pt x="259" y="364"/>
                    <a:pt x="250" y="757"/>
                  </a:cubicBezTo>
                  <a:cubicBezTo>
                    <a:pt x="173" y="3286"/>
                    <a:pt x="1" y="5854"/>
                    <a:pt x="77" y="8393"/>
                  </a:cubicBezTo>
                  <a:cubicBezTo>
                    <a:pt x="59" y="8731"/>
                    <a:pt x="337" y="9008"/>
                    <a:pt x="670" y="9008"/>
                  </a:cubicBezTo>
                  <a:cubicBezTo>
                    <a:pt x="686" y="9008"/>
                    <a:pt x="703" y="9007"/>
                    <a:pt x="719" y="9006"/>
                  </a:cubicBezTo>
                  <a:cubicBezTo>
                    <a:pt x="824" y="9073"/>
                    <a:pt x="949" y="9101"/>
                    <a:pt x="1074" y="9111"/>
                  </a:cubicBezTo>
                  <a:lnTo>
                    <a:pt x="4369" y="9101"/>
                  </a:lnTo>
                  <a:cubicBezTo>
                    <a:pt x="4666" y="9101"/>
                    <a:pt x="4992" y="8881"/>
                    <a:pt x="5059" y="8575"/>
                  </a:cubicBezTo>
                  <a:cubicBezTo>
                    <a:pt x="5500" y="6390"/>
                    <a:pt x="5701" y="4168"/>
                    <a:pt x="5663" y="1935"/>
                  </a:cubicBezTo>
                  <a:cubicBezTo>
                    <a:pt x="5653" y="1504"/>
                    <a:pt x="5701" y="949"/>
                    <a:pt x="5442" y="575"/>
                  </a:cubicBezTo>
                  <a:cubicBezTo>
                    <a:pt x="5174" y="201"/>
                    <a:pt x="4791" y="163"/>
                    <a:pt x="4360" y="115"/>
                  </a:cubicBezTo>
                  <a:cubicBezTo>
                    <a:pt x="3651" y="37"/>
                    <a:pt x="2943" y="0"/>
                    <a:pt x="2235"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nvGrpSpPr>
            <p:cNvPr id="621" name="Google Shape;621;p29"/>
            <p:cNvGrpSpPr/>
            <p:nvPr/>
          </p:nvGrpSpPr>
          <p:grpSpPr>
            <a:xfrm>
              <a:off x="1529502" y="2594527"/>
              <a:ext cx="732157" cy="2589702"/>
              <a:chOff x="2668375" y="1357050"/>
              <a:chExt cx="378200" cy="1337725"/>
            </a:xfrm>
          </p:grpSpPr>
          <p:sp>
            <p:nvSpPr>
              <p:cNvPr id="622" name="Google Shape;622;p29"/>
              <p:cNvSpPr/>
              <p:nvPr/>
            </p:nvSpPr>
            <p:spPr>
              <a:xfrm>
                <a:off x="2840325" y="1385350"/>
                <a:ext cx="69250" cy="14400"/>
              </a:xfrm>
              <a:custGeom>
                <a:avLst/>
                <a:gdLst/>
                <a:ahLst/>
                <a:cxnLst/>
                <a:rect l="l" t="t" r="r" b="b"/>
                <a:pathLst>
                  <a:path w="2770" h="576" extrusionOk="0">
                    <a:moveTo>
                      <a:pt x="2453" y="1"/>
                    </a:moveTo>
                    <a:cubicBezTo>
                      <a:pt x="2450" y="1"/>
                      <a:pt x="2447" y="1"/>
                      <a:pt x="2444" y="1"/>
                    </a:cubicBezTo>
                    <a:cubicBezTo>
                      <a:pt x="1716" y="39"/>
                      <a:pt x="978" y="106"/>
                      <a:pt x="250" y="192"/>
                    </a:cubicBezTo>
                    <a:cubicBezTo>
                      <a:pt x="10" y="221"/>
                      <a:pt x="1" y="575"/>
                      <a:pt x="250" y="575"/>
                    </a:cubicBezTo>
                    <a:cubicBezTo>
                      <a:pt x="978" y="575"/>
                      <a:pt x="1716" y="556"/>
                      <a:pt x="2444" y="508"/>
                    </a:cubicBezTo>
                    <a:cubicBezTo>
                      <a:pt x="2757" y="489"/>
                      <a:pt x="2769" y="1"/>
                      <a:pt x="245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nvGrpSpPr>
              <p:cNvPr id="623" name="Google Shape;623;p29"/>
              <p:cNvGrpSpPr/>
              <p:nvPr/>
            </p:nvGrpSpPr>
            <p:grpSpPr>
              <a:xfrm>
                <a:off x="2668375" y="1357050"/>
                <a:ext cx="378200" cy="1337725"/>
                <a:chOff x="2668375" y="1357050"/>
                <a:chExt cx="378200" cy="1337725"/>
              </a:xfrm>
            </p:grpSpPr>
            <p:sp>
              <p:nvSpPr>
                <p:cNvPr id="624" name="Google Shape;624;p29"/>
                <p:cNvSpPr/>
                <p:nvPr/>
              </p:nvSpPr>
              <p:spPr>
                <a:xfrm>
                  <a:off x="2699275" y="1357050"/>
                  <a:ext cx="347300" cy="501300"/>
                </a:xfrm>
                <a:custGeom>
                  <a:avLst/>
                  <a:gdLst/>
                  <a:ahLst/>
                  <a:cxnLst/>
                  <a:rect l="l" t="t" r="r" b="b"/>
                  <a:pathLst>
                    <a:path w="13892" h="20052" extrusionOk="0">
                      <a:moveTo>
                        <a:pt x="7004" y="1"/>
                      </a:moveTo>
                      <a:cubicBezTo>
                        <a:pt x="5440" y="1"/>
                        <a:pt x="3809" y="86"/>
                        <a:pt x="2366" y="510"/>
                      </a:cubicBezTo>
                      <a:cubicBezTo>
                        <a:pt x="814" y="979"/>
                        <a:pt x="364" y="2119"/>
                        <a:pt x="259" y="3624"/>
                      </a:cubicBezTo>
                      <a:cubicBezTo>
                        <a:pt x="96" y="5942"/>
                        <a:pt x="38" y="8270"/>
                        <a:pt x="19" y="10588"/>
                      </a:cubicBezTo>
                      <a:cubicBezTo>
                        <a:pt x="0" y="13175"/>
                        <a:pt x="58" y="15752"/>
                        <a:pt x="192" y="18329"/>
                      </a:cubicBezTo>
                      <a:cubicBezTo>
                        <a:pt x="230" y="18971"/>
                        <a:pt x="211" y="19718"/>
                        <a:pt x="920" y="19977"/>
                      </a:cubicBezTo>
                      <a:cubicBezTo>
                        <a:pt x="1076" y="20035"/>
                        <a:pt x="1253" y="20052"/>
                        <a:pt x="1433" y="20052"/>
                      </a:cubicBezTo>
                      <a:cubicBezTo>
                        <a:pt x="1638" y="20052"/>
                        <a:pt x="1847" y="20030"/>
                        <a:pt x="2031" y="20025"/>
                      </a:cubicBezTo>
                      <a:cubicBezTo>
                        <a:pt x="2692" y="20015"/>
                        <a:pt x="3344" y="20006"/>
                        <a:pt x="4005" y="19948"/>
                      </a:cubicBezTo>
                      <a:cubicBezTo>
                        <a:pt x="4215" y="19920"/>
                        <a:pt x="4215" y="19613"/>
                        <a:pt x="4005" y="19584"/>
                      </a:cubicBezTo>
                      <a:cubicBezTo>
                        <a:pt x="3923" y="19579"/>
                        <a:pt x="3840" y="19577"/>
                        <a:pt x="3754" y="19577"/>
                      </a:cubicBezTo>
                      <a:cubicBezTo>
                        <a:pt x="3314" y="19577"/>
                        <a:pt x="2828" y="19636"/>
                        <a:pt x="2371" y="19636"/>
                      </a:cubicBezTo>
                      <a:cubicBezTo>
                        <a:pt x="2124" y="19636"/>
                        <a:pt x="1885" y="19619"/>
                        <a:pt x="1667" y="19565"/>
                      </a:cubicBezTo>
                      <a:cubicBezTo>
                        <a:pt x="422" y="19268"/>
                        <a:pt x="613" y="17793"/>
                        <a:pt x="584" y="16787"/>
                      </a:cubicBezTo>
                      <a:cubicBezTo>
                        <a:pt x="527" y="15043"/>
                        <a:pt x="498" y="13300"/>
                        <a:pt x="498" y="11556"/>
                      </a:cubicBezTo>
                      <a:cubicBezTo>
                        <a:pt x="498" y="9879"/>
                        <a:pt x="527" y="8203"/>
                        <a:pt x="604" y="6526"/>
                      </a:cubicBezTo>
                      <a:cubicBezTo>
                        <a:pt x="661" y="5032"/>
                        <a:pt x="307" y="2186"/>
                        <a:pt x="1763" y="1286"/>
                      </a:cubicBezTo>
                      <a:cubicBezTo>
                        <a:pt x="3094" y="472"/>
                        <a:pt x="5173" y="596"/>
                        <a:pt x="6687" y="539"/>
                      </a:cubicBezTo>
                      <a:cubicBezTo>
                        <a:pt x="7328" y="517"/>
                        <a:pt x="7991" y="497"/>
                        <a:pt x="8658" y="497"/>
                      </a:cubicBezTo>
                      <a:cubicBezTo>
                        <a:pt x="9784" y="497"/>
                        <a:pt x="10923" y="554"/>
                        <a:pt x="11995" y="759"/>
                      </a:cubicBezTo>
                      <a:cubicBezTo>
                        <a:pt x="13297" y="1008"/>
                        <a:pt x="13259" y="2186"/>
                        <a:pt x="13278" y="3269"/>
                      </a:cubicBezTo>
                      <a:cubicBezTo>
                        <a:pt x="13288" y="4112"/>
                        <a:pt x="13297" y="4946"/>
                        <a:pt x="13297" y="5789"/>
                      </a:cubicBezTo>
                      <a:cubicBezTo>
                        <a:pt x="13297" y="7532"/>
                        <a:pt x="13278" y="9276"/>
                        <a:pt x="13230" y="11020"/>
                      </a:cubicBezTo>
                      <a:cubicBezTo>
                        <a:pt x="13182" y="12897"/>
                        <a:pt x="13106" y="14765"/>
                        <a:pt x="12991" y="16643"/>
                      </a:cubicBezTo>
                      <a:cubicBezTo>
                        <a:pt x="12962" y="17161"/>
                        <a:pt x="12962" y="17707"/>
                        <a:pt x="12885" y="18224"/>
                      </a:cubicBezTo>
                      <a:cubicBezTo>
                        <a:pt x="12790" y="18914"/>
                        <a:pt x="12406" y="19211"/>
                        <a:pt x="11745" y="19402"/>
                      </a:cubicBezTo>
                      <a:cubicBezTo>
                        <a:pt x="11298" y="19533"/>
                        <a:pt x="10806" y="19583"/>
                        <a:pt x="10306" y="19583"/>
                      </a:cubicBezTo>
                      <a:cubicBezTo>
                        <a:pt x="9598" y="19583"/>
                        <a:pt x="8874" y="19482"/>
                        <a:pt x="8239" y="19364"/>
                      </a:cubicBezTo>
                      <a:cubicBezTo>
                        <a:pt x="8221" y="19361"/>
                        <a:pt x="8204" y="19359"/>
                        <a:pt x="8187" y="19359"/>
                      </a:cubicBezTo>
                      <a:cubicBezTo>
                        <a:pt x="7909" y="19359"/>
                        <a:pt x="7807" y="19789"/>
                        <a:pt x="8105" y="19843"/>
                      </a:cubicBezTo>
                      <a:cubicBezTo>
                        <a:pt x="8775" y="19981"/>
                        <a:pt x="9458" y="20047"/>
                        <a:pt x="10143" y="20047"/>
                      </a:cubicBezTo>
                      <a:cubicBezTo>
                        <a:pt x="10457" y="20047"/>
                        <a:pt x="10771" y="20033"/>
                        <a:pt x="11084" y="20006"/>
                      </a:cubicBezTo>
                      <a:cubicBezTo>
                        <a:pt x="11707" y="19939"/>
                        <a:pt x="12512" y="19881"/>
                        <a:pt x="12972" y="19393"/>
                      </a:cubicBezTo>
                      <a:cubicBezTo>
                        <a:pt x="13412" y="18923"/>
                        <a:pt x="13403" y="18205"/>
                        <a:pt x="13441" y="17611"/>
                      </a:cubicBezTo>
                      <a:cubicBezTo>
                        <a:pt x="13518" y="16385"/>
                        <a:pt x="13585" y="15158"/>
                        <a:pt x="13633" y="13932"/>
                      </a:cubicBezTo>
                      <a:cubicBezTo>
                        <a:pt x="13738" y="11604"/>
                        <a:pt x="13786" y="9276"/>
                        <a:pt x="13796" y="6948"/>
                      </a:cubicBezTo>
                      <a:cubicBezTo>
                        <a:pt x="13805" y="5856"/>
                        <a:pt x="13796" y="4764"/>
                        <a:pt x="13786" y="3662"/>
                      </a:cubicBezTo>
                      <a:cubicBezTo>
                        <a:pt x="13767" y="2867"/>
                        <a:pt x="13891" y="1880"/>
                        <a:pt x="13508" y="1142"/>
                      </a:cubicBezTo>
                      <a:cubicBezTo>
                        <a:pt x="13221" y="577"/>
                        <a:pt x="12694" y="366"/>
                        <a:pt x="12100" y="261"/>
                      </a:cubicBezTo>
                      <a:cubicBezTo>
                        <a:pt x="10969" y="60"/>
                        <a:pt x="9772" y="41"/>
                        <a:pt x="8632" y="21"/>
                      </a:cubicBezTo>
                      <a:cubicBezTo>
                        <a:pt x="8105" y="11"/>
                        <a:pt x="7559" y="1"/>
                        <a:pt x="700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25" name="Google Shape;625;p29"/>
                <p:cNvSpPr/>
                <p:nvPr/>
              </p:nvSpPr>
              <p:spPr>
                <a:xfrm>
                  <a:off x="2734225" y="1425275"/>
                  <a:ext cx="275225" cy="392875"/>
                </a:xfrm>
                <a:custGeom>
                  <a:avLst/>
                  <a:gdLst/>
                  <a:ahLst/>
                  <a:cxnLst/>
                  <a:rect l="l" t="t" r="r" b="b"/>
                  <a:pathLst>
                    <a:path w="11009" h="15715" extrusionOk="0">
                      <a:moveTo>
                        <a:pt x="6995" y="0"/>
                      </a:moveTo>
                      <a:cubicBezTo>
                        <a:pt x="5289" y="0"/>
                        <a:pt x="3578" y="38"/>
                        <a:pt x="1888" y="176"/>
                      </a:cubicBezTo>
                      <a:cubicBezTo>
                        <a:pt x="1275" y="233"/>
                        <a:pt x="729" y="339"/>
                        <a:pt x="451" y="952"/>
                      </a:cubicBezTo>
                      <a:cubicBezTo>
                        <a:pt x="1" y="1939"/>
                        <a:pt x="250" y="3472"/>
                        <a:pt x="231" y="4525"/>
                      </a:cubicBezTo>
                      <a:cubicBezTo>
                        <a:pt x="192" y="7400"/>
                        <a:pt x="212" y="10274"/>
                        <a:pt x="288" y="13138"/>
                      </a:cubicBezTo>
                      <a:cubicBezTo>
                        <a:pt x="307" y="13866"/>
                        <a:pt x="154" y="14901"/>
                        <a:pt x="805" y="15418"/>
                      </a:cubicBezTo>
                      <a:cubicBezTo>
                        <a:pt x="1090" y="15640"/>
                        <a:pt x="1436" y="15714"/>
                        <a:pt x="1793" y="15714"/>
                      </a:cubicBezTo>
                      <a:cubicBezTo>
                        <a:pt x="2143" y="15714"/>
                        <a:pt x="2504" y="15643"/>
                        <a:pt x="2827" y="15572"/>
                      </a:cubicBezTo>
                      <a:cubicBezTo>
                        <a:pt x="2982" y="15535"/>
                        <a:pt x="2963" y="15263"/>
                        <a:pt x="2803" y="15263"/>
                      </a:cubicBezTo>
                      <a:cubicBezTo>
                        <a:pt x="2795" y="15263"/>
                        <a:pt x="2787" y="15264"/>
                        <a:pt x="2779" y="15265"/>
                      </a:cubicBezTo>
                      <a:cubicBezTo>
                        <a:pt x="2603" y="15285"/>
                        <a:pt x="2424" y="15297"/>
                        <a:pt x="2247" y="15297"/>
                      </a:cubicBezTo>
                      <a:cubicBezTo>
                        <a:pt x="1477" y="15297"/>
                        <a:pt x="761" y="15058"/>
                        <a:pt x="691" y="14115"/>
                      </a:cubicBezTo>
                      <a:cubicBezTo>
                        <a:pt x="623" y="13205"/>
                        <a:pt x="633" y="12286"/>
                        <a:pt x="623" y="11375"/>
                      </a:cubicBezTo>
                      <a:cubicBezTo>
                        <a:pt x="595" y="9546"/>
                        <a:pt x="585" y="7725"/>
                        <a:pt x="595" y="5895"/>
                      </a:cubicBezTo>
                      <a:cubicBezTo>
                        <a:pt x="604" y="4985"/>
                        <a:pt x="623" y="4066"/>
                        <a:pt x="643" y="3155"/>
                      </a:cubicBezTo>
                      <a:cubicBezTo>
                        <a:pt x="662" y="2102"/>
                        <a:pt x="441" y="674"/>
                        <a:pt x="1898" y="559"/>
                      </a:cubicBezTo>
                      <a:cubicBezTo>
                        <a:pt x="3622" y="435"/>
                        <a:pt x="5375" y="425"/>
                        <a:pt x="7109" y="406"/>
                      </a:cubicBezTo>
                      <a:cubicBezTo>
                        <a:pt x="7654" y="399"/>
                        <a:pt x="8262" y="330"/>
                        <a:pt x="8843" y="330"/>
                      </a:cubicBezTo>
                      <a:cubicBezTo>
                        <a:pt x="9110" y="330"/>
                        <a:pt x="9372" y="345"/>
                        <a:pt x="9619" y="387"/>
                      </a:cubicBezTo>
                      <a:cubicBezTo>
                        <a:pt x="9693" y="363"/>
                        <a:pt x="9763" y="351"/>
                        <a:pt x="9827" y="351"/>
                      </a:cubicBezTo>
                      <a:cubicBezTo>
                        <a:pt x="9994" y="351"/>
                        <a:pt x="10128" y="434"/>
                        <a:pt x="10232" y="607"/>
                      </a:cubicBezTo>
                      <a:cubicBezTo>
                        <a:pt x="10242" y="866"/>
                        <a:pt x="10242" y="1134"/>
                        <a:pt x="10252" y="1393"/>
                      </a:cubicBezTo>
                      <a:cubicBezTo>
                        <a:pt x="10252" y="1786"/>
                        <a:pt x="10261" y="2178"/>
                        <a:pt x="10261" y="2571"/>
                      </a:cubicBezTo>
                      <a:cubicBezTo>
                        <a:pt x="10271" y="4420"/>
                        <a:pt x="10309" y="6260"/>
                        <a:pt x="10309" y="8099"/>
                      </a:cubicBezTo>
                      <a:cubicBezTo>
                        <a:pt x="10309" y="9900"/>
                        <a:pt x="10367" y="11711"/>
                        <a:pt x="10261" y="13502"/>
                      </a:cubicBezTo>
                      <a:cubicBezTo>
                        <a:pt x="10232" y="14029"/>
                        <a:pt x="10175" y="14585"/>
                        <a:pt x="9638" y="14891"/>
                      </a:cubicBezTo>
                      <a:cubicBezTo>
                        <a:pt x="9348" y="15060"/>
                        <a:pt x="8999" y="15091"/>
                        <a:pt x="8658" y="15091"/>
                      </a:cubicBezTo>
                      <a:cubicBezTo>
                        <a:pt x="8516" y="15091"/>
                        <a:pt x="8375" y="15086"/>
                        <a:pt x="8240" y="15083"/>
                      </a:cubicBezTo>
                      <a:cubicBezTo>
                        <a:pt x="8056" y="15080"/>
                        <a:pt x="7873" y="15076"/>
                        <a:pt x="7690" y="15076"/>
                      </a:cubicBezTo>
                      <a:cubicBezTo>
                        <a:pt x="7303" y="15076"/>
                        <a:pt x="6919" y="15094"/>
                        <a:pt x="6534" y="15179"/>
                      </a:cubicBezTo>
                      <a:cubicBezTo>
                        <a:pt x="6265" y="15242"/>
                        <a:pt x="6350" y="15634"/>
                        <a:pt x="6599" y="15634"/>
                      </a:cubicBezTo>
                      <a:cubicBezTo>
                        <a:pt x="6615" y="15634"/>
                        <a:pt x="6632" y="15633"/>
                        <a:pt x="6649" y="15629"/>
                      </a:cubicBezTo>
                      <a:cubicBezTo>
                        <a:pt x="6900" y="15574"/>
                        <a:pt x="7171" y="15559"/>
                        <a:pt x="7450" y="15559"/>
                      </a:cubicBezTo>
                      <a:cubicBezTo>
                        <a:pt x="7774" y="15559"/>
                        <a:pt x="8110" y="15579"/>
                        <a:pt x="8440" y="15579"/>
                      </a:cubicBezTo>
                      <a:cubicBezTo>
                        <a:pt x="9054" y="15579"/>
                        <a:pt x="9648" y="15509"/>
                        <a:pt x="10108" y="15112"/>
                      </a:cubicBezTo>
                      <a:cubicBezTo>
                        <a:pt x="11008" y="14355"/>
                        <a:pt x="10740" y="12678"/>
                        <a:pt x="10750" y="11653"/>
                      </a:cubicBezTo>
                      <a:cubicBezTo>
                        <a:pt x="10779" y="7840"/>
                        <a:pt x="10664" y="4027"/>
                        <a:pt x="10577" y="214"/>
                      </a:cubicBezTo>
                      <a:cubicBezTo>
                        <a:pt x="10568" y="119"/>
                        <a:pt x="10491" y="32"/>
                        <a:pt x="10395" y="32"/>
                      </a:cubicBezTo>
                      <a:cubicBezTo>
                        <a:pt x="9269" y="17"/>
                        <a:pt x="8133" y="0"/>
                        <a:pt x="699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26" name="Google Shape;626;p29"/>
                <p:cNvSpPr/>
                <p:nvPr/>
              </p:nvSpPr>
              <p:spPr>
                <a:xfrm>
                  <a:off x="2668375" y="1767150"/>
                  <a:ext cx="249575" cy="927625"/>
                </a:xfrm>
                <a:custGeom>
                  <a:avLst/>
                  <a:gdLst/>
                  <a:ahLst/>
                  <a:cxnLst/>
                  <a:rect l="l" t="t" r="r" b="b"/>
                  <a:pathLst>
                    <a:path w="9983" h="37105" extrusionOk="0">
                      <a:moveTo>
                        <a:pt x="7488" y="0"/>
                      </a:moveTo>
                      <a:cubicBezTo>
                        <a:pt x="7415" y="0"/>
                        <a:pt x="7339" y="23"/>
                        <a:pt x="7262" y="76"/>
                      </a:cubicBezTo>
                      <a:cubicBezTo>
                        <a:pt x="6476" y="153"/>
                        <a:pt x="6151" y="996"/>
                        <a:pt x="6045" y="1743"/>
                      </a:cubicBezTo>
                      <a:cubicBezTo>
                        <a:pt x="5863" y="2979"/>
                        <a:pt x="5758" y="4426"/>
                        <a:pt x="5863" y="5738"/>
                      </a:cubicBezTo>
                      <a:cubicBezTo>
                        <a:pt x="5710" y="5585"/>
                        <a:pt x="5518" y="5480"/>
                        <a:pt x="5298" y="5432"/>
                      </a:cubicBezTo>
                      <a:cubicBezTo>
                        <a:pt x="5248" y="5425"/>
                        <a:pt x="5198" y="5421"/>
                        <a:pt x="5148" y="5421"/>
                      </a:cubicBezTo>
                      <a:cubicBezTo>
                        <a:pt x="4860" y="5421"/>
                        <a:pt x="4573" y="5537"/>
                        <a:pt x="4369" y="5757"/>
                      </a:cubicBezTo>
                      <a:cubicBezTo>
                        <a:pt x="4220" y="5469"/>
                        <a:pt x="3921" y="5293"/>
                        <a:pt x="3600" y="5293"/>
                      </a:cubicBezTo>
                      <a:cubicBezTo>
                        <a:pt x="3569" y="5293"/>
                        <a:pt x="3538" y="5294"/>
                        <a:pt x="3507" y="5298"/>
                      </a:cubicBezTo>
                      <a:cubicBezTo>
                        <a:pt x="3142" y="5365"/>
                        <a:pt x="2836" y="5604"/>
                        <a:pt x="2673" y="5930"/>
                      </a:cubicBezTo>
                      <a:cubicBezTo>
                        <a:pt x="2467" y="5660"/>
                        <a:pt x="2145" y="5511"/>
                        <a:pt x="1816" y="5511"/>
                      </a:cubicBezTo>
                      <a:cubicBezTo>
                        <a:pt x="1702" y="5511"/>
                        <a:pt x="1587" y="5529"/>
                        <a:pt x="1476" y="5566"/>
                      </a:cubicBezTo>
                      <a:cubicBezTo>
                        <a:pt x="556" y="5863"/>
                        <a:pt x="556" y="7022"/>
                        <a:pt x="489" y="7798"/>
                      </a:cubicBezTo>
                      <a:cubicBezTo>
                        <a:pt x="307" y="9705"/>
                        <a:pt x="0" y="13546"/>
                        <a:pt x="2338" y="14351"/>
                      </a:cubicBezTo>
                      <a:cubicBezTo>
                        <a:pt x="2002" y="18011"/>
                        <a:pt x="2002" y="21718"/>
                        <a:pt x="1878" y="25397"/>
                      </a:cubicBezTo>
                      <a:cubicBezTo>
                        <a:pt x="1753" y="29143"/>
                        <a:pt x="1629" y="32898"/>
                        <a:pt x="1523" y="36654"/>
                      </a:cubicBezTo>
                      <a:cubicBezTo>
                        <a:pt x="1523" y="36798"/>
                        <a:pt x="1514" y="36941"/>
                        <a:pt x="1504" y="37095"/>
                      </a:cubicBezTo>
                      <a:lnTo>
                        <a:pt x="1955" y="37095"/>
                      </a:lnTo>
                      <a:cubicBezTo>
                        <a:pt x="1955" y="36941"/>
                        <a:pt x="1964" y="36798"/>
                        <a:pt x="1964" y="36654"/>
                      </a:cubicBezTo>
                      <a:cubicBezTo>
                        <a:pt x="2079" y="32965"/>
                        <a:pt x="2194" y="29277"/>
                        <a:pt x="2328" y="25589"/>
                      </a:cubicBezTo>
                      <a:cubicBezTo>
                        <a:pt x="2453" y="21843"/>
                        <a:pt x="2740" y="18078"/>
                        <a:pt x="2683" y="14332"/>
                      </a:cubicBezTo>
                      <a:cubicBezTo>
                        <a:pt x="2654" y="14217"/>
                        <a:pt x="2587" y="14121"/>
                        <a:pt x="2510" y="14035"/>
                      </a:cubicBezTo>
                      <a:cubicBezTo>
                        <a:pt x="872" y="13498"/>
                        <a:pt x="834" y="11371"/>
                        <a:pt x="776" y="9934"/>
                      </a:cubicBezTo>
                      <a:cubicBezTo>
                        <a:pt x="757" y="9350"/>
                        <a:pt x="767" y="8766"/>
                        <a:pt x="805" y="8181"/>
                      </a:cubicBezTo>
                      <a:cubicBezTo>
                        <a:pt x="824" y="7856"/>
                        <a:pt x="853" y="7539"/>
                        <a:pt x="901" y="7214"/>
                      </a:cubicBezTo>
                      <a:lnTo>
                        <a:pt x="1006" y="6533"/>
                      </a:lnTo>
                      <a:cubicBezTo>
                        <a:pt x="1459" y="6209"/>
                        <a:pt x="1827" y="6048"/>
                        <a:pt x="2110" y="6048"/>
                      </a:cubicBezTo>
                      <a:cubicBezTo>
                        <a:pt x="2312" y="6048"/>
                        <a:pt x="2471" y="6130"/>
                        <a:pt x="2587" y="6294"/>
                      </a:cubicBezTo>
                      <a:cubicBezTo>
                        <a:pt x="2587" y="6342"/>
                        <a:pt x="2596" y="6390"/>
                        <a:pt x="2606" y="6438"/>
                      </a:cubicBezTo>
                      <a:cubicBezTo>
                        <a:pt x="2625" y="6495"/>
                        <a:pt x="2673" y="6543"/>
                        <a:pt x="2731" y="6562"/>
                      </a:cubicBezTo>
                      <a:cubicBezTo>
                        <a:pt x="2750" y="6578"/>
                        <a:pt x="2773" y="6585"/>
                        <a:pt x="2798" y="6585"/>
                      </a:cubicBezTo>
                      <a:cubicBezTo>
                        <a:pt x="2834" y="6585"/>
                        <a:pt x="2870" y="6568"/>
                        <a:pt x="2893" y="6533"/>
                      </a:cubicBezTo>
                      <a:cubicBezTo>
                        <a:pt x="2913" y="6524"/>
                        <a:pt x="2922" y="6505"/>
                        <a:pt x="2932" y="6476"/>
                      </a:cubicBezTo>
                      <a:cubicBezTo>
                        <a:pt x="3066" y="6217"/>
                        <a:pt x="3085" y="5911"/>
                        <a:pt x="3382" y="5757"/>
                      </a:cubicBezTo>
                      <a:cubicBezTo>
                        <a:pt x="3461" y="5719"/>
                        <a:pt x="3545" y="5701"/>
                        <a:pt x="3627" y="5701"/>
                      </a:cubicBezTo>
                      <a:cubicBezTo>
                        <a:pt x="3873" y="5701"/>
                        <a:pt x="4108" y="5861"/>
                        <a:pt x="4187" y="6112"/>
                      </a:cubicBezTo>
                      <a:lnTo>
                        <a:pt x="4187" y="6141"/>
                      </a:lnTo>
                      <a:cubicBezTo>
                        <a:pt x="4155" y="6266"/>
                        <a:pt x="4260" y="6359"/>
                        <a:pt x="4366" y="6359"/>
                      </a:cubicBezTo>
                      <a:cubicBezTo>
                        <a:pt x="4421" y="6359"/>
                        <a:pt x="4476" y="6334"/>
                        <a:pt x="4512" y="6275"/>
                      </a:cubicBezTo>
                      <a:cubicBezTo>
                        <a:pt x="4683" y="6015"/>
                        <a:pt x="4870" y="5763"/>
                        <a:pt x="5207" y="5763"/>
                      </a:cubicBezTo>
                      <a:cubicBezTo>
                        <a:pt x="5230" y="5763"/>
                        <a:pt x="5254" y="5765"/>
                        <a:pt x="5279" y="5767"/>
                      </a:cubicBezTo>
                      <a:cubicBezTo>
                        <a:pt x="5624" y="5805"/>
                        <a:pt x="5739" y="6083"/>
                        <a:pt x="5921" y="6323"/>
                      </a:cubicBezTo>
                      <a:cubicBezTo>
                        <a:pt x="5940" y="6418"/>
                        <a:pt x="5950" y="6514"/>
                        <a:pt x="5959" y="6600"/>
                      </a:cubicBezTo>
                      <a:cubicBezTo>
                        <a:pt x="5973" y="6639"/>
                        <a:pt x="6007" y="6658"/>
                        <a:pt x="6039" y="6658"/>
                      </a:cubicBezTo>
                      <a:cubicBezTo>
                        <a:pt x="6072" y="6658"/>
                        <a:pt x="6103" y="6639"/>
                        <a:pt x="6112" y="6600"/>
                      </a:cubicBezTo>
                      <a:cubicBezTo>
                        <a:pt x="6266" y="5671"/>
                        <a:pt x="6218" y="4704"/>
                        <a:pt x="6275" y="3755"/>
                      </a:cubicBezTo>
                      <a:cubicBezTo>
                        <a:pt x="6352" y="2682"/>
                        <a:pt x="6160" y="594"/>
                        <a:pt x="7530" y="345"/>
                      </a:cubicBezTo>
                      <a:cubicBezTo>
                        <a:pt x="7731" y="517"/>
                        <a:pt x="7875" y="747"/>
                        <a:pt x="7942" y="996"/>
                      </a:cubicBezTo>
                      <a:cubicBezTo>
                        <a:pt x="8009" y="1303"/>
                        <a:pt x="8038" y="1609"/>
                        <a:pt x="8028" y="1925"/>
                      </a:cubicBezTo>
                      <a:cubicBezTo>
                        <a:pt x="8038" y="2510"/>
                        <a:pt x="8048" y="3094"/>
                        <a:pt x="8048" y="3679"/>
                      </a:cubicBezTo>
                      <a:cubicBezTo>
                        <a:pt x="8048" y="4847"/>
                        <a:pt x="8000" y="6007"/>
                        <a:pt x="7971" y="7175"/>
                      </a:cubicBezTo>
                      <a:cubicBezTo>
                        <a:pt x="7971" y="7270"/>
                        <a:pt x="8036" y="7315"/>
                        <a:pt x="8105" y="7315"/>
                      </a:cubicBezTo>
                      <a:cubicBezTo>
                        <a:pt x="8175" y="7315"/>
                        <a:pt x="8249" y="7267"/>
                        <a:pt x="8258" y="7175"/>
                      </a:cubicBezTo>
                      <a:cubicBezTo>
                        <a:pt x="8287" y="6869"/>
                        <a:pt x="8325" y="6543"/>
                        <a:pt x="8354" y="6217"/>
                      </a:cubicBezTo>
                      <a:cubicBezTo>
                        <a:pt x="9705" y="7262"/>
                        <a:pt x="9303" y="8871"/>
                        <a:pt x="8871" y="10346"/>
                      </a:cubicBezTo>
                      <a:cubicBezTo>
                        <a:pt x="8507" y="11601"/>
                        <a:pt x="8009" y="12789"/>
                        <a:pt x="6936" y="13594"/>
                      </a:cubicBezTo>
                      <a:cubicBezTo>
                        <a:pt x="6850" y="13652"/>
                        <a:pt x="6831" y="13767"/>
                        <a:pt x="6869" y="13862"/>
                      </a:cubicBezTo>
                      <a:cubicBezTo>
                        <a:pt x="6371" y="17618"/>
                        <a:pt x="6419" y="21507"/>
                        <a:pt x="6256" y="25292"/>
                      </a:cubicBezTo>
                      <a:cubicBezTo>
                        <a:pt x="6093" y="28980"/>
                        <a:pt x="5969" y="32669"/>
                        <a:pt x="5873" y="36357"/>
                      </a:cubicBezTo>
                      <a:lnTo>
                        <a:pt x="5854" y="37104"/>
                      </a:lnTo>
                      <a:lnTo>
                        <a:pt x="6227" y="37104"/>
                      </a:lnTo>
                      <a:lnTo>
                        <a:pt x="6247" y="36357"/>
                      </a:lnTo>
                      <a:cubicBezTo>
                        <a:pt x="6352" y="32669"/>
                        <a:pt x="6476" y="28980"/>
                        <a:pt x="6630" y="25292"/>
                      </a:cubicBezTo>
                      <a:cubicBezTo>
                        <a:pt x="6793" y="21507"/>
                        <a:pt x="7243" y="17685"/>
                        <a:pt x="7205" y="13901"/>
                      </a:cubicBezTo>
                      <a:cubicBezTo>
                        <a:pt x="8546" y="12904"/>
                        <a:pt x="9063" y="11285"/>
                        <a:pt x="9465" y="9724"/>
                      </a:cubicBezTo>
                      <a:cubicBezTo>
                        <a:pt x="9772" y="8507"/>
                        <a:pt x="9983" y="6332"/>
                        <a:pt x="8383" y="5930"/>
                      </a:cubicBezTo>
                      <a:cubicBezTo>
                        <a:pt x="8527" y="4368"/>
                        <a:pt x="8603" y="2692"/>
                        <a:pt x="8345" y="1207"/>
                      </a:cubicBezTo>
                      <a:cubicBezTo>
                        <a:pt x="8279" y="861"/>
                        <a:pt x="7930" y="0"/>
                        <a:pt x="748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grpSp>
      <p:grpSp>
        <p:nvGrpSpPr>
          <p:cNvPr id="627" name="Google Shape;627;p29"/>
          <p:cNvGrpSpPr/>
          <p:nvPr/>
        </p:nvGrpSpPr>
        <p:grpSpPr>
          <a:xfrm>
            <a:off x="9737327" y="1869521"/>
            <a:ext cx="1285940" cy="1364785"/>
            <a:chOff x="2537100" y="4491050"/>
            <a:chExt cx="394025" cy="418150"/>
          </a:xfrm>
        </p:grpSpPr>
        <p:sp>
          <p:nvSpPr>
            <p:cNvPr id="628" name="Google Shape;628;p29"/>
            <p:cNvSpPr/>
            <p:nvPr/>
          </p:nvSpPr>
          <p:spPr>
            <a:xfrm>
              <a:off x="2537100" y="4702050"/>
              <a:ext cx="394025" cy="207150"/>
            </a:xfrm>
            <a:custGeom>
              <a:avLst/>
              <a:gdLst/>
              <a:ahLst/>
              <a:cxnLst/>
              <a:rect l="l" t="t" r="r" b="b"/>
              <a:pathLst>
                <a:path w="15761" h="8286" extrusionOk="0">
                  <a:moveTo>
                    <a:pt x="6842" y="426"/>
                  </a:moveTo>
                  <a:cubicBezTo>
                    <a:pt x="8467" y="426"/>
                    <a:pt x="9996" y="1531"/>
                    <a:pt x="10750" y="2951"/>
                  </a:cubicBezTo>
                  <a:cubicBezTo>
                    <a:pt x="10795" y="3021"/>
                    <a:pt x="10864" y="3057"/>
                    <a:pt x="10936" y="3057"/>
                  </a:cubicBezTo>
                  <a:cubicBezTo>
                    <a:pt x="10973" y="3057"/>
                    <a:pt x="11011" y="3048"/>
                    <a:pt x="11047" y="3028"/>
                  </a:cubicBezTo>
                  <a:cubicBezTo>
                    <a:pt x="11445" y="2843"/>
                    <a:pt x="11883" y="2754"/>
                    <a:pt x="12319" y="2754"/>
                  </a:cubicBezTo>
                  <a:cubicBezTo>
                    <a:pt x="13731" y="2754"/>
                    <a:pt x="15116" y="3686"/>
                    <a:pt x="15013" y="5289"/>
                  </a:cubicBezTo>
                  <a:cubicBezTo>
                    <a:pt x="14966" y="6161"/>
                    <a:pt x="14439" y="7061"/>
                    <a:pt x="13576" y="7368"/>
                  </a:cubicBezTo>
                  <a:cubicBezTo>
                    <a:pt x="13193" y="7496"/>
                    <a:pt x="12769" y="7534"/>
                    <a:pt x="12335" y="7534"/>
                  </a:cubicBezTo>
                  <a:cubicBezTo>
                    <a:pt x="11695" y="7534"/>
                    <a:pt x="11032" y="7450"/>
                    <a:pt x="10444" y="7445"/>
                  </a:cubicBezTo>
                  <a:cubicBezTo>
                    <a:pt x="10405" y="7444"/>
                    <a:pt x="10366" y="7444"/>
                    <a:pt x="10327" y="7444"/>
                  </a:cubicBezTo>
                  <a:cubicBezTo>
                    <a:pt x="8298" y="7444"/>
                    <a:pt x="6305" y="7686"/>
                    <a:pt x="4284" y="7799"/>
                  </a:cubicBezTo>
                  <a:cubicBezTo>
                    <a:pt x="3893" y="7817"/>
                    <a:pt x="3396" y="7864"/>
                    <a:pt x="2891" y="7864"/>
                  </a:cubicBezTo>
                  <a:cubicBezTo>
                    <a:pt x="2081" y="7864"/>
                    <a:pt x="1252" y="7744"/>
                    <a:pt x="816" y="7196"/>
                  </a:cubicBezTo>
                  <a:cubicBezTo>
                    <a:pt x="1" y="6170"/>
                    <a:pt x="898" y="5105"/>
                    <a:pt x="1914" y="5105"/>
                  </a:cubicBezTo>
                  <a:cubicBezTo>
                    <a:pt x="2237" y="5105"/>
                    <a:pt x="2571" y="5212"/>
                    <a:pt x="2866" y="5461"/>
                  </a:cubicBezTo>
                  <a:cubicBezTo>
                    <a:pt x="2840" y="5533"/>
                    <a:pt x="2902" y="5591"/>
                    <a:pt x="2963" y="5591"/>
                  </a:cubicBezTo>
                  <a:cubicBezTo>
                    <a:pt x="2991" y="5591"/>
                    <a:pt x="3020" y="5578"/>
                    <a:pt x="3038" y="5548"/>
                  </a:cubicBezTo>
                  <a:cubicBezTo>
                    <a:pt x="3105" y="5452"/>
                    <a:pt x="3201" y="5385"/>
                    <a:pt x="3297" y="5327"/>
                  </a:cubicBezTo>
                  <a:cubicBezTo>
                    <a:pt x="3402" y="5289"/>
                    <a:pt x="3508" y="5260"/>
                    <a:pt x="3613" y="5241"/>
                  </a:cubicBezTo>
                  <a:cubicBezTo>
                    <a:pt x="3747" y="5193"/>
                    <a:pt x="3728" y="4992"/>
                    <a:pt x="3584" y="4992"/>
                  </a:cubicBezTo>
                  <a:lnTo>
                    <a:pt x="3517" y="4992"/>
                  </a:lnTo>
                  <a:cubicBezTo>
                    <a:pt x="2885" y="3201"/>
                    <a:pt x="4006" y="1122"/>
                    <a:pt x="5826" y="576"/>
                  </a:cubicBezTo>
                  <a:cubicBezTo>
                    <a:pt x="6165" y="474"/>
                    <a:pt x="6506" y="426"/>
                    <a:pt x="6842" y="426"/>
                  </a:cubicBezTo>
                  <a:close/>
                  <a:moveTo>
                    <a:pt x="6837" y="1"/>
                  </a:moveTo>
                  <a:cubicBezTo>
                    <a:pt x="6388" y="1"/>
                    <a:pt x="5935" y="76"/>
                    <a:pt x="5491" y="240"/>
                  </a:cubicBezTo>
                  <a:lnTo>
                    <a:pt x="5443" y="259"/>
                  </a:lnTo>
                  <a:lnTo>
                    <a:pt x="5184" y="365"/>
                  </a:lnTo>
                  <a:cubicBezTo>
                    <a:pt x="3450" y="1189"/>
                    <a:pt x="2444" y="3306"/>
                    <a:pt x="3115" y="5136"/>
                  </a:cubicBezTo>
                  <a:cubicBezTo>
                    <a:pt x="3124" y="5145"/>
                    <a:pt x="3124" y="5155"/>
                    <a:pt x="3124" y="5155"/>
                  </a:cubicBezTo>
                  <a:cubicBezTo>
                    <a:pt x="3096" y="5184"/>
                    <a:pt x="3057" y="5212"/>
                    <a:pt x="3029" y="5241"/>
                  </a:cubicBezTo>
                  <a:cubicBezTo>
                    <a:pt x="2679" y="4882"/>
                    <a:pt x="2235" y="4719"/>
                    <a:pt x="1800" y="4719"/>
                  </a:cubicBezTo>
                  <a:cubicBezTo>
                    <a:pt x="922" y="4719"/>
                    <a:pt x="81" y="5382"/>
                    <a:pt x="126" y="6439"/>
                  </a:cubicBezTo>
                  <a:cubicBezTo>
                    <a:pt x="190" y="7979"/>
                    <a:pt x="1677" y="8285"/>
                    <a:pt x="3103" y="8285"/>
                  </a:cubicBezTo>
                  <a:cubicBezTo>
                    <a:pt x="3807" y="8285"/>
                    <a:pt x="4496" y="8211"/>
                    <a:pt x="4993" y="8173"/>
                  </a:cubicBezTo>
                  <a:cubicBezTo>
                    <a:pt x="6458" y="8067"/>
                    <a:pt x="7914" y="7924"/>
                    <a:pt x="9390" y="7885"/>
                  </a:cubicBezTo>
                  <a:cubicBezTo>
                    <a:pt x="9455" y="7884"/>
                    <a:pt x="9521" y="7883"/>
                    <a:pt x="9587" y="7883"/>
                  </a:cubicBezTo>
                  <a:cubicBezTo>
                    <a:pt x="10385" y="7883"/>
                    <a:pt x="11238" y="7981"/>
                    <a:pt x="12064" y="7981"/>
                  </a:cubicBezTo>
                  <a:cubicBezTo>
                    <a:pt x="12524" y="7981"/>
                    <a:pt x="12975" y="7951"/>
                    <a:pt x="13404" y="7857"/>
                  </a:cubicBezTo>
                  <a:cubicBezTo>
                    <a:pt x="14908" y="7521"/>
                    <a:pt x="15761" y="5835"/>
                    <a:pt x="15358" y="4389"/>
                  </a:cubicBezTo>
                  <a:cubicBezTo>
                    <a:pt x="14981" y="3016"/>
                    <a:pt x="13681" y="2330"/>
                    <a:pt x="12369" y="2330"/>
                  </a:cubicBezTo>
                  <a:cubicBezTo>
                    <a:pt x="11914" y="2330"/>
                    <a:pt x="11457" y="2412"/>
                    <a:pt x="11038" y="2578"/>
                  </a:cubicBezTo>
                  <a:cubicBezTo>
                    <a:pt x="10990" y="2492"/>
                    <a:pt x="10942" y="2415"/>
                    <a:pt x="10884" y="2338"/>
                  </a:cubicBezTo>
                  <a:cubicBezTo>
                    <a:pt x="10904" y="2223"/>
                    <a:pt x="10904" y="2108"/>
                    <a:pt x="10913" y="2003"/>
                  </a:cubicBezTo>
                  <a:lnTo>
                    <a:pt x="10635" y="1974"/>
                  </a:lnTo>
                  <a:cubicBezTo>
                    <a:pt x="9726" y="808"/>
                    <a:pt x="8305" y="1"/>
                    <a:pt x="6837"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29" name="Google Shape;629;p29"/>
            <p:cNvSpPr/>
            <p:nvPr/>
          </p:nvSpPr>
          <p:spPr>
            <a:xfrm>
              <a:off x="2537125" y="4712575"/>
              <a:ext cx="377875" cy="186025"/>
            </a:xfrm>
            <a:custGeom>
              <a:avLst/>
              <a:gdLst/>
              <a:ahLst/>
              <a:cxnLst/>
              <a:rect l="l" t="t" r="r" b="b"/>
              <a:pathLst>
                <a:path w="15115" h="7441" extrusionOk="0">
                  <a:moveTo>
                    <a:pt x="6854" y="1"/>
                  </a:moveTo>
                  <a:cubicBezTo>
                    <a:pt x="6513" y="1"/>
                    <a:pt x="6168" y="50"/>
                    <a:pt x="5825" y="155"/>
                  </a:cubicBezTo>
                  <a:cubicBezTo>
                    <a:pt x="4014" y="701"/>
                    <a:pt x="2893" y="2770"/>
                    <a:pt x="3526" y="4561"/>
                  </a:cubicBezTo>
                  <a:lnTo>
                    <a:pt x="3583" y="4561"/>
                  </a:lnTo>
                  <a:cubicBezTo>
                    <a:pt x="3727" y="4571"/>
                    <a:pt x="3756" y="4772"/>
                    <a:pt x="3622" y="4820"/>
                  </a:cubicBezTo>
                  <a:cubicBezTo>
                    <a:pt x="3507" y="4830"/>
                    <a:pt x="3401" y="4868"/>
                    <a:pt x="3305" y="4906"/>
                  </a:cubicBezTo>
                  <a:cubicBezTo>
                    <a:pt x="3200" y="4954"/>
                    <a:pt x="3114" y="5031"/>
                    <a:pt x="3047" y="5127"/>
                  </a:cubicBezTo>
                  <a:cubicBezTo>
                    <a:pt x="3026" y="5154"/>
                    <a:pt x="2997" y="5166"/>
                    <a:pt x="2968" y="5166"/>
                  </a:cubicBezTo>
                  <a:cubicBezTo>
                    <a:pt x="2907" y="5166"/>
                    <a:pt x="2848" y="5110"/>
                    <a:pt x="2874" y="5031"/>
                  </a:cubicBezTo>
                  <a:cubicBezTo>
                    <a:pt x="2579" y="4786"/>
                    <a:pt x="2245" y="4680"/>
                    <a:pt x="1924" y="4680"/>
                  </a:cubicBezTo>
                  <a:cubicBezTo>
                    <a:pt x="901" y="4680"/>
                    <a:pt x="0" y="5747"/>
                    <a:pt x="824" y="6775"/>
                  </a:cubicBezTo>
                  <a:cubicBezTo>
                    <a:pt x="1251" y="7318"/>
                    <a:pt x="2067" y="7441"/>
                    <a:pt x="2871" y="7441"/>
                  </a:cubicBezTo>
                  <a:cubicBezTo>
                    <a:pt x="3384" y="7441"/>
                    <a:pt x="3893" y="7391"/>
                    <a:pt x="4292" y="7369"/>
                  </a:cubicBezTo>
                  <a:cubicBezTo>
                    <a:pt x="6304" y="7265"/>
                    <a:pt x="8306" y="7023"/>
                    <a:pt x="10327" y="7023"/>
                  </a:cubicBezTo>
                  <a:cubicBezTo>
                    <a:pt x="10365" y="7023"/>
                    <a:pt x="10404" y="7023"/>
                    <a:pt x="10443" y="7024"/>
                  </a:cubicBezTo>
                  <a:cubicBezTo>
                    <a:pt x="11029" y="7029"/>
                    <a:pt x="11683" y="7111"/>
                    <a:pt x="12314" y="7111"/>
                  </a:cubicBezTo>
                  <a:cubicBezTo>
                    <a:pt x="12755" y="7111"/>
                    <a:pt x="13185" y="7071"/>
                    <a:pt x="13575" y="6937"/>
                  </a:cubicBezTo>
                  <a:cubicBezTo>
                    <a:pt x="14438" y="6640"/>
                    <a:pt x="14965" y="5740"/>
                    <a:pt x="15012" y="4868"/>
                  </a:cubicBezTo>
                  <a:cubicBezTo>
                    <a:pt x="15115" y="3265"/>
                    <a:pt x="13730" y="2333"/>
                    <a:pt x="12318" y="2333"/>
                  </a:cubicBezTo>
                  <a:cubicBezTo>
                    <a:pt x="11882" y="2333"/>
                    <a:pt x="11444" y="2422"/>
                    <a:pt x="11046" y="2607"/>
                  </a:cubicBezTo>
                  <a:cubicBezTo>
                    <a:pt x="11012" y="2626"/>
                    <a:pt x="10977" y="2634"/>
                    <a:pt x="10942" y="2634"/>
                  </a:cubicBezTo>
                  <a:cubicBezTo>
                    <a:pt x="10868" y="2634"/>
                    <a:pt x="10798" y="2596"/>
                    <a:pt x="10759" y="2530"/>
                  </a:cubicBezTo>
                  <a:cubicBezTo>
                    <a:pt x="10007" y="1105"/>
                    <a:pt x="8476" y="1"/>
                    <a:pt x="6854" y="1"/>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630" name="Google Shape;630;p29"/>
            <p:cNvSpPr/>
            <p:nvPr/>
          </p:nvSpPr>
          <p:spPr>
            <a:xfrm>
              <a:off x="2592925" y="4491050"/>
              <a:ext cx="285525" cy="261075"/>
            </a:xfrm>
            <a:custGeom>
              <a:avLst/>
              <a:gdLst/>
              <a:ahLst/>
              <a:cxnLst/>
              <a:rect l="l" t="t" r="r" b="b"/>
              <a:pathLst>
                <a:path w="11421" h="10443" extrusionOk="0">
                  <a:moveTo>
                    <a:pt x="5888" y="0"/>
                  </a:moveTo>
                  <a:cubicBezTo>
                    <a:pt x="5813" y="0"/>
                    <a:pt x="5740" y="38"/>
                    <a:pt x="5701" y="106"/>
                  </a:cubicBezTo>
                  <a:cubicBezTo>
                    <a:pt x="3947" y="2501"/>
                    <a:pt x="2079" y="4810"/>
                    <a:pt x="125" y="7032"/>
                  </a:cubicBezTo>
                  <a:cubicBezTo>
                    <a:pt x="0" y="7167"/>
                    <a:pt x="87" y="7387"/>
                    <a:pt x="269" y="7396"/>
                  </a:cubicBezTo>
                  <a:cubicBezTo>
                    <a:pt x="1093" y="7377"/>
                    <a:pt x="1916" y="7339"/>
                    <a:pt x="2740" y="7301"/>
                  </a:cubicBezTo>
                  <a:lnTo>
                    <a:pt x="2740" y="7301"/>
                  </a:lnTo>
                  <a:cubicBezTo>
                    <a:pt x="2673" y="7808"/>
                    <a:pt x="2760" y="8326"/>
                    <a:pt x="2961" y="8805"/>
                  </a:cubicBezTo>
                  <a:lnTo>
                    <a:pt x="3219" y="8699"/>
                  </a:lnTo>
                  <a:cubicBezTo>
                    <a:pt x="3162" y="8450"/>
                    <a:pt x="3124" y="8201"/>
                    <a:pt x="3104" y="7943"/>
                  </a:cubicBezTo>
                  <a:cubicBezTo>
                    <a:pt x="3085" y="7693"/>
                    <a:pt x="3124" y="7454"/>
                    <a:pt x="3133" y="7214"/>
                  </a:cubicBezTo>
                  <a:cubicBezTo>
                    <a:pt x="3143" y="7157"/>
                    <a:pt x="3104" y="7090"/>
                    <a:pt x="3047" y="7061"/>
                  </a:cubicBezTo>
                  <a:cubicBezTo>
                    <a:pt x="3028" y="6994"/>
                    <a:pt x="2961" y="6956"/>
                    <a:pt x="2894" y="6956"/>
                  </a:cubicBezTo>
                  <a:cubicBezTo>
                    <a:pt x="2534" y="6951"/>
                    <a:pt x="2175" y="6949"/>
                    <a:pt x="1816" y="6949"/>
                  </a:cubicBezTo>
                  <a:cubicBezTo>
                    <a:pt x="1457" y="6949"/>
                    <a:pt x="1097" y="6951"/>
                    <a:pt x="738" y="6956"/>
                  </a:cubicBezTo>
                  <a:cubicBezTo>
                    <a:pt x="2549" y="4896"/>
                    <a:pt x="4264" y="2760"/>
                    <a:pt x="5892" y="547"/>
                  </a:cubicBezTo>
                  <a:cubicBezTo>
                    <a:pt x="7626" y="2491"/>
                    <a:pt x="9236" y="4532"/>
                    <a:pt x="10740" y="6659"/>
                  </a:cubicBezTo>
                  <a:cubicBezTo>
                    <a:pt x="10041" y="6659"/>
                    <a:pt x="9351" y="6620"/>
                    <a:pt x="8651" y="6573"/>
                  </a:cubicBezTo>
                  <a:cubicBezTo>
                    <a:pt x="8646" y="6572"/>
                    <a:pt x="8642" y="6572"/>
                    <a:pt x="8637" y="6572"/>
                  </a:cubicBezTo>
                  <a:cubicBezTo>
                    <a:pt x="8476" y="6572"/>
                    <a:pt x="8432" y="6729"/>
                    <a:pt x="8479" y="6850"/>
                  </a:cubicBezTo>
                  <a:cubicBezTo>
                    <a:pt x="8460" y="6879"/>
                    <a:pt x="8450" y="6908"/>
                    <a:pt x="8441" y="6946"/>
                  </a:cubicBezTo>
                  <a:cubicBezTo>
                    <a:pt x="8402" y="8096"/>
                    <a:pt x="8374" y="9265"/>
                    <a:pt x="8402" y="10414"/>
                  </a:cubicBezTo>
                  <a:lnTo>
                    <a:pt x="8680" y="10443"/>
                  </a:lnTo>
                  <a:cubicBezTo>
                    <a:pt x="8776" y="9303"/>
                    <a:pt x="8824" y="8144"/>
                    <a:pt x="8843" y="7004"/>
                  </a:cubicBezTo>
                  <a:cubicBezTo>
                    <a:pt x="9414" y="7061"/>
                    <a:pt x="9984" y="7091"/>
                    <a:pt x="10559" y="7091"/>
                  </a:cubicBezTo>
                  <a:cubicBezTo>
                    <a:pt x="10756" y="7091"/>
                    <a:pt x="10954" y="7088"/>
                    <a:pt x="11152" y="7080"/>
                  </a:cubicBezTo>
                  <a:cubicBezTo>
                    <a:pt x="11315" y="7080"/>
                    <a:pt x="11420" y="6898"/>
                    <a:pt x="11334" y="6764"/>
                  </a:cubicBezTo>
                  <a:cubicBezTo>
                    <a:pt x="9715" y="4417"/>
                    <a:pt x="7942" y="2175"/>
                    <a:pt x="6036" y="58"/>
                  </a:cubicBezTo>
                  <a:cubicBezTo>
                    <a:pt x="5993" y="19"/>
                    <a:pt x="5940" y="0"/>
                    <a:pt x="588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
        <p:nvSpPr>
          <p:cNvPr id="631" name="Google Shape;631;p29"/>
          <p:cNvSpPr/>
          <p:nvPr/>
        </p:nvSpPr>
        <p:spPr>
          <a:xfrm>
            <a:off x="5551096" y="658823"/>
            <a:ext cx="1091183" cy="694272"/>
          </a:xfrm>
          <a:custGeom>
            <a:avLst/>
            <a:gdLst/>
            <a:ahLst/>
            <a:cxnLst/>
            <a:rect l="l" t="t" r="r" b="b"/>
            <a:pathLst>
              <a:path w="12846" h="8174" extrusionOk="0">
                <a:moveTo>
                  <a:pt x="12195" y="0"/>
                </a:moveTo>
                <a:cubicBezTo>
                  <a:pt x="12144" y="0"/>
                  <a:pt x="12091" y="16"/>
                  <a:pt x="12038" y="50"/>
                </a:cubicBezTo>
                <a:cubicBezTo>
                  <a:pt x="12029" y="60"/>
                  <a:pt x="12010" y="69"/>
                  <a:pt x="11990" y="79"/>
                </a:cubicBezTo>
                <a:cubicBezTo>
                  <a:pt x="11914" y="89"/>
                  <a:pt x="11847" y="127"/>
                  <a:pt x="11808" y="194"/>
                </a:cubicBezTo>
                <a:cubicBezTo>
                  <a:pt x="11339" y="462"/>
                  <a:pt x="10850" y="702"/>
                  <a:pt x="10352" y="912"/>
                </a:cubicBezTo>
                <a:cubicBezTo>
                  <a:pt x="10175" y="987"/>
                  <a:pt x="10252" y="1296"/>
                  <a:pt x="10441" y="1296"/>
                </a:cubicBezTo>
                <a:cubicBezTo>
                  <a:pt x="10446" y="1296"/>
                  <a:pt x="10452" y="1296"/>
                  <a:pt x="10458" y="1296"/>
                </a:cubicBezTo>
                <a:cubicBezTo>
                  <a:pt x="10755" y="1257"/>
                  <a:pt x="11052" y="1190"/>
                  <a:pt x="11339" y="1085"/>
                </a:cubicBezTo>
                <a:lnTo>
                  <a:pt x="11339" y="1085"/>
                </a:lnTo>
                <a:cubicBezTo>
                  <a:pt x="10237" y="3145"/>
                  <a:pt x="9001" y="5128"/>
                  <a:pt x="7631" y="7015"/>
                </a:cubicBezTo>
                <a:cubicBezTo>
                  <a:pt x="7018" y="6115"/>
                  <a:pt x="6443" y="5195"/>
                  <a:pt x="5888" y="4256"/>
                </a:cubicBezTo>
                <a:cubicBezTo>
                  <a:pt x="5837" y="4165"/>
                  <a:pt x="5722" y="4108"/>
                  <a:pt x="5612" y="4108"/>
                </a:cubicBezTo>
                <a:cubicBezTo>
                  <a:pt x="5535" y="4108"/>
                  <a:pt x="5460" y="4136"/>
                  <a:pt x="5409" y="4199"/>
                </a:cubicBezTo>
                <a:cubicBezTo>
                  <a:pt x="4623" y="5176"/>
                  <a:pt x="3895" y="6191"/>
                  <a:pt x="3224" y="7245"/>
                </a:cubicBezTo>
                <a:cubicBezTo>
                  <a:pt x="2841" y="6316"/>
                  <a:pt x="2458" y="5377"/>
                  <a:pt x="2056" y="4448"/>
                </a:cubicBezTo>
                <a:cubicBezTo>
                  <a:pt x="2016" y="4355"/>
                  <a:pt x="1934" y="4317"/>
                  <a:pt x="1847" y="4317"/>
                </a:cubicBezTo>
                <a:cubicBezTo>
                  <a:pt x="1744" y="4317"/>
                  <a:pt x="1634" y="4370"/>
                  <a:pt x="1577" y="4448"/>
                </a:cubicBezTo>
                <a:cubicBezTo>
                  <a:pt x="992" y="5319"/>
                  <a:pt x="475" y="6249"/>
                  <a:pt x="53" y="7207"/>
                </a:cubicBezTo>
                <a:cubicBezTo>
                  <a:pt x="0" y="7326"/>
                  <a:pt x="98" y="7436"/>
                  <a:pt x="195" y="7436"/>
                </a:cubicBezTo>
                <a:cubicBezTo>
                  <a:pt x="239" y="7436"/>
                  <a:pt x="282" y="7413"/>
                  <a:pt x="312" y="7360"/>
                </a:cubicBezTo>
                <a:cubicBezTo>
                  <a:pt x="743" y="6594"/>
                  <a:pt x="1222" y="5856"/>
                  <a:pt x="1749" y="5147"/>
                </a:cubicBezTo>
                <a:cubicBezTo>
                  <a:pt x="2123" y="6086"/>
                  <a:pt x="2506" y="7025"/>
                  <a:pt x="2880" y="7964"/>
                </a:cubicBezTo>
                <a:cubicBezTo>
                  <a:pt x="2934" y="8095"/>
                  <a:pt x="3058" y="8173"/>
                  <a:pt x="3181" y="8173"/>
                </a:cubicBezTo>
                <a:cubicBezTo>
                  <a:pt x="3273" y="8173"/>
                  <a:pt x="3364" y="8129"/>
                  <a:pt x="3426" y="8031"/>
                </a:cubicBezTo>
                <a:cubicBezTo>
                  <a:pt x="4087" y="6958"/>
                  <a:pt x="4815" y="5933"/>
                  <a:pt x="5591" y="4936"/>
                </a:cubicBezTo>
                <a:cubicBezTo>
                  <a:pt x="6156" y="5875"/>
                  <a:pt x="6740" y="6795"/>
                  <a:pt x="7363" y="7705"/>
                </a:cubicBezTo>
                <a:cubicBezTo>
                  <a:pt x="7425" y="7801"/>
                  <a:pt x="7528" y="7849"/>
                  <a:pt x="7631" y="7849"/>
                </a:cubicBezTo>
                <a:cubicBezTo>
                  <a:pt x="7734" y="7849"/>
                  <a:pt x="7837" y="7801"/>
                  <a:pt x="7900" y="7705"/>
                </a:cubicBezTo>
                <a:cubicBezTo>
                  <a:pt x="9423" y="5636"/>
                  <a:pt x="10793" y="3461"/>
                  <a:pt x="11990" y="1190"/>
                </a:cubicBezTo>
                <a:cubicBezTo>
                  <a:pt x="12038" y="1535"/>
                  <a:pt x="12105" y="1870"/>
                  <a:pt x="12182" y="2206"/>
                </a:cubicBezTo>
                <a:cubicBezTo>
                  <a:pt x="12224" y="2370"/>
                  <a:pt x="12342" y="2440"/>
                  <a:pt x="12464" y="2440"/>
                </a:cubicBezTo>
                <a:cubicBezTo>
                  <a:pt x="12649" y="2440"/>
                  <a:pt x="12845" y="2279"/>
                  <a:pt x="12805" y="2043"/>
                </a:cubicBezTo>
                <a:cubicBezTo>
                  <a:pt x="12709" y="1468"/>
                  <a:pt x="12584" y="893"/>
                  <a:pt x="12508" y="318"/>
                </a:cubicBezTo>
                <a:cubicBezTo>
                  <a:pt x="12486" y="151"/>
                  <a:pt x="12354" y="0"/>
                  <a:pt x="1219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32" name="Google Shape;632;p29"/>
          <p:cNvSpPr/>
          <p:nvPr/>
        </p:nvSpPr>
        <p:spPr>
          <a:xfrm>
            <a:off x="1735127" y="1715234"/>
            <a:ext cx="338600" cy="426900"/>
          </a:xfrm>
          <a:custGeom>
            <a:avLst/>
            <a:gdLst/>
            <a:ahLst/>
            <a:cxnLst/>
            <a:rect l="l" t="t" r="r" b="b"/>
            <a:pathLst>
              <a:path w="10158" h="12807" extrusionOk="0">
                <a:moveTo>
                  <a:pt x="6327" y="8203"/>
                </a:moveTo>
                <a:cubicBezTo>
                  <a:pt x="6500" y="8203"/>
                  <a:pt x="6676" y="8219"/>
                  <a:pt x="6855" y="8251"/>
                </a:cubicBezTo>
                <a:cubicBezTo>
                  <a:pt x="8305" y="9563"/>
                  <a:pt x="8357" y="10615"/>
                  <a:pt x="7011" y="11392"/>
                </a:cubicBezTo>
                <a:cubicBezTo>
                  <a:pt x="6738" y="11580"/>
                  <a:pt x="6447" y="11659"/>
                  <a:pt x="6158" y="11659"/>
                </a:cubicBezTo>
                <a:cubicBezTo>
                  <a:pt x="5679" y="11659"/>
                  <a:pt x="5209" y="11442"/>
                  <a:pt x="4853" y="11151"/>
                </a:cubicBezTo>
                <a:cubicBezTo>
                  <a:pt x="4284" y="10667"/>
                  <a:pt x="4076" y="9856"/>
                  <a:pt x="3990" y="9114"/>
                </a:cubicBezTo>
                <a:cubicBezTo>
                  <a:pt x="4692" y="8569"/>
                  <a:pt x="5478" y="8203"/>
                  <a:pt x="6327" y="8203"/>
                </a:cubicBezTo>
                <a:close/>
                <a:moveTo>
                  <a:pt x="8752" y="0"/>
                </a:moveTo>
                <a:cubicBezTo>
                  <a:pt x="6136" y="0"/>
                  <a:pt x="4395" y="2240"/>
                  <a:pt x="3438" y="4609"/>
                </a:cubicBezTo>
                <a:cubicBezTo>
                  <a:pt x="2920" y="5886"/>
                  <a:pt x="2661" y="7267"/>
                  <a:pt x="2678" y="8648"/>
                </a:cubicBezTo>
                <a:cubicBezTo>
                  <a:pt x="1522" y="9666"/>
                  <a:pt x="590" y="10840"/>
                  <a:pt x="193" y="11634"/>
                </a:cubicBezTo>
                <a:cubicBezTo>
                  <a:pt x="0" y="12032"/>
                  <a:pt x="334" y="12488"/>
                  <a:pt x="695" y="12488"/>
                </a:cubicBezTo>
                <a:cubicBezTo>
                  <a:pt x="819" y="12488"/>
                  <a:pt x="946" y="12435"/>
                  <a:pt x="1056" y="12307"/>
                </a:cubicBezTo>
                <a:cubicBezTo>
                  <a:pt x="1574" y="11651"/>
                  <a:pt x="2195" y="10840"/>
                  <a:pt x="2886" y="10115"/>
                </a:cubicBezTo>
                <a:cubicBezTo>
                  <a:pt x="3127" y="11012"/>
                  <a:pt x="3576" y="11789"/>
                  <a:pt x="4353" y="12290"/>
                </a:cubicBezTo>
                <a:cubicBezTo>
                  <a:pt x="4901" y="12648"/>
                  <a:pt x="5487" y="12806"/>
                  <a:pt x="6055" y="12806"/>
                </a:cubicBezTo>
                <a:cubicBezTo>
                  <a:pt x="8225" y="12806"/>
                  <a:pt x="10157" y="10507"/>
                  <a:pt x="8926" y="8251"/>
                </a:cubicBezTo>
                <a:cubicBezTo>
                  <a:pt x="8336" y="7167"/>
                  <a:pt x="7521" y="6740"/>
                  <a:pt x="6621" y="6740"/>
                </a:cubicBezTo>
                <a:cubicBezTo>
                  <a:pt x="5758" y="6740"/>
                  <a:pt x="4817" y="7133"/>
                  <a:pt x="3921" y="7716"/>
                </a:cubicBezTo>
                <a:cubicBezTo>
                  <a:pt x="4076" y="4523"/>
                  <a:pt x="6079" y="760"/>
                  <a:pt x="9496" y="708"/>
                </a:cubicBezTo>
                <a:cubicBezTo>
                  <a:pt x="9841" y="691"/>
                  <a:pt x="9927" y="139"/>
                  <a:pt x="9565" y="70"/>
                </a:cubicBezTo>
                <a:cubicBezTo>
                  <a:pt x="9285" y="23"/>
                  <a:pt x="9014" y="0"/>
                  <a:pt x="8752" y="0"/>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grpSp>
        <p:nvGrpSpPr>
          <p:cNvPr id="19" name="Google Shape;796;p33">
            <a:extLst>
              <a:ext uri="{FF2B5EF4-FFF2-40B4-BE49-F238E27FC236}">
                <a16:creationId xmlns:a16="http://schemas.microsoft.com/office/drawing/2014/main" id="{D60D0999-4C76-41A4-8296-77842928A721}"/>
              </a:ext>
            </a:extLst>
          </p:cNvPr>
          <p:cNvGrpSpPr/>
          <p:nvPr/>
        </p:nvGrpSpPr>
        <p:grpSpPr>
          <a:xfrm>
            <a:off x="2113562" y="1670275"/>
            <a:ext cx="564001" cy="657484"/>
            <a:chOff x="4478800" y="4423725"/>
            <a:chExt cx="375300" cy="463975"/>
          </a:xfrm>
        </p:grpSpPr>
        <p:sp>
          <p:nvSpPr>
            <p:cNvPr id="20" name="Google Shape;797;p33">
              <a:extLst>
                <a:ext uri="{FF2B5EF4-FFF2-40B4-BE49-F238E27FC236}">
                  <a16:creationId xmlns:a16="http://schemas.microsoft.com/office/drawing/2014/main" id="{CC9426B9-3F8E-4DC6-9D09-3327766B7373}"/>
                </a:ext>
              </a:extLst>
            </p:cNvPr>
            <p:cNvSpPr/>
            <p:nvPr/>
          </p:nvSpPr>
          <p:spPr>
            <a:xfrm>
              <a:off x="4813275" y="4548400"/>
              <a:ext cx="40825" cy="15325"/>
            </a:xfrm>
            <a:custGeom>
              <a:avLst/>
              <a:gdLst/>
              <a:ahLst/>
              <a:cxnLst/>
              <a:rect l="l" t="t" r="r" b="b"/>
              <a:pathLst>
                <a:path w="1633" h="613" extrusionOk="0">
                  <a:moveTo>
                    <a:pt x="1412" y="0"/>
                  </a:moveTo>
                  <a:cubicBezTo>
                    <a:pt x="1380" y="0"/>
                    <a:pt x="1348" y="10"/>
                    <a:pt x="1318" y="34"/>
                  </a:cubicBezTo>
                  <a:cubicBezTo>
                    <a:pt x="1053" y="253"/>
                    <a:pt x="718" y="369"/>
                    <a:pt x="381" y="369"/>
                  </a:cubicBezTo>
                  <a:cubicBezTo>
                    <a:pt x="303" y="369"/>
                    <a:pt x="226" y="363"/>
                    <a:pt x="149" y="351"/>
                  </a:cubicBezTo>
                  <a:cubicBezTo>
                    <a:pt x="143" y="350"/>
                    <a:pt x="138" y="349"/>
                    <a:pt x="133" y="349"/>
                  </a:cubicBezTo>
                  <a:cubicBezTo>
                    <a:pt x="22" y="349"/>
                    <a:pt x="1" y="543"/>
                    <a:pt x="120" y="571"/>
                  </a:cubicBezTo>
                  <a:cubicBezTo>
                    <a:pt x="240" y="599"/>
                    <a:pt x="361" y="613"/>
                    <a:pt x="483" y="613"/>
                  </a:cubicBezTo>
                  <a:cubicBezTo>
                    <a:pt x="858" y="613"/>
                    <a:pt x="1229" y="482"/>
                    <a:pt x="1519" y="236"/>
                  </a:cubicBezTo>
                  <a:cubicBezTo>
                    <a:pt x="1632" y="145"/>
                    <a:pt x="1530" y="0"/>
                    <a:pt x="141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1" name="Google Shape;798;p33">
              <a:extLst>
                <a:ext uri="{FF2B5EF4-FFF2-40B4-BE49-F238E27FC236}">
                  <a16:creationId xmlns:a16="http://schemas.microsoft.com/office/drawing/2014/main" id="{C5057C75-B8CB-4F98-9C48-10C52A0147AB}"/>
                </a:ext>
              </a:extLst>
            </p:cNvPr>
            <p:cNvSpPr/>
            <p:nvPr/>
          </p:nvSpPr>
          <p:spPr>
            <a:xfrm>
              <a:off x="4804525" y="4619675"/>
              <a:ext cx="37975" cy="10350"/>
            </a:xfrm>
            <a:custGeom>
              <a:avLst/>
              <a:gdLst/>
              <a:ahLst/>
              <a:cxnLst/>
              <a:rect l="l" t="t" r="r" b="b"/>
              <a:pathLst>
                <a:path w="1519" h="414" extrusionOk="0">
                  <a:moveTo>
                    <a:pt x="144" y="0"/>
                  </a:moveTo>
                  <a:cubicBezTo>
                    <a:pt x="29" y="0"/>
                    <a:pt x="1" y="173"/>
                    <a:pt x="116" y="201"/>
                  </a:cubicBezTo>
                  <a:cubicBezTo>
                    <a:pt x="518" y="297"/>
                    <a:pt x="920" y="355"/>
                    <a:pt x="1323" y="412"/>
                  </a:cubicBezTo>
                  <a:cubicBezTo>
                    <a:pt x="1328" y="413"/>
                    <a:pt x="1334" y="413"/>
                    <a:pt x="1339" y="413"/>
                  </a:cubicBezTo>
                  <a:cubicBezTo>
                    <a:pt x="1488" y="413"/>
                    <a:pt x="1518" y="162"/>
                    <a:pt x="1361" y="134"/>
                  </a:cubicBezTo>
                  <a:cubicBezTo>
                    <a:pt x="959" y="77"/>
                    <a:pt x="556" y="19"/>
                    <a:pt x="14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2" name="Google Shape;799;p33">
              <a:extLst>
                <a:ext uri="{FF2B5EF4-FFF2-40B4-BE49-F238E27FC236}">
                  <a16:creationId xmlns:a16="http://schemas.microsoft.com/office/drawing/2014/main" id="{6802E914-CC97-42CA-8EDD-FE12AB9C933E}"/>
                </a:ext>
              </a:extLst>
            </p:cNvPr>
            <p:cNvSpPr/>
            <p:nvPr/>
          </p:nvSpPr>
          <p:spPr>
            <a:xfrm>
              <a:off x="4789375" y="4487325"/>
              <a:ext cx="28375" cy="22725"/>
            </a:xfrm>
            <a:custGeom>
              <a:avLst/>
              <a:gdLst/>
              <a:ahLst/>
              <a:cxnLst/>
              <a:rect l="l" t="t" r="r" b="b"/>
              <a:pathLst>
                <a:path w="1135" h="909" extrusionOk="0">
                  <a:moveTo>
                    <a:pt x="916" y="0"/>
                  </a:moveTo>
                  <a:cubicBezTo>
                    <a:pt x="886" y="0"/>
                    <a:pt x="855" y="10"/>
                    <a:pt x="827" y="35"/>
                  </a:cubicBezTo>
                  <a:cubicBezTo>
                    <a:pt x="578" y="264"/>
                    <a:pt x="329" y="494"/>
                    <a:pt x="70" y="734"/>
                  </a:cubicBezTo>
                  <a:cubicBezTo>
                    <a:pt x="0" y="796"/>
                    <a:pt x="62" y="908"/>
                    <a:pt x="134" y="908"/>
                  </a:cubicBezTo>
                  <a:cubicBezTo>
                    <a:pt x="151" y="908"/>
                    <a:pt x="169" y="902"/>
                    <a:pt x="185" y="887"/>
                  </a:cubicBezTo>
                  <a:cubicBezTo>
                    <a:pt x="472" y="676"/>
                    <a:pt x="750" y="456"/>
                    <a:pt x="1028" y="236"/>
                  </a:cubicBezTo>
                  <a:cubicBezTo>
                    <a:pt x="1134" y="145"/>
                    <a:pt x="1031" y="0"/>
                    <a:pt x="91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3" name="Google Shape;800;p33">
              <a:extLst>
                <a:ext uri="{FF2B5EF4-FFF2-40B4-BE49-F238E27FC236}">
                  <a16:creationId xmlns:a16="http://schemas.microsoft.com/office/drawing/2014/main" id="{339ED5E3-65D0-458F-B109-1E54B1B74CAA}"/>
                </a:ext>
              </a:extLst>
            </p:cNvPr>
            <p:cNvSpPr/>
            <p:nvPr/>
          </p:nvSpPr>
          <p:spPr>
            <a:xfrm>
              <a:off x="4762275" y="4690275"/>
              <a:ext cx="22875" cy="12100"/>
            </a:xfrm>
            <a:custGeom>
              <a:avLst/>
              <a:gdLst/>
              <a:ahLst/>
              <a:cxnLst/>
              <a:rect l="l" t="t" r="r" b="b"/>
              <a:pathLst>
                <a:path w="915" h="484" extrusionOk="0">
                  <a:moveTo>
                    <a:pt x="119" y="0"/>
                  </a:moveTo>
                  <a:cubicBezTo>
                    <a:pt x="37" y="0"/>
                    <a:pt x="0" y="111"/>
                    <a:pt x="71" y="156"/>
                  </a:cubicBezTo>
                  <a:cubicBezTo>
                    <a:pt x="273" y="271"/>
                    <a:pt x="483" y="376"/>
                    <a:pt x="685" y="472"/>
                  </a:cubicBezTo>
                  <a:cubicBezTo>
                    <a:pt x="704" y="480"/>
                    <a:pt x="722" y="484"/>
                    <a:pt x="739" y="484"/>
                  </a:cubicBezTo>
                  <a:cubicBezTo>
                    <a:pt x="858" y="484"/>
                    <a:pt x="915" y="300"/>
                    <a:pt x="780" y="242"/>
                  </a:cubicBezTo>
                  <a:cubicBezTo>
                    <a:pt x="570" y="156"/>
                    <a:pt x="359" y="69"/>
                    <a:pt x="139" y="2"/>
                  </a:cubicBezTo>
                  <a:cubicBezTo>
                    <a:pt x="132" y="1"/>
                    <a:pt x="125" y="0"/>
                    <a:pt x="119"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4" name="Google Shape;801;p33">
              <a:extLst>
                <a:ext uri="{FF2B5EF4-FFF2-40B4-BE49-F238E27FC236}">
                  <a16:creationId xmlns:a16="http://schemas.microsoft.com/office/drawing/2014/main" id="{CF7A7021-0018-4FFE-A164-E01D0E1484CE}"/>
                </a:ext>
              </a:extLst>
            </p:cNvPr>
            <p:cNvSpPr/>
            <p:nvPr/>
          </p:nvSpPr>
          <p:spPr>
            <a:xfrm>
              <a:off x="4550900" y="4491750"/>
              <a:ext cx="232825" cy="395950"/>
            </a:xfrm>
            <a:custGeom>
              <a:avLst/>
              <a:gdLst/>
              <a:ahLst/>
              <a:cxnLst/>
              <a:rect l="l" t="t" r="r" b="b"/>
              <a:pathLst>
                <a:path w="9313" h="15838" extrusionOk="0">
                  <a:moveTo>
                    <a:pt x="4924" y="432"/>
                  </a:moveTo>
                  <a:cubicBezTo>
                    <a:pt x="5992" y="432"/>
                    <a:pt x="7083" y="811"/>
                    <a:pt x="7837" y="1592"/>
                  </a:cubicBezTo>
                  <a:cubicBezTo>
                    <a:pt x="8756" y="2550"/>
                    <a:pt x="8910" y="4111"/>
                    <a:pt x="8699" y="5376"/>
                  </a:cubicBezTo>
                  <a:cubicBezTo>
                    <a:pt x="8498" y="6573"/>
                    <a:pt x="7281" y="7100"/>
                    <a:pt x="6764" y="8173"/>
                  </a:cubicBezTo>
                  <a:cubicBezTo>
                    <a:pt x="6409" y="8901"/>
                    <a:pt x="6285" y="9725"/>
                    <a:pt x="6428" y="10530"/>
                  </a:cubicBezTo>
                  <a:cubicBezTo>
                    <a:pt x="6093" y="10741"/>
                    <a:pt x="5729" y="10894"/>
                    <a:pt x="5355" y="11009"/>
                  </a:cubicBezTo>
                  <a:lnTo>
                    <a:pt x="5078" y="11028"/>
                  </a:lnTo>
                  <a:lnTo>
                    <a:pt x="5078" y="11066"/>
                  </a:lnTo>
                  <a:cubicBezTo>
                    <a:pt x="4769" y="11138"/>
                    <a:pt x="4450" y="11172"/>
                    <a:pt x="4131" y="11172"/>
                  </a:cubicBezTo>
                  <a:cubicBezTo>
                    <a:pt x="3934" y="11172"/>
                    <a:pt x="3738" y="11159"/>
                    <a:pt x="3545" y="11134"/>
                  </a:cubicBezTo>
                  <a:lnTo>
                    <a:pt x="3286" y="11086"/>
                  </a:lnTo>
                  <a:cubicBezTo>
                    <a:pt x="2970" y="11028"/>
                    <a:pt x="2663" y="10942"/>
                    <a:pt x="2357" y="10827"/>
                  </a:cubicBezTo>
                  <a:cubicBezTo>
                    <a:pt x="2491" y="9955"/>
                    <a:pt x="2587" y="9064"/>
                    <a:pt x="2251" y="8221"/>
                  </a:cubicBezTo>
                  <a:cubicBezTo>
                    <a:pt x="1878" y="7292"/>
                    <a:pt x="1083" y="6583"/>
                    <a:pt x="786" y="5615"/>
                  </a:cubicBezTo>
                  <a:cubicBezTo>
                    <a:pt x="0" y="3029"/>
                    <a:pt x="2060" y="605"/>
                    <a:pt x="4627" y="442"/>
                  </a:cubicBezTo>
                  <a:cubicBezTo>
                    <a:pt x="4726" y="435"/>
                    <a:pt x="4825" y="432"/>
                    <a:pt x="4924" y="432"/>
                  </a:cubicBezTo>
                  <a:close/>
                  <a:moveTo>
                    <a:pt x="2041" y="10798"/>
                  </a:moveTo>
                  <a:cubicBezTo>
                    <a:pt x="2041" y="10875"/>
                    <a:pt x="2031" y="10942"/>
                    <a:pt x="2021" y="11009"/>
                  </a:cubicBezTo>
                  <a:cubicBezTo>
                    <a:pt x="2015" y="11105"/>
                    <a:pt x="2101" y="11162"/>
                    <a:pt x="2182" y="11162"/>
                  </a:cubicBezTo>
                  <a:cubicBezTo>
                    <a:pt x="2214" y="11162"/>
                    <a:pt x="2246" y="11153"/>
                    <a:pt x="2271" y="11134"/>
                  </a:cubicBezTo>
                  <a:cubicBezTo>
                    <a:pt x="2884" y="11453"/>
                    <a:pt x="3546" y="11605"/>
                    <a:pt x="4208" y="11605"/>
                  </a:cubicBezTo>
                  <a:cubicBezTo>
                    <a:pt x="5054" y="11605"/>
                    <a:pt x="5901" y="11356"/>
                    <a:pt x="6649" y="10894"/>
                  </a:cubicBezTo>
                  <a:lnTo>
                    <a:pt x="6649" y="10894"/>
                  </a:lnTo>
                  <a:cubicBezTo>
                    <a:pt x="7386" y="11517"/>
                    <a:pt x="6486" y="12283"/>
                    <a:pt x="5873" y="12446"/>
                  </a:cubicBezTo>
                  <a:cubicBezTo>
                    <a:pt x="5346" y="12571"/>
                    <a:pt x="4800" y="12628"/>
                    <a:pt x="4254" y="12638"/>
                  </a:cubicBezTo>
                  <a:cubicBezTo>
                    <a:pt x="4101" y="12651"/>
                    <a:pt x="3948" y="12658"/>
                    <a:pt x="3796" y="12658"/>
                  </a:cubicBezTo>
                  <a:cubicBezTo>
                    <a:pt x="3518" y="12658"/>
                    <a:pt x="3242" y="12636"/>
                    <a:pt x="2970" y="12599"/>
                  </a:cubicBezTo>
                  <a:cubicBezTo>
                    <a:pt x="2194" y="12456"/>
                    <a:pt x="1140" y="11478"/>
                    <a:pt x="2041" y="10798"/>
                  </a:cubicBezTo>
                  <a:close/>
                  <a:moveTo>
                    <a:pt x="6745" y="12475"/>
                  </a:moveTo>
                  <a:lnTo>
                    <a:pt x="6745" y="12475"/>
                  </a:lnTo>
                  <a:cubicBezTo>
                    <a:pt x="7204" y="13921"/>
                    <a:pt x="5461" y="14276"/>
                    <a:pt x="4369" y="14305"/>
                  </a:cubicBezTo>
                  <a:lnTo>
                    <a:pt x="4359" y="14305"/>
                  </a:lnTo>
                  <a:cubicBezTo>
                    <a:pt x="4251" y="14311"/>
                    <a:pt x="4143" y="14314"/>
                    <a:pt x="4035" y="14314"/>
                  </a:cubicBezTo>
                  <a:cubicBezTo>
                    <a:pt x="3624" y="14314"/>
                    <a:pt x="3211" y="14269"/>
                    <a:pt x="2817" y="14170"/>
                  </a:cubicBezTo>
                  <a:cubicBezTo>
                    <a:pt x="2136" y="13979"/>
                    <a:pt x="1265" y="13299"/>
                    <a:pt x="1830" y="12504"/>
                  </a:cubicBezTo>
                  <a:lnTo>
                    <a:pt x="1830" y="12504"/>
                  </a:lnTo>
                  <a:cubicBezTo>
                    <a:pt x="2328" y="12935"/>
                    <a:pt x="3104" y="13030"/>
                    <a:pt x="3756" y="13030"/>
                  </a:cubicBezTo>
                  <a:cubicBezTo>
                    <a:pt x="3833" y="13030"/>
                    <a:pt x="3914" y="13031"/>
                    <a:pt x="3998" y="13031"/>
                  </a:cubicBezTo>
                  <a:cubicBezTo>
                    <a:pt x="4857" y="13031"/>
                    <a:pt x="6047" y="13007"/>
                    <a:pt x="6745" y="12475"/>
                  </a:cubicBezTo>
                  <a:close/>
                  <a:moveTo>
                    <a:pt x="6237" y="14257"/>
                  </a:moveTo>
                  <a:cubicBezTo>
                    <a:pt x="5728" y="15019"/>
                    <a:pt x="4928" y="15450"/>
                    <a:pt x="4148" y="15450"/>
                  </a:cubicBezTo>
                  <a:cubicBezTo>
                    <a:pt x="3458" y="15450"/>
                    <a:pt x="2783" y="15113"/>
                    <a:pt x="2338" y="14372"/>
                  </a:cubicBezTo>
                  <a:lnTo>
                    <a:pt x="2338" y="14372"/>
                  </a:lnTo>
                  <a:cubicBezTo>
                    <a:pt x="2807" y="14573"/>
                    <a:pt x="3363" y="14640"/>
                    <a:pt x="3842" y="14659"/>
                  </a:cubicBezTo>
                  <a:cubicBezTo>
                    <a:pt x="3914" y="14662"/>
                    <a:pt x="3985" y="14663"/>
                    <a:pt x="4057" y="14663"/>
                  </a:cubicBezTo>
                  <a:cubicBezTo>
                    <a:pt x="4799" y="14663"/>
                    <a:pt x="5538" y="14527"/>
                    <a:pt x="6237" y="14257"/>
                  </a:cubicBezTo>
                  <a:close/>
                  <a:moveTo>
                    <a:pt x="4950" y="1"/>
                  </a:moveTo>
                  <a:cubicBezTo>
                    <a:pt x="4846" y="1"/>
                    <a:pt x="4742" y="4"/>
                    <a:pt x="4637" y="11"/>
                  </a:cubicBezTo>
                  <a:cubicBezTo>
                    <a:pt x="2501" y="135"/>
                    <a:pt x="613" y="1620"/>
                    <a:pt x="259" y="3776"/>
                  </a:cubicBezTo>
                  <a:cubicBezTo>
                    <a:pt x="86" y="4811"/>
                    <a:pt x="307" y="5864"/>
                    <a:pt x="862" y="6746"/>
                  </a:cubicBezTo>
                  <a:cubicBezTo>
                    <a:pt x="1226" y="7359"/>
                    <a:pt x="1705" y="7905"/>
                    <a:pt x="1935" y="8585"/>
                  </a:cubicBezTo>
                  <a:cubicBezTo>
                    <a:pt x="2146" y="9217"/>
                    <a:pt x="2136" y="9879"/>
                    <a:pt x="2079" y="10530"/>
                  </a:cubicBezTo>
                  <a:cubicBezTo>
                    <a:pt x="1447" y="10712"/>
                    <a:pt x="1198" y="11392"/>
                    <a:pt x="1456" y="11986"/>
                  </a:cubicBezTo>
                  <a:cubicBezTo>
                    <a:pt x="1504" y="12111"/>
                    <a:pt x="1581" y="12216"/>
                    <a:pt x="1657" y="12321"/>
                  </a:cubicBezTo>
                  <a:cubicBezTo>
                    <a:pt x="1303" y="12714"/>
                    <a:pt x="1255" y="13289"/>
                    <a:pt x="1552" y="13730"/>
                  </a:cubicBezTo>
                  <a:cubicBezTo>
                    <a:pt x="1686" y="13941"/>
                    <a:pt x="1859" y="14113"/>
                    <a:pt x="2069" y="14228"/>
                  </a:cubicBezTo>
                  <a:cubicBezTo>
                    <a:pt x="2290" y="15196"/>
                    <a:pt x="3229" y="15837"/>
                    <a:pt x="4206" y="15837"/>
                  </a:cubicBezTo>
                  <a:cubicBezTo>
                    <a:pt x="4213" y="15838"/>
                    <a:pt x="4219" y="15838"/>
                    <a:pt x="4226" y="15838"/>
                  </a:cubicBezTo>
                  <a:cubicBezTo>
                    <a:pt x="5338" y="15838"/>
                    <a:pt x="6278" y="15065"/>
                    <a:pt x="6735" y="14094"/>
                  </a:cubicBezTo>
                  <a:cubicBezTo>
                    <a:pt x="6745" y="14056"/>
                    <a:pt x="6754" y="14008"/>
                    <a:pt x="6745" y="13969"/>
                  </a:cubicBezTo>
                  <a:cubicBezTo>
                    <a:pt x="7281" y="13586"/>
                    <a:pt x="7521" y="13021"/>
                    <a:pt x="7032" y="12216"/>
                  </a:cubicBezTo>
                  <a:cubicBezTo>
                    <a:pt x="7415" y="11728"/>
                    <a:pt x="7415" y="11009"/>
                    <a:pt x="6907" y="10616"/>
                  </a:cubicBezTo>
                  <a:cubicBezTo>
                    <a:pt x="6888" y="10597"/>
                    <a:pt x="6860" y="10587"/>
                    <a:pt x="6831" y="10578"/>
                  </a:cubicBezTo>
                  <a:cubicBezTo>
                    <a:pt x="6831" y="10568"/>
                    <a:pt x="6831" y="10559"/>
                    <a:pt x="6831" y="10549"/>
                  </a:cubicBezTo>
                  <a:cubicBezTo>
                    <a:pt x="6764" y="9744"/>
                    <a:pt x="6831" y="8959"/>
                    <a:pt x="7195" y="8259"/>
                  </a:cubicBezTo>
                  <a:cubicBezTo>
                    <a:pt x="7568" y="7560"/>
                    <a:pt x="8201" y="7206"/>
                    <a:pt x="8670" y="6602"/>
                  </a:cubicBezTo>
                  <a:cubicBezTo>
                    <a:pt x="9312" y="5778"/>
                    <a:pt x="9264" y="4542"/>
                    <a:pt x="9149" y="3556"/>
                  </a:cubicBezTo>
                  <a:cubicBezTo>
                    <a:pt x="8884" y="1374"/>
                    <a:pt x="7054" y="1"/>
                    <a:pt x="495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5" name="Google Shape;802;p33">
              <a:extLst>
                <a:ext uri="{FF2B5EF4-FFF2-40B4-BE49-F238E27FC236}">
                  <a16:creationId xmlns:a16="http://schemas.microsoft.com/office/drawing/2014/main" id="{5A1CAC4C-BCC9-416B-A665-652908CA7F09}"/>
                </a:ext>
              </a:extLst>
            </p:cNvPr>
            <p:cNvSpPr/>
            <p:nvPr/>
          </p:nvSpPr>
          <p:spPr>
            <a:xfrm>
              <a:off x="4550650" y="4502550"/>
              <a:ext cx="223000" cy="266350"/>
            </a:xfrm>
            <a:custGeom>
              <a:avLst/>
              <a:gdLst/>
              <a:ahLst/>
              <a:cxnLst/>
              <a:rect l="l" t="t" r="r" b="b"/>
              <a:pathLst>
                <a:path w="8920" h="10654" extrusionOk="0">
                  <a:moveTo>
                    <a:pt x="4926" y="0"/>
                  </a:moveTo>
                  <a:cubicBezTo>
                    <a:pt x="4827" y="0"/>
                    <a:pt x="4727" y="3"/>
                    <a:pt x="4628" y="10"/>
                  </a:cubicBezTo>
                  <a:cubicBezTo>
                    <a:pt x="2060" y="173"/>
                    <a:pt x="0" y="2597"/>
                    <a:pt x="786" y="5174"/>
                  </a:cubicBezTo>
                  <a:cubicBezTo>
                    <a:pt x="1083" y="6151"/>
                    <a:pt x="1869" y="6850"/>
                    <a:pt x="2242" y="7789"/>
                  </a:cubicBezTo>
                  <a:cubicBezTo>
                    <a:pt x="2597" y="8632"/>
                    <a:pt x="2491" y="9514"/>
                    <a:pt x="2357" y="10395"/>
                  </a:cubicBezTo>
                  <a:cubicBezTo>
                    <a:pt x="2654" y="10510"/>
                    <a:pt x="2970" y="10596"/>
                    <a:pt x="3287" y="10654"/>
                  </a:cubicBezTo>
                  <a:cubicBezTo>
                    <a:pt x="3210" y="8718"/>
                    <a:pt x="2894" y="6783"/>
                    <a:pt x="2348" y="4915"/>
                  </a:cubicBezTo>
                  <a:cubicBezTo>
                    <a:pt x="2233" y="4992"/>
                    <a:pt x="2099" y="5068"/>
                    <a:pt x="1993" y="5145"/>
                  </a:cubicBezTo>
                  <a:cubicBezTo>
                    <a:pt x="1974" y="5156"/>
                    <a:pt x="1955" y="5161"/>
                    <a:pt x="1937" y="5161"/>
                  </a:cubicBezTo>
                  <a:cubicBezTo>
                    <a:pt x="1843" y="5161"/>
                    <a:pt x="1769" y="5035"/>
                    <a:pt x="1849" y="4963"/>
                  </a:cubicBezTo>
                  <a:cubicBezTo>
                    <a:pt x="1984" y="4848"/>
                    <a:pt x="2118" y="4752"/>
                    <a:pt x="2261" y="4656"/>
                  </a:cubicBezTo>
                  <a:cubicBezTo>
                    <a:pt x="2194" y="4446"/>
                    <a:pt x="2137" y="4244"/>
                    <a:pt x="2060" y="4014"/>
                  </a:cubicBezTo>
                  <a:cubicBezTo>
                    <a:pt x="2014" y="3882"/>
                    <a:pt x="2116" y="3802"/>
                    <a:pt x="2224" y="3802"/>
                  </a:cubicBezTo>
                  <a:cubicBezTo>
                    <a:pt x="2296" y="3802"/>
                    <a:pt x="2371" y="3838"/>
                    <a:pt x="2405" y="3919"/>
                  </a:cubicBezTo>
                  <a:cubicBezTo>
                    <a:pt x="2472" y="4091"/>
                    <a:pt x="2539" y="4273"/>
                    <a:pt x="2606" y="4446"/>
                  </a:cubicBezTo>
                  <a:cubicBezTo>
                    <a:pt x="3057" y="4206"/>
                    <a:pt x="3536" y="4053"/>
                    <a:pt x="4043" y="3986"/>
                  </a:cubicBezTo>
                  <a:cubicBezTo>
                    <a:pt x="4355" y="3941"/>
                    <a:pt x="4670" y="3919"/>
                    <a:pt x="4986" y="3919"/>
                  </a:cubicBezTo>
                  <a:cubicBezTo>
                    <a:pt x="5350" y="3919"/>
                    <a:pt x="5715" y="3948"/>
                    <a:pt x="6074" y="4005"/>
                  </a:cubicBezTo>
                  <a:cubicBezTo>
                    <a:pt x="6237" y="3622"/>
                    <a:pt x="6419" y="3258"/>
                    <a:pt x="6611" y="2894"/>
                  </a:cubicBezTo>
                  <a:cubicBezTo>
                    <a:pt x="6650" y="2828"/>
                    <a:pt x="6706" y="2800"/>
                    <a:pt x="6763" y="2800"/>
                  </a:cubicBezTo>
                  <a:cubicBezTo>
                    <a:pt x="6887" y="2800"/>
                    <a:pt x="7009" y="2934"/>
                    <a:pt x="6937" y="3085"/>
                  </a:cubicBezTo>
                  <a:cubicBezTo>
                    <a:pt x="6774" y="3430"/>
                    <a:pt x="6630" y="3775"/>
                    <a:pt x="6496" y="4120"/>
                  </a:cubicBezTo>
                  <a:cubicBezTo>
                    <a:pt x="6688" y="4187"/>
                    <a:pt x="6860" y="4302"/>
                    <a:pt x="7004" y="4465"/>
                  </a:cubicBezTo>
                  <a:cubicBezTo>
                    <a:pt x="6893" y="4324"/>
                    <a:pt x="6999" y="4144"/>
                    <a:pt x="7137" y="4144"/>
                  </a:cubicBezTo>
                  <a:cubicBezTo>
                    <a:pt x="7177" y="4144"/>
                    <a:pt x="7221" y="4159"/>
                    <a:pt x="7262" y="4197"/>
                  </a:cubicBezTo>
                  <a:lnTo>
                    <a:pt x="7320" y="4254"/>
                  </a:lnTo>
                  <a:cubicBezTo>
                    <a:pt x="7368" y="4302"/>
                    <a:pt x="7387" y="4379"/>
                    <a:pt x="7368" y="4436"/>
                  </a:cubicBezTo>
                  <a:cubicBezTo>
                    <a:pt x="7358" y="4465"/>
                    <a:pt x="7349" y="4493"/>
                    <a:pt x="7339" y="4532"/>
                  </a:cubicBezTo>
                  <a:cubicBezTo>
                    <a:pt x="7310" y="4608"/>
                    <a:pt x="7234" y="4666"/>
                    <a:pt x="7147" y="4676"/>
                  </a:cubicBezTo>
                  <a:cubicBezTo>
                    <a:pt x="6870" y="4666"/>
                    <a:pt x="6592" y="4628"/>
                    <a:pt x="6323" y="4561"/>
                  </a:cubicBezTo>
                  <a:cubicBezTo>
                    <a:pt x="5624" y="6486"/>
                    <a:pt x="5298" y="8527"/>
                    <a:pt x="5346" y="10567"/>
                  </a:cubicBezTo>
                  <a:cubicBezTo>
                    <a:pt x="5729" y="10462"/>
                    <a:pt x="6084" y="10309"/>
                    <a:pt x="6429" y="10098"/>
                  </a:cubicBezTo>
                  <a:cubicBezTo>
                    <a:pt x="6285" y="9293"/>
                    <a:pt x="6410" y="8469"/>
                    <a:pt x="6764" y="7732"/>
                  </a:cubicBezTo>
                  <a:cubicBezTo>
                    <a:pt x="7281" y="6668"/>
                    <a:pt x="8508" y="6141"/>
                    <a:pt x="8699" y="4944"/>
                  </a:cubicBezTo>
                  <a:cubicBezTo>
                    <a:pt x="8920" y="3670"/>
                    <a:pt x="8766" y="2118"/>
                    <a:pt x="7837" y="1160"/>
                  </a:cubicBezTo>
                  <a:cubicBezTo>
                    <a:pt x="7092" y="379"/>
                    <a:pt x="6002" y="0"/>
                    <a:pt x="4926" y="0"/>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26" name="Google Shape;803;p33">
              <a:extLst>
                <a:ext uri="{FF2B5EF4-FFF2-40B4-BE49-F238E27FC236}">
                  <a16:creationId xmlns:a16="http://schemas.microsoft.com/office/drawing/2014/main" id="{9E60335A-1DBE-41B7-95A2-1FA8D0676D4A}"/>
                </a:ext>
              </a:extLst>
            </p:cNvPr>
            <p:cNvSpPr/>
            <p:nvPr/>
          </p:nvSpPr>
          <p:spPr>
            <a:xfrm>
              <a:off x="4731200" y="4446625"/>
              <a:ext cx="27350" cy="29100"/>
            </a:xfrm>
            <a:custGeom>
              <a:avLst/>
              <a:gdLst/>
              <a:ahLst/>
              <a:cxnLst/>
              <a:rect l="l" t="t" r="r" b="b"/>
              <a:pathLst>
                <a:path w="1094" h="1164" extrusionOk="0">
                  <a:moveTo>
                    <a:pt x="900" y="1"/>
                  </a:moveTo>
                  <a:cubicBezTo>
                    <a:pt x="857" y="1"/>
                    <a:pt x="814" y="22"/>
                    <a:pt x="788" y="72"/>
                  </a:cubicBezTo>
                  <a:cubicBezTo>
                    <a:pt x="625" y="417"/>
                    <a:pt x="385" y="724"/>
                    <a:pt x="88" y="963"/>
                  </a:cubicBezTo>
                  <a:cubicBezTo>
                    <a:pt x="1" y="1027"/>
                    <a:pt x="85" y="1164"/>
                    <a:pt x="177" y="1164"/>
                  </a:cubicBezTo>
                  <a:cubicBezTo>
                    <a:pt x="195" y="1164"/>
                    <a:pt x="214" y="1158"/>
                    <a:pt x="232" y="1145"/>
                  </a:cubicBezTo>
                  <a:cubicBezTo>
                    <a:pt x="567" y="896"/>
                    <a:pt x="835" y="580"/>
                    <a:pt x="1027" y="216"/>
                  </a:cubicBezTo>
                  <a:cubicBezTo>
                    <a:pt x="1093" y="104"/>
                    <a:pt x="995" y="1"/>
                    <a:pt x="90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7" name="Google Shape;804;p33">
              <a:extLst>
                <a:ext uri="{FF2B5EF4-FFF2-40B4-BE49-F238E27FC236}">
                  <a16:creationId xmlns:a16="http://schemas.microsoft.com/office/drawing/2014/main" id="{34C8514A-55C7-4572-9BAD-8D11DC9E4069}"/>
                </a:ext>
              </a:extLst>
            </p:cNvPr>
            <p:cNvSpPr/>
            <p:nvPr/>
          </p:nvSpPr>
          <p:spPr>
            <a:xfrm>
              <a:off x="4595375" y="4572550"/>
              <a:ext cx="140200" cy="197550"/>
            </a:xfrm>
            <a:custGeom>
              <a:avLst/>
              <a:gdLst/>
              <a:ahLst/>
              <a:cxnLst/>
              <a:rect l="l" t="t" r="r" b="b"/>
              <a:pathLst>
                <a:path w="5608" h="7902" extrusionOk="0">
                  <a:moveTo>
                    <a:pt x="4996" y="0"/>
                  </a:moveTo>
                  <a:cubicBezTo>
                    <a:pt x="4941" y="0"/>
                    <a:pt x="4887" y="28"/>
                    <a:pt x="4851" y="94"/>
                  </a:cubicBezTo>
                  <a:cubicBezTo>
                    <a:pt x="4649" y="458"/>
                    <a:pt x="4477" y="831"/>
                    <a:pt x="4314" y="1205"/>
                  </a:cubicBezTo>
                  <a:cubicBezTo>
                    <a:pt x="3950" y="1148"/>
                    <a:pt x="3585" y="1119"/>
                    <a:pt x="3221" y="1119"/>
                  </a:cubicBezTo>
                  <a:cubicBezTo>
                    <a:pt x="2905" y="1119"/>
                    <a:pt x="2589" y="1141"/>
                    <a:pt x="2274" y="1186"/>
                  </a:cubicBezTo>
                  <a:cubicBezTo>
                    <a:pt x="1775" y="1253"/>
                    <a:pt x="1287" y="1406"/>
                    <a:pt x="836" y="1646"/>
                  </a:cubicBezTo>
                  <a:cubicBezTo>
                    <a:pt x="769" y="1473"/>
                    <a:pt x="702" y="1301"/>
                    <a:pt x="635" y="1119"/>
                  </a:cubicBezTo>
                  <a:cubicBezTo>
                    <a:pt x="601" y="1039"/>
                    <a:pt x="530" y="1005"/>
                    <a:pt x="461" y="1005"/>
                  </a:cubicBezTo>
                  <a:cubicBezTo>
                    <a:pt x="353" y="1005"/>
                    <a:pt x="250" y="1087"/>
                    <a:pt x="290" y="1214"/>
                  </a:cubicBezTo>
                  <a:cubicBezTo>
                    <a:pt x="367" y="1435"/>
                    <a:pt x="434" y="1646"/>
                    <a:pt x="501" y="1856"/>
                  </a:cubicBezTo>
                  <a:cubicBezTo>
                    <a:pt x="348" y="1952"/>
                    <a:pt x="214" y="2048"/>
                    <a:pt x="80" y="2163"/>
                  </a:cubicBezTo>
                  <a:cubicBezTo>
                    <a:pt x="1" y="2234"/>
                    <a:pt x="65" y="2364"/>
                    <a:pt x="160" y="2364"/>
                  </a:cubicBezTo>
                  <a:cubicBezTo>
                    <a:pt x="180" y="2364"/>
                    <a:pt x="202" y="2358"/>
                    <a:pt x="223" y="2345"/>
                  </a:cubicBezTo>
                  <a:cubicBezTo>
                    <a:pt x="338" y="2259"/>
                    <a:pt x="463" y="2192"/>
                    <a:pt x="578" y="2125"/>
                  </a:cubicBezTo>
                  <a:cubicBezTo>
                    <a:pt x="1124" y="3983"/>
                    <a:pt x="1440" y="5918"/>
                    <a:pt x="1517" y="7854"/>
                  </a:cubicBezTo>
                  <a:lnTo>
                    <a:pt x="1766" y="7902"/>
                  </a:lnTo>
                  <a:cubicBezTo>
                    <a:pt x="1766" y="7892"/>
                    <a:pt x="1766" y="7882"/>
                    <a:pt x="1766" y="7882"/>
                  </a:cubicBezTo>
                  <a:cubicBezTo>
                    <a:pt x="1881" y="5861"/>
                    <a:pt x="1593" y="3839"/>
                    <a:pt x="932" y="1933"/>
                  </a:cubicBezTo>
                  <a:cubicBezTo>
                    <a:pt x="1527" y="1654"/>
                    <a:pt x="2186" y="1501"/>
                    <a:pt x="2846" y="1501"/>
                  </a:cubicBezTo>
                  <a:cubicBezTo>
                    <a:pt x="2866" y="1501"/>
                    <a:pt x="2886" y="1502"/>
                    <a:pt x="2906" y="1502"/>
                  </a:cubicBezTo>
                  <a:cubicBezTo>
                    <a:pt x="3318" y="1511"/>
                    <a:pt x="3720" y="1569"/>
                    <a:pt x="4113" y="1674"/>
                  </a:cubicBezTo>
                  <a:cubicBezTo>
                    <a:pt x="3366" y="3619"/>
                    <a:pt x="3088" y="5717"/>
                    <a:pt x="3299" y="7796"/>
                  </a:cubicBezTo>
                  <a:lnTo>
                    <a:pt x="3567" y="7777"/>
                  </a:lnTo>
                  <a:cubicBezTo>
                    <a:pt x="3509" y="5727"/>
                    <a:pt x="3845" y="3686"/>
                    <a:pt x="4544" y="1770"/>
                  </a:cubicBezTo>
                  <a:cubicBezTo>
                    <a:pt x="4812" y="1828"/>
                    <a:pt x="5090" y="1866"/>
                    <a:pt x="5368" y="1876"/>
                  </a:cubicBezTo>
                  <a:cubicBezTo>
                    <a:pt x="5454" y="1866"/>
                    <a:pt x="5531" y="1808"/>
                    <a:pt x="5550" y="1732"/>
                  </a:cubicBezTo>
                  <a:cubicBezTo>
                    <a:pt x="5560" y="1703"/>
                    <a:pt x="5579" y="1674"/>
                    <a:pt x="5588" y="1646"/>
                  </a:cubicBezTo>
                  <a:cubicBezTo>
                    <a:pt x="5607" y="1579"/>
                    <a:pt x="5588" y="1502"/>
                    <a:pt x="5540" y="1454"/>
                  </a:cubicBezTo>
                  <a:lnTo>
                    <a:pt x="5492" y="1406"/>
                  </a:lnTo>
                  <a:cubicBezTo>
                    <a:pt x="5449" y="1365"/>
                    <a:pt x="5404" y="1348"/>
                    <a:pt x="5362" y="1348"/>
                  </a:cubicBezTo>
                  <a:cubicBezTo>
                    <a:pt x="5226" y="1348"/>
                    <a:pt x="5124" y="1526"/>
                    <a:pt x="5234" y="1665"/>
                  </a:cubicBezTo>
                  <a:cubicBezTo>
                    <a:pt x="5100" y="1502"/>
                    <a:pt x="4918" y="1387"/>
                    <a:pt x="4726" y="1320"/>
                  </a:cubicBezTo>
                  <a:cubicBezTo>
                    <a:pt x="4860" y="975"/>
                    <a:pt x="5004" y="630"/>
                    <a:pt x="5167" y="285"/>
                  </a:cubicBezTo>
                  <a:cubicBezTo>
                    <a:pt x="5239" y="134"/>
                    <a:pt x="5117" y="0"/>
                    <a:pt x="499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8" name="Google Shape;805;p33">
              <a:extLst>
                <a:ext uri="{FF2B5EF4-FFF2-40B4-BE49-F238E27FC236}">
                  <a16:creationId xmlns:a16="http://schemas.microsoft.com/office/drawing/2014/main" id="{A9B82B13-714D-4FB5-929A-858F9233B4B9}"/>
                </a:ext>
              </a:extLst>
            </p:cNvPr>
            <p:cNvSpPr/>
            <p:nvPr/>
          </p:nvSpPr>
          <p:spPr>
            <a:xfrm>
              <a:off x="4669925" y="4423725"/>
              <a:ext cx="13850" cy="31625"/>
            </a:xfrm>
            <a:custGeom>
              <a:avLst/>
              <a:gdLst/>
              <a:ahLst/>
              <a:cxnLst/>
              <a:rect l="l" t="t" r="r" b="b"/>
              <a:pathLst>
                <a:path w="554" h="1265" extrusionOk="0">
                  <a:moveTo>
                    <a:pt x="354" y="1"/>
                  </a:moveTo>
                  <a:cubicBezTo>
                    <a:pt x="306" y="1"/>
                    <a:pt x="259" y="21"/>
                    <a:pt x="230" y="68"/>
                  </a:cubicBezTo>
                  <a:cubicBezTo>
                    <a:pt x="58" y="413"/>
                    <a:pt x="0" y="797"/>
                    <a:pt x="68" y="1180"/>
                  </a:cubicBezTo>
                  <a:cubicBezTo>
                    <a:pt x="76" y="1238"/>
                    <a:pt x="121" y="1264"/>
                    <a:pt x="169" y="1264"/>
                  </a:cubicBezTo>
                  <a:cubicBezTo>
                    <a:pt x="231" y="1264"/>
                    <a:pt x="297" y="1221"/>
                    <a:pt x="297" y="1151"/>
                  </a:cubicBezTo>
                  <a:cubicBezTo>
                    <a:pt x="297" y="816"/>
                    <a:pt x="364" y="490"/>
                    <a:pt x="508" y="193"/>
                  </a:cubicBezTo>
                  <a:cubicBezTo>
                    <a:pt x="553" y="84"/>
                    <a:pt x="452" y="1"/>
                    <a:pt x="35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9" name="Google Shape;806;p33">
              <a:extLst>
                <a:ext uri="{FF2B5EF4-FFF2-40B4-BE49-F238E27FC236}">
                  <a16:creationId xmlns:a16="http://schemas.microsoft.com/office/drawing/2014/main" id="{5EA24213-956B-4E03-B441-4952D81E277A}"/>
                </a:ext>
              </a:extLst>
            </p:cNvPr>
            <p:cNvSpPr/>
            <p:nvPr/>
          </p:nvSpPr>
          <p:spPr>
            <a:xfrm>
              <a:off x="4618200" y="4610075"/>
              <a:ext cx="79525" cy="161000"/>
            </a:xfrm>
            <a:custGeom>
              <a:avLst/>
              <a:gdLst/>
              <a:ahLst/>
              <a:cxnLst/>
              <a:rect l="l" t="t" r="r" b="b"/>
              <a:pathLst>
                <a:path w="3181" h="6440" extrusionOk="0">
                  <a:moveTo>
                    <a:pt x="1922" y="0"/>
                  </a:moveTo>
                  <a:cubicBezTo>
                    <a:pt x="1254" y="0"/>
                    <a:pt x="604" y="153"/>
                    <a:pt x="0" y="432"/>
                  </a:cubicBezTo>
                  <a:cubicBezTo>
                    <a:pt x="661" y="2338"/>
                    <a:pt x="949" y="4360"/>
                    <a:pt x="843" y="6381"/>
                  </a:cubicBezTo>
                  <a:cubicBezTo>
                    <a:pt x="843" y="6381"/>
                    <a:pt x="843" y="6391"/>
                    <a:pt x="843" y="6401"/>
                  </a:cubicBezTo>
                  <a:cubicBezTo>
                    <a:pt x="1037" y="6426"/>
                    <a:pt x="1233" y="6439"/>
                    <a:pt x="1430" y="6439"/>
                  </a:cubicBezTo>
                  <a:cubicBezTo>
                    <a:pt x="1749" y="6439"/>
                    <a:pt x="2071" y="6405"/>
                    <a:pt x="2386" y="6333"/>
                  </a:cubicBezTo>
                  <a:lnTo>
                    <a:pt x="2386" y="6295"/>
                  </a:lnTo>
                  <a:cubicBezTo>
                    <a:pt x="2175" y="4216"/>
                    <a:pt x="2443" y="2128"/>
                    <a:pt x="3181" y="173"/>
                  </a:cubicBezTo>
                  <a:cubicBezTo>
                    <a:pt x="2788" y="68"/>
                    <a:pt x="2386" y="10"/>
                    <a:pt x="1983" y="1"/>
                  </a:cubicBezTo>
                  <a:cubicBezTo>
                    <a:pt x="1963" y="1"/>
                    <a:pt x="1943" y="0"/>
                    <a:pt x="1922" y="0"/>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30" name="Google Shape;807;p33">
              <a:extLst>
                <a:ext uri="{FF2B5EF4-FFF2-40B4-BE49-F238E27FC236}">
                  <a16:creationId xmlns:a16="http://schemas.microsoft.com/office/drawing/2014/main" id="{550F0237-0554-4BB8-BF70-ADF80E2A206B}"/>
                </a:ext>
              </a:extLst>
            </p:cNvPr>
            <p:cNvSpPr/>
            <p:nvPr/>
          </p:nvSpPr>
          <p:spPr>
            <a:xfrm>
              <a:off x="4571600" y="4428150"/>
              <a:ext cx="27200" cy="40725"/>
            </a:xfrm>
            <a:custGeom>
              <a:avLst/>
              <a:gdLst/>
              <a:ahLst/>
              <a:cxnLst/>
              <a:rect l="l" t="t" r="r" b="b"/>
              <a:pathLst>
                <a:path w="1088" h="1629" extrusionOk="0">
                  <a:moveTo>
                    <a:pt x="217" y="1"/>
                  </a:moveTo>
                  <a:cubicBezTo>
                    <a:pt x="107" y="1"/>
                    <a:pt x="1" y="121"/>
                    <a:pt x="73" y="236"/>
                  </a:cubicBezTo>
                  <a:cubicBezTo>
                    <a:pt x="370" y="658"/>
                    <a:pt x="628" y="1099"/>
                    <a:pt x="849" y="1568"/>
                  </a:cubicBezTo>
                  <a:cubicBezTo>
                    <a:pt x="868" y="1610"/>
                    <a:pt x="903" y="1628"/>
                    <a:pt x="940" y="1628"/>
                  </a:cubicBezTo>
                  <a:cubicBezTo>
                    <a:pt x="1011" y="1628"/>
                    <a:pt x="1088" y="1561"/>
                    <a:pt x="1069" y="1472"/>
                  </a:cubicBezTo>
                  <a:cubicBezTo>
                    <a:pt x="935" y="945"/>
                    <a:pt x="686" y="457"/>
                    <a:pt x="322" y="45"/>
                  </a:cubicBezTo>
                  <a:cubicBezTo>
                    <a:pt x="291" y="14"/>
                    <a:pt x="254" y="1"/>
                    <a:pt x="217"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31" name="Google Shape;808;p33">
              <a:extLst>
                <a:ext uri="{FF2B5EF4-FFF2-40B4-BE49-F238E27FC236}">
                  <a16:creationId xmlns:a16="http://schemas.microsoft.com/office/drawing/2014/main" id="{95FC5BE7-F086-4F8D-A586-D748161CD035}"/>
                </a:ext>
              </a:extLst>
            </p:cNvPr>
            <p:cNvSpPr/>
            <p:nvPr/>
          </p:nvSpPr>
          <p:spPr>
            <a:xfrm>
              <a:off x="4534300" y="4682325"/>
              <a:ext cx="22100" cy="23975"/>
            </a:xfrm>
            <a:custGeom>
              <a:avLst/>
              <a:gdLst/>
              <a:ahLst/>
              <a:cxnLst/>
              <a:rect l="l" t="t" r="r" b="b"/>
              <a:pathLst>
                <a:path w="884" h="959" extrusionOk="0">
                  <a:moveTo>
                    <a:pt x="711" y="1"/>
                  </a:moveTo>
                  <a:cubicBezTo>
                    <a:pt x="679" y="1"/>
                    <a:pt x="646" y="13"/>
                    <a:pt x="616" y="42"/>
                  </a:cubicBezTo>
                  <a:cubicBezTo>
                    <a:pt x="396" y="253"/>
                    <a:pt x="233" y="550"/>
                    <a:pt x="51" y="799"/>
                  </a:cubicBezTo>
                  <a:cubicBezTo>
                    <a:pt x="1" y="871"/>
                    <a:pt x="79" y="958"/>
                    <a:pt x="154" y="958"/>
                  </a:cubicBezTo>
                  <a:cubicBezTo>
                    <a:pt x="179" y="958"/>
                    <a:pt x="204" y="948"/>
                    <a:pt x="223" y="924"/>
                  </a:cubicBezTo>
                  <a:cubicBezTo>
                    <a:pt x="444" y="704"/>
                    <a:pt x="645" y="464"/>
                    <a:pt x="827" y="205"/>
                  </a:cubicBezTo>
                  <a:cubicBezTo>
                    <a:pt x="884" y="106"/>
                    <a:pt x="803" y="1"/>
                    <a:pt x="71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32" name="Google Shape;809;p33">
              <a:extLst>
                <a:ext uri="{FF2B5EF4-FFF2-40B4-BE49-F238E27FC236}">
                  <a16:creationId xmlns:a16="http://schemas.microsoft.com/office/drawing/2014/main" id="{29CC2CF5-4605-4953-BB85-1BF181CFD9F0}"/>
                </a:ext>
              </a:extLst>
            </p:cNvPr>
            <p:cNvSpPr/>
            <p:nvPr/>
          </p:nvSpPr>
          <p:spPr>
            <a:xfrm>
              <a:off x="4518625" y="4479600"/>
              <a:ext cx="36325" cy="19700"/>
            </a:xfrm>
            <a:custGeom>
              <a:avLst/>
              <a:gdLst/>
              <a:ahLst/>
              <a:cxnLst/>
              <a:rect l="l" t="t" r="r" b="b"/>
              <a:pathLst>
                <a:path w="1453" h="788" extrusionOk="0">
                  <a:moveTo>
                    <a:pt x="135" y="0"/>
                  </a:moveTo>
                  <a:cubicBezTo>
                    <a:pt x="50" y="0"/>
                    <a:pt x="0" y="149"/>
                    <a:pt x="94" y="200"/>
                  </a:cubicBezTo>
                  <a:cubicBezTo>
                    <a:pt x="438" y="411"/>
                    <a:pt x="802" y="602"/>
                    <a:pt x="1167" y="775"/>
                  </a:cubicBezTo>
                  <a:cubicBezTo>
                    <a:pt x="1187" y="783"/>
                    <a:pt x="1208" y="787"/>
                    <a:pt x="1228" y="787"/>
                  </a:cubicBezTo>
                  <a:cubicBezTo>
                    <a:pt x="1361" y="787"/>
                    <a:pt x="1452" y="609"/>
                    <a:pt x="1310" y="526"/>
                  </a:cubicBezTo>
                  <a:cubicBezTo>
                    <a:pt x="946" y="334"/>
                    <a:pt x="563" y="161"/>
                    <a:pt x="170" y="8"/>
                  </a:cubicBezTo>
                  <a:cubicBezTo>
                    <a:pt x="158" y="3"/>
                    <a:pt x="146" y="0"/>
                    <a:pt x="13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33" name="Google Shape;810;p33">
              <a:extLst>
                <a:ext uri="{FF2B5EF4-FFF2-40B4-BE49-F238E27FC236}">
                  <a16:creationId xmlns:a16="http://schemas.microsoft.com/office/drawing/2014/main" id="{19FD1CAC-E7BE-4AE5-860B-7E23402C9E00}"/>
                </a:ext>
              </a:extLst>
            </p:cNvPr>
            <p:cNvSpPr/>
            <p:nvPr/>
          </p:nvSpPr>
          <p:spPr>
            <a:xfrm>
              <a:off x="4495675" y="4618475"/>
              <a:ext cx="32525" cy="22900"/>
            </a:xfrm>
            <a:custGeom>
              <a:avLst/>
              <a:gdLst/>
              <a:ahLst/>
              <a:cxnLst/>
              <a:rect l="l" t="t" r="r" b="b"/>
              <a:pathLst>
                <a:path w="1301" h="916" extrusionOk="0">
                  <a:moveTo>
                    <a:pt x="1092" y="1"/>
                  </a:moveTo>
                  <a:cubicBezTo>
                    <a:pt x="1076" y="1"/>
                    <a:pt x="1058" y="4"/>
                    <a:pt x="1040" y="10"/>
                  </a:cubicBezTo>
                  <a:cubicBezTo>
                    <a:pt x="638" y="77"/>
                    <a:pt x="245" y="470"/>
                    <a:pt x="44" y="786"/>
                  </a:cubicBezTo>
                  <a:cubicBezTo>
                    <a:pt x="1" y="850"/>
                    <a:pt x="60" y="915"/>
                    <a:pt x="121" y="915"/>
                  </a:cubicBezTo>
                  <a:cubicBezTo>
                    <a:pt x="141" y="915"/>
                    <a:pt x="161" y="908"/>
                    <a:pt x="178" y="891"/>
                  </a:cubicBezTo>
                  <a:cubicBezTo>
                    <a:pt x="322" y="757"/>
                    <a:pt x="485" y="632"/>
                    <a:pt x="647" y="527"/>
                  </a:cubicBezTo>
                  <a:cubicBezTo>
                    <a:pt x="810" y="431"/>
                    <a:pt x="1002" y="383"/>
                    <a:pt x="1155" y="288"/>
                  </a:cubicBezTo>
                  <a:cubicBezTo>
                    <a:pt x="1301" y="202"/>
                    <a:pt x="1232" y="1"/>
                    <a:pt x="1092"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34" name="Google Shape;811;p33">
              <a:extLst>
                <a:ext uri="{FF2B5EF4-FFF2-40B4-BE49-F238E27FC236}">
                  <a16:creationId xmlns:a16="http://schemas.microsoft.com/office/drawing/2014/main" id="{F88A0261-BA23-4EF9-9B44-B734D616B18D}"/>
                </a:ext>
              </a:extLst>
            </p:cNvPr>
            <p:cNvSpPr/>
            <p:nvPr/>
          </p:nvSpPr>
          <p:spPr>
            <a:xfrm>
              <a:off x="4478800" y="4552600"/>
              <a:ext cx="40025" cy="7925"/>
            </a:xfrm>
            <a:custGeom>
              <a:avLst/>
              <a:gdLst/>
              <a:ahLst/>
              <a:cxnLst/>
              <a:rect l="l" t="t" r="r" b="b"/>
              <a:pathLst>
                <a:path w="1601" h="317" extrusionOk="0">
                  <a:moveTo>
                    <a:pt x="1390" y="1"/>
                  </a:moveTo>
                  <a:cubicBezTo>
                    <a:pt x="968" y="10"/>
                    <a:pt x="546" y="20"/>
                    <a:pt x="125" y="49"/>
                  </a:cubicBezTo>
                  <a:cubicBezTo>
                    <a:pt x="0" y="77"/>
                    <a:pt x="0" y="250"/>
                    <a:pt x="125" y="278"/>
                  </a:cubicBezTo>
                  <a:cubicBezTo>
                    <a:pt x="546" y="298"/>
                    <a:pt x="968" y="317"/>
                    <a:pt x="1390" y="317"/>
                  </a:cubicBezTo>
                  <a:cubicBezTo>
                    <a:pt x="1600" y="317"/>
                    <a:pt x="1600" y="1"/>
                    <a:pt x="139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2662930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17">
                                            <p:txEl>
                                              <p:pRg st="0" end="0"/>
                                            </p:txEl>
                                          </p:spTgt>
                                        </p:tgtEl>
                                        <p:attrNameLst>
                                          <p:attrName>style.visibility</p:attrName>
                                        </p:attrNameLst>
                                      </p:cBhvr>
                                      <p:to>
                                        <p:strVal val="visible"/>
                                      </p:to>
                                    </p:set>
                                    <p:animEffect transition="in" filter="randombar(horizontal)">
                                      <p:cBhvr>
                                        <p:cTn id="7" dur="500"/>
                                        <p:tgtEl>
                                          <p:spTgt spid="6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17">
                                            <p:txEl>
                                              <p:pRg st="1" end="1"/>
                                            </p:txEl>
                                          </p:spTgt>
                                        </p:tgtEl>
                                        <p:attrNameLst>
                                          <p:attrName>style.visibility</p:attrName>
                                        </p:attrNameLst>
                                      </p:cBhvr>
                                      <p:to>
                                        <p:strVal val="visible"/>
                                      </p:to>
                                    </p:set>
                                    <p:animEffect transition="in" filter="randombar(horizontal)">
                                      <p:cBhvr>
                                        <p:cTn id="12" dur="500"/>
                                        <p:tgtEl>
                                          <p:spTgt spid="617">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617">
                                            <p:txEl>
                                              <p:pRg st="2" end="2"/>
                                            </p:txEl>
                                          </p:spTgt>
                                        </p:tgtEl>
                                        <p:attrNameLst>
                                          <p:attrName>style.visibility</p:attrName>
                                        </p:attrNameLst>
                                      </p:cBhvr>
                                      <p:to>
                                        <p:strVal val="visible"/>
                                      </p:to>
                                    </p:set>
                                    <p:animEffect transition="in" filter="randombar(horizontal)">
                                      <p:cBhvr>
                                        <p:cTn id="15" dur="500"/>
                                        <p:tgtEl>
                                          <p:spTgt spid="617">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617">
                                            <p:txEl>
                                              <p:pRg st="3" end="3"/>
                                            </p:txEl>
                                          </p:spTgt>
                                        </p:tgtEl>
                                        <p:attrNameLst>
                                          <p:attrName>style.visibility</p:attrName>
                                        </p:attrNameLst>
                                      </p:cBhvr>
                                      <p:to>
                                        <p:strVal val="visible"/>
                                      </p:to>
                                    </p:set>
                                    <p:animEffect transition="in" filter="randombar(horizontal)">
                                      <p:cBhvr>
                                        <p:cTn id="18" dur="500"/>
                                        <p:tgtEl>
                                          <p:spTgt spid="617">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617">
                                            <p:txEl>
                                              <p:pRg st="4" end="4"/>
                                            </p:txEl>
                                          </p:spTgt>
                                        </p:tgtEl>
                                        <p:attrNameLst>
                                          <p:attrName>style.visibility</p:attrName>
                                        </p:attrNameLst>
                                      </p:cBhvr>
                                      <p:to>
                                        <p:strVal val="visible"/>
                                      </p:to>
                                    </p:set>
                                    <p:animEffect transition="in" filter="randombar(horizontal)">
                                      <p:cBhvr>
                                        <p:cTn id="21" dur="500"/>
                                        <p:tgtEl>
                                          <p:spTgt spid="617">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617">
                                            <p:txEl>
                                              <p:pRg st="5" end="5"/>
                                            </p:txEl>
                                          </p:spTgt>
                                        </p:tgtEl>
                                        <p:attrNameLst>
                                          <p:attrName>style.visibility</p:attrName>
                                        </p:attrNameLst>
                                      </p:cBhvr>
                                      <p:to>
                                        <p:strVal val="visible"/>
                                      </p:to>
                                    </p:set>
                                    <p:animEffect transition="in" filter="randombar(horizontal)">
                                      <p:cBhvr>
                                        <p:cTn id="24" dur="500"/>
                                        <p:tgtEl>
                                          <p:spTgt spid="617">
                                            <p:txEl>
                                              <p:pRg st="5" end="5"/>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617">
                                            <p:txEl>
                                              <p:pRg st="6" end="6"/>
                                            </p:txEl>
                                          </p:spTgt>
                                        </p:tgtEl>
                                        <p:attrNameLst>
                                          <p:attrName>style.visibility</p:attrName>
                                        </p:attrNameLst>
                                      </p:cBhvr>
                                      <p:to>
                                        <p:strVal val="visible"/>
                                      </p:to>
                                    </p:set>
                                    <p:animEffect transition="in" filter="randombar(horizontal)">
                                      <p:cBhvr>
                                        <p:cTn id="27" dur="500"/>
                                        <p:tgtEl>
                                          <p:spTgt spid="617">
                                            <p:txEl>
                                              <p:pRg st="6" end="6"/>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617">
                                            <p:txEl>
                                              <p:pRg st="7" end="7"/>
                                            </p:txEl>
                                          </p:spTgt>
                                        </p:tgtEl>
                                        <p:attrNameLst>
                                          <p:attrName>style.visibility</p:attrName>
                                        </p:attrNameLst>
                                      </p:cBhvr>
                                      <p:to>
                                        <p:strVal val="visible"/>
                                      </p:to>
                                    </p:set>
                                    <p:animEffect transition="in" filter="randombar(horizontal)">
                                      <p:cBhvr>
                                        <p:cTn id="30" dur="500"/>
                                        <p:tgtEl>
                                          <p:spTgt spid="61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617">
                                            <p:txEl>
                                              <p:pRg st="8" end="8"/>
                                            </p:txEl>
                                          </p:spTgt>
                                        </p:tgtEl>
                                        <p:attrNameLst>
                                          <p:attrName>style.visibility</p:attrName>
                                        </p:attrNameLst>
                                      </p:cBhvr>
                                      <p:to>
                                        <p:strVal val="visible"/>
                                      </p:to>
                                    </p:set>
                                    <p:animEffect transition="in" filter="randombar(horizontal)">
                                      <p:cBhvr>
                                        <p:cTn id="35" dur="500"/>
                                        <p:tgtEl>
                                          <p:spTgt spid="617">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617">
                                            <p:txEl>
                                              <p:pRg st="9" end="9"/>
                                            </p:txEl>
                                          </p:spTgt>
                                        </p:tgtEl>
                                        <p:attrNameLst>
                                          <p:attrName>style.visibility</p:attrName>
                                        </p:attrNameLst>
                                      </p:cBhvr>
                                      <p:to>
                                        <p:strVal val="visible"/>
                                      </p:to>
                                    </p:set>
                                    <p:animEffect transition="in" filter="randombar(horizontal)">
                                      <p:cBhvr>
                                        <p:cTn id="40" dur="500"/>
                                        <p:tgtEl>
                                          <p:spTgt spid="61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29"/>
          <p:cNvSpPr txBox="1">
            <a:spLocks noGrp="1"/>
          </p:cNvSpPr>
          <p:nvPr>
            <p:ph type="ctrTitle"/>
          </p:nvPr>
        </p:nvSpPr>
        <p:spPr>
          <a:xfrm>
            <a:off x="3391494" y="1715217"/>
            <a:ext cx="5410400" cy="1214800"/>
          </a:xfrm>
          <a:prstGeom prst="rect">
            <a:avLst/>
          </a:prstGeom>
        </p:spPr>
        <p:txBody>
          <a:bodyPr spcFirstLastPara="1" wrap="square" lIns="121900" tIns="121900" rIns="121900" bIns="121900" anchor="ctr" anchorCtr="0">
            <a:noAutofit/>
          </a:bodyPr>
          <a:lstStyle/>
          <a:p>
            <a:r>
              <a:rPr lang="en-US" dirty="0"/>
              <a:t>ASSIGNMENT</a:t>
            </a:r>
            <a:endParaRPr dirty="0"/>
          </a:p>
        </p:txBody>
      </p:sp>
      <p:sp>
        <p:nvSpPr>
          <p:cNvPr id="617" name="Google Shape;617;p29"/>
          <p:cNvSpPr txBox="1">
            <a:spLocks noGrp="1"/>
          </p:cNvSpPr>
          <p:nvPr>
            <p:ph type="subTitle" idx="1"/>
          </p:nvPr>
        </p:nvSpPr>
        <p:spPr>
          <a:xfrm>
            <a:off x="3620294" y="3637684"/>
            <a:ext cx="8083040" cy="2645201"/>
          </a:xfrm>
          <a:prstGeom prst="rect">
            <a:avLst/>
          </a:prstGeom>
        </p:spPr>
        <p:txBody>
          <a:bodyPr spcFirstLastPara="1" wrap="square" lIns="121900" tIns="121900" rIns="121900" bIns="121900" anchor="t" anchorCtr="0">
            <a:noAutofit/>
          </a:bodyPr>
          <a:lstStyle/>
          <a:p>
            <a:pPr marL="457189" algn="l">
              <a:buFont typeface="+mj-lt"/>
              <a:buAutoNum type="arabicPeriod"/>
            </a:pPr>
            <a:r>
              <a:rPr lang="en-US" dirty="0">
                <a:solidFill>
                  <a:srgbClr val="FF3399"/>
                </a:solidFill>
              </a:rPr>
              <a:t>Add logic to remove item from shopping cart.</a:t>
            </a:r>
          </a:p>
          <a:p>
            <a:pPr marL="643451" lvl="1" indent="0"/>
            <a:endParaRPr lang="en-US" dirty="0">
              <a:solidFill>
                <a:srgbClr val="FF3399"/>
              </a:solidFill>
            </a:endParaRPr>
          </a:p>
          <a:p>
            <a:pPr marL="609585" lvl="1" indent="0"/>
            <a:endParaRPr lang="en-US" dirty="0">
              <a:solidFill>
                <a:schemeClr val="accent1">
                  <a:lumMod val="50000"/>
                </a:schemeClr>
              </a:solidFill>
            </a:endParaRPr>
          </a:p>
          <a:p>
            <a:pPr marL="457189" algn="l">
              <a:buFont typeface="+mj-lt"/>
              <a:buAutoNum type="arabicPeriod"/>
            </a:pPr>
            <a:r>
              <a:rPr lang="en-US" dirty="0">
                <a:solidFill>
                  <a:srgbClr val="FF3399"/>
                </a:solidFill>
              </a:rPr>
              <a:t>Add logic to decrement count in shopping cart for item. (If count is 1 then you will have to remove)</a:t>
            </a:r>
          </a:p>
          <a:p>
            <a:pPr marL="990575" lvl="1" indent="-380990">
              <a:buFont typeface="Arial" panose="020B0604020202020204" pitchFamily="34" charset="0"/>
              <a:buChar char="•"/>
            </a:pPr>
            <a:endParaRPr lang="en-US" dirty="0"/>
          </a:p>
        </p:txBody>
      </p:sp>
      <p:sp>
        <p:nvSpPr>
          <p:cNvPr id="618" name="Google Shape;618;p29"/>
          <p:cNvSpPr/>
          <p:nvPr/>
        </p:nvSpPr>
        <p:spPr>
          <a:xfrm rot="7917476" flipH="1">
            <a:off x="4575154" y="1780149"/>
            <a:ext cx="2968859" cy="3089627"/>
          </a:xfrm>
          <a:custGeom>
            <a:avLst/>
            <a:gdLst/>
            <a:ahLst/>
            <a:cxnLst/>
            <a:rect l="l" t="t" r="r" b="b"/>
            <a:pathLst>
              <a:path w="17061" h="19814" fill="none" extrusionOk="0">
                <a:moveTo>
                  <a:pt x="0" y="19699"/>
                </a:moveTo>
                <a:cubicBezTo>
                  <a:pt x="1138" y="19813"/>
                  <a:pt x="2139" y="18903"/>
                  <a:pt x="2730" y="17925"/>
                </a:cubicBezTo>
                <a:cubicBezTo>
                  <a:pt x="3322" y="16947"/>
                  <a:pt x="3708" y="15832"/>
                  <a:pt x="4527" y="15036"/>
                </a:cubicBezTo>
                <a:cubicBezTo>
                  <a:pt x="5596" y="13990"/>
                  <a:pt x="7257" y="13649"/>
                  <a:pt x="8144" y="12443"/>
                </a:cubicBezTo>
                <a:cubicBezTo>
                  <a:pt x="9031" y="11260"/>
                  <a:pt x="8872" y="9668"/>
                  <a:pt x="9577" y="8394"/>
                </a:cubicBezTo>
                <a:cubicBezTo>
                  <a:pt x="10191" y="7279"/>
                  <a:pt x="11329" y="6597"/>
                  <a:pt x="12352" y="5823"/>
                </a:cubicBezTo>
                <a:cubicBezTo>
                  <a:pt x="14354" y="4277"/>
                  <a:pt x="15969" y="2275"/>
                  <a:pt x="17061" y="0"/>
                </a:cubicBezTo>
              </a:path>
            </a:pathLst>
          </a:custGeom>
          <a:noFill/>
          <a:ln w="76200" cap="rnd"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619" name="Google Shape;619;p29"/>
          <p:cNvGrpSpPr/>
          <p:nvPr/>
        </p:nvGrpSpPr>
        <p:grpSpPr>
          <a:xfrm>
            <a:off x="1467442" y="2508494"/>
            <a:ext cx="1244960" cy="4403529"/>
            <a:chOff x="1529502" y="2594527"/>
            <a:chExt cx="732157" cy="2589702"/>
          </a:xfrm>
        </p:grpSpPr>
        <p:sp>
          <p:nvSpPr>
            <p:cNvPr id="620" name="Google Shape;620;p29"/>
            <p:cNvSpPr/>
            <p:nvPr/>
          </p:nvSpPr>
          <p:spPr>
            <a:xfrm>
              <a:off x="1692125" y="2720725"/>
              <a:ext cx="488120" cy="707775"/>
            </a:xfrm>
            <a:custGeom>
              <a:avLst/>
              <a:gdLst/>
              <a:ahLst/>
              <a:cxnLst/>
              <a:rect l="l" t="t" r="r" b="b"/>
              <a:pathLst>
                <a:path w="5701" h="9112" extrusionOk="0">
                  <a:moveTo>
                    <a:pt x="2693" y="1428"/>
                  </a:moveTo>
                  <a:cubicBezTo>
                    <a:pt x="2683" y="1476"/>
                    <a:pt x="2673" y="1514"/>
                    <a:pt x="2673" y="1552"/>
                  </a:cubicBezTo>
                  <a:lnTo>
                    <a:pt x="2664" y="1619"/>
                  </a:lnTo>
                  <a:cubicBezTo>
                    <a:pt x="2616" y="1552"/>
                    <a:pt x="2568" y="1485"/>
                    <a:pt x="2520" y="1428"/>
                  </a:cubicBezTo>
                  <a:close/>
                  <a:moveTo>
                    <a:pt x="2235" y="0"/>
                  </a:moveTo>
                  <a:cubicBezTo>
                    <a:pt x="1812" y="0"/>
                    <a:pt x="1390" y="13"/>
                    <a:pt x="968" y="39"/>
                  </a:cubicBezTo>
                  <a:cubicBezTo>
                    <a:pt x="575" y="48"/>
                    <a:pt x="259" y="364"/>
                    <a:pt x="250" y="757"/>
                  </a:cubicBezTo>
                  <a:cubicBezTo>
                    <a:pt x="173" y="3286"/>
                    <a:pt x="1" y="5854"/>
                    <a:pt x="77" y="8393"/>
                  </a:cubicBezTo>
                  <a:cubicBezTo>
                    <a:pt x="59" y="8731"/>
                    <a:pt x="337" y="9008"/>
                    <a:pt x="670" y="9008"/>
                  </a:cubicBezTo>
                  <a:cubicBezTo>
                    <a:pt x="686" y="9008"/>
                    <a:pt x="703" y="9007"/>
                    <a:pt x="719" y="9006"/>
                  </a:cubicBezTo>
                  <a:cubicBezTo>
                    <a:pt x="824" y="9073"/>
                    <a:pt x="949" y="9101"/>
                    <a:pt x="1074" y="9111"/>
                  </a:cubicBezTo>
                  <a:lnTo>
                    <a:pt x="4369" y="9101"/>
                  </a:lnTo>
                  <a:cubicBezTo>
                    <a:pt x="4666" y="9101"/>
                    <a:pt x="4992" y="8881"/>
                    <a:pt x="5059" y="8575"/>
                  </a:cubicBezTo>
                  <a:cubicBezTo>
                    <a:pt x="5500" y="6390"/>
                    <a:pt x="5701" y="4168"/>
                    <a:pt x="5663" y="1935"/>
                  </a:cubicBezTo>
                  <a:cubicBezTo>
                    <a:pt x="5653" y="1504"/>
                    <a:pt x="5701" y="949"/>
                    <a:pt x="5442" y="575"/>
                  </a:cubicBezTo>
                  <a:cubicBezTo>
                    <a:pt x="5174" y="201"/>
                    <a:pt x="4791" y="163"/>
                    <a:pt x="4360" y="115"/>
                  </a:cubicBezTo>
                  <a:cubicBezTo>
                    <a:pt x="3651" y="37"/>
                    <a:pt x="2943" y="0"/>
                    <a:pt x="2235"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nvGrpSpPr>
            <p:cNvPr id="621" name="Google Shape;621;p29"/>
            <p:cNvGrpSpPr/>
            <p:nvPr/>
          </p:nvGrpSpPr>
          <p:grpSpPr>
            <a:xfrm>
              <a:off x="1529502" y="2594527"/>
              <a:ext cx="732157" cy="2589702"/>
              <a:chOff x="2668375" y="1357050"/>
              <a:chExt cx="378200" cy="1337725"/>
            </a:xfrm>
          </p:grpSpPr>
          <p:sp>
            <p:nvSpPr>
              <p:cNvPr id="622" name="Google Shape;622;p29"/>
              <p:cNvSpPr/>
              <p:nvPr/>
            </p:nvSpPr>
            <p:spPr>
              <a:xfrm>
                <a:off x="2840325" y="1385350"/>
                <a:ext cx="69250" cy="14400"/>
              </a:xfrm>
              <a:custGeom>
                <a:avLst/>
                <a:gdLst/>
                <a:ahLst/>
                <a:cxnLst/>
                <a:rect l="l" t="t" r="r" b="b"/>
                <a:pathLst>
                  <a:path w="2770" h="576" extrusionOk="0">
                    <a:moveTo>
                      <a:pt x="2453" y="1"/>
                    </a:moveTo>
                    <a:cubicBezTo>
                      <a:pt x="2450" y="1"/>
                      <a:pt x="2447" y="1"/>
                      <a:pt x="2444" y="1"/>
                    </a:cubicBezTo>
                    <a:cubicBezTo>
                      <a:pt x="1716" y="39"/>
                      <a:pt x="978" y="106"/>
                      <a:pt x="250" y="192"/>
                    </a:cubicBezTo>
                    <a:cubicBezTo>
                      <a:pt x="10" y="221"/>
                      <a:pt x="1" y="575"/>
                      <a:pt x="250" y="575"/>
                    </a:cubicBezTo>
                    <a:cubicBezTo>
                      <a:pt x="978" y="575"/>
                      <a:pt x="1716" y="556"/>
                      <a:pt x="2444" y="508"/>
                    </a:cubicBezTo>
                    <a:cubicBezTo>
                      <a:pt x="2757" y="489"/>
                      <a:pt x="2769" y="1"/>
                      <a:pt x="245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nvGrpSpPr>
              <p:cNvPr id="623" name="Google Shape;623;p29"/>
              <p:cNvGrpSpPr/>
              <p:nvPr/>
            </p:nvGrpSpPr>
            <p:grpSpPr>
              <a:xfrm>
                <a:off x="2668375" y="1357050"/>
                <a:ext cx="378200" cy="1337725"/>
                <a:chOff x="2668375" y="1357050"/>
                <a:chExt cx="378200" cy="1337725"/>
              </a:xfrm>
            </p:grpSpPr>
            <p:sp>
              <p:nvSpPr>
                <p:cNvPr id="624" name="Google Shape;624;p29"/>
                <p:cNvSpPr/>
                <p:nvPr/>
              </p:nvSpPr>
              <p:spPr>
                <a:xfrm>
                  <a:off x="2699275" y="1357050"/>
                  <a:ext cx="347300" cy="501300"/>
                </a:xfrm>
                <a:custGeom>
                  <a:avLst/>
                  <a:gdLst/>
                  <a:ahLst/>
                  <a:cxnLst/>
                  <a:rect l="l" t="t" r="r" b="b"/>
                  <a:pathLst>
                    <a:path w="13892" h="20052" extrusionOk="0">
                      <a:moveTo>
                        <a:pt x="7004" y="1"/>
                      </a:moveTo>
                      <a:cubicBezTo>
                        <a:pt x="5440" y="1"/>
                        <a:pt x="3809" y="86"/>
                        <a:pt x="2366" y="510"/>
                      </a:cubicBezTo>
                      <a:cubicBezTo>
                        <a:pt x="814" y="979"/>
                        <a:pt x="364" y="2119"/>
                        <a:pt x="259" y="3624"/>
                      </a:cubicBezTo>
                      <a:cubicBezTo>
                        <a:pt x="96" y="5942"/>
                        <a:pt x="38" y="8270"/>
                        <a:pt x="19" y="10588"/>
                      </a:cubicBezTo>
                      <a:cubicBezTo>
                        <a:pt x="0" y="13175"/>
                        <a:pt x="58" y="15752"/>
                        <a:pt x="192" y="18329"/>
                      </a:cubicBezTo>
                      <a:cubicBezTo>
                        <a:pt x="230" y="18971"/>
                        <a:pt x="211" y="19718"/>
                        <a:pt x="920" y="19977"/>
                      </a:cubicBezTo>
                      <a:cubicBezTo>
                        <a:pt x="1076" y="20035"/>
                        <a:pt x="1253" y="20052"/>
                        <a:pt x="1433" y="20052"/>
                      </a:cubicBezTo>
                      <a:cubicBezTo>
                        <a:pt x="1638" y="20052"/>
                        <a:pt x="1847" y="20030"/>
                        <a:pt x="2031" y="20025"/>
                      </a:cubicBezTo>
                      <a:cubicBezTo>
                        <a:pt x="2692" y="20015"/>
                        <a:pt x="3344" y="20006"/>
                        <a:pt x="4005" y="19948"/>
                      </a:cubicBezTo>
                      <a:cubicBezTo>
                        <a:pt x="4215" y="19920"/>
                        <a:pt x="4215" y="19613"/>
                        <a:pt x="4005" y="19584"/>
                      </a:cubicBezTo>
                      <a:cubicBezTo>
                        <a:pt x="3923" y="19579"/>
                        <a:pt x="3840" y="19577"/>
                        <a:pt x="3754" y="19577"/>
                      </a:cubicBezTo>
                      <a:cubicBezTo>
                        <a:pt x="3314" y="19577"/>
                        <a:pt x="2828" y="19636"/>
                        <a:pt x="2371" y="19636"/>
                      </a:cubicBezTo>
                      <a:cubicBezTo>
                        <a:pt x="2124" y="19636"/>
                        <a:pt x="1885" y="19619"/>
                        <a:pt x="1667" y="19565"/>
                      </a:cubicBezTo>
                      <a:cubicBezTo>
                        <a:pt x="422" y="19268"/>
                        <a:pt x="613" y="17793"/>
                        <a:pt x="584" y="16787"/>
                      </a:cubicBezTo>
                      <a:cubicBezTo>
                        <a:pt x="527" y="15043"/>
                        <a:pt x="498" y="13300"/>
                        <a:pt x="498" y="11556"/>
                      </a:cubicBezTo>
                      <a:cubicBezTo>
                        <a:pt x="498" y="9879"/>
                        <a:pt x="527" y="8203"/>
                        <a:pt x="604" y="6526"/>
                      </a:cubicBezTo>
                      <a:cubicBezTo>
                        <a:pt x="661" y="5032"/>
                        <a:pt x="307" y="2186"/>
                        <a:pt x="1763" y="1286"/>
                      </a:cubicBezTo>
                      <a:cubicBezTo>
                        <a:pt x="3094" y="472"/>
                        <a:pt x="5173" y="596"/>
                        <a:pt x="6687" y="539"/>
                      </a:cubicBezTo>
                      <a:cubicBezTo>
                        <a:pt x="7328" y="517"/>
                        <a:pt x="7991" y="497"/>
                        <a:pt x="8658" y="497"/>
                      </a:cubicBezTo>
                      <a:cubicBezTo>
                        <a:pt x="9784" y="497"/>
                        <a:pt x="10923" y="554"/>
                        <a:pt x="11995" y="759"/>
                      </a:cubicBezTo>
                      <a:cubicBezTo>
                        <a:pt x="13297" y="1008"/>
                        <a:pt x="13259" y="2186"/>
                        <a:pt x="13278" y="3269"/>
                      </a:cubicBezTo>
                      <a:cubicBezTo>
                        <a:pt x="13288" y="4112"/>
                        <a:pt x="13297" y="4946"/>
                        <a:pt x="13297" y="5789"/>
                      </a:cubicBezTo>
                      <a:cubicBezTo>
                        <a:pt x="13297" y="7532"/>
                        <a:pt x="13278" y="9276"/>
                        <a:pt x="13230" y="11020"/>
                      </a:cubicBezTo>
                      <a:cubicBezTo>
                        <a:pt x="13182" y="12897"/>
                        <a:pt x="13106" y="14765"/>
                        <a:pt x="12991" y="16643"/>
                      </a:cubicBezTo>
                      <a:cubicBezTo>
                        <a:pt x="12962" y="17161"/>
                        <a:pt x="12962" y="17707"/>
                        <a:pt x="12885" y="18224"/>
                      </a:cubicBezTo>
                      <a:cubicBezTo>
                        <a:pt x="12790" y="18914"/>
                        <a:pt x="12406" y="19211"/>
                        <a:pt x="11745" y="19402"/>
                      </a:cubicBezTo>
                      <a:cubicBezTo>
                        <a:pt x="11298" y="19533"/>
                        <a:pt x="10806" y="19583"/>
                        <a:pt x="10306" y="19583"/>
                      </a:cubicBezTo>
                      <a:cubicBezTo>
                        <a:pt x="9598" y="19583"/>
                        <a:pt x="8874" y="19482"/>
                        <a:pt x="8239" y="19364"/>
                      </a:cubicBezTo>
                      <a:cubicBezTo>
                        <a:pt x="8221" y="19361"/>
                        <a:pt x="8204" y="19359"/>
                        <a:pt x="8187" y="19359"/>
                      </a:cubicBezTo>
                      <a:cubicBezTo>
                        <a:pt x="7909" y="19359"/>
                        <a:pt x="7807" y="19789"/>
                        <a:pt x="8105" y="19843"/>
                      </a:cubicBezTo>
                      <a:cubicBezTo>
                        <a:pt x="8775" y="19981"/>
                        <a:pt x="9458" y="20047"/>
                        <a:pt x="10143" y="20047"/>
                      </a:cubicBezTo>
                      <a:cubicBezTo>
                        <a:pt x="10457" y="20047"/>
                        <a:pt x="10771" y="20033"/>
                        <a:pt x="11084" y="20006"/>
                      </a:cubicBezTo>
                      <a:cubicBezTo>
                        <a:pt x="11707" y="19939"/>
                        <a:pt x="12512" y="19881"/>
                        <a:pt x="12972" y="19393"/>
                      </a:cubicBezTo>
                      <a:cubicBezTo>
                        <a:pt x="13412" y="18923"/>
                        <a:pt x="13403" y="18205"/>
                        <a:pt x="13441" y="17611"/>
                      </a:cubicBezTo>
                      <a:cubicBezTo>
                        <a:pt x="13518" y="16385"/>
                        <a:pt x="13585" y="15158"/>
                        <a:pt x="13633" y="13932"/>
                      </a:cubicBezTo>
                      <a:cubicBezTo>
                        <a:pt x="13738" y="11604"/>
                        <a:pt x="13786" y="9276"/>
                        <a:pt x="13796" y="6948"/>
                      </a:cubicBezTo>
                      <a:cubicBezTo>
                        <a:pt x="13805" y="5856"/>
                        <a:pt x="13796" y="4764"/>
                        <a:pt x="13786" y="3662"/>
                      </a:cubicBezTo>
                      <a:cubicBezTo>
                        <a:pt x="13767" y="2867"/>
                        <a:pt x="13891" y="1880"/>
                        <a:pt x="13508" y="1142"/>
                      </a:cubicBezTo>
                      <a:cubicBezTo>
                        <a:pt x="13221" y="577"/>
                        <a:pt x="12694" y="366"/>
                        <a:pt x="12100" y="261"/>
                      </a:cubicBezTo>
                      <a:cubicBezTo>
                        <a:pt x="10969" y="60"/>
                        <a:pt x="9772" y="41"/>
                        <a:pt x="8632" y="21"/>
                      </a:cubicBezTo>
                      <a:cubicBezTo>
                        <a:pt x="8105" y="11"/>
                        <a:pt x="7559" y="1"/>
                        <a:pt x="700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25" name="Google Shape;625;p29"/>
                <p:cNvSpPr/>
                <p:nvPr/>
              </p:nvSpPr>
              <p:spPr>
                <a:xfrm>
                  <a:off x="2734225" y="1425275"/>
                  <a:ext cx="275225" cy="392875"/>
                </a:xfrm>
                <a:custGeom>
                  <a:avLst/>
                  <a:gdLst/>
                  <a:ahLst/>
                  <a:cxnLst/>
                  <a:rect l="l" t="t" r="r" b="b"/>
                  <a:pathLst>
                    <a:path w="11009" h="15715" extrusionOk="0">
                      <a:moveTo>
                        <a:pt x="6995" y="0"/>
                      </a:moveTo>
                      <a:cubicBezTo>
                        <a:pt x="5289" y="0"/>
                        <a:pt x="3578" y="38"/>
                        <a:pt x="1888" y="176"/>
                      </a:cubicBezTo>
                      <a:cubicBezTo>
                        <a:pt x="1275" y="233"/>
                        <a:pt x="729" y="339"/>
                        <a:pt x="451" y="952"/>
                      </a:cubicBezTo>
                      <a:cubicBezTo>
                        <a:pt x="1" y="1939"/>
                        <a:pt x="250" y="3472"/>
                        <a:pt x="231" y="4525"/>
                      </a:cubicBezTo>
                      <a:cubicBezTo>
                        <a:pt x="192" y="7400"/>
                        <a:pt x="212" y="10274"/>
                        <a:pt x="288" y="13138"/>
                      </a:cubicBezTo>
                      <a:cubicBezTo>
                        <a:pt x="307" y="13866"/>
                        <a:pt x="154" y="14901"/>
                        <a:pt x="805" y="15418"/>
                      </a:cubicBezTo>
                      <a:cubicBezTo>
                        <a:pt x="1090" y="15640"/>
                        <a:pt x="1436" y="15714"/>
                        <a:pt x="1793" y="15714"/>
                      </a:cubicBezTo>
                      <a:cubicBezTo>
                        <a:pt x="2143" y="15714"/>
                        <a:pt x="2504" y="15643"/>
                        <a:pt x="2827" y="15572"/>
                      </a:cubicBezTo>
                      <a:cubicBezTo>
                        <a:pt x="2982" y="15535"/>
                        <a:pt x="2963" y="15263"/>
                        <a:pt x="2803" y="15263"/>
                      </a:cubicBezTo>
                      <a:cubicBezTo>
                        <a:pt x="2795" y="15263"/>
                        <a:pt x="2787" y="15264"/>
                        <a:pt x="2779" y="15265"/>
                      </a:cubicBezTo>
                      <a:cubicBezTo>
                        <a:pt x="2603" y="15285"/>
                        <a:pt x="2424" y="15297"/>
                        <a:pt x="2247" y="15297"/>
                      </a:cubicBezTo>
                      <a:cubicBezTo>
                        <a:pt x="1477" y="15297"/>
                        <a:pt x="761" y="15058"/>
                        <a:pt x="691" y="14115"/>
                      </a:cubicBezTo>
                      <a:cubicBezTo>
                        <a:pt x="623" y="13205"/>
                        <a:pt x="633" y="12286"/>
                        <a:pt x="623" y="11375"/>
                      </a:cubicBezTo>
                      <a:cubicBezTo>
                        <a:pt x="595" y="9546"/>
                        <a:pt x="585" y="7725"/>
                        <a:pt x="595" y="5895"/>
                      </a:cubicBezTo>
                      <a:cubicBezTo>
                        <a:pt x="604" y="4985"/>
                        <a:pt x="623" y="4066"/>
                        <a:pt x="643" y="3155"/>
                      </a:cubicBezTo>
                      <a:cubicBezTo>
                        <a:pt x="662" y="2102"/>
                        <a:pt x="441" y="674"/>
                        <a:pt x="1898" y="559"/>
                      </a:cubicBezTo>
                      <a:cubicBezTo>
                        <a:pt x="3622" y="435"/>
                        <a:pt x="5375" y="425"/>
                        <a:pt x="7109" y="406"/>
                      </a:cubicBezTo>
                      <a:cubicBezTo>
                        <a:pt x="7654" y="399"/>
                        <a:pt x="8262" y="330"/>
                        <a:pt x="8843" y="330"/>
                      </a:cubicBezTo>
                      <a:cubicBezTo>
                        <a:pt x="9110" y="330"/>
                        <a:pt x="9372" y="345"/>
                        <a:pt x="9619" y="387"/>
                      </a:cubicBezTo>
                      <a:cubicBezTo>
                        <a:pt x="9693" y="363"/>
                        <a:pt x="9763" y="351"/>
                        <a:pt x="9827" y="351"/>
                      </a:cubicBezTo>
                      <a:cubicBezTo>
                        <a:pt x="9994" y="351"/>
                        <a:pt x="10128" y="434"/>
                        <a:pt x="10232" y="607"/>
                      </a:cubicBezTo>
                      <a:cubicBezTo>
                        <a:pt x="10242" y="866"/>
                        <a:pt x="10242" y="1134"/>
                        <a:pt x="10252" y="1393"/>
                      </a:cubicBezTo>
                      <a:cubicBezTo>
                        <a:pt x="10252" y="1786"/>
                        <a:pt x="10261" y="2178"/>
                        <a:pt x="10261" y="2571"/>
                      </a:cubicBezTo>
                      <a:cubicBezTo>
                        <a:pt x="10271" y="4420"/>
                        <a:pt x="10309" y="6260"/>
                        <a:pt x="10309" y="8099"/>
                      </a:cubicBezTo>
                      <a:cubicBezTo>
                        <a:pt x="10309" y="9900"/>
                        <a:pt x="10367" y="11711"/>
                        <a:pt x="10261" y="13502"/>
                      </a:cubicBezTo>
                      <a:cubicBezTo>
                        <a:pt x="10232" y="14029"/>
                        <a:pt x="10175" y="14585"/>
                        <a:pt x="9638" y="14891"/>
                      </a:cubicBezTo>
                      <a:cubicBezTo>
                        <a:pt x="9348" y="15060"/>
                        <a:pt x="8999" y="15091"/>
                        <a:pt x="8658" y="15091"/>
                      </a:cubicBezTo>
                      <a:cubicBezTo>
                        <a:pt x="8516" y="15091"/>
                        <a:pt x="8375" y="15086"/>
                        <a:pt x="8240" y="15083"/>
                      </a:cubicBezTo>
                      <a:cubicBezTo>
                        <a:pt x="8056" y="15080"/>
                        <a:pt x="7873" y="15076"/>
                        <a:pt x="7690" y="15076"/>
                      </a:cubicBezTo>
                      <a:cubicBezTo>
                        <a:pt x="7303" y="15076"/>
                        <a:pt x="6919" y="15094"/>
                        <a:pt x="6534" y="15179"/>
                      </a:cubicBezTo>
                      <a:cubicBezTo>
                        <a:pt x="6265" y="15242"/>
                        <a:pt x="6350" y="15634"/>
                        <a:pt x="6599" y="15634"/>
                      </a:cubicBezTo>
                      <a:cubicBezTo>
                        <a:pt x="6615" y="15634"/>
                        <a:pt x="6632" y="15633"/>
                        <a:pt x="6649" y="15629"/>
                      </a:cubicBezTo>
                      <a:cubicBezTo>
                        <a:pt x="6900" y="15574"/>
                        <a:pt x="7171" y="15559"/>
                        <a:pt x="7450" y="15559"/>
                      </a:cubicBezTo>
                      <a:cubicBezTo>
                        <a:pt x="7774" y="15559"/>
                        <a:pt x="8110" y="15579"/>
                        <a:pt x="8440" y="15579"/>
                      </a:cubicBezTo>
                      <a:cubicBezTo>
                        <a:pt x="9054" y="15579"/>
                        <a:pt x="9648" y="15509"/>
                        <a:pt x="10108" y="15112"/>
                      </a:cubicBezTo>
                      <a:cubicBezTo>
                        <a:pt x="11008" y="14355"/>
                        <a:pt x="10740" y="12678"/>
                        <a:pt x="10750" y="11653"/>
                      </a:cubicBezTo>
                      <a:cubicBezTo>
                        <a:pt x="10779" y="7840"/>
                        <a:pt x="10664" y="4027"/>
                        <a:pt x="10577" y="214"/>
                      </a:cubicBezTo>
                      <a:cubicBezTo>
                        <a:pt x="10568" y="119"/>
                        <a:pt x="10491" y="32"/>
                        <a:pt x="10395" y="32"/>
                      </a:cubicBezTo>
                      <a:cubicBezTo>
                        <a:pt x="9269" y="17"/>
                        <a:pt x="8133" y="0"/>
                        <a:pt x="699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26" name="Google Shape;626;p29"/>
                <p:cNvSpPr/>
                <p:nvPr/>
              </p:nvSpPr>
              <p:spPr>
                <a:xfrm>
                  <a:off x="2668375" y="1767150"/>
                  <a:ext cx="249575" cy="927625"/>
                </a:xfrm>
                <a:custGeom>
                  <a:avLst/>
                  <a:gdLst/>
                  <a:ahLst/>
                  <a:cxnLst/>
                  <a:rect l="l" t="t" r="r" b="b"/>
                  <a:pathLst>
                    <a:path w="9983" h="37105" extrusionOk="0">
                      <a:moveTo>
                        <a:pt x="7488" y="0"/>
                      </a:moveTo>
                      <a:cubicBezTo>
                        <a:pt x="7415" y="0"/>
                        <a:pt x="7339" y="23"/>
                        <a:pt x="7262" y="76"/>
                      </a:cubicBezTo>
                      <a:cubicBezTo>
                        <a:pt x="6476" y="153"/>
                        <a:pt x="6151" y="996"/>
                        <a:pt x="6045" y="1743"/>
                      </a:cubicBezTo>
                      <a:cubicBezTo>
                        <a:pt x="5863" y="2979"/>
                        <a:pt x="5758" y="4426"/>
                        <a:pt x="5863" y="5738"/>
                      </a:cubicBezTo>
                      <a:cubicBezTo>
                        <a:pt x="5710" y="5585"/>
                        <a:pt x="5518" y="5480"/>
                        <a:pt x="5298" y="5432"/>
                      </a:cubicBezTo>
                      <a:cubicBezTo>
                        <a:pt x="5248" y="5425"/>
                        <a:pt x="5198" y="5421"/>
                        <a:pt x="5148" y="5421"/>
                      </a:cubicBezTo>
                      <a:cubicBezTo>
                        <a:pt x="4860" y="5421"/>
                        <a:pt x="4573" y="5537"/>
                        <a:pt x="4369" y="5757"/>
                      </a:cubicBezTo>
                      <a:cubicBezTo>
                        <a:pt x="4220" y="5469"/>
                        <a:pt x="3921" y="5293"/>
                        <a:pt x="3600" y="5293"/>
                      </a:cubicBezTo>
                      <a:cubicBezTo>
                        <a:pt x="3569" y="5293"/>
                        <a:pt x="3538" y="5294"/>
                        <a:pt x="3507" y="5298"/>
                      </a:cubicBezTo>
                      <a:cubicBezTo>
                        <a:pt x="3142" y="5365"/>
                        <a:pt x="2836" y="5604"/>
                        <a:pt x="2673" y="5930"/>
                      </a:cubicBezTo>
                      <a:cubicBezTo>
                        <a:pt x="2467" y="5660"/>
                        <a:pt x="2145" y="5511"/>
                        <a:pt x="1816" y="5511"/>
                      </a:cubicBezTo>
                      <a:cubicBezTo>
                        <a:pt x="1702" y="5511"/>
                        <a:pt x="1587" y="5529"/>
                        <a:pt x="1476" y="5566"/>
                      </a:cubicBezTo>
                      <a:cubicBezTo>
                        <a:pt x="556" y="5863"/>
                        <a:pt x="556" y="7022"/>
                        <a:pt x="489" y="7798"/>
                      </a:cubicBezTo>
                      <a:cubicBezTo>
                        <a:pt x="307" y="9705"/>
                        <a:pt x="0" y="13546"/>
                        <a:pt x="2338" y="14351"/>
                      </a:cubicBezTo>
                      <a:cubicBezTo>
                        <a:pt x="2002" y="18011"/>
                        <a:pt x="2002" y="21718"/>
                        <a:pt x="1878" y="25397"/>
                      </a:cubicBezTo>
                      <a:cubicBezTo>
                        <a:pt x="1753" y="29143"/>
                        <a:pt x="1629" y="32898"/>
                        <a:pt x="1523" y="36654"/>
                      </a:cubicBezTo>
                      <a:cubicBezTo>
                        <a:pt x="1523" y="36798"/>
                        <a:pt x="1514" y="36941"/>
                        <a:pt x="1504" y="37095"/>
                      </a:cubicBezTo>
                      <a:lnTo>
                        <a:pt x="1955" y="37095"/>
                      </a:lnTo>
                      <a:cubicBezTo>
                        <a:pt x="1955" y="36941"/>
                        <a:pt x="1964" y="36798"/>
                        <a:pt x="1964" y="36654"/>
                      </a:cubicBezTo>
                      <a:cubicBezTo>
                        <a:pt x="2079" y="32965"/>
                        <a:pt x="2194" y="29277"/>
                        <a:pt x="2328" y="25589"/>
                      </a:cubicBezTo>
                      <a:cubicBezTo>
                        <a:pt x="2453" y="21843"/>
                        <a:pt x="2740" y="18078"/>
                        <a:pt x="2683" y="14332"/>
                      </a:cubicBezTo>
                      <a:cubicBezTo>
                        <a:pt x="2654" y="14217"/>
                        <a:pt x="2587" y="14121"/>
                        <a:pt x="2510" y="14035"/>
                      </a:cubicBezTo>
                      <a:cubicBezTo>
                        <a:pt x="872" y="13498"/>
                        <a:pt x="834" y="11371"/>
                        <a:pt x="776" y="9934"/>
                      </a:cubicBezTo>
                      <a:cubicBezTo>
                        <a:pt x="757" y="9350"/>
                        <a:pt x="767" y="8766"/>
                        <a:pt x="805" y="8181"/>
                      </a:cubicBezTo>
                      <a:cubicBezTo>
                        <a:pt x="824" y="7856"/>
                        <a:pt x="853" y="7539"/>
                        <a:pt x="901" y="7214"/>
                      </a:cubicBezTo>
                      <a:lnTo>
                        <a:pt x="1006" y="6533"/>
                      </a:lnTo>
                      <a:cubicBezTo>
                        <a:pt x="1459" y="6209"/>
                        <a:pt x="1827" y="6048"/>
                        <a:pt x="2110" y="6048"/>
                      </a:cubicBezTo>
                      <a:cubicBezTo>
                        <a:pt x="2312" y="6048"/>
                        <a:pt x="2471" y="6130"/>
                        <a:pt x="2587" y="6294"/>
                      </a:cubicBezTo>
                      <a:cubicBezTo>
                        <a:pt x="2587" y="6342"/>
                        <a:pt x="2596" y="6390"/>
                        <a:pt x="2606" y="6438"/>
                      </a:cubicBezTo>
                      <a:cubicBezTo>
                        <a:pt x="2625" y="6495"/>
                        <a:pt x="2673" y="6543"/>
                        <a:pt x="2731" y="6562"/>
                      </a:cubicBezTo>
                      <a:cubicBezTo>
                        <a:pt x="2750" y="6578"/>
                        <a:pt x="2773" y="6585"/>
                        <a:pt x="2798" y="6585"/>
                      </a:cubicBezTo>
                      <a:cubicBezTo>
                        <a:pt x="2834" y="6585"/>
                        <a:pt x="2870" y="6568"/>
                        <a:pt x="2893" y="6533"/>
                      </a:cubicBezTo>
                      <a:cubicBezTo>
                        <a:pt x="2913" y="6524"/>
                        <a:pt x="2922" y="6505"/>
                        <a:pt x="2932" y="6476"/>
                      </a:cubicBezTo>
                      <a:cubicBezTo>
                        <a:pt x="3066" y="6217"/>
                        <a:pt x="3085" y="5911"/>
                        <a:pt x="3382" y="5757"/>
                      </a:cubicBezTo>
                      <a:cubicBezTo>
                        <a:pt x="3461" y="5719"/>
                        <a:pt x="3545" y="5701"/>
                        <a:pt x="3627" y="5701"/>
                      </a:cubicBezTo>
                      <a:cubicBezTo>
                        <a:pt x="3873" y="5701"/>
                        <a:pt x="4108" y="5861"/>
                        <a:pt x="4187" y="6112"/>
                      </a:cubicBezTo>
                      <a:lnTo>
                        <a:pt x="4187" y="6141"/>
                      </a:lnTo>
                      <a:cubicBezTo>
                        <a:pt x="4155" y="6266"/>
                        <a:pt x="4260" y="6359"/>
                        <a:pt x="4366" y="6359"/>
                      </a:cubicBezTo>
                      <a:cubicBezTo>
                        <a:pt x="4421" y="6359"/>
                        <a:pt x="4476" y="6334"/>
                        <a:pt x="4512" y="6275"/>
                      </a:cubicBezTo>
                      <a:cubicBezTo>
                        <a:pt x="4683" y="6015"/>
                        <a:pt x="4870" y="5763"/>
                        <a:pt x="5207" y="5763"/>
                      </a:cubicBezTo>
                      <a:cubicBezTo>
                        <a:pt x="5230" y="5763"/>
                        <a:pt x="5254" y="5765"/>
                        <a:pt x="5279" y="5767"/>
                      </a:cubicBezTo>
                      <a:cubicBezTo>
                        <a:pt x="5624" y="5805"/>
                        <a:pt x="5739" y="6083"/>
                        <a:pt x="5921" y="6323"/>
                      </a:cubicBezTo>
                      <a:cubicBezTo>
                        <a:pt x="5940" y="6418"/>
                        <a:pt x="5950" y="6514"/>
                        <a:pt x="5959" y="6600"/>
                      </a:cubicBezTo>
                      <a:cubicBezTo>
                        <a:pt x="5973" y="6639"/>
                        <a:pt x="6007" y="6658"/>
                        <a:pt x="6039" y="6658"/>
                      </a:cubicBezTo>
                      <a:cubicBezTo>
                        <a:pt x="6072" y="6658"/>
                        <a:pt x="6103" y="6639"/>
                        <a:pt x="6112" y="6600"/>
                      </a:cubicBezTo>
                      <a:cubicBezTo>
                        <a:pt x="6266" y="5671"/>
                        <a:pt x="6218" y="4704"/>
                        <a:pt x="6275" y="3755"/>
                      </a:cubicBezTo>
                      <a:cubicBezTo>
                        <a:pt x="6352" y="2682"/>
                        <a:pt x="6160" y="594"/>
                        <a:pt x="7530" y="345"/>
                      </a:cubicBezTo>
                      <a:cubicBezTo>
                        <a:pt x="7731" y="517"/>
                        <a:pt x="7875" y="747"/>
                        <a:pt x="7942" y="996"/>
                      </a:cubicBezTo>
                      <a:cubicBezTo>
                        <a:pt x="8009" y="1303"/>
                        <a:pt x="8038" y="1609"/>
                        <a:pt x="8028" y="1925"/>
                      </a:cubicBezTo>
                      <a:cubicBezTo>
                        <a:pt x="8038" y="2510"/>
                        <a:pt x="8048" y="3094"/>
                        <a:pt x="8048" y="3679"/>
                      </a:cubicBezTo>
                      <a:cubicBezTo>
                        <a:pt x="8048" y="4847"/>
                        <a:pt x="8000" y="6007"/>
                        <a:pt x="7971" y="7175"/>
                      </a:cubicBezTo>
                      <a:cubicBezTo>
                        <a:pt x="7971" y="7270"/>
                        <a:pt x="8036" y="7315"/>
                        <a:pt x="8105" y="7315"/>
                      </a:cubicBezTo>
                      <a:cubicBezTo>
                        <a:pt x="8175" y="7315"/>
                        <a:pt x="8249" y="7267"/>
                        <a:pt x="8258" y="7175"/>
                      </a:cubicBezTo>
                      <a:cubicBezTo>
                        <a:pt x="8287" y="6869"/>
                        <a:pt x="8325" y="6543"/>
                        <a:pt x="8354" y="6217"/>
                      </a:cubicBezTo>
                      <a:cubicBezTo>
                        <a:pt x="9705" y="7262"/>
                        <a:pt x="9303" y="8871"/>
                        <a:pt x="8871" y="10346"/>
                      </a:cubicBezTo>
                      <a:cubicBezTo>
                        <a:pt x="8507" y="11601"/>
                        <a:pt x="8009" y="12789"/>
                        <a:pt x="6936" y="13594"/>
                      </a:cubicBezTo>
                      <a:cubicBezTo>
                        <a:pt x="6850" y="13652"/>
                        <a:pt x="6831" y="13767"/>
                        <a:pt x="6869" y="13862"/>
                      </a:cubicBezTo>
                      <a:cubicBezTo>
                        <a:pt x="6371" y="17618"/>
                        <a:pt x="6419" y="21507"/>
                        <a:pt x="6256" y="25292"/>
                      </a:cubicBezTo>
                      <a:cubicBezTo>
                        <a:pt x="6093" y="28980"/>
                        <a:pt x="5969" y="32669"/>
                        <a:pt x="5873" y="36357"/>
                      </a:cubicBezTo>
                      <a:lnTo>
                        <a:pt x="5854" y="37104"/>
                      </a:lnTo>
                      <a:lnTo>
                        <a:pt x="6227" y="37104"/>
                      </a:lnTo>
                      <a:lnTo>
                        <a:pt x="6247" y="36357"/>
                      </a:lnTo>
                      <a:cubicBezTo>
                        <a:pt x="6352" y="32669"/>
                        <a:pt x="6476" y="28980"/>
                        <a:pt x="6630" y="25292"/>
                      </a:cubicBezTo>
                      <a:cubicBezTo>
                        <a:pt x="6793" y="21507"/>
                        <a:pt x="7243" y="17685"/>
                        <a:pt x="7205" y="13901"/>
                      </a:cubicBezTo>
                      <a:cubicBezTo>
                        <a:pt x="8546" y="12904"/>
                        <a:pt x="9063" y="11285"/>
                        <a:pt x="9465" y="9724"/>
                      </a:cubicBezTo>
                      <a:cubicBezTo>
                        <a:pt x="9772" y="8507"/>
                        <a:pt x="9983" y="6332"/>
                        <a:pt x="8383" y="5930"/>
                      </a:cubicBezTo>
                      <a:cubicBezTo>
                        <a:pt x="8527" y="4368"/>
                        <a:pt x="8603" y="2692"/>
                        <a:pt x="8345" y="1207"/>
                      </a:cubicBezTo>
                      <a:cubicBezTo>
                        <a:pt x="8279" y="861"/>
                        <a:pt x="7930" y="0"/>
                        <a:pt x="748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grpSp>
      <p:grpSp>
        <p:nvGrpSpPr>
          <p:cNvPr id="627" name="Google Shape;627;p29"/>
          <p:cNvGrpSpPr/>
          <p:nvPr/>
        </p:nvGrpSpPr>
        <p:grpSpPr>
          <a:xfrm>
            <a:off x="9737327" y="1869521"/>
            <a:ext cx="1285940" cy="1364785"/>
            <a:chOff x="2537100" y="4491050"/>
            <a:chExt cx="394025" cy="418150"/>
          </a:xfrm>
        </p:grpSpPr>
        <p:sp>
          <p:nvSpPr>
            <p:cNvPr id="628" name="Google Shape;628;p29"/>
            <p:cNvSpPr/>
            <p:nvPr/>
          </p:nvSpPr>
          <p:spPr>
            <a:xfrm>
              <a:off x="2537100" y="4702050"/>
              <a:ext cx="394025" cy="207150"/>
            </a:xfrm>
            <a:custGeom>
              <a:avLst/>
              <a:gdLst/>
              <a:ahLst/>
              <a:cxnLst/>
              <a:rect l="l" t="t" r="r" b="b"/>
              <a:pathLst>
                <a:path w="15761" h="8286" extrusionOk="0">
                  <a:moveTo>
                    <a:pt x="6842" y="426"/>
                  </a:moveTo>
                  <a:cubicBezTo>
                    <a:pt x="8467" y="426"/>
                    <a:pt x="9996" y="1531"/>
                    <a:pt x="10750" y="2951"/>
                  </a:cubicBezTo>
                  <a:cubicBezTo>
                    <a:pt x="10795" y="3021"/>
                    <a:pt x="10864" y="3057"/>
                    <a:pt x="10936" y="3057"/>
                  </a:cubicBezTo>
                  <a:cubicBezTo>
                    <a:pt x="10973" y="3057"/>
                    <a:pt x="11011" y="3048"/>
                    <a:pt x="11047" y="3028"/>
                  </a:cubicBezTo>
                  <a:cubicBezTo>
                    <a:pt x="11445" y="2843"/>
                    <a:pt x="11883" y="2754"/>
                    <a:pt x="12319" y="2754"/>
                  </a:cubicBezTo>
                  <a:cubicBezTo>
                    <a:pt x="13731" y="2754"/>
                    <a:pt x="15116" y="3686"/>
                    <a:pt x="15013" y="5289"/>
                  </a:cubicBezTo>
                  <a:cubicBezTo>
                    <a:pt x="14966" y="6161"/>
                    <a:pt x="14439" y="7061"/>
                    <a:pt x="13576" y="7368"/>
                  </a:cubicBezTo>
                  <a:cubicBezTo>
                    <a:pt x="13193" y="7496"/>
                    <a:pt x="12769" y="7534"/>
                    <a:pt x="12335" y="7534"/>
                  </a:cubicBezTo>
                  <a:cubicBezTo>
                    <a:pt x="11695" y="7534"/>
                    <a:pt x="11032" y="7450"/>
                    <a:pt x="10444" y="7445"/>
                  </a:cubicBezTo>
                  <a:cubicBezTo>
                    <a:pt x="10405" y="7444"/>
                    <a:pt x="10366" y="7444"/>
                    <a:pt x="10327" y="7444"/>
                  </a:cubicBezTo>
                  <a:cubicBezTo>
                    <a:pt x="8298" y="7444"/>
                    <a:pt x="6305" y="7686"/>
                    <a:pt x="4284" y="7799"/>
                  </a:cubicBezTo>
                  <a:cubicBezTo>
                    <a:pt x="3893" y="7817"/>
                    <a:pt x="3396" y="7864"/>
                    <a:pt x="2891" y="7864"/>
                  </a:cubicBezTo>
                  <a:cubicBezTo>
                    <a:pt x="2081" y="7864"/>
                    <a:pt x="1252" y="7744"/>
                    <a:pt x="816" y="7196"/>
                  </a:cubicBezTo>
                  <a:cubicBezTo>
                    <a:pt x="1" y="6170"/>
                    <a:pt x="898" y="5105"/>
                    <a:pt x="1914" y="5105"/>
                  </a:cubicBezTo>
                  <a:cubicBezTo>
                    <a:pt x="2237" y="5105"/>
                    <a:pt x="2571" y="5212"/>
                    <a:pt x="2866" y="5461"/>
                  </a:cubicBezTo>
                  <a:cubicBezTo>
                    <a:pt x="2840" y="5533"/>
                    <a:pt x="2902" y="5591"/>
                    <a:pt x="2963" y="5591"/>
                  </a:cubicBezTo>
                  <a:cubicBezTo>
                    <a:pt x="2991" y="5591"/>
                    <a:pt x="3020" y="5578"/>
                    <a:pt x="3038" y="5548"/>
                  </a:cubicBezTo>
                  <a:cubicBezTo>
                    <a:pt x="3105" y="5452"/>
                    <a:pt x="3201" y="5385"/>
                    <a:pt x="3297" y="5327"/>
                  </a:cubicBezTo>
                  <a:cubicBezTo>
                    <a:pt x="3402" y="5289"/>
                    <a:pt x="3508" y="5260"/>
                    <a:pt x="3613" y="5241"/>
                  </a:cubicBezTo>
                  <a:cubicBezTo>
                    <a:pt x="3747" y="5193"/>
                    <a:pt x="3728" y="4992"/>
                    <a:pt x="3584" y="4992"/>
                  </a:cubicBezTo>
                  <a:lnTo>
                    <a:pt x="3517" y="4992"/>
                  </a:lnTo>
                  <a:cubicBezTo>
                    <a:pt x="2885" y="3201"/>
                    <a:pt x="4006" y="1122"/>
                    <a:pt x="5826" y="576"/>
                  </a:cubicBezTo>
                  <a:cubicBezTo>
                    <a:pt x="6165" y="474"/>
                    <a:pt x="6506" y="426"/>
                    <a:pt x="6842" y="426"/>
                  </a:cubicBezTo>
                  <a:close/>
                  <a:moveTo>
                    <a:pt x="6837" y="1"/>
                  </a:moveTo>
                  <a:cubicBezTo>
                    <a:pt x="6388" y="1"/>
                    <a:pt x="5935" y="76"/>
                    <a:pt x="5491" y="240"/>
                  </a:cubicBezTo>
                  <a:lnTo>
                    <a:pt x="5443" y="259"/>
                  </a:lnTo>
                  <a:lnTo>
                    <a:pt x="5184" y="365"/>
                  </a:lnTo>
                  <a:cubicBezTo>
                    <a:pt x="3450" y="1189"/>
                    <a:pt x="2444" y="3306"/>
                    <a:pt x="3115" y="5136"/>
                  </a:cubicBezTo>
                  <a:cubicBezTo>
                    <a:pt x="3124" y="5145"/>
                    <a:pt x="3124" y="5155"/>
                    <a:pt x="3124" y="5155"/>
                  </a:cubicBezTo>
                  <a:cubicBezTo>
                    <a:pt x="3096" y="5184"/>
                    <a:pt x="3057" y="5212"/>
                    <a:pt x="3029" y="5241"/>
                  </a:cubicBezTo>
                  <a:cubicBezTo>
                    <a:pt x="2679" y="4882"/>
                    <a:pt x="2235" y="4719"/>
                    <a:pt x="1800" y="4719"/>
                  </a:cubicBezTo>
                  <a:cubicBezTo>
                    <a:pt x="922" y="4719"/>
                    <a:pt x="81" y="5382"/>
                    <a:pt x="126" y="6439"/>
                  </a:cubicBezTo>
                  <a:cubicBezTo>
                    <a:pt x="190" y="7979"/>
                    <a:pt x="1677" y="8285"/>
                    <a:pt x="3103" y="8285"/>
                  </a:cubicBezTo>
                  <a:cubicBezTo>
                    <a:pt x="3807" y="8285"/>
                    <a:pt x="4496" y="8211"/>
                    <a:pt x="4993" y="8173"/>
                  </a:cubicBezTo>
                  <a:cubicBezTo>
                    <a:pt x="6458" y="8067"/>
                    <a:pt x="7914" y="7924"/>
                    <a:pt x="9390" y="7885"/>
                  </a:cubicBezTo>
                  <a:cubicBezTo>
                    <a:pt x="9455" y="7884"/>
                    <a:pt x="9521" y="7883"/>
                    <a:pt x="9587" y="7883"/>
                  </a:cubicBezTo>
                  <a:cubicBezTo>
                    <a:pt x="10385" y="7883"/>
                    <a:pt x="11238" y="7981"/>
                    <a:pt x="12064" y="7981"/>
                  </a:cubicBezTo>
                  <a:cubicBezTo>
                    <a:pt x="12524" y="7981"/>
                    <a:pt x="12975" y="7951"/>
                    <a:pt x="13404" y="7857"/>
                  </a:cubicBezTo>
                  <a:cubicBezTo>
                    <a:pt x="14908" y="7521"/>
                    <a:pt x="15761" y="5835"/>
                    <a:pt x="15358" y="4389"/>
                  </a:cubicBezTo>
                  <a:cubicBezTo>
                    <a:pt x="14981" y="3016"/>
                    <a:pt x="13681" y="2330"/>
                    <a:pt x="12369" y="2330"/>
                  </a:cubicBezTo>
                  <a:cubicBezTo>
                    <a:pt x="11914" y="2330"/>
                    <a:pt x="11457" y="2412"/>
                    <a:pt x="11038" y="2578"/>
                  </a:cubicBezTo>
                  <a:cubicBezTo>
                    <a:pt x="10990" y="2492"/>
                    <a:pt x="10942" y="2415"/>
                    <a:pt x="10884" y="2338"/>
                  </a:cubicBezTo>
                  <a:cubicBezTo>
                    <a:pt x="10904" y="2223"/>
                    <a:pt x="10904" y="2108"/>
                    <a:pt x="10913" y="2003"/>
                  </a:cubicBezTo>
                  <a:lnTo>
                    <a:pt x="10635" y="1974"/>
                  </a:lnTo>
                  <a:cubicBezTo>
                    <a:pt x="9726" y="808"/>
                    <a:pt x="8305" y="1"/>
                    <a:pt x="6837"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29" name="Google Shape;629;p29"/>
            <p:cNvSpPr/>
            <p:nvPr/>
          </p:nvSpPr>
          <p:spPr>
            <a:xfrm>
              <a:off x="2537125" y="4712575"/>
              <a:ext cx="377875" cy="186025"/>
            </a:xfrm>
            <a:custGeom>
              <a:avLst/>
              <a:gdLst/>
              <a:ahLst/>
              <a:cxnLst/>
              <a:rect l="l" t="t" r="r" b="b"/>
              <a:pathLst>
                <a:path w="15115" h="7441" extrusionOk="0">
                  <a:moveTo>
                    <a:pt x="6854" y="1"/>
                  </a:moveTo>
                  <a:cubicBezTo>
                    <a:pt x="6513" y="1"/>
                    <a:pt x="6168" y="50"/>
                    <a:pt x="5825" y="155"/>
                  </a:cubicBezTo>
                  <a:cubicBezTo>
                    <a:pt x="4014" y="701"/>
                    <a:pt x="2893" y="2770"/>
                    <a:pt x="3526" y="4561"/>
                  </a:cubicBezTo>
                  <a:lnTo>
                    <a:pt x="3583" y="4561"/>
                  </a:lnTo>
                  <a:cubicBezTo>
                    <a:pt x="3727" y="4571"/>
                    <a:pt x="3756" y="4772"/>
                    <a:pt x="3622" y="4820"/>
                  </a:cubicBezTo>
                  <a:cubicBezTo>
                    <a:pt x="3507" y="4830"/>
                    <a:pt x="3401" y="4868"/>
                    <a:pt x="3305" y="4906"/>
                  </a:cubicBezTo>
                  <a:cubicBezTo>
                    <a:pt x="3200" y="4954"/>
                    <a:pt x="3114" y="5031"/>
                    <a:pt x="3047" y="5127"/>
                  </a:cubicBezTo>
                  <a:cubicBezTo>
                    <a:pt x="3026" y="5154"/>
                    <a:pt x="2997" y="5166"/>
                    <a:pt x="2968" y="5166"/>
                  </a:cubicBezTo>
                  <a:cubicBezTo>
                    <a:pt x="2907" y="5166"/>
                    <a:pt x="2848" y="5110"/>
                    <a:pt x="2874" y="5031"/>
                  </a:cubicBezTo>
                  <a:cubicBezTo>
                    <a:pt x="2579" y="4786"/>
                    <a:pt x="2245" y="4680"/>
                    <a:pt x="1924" y="4680"/>
                  </a:cubicBezTo>
                  <a:cubicBezTo>
                    <a:pt x="901" y="4680"/>
                    <a:pt x="0" y="5747"/>
                    <a:pt x="824" y="6775"/>
                  </a:cubicBezTo>
                  <a:cubicBezTo>
                    <a:pt x="1251" y="7318"/>
                    <a:pt x="2067" y="7441"/>
                    <a:pt x="2871" y="7441"/>
                  </a:cubicBezTo>
                  <a:cubicBezTo>
                    <a:pt x="3384" y="7441"/>
                    <a:pt x="3893" y="7391"/>
                    <a:pt x="4292" y="7369"/>
                  </a:cubicBezTo>
                  <a:cubicBezTo>
                    <a:pt x="6304" y="7265"/>
                    <a:pt x="8306" y="7023"/>
                    <a:pt x="10327" y="7023"/>
                  </a:cubicBezTo>
                  <a:cubicBezTo>
                    <a:pt x="10365" y="7023"/>
                    <a:pt x="10404" y="7023"/>
                    <a:pt x="10443" y="7024"/>
                  </a:cubicBezTo>
                  <a:cubicBezTo>
                    <a:pt x="11029" y="7029"/>
                    <a:pt x="11683" y="7111"/>
                    <a:pt x="12314" y="7111"/>
                  </a:cubicBezTo>
                  <a:cubicBezTo>
                    <a:pt x="12755" y="7111"/>
                    <a:pt x="13185" y="7071"/>
                    <a:pt x="13575" y="6937"/>
                  </a:cubicBezTo>
                  <a:cubicBezTo>
                    <a:pt x="14438" y="6640"/>
                    <a:pt x="14965" y="5740"/>
                    <a:pt x="15012" y="4868"/>
                  </a:cubicBezTo>
                  <a:cubicBezTo>
                    <a:pt x="15115" y="3265"/>
                    <a:pt x="13730" y="2333"/>
                    <a:pt x="12318" y="2333"/>
                  </a:cubicBezTo>
                  <a:cubicBezTo>
                    <a:pt x="11882" y="2333"/>
                    <a:pt x="11444" y="2422"/>
                    <a:pt x="11046" y="2607"/>
                  </a:cubicBezTo>
                  <a:cubicBezTo>
                    <a:pt x="11012" y="2626"/>
                    <a:pt x="10977" y="2634"/>
                    <a:pt x="10942" y="2634"/>
                  </a:cubicBezTo>
                  <a:cubicBezTo>
                    <a:pt x="10868" y="2634"/>
                    <a:pt x="10798" y="2596"/>
                    <a:pt x="10759" y="2530"/>
                  </a:cubicBezTo>
                  <a:cubicBezTo>
                    <a:pt x="10007" y="1105"/>
                    <a:pt x="8476" y="1"/>
                    <a:pt x="6854" y="1"/>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630" name="Google Shape;630;p29"/>
            <p:cNvSpPr/>
            <p:nvPr/>
          </p:nvSpPr>
          <p:spPr>
            <a:xfrm>
              <a:off x="2592925" y="4491050"/>
              <a:ext cx="285525" cy="261075"/>
            </a:xfrm>
            <a:custGeom>
              <a:avLst/>
              <a:gdLst/>
              <a:ahLst/>
              <a:cxnLst/>
              <a:rect l="l" t="t" r="r" b="b"/>
              <a:pathLst>
                <a:path w="11421" h="10443" extrusionOk="0">
                  <a:moveTo>
                    <a:pt x="5888" y="0"/>
                  </a:moveTo>
                  <a:cubicBezTo>
                    <a:pt x="5813" y="0"/>
                    <a:pt x="5740" y="38"/>
                    <a:pt x="5701" y="106"/>
                  </a:cubicBezTo>
                  <a:cubicBezTo>
                    <a:pt x="3947" y="2501"/>
                    <a:pt x="2079" y="4810"/>
                    <a:pt x="125" y="7032"/>
                  </a:cubicBezTo>
                  <a:cubicBezTo>
                    <a:pt x="0" y="7167"/>
                    <a:pt x="87" y="7387"/>
                    <a:pt x="269" y="7396"/>
                  </a:cubicBezTo>
                  <a:cubicBezTo>
                    <a:pt x="1093" y="7377"/>
                    <a:pt x="1916" y="7339"/>
                    <a:pt x="2740" y="7301"/>
                  </a:cubicBezTo>
                  <a:lnTo>
                    <a:pt x="2740" y="7301"/>
                  </a:lnTo>
                  <a:cubicBezTo>
                    <a:pt x="2673" y="7808"/>
                    <a:pt x="2760" y="8326"/>
                    <a:pt x="2961" y="8805"/>
                  </a:cubicBezTo>
                  <a:lnTo>
                    <a:pt x="3219" y="8699"/>
                  </a:lnTo>
                  <a:cubicBezTo>
                    <a:pt x="3162" y="8450"/>
                    <a:pt x="3124" y="8201"/>
                    <a:pt x="3104" y="7943"/>
                  </a:cubicBezTo>
                  <a:cubicBezTo>
                    <a:pt x="3085" y="7693"/>
                    <a:pt x="3124" y="7454"/>
                    <a:pt x="3133" y="7214"/>
                  </a:cubicBezTo>
                  <a:cubicBezTo>
                    <a:pt x="3143" y="7157"/>
                    <a:pt x="3104" y="7090"/>
                    <a:pt x="3047" y="7061"/>
                  </a:cubicBezTo>
                  <a:cubicBezTo>
                    <a:pt x="3028" y="6994"/>
                    <a:pt x="2961" y="6956"/>
                    <a:pt x="2894" y="6956"/>
                  </a:cubicBezTo>
                  <a:cubicBezTo>
                    <a:pt x="2534" y="6951"/>
                    <a:pt x="2175" y="6949"/>
                    <a:pt x="1816" y="6949"/>
                  </a:cubicBezTo>
                  <a:cubicBezTo>
                    <a:pt x="1457" y="6949"/>
                    <a:pt x="1097" y="6951"/>
                    <a:pt x="738" y="6956"/>
                  </a:cubicBezTo>
                  <a:cubicBezTo>
                    <a:pt x="2549" y="4896"/>
                    <a:pt x="4264" y="2760"/>
                    <a:pt x="5892" y="547"/>
                  </a:cubicBezTo>
                  <a:cubicBezTo>
                    <a:pt x="7626" y="2491"/>
                    <a:pt x="9236" y="4532"/>
                    <a:pt x="10740" y="6659"/>
                  </a:cubicBezTo>
                  <a:cubicBezTo>
                    <a:pt x="10041" y="6659"/>
                    <a:pt x="9351" y="6620"/>
                    <a:pt x="8651" y="6573"/>
                  </a:cubicBezTo>
                  <a:cubicBezTo>
                    <a:pt x="8646" y="6572"/>
                    <a:pt x="8642" y="6572"/>
                    <a:pt x="8637" y="6572"/>
                  </a:cubicBezTo>
                  <a:cubicBezTo>
                    <a:pt x="8476" y="6572"/>
                    <a:pt x="8432" y="6729"/>
                    <a:pt x="8479" y="6850"/>
                  </a:cubicBezTo>
                  <a:cubicBezTo>
                    <a:pt x="8460" y="6879"/>
                    <a:pt x="8450" y="6908"/>
                    <a:pt x="8441" y="6946"/>
                  </a:cubicBezTo>
                  <a:cubicBezTo>
                    <a:pt x="8402" y="8096"/>
                    <a:pt x="8374" y="9265"/>
                    <a:pt x="8402" y="10414"/>
                  </a:cubicBezTo>
                  <a:lnTo>
                    <a:pt x="8680" y="10443"/>
                  </a:lnTo>
                  <a:cubicBezTo>
                    <a:pt x="8776" y="9303"/>
                    <a:pt x="8824" y="8144"/>
                    <a:pt x="8843" y="7004"/>
                  </a:cubicBezTo>
                  <a:cubicBezTo>
                    <a:pt x="9414" y="7061"/>
                    <a:pt x="9984" y="7091"/>
                    <a:pt x="10559" y="7091"/>
                  </a:cubicBezTo>
                  <a:cubicBezTo>
                    <a:pt x="10756" y="7091"/>
                    <a:pt x="10954" y="7088"/>
                    <a:pt x="11152" y="7080"/>
                  </a:cubicBezTo>
                  <a:cubicBezTo>
                    <a:pt x="11315" y="7080"/>
                    <a:pt x="11420" y="6898"/>
                    <a:pt x="11334" y="6764"/>
                  </a:cubicBezTo>
                  <a:cubicBezTo>
                    <a:pt x="9715" y="4417"/>
                    <a:pt x="7942" y="2175"/>
                    <a:pt x="6036" y="58"/>
                  </a:cubicBezTo>
                  <a:cubicBezTo>
                    <a:pt x="5993" y="19"/>
                    <a:pt x="5940" y="0"/>
                    <a:pt x="588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
        <p:nvSpPr>
          <p:cNvPr id="631" name="Google Shape;631;p29"/>
          <p:cNvSpPr/>
          <p:nvPr/>
        </p:nvSpPr>
        <p:spPr>
          <a:xfrm>
            <a:off x="5551096" y="658823"/>
            <a:ext cx="1091183" cy="694272"/>
          </a:xfrm>
          <a:custGeom>
            <a:avLst/>
            <a:gdLst/>
            <a:ahLst/>
            <a:cxnLst/>
            <a:rect l="l" t="t" r="r" b="b"/>
            <a:pathLst>
              <a:path w="12846" h="8174" extrusionOk="0">
                <a:moveTo>
                  <a:pt x="12195" y="0"/>
                </a:moveTo>
                <a:cubicBezTo>
                  <a:pt x="12144" y="0"/>
                  <a:pt x="12091" y="16"/>
                  <a:pt x="12038" y="50"/>
                </a:cubicBezTo>
                <a:cubicBezTo>
                  <a:pt x="12029" y="60"/>
                  <a:pt x="12010" y="69"/>
                  <a:pt x="11990" y="79"/>
                </a:cubicBezTo>
                <a:cubicBezTo>
                  <a:pt x="11914" y="89"/>
                  <a:pt x="11847" y="127"/>
                  <a:pt x="11808" y="194"/>
                </a:cubicBezTo>
                <a:cubicBezTo>
                  <a:pt x="11339" y="462"/>
                  <a:pt x="10850" y="702"/>
                  <a:pt x="10352" y="912"/>
                </a:cubicBezTo>
                <a:cubicBezTo>
                  <a:pt x="10175" y="987"/>
                  <a:pt x="10252" y="1296"/>
                  <a:pt x="10441" y="1296"/>
                </a:cubicBezTo>
                <a:cubicBezTo>
                  <a:pt x="10446" y="1296"/>
                  <a:pt x="10452" y="1296"/>
                  <a:pt x="10458" y="1296"/>
                </a:cubicBezTo>
                <a:cubicBezTo>
                  <a:pt x="10755" y="1257"/>
                  <a:pt x="11052" y="1190"/>
                  <a:pt x="11339" y="1085"/>
                </a:cubicBezTo>
                <a:lnTo>
                  <a:pt x="11339" y="1085"/>
                </a:lnTo>
                <a:cubicBezTo>
                  <a:pt x="10237" y="3145"/>
                  <a:pt x="9001" y="5128"/>
                  <a:pt x="7631" y="7015"/>
                </a:cubicBezTo>
                <a:cubicBezTo>
                  <a:pt x="7018" y="6115"/>
                  <a:pt x="6443" y="5195"/>
                  <a:pt x="5888" y="4256"/>
                </a:cubicBezTo>
                <a:cubicBezTo>
                  <a:pt x="5837" y="4165"/>
                  <a:pt x="5722" y="4108"/>
                  <a:pt x="5612" y="4108"/>
                </a:cubicBezTo>
                <a:cubicBezTo>
                  <a:pt x="5535" y="4108"/>
                  <a:pt x="5460" y="4136"/>
                  <a:pt x="5409" y="4199"/>
                </a:cubicBezTo>
                <a:cubicBezTo>
                  <a:pt x="4623" y="5176"/>
                  <a:pt x="3895" y="6191"/>
                  <a:pt x="3224" y="7245"/>
                </a:cubicBezTo>
                <a:cubicBezTo>
                  <a:pt x="2841" y="6316"/>
                  <a:pt x="2458" y="5377"/>
                  <a:pt x="2056" y="4448"/>
                </a:cubicBezTo>
                <a:cubicBezTo>
                  <a:pt x="2016" y="4355"/>
                  <a:pt x="1934" y="4317"/>
                  <a:pt x="1847" y="4317"/>
                </a:cubicBezTo>
                <a:cubicBezTo>
                  <a:pt x="1744" y="4317"/>
                  <a:pt x="1634" y="4370"/>
                  <a:pt x="1577" y="4448"/>
                </a:cubicBezTo>
                <a:cubicBezTo>
                  <a:pt x="992" y="5319"/>
                  <a:pt x="475" y="6249"/>
                  <a:pt x="53" y="7207"/>
                </a:cubicBezTo>
                <a:cubicBezTo>
                  <a:pt x="0" y="7326"/>
                  <a:pt x="98" y="7436"/>
                  <a:pt x="195" y="7436"/>
                </a:cubicBezTo>
                <a:cubicBezTo>
                  <a:pt x="239" y="7436"/>
                  <a:pt x="282" y="7413"/>
                  <a:pt x="312" y="7360"/>
                </a:cubicBezTo>
                <a:cubicBezTo>
                  <a:pt x="743" y="6594"/>
                  <a:pt x="1222" y="5856"/>
                  <a:pt x="1749" y="5147"/>
                </a:cubicBezTo>
                <a:cubicBezTo>
                  <a:pt x="2123" y="6086"/>
                  <a:pt x="2506" y="7025"/>
                  <a:pt x="2880" y="7964"/>
                </a:cubicBezTo>
                <a:cubicBezTo>
                  <a:pt x="2934" y="8095"/>
                  <a:pt x="3058" y="8173"/>
                  <a:pt x="3181" y="8173"/>
                </a:cubicBezTo>
                <a:cubicBezTo>
                  <a:pt x="3273" y="8173"/>
                  <a:pt x="3364" y="8129"/>
                  <a:pt x="3426" y="8031"/>
                </a:cubicBezTo>
                <a:cubicBezTo>
                  <a:pt x="4087" y="6958"/>
                  <a:pt x="4815" y="5933"/>
                  <a:pt x="5591" y="4936"/>
                </a:cubicBezTo>
                <a:cubicBezTo>
                  <a:pt x="6156" y="5875"/>
                  <a:pt x="6740" y="6795"/>
                  <a:pt x="7363" y="7705"/>
                </a:cubicBezTo>
                <a:cubicBezTo>
                  <a:pt x="7425" y="7801"/>
                  <a:pt x="7528" y="7849"/>
                  <a:pt x="7631" y="7849"/>
                </a:cubicBezTo>
                <a:cubicBezTo>
                  <a:pt x="7734" y="7849"/>
                  <a:pt x="7837" y="7801"/>
                  <a:pt x="7900" y="7705"/>
                </a:cubicBezTo>
                <a:cubicBezTo>
                  <a:pt x="9423" y="5636"/>
                  <a:pt x="10793" y="3461"/>
                  <a:pt x="11990" y="1190"/>
                </a:cubicBezTo>
                <a:cubicBezTo>
                  <a:pt x="12038" y="1535"/>
                  <a:pt x="12105" y="1870"/>
                  <a:pt x="12182" y="2206"/>
                </a:cubicBezTo>
                <a:cubicBezTo>
                  <a:pt x="12224" y="2370"/>
                  <a:pt x="12342" y="2440"/>
                  <a:pt x="12464" y="2440"/>
                </a:cubicBezTo>
                <a:cubicBezTo>
                  <a:pt x="12649" y="2440"/>
                  <a:pt x="12845" y="2279"/>
                  <a:pt x="12805" y="2043"/>
                </a:cubicBezTo>
                <a:cubicBezTo>
                  <a:pt x="12709" y="1468"/>
                  <a:pt x="12584" y="893"/>
                  <a:pt x="12508" y="318"/>
                </a:cubicBezTo>
                <a:cubicBezTo>
                  <a:pt x="12486" y="151"/>
                  <a:pt x="12354" y="0"/>
                  <a:pt x="1219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32" name="Google Shape;632;p29"/>
          <p:cNvSpPr/>
          <p:nvPr/>
        </p:nvSpPr>
        <p:spPr>
          <a:xfrm>
            <a:off x="1735127" y="1715234"/>
            <a:ext cx="338600" cy="426900"/>
          </a:xfrm>
          <a:custGeom>
            <a:avLst/>
            <a:gdLst/>
            <a:ahLst/>
            <a:cxnLst/>
            <a:rect l="l" t="t" r="r" b="b"/>
            <a:pathLst>
              <a:path w="10158" h="12807" extrusionOk="0">
                <a:moveTo>
                  <a:pt x="6327" y="8203"/>
                </a:moveTo>
                <a:cubicBezTo>
                  <a:pt x="6500" y="8203"/>
                  <a:pt x="6676" y="8219"/>
                  <a:pt x="6855" y="8251"/>
                </a:cubicBezTo>
                <a:cubicBezTo>
                  <a:pt x="8305" y="9563"/>
                  <a:pt x="8357" y="10615"/>
                  <a:pt x="7011" y="11392"/>
                </a:cubicBezTo>
                <a:cubicBezTo>
                  <a:pt x="6738" y="11580"/>
                  <a:pt x="6447" y="11659"/>
                  <a:pt x="6158" y="11659"/>
                </a:cubicBezTo>
                <a:cubicBezTo>
                  <a:pt x="5679" y="11659"/>
                  <a:pt x="5209" y="11442"/>
                  <a:pt x="4853" y="11151"/>
                </a:cubicBezTo>
                <a:cubicBezTo>
                  <a:pt x="4284" y="10667"/>
                  <a:pt x="4076" y="9856"/>
                  <a:pt x="3990" y="9114"/>
                </a:cubicBezTo>
                <a:cubicBezTo>
                  <a:pt x="4692" y="8569"/>
                  <a:pt x="5478" y="8203"/>
                  <a:pt x="6327" y="8203"/>
                </a:cubicBezTo>
                <a:close/>
                <a:moveTo>
                  <a:pt x="8752" y="0"/>
                </a:moveTo>
                <a:cubicBezTo>
                  <a:pt x="6136" y="0"/>
                  <a:pt x="4395" y="2240"/>
                  <a:pt x="3438" y="4609"/>
                </a:cubicBezTo>
                <a:cubicBezTo>
                  <a:pt x="2920" y="5886"/>
                  <a:pt x="2661" y="7267"/>
                  <a:pt x="2678" y="8648"/>
                </a:cubicBezTo>
                <a:cubicBezTo>
                  <a:pt x="1522" y="9666"/>
                  <a:pt x="590" y="10840"/>
                  <a:pt x="193" y="11634"/>
                </a:cubicBezTo>
                <a:cubicBezTo>
                  <a:pt x="0" y="12032"/>
                  <a:pt x="334" y="12488"/>
                  <a:pt x="695" y="12488"/>
                </a:cubicBezTo>
                <a:cubicBezTo>
                  <a:pt x="819" y="12488"/>
                  <a:pt x="946" y="12435"/>
                  <a:pt x="1056" y="12307"/>
                </a:cubicBezTo>
                <a:cubicBezTo>
                  <a:pt x="1574" y="11651"/>
                  <a:pt x="2195" y="10840"/>
                  <a:pt x="2886" y="10115"/>
                </a:cubicBezTo>
                <a:cubicBezTo>
                  <a:pt x="3127" y="11012"/>
                  <a:pt x="3576" y="11789"/>
                  <a:pt x="4353" y="12290"/>
                </a:cubicBezTo>
                <a:cubicBezTo>
                  <a:pt x="4901" y="12648"/>
                  <a:pt x="5487" y="12806"/>
                  <a:pt x="6055" y="12806"/>
                </a:cubicBezTo>
                <a:cubicBezTo>
                  <a:pt x="8225" y="12806"/>
                  <a:pt x="10157" y="10507"/>
                  <a:pt x="8926" y="8251"/>
                </a:cubicBezTo>
                <a:cubicBezTo>
                  <a:pt x="8336" y="7167"/>
                  <a:pt x="7521" y="6740"/>
                  <a:pt x="6621" y="6740"/>
                </a:cubicBezTo>
                <a:cubicBezTo>
                  <a:pt x="5758" y="6740"/>
                  <a:pt x="4817" y="7133"/>
                  <a:pt x="3921" y="7716"/>
                </a:cubicBezTo>
                <a:cubicBezTo>
                  <a:pt x="4076" y="4523"/>
                  <a:pt x="6079" y="760"/>
                  <a:pt x="9496" y="708"/>
                </a:cubicBezTo>
                <a:cubicBezTo>
                  <a:pt x="9841" y="691"/>
                  <a:pt x="9927" y="139"/>
                  <a:pt x="9565" y="70"/>
                </a:cubicBezTo>
                <a:cubicBezTo>
                  <a:pt x="9285" y="23"/>
                  <a:pt x="9014" y="0"/>
                  <a:pt x="8752" y="0"/>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grpSp>
        <p:nvGrpSpPr>
          <p:cNvPr id="19" name="Google Shape;796;p33">
            <a:extLst>
              <a:ext uri="{FF2B5EF4-FFF2-40B4-BE49-F238E27FC236}">
                <a16:creationId xmlns:a16="http://schemas.microsoft.com/office/drawing/2014/main" id="{D60D0999-4C76-41A4-8296-77842928A721}"/>
              </a:ext>
            </a:extLst>
          </p:cNvPr>
          <p:cNvGrpSpPr/>
          <p:nvPr/>
        </p:nvGrpSpPr>
        <p:grpSpPr>
          <a:xfrm>
            <a:off x="2113562" y="1670275"/>
            <a:ext cx="564001" cy="657484"/>
            <a:chOff x="4478800" y="4423725"/>
            <a:chExt cx="375300" cy="463975"/>
          </a:xfrm>
        </p:grpSpPr>
        <p:sp>
          <p:nvSpPr>
            <p:cNvPr id="20" name="Google Shape;797;p33">
              <a:extLst>
                <a:ext uri="{FF2B5EF4-FFF2-40B4-BE49-F238E27FC236}">
                  <a16:creationId xmlns:a16="http://schemas.microsoft.com/office/drawing/2014/main" id="{CC9426B9-3F8E-4DC6-9D09-3327766B7373}"/>
                </a:ext>
              </a:extLst>
            </p:cNvPr>
            <p:cNvSpPr/>
            <p:nvPr/>
          </p:nvSpPr>
          <p:spPr>
            <a:xfrm>
              <a:off x="4813275" y="4548400"/>
              <a:ext cx="40825" cy="15325"/>
            </a:xfrm>
            <a:custGeom>
              <a:avLst/>
              <a:gdLst/>
              <a:ahLst/>
              <a:cxnLst/>
              <a:rect l="l" t="t" r="r" b="b"/>
              <a:pathLst>
                <a:path w="1633" h="613" extrusionOk="0">
                  <a:moveTo>
                    <a:pt x="1412" y="0"/>
                  </a:moveTo>
                  <a:cubicBezTo>
                    <a:pt x="1380" y="0"/>
                    <a:pt x="1348" y="10"/>
                    <a:pt x="1318" y="34"/>
                  </a:cubicBezTo>
                  <a:cubicBezTo>
                    <a:pt x="1053" y="253"/>
                    <a:pt x="718" y="369"/>
                    <a:pt x="381" y="369"/>
                  </a:cubicBezTo>
                  <a:cubicBezTo>
                    <a:pt x="303" y="369"/>
                    <a:pt x="226" y="363"/>
                    <a:pt x="149" y="351"/>
                  </a:cubicBezTo>
                  <a:cubicBezTo>
                    <a:pt x="143" y="350"/>
                    <a:pt x="138" y="349"/>
                    <a:pt x="133" y="349"/>
                  </a:cubicBezTo>
                  <a:cubicBezTo>
                    <a:pt x="22" y="349"/>
                    <a:pt x="1" y="543"/>
                    <a:pt x="120" y="571"/>
                  </a:cubicBezTo>
                  <a:cubicBezTo>
                    <a:pt x="240" y="599"/>
                    <a:pt x="361" y="613"/>
                    <a:pt x="483" y="613"/>
                  </a:cubicBezTo>
                  <a:cubicBezTo>
                    <a:pt x="858" y="613"/>
                    <a:pt x="1229" y="482"/>
                    <a:pt x="1519" y="236"/>
                  </a:cubicBezTo>
                  <a:cubicBezTo>
                    <a:pt x="1632" y="145"/>
                    <a:pt x="1530" y="0"/>
                    <a:pt x="141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1" name="Google Shape;798;p33">
              <a:extLst>
                <a:ext uri="{FF2B5EF4-FFF2-40B4-BE49-F238E27FC236}">
                  <a16:creationId xmlns:a16="http://schemas.microsoft.com/office/drawing/2014/main" id="{C5057C75-B8CB-4F98-9C48-10C52A0147AB}"/>
                </a:ext>
              </a:extLst>
            </p:cNvPr>
            <p:cNvSpPr/>
            <p:nvPr/>
          </p:nvSpPr>
          <p:spPr>
            <a:xfrm>
              <a:off x="4804525" y="4619675"/>
              <a:ext cx="37975" cy="10350"/>
            </a:xfrm>
            <a:custGeom>
              <a:avLst/>
              <a:gdLst/>
              <a:ahLst/>
              <a:cxnLst/>
              <a:rect l="l" t="t" r="r" b="b"/>
              <a:pathLst>
                <a:path w="1519" h="414" extrusionOk="0">
                  <a:moveTo>
                    <a:pt x="144" y="0"/>
                  </a:moveTo>
                  <a:cubicBezTo>
                    <a:pt x="29" y="0"/>
                    <a:pt x="1" y="173"/>
                    <a:pt x="116" y="201"/>
                  </a:cubicBezTo>
                  <a:cubicBezTo>
                    <a:pt x="518" y="297"/>
                    <a:pt x="920" y="355"/>
                    <a:pt x="1323" y="412"/>
                  </a:cubicBezTo>
                  <a:cubicBezTo>
                    <a:pt x="1328" y="413"/>
                    <a:pt x="1334" y="413"/>
                    <a:pt x="1339" y="413"/>
                  </a:cubicBezTo>
                  <a:cubicBezTo>
                    <a:pt x="1488" y="413"/>
                    <a:pt x="1518" y="162"/>
                    <a:pt x="1361" y="134"/>
                  </a:cubicBezTo>
                  <a:cubicBezTo>
                    <a:pt x="959" y="77"/>
                    <a:pt x="556" y="19"/>
                    <a:pt x="14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2" name="Google Shape;799;p33">
              <a:extLst>
                <a:ext uri="{FF2B5EF4-FFF2-40B4-BE49-F238E27FC236}">
                  <a16:creationId xmlns:a16="http://schemas.microsoft.com/office/drawing/2014/main" id="{6802E914-CC97-42CA-8EDD-FE12AB9C933E}"/>
                </a:ext>
              </a:extLst>
            </p:cNvPr>
            <p:cNvSpPr/>
            <p:nvPr/>
          </p:nvSpPr>
          <p:spPr>
            <a:xfrm>
              <a:off x="4789375" y="4487325"/>
              <a:ext cx="28375" cy="22725"/>
            </a:xfrm>
            <a:custGeom>
              <a:avLst/>
              <a:gdLst/>
              <a:ahLst/>
              <a:cxnLst/>
              <a:rect l="l" t="t" r="r" b="b"/>
              <a:pathLst>
                <a:path w="1135" h="909" extrusionOk="0">
                  <a:moveTo>
                    <a:pt x="916" y="0"/>
                  </a:moveTo>
                  <a:cubicBezTo>
                    <a:pt x="886" y="0"/>
                    <a:pt x="855" y="10"/>
                    <a:pt x="827" y="35"/>
                  </a:cubicBezTo>
                  <a:cubicBezTo>
                    <a:pt x="578" y="264"/>
                    <a:pt x="329" y="494"/>
                    <a:pt x="70" y="734"/>
                  </a:cubicBezTo>
                  <a:cubicBezTo>
                    <a:pt x="0" y="796"/>
                    <a:pt x="62" y="908"/>
                    <a:pt x="134" y="908"/>
                  </a:cubicBezTo>
                  <a:cubicBezTo>
                    <a:pt x="151" y="908"/>
                    <a:pt x="169" y="902"/>
                    <a:pt x="185" y="887"/>
                  </a:cubicBezTo>
                  <a:cubicBezTo>
                    <a:pt x="472" y="676"/>
                    <a:pt x="750" y="456"/>
                    <a:pt x="1028" y="236"/>
                  </a:cubicBezTo>
                  <a:cubicBezTo>
                    <a:pt x="1134" y="145"/>
                    <a:pt x="1031" y="0"/>
                    <a:pt x="91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3" name="Google Shape;800;p33">
              <a:extLst>
                <a:ext uri="{FF2B5EF4-FFF2-40B4-BE49-F238E27FC236}">
                  <a16:creationId xmlns:a16="http://schemas.microsoft.com/office/drawing/2014/main" id="{339ED5E3-65D0-458F-B109-1E54B1B74CAA}"/>
                </a:ext>
              </a:extLst>
            </p:cNvPr>
            <p:cNvSpPr/>
            <p:nvPr/>
          </p:nvSpPr>
          <p:spPr>
            <a:xfrm>
              <a:off x="4762275" y="4690275"/>
              <a:ext cx="22875" cy="12100"/>
            </a:xfrm>
            <a:custGeom>
              <a:avLst/>
              <a:gdLst/>
              <a:ahLst/>
              <a:cxnLst/>
              <a:rect l="l" t="t" r="r" b="b"/>
              <a:pathLst>
                <a:path w="915" h="484" extrusionOk="0">
                  <a:moveTo>
                    <a:pt x="119" y="0"/>
                  </a:moveTo>
                  <a:cubicBezTo>
                    <a:pt x="37" y="0"/>
                    <a:pt x="0" y="111"/>
                    <a:pt x="71" y="156"/>
                  </a:cubicBezTo>
                  <a:cubicBezTo>
                    <a:pt x="273" y="271"/>
                    <a:pt x="483" y="376"/>
                    <a:pt x="685" y="472"/>
                  </a:cubicBezTo>
                  <a:cubicBezTo>
                    <a:pt x="704" y="480"/>
                    <a:pt x="722" y="484"/>
                    <a:pt x="739" y="484"/>
                  </a:cubicBezTo>
                  <a:cubicBezTo>
                    <a:pt x="858" y="484"/>
                    <a:pt x="915" y="300"/>
                    <a:pt x="780" y="242"/>
                  </a:cubicBezTo>
                  <a:cubicBezTo>
                    <a:pt x="570" y="156"/>
                    <a:pt x="359" y="69"/>
                    <a:pt x="139" y="2"/>
                  </a:cubicBezTo>
                  <a:cubicBezTo>
                    <a:pt x="132" y="1"/>
                    <a:pt x="125" y="0"/>
                    <a:pt x="119"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4" name="Google Shape;801;p33">
              <a:extLst>
                <a:ext uri="{FF2B5EF4-FFF2-40B4-BE49-F238E27FC236}">
                  <a16:creationId xmlns:a16="http://schemas.microsoft.com/office/drawing/2014/main" id="{CF7A7021-0018-4FFE-A164-E01D0E1484CE}"/>
                </a:ext>
              </a:extLst>
            </p:cNvPr>
            <p:cNvSpPr/>
            <p:nvPr/>
          </p:nvSpPr>
          <p:spPr>
            <a:xfrm>
              <a:off x="4550900" y="4491750"/>
              <a:ext cx="232825" cy="395950"/>
            </a:xfrm>
            <a:custGeom>
              <a:avLst/>
              <a:gdLst/>
              <a:ahLst/>
              <a:cxnLst/>
              <a:rect l="l" t="t" r="r" b="b"/>
              <a:pathLst>
                <a:path w="9313" h="15838" extrusionOk="0">
                  <a:moveTo>
                    <a:pt x="4924" y="432"/>
                  </a:moveTo>
                  <a:cubicBezTo>
                    <a:pt x="5992" y="432"/>
                    <a:pt x="7083" y="811"/>
                    <a:pt x="7837" y="1592"/>
                  </a:cubicBezTo>
                  <a:cubicBezTo>
                    <a:pt x="8756" y="2550"/>
                    <a:pt x="8910" y="4111"/>
                    <a:pt x="8699" y="5376"/>
                  </a:cubicBezTo>
                  <a:cubicBezTo>
                    <a:pt x="8498" y="6573"/>
                    <a:pt x="7281" y="7100"/>
                    <a:pt x="6764" y="8173"/>
                  </a:cubicBezTo>
                  <a:cubicBezTo>
                    <a:pt x="6409" y="8901"/>
                    <a:pt x="6285" y="9725"/>
                    <a:pt x="6428" y="10530"/>
                  </a:cubicBezTo>
                  <a:cubicBezTo>
                    <a:pt x="6093" y="10741"/>
                    <a:pt x="5729" y="10894"/>
                    <a:pt x="5355" y="11009"/>
                  </a:cubicBezTo>
                  <a:lnTo>
                    <a:pt x="5078" y="11028"/>
                  </a:lnTo>
                  <a:lnTo>
                    <a:pt x="5078" y="11066"/>
                  </a:lnTo>
                  <a:cubicBezTo>
                    <a:pt x="4769" y="11138"/>
                    <a:pt x="4450" y="11172"/>
                    <a:pt x="4131" y="11172"/>
                  </a:cubicBezTo>
                  <a:cubicBezTo>
                    <a:pt x="3934" y="11172"/>
                    <a:pt x="3738" y="11159"/>
                    <a:pt x="3545" y="11134"/>
                  </a:cubicBezTo>
                  <a:lnTo>
                    <a:pt x="3286" y="11086"/>
                  </a:lnTo>
                  <a:cubicBezTo>
                    <a:pt x="2970" y="11028"/>
                    <a:pt x="2663" y="10942"/>
                    <a:pt x="2357" y="10827"/>
                  </a:cubicBezTo>
                  <a:cubicBezTo>
                    <a:pt x="2491" y="9955"/>
                    <a:pt x="2587" y="9064"/>
                    <a:pt x="2251" y="8221"/>
                  </a:cubicBezTo>
                  <a:cubicBezTo>
                    <a:pt x="1878" y="7292"/>
                    <a:pt x="1083" y="6583"/>
                    <a:pt x="786" y="5615"/>
                  </a:cubicBezTo>
                  <a:cubicBezTo>
                    <a:pt x="0" y="3029"/>
                    <a:pt x="2060" y="605"/>
                    <a:pt x="4627" y="442"/>
                  </a:cubicBezTo>
                  <a:cubicBezTo>
                    <a:pt x="4726" y="435"/>
                    <a:pt x="4825" y="432"/>
                    <a:pt x="4924" y="432"/>
                  </a:cubicBezTo>
                  <a:close/>
                  <a:moveTo>
                    <a:pt x="2041" y="10798"/>
                  </a:moveTo>
                  <a:cubicBezTo>
                    <a:pt x="2041" y="10875"/>
                    <a:pt x="2031" y="10942"/>
                    <a:pt x="2021" y="11009"/>
                  </a:cubicBezTo>
                  <a:cubicBezTo>
                    <a:pt x="2015" y="11105"/>
                    <a:pt x="2101" y="11162"/>
                    <a:pt x="2182" y="11162"/>
                  </a:cubicBezTo>
                  <a:cubicBezTo>
                    <a:pt x="2214" y="11162"/>
                    <a:pt x="2246" y="11153"/>
                    <a:pt x="2271" y="11134"/>
                  </a:cubicBezTo>
                  <a:cubicBezTo>
                    <a:pt x="2884" y="11453"/>
                    <a:pt x="3546" y="11605"/>
                    <a:pt x="4208" y="11605"/>
                  </a:cubicBezTo>
                  <a:cubicBezTo>
                    <a:pt x="5054" y="11605"/>
                    <a:pt x="5901" y="11356"/>
                    <a:pt x="6649" y="10894"/>
                  </a:cubicBezTo>
                  <a:lnTo>
                    <a:pt x="6649" y="10894"/>
                  </a:lnTo>
                  <a:cubicBezTo>
                    <a:pt x="7386" y="11517"/>
                    <a:pt x="6486" y="12283"/>
                    <a:pt x="5873" y="12446"/>
                  </a:cubicBezTo>
                  <a:cubicBezTo>
                    <a:pt x="5346" y="12571"/>
                    <a:pt x="4800" y="12628"/>
                    <a:pt x="4254" y="12638"/>
                  </a:cubicBezTo>
                  <a:cubicBezTo>
                    <a:pt x="4101" y="12651"/>
                    <a:pt x="3948" y="12658"/>
                    <a:pt x="3796" y="12658"/>
                  </a:cubicBezTo>
                  <a:cubicBezTo>
                    <a:pt x="3518" y="12658"/>
                    <a:pt x="3242" y="12636"/>
                    <a:pt x="2970" y="12599"/>
                  </a:cubicBezTo>
                  <a:cubicBezTo>
                    <a:pt x="2194" y="12456"/>
                    <a:pt x="1140" y="11478"/>
                    <a:pt x="2041" y="10798"/>
                  </a:cubicBezTo>
                  <a:close/>
                  <a:moveTo>
                    <a:pt x="6745" y="12475"/>
                  </a:moveTo>
                  <a:lnTo>
                    <a:pt x="6745" y="12475"/>
                  </a:lnTo>
                  <a:cubicBezTo>
                    <a:pt x="7204" y="13921"/>
                    <a:pt x="5461" y="14276"/>
                    <a:pt x="4369" y="14305"/>
                  </a:cubicBezTo>
                  <a:lnTo>
                    <a:pt x="4359" y="14305"/>
                  </a:lnTo>
                  <a:cubicBezTo>
                    <a:pt x="4251" y="14311"/>
                    <a:pt x="4143" y="14314"/>
                    <a:pt x="4035" y="14314"/>
                  </a:cubicBezTo>
                  <a:cubicBezTo>
                    <a:pt x="3624" y="14314"/>
                    <a:pt x="3211" y="14269"/>
                    <a:pt x="2817" y="14170"/>
                  </a:cubicBezTo>
                  <a:cubicBezTo>
                    <a:pt x="2136" y="13979"/>
                    <a:pt x="1265" y="13299"/>
                    <a:pt x="1830" y="12504"/>
                  </a:cubicBezTo>
                  <a:lnTo>
                    <a:pt x="1830" y="12504"/>
                  </a:lnTo>
                  <a:cubicBezTo>
                    <a:pt x="2328" y="12935"/>
                    <a:pt x="3104" y="13030"/>
                    <a:pt x="3756" y="13030"/>
                  </a:cubicBezTo>
                  <a:cubicBezTo>
                    <a:pt x="3833" y="13030"/>
                    <a:pt x="3914" y="13031"/>
                    <a:pt x="3998" y="13031"/>
                  </a:cubicBezTo>
                  <a:cubicBezTo>
                    <a:pt x="4857" y="13031"/>
                    <a:pt x="6047" y="13007"/>
                    <a:pt x="6745" y="12475"/>
                  </a:cubicBezTo>
                  <a:close/>
                  <a:moveTo>
                    <a:pt x="6237" y="14257"/>
                  </a:moveTo>
                  <a:cubicBezTo>
                    <a:pt x="5728" y="15019"/>
                    <a:pt x="4928" y="15450"/>
                    <a:pt x="4148" y="15450"/>
                  </a:cubicBezTo>
                  <a:cubicBezTo>
                    <a:pt x="3458" y="15450"/>
                    <a:pt x="2783" y="15113"/>
                    <a:pt x="2338" y="14372"/>
                  </a:cubicBezTo>
                  <a:lnTo>
                    <a:pt x="2338" y="14372"/>
                  </a:lnTo>
                  <a:cubicBezTo>
                    <a:pt x="2807" y="14573"/>
                    <a:pt x="3363" y="14640"/>
                    <a:pt x="3842" y="14659"/>
                  </a:cubicBezTo>
                  <a:cubicBezTo>
                    <a:pt x="3914" y="14662"/>
                    <a:pt x="3985" y="14663"/>
                    <a:pt x="4057" y="14663"/>
                  </a:cubicBezTo>
                  <a:cubicBezTo>
                    <a:pt x="4799" y="14663"/>
                    <a:pt x="5538" y="14527"/>
                    <a:pt x="6237" y="14257"/>
                  </a:cubicBezTo>
                  <a:close/>
                  <a:moveTo>
                    <a:pt x="4950" y="1"/>
                  </a:moveTo>
                  <a:cubicBezTo>
                    <a:pt x="4846" y="1"/>
                    <a:pt x="4742" y="4"/>
                    <a:pt x="4637" y="11"/>
                  </a:cubicBezTo>
                  <a:cubicBezTo>
                    <a:pt x="2501" y="135"/>
                    <a:pt x="613" y="1620"/>
                    <a:pt x="259" y="3776"/>
                  </a:cubicBezTo>
                  <a:cubicBezTo>
                    <a:pt x="86" y="4811"/>
                    <a:pt x="307" y="5864"/>
                    <a:pt x="862" y="6746"/>
                  </a:cubicBezTo>
                  <a:cubicBezTo>
                    <a:pt x="1226" y="7359"/>
                    <a:pt x="1705" y="7905"/>
                    <a:pt x="1935" y="8585"/>
                  </a:cubicBezTo>
                  <a:cubicBezTo>
                    <a:pt x="2146" y="9217"/>
                    <a:pt x="2136" y="9879"/>
                    <a:pt x="2079" y="10530"/>
                  </a:cubicBezTo>
                  <a:cubicBezTo>
                    <a:pt x="1447" y="10712"/>
                    <a:pt x="1198" y="11392"/>
                    <a:pt x="1456" y="11986"/>
                  </a:cubicBezTo>
                  <a:cubicBezTo>
                    <a:pt x="1504" y="12111"/>
                    <a:pt x="1581" y="12216"/>
                    <a:pt x="1657" y="12321"/>
                  </a:cubicBezTo>
                  <a:cubicBezTo>
                    <a:pt x="1303" y="12714"/>
                    <a:pt x="1255" y="13289"/>
                    <a:pt x="1552" y="13730"/>
                  </a:cubicBezTo>
                  <a:cubicBezTo>
                    <a:pt x="1686" y="13941"/>
                    <a:pt x="1859" y="14113"/>
                    <a:pt x="2069" y="14228"/>
                  </a:cubicBezTo>
                  <a:cubicBezTo>
                    <a:pt x="2290" y="15196"/>
                    <a:pt x="3229" y="15837"/>
                    <a:pt x="4206" y="15837"/>
                  </a:cubicBezTo>
                  <a:cubicBezTo>
                    <a:pt x="4213" y="15838"/>
                    <a:pt x="4219" y="15838"/>
                    <a:pt x="4226" y="15838"/>
                  </a:cubicBezTo>
                  <a:cubicBezTo>
                    <a:pt x="5338" y="15838"/>
                    <a:pt x="6278" y="15065"/>
                    <a:pt x="6735" y="14094"/>
                  </a:cubicBezTo>
                  <a:cubicBezTo>
                    <a:pt x="6745" y="14056"/>
                    <a:pt x="6754" y="14008"/>
                    <a:pt x="6745" y="13969"/>
                  </a:cubicBezTo>
                  <a:cubicBezTo>
                    <a:pt x="7281" y="13586"/>
                    <a:pt x="7521" y="13021"/>
                    <a:pt x="7032" y="12216"/>
                  </a:cubicBezTo>
                  <a:cubicBezTo>
                    <a:pt x="7415" y="11728"/>
                    <a:pt x="7415" y="11009"/>
                    <a:pt x="6907" y="10616"/>
                  </a:cubicBezTo>
                  <a:cubicBezTo>
                    <a:pt x="6888" y="10597"/>
                    <a:pt x="6860" y="10587"/>
                    <a:pt x="6831" y="10578"/>
                  </a:cubicBezTo>
                  <a:cubicBezTo>
                    <a:pt x="6831" y="10568"/>
                    <a:pt x="6831" y="10559"/>
                    <a:pt x="6831" y="10549"/>
                  </a:cubicBezTo>
                  <a:cubicBezTo>
                    <a:pt x="6764" y="9744"/>
                    <a:pt x="6831" y="8959"/>
                    <a:pt x="7195" y="8259"/>
                  </a:cubicBezTo>
                  <a:cubicBezTo>
                    <a:pt x="7568" y="7560"/>
                    <a:pt x="8201" y="7206"/>
                    <a:pt x="8670" y="6602"/>
                  </a:cubicBezTo>
                  <a:cubicBezTo>
                    <a:pt x="9312" y="5778"/>
                    <a:pt x="9264" y="4542"/>
                    <a:pt x="9149" y="3556"/>
                  </a:cubicBezTo>
                  <a:cubicBezTo>
                    <a:pt x="8884" y="1374"/>
                    <a:pt x="7054" y="1"/>
                    <a:pt x="495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5" name="Google Shape;802;p33">
              <a:extLst>
                <a:ext uri="{FF2B5EF4-FFF2-40B4-BE49-F238E27FC236}">
                  <a16:creationId xmlns:a16="http://schemas.microsoft.com/office/drawing/2014/main" id="{5A1CAC4C-BCC9-416B-A665-652908CA7F09}"/>
                </a:ext>
              </a:extLst>
            </p:cNvPr>
            <p:cNvSpPr/>
            <p:nvPr/>
          </p:nvSpPr>
          <p:spPr>
            <a:xfrm>
              <a:off x="4550650" y="4502550"/>
              <a:ext cx="223000" cy="266350"/>
            </a:xfrm>
            <a:custGeom>
              <a:avLst/>
              <a:gdLst/>
              <a:ahLst/>
              <a:cxnLst/>
              <a:rect l="l" t="t" r="r" b="b"/>
              <a:pathLst>
                <a:path w="8920" h="10654" extrusionOk="0">
                  <a:moveTo>
                    <a:pt x="4926" y="0"/>
                  </a:moveTo>
                  <a:cubicBezTo>
                    <a:pt x="4827" y="0"/>
                    <a:pt x="4727" y="3"/>
                    <a:pt x="4628" y="10"/>
                  </a:cubicBezTo>
                  <a:cubicBezTo>
                    <a:pt x="2060" y="173"/>
                    <a:pt x="0" y="2597"/>
                    <a:pt x="786" y="5174"/>
                  </a:cubicBezTo>
                  <a:cubicBezTo>
                    <a:pt x="1083" y="6151"/>
                    <a:pt x="1869" y="6850"/>
                    <a:pt x="2242" y="7789"/>
                  </a:cubicBezTo>
                  <a:cubicBezTo>
                    <a:pt x="2597" y="8632"/>
                    <a:pt x="2491" y="9514"/>
                    <a:pt x="2357" y="10395"/>
                  </a:cubicBezTo>
                  <a:cubicBezTo>
                    <a:pt x="2654" y="10510"/>
                    <a:pt x="2970" y="10596"/>
                    <a:pt x="3287" y="10654"/>
                  </a:cubicBezTo>
                  <a:cubicBezTo>
                    <a:pt x="3210" y="8718"/>
                    <a:pt x="2894" y="6783"/>
                    <a:pt x="2348" y="4915"/>
                  </a:cubicBezTo>
                  <a:cubicBezTo>
                    <a:pt x="2233" y="4992"/>
                    <a:pt x="2099" y="5068"/>
                    <a:pt x="1993" y="5145"/>
                  </a:cubicBezTo>
                  <a:cubicBezTo>
                    <a:pt x="1974" y="5156"/>
                    <a:pt x="1955" y="5161"/>
                    <a:pt x="1937" y="5161"/>
                  </a:cubicBezTo>
                  <a:cubicBezTo>
                    <a:pt x="1843" y="5161"/>
                    <a:pt x="1769" y="5035"/>
                    <a:pt x="1849" y="4963"/>
                  </a:cubicBezTo>
                  <a:cubicBezTo>
                    <a:pt x="1984" y="4848"/>
                    <a:pt x="2118" y="4752"/>
                    <a:pt x="2261" y="4656"/>
                  </a:cubicBezTo>
                  <a:cubicBezTo>
                    <a:pt x="2194" y="4446"/>
                    <a:pt x="2137" y="4244"/>
                    <a:pt x="2060" y="4014"/>
                  </a:cubicBezTo>
                  <a:cubicBezTo>
                    <a:pt x="2014" y="3882"/>
                    <a:pt x="2116" y="3802"/>
                    <a:pt x="2224" y="3802"/>
                  </a:cubicBezTo>
                  <a:cubicBezTo>
                    <a:pt x="2296" y="3802"/>
                    <a:pt x="2371" y="3838"/>
                    <a:pt x="2405" y="3919"/>
                  </a:cubicBezTo>
                  <a:cubicBezTo>
                    <a:pt x="2472" y="4091"/>
                    <a:pt x="2539" y="4273"/>
                    <a:pt x="2606" y="4446"/>
                  </a:cubicBezTo>
                  <a:cubicBezTo>
                    <a:pt x="3057" y="4206"/>
                    <a:pt x="3536" y="4053"/>
                    <a:pt x="4043" y="3986"/>
                  </a:cubicBezTo>
                  <a:cubicBezTo>
                    <a:pt x="4355" y="3941"/>
                    <a:pt x="4670" y="3919"/>
                    <a:pt x="4986" y="3919"/>
                  </a:cubicBezTo>
                  <a:cubicBezTo>
                    <a:pt x="5350" y="3919"/>
                    <a:pt x="5715" y="3948"/>
                    <a:pt x="6074" y="4005"/>
                  </a:cubicBezTo>
                  <a:cubicBezTo>
                    <a:pt x="6237" y="3622"/>
                    <a:pt x="6419" y="3258"/>
                    <a:pt x="6611" y="2894"/>
                  </a:cubicBezTo>
                  <a:cubicBezTo>
                    <a:pt x="6650" y="2828"/>
                    <a:pt x="6706" y="2800"/>
                    <a:pt x="6763" y="2800"/>
                  </a:cubicBezTo>
                  <a:cubicBezTo>
                    <a:pt x="6887" y="2800"/>
                    <a:pt x="7009" y="2934"/>
                    <a:pt x="6937" y="3085"/>
                  </a:cubicBezTo>
                  <a:cubicBezTo>
                    <a:pt x="6774" y="3430"/>
                    <a:pt x="6630" y="3775"/>
                    <a:pt x="6496" y="4120"/>
                  </a:cubicBezTo>
                  <a:cubicBezTo>
                    <a:pt x="6688" y="4187"/>
                    <a:pt x="6860" y="4302"/>
                    <a:pt x="7004" y="4465"/>
                  </a:cubicBezTo>
                  <a:cubicBezTo>
                    <a:pt x="6893" y="4324"/>
                    <a:pt x="6999" y="4144"/>
                    <a:pt x="7137" y="4144"/>
                  </a:cubicBezTo>
                  <a:cubicBezTo>
                    <a:pt x="7177" y="4144"/>
                    <a:pt x="7221" y="4159"/>
                    <a:pt x="7262" y="4197"/>
                  </a:cubicBezTo>
                  <a:lnTo>
                    <a:pt x="7320" y="4254"/>
                  </a:lnTo>
                  <a:cubicBezTo>
                    <a:pt x="7368" y="4302"/>
                    <a:pt x="7387" y="4379"/>
                    <a:pt x="7368" y="4436"/>
                  </a:cubicBezTo>
                  <a:cubicBezTo>
                    <a:pt x="7358" y="4465"/>
                    <a:pt x="7349" y="4493"/>
                    <a:pt x="7339" y="4532"/>
                  </a:cubicBezTo>
                  <a:cubicBezTo>
                    <a:pt x="7310" y="4608"/>
                    <a:pt x="7234" y="4666"/>
                    <a:pt x="7147" y="4676"/>
                  </a:cubicBezTo>
                  <a:cubicBezTo>
                    <a:pt x="6870" y="4666"/>
                    <a:pt x="6592" y="4628"/>
                    <a:pt x="6323" y="4561"/>
                  </a:cubicBezTo>
                  <a:cubicBezTo>
                    <a:pt x="5624" y="6486"/>
                    <a:pt x="5298" y="8527"/>
                    <a:pt x="5346" y="10567"/>
                  </a:cubicBezTo>
                  <a:cubicBezTo>
                    <a:pt x="5729" y="10462"/>
                    <a:pt x="6084" y="10309"/>
                    <a:pt x="6429" y="10098"/>
                  </a:cubicBezTo>
                  <a:cubicBezTo>
                    <a:pt x="6285" y="9293"/>
                    <a:pt x="6410" y="8469"/>
                    <a:pt x="6764" y="7732"/>
                  </a:cubicBezTo>
                  <a:cubicBezTo>
                    <a:pt x="7281" y="6668"/>
                    <a:pt x="8508" y="6141"/>
                    <a:pt x="8699" y="4944"/>
                  </a:cubicBezTo>
                  <a:cubicBezTo>
                    <a:pt x="8920" y="3670"/>
                    <a:pt x="8766" y="2118"/>
                    <a:pt x="7837" y="1160"/>
                  </a:cubicBezTo>
                  <a:cubicBezTo>
                    <a:pt x="7092" y="379"/>
                    <a:pt x="6002" y="0"/>
                    <a:pt x="4926" y="0"/>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26" name="Google Shape;803;p33">
              <a:extLst>
                <a:ext uri="{FF2B5EF4-FFF2-40B4-BE49-F238E27FC236}">
                  <a16:creationId xmlns:a16="http://schemas.microsoft.com/office/drawing/2014/main" id="{9E60335A-1DBE-41B7-95A2-1FA8D0676D4A}"/>
                </a:ext>
              </a:extLst>
            </p:cNvPr>
            <p:cNvSpPr/>
            <p:nvPr/>
          </p:nvSpPr>
          <p:spPr>
            <a:xfrm>
              <a:off x="4731200" y="4446625"/>
              <a:ext cx="27350" cy="29100"/>
            </a:xfrm>
            <a:custGeom>
              <a:avLst/>
              <a:gdLst/>
              <a:ahLst/>
              <a:cxnLst/>
              <a:rect l="l" t="t" r="r" b="b"/>
              <a:pathLst>
                <a:path w="1094" h="1164" extrusionOk="0">
                  <a:moveTo>
                    <a:pt x="900" y="1"/>
                  </a:moveTo>
                  <a:cubicBezTo>
                    <a:pt x="857" y="1"/>
                    <a:pt x="814" y="22"/>
                    <a:pt x="788" y="72"/>
                  </a:cubicBezTo>
                  <a:cubicBezTo>
                    <a:pt x="625" y="417"/>
                    <a:pt x="385" y="724"/>
                    <a:pt x="88" y="963"/>
                  </a:cubicBezTo>
                  <a:cubicBezTo>
                    <a:pt x="1" y="1027"/>
                    <a:pt x="85" y="1164"/>
                    <a:pt x="177" y="1164"/>
                  </a:cubicBezTo>
                  <a:cubicBezTo>
                    <a:pt x="195" y="1164"/>
                    <a:pt x="214" y="1158"/>
                    <a:pt x="232" y="1145"/>
                  </a:cubicBezTo>
                  <a:cubicBezTo>
                    <a:pt x="567" y="896"/>
                    <a:pt x="835" y="580"/>
                    <a:pt x="1027" y="216"/>
                  </a:cubicBezTo>
                  <a:cubicBezTo>
                    <a:pt x="1093" y="104"/>
                    <a:pt x="995" y="1"/>
                    <a:pt x="90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7" name="Google Shape;804;p33">
              <a:extLst>
                <a:ext uri="{FF2B5EF4-FFF2-40B4-BE49-F238E27FC236}">
                  <a16:creationId xmlns:a16="http://schemas.microsoft.com/office/drawing/2014/main" id="{34C8514A-55C7-4572-9BAD-8D11DC9E4069}"/>
                </a:ext>
              </a:extLst>
            </p:cNvPr>
            <p:cNvSpPr/>
            <p:nvPr/>
          </p:nvSpPr>
          <p:spPr>
            <a:xfrm>
              <a:off x="4595375" y="4572550"/>
              <a:ext cx="140200" cy="197550"/>
            </a:xfrm>
            <a:custGeom>
              <a:avLst/>
              <a:gdLst/>
              <a:ahLst/>
              <a:cxnLst/>
              <a:rect l="l" t="t" r="r" b="b"/>
              <a:pathLst>
                <a:path w="5608" h="7902" extrusionOk="0">
                  <a:moveTo>
                    <a:pt x="4996" y="0"/>
                  </a:moveTo>
                  <a:cubicBezTo>
                    <a:pt x="4941" y="0"/>
                    <a:pt x="4887" y="28"/>
                    <a:pt x="4851" y="94"/>
                  </a:cubicBezTo>
                  <a:cubicBezTo>
                    <a:pt x="4649" y="458"/>
                    <a:pt x="4477" y="831"/>
                    <a:pt x="4314" y="1205"/>
                  </a:cubicBezTo>
                  <a:cubicBezTo>
                    <a:pt x="3950" y="1148"/>
                    <a:pt x="3585" y="1119"/>
                    <a:pt x="3221" y="1119"/>
                  </a:cubicBezTo>
                  <a:cubicBezTo>
                    <a:pt x="2905" y="1119"/>
                    <a:pt x="2589" y="1141"/>
                    <a:pt x="2274" y="1186"/>
                  </a:cubicBezTo>
                  <a:cubicBezTo>
                    <a:pt x="1775" y="1253"/>
                    <a:pt x="1287" y="1406"/>
                    <a:pt x="836" y="1646"/>
                  </a:cubicBezTo>
                  <a:cubicBezTo>
                    <a:pt x="769" y="1473"/>
                    <a:pt x="702" y="1301"/>
                    <a:pt x="635" y="1119"/>
                  </a:cubicBezTo>
                  <a:cubicBezTo>
                    <a:pt x="601" y="1039"/>
                    <a:pt x="530" y="1005"/>
                    <a:pt x="461" y="1005"/>
                  </a:cubicBezTo>
                  <a:cubicBezTo>
                    <a:pt x="353" y="1005"/>
                    <a:pt x="250" y="1087"/>
                    <a:pt x="290" y="1214"/>
                  </a:cubicBezTo>
                  <a:cubicBezTo>
                    <a:pt x="367" y="1435"/>
                    <a:pt x="434" y="1646"/>
                    <a:pt x="501" y="1856"/>
                  </a:cubicBezTo>
                  <a:cubicBezTo>
                    <a:pt x="348" y="1952"/>
                    <a:pt x="214" y="2048"/>
                    <a:pt x="80" y="2163"/>
                  </a:cubicBezTo>
                  <a:cubicBezTo>
                    <a:pt x="1" y="2234"/>
                    <a:pt x="65" y="2364"/>
                    <a:pt x="160" y="2364"/>
                  </a:cubicBezTo>
                  <a:cubicBezTo>
                    <a:pt x="180" y="2364"/>
                    <a:pt x="202" y="2358"/>
                    <a:pt x="223" y="2345"/>
                  </a:cubicBezTo>
                  <a:cubicBezTo>
                    <a:pt x="338" y="2259"/>
                    <a:pt x="463" y="2192"/>
                    <a:pt x="578" y="2125"/>
                  </a:cubicBezTo>
                  <a:cubicBezTo>
                    <a:pt x="1124" y="3983"/>
                    <a:pt x="1440" y="5918"/>
                    <a:pt x="1517" y="7854"/>
                  </a:cubicBezTo>
                  <a:lnTo>
                    <a:pt x="1766" y="7902"/>
                  </a:lnTo>
                  <a:cubicBezTo>
                    <a:pt x="1766" y="7892"/>
                    <a:pt x="1766" y="7882"/>
                    <a:pt x="1766" y="7882"/>
                  </a:cubicBezTo>
                  <a:cubicBezTo>
                    <a:pt x="1881" y="5861"/>
                    <a:pt x="1593" y="3839"/>
                    <a:pt x="932" y="1933"/>
                  </a:cubicBezTo>
                  <a:cubicBezTo>
                    <a:pt x="1527" y="1654"/>
                    <a:pt x="2186" y="1501"/>
                    <a:pt x="2846" y="1501"/>
                  </a:cubicBezTo>
                  <a:cubicBezTo>
                    <a:pt x="2866" y="1501"/>
                    <a:pt x="2886" y="1502"/>
                    <a:pt x="2906" y="1502"/>
                  </a:cubicBezTo>
                  <a:cubicBezTo>
                    <a:pt x="3318" y="1511"/>
                    <a:pt x="3720" y="1569"/>
                    <a:pt x="4113" y="1674"/>
                  </a:cubicBezTo>
                  <a:cubicBezTo>
                    <a:pt x="3366" y="3619"/>
                    <a:pt x="3088" y="5717"/>
                    <a:pt x="3299" y="7796"/>
                  </a:cubicBezTo>
                  <a:lnTo>
                    <a:pt x="3567" y="7777"/>
                  </a:lnTo>
                  <a:cubicBezTo>
                    <a:pt x="3509" y="5727"/>
                    <a:pt x="3845" y="3686"/>
                    <a:pt x="4544" y="1770"/>
                  </a:cubicBezTo>
                  <a:cubicBezTo>
                    <a:pt x="4812" y="1828"/>
                    <a:pt x="5090" y="1866"/>
                    <a:pt x="5368" y="1876"/>
                  </a:cubicBezTo>
                  <a:cubicBezTo>
                    <a:pt x="5454" y="1866"/>
                    <a:pt x="5531" y="1808"/>
                    <a:pt x="5550" y="1732"/>
                  </a:cubicBezTo>
                  <a:cubicBezTo>
                    <a:pt x="5560" y="1703"/>
                    <a:pt x="5579" y="1674"/>
                    <a:pt x="5588" y="1646"/>
                  </a:cubicBezTo>
                  <a:cubicBezTo>
                    <a:pt x="5607" y="1579"/>
                    <a:pt x="5588" y="1502"/>
                    <a:pt x="5540" y="1454"/>
                  </a:cubicBezTo>
                  <a:lnTo>
                    <a:pt x="5492" y="1406"/>
                  </a:lnTo>
                  <a:cubicBezTo>
                    <a:pt x="5449" y="1365"/>
                    <a:pt x="5404" y="1348"/>
                    <a:pt x="5362" y="1348"/>
                  </a:cubicBezTo>
                  <a:cubicBezTo>
                    <a:pt x="5226" y="1348"/>
                    <a:pt x="5124" y="1526"/>
                    <a:pt x="5234" y="1665"/>
                  </a:cubicBezTo>
                  <a:cubicBezTo>
                    <a:pt x="5100" y="1502"/>
                    <a:pt x="4918" y="1387"/>
                    <a:pt x="4726" y="1320"/>
                  </a:cubicBezTo>
                  <a:cubicBezTo>
                    <a:pt x="4860" y="975"/>
                    <a:pt x="5004" y="630"/>
                    <a:pt x="5167" y="285"/>
                  </a:cubicBezTo>
                  <a:cubicBezTo>
                    <a:pt x="5239" y="134"/>
                    <a:pt x="5117" y="0"/>
                    <a:pt x="499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8" name="Google Shape;805;p33">
              <a:extLst>
                <a:ext uri="{FF2B5EF4-FFF2-40B4-BE49-F238E27FC236}">
                  <a16:creationId xmlns:a16="http://schemas.microsoft.com/office/drawing/2014/main" id="{A9B82B13-714D-4FB5-929A-858F9233B4B9}"/>
                </a:ext>
              </a:extLst>
            </p:cNvPr>
            <p:cNvSpPr/>
            <p:nvPr/>
          </p:nvSpPr>
          <p:spPr>
            <a:xfrm>
              <a:off x="4669925" y="4423725"/>
              <a:ext cx="13850" cy="31625"/>
            </a:xfrm>
            <a:custGeom>
              <a:avLst/>
              <a:gdLst/>
              <a:ahLst/>
              <a:cxnLst/>
              <a:rect l="l" t="t" r="r" b="b"/>
              <a:pathLst>
                <a:path w="554" h="1265" extrusionOk="0">
                  <a:moveTo>
                    <a:pt x="354" y="1"/>
                  </a:moveTo>
                  <a:cubicBezTo>
                    <a:pt x="306" y="1"/>
                    <a:pt x="259" y="21"/>
                    <a:pt x="230" y="68"/>
                  </a:cubicBezTo>
                  <a:cubicBezTo>
                    <a:pt x="58" y="413"/>
                    <a:pt x="0" y="797"/>
                    <a:pt x="68" y="1180"/>
                  </a:cubicBezTo>
                  <a:cubicBezTo>
                    <a:pt x="76" y="1238"/>
                    <a:pt x="121" y="1264"/>
                    <a:pt x="169" y="1264"/>
                  </a:cubicBezTo>
                  <a:cubicBezTo>
                    <a:pt x="231" y="1264"/>
                    <a:pt x="297" y="1221"/>
                    <a:pt x="297" y="1151"/>
                  </a:cubicBezTo>
                  <a:cubicBezTo>
                    <a:pt x="297" y="816"/>
                    <a:pt x="364" y="490"/>
                    <a:pt x="508" y="193"/>
                  </a:cubicBezTo>
                  <a:cubicBezTo>
                    <a:pt x="553" y="84"/>
                    <a:pt x="452" y="1"/>
                    <a:pt x="35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9" name="Google Shape;806;p33">
              <a:extLst>
                <a:ext uri="{FF2B5EF4-FFF2-40B4-BE49-F238E27FC236}">
                  <a16:creationId xmlns:a16="http://schemas.microsoft.com/office/drawing/2014/main" id="{5EA24213-956B-4E03-B441-4952D81E277A}"/>
                </a:ext>
              </a:extLst>
            </p:cNvPr>
            <p:cNvSpPr/>
            <p:nvPr/>
          </p:nvSpPr>
          <p:spPr>
            <a:xfrm>
              <a:off x="4618200" y="4610075"/>
              <a:ext cx="79525" cy="161000"/>
            </a:xfrm>
            <a:custGeom>
              <a:avLst/>
              <a:gdLst/>
              <a:ahLst/>
              <a:cxnLst/>
              <a:rect l="l" t="t" r="r" b="b"/>
              <a:pathLst>
                <a:path w="3181" h="6440" extrusionOk="0">
                  <a:moveTo>
                    <a:pt x="1922" y="0"/>
                  </a:moveTo>
                  <a:cubicBezTo>
                    <a:pt x="1254" y="0"/>
                    <a:pt x="604" y="153"/>
                    <a:pt x="0" y="432"/>
                  </a:cubicBezTo>
                  <a:cubicBezTo>
                    <a:pt x="661" y="2338"/>
                    <a:pt x="949" y="4360"/>
                    <a:pt x="843" y="6381"/>
                  </a:cubicBezTo>
                  <a:cubicBezTo>
                    <a:pt x="843" y="6381"/>
                    <a:pt x="843" y="6391"/>
                    <a:pt x="843" y="6401"/>
                  </a:cubicBezTo>
                  <a:cubicBezTo>
                    <a:pt x="1037" y="6426"/>
                    <a:pt x="1233" y="6439"/>
                    <a:pt x="1430" y="6439"/>
                  </a:cubicBezTo>
                  <a:cubicBezTo>
                    <a:pt x="1749" y="6439"/>
                    <a:pt x="2071" y="6405"/>
                    <a:pt x="2386" y="6333"/>
                  </a:cubicBezTo>
                  <a:lnTo>
                    <a:pt x="2386" y="6295"/>
                  </a:lnTo>
                  <a:cubicBezTo>
                    <a:pt x="2175" y="4216"/>
                    <a:pt x="2443" y="2128"/>
                    <a:pt x="3181" y="173"/>
                  </a:cubicBezTo>
                  <a:cubicBezTo>
                    <a:pt x="2788" y="68"/>
                    <a:pt x="2386" y="10"/>
                    <a:pt x="1983" y="1"/>
                  </a:cubicBezTo>
                  <a:cubicBezTo>
                    <a:pt x="1963" y="1"/>
                    <a:pt x="1943" y="0"/>
                    <a:pt x="1922" y="0"/>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30" name="Google Shape;807;p33">
              <a:extLst>
                <a:ext uri="{FF2B5EF4-FFF2-40B4-BE49-F238E27FC236}">
                  <a16:creationId xmlns:a16="http://schemas.microsoft.com/office/drawing/2014/main" id="{550F0237-0554-4BB8-BF70-ADF80E2A206B}"/>
                </a:ext>
              </a:extLst>
            </p:cNvPr>
            <p:cNvSpPr/>
            <p:nvPr/>
          </p:nvSpPr>
          <p:spPr>
            <a:xfrm>
              <a:off x="4571600" y="4428150"/>
              <a:ext cx="27200" cy="40725"/>
            </a:xfrm>
            <a:custGeom>
              <a:avLst/>
              <a:gdLst/>
              <a:ahLst/>
              <a:cxnLst/>
              <a:rect l="l" t="t" r="r" b="b"/>
              <a:pathLst>
                <a:path w="1088" h="1629" extrusionOk="0">
                  <a:moveTo>
                    <a:pt x="217" y="1"/>
                  </a:moveTo>
                  <a:cubicBezTo>
                    <a:pt x="107" y="1"/>
                    <a:pt x="1" y="121"/>
                    <a:pt x="73" y="236"/>
                  </a:cubicBezTo>
                  <a:cubicBezTo>
                    <a:pt x="370" y="658"/>
                    <a:pt x="628" y="1099"/>
                    <a:pt x="849" y="1568"/>
                  </a:cubicBezTo>
                  <a:cubicBezTo>
                    <a:pt x="868" y="1610"/>
                    <a:pt x="903" y="1628"/>
                    <a:pt x="940" y="1628"/>
                  </a:cubicBezTo>
                  <a:cubicBezTo>
                    <a:pt x="1011" y="1628"/>
                    <a:pt x="1088" y="1561"/>
                    <a:pt x="1069" y="1472"/>
                  </a:cubicBezTo>
                  <a:cubicBezTo>
                    <a:pt x="935" y="945"/>
                    <a:pt x="686" y="457"/>
                    <a:pt x="322" y="45"/>
                  </a:cubicBezTo>
                  <a:cubicBezTo>
                    <a:pt x="291" y="14"/>
                    <a:pt x="254" y="1"/>
                    <a:pt x="217"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31" name="Google Shape;808;p33">
              <a:extLst>
                <a:ext uri="{FF2B5EF4-FFF2-40B4-BE49-F238E27FC236}">
                  <a16:creationId xmlns:a16="http://schemas.microsoft.com/office/drawing/2014/main" id="{95FC5BE7-F086-4F8D-A586-D748161CD035}"/>
                </a:ext>
              </a:extLst>
            </p:cNvPr>
            <p:cNvSpPr/>
            <p:nvPr/>
          </p:nvSpPr>
          <p:spPr>
            <a:xfrm>
              <a:off x="4534300" y="4682325"/>
              <a:ext cx="22100" cy="23975"/>
            </a:xfrm>
            <a:custGeom>
              <a:avLst/>
              <a:gdLst/>
              <a:ahLst/>
              <a:cxnLst/>
              <a:rect l="l" t="t" r="r" b="b"/>
              <a:pathLst>
                <a:path w="884" h="959" extrusionOk="0">
                  <a:moveTo>
                    <a:pt x="711" y="1"/>
                  </a:moveTo>
                  <a:cubicBezTo>
                    <a:pt x="679" y="1"/>
                    <a:pt x="646" y="13"/>
                    <a:pt x="616" y="42"/>
                  </a:cubicBezTo>
                  <a:cubicBezTo>
                    <a:pt x="396" y="253"/>
                    <a:pt x="233" y="550"/>
                    <a:pt x="51" y="799"/>
                  </a:cubicBezTo>
                  <a:cubicBezTo>
                    <a:pt x="1" y="871"/>
                    <a:pt x="79" y="958"/>
                    <a:pt x="154" y="958"/>
                  </a:cubicBezTo>
                  <a:cubicBezTo>
                    <a:pt x="179" y="958"/>
                    <a:pt x="204" y="948"/>
                    <a:pt x="223" y="924"/>
                  </a:cubicBezTo>
                  <a:cubicBezTo>
                    <a:pt x="444" y="704"/>
                    <a:pt x="645" y="464"/>
                    <a:pt x="827" y="205"/>
                  </a:cubicBezTo>
                  <a:cubicBezTo>
                    <a:pt x="884" y="106"/>
                    <a:pt x="803" y="1"/>
                    <a:pt x="71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32" name="Google Shape;809;p33">
              <a:extLst>
                <a:ext uri="{FF2B5EF4-FFF2-40B4-BE49-F238E27FC236}">
                  <a16:creationId xmlns:a16="http://schemas.microsoft.com/office/drawing/2014/main" id="{29CC2CF5-4605-4953-BB85-1BF181CFD9F0}"/>
                </a:ext>
              </a:extLst>
            </p:cNvPr>
            <p:cNvSpPr/>
            <p:nvPr/>
          </p:nvSpPr>
          <p:spPr>
            <a:xfrm>
              <a:off x="4518625" y="4479600"/>
              <a:ext cx="36325" cy="19700"/>
            </a:xfrm>
            <a:custGeom>
              <a:avLst/>
              <a:gdLst/>
              <a:ahLst/>
              <a:cxnLst/>
              <a:rect l="l" t="t" r="r" b="b"/>
              <a:pathLst>
                <a:path w="1453" h="788" extrusionOk="0">
                  <a:moveTo>
                    <a:pt x="135" y="0"/>
                  </a:moveTo>
                  <a:cubicBezTo>
                    <a:pt x="50" y="0"/>
                    <a:pt x="0" y="149"/>
                    <a:pt x="94" y="200"/>
                  </a:cubicBezTo>
                  <a:cubicBezTo>
                    <a:pt x="438" y="411"/>
                    <a:pt x="802" y="602"/>
                    <a:pt x="1167" y="775"/>
                  </a:cubicBezTo>
                  <a:cubicBezTo>
                    <a:pt x="1187" y="783"/>
                    <a:pt x="1208" y="787"/>
                    <a:pt x="1228" y="787"/>
                  </a:cubicBezTo>
                  <a:cubicBezTo>
                    <a:pt x="1361" y="787"/>
                    <a:pt x="1452" y="609"/>
                    <a:pt x="1310" y="526"/>
                  </a:cubicBezTo>
                  <a:cubicBezTo>
                    <a:pt x="946" y="334"/>
                    <a:pt x="563" y="161"/>
                    <a:pt x="170" y="8"/>
                  </a:cubicBezTo>
                  <a:cubicBezTo>
                    <a:pt x="158" y="3"/>
                    <a:pt x="146" y="0"/>
                    <a:pt x="13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33" name="Google Shape;810;p33">
              <a:extLst>
                <a:ext uri="{FF2B5EF4-FFF2-40B4-BE49-F238E27FC236}">
                  <a16:creationId xmlns:a16="http://schemas.microsoft.com/office/drawing/2014/main" id="{19FD1CAC-E7BE-4AE5-860B-7E23402C9E00}"/>
                </a:ext>
              </a:extLst>
            </p:cNvPr>
            <p:cNvSpPr/>
            <p:nvPr/>
          </p:nvSpPr>
          <p:spPr>
            <a:xfrm>
              <a:off x="4495675" y="4618475"/>
              <a:ext cx="32525" cy="22900"/>
            </a:xfrm>
            <a:custGeom>
              <a:avLst/>
              <a:gdLst/>
              <a:ahLst/>
              <a:cxnLst/>
              <a:rect l="l" t="t" r="r" b="b"/>
              <a:pathLst>
                <a:path w="1301" h="916" extrusionOk="0">
                  <a:moveTo>
                    <a:pt x="1092" y="1"/>
                  </a:moveTo>
                  <a:cubicBezTo>
                    <a:pt x="1076" y="1"/>
                    <a:pt x="1058" y="4"/>
                    <a:pt x="1040" y="10"/>
                  </a:cubicBezTo>
                  <a:cubicBezTo>
                    <a:pt x="638" y="77"/>
                    <a:pt x="245" y="470"/>
                    <a:pt x="44" y="786"/>
                  </a:cubicBezTo>
                  <a:cubicBezTo>
                    <a:pt x="1" y="850"/>
                    <a:pt x="60" y="915"/>
                    <a:pt x="121" y="915"/>
                  </a:cubicBezTo>
                  <a:cubicBezTo>
                    <a:pt x="141" y="915"/>
                    <a:pt x="161" y="908"/>
                    <a:pt x="178" y="891"/>
                  </a:cubicBezTo>
                  <a:cubicBezTo>
                    <a:pt x="322" y="757"/>
                    <a:pt x="485" y="632"/>
                    <a:pt x="647" y="527"/>
                  </a:cubicBezTo>
                  <a:cubicBezTo>
                    <a:pt x="810" y="431"/>
                    <a:pt x="1002" y="383"/>
                    <a:pt x="1155" y="288"/>
                  </a:cubicBezTo>
                  <a:cubicBezTo>
                    <a:pt x="1301" y="202"/>
                    <a:pt x="1232" y="1"/>
                    <a:pt x="1092"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34" name="Google Shape;811;p33">
              <a:extLst>
                <a:ext uri="{FF2B5EF4-FFF2-40B4-BE49-F238E27FC236}">
                  <a16:creationId xmlns:a16="http://schemas.microsoft.com/office/drawing/2014/main" id="{F88A0261-BA23-4EF9-9B44-B734D616B18D}"/>
                </a:ext>
              </a:extLst>
            </p:cNvPr>
            <p:cNvSpPr/>
            <p:nvPr/>
          </p:nvSpPr>
          <p:spPr>
            <a:xfrm>
              <a:off x="4478800" y="4552600"/>
              <a:ext cx="40025" cy="7925"/>
            </a:xfrm>
            <a:custGeom>
              <a:avLst/>
              <a:gdLst/>
              <a:ahLst/>
              <a:cxnLst/>
              <a:rect l="l" t="t" r="r" b="b"/>
              <a:pathLst>
                <a:path w="1601" h="317" extrusionOk="0">
                  <a:moveTo>
                    <a:pt x="1390" y="1"/>
                  </a:moveTo>
                  <a:cubicBezTo>
                    <a:pt x="968" y="10"/>
                    <a:pt x="546" y="20"/>
                    <a:pt x="125" y="49"/>
                  </a:cubicBezTo>
                  <a:cubicBezTo>
                    <a:pt x="0" y="77"/>
                    <a:pt x="0" y="250"/>
                    <a:pt x="125" y="278"/>
                  </a:cubicBezTo>
                  <a:cubicBezTo>
                    <a:pt x="546" y="298"/>
                    <a:pt x="968" y="317"/>
                    <a:pt x="1390" y="317"/>
                  </a:cubicBezTo>
                  <a:cubicBezTo>
                    <a:pt x="1600" y="317"/>
                    <a:pt x="1600" y="1"/>
                    <a:pt x="139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1432114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29"/>
          <p:cNvSpPr txBox="1">
            <a:spLocks noGrp="1"/>
          </p:cNvSpPr>
          <p:nvPr>
            <p:ph type="ctrTitle"/>
          </p:nvPr>
        </p:nvSpPr>
        <p:spPr>
          <a:xfrm>
            <a:off x="3391494" y="1715217"/>
            <a:ext cx="5410400" cy="1214800"/>
          </a:xfrm>
          <a:prstGeom prst="rect">
            <a:avLst/>
          </a:prstGeom>
        </p:spPr>
        <p:txBody>
          <a:bodyPr spcFirstLastPara="1" wrap="square" lIns="121900" tIns="121900" rIns="121900" bIns="121900" anchor="ctr" anchorCtr="0">
            <a:noAutofit/>
          </a:bodyPr>
          <a:lstStyle/>
          <a:p>
            <a:r>
              <a:rPr lang="en-US" dirty="0"/>
              <a:t>ASSIGNMENT</a:t>
            </a:r>
            <a:endParaRPr dirty="0"/>
          </a:p>
        </p:txBody>
      </p:sp>
      <p:sp>
        <p:nvSpPr>
          <p:cNvPr id="617" name="Google Shape;617;p29"/>
          <p:cNvSpPr txBox="1">
            <a:spLocks noGrp="1"/>
          </p:cNvSpPr>
          <p:nvPr>
            <p:ph type="subTitle" idx="1"/>
          </p:nvPr>
        </p:nvSpPr>
        <p:spPr>
          <a:xfrm>
            <a:off x="3620294" y="3637684"/>
            <a:ext cx="8083040" cy="2645201"/>
          </a:xfrm>
          <a:prstGeom prst="rect">
            <a:avLst/>
          </a:prstGeom>
        </p:spPr>
        <p:txBody>
          <a:bodyPr spcFirstLastPara="1" wrap="square" lIns="121900" tIns="121900" rIns="121900" bIns="121900" anchor="t" anchorCtr="0">
            <a:noAutofit/>
          </a:bodyPr>
          <a:lstStyle/>
          <a:p>
            <a:pPr marL="457189" algn="l">
              <a:buFont typeface="+mj-lt"/>
              <a:buAutoNum type="arabicPeriod"/>
            </a:pPr>
            <a:r>
              <a:rPr lang="en-US" dirty="0">
                <a:solidFill>
                  <a:srgbClr val="FF3399"/>
                </a:solidFill>
              </a:rPr>
              <a:t>Add </a:t>
            </a:r>
            <a:r>
              <a:rPr lang="en-US" dirty="0" err="1">
                <a:solidFill>
                  <a:srgbClr val="FF3399"/>
                </a:solidFill>
              </a:rPr>
              <a:t>OrderHeader</a:t>
            </a:r>
            <a:r>
              <a:rPr lang="en-US" dirty="0">
                <a:solidFill>
                  <a:srgbClr val="FF3399"/>
                </a:solidFill>
              </a:rPr>
              <a:t> and </a:t>
            </a:r>
            <a:r>
              <a:rPr lang="en-US" dirty="0" err="1">
                <a:solidFill>
                  <a:srgbClr val="FF3399"/>
                </a:solidFill>
              </a:rPr>
              <a:t>OrderDetails</a:t>
            </a:r>
            <a:r>
              <a:rPr lang="en-US" dirty="0">
                <a:solidFill>
                  <a:srgbClr val="FF3399"/>
                </a:solidFill>
              </a:rPr>
              <a:t> to Database</a:t>
            </a:r>
          </a:p>
          <a:p>
            <a:pPr marL="643451" lvl="1" indent="0"/>
            <a:endParaRPr lang="en-US" dirty="0">
              <a:solidFill>
                <a:srgbClr val="FF3399"/>
              </a:solidFill>
            </a:endParaRPr>
          </a:p>
          <a:p>
            <a:pPr marL="609585" lvl="1" indent="0"/>
            <a:endParaRPr lang="en-US" dirty="0">
              <a:solidFill>
                <a:schemeClr val="accent1">
                  <a:lumMod val="50000"/>
                </a:schemeClr>
              </a:solidFill>
            </a:endParaRPr>
          </a:p>
          <a:p>
            <a:pPr marL="457189" algn="l">
              <a:buFont typeface="+mj-lt"/>
              <a:buAutoNum type="arabicPeriod"/>
            </a:pPr>
            <a:r>
              <a:rPr lang="en-US" dirty="0">
                <a:solidFill>
                  <a:srgbClr val="FF3399"/>
                </a:solidFill>
              </a:rPr>
              <a:t>Add Order Header and Details Repository and Configure UnitOfWork (With Update method)</a:t>
            </a:r>
          </a:p>
          <a:p>
            <a:pPr marL="990575" lvl="1" indent="-380990">
              <a:buFont typeface="Arial" panose="020B0604020202020204" pitchFamily="34" charset="0"/>
              <a:buChar char="•"/>
            </a:pPr>
            <a:endParaRPr lang="en-US" dirty="0"/>
          </a:p>
        </p:txBody>
      </p:sp>
      <p:sp>
        <p:nvSpPr>
          <p:cNvPr id="618" name="Google Shape;618;p29"/>
          <p:cNvSpPr/>
          <p:nvPr/>
        </p:nvSpPr>
        <p:spPr>
          <a:xfrm rot="7917476" flipH="1">
            <a:off x="4575154" y="1780149"/>
            <a:ext cx="2968859" cy="3089627"/>
          </a:xfrm>
          <a:custGeom>
            <a:avLst/>
            <a:gdLst/>
            <a:ahLst/>
            <a:cxnLst/>
            <a:rect l="l" t="t" r="r" b="b"/>
            <a:pathLst>
              <a:path w="17061" h="19814" fill="none" extrusionOk="0">
                <a:moveTo>
                  <a:pt x="0" y="19699"/>
                </a:moveTo>
                <a:cubicBezTo>
                  <a:pt x="1138" y="19813"/>
                  <a:pt x="2139" y="18903"/>
                  <a:pt x="2730" y="17925"/>
                </a:cubicBezTo>
                <a:cubicBezTo>
                  <a:pt x="3322" y="16947"/>
                  <a:pt x="3708" y="15832"/>
                  <a:pt x="4527" y="15036"/>
                </a:cubicBezTo>
                <a:cubicBezTo>
                  <a:pt x="5596" y="13990"/>
                  <a:pt x="7257" y="13649"/>
                  <a:pt x="8144" y="12443"/>
                </a:cubicBezTo>
                <a:cubicBezTo>
                  <a:pt x="9031" y="11260"/>
                  <a:pt x="8872" y="9668"/>
                  <a:pt x="9577" y="8394"/>
                </a:cubicBezTo>
                <a:cubicBezTo>
                  <a:pt x="10191" y="7279"/>
                  <a:pt x="11329" y="6597"/>
                  <a:pt x="12352" y="5823"/>
                </a:cubicBezTo>
                <a:cubicBezTo>
                  <a:pt x="14354" y="4277"/>
                  <a:pt x="15969" y="2275"/>
                  <a:pt x="17061" y="0"/>
                </a:cubicBezTo>
              </a:path>
            </a:pathLst>
          </a:custGeom>
          <a:noFill/>
          <a:ln w="76200" cap="rnd"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619" name="Google Shape;619;p29"/>
          <p:cNvGrpSpPr/>
          <p:nvPr/>
        </p:nvGrpSpPr>
        <p:grpSpPr>
          <a:xfrm>
            <a:off x="1467442" y="2508494"/>
            <a:ext cx="1244960" cy="4403529"/>
            <a:chOff x="1529502" y="2594527"/>
            <a:chExt cx="732157" cy="2589702"/>
          </a:xfrm>
        </p:grpSpPr>
        <p:sp>
          <p:nvSpPr>
            <p:cNvPr id="620" name="Google Shape;620;p29"/>
            <p:cNvSpPr/>
            <p:nvPr/>
          </p:nvSpPr>
          <p:spPr>
            <a:xfrm>
              <a:off x="1692125" y="2720725"/>
              <a:ext cx="488120" cy="707775"/>
            </a:xfrm>
            <a:custGeom>
              <a:avLst/>
              <a:gdLst/>
              <a:ahLst/>
              <a:cxnLst/>
              <a:rect l="l" t="t" r="r" b="b"/>
              <a:pathLst>
                <a:path w="5701" h="9112" extrusionOk="0">
                  <a:moveTo>
                    <a:pt x="2693" y="1428"/>
                  </a:moveTo>
                  <a:cubicBezTo>
                    <a:pt x="2683" y="1476"/>
                    <a:pt x="2673" y="1514"/>
                    <a:pt x="2673" y="1552"/>
                  </a:cubicBezTo>
                  <a:lnTo>
                    <a:pt x="2664" y="1619"/>
                  </a:lnTo>
                  <a:cubicBezTo>
                    <a:pt x="2616" y="1552"/>
                    <a:pt x="2568" y="1485"/>
                    <a:pt x="2520" y="1428"/>
                  </a:cubicBezTo>
                  <a:close/>
                  <a:moveTo>
                    <a:pt x="2235" y="0"/>
                  </a:moveTo>
                  <a:cubicBezTo>
                    <a:pt x="1812" y="0"/>
                    <a:pt x="1390" y="13"/>
                    <a:pt x="968" y="39"/>
                  </a:cubicBezTo>
                  <a:cubicBezTo>
                    <a:pt x="575" y="48"/>
                    <a:pt x="259" y="364"/>
                    <a:pt x="250" y="757"/>
                  </a:cubicBezTo>
                  <a:cubicBezTo>
                    <a:pt x="173" y="3286"/>
                    <a:pt x="1" y="5854"/>
                    <a:pt x="77" y="8393"/>
                  </a:cubicBezTo>
                  <a:cubicBezTo>
                    <a:pt x="59" y="8731"/>
                    <a:pt x="337" y="9008"/>
                    <a:pt x="670" y="9008"/>
                  </a:cubicBezTo>
                  <a:cubicBezTo>
                    <a:pt x="686" y="9008"/>
                    <a:pt x="703" y="9007"/>
                    <a:pt x="719" y="9006"/>
                  </a:cubicBezTo>
                  <a:cubicBezTo>
                    <a:pt x="824" y="9073"/>
                    <a:pt x="949" y="9101"/>
                    <a:pt x="1074" y="9111"/>
                  </a:cubicBezTo>
                  <a:lnTo>
                    <a:pt x="4369" y="9101"/>
                  </a:lnTo>
                  <a:cubicBezTo>
                    <a:pt x="4666" y="9101"/>
                    <a:pt x="4992" y="8881"/>
                    <a:pt x="5059" y="8575"/>
                  </a:cubicBezTo>
                  <a:cubicBezTo>
                    <a:pt x="5500" y="6390"/>
                    <a:pt x="5701" y="4168"/>
                    <a:pt x="5663" y="1935"/>
                  </a:cubicBezTo>
                  <a:cubicBezTo>
                    <a:pt x="5653" y="1504"/>
                    <a:pt x="5701" y="949"/>
                    <a:pt x="5442" y="575"/>
                  </a:cubicBezTo>
                  <a:cubicBezTo>
                    <a:pt x="5174" y="201"/>
                    <a:pt x="4791" y="163"/>
                    <a:pt x="4360" y="115"/>
                  </a:cubicBezTo>
                  <a:cubicBezTo>
                    <a:pt x="3651" y="37"/>
                    <a:pt x="2943" y="0"/>
                    <a:pt x="2235"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nvGrpSpPr>
            <p:cNvPr id="621" name="Google Shape;621;p29"/>
            <p:cNvGrpSpPr/>
            <p:nvPr/>
          </p:nvGrpSpPr>
          <p:grpSpPr>
            <a:xfrm>
              <a:off x="1529502" y="2594527"/>
              <a:ext cx="732157" cy="2589702"/>
              <a:chOff x="2668375" y="1357050"/>
              <a:chExt cx="378200" cy="1337725"/>
            </a:xfrm>
          </p:grpSpPr>
          <p:sp>
            <p:nvSpPr>
              <p:cNvPr id="622" name="Google Shape;622;p29"/>
              <p:cNvSpPr/>
              <p:nvPr/>
            </p:nvSpPr>
            <p:spPr>
              <a:xfrm>
                <a:off x="2840325" y="1385350"/>
                <a:ext cx="69250" cy="14400"/>
              </a:xfrm>
              <a:custGeom>
                <a:avLst/>
                <a:gdLst/>
                <a:ahLst/>
                <a:cxnLst/>
                <a:rect l="l" t="t" r="r" b="b"/>
                <a:pathLst>
                  <a:path w="2770" h="576" extrusionOk="0">
                    <a:moveTo>
                      <a:pt x="2453" y="1"/>
                    </a:moveTo>
                    <a:cubicBezTo>
                      <a:pt x="2450" y="1"/>
                      <a:pt x="2447" y="1"/>
                      <a:pt x="2444" y="1"/>
                    </a:cubicBezTo>
                    <a:cubicBezTo>
                      <a:pt x="1716" y="39"/>
                      <a:pt x="978" y="106"/>
                      <a:pt x="250" y="192"/>
                    </a:cubicBezTo>
                    <a:cubicBezTo>
                      <a:pt x="10" y="221"/>
                      <a:pt x="1" y="575"/>
                      <a:pt x="250" y="575"/>
                    </a:cubicBezTo>
                    <a:cubicBezTo>
                      <a:pt x="978" y="575"/>
                      <a:pt x="1716" y="556"/>
                      <a:pt x="2444" y="508"/>
                    </a:cubicBezTo>
                    <a:cubicBezTo>
                      <a:pt x="2757" y="489"/>
                      <a:pt x="2769" y="1"/>
                      <a:pt x="245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nvGrpSpPr>
              <p:cNvPr id="623" name="Google Shape;623;p29"/>
              <p:cNvGrpSpPr/>
              <p:nvPr/>
            </p:nvGrpSpPr>
            <p:grpSpPr>
              <a:xfrm>
                <a:off x="2668375" y="1357050"/>
                <a:ext cx="378200" cy="1337725"/>
                <a:chOff x="2668375" y="1357050"/>
                <a:chExt cx="378200" cy="1337725"/>
              </a:xfrm>
            </p:grpSpPr>
            <p:sp>
              <p:nvSpPr>
                <p:cNvPr id="624" name="Google Shape;624;p29"/>
                <p:cNvSpPr/>
                <p:nvPr/>
              </p:nvSpPr>
              <p:spPr>
                <a:xfrm>
                  <a:off x="2699275" y="1357050"/>
                  <a:ext cx="347300" cy="501300"/>
                </a:xfrm>
                <a:custGeom>
                  <a:avLst/>
                  <a:gdLst/>
                  <a:ahLst/>
                  <a:cxnLst/>
                  <a:rect l="l" t="t" r="r" b="b"/>
                  <a:pathLst>
                    <a:path w="13892" h="20052" extrusionOk="0">
                      <a:moveTo>
                        <a:pt x="7004" y="1"/>
                      </a:moveTo>
                      <a:cubicBezTo>
                        <a:pt x="5440" y="1"/>
                        <a:pt x="3809" y="86"/>
                        <a:pt x="2366" y="510"/>
                      </a:cubicBezTo>
                      <a:cubicBezTo>
                        <a:pt x="814" y="979"/>
                        <a:pt x="364" y="2119"/>
                        <a:pt x="259" y="3624"/>
                      </a:cubicBezTo>
                      <a:cubicBezTo>
                        <a:pt x="96" y="5942"/>
                        <a:pt x="38" y="8270"/>
                        <a:pt x="19" y="10588"/>
                      </a:cubicBezTo>
                      <a:cubicBezTo>
                        <a:pt x="0" y="13175"/>
                        <a:pt x="58" y="15752"/>
                        <a:pt x="192" y="18329"/>
                      </a:cubicBezTo>
                      <a:cubicBezTo>
                        <a:pt x="230" y="18971"/>
                        <a:pt x="211" y="19718"/>
                        <a:pt x="920" y="19977"/>
                      </a:cubicBezTo>
                      <a:cubicBezTo>
                        <a:pt x="1076" y="20035"/>
                        <a:pt x="1253" y="20052"/>
                        <a:pt x="1433" y="20052"/>
                      </a:cubicBezTo>
                      <a:cubicBezTo>
                        <a:pt x="1638" y="20052"/>
                        <a:pt x="1847" y="20030"/>
                        <a:pt x="2031" y="20025"/>
                      </a:cubicBezTo>
                      <a:cubicBezTo>
                        <a:pt x="2692" y="20015"/>
                        <a:pt x="3344" y="20006"/>
                        <a:pt x="4005" y="19948"/>
                      </a:cubicBezTo>
                      <a:cubicBezTo>
                        <a:pt x="4215" y="19920"/>
                        <a:pt x="4215" y="19613"/>
                        <a:pt x="4005" y="19584"/>
                      </a:cubicBezTo>
                      <a:cubicBezTo>
                        <a:pt x="3923" y="19579"/>
                        <a:pt x="3840" y="19577"/>
                        <a:pt x="3754" y="19577"/>
                      </a:cubicBezTo>
                      <a:cubicBezTo>
                        <a:pt x="3314" y="19577"/>
                        <a:pt x="2828" y="19636"/>
                        <a:pt x="2371" y="19636"/>
                      </a:cubicBezTo>
                      <a:cubicBezTo>
                        <a:pt x="2124" y="19636"/>
                        <a:pt x="1885" y="19619"/>
                        <a:pt x="1667" y="19565"/>
                      </a:cubicBezTo>
                      <a:cubicBezTo>
                        <a:pt x="422" y="19268"/>
                        <a:pt x="613" y="17793"/>
                        <a:pt x="584" y="16787"/>
                      </a:cubicBezTo>
                      <a:cubicBezTo>
                        <a:pt x="527" y="15043"/>
                        <a:pt x="498" y="13300"/>
                        <a:pt x="498" y="11556"/>
                      </a:cubicBezTo>
                      <a:cubicBezTo>
                        <a:pt x="498" y="9879"/>
                        <a:pt x="527" y="8203"/>
                        <a:pt x="604" y="6526"/>
                      </a:cubicBezTo>
                      <a:cubicBezTo>
                        <a:pt x="661" y="5032"/>
                        <a:pt x="307" y="2186"/>
                        <a:pt x="1763" y="1286"/>
                      </a:cubicBezTo>
                      <a:cubicBezTo>
                        <a:pt x="3094" y="472"/>
                        <a:pt x="5173" y="596"/>
                        <a:pt x="6687" y="539"/>
                      </a:cubicBezTo>
                      <a:cubicBezTo>
                        <a:pt x="7328" y="517"/>
                        <a:pt x="7991" y="497"/>
                        <a:pt x="8658" y="497"/>
                      </a:cubicBezTo>
                      <a:cubicBezTo>
                        <a:pt x="9784" y="497"/>
                        <a:pt x="10923" y="554"/>
                        <a:pt x="11995" y="759"/>
                      </a:cubicBezTo>
                      <a:cubicBezTo>
                        <a:pt x="13297" y="1008"/>
                        <a:pt x="13259" y="2186"/>
                        <a:pt x="13278" y="3269"/>
                      </a:cubicBezTo>
                      <a:cubicBezTo>
                        <a:pt x="13288" y="4112"/>
                        <a:pt x="13297" y="4946"/>
                        <a:pt x="13297" y="5789"/>
                      </a:cubicBezTo>
                      <a:cubicBezTo>
                        <a:pt x="13297" y="7532"/>
                        <a:pt x="13278" y="9276"/>
                        <a:pt x="13230" y="11020"/>
                      </a:cubicBezTo>
                      <a:cubicBezTo>
                        <a:pt x="13182" y="12897"/>
                        <a:pt x="13106" y="14765"/>
                        <a:pt x="12991" y="16643"/>
                      </a:cubicBezTo>
                      <a:cubicBezTo>
                        <a:pt x="12962" y="17161"/>
                        <a:pt x="12962" y="17707"/>
                        <a:pt x="12885" y="18224"/>
                      </a:cubicBezTo>
                      <a:cubicBezTo>
                        <a:pt x="12790" y="18914"/>
                        <a:pt x="12406" y="19211"/>
                        <a:pt x="11745" y="19402"/>
                      </a:cubicBezTo>
                      <a:cubicBezTo>
                        <a:pt x="11298" y="19533"/>
                        <a:pt x="10806" y="19583"/>
                        <a:pt x="10306" y="19583"/>
                      </a:cubicBezTo>
                      <a:cubicBezTo>
                        <a:pt x="9598" y="19583"/>
                        <a:pt x="8874" y="19482"/>
                        <a:pt x="8239" y="19364"/>
                      </a:cubicBezTo>
                      <a:cubicBezTo>
                        <a:pt x="8221" y="19361"/>
                        <a:pt x="8204" y="19359"/>
                        <a:pt x="8187" y="19359"/>
                      </a:cubicBezTo>
                      <a:cubicBezTo>
                        <a:pt x="7909" y="19359"/>
                        <a:pt x="7807" y="19789"/>
                        <a:pt x="8105" y="19843"/>
                      </a:cubicBezTo>
                      <a:cubicBezTo>
                        <a:pt x="8775" y="19981"/>
                        <a:pt x="9458" y="20047"/>
                        <a:pt x="10143" y="20047"/>
                      </a:cubicBezTo>
                      <a:cubicBezTo>
                        <a:pt x="10457" y="20047"/>
                        <a:pt x="10771" y="20033"/>
                        <a:pt x="11084" y="20006"/>
                      </a:cubicBezTo>
                      <a:cubicBezTo>
                        <a:pt x="11707" y="19939"/>
                        <a:pt x="12512" y="19881"/>
                        <a:pt x="12972" y="19393"/>
                      </a:cubicBezTo>
                      <a:cubicBezTo>
                        <a:pt x="13412" y="18923"/>
                        <a:pt x="13403" y="18205"/>
                        <a:pt x="13441" y="17611"/>
                      </a:cubicBezTo>
                      <a:cubicBezTo>
                        <a:pt x="13518" y="16385"/>
                        <a:pt x="13585" y="15158"/>
                        <a:pt x="13633" y="13932"/>
                      </a:cubicBezTo>
                      <a:cubicBezTo>
                        <a:pt x="13738" y="11604"/>
                        <a:pt x="13786" y="9276"/>
                        <a:pt x="13796" y="6948"/>
                      </a:cubicBezTo>
                      <a:cubicBezTo>
                        <a:pt x="13805" y="5856"/>
                        <a:pt x="13796" y="4764"/>
                        <a:pt x="13786" y="3662"/>
                      </a:cubicBezTo>
                      <a:cubicBezTo>
                        <a:pt x="13767" y="2867"/>
                        <a:pt x="13891" y="1880"/>
                        <a:pt x="13508" y="1142"/>
                      </a:cubicBezTo>
                      <a:cubicBezTo>
                        <a:pt x="13221" y="577"/>
                        <a:pt x="12694" y="366"/>
                        <a:pt x="12100" y="261"/>
                      </a:cubicBezTo>
                      <a:cubicBezTo>
                        <a:pt x="10969" y="60"/>
                        <a:pt x="9772" y="41"/>
                        <a:pt x="8632" y="21"/>
                      </a:cubicBezTo>
                      <a:cubicBezTo>
                        <a:pt x="8105" y="11"/>
                        <a:pt x="7559" y="1"/>
                        <a:pt x="700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25" name="Google Shape;625;p29"/>
                <p:cNvSpPr/>
                <p:nvPr/>
              </p:nvSpPr>
              <p:spPr>
                <a:xfrm>
                  <a:off x="2734225" y="1425275"/>
                  <a:ext cx="275225" cy="392875"/>
                </a:xfrm>
                <a:custGeom>
                  <a:avLst/>
                  <a:gdLst/>
                  <a:ahLst/>
                  <a:cxnLst/>
                  <a:rect l="l" t="t" r="r" b="b"/>
                  <a:pathLst>
                    <a:path w="11009" h="15715" extrusionOk="0">
                      <a:moveTo>
                        <a:pt x="6995" y="0"/>
                      </a:moveTo>
                      <a:cubicBezTo>
                        <a:pt x="5289" y="0"/>
                        <a:pt x="3578" y="38"/>
                        <a:pt x="1888" y="176"/>
                      </a:cubicBezTo>
                      <a:cubicBezTo>
                        <a:pt x="1275" y="233"/>
                        <a:pt x="729" y="339"/>
                        <a:pt x="451" y="952"/>
                      </a:cubicBezTo>
                      <a:cubicBezTo>
                        <a:pt x="1" y="1939"/>
                        <a:pt x="250" y="3472"/>
                        <a:pt x="231" y="4525"/>
                      </a:cubicBezTo>
                      <a:cubicBezTo>
                        <a:pt x="192" y="7400"/>
                        <a:pt x="212" y="10274"/>
                        <a:pt x="288" y="13138"/>
                      </a:cubicBezTo>
                      <a:cubicBezTo>
                        <a:pt x="307" y="13866"/>
                        <a:pt x="154" y="14901"/>
                        <a:pt x="805" y="15418"/>
                      </a:cubicBezTo>
                      <a:cubicBezTo>
                        <a:pt x="1090" y="15640"/>
                        <a:pt x="1436" y="15714"/>
                        <a:pt x="1793" y="15714"/>
                      </a:cubicBezTo>
                      <a:cubicBezTo>
                        <a:pt x="2143" y="15714"/>
                        <a:pt x="2504" y="15643"/>
                        <a:pt x="2827" y="15572"/>
                      </a:cubicBezTo>
                      <a:cubicBezTo>
                        <a:pt x="2982" y="15535"/>
                        <a:pt x="2963" y="15263"/>
                        <a:pt x="2803" y="15263"/>
                      </a:cubicBezTo>
                      <a:cubicBezTo>
                        <a:pt x="2795" y="15263"/>
                        <a:pt x="2787" y="15264"/>
                        <a:pt x="2779" y="15265"/>
                      </a:cubicBezTo>
                      <a:cubicBezTo>
                        <a:pt x="2603" y="15285"/>
                        <a:pt x="2424" y="15297"/>
                        <a:pt x="2247" y="15297"/>
                      </a:cubicBezTo>
                      <a:cubicBezTo>
                        <a:pt x="1477" y="15297"/>
                        <a:pt x="761" y="15058"/>
                        <a:pt x="691" y="14115"/>
                      </a:cubicBezTo>
                      <a:cubicBezTo>
                        <a:pt x="623" y="13205"/>
                        <a:pt x="633" y="12286"/>
                        <a:pt x="623" y="11375"/>
                      </a:cubicBezTo>
                      <a:cubicBezTo>
                        <a:pt x="595" y="9546"/>
                        <a:pt x="585" y="7725"/>
                        <a:pt x="595" y="5895"/>
                      </a:cubicBezTo>
                      <a:cubicBezTo>
                        <a:pt x="604" y="4985"/>
                        <a:pt x="623" y="4066"/>
                        <a:pt x="643" y="3155"/>
                      </a:cubicBezTo>
                      <a:cubicBezTo>
                        <a:pt x="662" y="2102"/>
                        <a:pt x="441" y="674"/>
                        <a:pt x="1898" y="559"/>
                      </a:cubicBezTo>
                      <a:cubicBezTo>
                        <a:pt x="3622" y="435"/>
                        <a:pt x="5375" y="425"/>
                        <a:pt x="7109" y="406"/>
                      </a:cubicBezTo>
                      <a:cubicBezTo>
                        <a:pt x="7654" y="399"/>
                        <a:pt x="8262" y="330"/>
                        <a:pt x="8843" y="330"/>
                      </a:cubicBezTo>
                      <a:cubicBezTo>
                        <a:pt x="9110" y="330"/>
                        <a:pt x="9372" y="345"/>
                        <a:pt x="9619" y="387"/>
                      </a:cubicBezTo>
                      <a:cubicBezTo>
                        <a:pt x="9693" y="363"/>
                        <a:pt x="9763" y="351"/>
                        <a:pt x="9827" y="351"/>
                      </a:cubicBezTo>
                      <a:cubicBezTo>
                        <a:pt x="9994" y="351"/>
                        <a:pt x="10128" y="434"/>
                        <a:pt x="10232" y="607"/>
                      </a:cubicBezTo>
                      <a:cubicBezTo>
                        <a:pt x="10242" y="866"/>
                        <a:pt x="10242" y="1134"/>
                        <a:pt x="10252" y="1393"/>
                      </a:cubicBezTo>
                      <a:cubicBezTo>
                        <a:pt x="10252" y="1786"/>
                        <a:pt x="10261" y="2178"/>
                        <a:pt x="10261" y="2571"/>
                      </a:cubicBezTo>
                      <a:cubicBezTo>
                        <a:pt x="10271" y="4420"/>
                        <a:pt x="10309" y="6260"/>
                        <a:pt x="10309" y="8099"/>
                      </a:cubicBezTo>
                      <a:cubicBezTo>
                        <a:pt x="10309" y="9900"/>
                        <a:pt x="10367" y="11711"/>
                        <a:pt x="10261" y="13502"/>
                      </a:cubicBezTo>
                      <a:cubicBezTo>
                        <a:pt x="10232" y="14029"/>
                        <a:pt x="10175" y="14585"/>
                        <a:pt x="9638" y="14891"/>
                      </a:cubicBezTo>
                      <a:cubicBezTo>
                        <a:pt x="9348" y="15060"/>
                        <a:pt x="8999" y="15091"/>
                        <a:pt x="8658" y="15091"/>
                      </a:cubicBezTo>
                      <a:cubicBezTo>
                        <a:pt x="8516" y="15091"/>
                        <a:pt x="8375" y="15086"/>
                        <a:pt x="8240" y="15083"/>
                      </a:cubicBezTo>
                      <a:cubicBezTo>
                        <a:pt x="8056" y="15080"/>
                        <a:pt x="7873" y="15076"/>
                        <a:pt x="7690" y="15076"/>
                      </a:cubicBezTo>
                      <a:cubicBezTo>
                        <a:pt x="7303" y="15076"/>
                        <a:pt x="6919" y="15094"/>
                        <a:pt x="6534" y="15179"/>
                      </a:cubicBezTo>
                      <a:cubicBezTo>
                        <a:pt x="6265" y="15242"/>
                        <a:pt x="6350" y="15634"/>
                        <a:pt x="6599" y="15634"/>
                      </a:cubicBezTo>
                      <a:cubicBezTo>
                        <a:pt x="6615" y="15634"/>
                        <a:pt x="6632" y="15633"/>
                        <a:pt x="6649" y="15629"/>
                      </a:cubicBezTo>
                      <a:cubicBezTo>
                        <a:pt x="6900" y="15574"/>
                        <a:pt x="7171" y="15559"/>
                        <a:pt x="7450" y="15559"/>
                      </a:cubicBezTo>
                      <a:cubicBezTo>
                        <a:pt x="7774" y="15559"/>
                        <a:pt x="8110" y="15579"/>
                        <a:pt x="8440" y="15579"/>
                      </a:cubicBezTo>
                      <a:cubicBezTo>
                        <a:pt x="9054" y="15579"/>
                        <a:pt x="9648" y="15509"/>
                        <a:pt x="10108" y="15112"/>
                      </a:cubicBezTo>
                      <a:cubicBezTo>
                        <a:pt x="11008" y="14355"/>
                        <a:pt x="10740" y="12678"/>
                        <a:pt x="10750" y="11653"/>
                      </a:cubicBezTo>
                      <a:cubicBezTo>
                        <a:pt x="10779" y="7840"/>
                        <a:pt x="10664" y="4027"/>
                        <a:pt x="10577" y="214"/>
                      </a:cubicBezTo>
                      <a:cubicBezTo>
                        <a:pt x="10568" y="119"/>
                        <a:pt x="10491" y="32"/>
                        <a:pt x="10395" y="32"/>
                      </a:cubicBezTo>
                      <a:cubicBezTo>
                        <a:pt x="9269" y="17"/>
                        <a:pt x="8133" y="0"/>
                        <a:pt x="699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26" name="Google Shape;626;p29"/>
                <p:cNvSpPr/>
                <p:nvPr/>
              </p:nvSpPr>
              <p:spPr>
                <a:xfrm>
                  <a:off x="2668375" y="1767150"/>
                  <a:ext cx="249575" cy="927625"/>
                </a:xfrm>
                <a:custGeom>
                  <a:avLst/>
                  <a:gdLst/>
                  <a:ahLst/>
                  <a:cxnLst/>
                  <a:rect l="l" t="t" r="r" b="b"/>
                  <a:pathLst>
                    <a:path w="9983" h="37105" extrusionOk="0">
                      <a:moveTo>
                        <a:pt x="7488" y="0"/>
                      </a:moveTo>
                      <a:cubicBezTo>
                        <a:pt x="7415" y="0"/>
                        <a:pt x="7339" y="23"/>
                        <a:pt x="7262" y="76"/>
                      </a:cubicBezTo>
                      <a:cubicBezTo>
                        <a:pt x="6476" y="153"/>
                        <a:pt x="6151" y="996"/>
                        <a:pt x="6045" y="1743"/>
                      </a:cubicBezTo>
                      <a:cubicBezTo>
                        <a:pt x="5863" y="2979"/>
                        <a:pt x="5758" y="4426"/>
                        <a:pt x="5863" y="5738"/>
                      </a:cubicBezTo>
                      <a:cubicBezTo>
                        <a:pt x="5710" y="5585"/>
                        <a:pt x="5518" y="5480"/>
                        <a:pt x="5298" y="5432"/>
                      </a:cubicBezTo>
                      <a:cubicBezTo>
                        <a:pt x="5248" y="5425"/>
                        <a:pt x="5198" y="5421"/>
                        <a:pt x="5148" y="5421"/>
                      </a:cubicBezTo>
                      <a:cubicBezTo>
                        <a:pt x="4860" y="5421"/>
                        <a:pt x="4573" y="5537"/>
                        <a:pt x="4369" y="5757"/>
                      </a:cubicBezTo>
                      <a:cubicBezTo>
                        <a:pt x="4220" y="5469"/>
                        <a:pt x="3921" y="5293"/>
                        <a:pt x="3600" y="5293"/>
                      </a:cubicBezTo>
                      <a:cubicBezTo>
                        <a:pt x="3569" y="5293"/>
                        <a:pt x="3538" y="5294"/>
                        <a:pt x="3507" y="5298"/>
                      </a:cubicBezTo>
                      <a:cubicBezTo>
                        <a:pt x="3142" y="5365"/>
                        <a:pt x="2836" y="5604"/>
                        <a:pt x="2673" y="5930"/>
                      </a:cubicBezTo>
                      <a:cubicBezTo>
                        <a:pt x="2467" y="5660"/>
                        <a:pt x="2145" y="5511"/>
                        <a:pt x="1816" y="5511"/>
                      </a:cubicBezTo>
                      <a:cubicBezTo>
                        <a:pt x="1702" y="5511"/>
                        <a:pt x="1587" y="5529"/>
                        <a:pt x="1476" y="5566"/>
                      </a:cubicBezTo>
                      <a:cubicBezTo>
                        <a:pt x="556" y="5863"/>
                        <a:pt x="556" y="7022"/>
                        <a:pt x="489" y="7798"/>
                      </a:cubicBezTo>
                      <a:cubicBezTo>
                        <a:pt x="307" y="9705"/>
                        <a:pt x="0" y="13546"/>
                        <a:pt x="2338" y="14351"/>
                      </a:cubicBezTo>
                      <a:cubicBezTo>
                        <a:pt x="2002" y="18011"/>
                        <a:pt x="2002" y="21718"/>
                        <a:pt x="1878" y="25397"/>
                      </a:cubicBezTo>
                      <a:cubicBezTo>
                        <a:pt x="1753" y="29143"/>
                        <a:pt x="1629" y="32898"/>
                        <a:pt x="1523" y="36654"/>
                      </a:cubicBezTo>
                      <a:cubicBezTo>
                        <a:pt x="1523" y="36798"/>
                        <a:pt x="1514" y="36941"/>
                        <a:pt x="1504" y="37095"/>
                      </a:cubicBezTo>
                      <a:lnTo>
                        <a:pt x="1955" y="37095"/>
                      </a:lnTo>
                      <a:cubicBezTo>
                        <a:pt x="1955" y="36941"/>
                        <a:pt x="1964" y="36798"/>
                        <a:pt x="1964" y="36654"/>
                      </a:cubicBezTo>
                      <a:cubicBezTo>
                        <a:pt x="2079" y="32965"/>
                        <a:pt x="2194" y="29277"/>
                        <a:pt x="2328" y="25589"/>
                      </a:cubicBezTo>
                      <a:cubicBezTo>
                        <a:pt x="2453" y="21843"/>
                        <a:pt x="2740" y="18078"/>
                        <a:pt x="2683" y="14332"/>
                      </a:cubicBezTo>
                      <a:cubicBezTo>
                        <a:pt x="2654" y="14217"/>
                        <a:pt x="2587" y="14121"/>
                        <a:pt x="2510" y="14035"/>
                      </a:cubicBezTo>
                      <a:cubicBezTo>
                        <a:pt x="872" y="13498"/>
                        <a:pt x="834" y="11371"/>
                        <a:pt x="776" y="9934"/>
                      </a:cubicBezTo>
                      <a:cubicBezTo>
                        <a:pt x="757" y="9350"/>
                        <a:pt x="767" y="8766"/>
                        <a:pt x="805" y="8181"/>
                      </a:cubicBezTo>
                      <a:cubicBezTo>
                        <a:pt x="824" y="7856"/>
                        <a:pt x="853" y="7539"/>
                        <a:pt x="901" y="7214"/>
                      </a:cubicBezTo>
                      <a:lnTo>
                        <a:pt x="1006" y="6533"/>
                      </a:lnTo>
                      <a:cubicBezTo>
                        <a:pt x="1459" y="6209"/>
                        <a:pt x="1827" y="6048"/>
                        <a:pt x="2110" y="6048"/>
                      </a:cubicBezTo>
                      <a:cubicBezTo>
                        <a:pt x="2312" y="6048"/>
                        <a:pt x="2471" y="6130"/>
                        <a:pt x="2587" y="6294"/>
                      </a:cubicBezTo>
                      <a:cubicBezTo>
                        <a:pt x="2587" y="6342"/>
                        <a:pt x="2596" y="6390"/>
                        <a:pt x="2606" y="6438"/>
                      </a:cubicBezTo>
                      <a:cubicBezTo>
                        <a:pt x="2625" y="6495"/>
                        <a:pt x="2673" y="6543"/>
                        <a:pt x="2731" y="6562"/>
                      </a:cubicBezTo>
                      <a:cubicBezTo>
                        <a:pt x="2750" y="6578"/>
                        <a:pt x="2773" y="6585"/>
                        <a:pt x="2798" y="6585"/>
                      </a:cubicBezTo>
                      <a:cubicBezTo>
                        <a:pt x="2834" y="6585"/>
                        <a:pt x="2870" y="6568"/>
                        <a:pt x="2893" y="6533"/>
                      </a:cubicBezTo>
                      <a:cubicBezTo>
                        <a:pt x="2913" y="6524"/>
                        <a:pt x="2922" y="6505"/>
                        <a:pt x="2932" y="6476"/>
                      </a:cubicBezTo>
                      <a:cubicBezTo>
                        <a:pt x="3066" y="6217"/>
                        <a:pt x="3085" y="5911"/>
                        <a:pt x="3382" y="5757"/>
                      </a:cubicBezTo>
                      <a:cubicBezTo>
                        <a:pt x="3461" y="5719"/>
                        <a:pt x="3545" y="5701"/>
                        <a:pt x="3627" y="5701"/>
                      </a:cubicBezTo>
                      <a:cubicBezTo>
                        <a:pt x="3873" y="5701"/>
                        <a:pt x="4108" y="5861"/>
                        <a:pt x="4187" y="6112"/>
                      </a:cubicBezTo>
                      <a:lnTo>
                        <a:pt x="4187" y="6141"/>
                      </a:lnTo>
                      <a:cubicBezTo>
                        <a:pt x="4155" y="6266"/>
                        <a:pt x="4260" y="6359"/>
                        <a:pt x="4366" y="6359"/>
                      </a:cubicBezTo>
                      <a:cubicBezTo>
                        <a:pt x="4421" y="6359"/>
                        <a:pt x="4476" y="6334"/>
                        <a:pt x="4512" y="6275"/>
                      </a:cubicBezTo>
                      <a:cubicBezTo>
                        <a:pt x="4683" y="6015"/>
                        <a:pt x="4870" y="5763"/>
                        <a:pt x="5207" y="5763"/>
                      </a:cubicBezTo>
                      <a:cubicBezTo>
                        <a:pt x="5230" y="5763"/>
                        <a:pt x="5254" y="5765"/>
                        <a:pt x="5279" y="5767"/>
                      </a:cubicBezTo>
                      <a:cubicBezTo>
                        <a:pt x="5624" y="5805"/>
                        <a:pt x="5739" y="6083"/>
                        <a:pt x="5921" y="6323"/>
                      </a:cubicBezTo>
                      <a:cubicBezTo>
                        <a:pt x="5940" y="6418"/>
                        <a:pt x="5950" y="6514"/>
                        <a:pt x="5959" y="6600"/>
                      </a:cubicBezTo>
                      <a:cubicBezTo>
                        <a:pt x="5973" y="6639"/>
                        <a:pt x="6007" y="6658"/>
                        <a:pt x="6039" y="6658"/>
                      </a:cubicBezTo>
                      <a:cubicBezTo>
                        <a:pt x="6072" y="6658"/>
                        <a:pt x="6103" y="6639"/>
                        <a:pt x="6112" y="6600"/>
                      </a:cubicBezTo>
                      <a:cubicBezTo>
                        <a:pt x="6266" y="5671"/>
                        <a:pt x="6218" y="4704"/>
                        <a:pt x="6275" y="3755"/>
                      </a:cubicBezTo>
                      <a:cubicBezTo>
                        <a:pt x="6352" y="2682"/>
                        <a:pt x="6160" y="594"/>
                        <a:pt x="7530" y="345"/>
                      </a:cubicBezTo>
                      <a:cubicBezTo>
                        <a:pt x="7731" y="517"/>
                        <a:pt x="7875" y="747"/>
                        <a:pt x="7942" y="996"/>
                      </a:cubicBezTo>
                      <a:cubicBezTo>
                        <a:pt x="8009" y="1303"/>
                        <a:pt x="8038" y="1609"/>
                        <a:pt x="8028" y="1925"/>
                      </a:cubicBezTo>
                      <a:cubicBezTo>
                        <a:pt x="8038" y="2510"/>
                        <a:pt x="8048" y="3094"/>
                        <a:pt x="8048" y="3679"/>
                      </a:cubicBezTo>
                      <a:cubicBezTo>
                        <a:pt x="8048" y="4847"/>
                        <a:pt x="8000" y="6007"/>
                        <a:pt x="7971" y="7175"/>
                      </a:cubicBezTo>
                      <a:cubicBezTo>
                        <a:pt x="7971" y="7270"/>
                        <a:pt x="8036" y="7315"/>
                        <a:pt x="8105" y="7315"/>
                      </a:cubicBezTo>
                      <a:cubicBezTo>
                        <a:pt x="8175" y="7315"/>
                        <a:pt x="8249" y="7267"/>
                        <a:pt x="8258" y="7175"/>
                      </a:cubicBezTo>
                      <a:cubicBezTo>
                        <a:pt x="8287" y="6869"/>
                        <a:pt x="8325" y="6543"/>
                        <a:pt x="8354" y="6217"/>
                      </a:cubicBezTo>
                      <a:cubicBezTo>
                        <a:pt x="9705" y="7262"/>
                        <a:pt x="9303" y="8871"/>
                        <a:pt x="8871" y="10346"/>
                      </a:cubicBezTo>
                      <a:cubicBezTo>
                        <a:pt x="8507" y="11601"/>
                        <a:pt x="8009" y="12789"/>
                        <a:pt x="6936" y="13594"/>
                      </a:cubicBezTo>
                      <a:cubicBezTo>
                        <a:pt x="6850" y="13652"/>
                        <a:pt x="6831" y="13767"/>
                        <a:pt x="6869" y="13862"/>
                      </a:cubicBezTo>
                      <a:cubicBezTo>
                        <a:pt x="6371" y="17618"/>
                        <a:pt x="6419" y="21507"/>
                        <a:pt x="6256" y="25292"/>
                      </a:cubicBezTo>
                      <a:cubicBezTo>
                        <a:pt x="6093" y="28980"/>
                        <a:pt x="5969" y="32669"/>
                        <a:pt x="5873" y="36357"/>
                      </a:cubicBezTo>
                      <a:lnTo>
                        <a:pt x="5854" y="37104"/>
                      </a:lnTo>
                      <a:lnTo>
                        <a:pt x="6227" y="37104"/>
                      </a:lnTo>
                      <a:lnTo>
                        <a:pt x="6247" y="36357"/>
                      </a:lnTo>
                      <a:cubicBezTo>
                        <a:pt x="6352" y="32669"/>
                        <a:pt x="6476" y="28980"/>
                        <a:pt x="6630" y="25292"/>
                      </a:cubicBezTo>
                      <a:cubicBezTo>
                        <a:pt x="6793" y="21507"/>
                        <a:pt x="7243" y="17685"/>
                        <a:pt x="7205" y="13901"/>
                      </a:cubicBezTo>
                      <a:cubicBezTo>
                        <a:pt x="8546" y="12904"/>
                        <a:pt x="9063" y="11285"/>
                        <a:pt x="9465" y="9724"/>
                      </a:cubicBezTo>
                      <a:cubicBezTo>
                        <a:pt x="9772" y="8507"/>
                        <a:pt x="9983" y="6332"/>
                        <a:pt x="8383" y="5930"/>
                      </a:cubicBezTo>
                      <a:cubicBezTo>
                        <a:pt x="8527" y="4368"/>
                        <a:pt x="8603" y="2692"/>
                        <a:pt x="8345" y="1207"/>
                      </a:cubicBezTo>
                      <a:cubicBezTo>
                        <a:pt x="8279" y="861"/>
                        <a:pt x="7930" y="0"/>
                        <a:pt x="748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grpSp>
      <p:grpSp>
        <p:nvGrpSpPr>
          <p:cNvPr id="627" name="Google Shape;627;p29"/>
          <p:cNvGrpSpPr/>
          <p:nvPr/>
        </p:nvGrpSpPr>
        <p:grpSpPr>
          <a:xfrm>
            <a:off x="9737327" y="1869521"/>
            <a:ext cx="1285940" cy="1364785"/>
            <a:chOff x="2537100" y="4491050"/>
            <a:chExt cx="394025" cy="418150"/>
          </a:xfrm>
        </p:grpSpPr>
        <p:sp>
          <p:nvSpPr>
            <p:cNvPr id="628" name="Google Shape;628;p29"/>
            <p:cNvSpPr/>
            <p:nvPr/>
          </p:nvSpPr>
          <p:spPr>
            <a:xfrm>
              <a:off x="2537100" y="4702050"/>
              <a:ext cx="394025" cy="207150"/>
            </a:xfrm>
            <a:custGeom>
              <a:avLst/>
              <a:gdLst/>
              <a:ahLst/>
              <a:cxnLst/>
              <a:rect l="l" t="t" r="r" b="b"/>
              <a:pathLst>
                <a:path w="15761" h="8286" extrusionOk="0">
                  <a:moveTo>
                    <a:pt x="6842" y="426"/>
                  </a:moveTo>
                  <a:cubicBezTo>
                    <a:pt x="8467" y="426"/>
                    <a:pt x="9996" y="1531"/>
                    <a:pt x="10750" y="2951"/>
                  </a:cubicBezTo>
                  <a:cubicBezTo>
                    <a:pt x="10795" y="3021"/>
                    <a:pt x="10864" y="3057"/>
                    <a:pt x="10936" y="3057"/>
                  </a:cubicBezTo>
                  <a:cubicBezTo>
                    <a:pt x="10973" y="3057"/>
                    <a:pt x="11011" y="3048"/>
                    <a:pt x="11047" y="3028"/>
                  </a:cubicBezTo>
                  <a:cubicBezTo>
                    <a:pt x="11445" y="2843"/>
                    <a:pt x="11883" y="2754"/>
                    <a:pt x="12319" y="2754"/>
                  </a:cubicBezTo>
                  <a:cubicBezTo>
                    <a:pt x="13731" y="2754"/>
                    <a:pt x="15116" y="3686"/>
                    <a:pt x="15013" y="5289"/>
                  </a:cubicBezTo>
                  <a:cubicBezTo>
                    <a:pt x="14966" y="6161"/>
                    <a:pt x="14439" y="7061"/>
                    <a:pt x="13576" y="7368"/>
                  </a:cubicBezTo>
                  <a:cubicBezTo>
                    <a:pt x="13193" y="7496"/>
                    <a:pt x="12769" y="7534"/>
                    <a:pt x="12335" y="7534"/>
                  </a:cubicBezTo>
                  <a:cubicBezTo>
                    <a:pt x="11695" y="7534"/>
                    <a:pt x="11032" y="7450"/>
                    <a:pt x="10444" y="7445"/>
                  </a:cubicBezTo>
                  <a:cubicBezTo>
                    <a:pt x="10405" y="7444"/>
                    <a:pt x="10366" y="7444"/>
                    <a:pt x="10327" y="7444"/>
                  </a:cubicBezTo>
                  <a:cubicBezTo>
                    <a:pt x="8298" y="7444"/>
                    <a:pt x="6305" y="7686"/>
                    <a:pt x="4284" y="7799"/>
                  </a:cubicBezTo>
                  <a:cubicBezTo>
                    <a:pt x="3893" y="7817"/>
                    <a:pt x="3396" y="7864"/>
                    <a:pt x="2891" y="7864"/>
                  </a:cubicBezTo>
                  <a:cubicBezTo>
                    <a:pt x="2081" y="7864"/>
                    <a:pt x="1252" y="7744"/>
                    <a:pt x="816" y="7196"/>
                  </a:cubicBezTo>
                  <a:cubicBezTo>
                    <a:pt x="1" y="6170"/>
                    <a:pt x="898" y="5105"/>
                    <a:pt x="1914" y="5105"/>
                  </a:cubicBezTo>
                  <a:cubicBezTo>
                    <a:pt x="2237" y="5105"/>
                    <a:pt x="2571" y="5212"/>
                    <a:pt x="2866" y="5461"/>
                  </a:cubicBezTo>
                  <a:cubicBezTo>
                    <a:pt x="2840" y="5533"/>
                    <a:pt x="2902" y="5591"/>
                    <a:pt x="2963" y="5591"/>
                  </a:cubicBezTo>
                  <a:cubicBezTo>
                    <a:pt x="2991" y="5591"/>
                    <a:pt x="3020" y="5578"/>
                    <a:pt x="3038" y="5548"/>
                  </a:cubicBezTo>
                  <a:cubicBezTo>
                    <a:pt x="3105" y="5452"/>
                    <a:pt x="3201" y="5385"/>
                    <a:pt x="3297" y="5327"/>
                  </a:cubicBezTo>
                  <a:cubicBezTo>
                    <a:pt x="3402" y="5289"/>
                    <a:pt x="3508" y="5260"/>
                    <a:pt x="3613" y="5241"/>
                  </a:cubicBezTo>
                  <a:cubicBezTo>
                    <a:pt x="3747" y="5193"/>
                    <a:pt x="3728" y="4992"/>
                    <a:pt x="3584" y="4992"/>
                  </a:cubicBezTo>
                  <a:lnTo>
                    <a:pt x="3517" y="4992"/>
                  </a:lnTo>
                  <a:cubicBezTo>
                    <a:pt x="2885" y="3201"/>
                    <a:pt x="4006" y="1122"/>
                    <a:pt x="5826" y="576"/>
                  </a:cubicBezTo>
                  <a:cubicBezTo>
                    <a:pt x="6165" y="474"/>
                    <a:pt x="6506" y="426"/>
                    <a:pt x="6842" y="426"/>
                  </a:cubicBezTo>
                  <a:close/>
                  <a:moveTo>
                    <a:pt x="6837" y="1"/>
                  </a:moveTo>
                  <a:cubicBezTo>
                    <a:pt x="6388" y="1"/>
                    <a:pt x="5935" y="76"/>
                    <a:pt x="5491" y="240"/>
                  </a:cubicBezTo>
                  <a:lnTo>
                    <a:pt x="5443" y="259"/>
                  </a:lnTo>
                  <a:lnTo>
                    <a:pt x="5184" y="365"/>
                  </a:lnTo>
                  <a:cubicBezTo>
                    <a:pt x="3450" y="1189"/>
                    <a:pt x="2444" y="3306"/>
                    <a:pt x="3115" y="5136"/>
                  </a:cubicBezTo>
                  <a:cubicBezTo>
                    <a:pt x="3124" y="5145"/>
                    <a:pt x="3124" y="5155"/>
                    <a:pt x="3124" y="5155"/>
                  </a:cubicBezTo>
                  <a:cubicBezTo>
                    <a:pt x="3096" y="5184"/>
                    <a:pt x="3057" y="5212"/>
                    <a:pt x="3029" y="5241"/>
                  </a:cubicBezTo>
                  <a:cubicBezTo>
                    <a:pt x="2679" y="4882"/>
                    <a:pt x="2235" y="4719"/>
                    <a:pt x="1800" y="4719"/>
                  </a:cubicBezTo>
                  <a:cubicBezTo>
                    <a:pt x="922" y="4719"/>
                    <a:pt x="81" y="5382"/>
                    <a:pt x="126" y="6439"/>
                  </a:cubicBezTo>
                  <a:cubicBezTo>
                    <a:pt x="190" y="7979"/>
                    <a:pt x="1677" y="8285"/>
                    <a:pt x="3103" y="8285"/>
                  </a:cubicBezTo>
                  <a:cubicBezTo>
                    <a:pt x="3807" y="8285"/>
                    <a:pt x="4496" y="8211"/>
                    <a:pt x="4993" y="8173"/>
                  </a:cubicBezTo>
                  <a:cubicBezTo>
                    <a:pt x="6458" y="8067"/>
                    <a:pt x="7914" y="7924"/>
                    <a:pt x="9390" y="7885"/>
                  </a:cubicBezTo>
                  <a:cubicBezTo>
                    <a:pt x="9455" y="7884"/>
                    <a:pt x="9521" y="7883"/>
                    <a:pt x="9587" y="7883"/>
                  </a:cubicBezTo>
                  <a:cubicBezTo>
                    <a:pt x="10385" y="7883"/>
                    <a:pt x="11238" y="7981"/>
                    <a:pt x="12064" y="7981"/>
                  </a:cubicBezTo>
                  <a:cubicBezTo>
                    <a:pt x="12524" y="7981"/>
                    <a:pt x="12975" y="7951"/>
                    <a:pt x="13404" y="7857"/>
                  </a:cubicBezTo>
                  <a:cubicBezTo>
                    <a:pt x="14908" y="7521"/>
                    <a:pt x="15761" y="5835"/>
                    <a:pt x="15358" y="4389"/>
                  </a:cubicBezTo>
                  <a:cubicBezTo>
                    <a:pt x="14981" y="3016"/>
                    <a:pt x="13681" y="2330"/>
                    <a:pt x="12369" y="2330"/>
                  </a:cubicBezTo>
                  <a:cubicBezTo>
                    <a:pt x="11914" y="2330"/>
                    <a:pt x="11457" y="2412"/>
                    <a:pt x="11038" y="2578"/>
                  </a:cubicBezTo>
                  <a:cubicBezTo>
                    <a:pt x="10990" y="2492"/>
                    <a:pt x="10942" y="2415"/>
                    <a:pt x="10884" y="2338"/>
                  </a:cubicBezTo>
                  <a:cubicBezTo>
                    <a:pt x="10904" y="2223"/>
                    <a:pt x="10904" y="2108"/>
                    <a:pt x="10913" y="2003"/>
                  </a:cubicBezTo>
                  <a:lnTo>
                    <a:pt x="10635" y="1974"/>
                  </a:lnTo>
                  <a:cubicBezTo>
                    <a:pt x="9726" y="808"/>
                    <a:pt x="8305" y="1"/>
                    <a:pt x="6837"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29" name="Google Shape;629;p29"/>
            <p:cNvSpPr/>
            <p:nvPr/>
          </p:nvSpPr>
          <p:spPr>
            <a:xfrm>
              <a:off x="2537125" y="4712575"/>
              <a:ext cx="377875" cy="186025"/>
            </a:xfrm>
            <a:custGeom>
              <a:avLst/>
              <a:gdLst/>
              <a:ahLst/>
              <a:cxnLst/>
              <a:rect l="l" t="t" r="r" b="b"/>
              <a:pathLst>
                <a:path w="15115" h="7441" extrusionOk="0">
                  <a:moveTo>
                    <a:pt x="6854" y="1"/>
                  </a:moveTo>
                  <a:cubicBezTo>
                    <a:pt x="6513" y="1"/>
                    <a:pt x="6168" y="50"/>
                    <a:pt x="5825" y="155"/>
                  </a:cubicBezTo>
                  <a:cubicBezTo>
                    <a:pt x="4014" y="701"/>
                    <a:pt x="2893" y="2770"/>
                    <a:pt x="3526" y="4561"/>
                  </a:cubicBezTo>
                  <a:lnTo>
                    <a:pt x="3583" y="4561"/>
                  </a:lnTo>
                  <a:cubicBezTo>
                    <a:pt x="3727" y="4571"/>
                    <a:pt x="3756" y="4772"/>
                    <a:pt x="3622" y="4820"/>
                  </a:cubicBezTo>
                  <a:cubicBezTo>
                    <a:pt x="3507" y="4830"/>
                    <a:pt x="3401" y="4868"/>
                    <a:pt x="3305" y="4906"/>
                  </a:cubicBezTo>
                  <a:cubicBezTo>
                    <a:pt x="3200" y="4954"/>
                    <a:pt x="3114" y="5031"/>
                    <a:pt x="3047" y="5127"/>
                  </a:cubicBezTo>
                  <a:cubicBezTo>
                    <a:pt x="3026" y="5154"/>
                    <a:pt x="2997" y="5166"/>
                    <a:pt x="2968" y="5166"/>
                  </a:cubicBezTo>
                  <a:cubicBezTo>
                    <a:pt x="2907" y="5166"/>
                    <a:pt x="2848" y="5110"/>
                    <a:pt x="2874" y="5031"/>
                  </a:cubicBezTo>
                  <a:cubicBezTo>
                    <a:pt x="2579" y="4786"/>
                    <a:pt x="2245" y="4680"/>
                    <a:pt x="1924" y="4680"/>
                  </a:cubicBezTo>
                  <a:cubicBezTo>
                    <a:pt x="901" y="4680"/>
                    <a:pt x="0" y="5747"/>
                    <a:pt x="824" y="6775"/>
                  </a:cubicBezTo>
                  <a:cubicBezTo>
                    <a:pt x="1251" y="7318"/>
                    <a:pt x="2067" y="7441"/>
                    <a:pt x="2871" y="7441"/>
                  </a:cubicBezTo>
                  <a:cubicBezTo>
                    <a:pt x="3384" y="7441"/>
                    <a:pt x="3893" y="7391"/>
                    <a:pt x="4292" y="7369"/>
                  </a:cubicBezTo>
                  <a:cubicBezTo>
                    <a:pt x="6304" y="7265"/>
                    <a:pt x="8306" y="7023"/>
                    <a:pt x="10327" y="7023"/>
                  </a:cubicBezTo>
                  <a:cubicBezTo>
                    <a:pt x="10365" y="7023"/>
                    <a:pt x="10404" y="7023"/>
                    <a:pt x="10443" y="7024"/>
                  </a:cubicBezTo>
                  <a:cubicBezTo>
                    <a:pt x="11029" y="7029"/>
                    <a:pt x="11683" y="7111"/>
                    <a:pt x="12314" y="7111"/>
                  </a:cubicBezTo>
                  <a:cubicBezTo>
                    <a:pt x="12755" y="7111"/>
                    <a:pt x="13185" y="7071"/>
                    <a:pt x="13575" y="6937"/>
                  </a:cubicBezTo>
                  <a:cubicBezTo>
                    <a:pt x="14438" y="6640"/>
                    <a:pt x="14965" y="5740"/>
                    <a:pt x="15012" y="4868"/>
                  </a:cubicBezTo>
                  <a:cubicBezTo>
                    <a:pt x="15115" y="3265"/>
                    <a:pt x="13730" y="2333"/>
                    <a:pt x="12318" y="2333"/>
                  </a:cubicBezTo>
                  <a:cubicBezTo>
                    <a:pt x="11882" y="2333"/>
                    <a:pt x="11444" y="2422"/>
                    <a:pt x="11046" y="2607"/>
                  </a:cubicBezTo>
                  <a:cubicBezTo>
                    <a:pt x="11012" y="2626"/>
                    <a:pt x="10977" y="2634"/>
                    <a:pt x="10942" y="2634"/>
                  </a:cubicBezTo>
                  <a:cubicBezTo>
                    <a:pt x="10868" y="2634"/>
                    <a:pt x="10798" y="2596"/>
                    <a:pt x="10759" y="2530"/>
                  </a:cubicBezTo>
                  <a:cubicBezTo>
                    <a:pt x="10007" y="1105"/>
                    <a:pt x="8476" y="1"/>
                    <a:pt x="6854" y="1"/>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630" name="Google Shape;630;p29"/>
            <p:cNvSpPr/>
            <p:nvPr/>
          </p:nvSpPr>
          <p:spPr>
            <a:xfrm>
              <a:off x="2592925" y="4491050"/>
              <a:ext cx="285525" cy="261075"/>
            </a:xfrm>
            <a:custGeom>
              <a:avLst/>
              <a:gdLst/>
              <a:ahLst/>
              <a:cxnLst/>
              <a:rect l="l" t="t" r="r" b="b"/>
              <a:pathLst>
                <a:path w="11421" h="10443" extrusionOk="0">
                  <a:moveTo>
                    <a:pt x="5888" y="0"/>
                  </a:moveTo>
                  <a:cubicBezTo>
                    <a:pt x="5813" y="0"/>
                    <a:pt x="5740" y="38"/>
                    <a:pt x="5701" y="106"/>
                  </a:cubicBezTo>
                  <a:cubicBezTo>
                    <a:pt x="3947" y="2501"/>
                    <a:pt x="2079" y="4810"/>
                    <a:pt x="125" y="7032"/>
                  </a:cubicBezTo>
                  <a:cubicBezTo>
                    <a:pt x="0" y="7167"/>
                    <a:pt x="87" y="7387"/>
                    <a:pt x="269" y="7396"/>
                  </a:cubicBezTo>
                  <a:cubicBezTo>
                    <a:pt x="1093" y="7377"/>
                    <a:pt x="1916" y="7339"/>
                    <a:pt x="2740" y="7301"/>
                  </a:cubicBezTo>
                  <a:lnTo>
                    <a:pt x="2740" y="7301"/>
                  </a:lnTo>
                  <a:cubicBezTo>
                    <a:pt x="2673" y="7808"/>
                    <a:pt x="2760" y="8326"/>
                    <a:pt x="2961" y="8805"/>
                  </a:cubicBezTo>
                  <a:lnTo>
                    <a:pt x="3219" y="8699"/>
                  </a:lnTo>
                  <a:cubicBezTo>
                    <a:pt x="3162" y="8450"/>
                    <a:pt x="3124" y="8201"/>
                    <a:pt x="3104" y="7943"/>
                  </a:cubicBezTo>
                  <a:cubicBezTo>
                    <a:pt x="3085" y="7693"/>
                    <a:pt x="3124" y="7454"/>
                    <a:pt x="3133" y="7214"/>
                  </a:cubicBezTo>
                  <a:cubicBezTo>
                    <a:pt x="3143" y="7157"/>
                    <a:pt x="3104" y="7090"/>
                    <a:pt x="3047" y="7061"/>
                  </a:cubicBezTo>
                  <a:cubicBezTo>
                    <a:pt x="3028" y="6994"/>
                    <a:pt x="2961" y="6956"/>
                    <a:pt x="2894" y="6956"/>
                  </a:cubicBezTo>
                  <a:cubicBezTo>
                    <a:pt x="2534" y="6951"/>
                    <a:pt x="2175" y="6949"/>
                    <a:pt x="1816" y="6949"/>
                  </a:cubicBezTo>
                  <a:cubicBezTo>
                    <a:pt x="1457" y="6949"/>
                    <a:pt x="1097" y="6951"/>
                    <a:pt x="738" y="6956"/>
                  </a:cubicBezTo>
                  <a:cubicBezTo>
                    <a:pt x="2549" y="4896"/>
                    <a:pt x="4264" y="2760"/>
                    <a:pt x="5892" y="547"/>
                  </a:cubicBezTo>
                  <a:cubicBezTo>
                    <a:pt x="7626" y="2491"/>
                    <a:pt x="9236" y="4532"/>
                    <a:pt x="10740" y="6659"/>
                  </a:cubicBezTo>
                  <a:cubicBezTo>
                    <a:pt x="10041" y="6659"/>
                    <a:pt x="9351" y="6620"/>
                    <a:pt x="8651" y="6573"/>
                  </a:cubicBezTo>
                  <a:cubicBezTo>
                    <a:pt x="8646" y="6572"/>
                    <a:pt x="8642" y="6572"/>
                    <a:pt x="8637" y="6572"/>
                  </a:cubicBezTo>
                  <a:cubicBezTo>
                    <a:pt x="8476" y="6572"/>
                    <a:pt x="8432" y="6729"/>
                    <a:pt x="8479" y="6850"/>
                  </a:cubicBezTo>
                  <a:cubicBezTo>
                    <a:pt x="8460" y="6879"/>
                    <a:pt x="8450" y="6908"/>
                    <a:pt x="8441" y="6946"/>
                  </a:cubicBezTo>
                  <a:cubicBezTo>
                    <a:pt x="8402" y="8096"/>
                    <a:pt x="8374" y="9265"/>
                    <a:pt x="8402" y="10414"/>
                  </a:cubicBezTo>
                  <a:lnTo>
                    <a:pt x="8680" y="10443"/>
                  </a:lnTo>
                  <a:cubicBezTo>
                    <a:pt x="8776" y="9303"/>
                    <a:pt x="8824" y="8144"/>
                    <a:pt x="8843" y="7004"/>
                  </a:cubicBezTo>
                  <a:cubicBezTo>
                    <a:pt x="9414" y="7061"/>
                    <a:pt x="9984" y="7091"/>
                    <a:pt x="10559" y="7091"/>
                  </a:cubicBezTo>
                  <a:cubicBezTo>
                    <a:pt x="10756" y="7091"/>
                    <a:pt x="10954" y="7088"/>
                    <a:pt x="11152" y="7080"/>
                  </a:cubicBezTo>
                  <a:cubicBezTo>
                    <a:pt x="11315" y="7080"/>
                    <a:pt x="11420" y="6898"/>
                    <a:pt x="11334" y="6764"/>
                  </a:cubicBezTo>
                  <a:cubicBezTo>
                    <a:pt x="9715" y="4417"/>
                    <a:pt x="7942" y="2175"/>
                    <a:pt x="6036" y="58"/>
                  </a:cubicBezTo>
                  <a:cubicBezTo>
                    <a:pt x="5993" y="19"/>
                    <a:pt x="5940" y="0"/>
                    <a:pt x="588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
        <p:nvSpPr>
          <p:cNvPr id="631" name="Google Shape;631;p29"/>
          <p:cNvSpPr/>
          <p:nvPr/>
        </p:nvSpPr>
        <p:spPr>
          <a:xfrm>
            <a:off x="5551096" y="658823"/>
            <a:ext cx="1091183" cy="694272"/>
          </a:xfrm>
          <a:custGeom>
            <a:avLst/>
            <a:gdLst/>
            <a:ahLst/>
            <a:cxnLst/>
            <a:rect l="l" t="t" r="r" b="b"/>
            <a:pathLst>
              <a:path w="12846" h="8174" extrusionOk="0">
                <a:moveTo>
                  <a:pt x="12195" y="0"/>
                </a:moveTo>
                <a:cubicBezTo>
                  <a:pt x="12144" y="0"/>
                  <a:pt x="12091" y="16"/>
                  <a:pt x="12038" y="50"/>
                </a:cubicBezTo>
                <a:cubicBezTo>
                  <a:pt x="12029" y="60"/>
                  <a:pt x="12010" y="69"/>
                  <a:pt x="11990" y="79"/>
                </a:cubicBezTo>
                <a:cubicBezTo>
                  <a:pt x="11914" y="89"/>
                  <a:pt x="11847" y="127"/>
                  <a:pt x="11808" y="194"/>
                </a:cubicBezTo>
                <a:cubicBezTo>
                  <a:pt x="11339" y="462"/>
                  <a:pt x="10850" y="702"/>
                  <a:pt x="10352" y="912"/>
                </a:cubicBezTo>
                <a:cubicBezTo>
                  <a:pt x="10175" y="987"/>
                  <a:pt x="10252" y="1296"/>
                  <a:pt x="10441" y="1296"/>
                </a:cubicBezTo>
                <a:cubicBezTo>
                  <a:pt x="10446" y="1296"/>
                  <a:pt x="10452" y="1296"/>
                  <a:pt x="10458" y="1296"/>
                </a:cubicBezTo>
                <a:cubicBezTo>
                  <a:pt x="10755" y="1257"/>
                  <a:pt x="11052" y="1190"/>
                  <a:pt x="11339" y="1085"/>
                </a:cubicBezTo>
                <a:lnTo>
                  <a:pt x="11339" y="1085"/>
                </a:lnTo>
                <a:cubicBezTo>
                  <a:pt x="10237" y="3145"/>
                  <a:pt x="9001" y="5128"/>
                  <a:pt x="7631" y="7015"/>
                </a:cubicBezTo>
                <a:cubicBezTo>
                  <a:pt x="7018" y="6115"/>
                  <a:pt x="6443" y="5195"/>
                  <a:pt x="5888" y="4256"/>
                </a:cubicBezTo>
                <a:cubicBezTo>
                  <a:pt x="5837" y="4165"/>
                  <a:pt x="5722" y="4108"/>
                  <a:pt x="5612" y="4108"/>
                </a:cubicBezTo>
                <a:cubicBezTo>
                  <a:pt x="5535" y="4108"/>
                  <a:pt x="5460" y="4136"/>
                  <a:pt x="5409" y="4199"/>
                </a:cubicBezTo>
                <a:cubicBezTo>
                  <a:pt x="4623" y="5176"/>
                  <a:pt x="3895" y="6191"/>
                  <a:pt x="3224" y="7245"/>
                </a:cubicBezTo>
                <a:cubicBezTo>
                  <a:pt x="2841" y="6316"/>
                  <a:pt x="2458" y="5377"/>
                  <a:pt x="2056" y="4448"/>
                </a:cubicBezTo>
                <a:cubicBezTo>
                  <a:pt x="2016" y="4355"/>
                  <a:pt x="1934" y="4317"/>
                  <a:pt x="1847" y="4317"/>
                </a:cubicBezTo>
                <a:cubicBezTo>
                  <a:pt x="1744" y="4317"/>
                  <a:pt x="1634" y="4370"/>
                  <a:pt x="1577" y="4448"/>
                </a:cubicBezTo>
                <a:cubicBezTo>
                  <a:pt x="992" y="5319"/>
                  <a:pt x="475" y="6249"/>
                  <a:pt x="53" y="7207"/>
                </a:cubicBezTo>
                <a:cubicBezTo>
                  <a:pt x="0" y="7326"/>
                  <a:pt x="98" y="7436"/>
                  <a:pt x="195" y="7436"/>
                </a:cubicBezTo>
                <a:cubicBezTo>
                  <a:pt x="239" y="7436"/>
                  <a:pt x="282" y="7413"/>
                  <a:pt x="312" y="7360"/>
                </a:cubicBezTo>
                <a:cubicBezTo>
                  <a:pt x="743" y="6594"/>
                  <a:pt x="1222" y="5856"/>
                  <a:pt x="1749" y="5147"/>
                </a:cubicBezTo>
                <a:cubicBezTo>
                  <a:pt x="2123" y="6086"/>
                  <a:pt x="2506" y="7025"/>
                  <a:pt x="2880" y="7964"/>
                </a:cubicBezTo>
                <a:cubicBezTo>
                  <a:pt x="2934" y="8095"/>
                  <a:pt x="3058" y="8173"/>
                  <a:pt x="3181" y="8173"/>
                </a:cubicBezTo>
                <a:cubicBezTo>
                  <a:pt x="3273" y="8173"/>
                  <a:pt x="3364" y="8129"/>
                  <a:pt x="3426" y="8031"/>
                </a:cubicBezTo>
                <a:cubicBezTo>
                  <a:pt x="4087" y="6958"/>
                  <a:pt x="4815" y="5933"/>
                  <a:pt x="5591" y="4936"/>
                </a:cubicBezTo>
                <a:cubicBezTo>
                  <a:pt x="6156" y="5875"/>
                  <a:pt x="6740" y="6795"/>
                  <a:pt x="7363" y="7705"/>
                </a:cubicBezTo>
                <a:cubicBezTo>
                  <a:pt x="7425" y="7801"/>
                  <a:pt x="7528" y="7849"/>
                  <a:pt x="7631" y="7849"/>
                </a:cubicBezTo>
                <a:cubicBezTo>
                  <a:pt x="7734" y="7849"/>
                  <a:pt x="7837" y="7801"/>
                  <a:pt x="7900" y="7705"/>
                </a:cubicBezTo>
                <a:cubicBezTo>
                  <a:pt x="9423" y="5636"/>
                  <a:pt x="10793" y="3461"/>
                  <a:pt x="11990" y="1190"/>
                </a:cubicBezTo>
                <a:cubicBezTo>
                  <a:pt x="12038" y="1535"/>
                  <a:pt x="12105" y="1870"/>
                  <a:pt x="12182" y="2206"/>
                </a:cubicBezTo>
                <a:cubicBezTo>
                  <a:pt x="12224" y="2370"/>
                  <a:pt x="12342" y="2440"/>
                  <a:pt x="12464" y="2440"/>
                </a:cubicBezTo>
                <a:cubicBezTo>
                  <a:pt x="12649" y="2440"/>
                  <a:pt x="12845" y="2279"/>
                  <a:pt x="12805" y="2043"/>
                </a:cubicBezTo>
                <a:cubicBezTo>
                  <a:pt x="12709" y="1468"/>
                  <a:pt x="12584" y="893"/>
                  <a:pt x="12508" y="318"/>
                </a:cubicBezTo>
                <a:cubicBezTo>
                  <a:pt x="12486" y="151"/>
                  <a:pt x="12354" y="0"/>
                  <a:pt x="1219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32" name="Google Shape;632;p29"/>
          <p:cNvSpPr/>
          <p:nvPr/>
        </p:nvSpPr>
        <p:spPr>
          <a:xfrm>
            <a:off x="1735127" y="1715234"/>
            <a:ext cx="338600" cy="426900"/>
          </a:xfrm>
          <a:custGeom>
            <a:avLst/>
            <a:gdLst/>
            <a:ahLst/>
            <a:cxnLst/>
            <a:rect l="l" t="t" r="r" b="b"/>
            <a:pathLst>
              <a:path w="10158" h="12807" extrusionOk="0">
                <a:moveTo>
                  <a:pt x="6327" y="8203"/>
                </a:moveTo>
                <a:cubicBezTo>
                  <a:pt x="6500" y="8203"/>
                  <a:pt x="6676" y="8219"/>
                  <a:pt x="6855" y="8251"/>
                </a:cubicBezTo>
                <a:cubicBezTo>
                  <a:pt x="8305" y="9563"/>
                  <a:pt x="8357" y="10615"/>
                  <a:pt x="7011" y="11392"/>
                </a:cubicBezTo>
                <a:cubicBezTo>
                  <a:pt x="6738" y="11580"/>
                  <a:pt x="6447" y="11659"/>
                  <a:pt x="6158" y="11659"/>
                </a:cubicBezTo>
                <a:cubicBezTo>
                  <a:pt x="5679" y="11659"/>
                  <a:pt x="5209" y="11442"/>
                  <a:pt x="4853" y="11151"/>
                </a:cubicBezTo>
                <a:cubicBezTo>
                  <a:pt x="4284" y="10667"/>
                  <a:pt x="4076" y="9856"/>
                  <a:pt x="3990" y="9114"/>
                </a:cubicBezTo>
                <a:cubicBezTo>
                  <a:pt x="4692" y="8569"/>
                  <a:pt x="5478" y="8203"/>
                  <a:pt x="6327" y="8203"/>
                </a:cubicBezTo>
                <a:close/>
                <a:moveTo>
                  <a:pt x="8752" y="0"/>
                </a:moveTo>
                <a:cubicBezTo>
                  <a:pt x="6136" y="0"/>
                  <a:pt x="4395" y="2240"/>
                  <a:pt x="3438" y="4609"/>
                </a:cubicBezTo>
                <a:cubicBezTo>
                  <a:pt x="2920" y="5886"/>
                  <a:pt x="2661" y="7267"/>
                  <a:pt x="2678" y="8648"/>
                </a:cubicBezTo>
                <a:cubicBezTo>
                  <a:pt x="1522" y="9666"/>
                  <a:pt x="590" y="10840"/>
                  <a:pt x="193" y="11634"/>
                </a:cubicBezTo>
                <a:cubicBezTo>
                  <a:pt x="0" y="12032"/>
                  <a:pt x="334" y="12488"/>
                  <a:pt x="695" y="12488"/>
                </a:cubicBezTo>
                <a:cubicBezTo>
                  <a:pt x="819" y="12488"/>
                  <a:pt x="946" y="12435"/>
                  <a:pt x="1056" y="12307"/>
                </a:cubicBezTo>
                <a:cubicBezTo>
                  <a:pt x="1574" y="11651"/>
                  <a:pt x="2195" y="10840"/>
                  <a:pt x="2886" y="10115"/>
                </a:cubicBezTo>
                <a:cubicBezTo>
                  <a:pt x="3127" y="11012"/>
                  <a:pt x="3576" y="11789"/>
                  <a:pt x="4353" y="12290"/>
                </a:cubicBezTo>
                <a:cubicBezTo>
                  <a:pt x="4901" y="12648"/>
                  <a:pt x="5487" y="12806"/>
                  <a:pt x="6055" y="12806"/>
                </a:cubicBezTo>
                <a:cubicBezTo>
                  <a:pt x="8225" y="12806"/>
                  <a:pt x="10157" y="10507"/>
                  <a:pt x="8926" y="8251"/>
                </a:cubicBezTo>
                <a:cubicBezTo>
                  <a:pt x="8336" y="7167"/>
                  <a:pt x="7521" y="6740"/>
                  <a:pt x="6621" y="6740"/>
                </a:cubicBezTo>
                <a:cubicBezTo>
                  <a:pt x="5758" y="6740"/>
                  <a:pt x="4817" y="7133"/>
                  <a:pt x="3921" y="7716"/>
                </a:cubicBezTo>
                <a:cubicBezTo>
                  <a:pt x="4076" y="4523"/>
                  <a:pt x="6079" y="760"/>
                  <a:pt x="9496" y="708"/>
                </a:cubicBezTo>
                <a:cubicBezTo>
                  <a:pt x="9841" y="691"/>
                  <a:pt x="9927" y="139"/>
                  <a:pt x="9565" y="70"/>
                </a:cubicBezTo>
                <a:cubicBezTo>
                  <a:pt x="9285" y="23"/>
                  <a:pt x="9014" y="0"/>
                  <a:pt x="8752" y="0"/>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grpSp>
        <p:nvGrpSpPr>
          <p:cNvPr id="19" name="Google Shape;796;p33">
            <a:extLst>
              <a:ext uri="{FF2B5EF4-FFF2-40B4-BE49-F238E27FC236}">
                <a16:creationId xmlns:a16="http://schemas.microsoft.com/office/drawing/2014/main" id="{D60D0999-4C76-41A4-8296-77842928A721}"/>
              </a:ext>
            </a:extLst>
          </p:cNvPr>
          <p:cNvGrpSpPr/>
          <p:nvPr/>
        </p:nvGrpSpPr>
        <p:grpSpPr>
          <a:xfrm>
            <a:off x="2113562" y="1670275"/>
            <a:ext cx="564001" cy="657484"/>
            <a:chOff x="4478800" y="4423725"/>
            <a:chExt cx="375300" cy="463975"/>
          </a:xfrm>
        </p:grpSpPr>
        <p:sp>
          <p:nvSpPr>
            <p:cNvPr id="20" name="Google Shape;797;p33">
              <a:extLst>
                <a:ext uri="{FF2B5EF4-FFF2-40B4-BE49-F238E27FC236}">
                  <a16:creationId xmlns:a16="http://schemas.microsoft.com/office/drawing/2014/main" id="{CC9426B9-3F8E-4DC6-9D09-3327766B7373}"/>
                </a:ext>
              </a:extLst>
            </p:cNvPr>
            <p:cNvSpPr/>
            <p:nvPr/>
          </p:nvSpPr>
          <p:spPr>
            <a:xfrm>
              <a:off x="4813275" y="4548400"/>
              <a:ext cx="40825" cy="15325"/>
            </a:xfrm>
            <a:custGeom>
              <a:avLst/>
              <a:gdLst/>
              <a:ahLst/>
              <a:cxnLst/>
              <a:rect l="l" t="t" r="r" b="b"/>
              <a:pathLst>
                <a:path w="1633" h="613" extrusionOk="0">
                  <a:moveTo>
                    <a:pt x="1412" y="0"/>
                  </a:moveTo>
                  <a:cubicBezTo>
                    <a:pt x="1380" y="0"/>
                    <a:pt x="1348" y="10"/>
                    <a:pt x="1318" y="34"/>
                  </a:cubicBezTo>
                  <a:cubicBezTo>
                    <a:pt x="1053" y="253"/>
                    <a:pt x="718" y="369"/>
                    <a:pt x="381" y="369"/>
                  </a:cubicBezTo>
                  <a:cubicBezTo>
                    <a:pt x="303" y="369"/>
                    <a:pt x="226" y="363"/>
                    <a:pt x="149" y="351"/>
                  </a:cubicBezTo>
                  <a:cubicBezTo>
                    <a:pt x="143" y="350"/>
                    <a:pt x="138" y="349"/>
                    <a:pt x="133" y="349"/>
                  </a:cubicBezTo>
                  <a:cubicBezTo>
                    <a:pt x="22" y="349"/>
                    <a:pt x="1" y="543"/>
                    <a:pt x="120" y="571"/>
                  </a:cubicBezTo>
                  <a:cubicBezTo>
                    <a:pt x="240" y="599"/>
                    <a:pt x="361" y="613"/>
                    <a:pt x="483" y="613"/>
                  </a:cubicBezTo>
                  <a:cubicBezTo>
                    <a:pt x="858" y="613"/>
                    <a:pt x="1229" y="482"/>
                    <a:pt x="1519" y="236"/>
                  </a:cubicBezTo>
                  <a:cubicBezTo>
                    <a:pt x="1632" y="145"/>
                    <a:pt x="1530" y="0"/>
                    <a:pt x="141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1" name="Google Shape;798;p33">
              <a:extLst>
                <a:ext uri="{FF2B5EF4-FFF2-40B4-BE49-F238E27FC236}">
                  <a16:creationId xmlns:a16="http://schemas.microsoft.com/office/drawing/2014/main" id="{C5057C75-B8CB-4F98-9C48-10C52A0147AB}"/>
                </a:ext>
              </a:extLst>
            </p:cNvPr>
            <p:cNvSpPr/>
            <p:nvPr/>
          </p:nvSpPr>
          <p:spPr>
            <a:xfrm>
              <a:off x="4804525" y="4619675"/>
              <a:ext cx="37975" cy="10350"/>
            </a:xfrm>
            <a:custGeom>
              <a:avLst/>
              <a:gdLst/>
              <a:ahLst/>
              <a:cxnLst/>
              <a:rect l="l" t="t" r="r" b="b"/>
              <a:pathLst>
                <a:path w="1519" h="414" extrusionOk="0">
                  <a:moveTo>
                    <a:pt x="144" y="0"/>
                  </a:moveTo>
                  <a:cubicBezTo>
                    <a:pt x="29" y="0"/>
                    <a:pt x="1" y="173"/>
                    <a:pt x="116" y="201"/>
                  </a:cubicBezTo>
                  <a:cubicBezTo>
                    <a:pt x="518" y="297"/>
                    <a:pt x="920" y="355"/>
                    <a:pt x="1323" y="412"/>
                  </a:cubicBezTo>
                  <a:cubicBezTo>
                    <a:pt x="1328" y="413"/>
                    <a:pt x="1334" y="413"/>
                    <a:pt x="1339" y="413"/>
                  </a:cubicBezTo>
                  <a:cubicBezTo>
                    <a:pt x="1488" y="413"/>
                    <a:pt x="1518" y="162"/>
                    <a:pt x="1361" y="134"/>
                  </a:cubicBezTo>
                  <a:cubicBezTo>
                    <a:pt x="959" y="77"/>
                    <a:pt x="556" y="19"/>
                    <a:pt x="14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2" name="Google Shape;799;p33">
              <a:extLst>
                <a:ext uri="{FF2B5EF4-FFF2-40B4-BE49-F238E27FC236}">
                  <a16:creationId xmlns:a16="http://schemas.microsoft.com/office/drawing/2014/main" id="{6802E914-CC97-42CA-8EDD-FE12AB9C933E}"/>
                </a:ext>
              </a:extLst>
            </p:cNvPr>
            <p:cNvSpPr/>
            <p:nvPr/>
          </p:nvSpPr>
          <p:spPr>
            <a:xfrm>
              <a:off x="4789375" y="4487325"/>
              <a:ext cx="28375" cy="22725"/>
            </a:xfrm>
            <a:custGeom>
              <a:avLst/>
              <a:gdLst/>
              <a:ahLst/>
              <a:cxnLst/>
              <a:rect l="l" t="t" r="r" b="b"/>
              <a:pathLst>
                <a:path w="1135" h="909" extrusionOk="0">
                  <a:moveTo>
                    <a:pt x="916" y="0"/>
                  </a:moveTo>
                  <a:cubicBezTo>
                    <a:pt x="886" y="0"/>
                    <a:pt x="855" y="10"/>
                    <a:pt x="827" y="35"/>
                  </a:cubicBezTo>
                  <a:cubicBezTo>
                    <a:pt x="578" y="264"/>
                    <a:pt x="329" y="494"/>
                    <a:pt x="70" y="734"/>
                  </a:cubicBezTo>
                  <a:cubicBezTo>
                    <a:pt x="0" y="796"/>
                    <a:pt x="62" y="908"/>
                    <a:pt x="134" y="908"/>
                  </a:cubicBezTo>
                  <a:cubicBezTo>
                    <a:pt x="151" y="908"/>
                    <a:pt x="169" y="902"/>
                    <a:pt x="185" y="887"/>
                  </a:cubicBezTo>
                  <a:cubicBezTo>
                    <a:pt x="472" y="676"/>
                    <a:pt x="750" y="456"/>
                    <a:pt x="1028" y="236"/>
                  </a:cubicBezTo>
                  <a:cubicBezTo>
                    <a:pt x="1134" y="145"/>
                    <a:pt x="1031" y="0"/>
                    <a:pt x="91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3" name="Google Shape;800;p33">
              <a:extLst>
                <a:ext uri="{FF2B5EF4-FFF2-40B4-BE49-F238E27FC236}">
                  <a16:creationId xmlns:a16="http://schemas.microsoft.com/office/drawing/2014/main" id="{339ED5E3-65D0-458F-B109-1E54B1B74CAA}"/>
                </a:ext>
              </a:extLst>
            </p:cNvPr>
            <p:cNvSpPr/>
            <p:nvPr/>
          </p:nvSpPr>
          <p:spPr>
            <a:xfrm>
              <a:off x="4762275" y="4690275"/>
              <a:ext cx="22875" cy="12100"/>
            </a:xfrm>
            <a:custGeom>
              <a:avLst/>
              <a:gdLst/>
              <a:ahLst/>
              <a:cxnLst/>
              <a:rect l="l" t="t" r="r" b="b"/>
              <a:pathLst>
                <a:path w="915" h="484" extrusionOk="0">
                  <a:moveTo>
                    <a:pt x="119" y="0"/>
                  </a:moveTo>
                  <a:cubicBezTo>
                    <a:pt x="37" y="0"/>
                    <a:pt x="0" y="111"/>
                    <a:pt x="71" y="156"/>
                  </a:cubicBezTo>
                  <a:cubicBezTo>
                    <a:pt x="273" y="271"/>
                    <a:pt x="483" y="376"/>
                    <a:pt x="685" y="472"/>
                  </a:cubicBezTo>
                  <a:cubicBezTo>
                    <a:pt x="704" y="480"/>
                    <a:pt x="722" y="484"/>
                    <a:pt x="739" y="484"/>
                  </a:cubicBezTo>
                  <a:cubicBezTo>
                    <a:pt x="858" y="484"/>
                    <a:pt x="915" y="300"/>
                    <a:pt x="780" y="242"/>
                  </a:cubicBezTo>
                  <a:cubicBezTo>
                    <a:pt x="570" y="156"/>
                    <a:pt x="359" y="69"/>
                    <a:pt x="139" y="2"/>
                  </a:cubicBezTo>
                  <a:cubicBezTo>
                    <a:pt x="132" y="1"/>
                    <a:pt x="125" y="0"/>
                    <a:pt x="119"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4" name="Google Shape;801;p33">
              <a:extLst>
                <a:ext uri="{FF2B5EF4-FFF2-40B4-BE49-F238E27FC236}">
                  <a16:creationId xmlns:a16="http://schemas.microsoft.com/office/drawing/2014/main" id="{CF7A7021-0018-4FFE-A164-E01D0E1484CE}"/>
                </a:ext>
              </a:extLst>
            </p:cNvPr>
            <p:cNvSpPr/>
            <p:nvPr/>
          </p:nvSpPr>
          <p:spPr>
            <a:xfrm>
              <a:off x="4550900" y="4491750"/>
              <a:ext cx="232825" cy="395950"/>
            </a:xfrm>
            <a:custGeom>
              <a:avLst/>
              <a:gdLst/>
              <a:ahLst/>
              <a:cxnLst/>
              <a:rect l="l" t="t" r="r" b="b"/>
              <a:pathLst>
                <a:path w="9313" h="15838" extrusionOk="0">
                  <a:moveTo>
                    <a:pt x="4924" y="432"/>
                  </a:moveTo>
                  <a:cubicBezTo>
                    <a:pt x="5992" y="432"/>
                    <a:pt x="7083" y="811"/>
                    <a:pt x="7837" y="1592"/>
                  </a:cubicBezTo>
                  <a:cubicBezTo>
                    <a:pt x="8756" y="2550"/>
                    <a:pt x="8910" y="4111"/>
                    <a:pt x="8699" y="5376"/>
                  </a:cubicBezTo>
                  <a:cubicBezTo>
                    <a:pt x="8498" y="6573"/>
                    <a:pt x="7281" y="7100"/>
                    <a:pt x="6764" y="8173"/>
                  </a:cubicBezTo>
                  <a:cubicBezTo>
                    <a:pt x="6409" y="8901"/>
                    <a:pt x="6285" y="9725"/>
                    <a:pt x="6428" y="10530"/>
                  </a:cubicBezTo>
                  <a:cubicBezTo>
                    <a:pt x="6093" y="10741"/>
                    <a:pt x="5729" y="10894"/>
                    <a:pt x="5355" y="11009"/>
                  </a:cubicBezTo>
                  <a:lnTo>
                    <a:pt x="5078" y="11028"/>
                  </a:lnTo>
                  <a:lnTo>
                    <a:pt x="5078" y="11066"/>
                  </a:lnTo>
                  <a:cubicBezTo>
                    <a:pt x="4769" y="11138"/>
                    <a:pt x="4450" y="11172"/>
                    <a:pt x="4131" y="11172"/>
                  </a:cubicBezTo>
                  <a:cubicBezTo>
                    <a:pt x="3934" y="11172"/>
                    <a:pt x="3738" y="11159"/>
                    <a:pt x="3545" y="11134"/>
                  </a:cubicBezTo>
                  <a:lnTo>
                    <a:pt x="3286" y="11086"/>
                  </a:lnTo>
                  <a:cubicBezTo>
                    <a:pt x="2970" y="11028"/>
                    <a:pt x="2663" y="10942"/>
                    <a:pt x="2357" y="10827"/>
                  </a:cubicBezTo>
                  <a:cubicBezTo>
                    <a:pt x="2491" y="9955"/>
                    <a:pt x="2587" y="9064"/>
                    <a:pt x="2251" y="8221"/>
                  </a:cubicBezTo>
                  <a:cubicBezTo>
                    <a:pt x="1878" y="7292"/>
                    <a:pt x="1083" y="6583"/>
                    <a:pt x="786" y="5615"/>
                  </a:cubicBezTo>
                  <a:cubicBezTo>
                    <a:pt x="0" y="3029"/>
                    <a:pt x="2060" y="605"/>
                    <a:pt x="4627" y="442"/>
                  </a:cubicBezTo>
                  <a:cubicBezTo>
                    <a:pt x="4726" y="435"/>
                    <a:pt x="4825" y="432"/>
                    <a:pt x="4924" y="432"/>
                  </a:cubicBezTo>
                  <a:close/>
                  <a:moveTo>
                    <a:pt x="2041" y="10798"/>
                  </a:moveTo>
                  <a:cubicBezTo>
                    <a:pt x="2041" y="10875"/>
                    <a:pt x="2031" y="10942"/>
                    <a:pt x="2021" y="11009"/>
                  </a:cubicBezTo>
                  <a:cubicBezTo>
                    <a:pt x="2015" y="11105"/>
                    <a:pt x="2101" y="11162"/>
                    <a:pt x="2182" y="11162"/>
                  </a:cubicBezTo>
                  <a:cubicBezTo>
                    <a:pt x="2214" y="11162"/>
                    <a:pt x="2246" y="11153"/>
                    <a:pt x="2271" y="11134"/>
                  </a:cubicBezTo>
                  <a:cubicBezTo>
                    <a:pt x="2884" y="11453"/>
                    <a:pt x="3546" y="11605"/>
                    <a:pt x="4208" y="11605"/>
                  </a:cubicBezTo>
                  <a:cubicBezTo>
                    <a:pt x="5054" y="11605"/>
                    <a:pt x="5901" y="11356"/>
                    <a:pt x="6649" y="10894"/>
                  </a:cubicBezTo>
                  <a:lnTo>
                    <a:pt x="6649" y="10894"/>
                  </a:lnTo>
                  <a:cubicBezTo>
                    <a:pt x="7386" y="11517"/>
                    <a:pt x="6486" y="12283"/>
                    <a:pt x="5873" y="12446"/>
                  </a:cubicBezTo>
                  <a:cubicBezTo>
                    <a:pt x="5346" y="12571"/>
                    <a:pt x="4800" y="12628"/>
                    <a:pt x="4254" y="12638"/>
                  </a:cubicBezTo>
                  <a:cubicBezTo>
                    <a:pt x="4101" y="12651"/>
                    <a:pt x="3948" y="12658"/>
                    <a:pt x="3796" y="12658"/>
                  </a:cubicBezTo>
                  <a:cubicBezTo>
                    <a:pt x="3518" y="12658"/>
                    <a:pt x="3242" y="12636"/>
                    <a:pt x="2970" y="12599"/>
                  </a:cubicBezTo>
                  <a:cubicBezTo>
                    <a:pt x="2194" y="12456"/>
                    <a:pt x="1140" y="11478"/>
                    <a:pt x="2041" y="10798"/>
                  </a:cubicBezTo>
                  <a:close/>
                  <a:moveTo>
                    <a:pt x="6745" y="12475"/>
                  </a:moveTo>
                  <a:lnTo>
                    <a:pt x="6745" y="12475"/>
                  </a:lnTo>
                  <a:cubicBezTo>
                    <a:pt x="7204" y="13921"/>
                    <a:pt x="5461" y="14276"/>
                    <a:pt x="4369" y="14305"/>
                  </a:cubicBezTo>
                  <a:lnTo>
                    <a:pt x="4359" y="14305"/>
                  </a:lnTo>
                  <a:cubicBezTo>
                    <a:pt x="4251" y="14311"/>
                    <a:pt x="4143" y="14314"/>
                    <a:pt x="4035" y="14314"/>
                  </a:cubicBezTo>
                  <a:cubicBezTo>
                    <a:pt x="3624" y="14314"/>
                    <a:pt x="3211" y="14269"/>
                    <a:pt x="2817" y="14170"/>
                  </a:cubicBezTo>
                  <a:cubicBezTo>
                    <a:pt x="2136" y="13979"/>
                    <a:pt x="1265" y="13299"/>
                    <a:pt x="1830" y="12504"/>
                  </a:cubicBezTo>
                  <a:lnTo>
                    <a:pt x="1830" y="12504"/>
                  </a:lnTo>
                  <a:cubicBezTo>
                    <a:pt x="2328" y="12935"/>
                    <a:pt x="3104" y="13030"/>
                    <a:pt x="3756" y="13030"/>
                  </a:cubicBezTo>
                  <a:cubicBezTo>
                    <a:pt x="3833" y="13030"/>
                    <a:pt x="3914" y="13031"/>
                    <a:pt x="3998" y="13031"/>
                  </a:cubicBezTo>
                  <a:cubicBezTo>
                    <a:pt x="4857" y="13031"/>
                    <a:pt x="6047" y="13007"/>
                    <a:pt x="6745" y="12475"/>
                  </a:cubicBezTo>
                  <a:close/>
                  <a:moveTo>
                    <a:pt x="6237" y="14257"/>
                  </a:moveTo>
                  <a:cubicBezTo>
                    <a:pt x="5728" y="15019"/>
                    <a:pt x="4928" y="15450"/>
                    <a:pt x="4148" y="15450"/>
                  </a:cubicBezTo>
                  <a:cubicBezTo>
                    <a:pt x="3458" y="15450"/>
                    <a:pt x="2783" y="15113"/>
                    <a:pt x="2338" y="14372"/>
                  </a:cubicBezTo>
                  <a:lnTo>
                    <a:pt x="2338" y="14372"/>
                  </a:lnTo>
                  <a:cubicBezTo>
                    <a:pt x="2807" y="14573"/>
                    <a:pt x="3363" y="14640"/>
                    <a:pt x="3842" y="14659"/>
                  </a:cubicBezTo>
                  <a:cubicBezTo>
                    <a:pt x="3914" y="14662"/>
                    <a:pt x="3985" y="14663"/>
                    <a:pt x="4057" y="14663"/>
                  </a:cubicBezTo>
                  <a:cubicBezTo>
                    <a:pt x="4799" y="14663"/>
                    <a:pt x="5538" y="14527"/>
                    <a:pt x="6237" y="14257"/>
                  </a:cubicBezTo>
                  <a:close/>
                  <a:moveTo>
                    <a:pt x="4950" y="1"/>
                  </a:moveTo>
                  <a:cubicBezTo>
                    <a:pt x="4846" y="1"/>
                    <a:pt x="4742" y="4"/>
                    <a:pt x="4637" y="11"/>
                  </a:cubicBezTo>
                  <a:cubicBezTo>
                    <a:pt x="2501" y="135"/>
                    <a:pt x="613" y="1620"/>
                    <a:pt x="259" y="3776"/>
                  </a:cubicBezTo>
                  <a:cubicBezTo>
                    <a:pt x="86" y="4811"/>
                    <a:pt x="307" y="5864"/>
                    <a:pt x="862" y="6746"/>
                  </a:cubicBezTo>
                  <a:cubicBezTo>
                    <a:pt x="1226" y="7359"/>
                    <a:pt x="1705" y="7905"/>
                    <a:pt x="1935" y="8585"/>
                  </a:cubicBezTo>
                  <a:cubicBezTo>
                    <a:pt x="2146" y="9217"/>
                    <a:pt x="2136" y="9879"/>
                    <a:pt x="2079" y="10530"/>
                  </a:cubicBezTo>
                  <a:cubicBezTo>
                    <a:pt x="1447" y="10712"/>
                    <a:pt x="1198" y="11392"/>
                    <a:pt x="1456" y="11986"/>
                  </a:cubicBezTo>
                  <a:cubicBezTo>
                    <a:pt x="1504" y="12111"/>
                    <a:pt x="1581" y="12216"/>
                    <a:pt x="1657" y="12321"/>
                  </a:cubicBezTo>
                  <a:cubicBezTo>
                    <a:pt x="1303" y="12714"/>
                    <a:pt x="1255" y="13289"/>
                    <a:pt x="1552" y="13730"/>
                  </a:cubicBezTo>
                  <a:cubicBezTo>
                    <a:pt x="1686" y="13941"/>
                    <a:pt x="1859" y="14113"/>
                    <a:pt x="2069" y="14228"/>
                  </a:cubicBezTo>
                  <a:cubicBezTo>
                    <a:pt x="2290" y="15196"/>
                    <a:pt x="3229" y="15837"/>
                    <a:pt x="4206" y="15837"/>
                  </a:cubicBezTo>
                  <a:cubicBezTo>
                    <a:pt x="4213" y="15838"/>
                    <a:pt x="4219" y="15838"/>
                    <a:pt x="4226" y="15838"/>
                  </a:cubicBezTo>
                  <a:cubicBezTo>
                    <a:pt x="5338" y="15838"/>
                    <a:pt x="6278" y="15065"/>
                    <a:pt x="6735" y="14094"/>
                  </a:cubicBezTo>
                  <a:cubicBezTo>
                    <a:pt x="6745" y="14056"/>
                    <a:pt x="6754" y="14008"/>
                    <a:pt x="6745" y="13969"/>
                  </a:cubicBezTo>
                  <a:cubicBezTo>
                    <a:pt x="7281" y="13586"/>
                    <a:pt x="7521" y="13021"/>
                    <a:pt x="7032" y="12216"/>
                  </a:cubicBezTo>
                  <a:cubicBezTo>
                    <a:pt x="7415" y="11728"/>
                    <a:pt x="7415" y="11009"/>
                    <a:pt x="6907" y="10616"/>
                  </a:cubicBezTo>
                  <a:cubicBezTo>
                    <a:pt x="6888" y="10597"/>
                    <a:pt x="6860" y="10587"/>
                    <a:pt x="6831" y="10578"/>
                  </a:cubicBezTo>
                  <a:cubicBezTo>
                    <a:pt x="6831" y="10568"/>
                    <a:pt x="6831" y="10559"/>
                    <a:pt x="6831" y="10549"/>
                  </a:cubicBezTo>
                  <a:cubicBezTo>
                    <a:pt x="6764" y="9744"/>
                    <a:pt x="6831" y="8959"/>
                    <a:pt x="7195" y="8259"/>
                  </a:cubicBezTo>
                  <a:cubicBezTo>
                    <a:pt x="7568" y="7560"/>
                    <a:pt x="8201" y="7206"/>
                    <a:pt x="8670" y="6602"/>
                  </a:cubicBezTo>
                  <a:cubicBezTo>
                    <a:pt x="9312" y="5778"/>
                    <a:pt x="9264" y="4542"/>
                    <a:pt x="9149" y="3556"/>
                  </a:cubicBezTo>
                  <a:cubicBezTo>
                    <a:pt x="8884" y="1374"/>
                    <a:pt x="7054" y="1"/>
                    <a:pt x="495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5" name="Google Shape;802;p33">
              <a:extLst>
                <a:ext uri="{FF2B5EF4-FFF2-40B4-BE49-F238E27FC236}">
                  <a16:creationId xmlns:a16="http://schemas.microsoft.com/office/drawing/2014/main" id="{5A1CAC4C-BCC9-416B-A665-652908CA7F09}"/>
                </a:ext>
              </a:extLst>
            </p:cNvPr>
            <p:cNvSpPr/>
            <p:nvPr/>
          </p:nvSpPr>
          <p:spPr>
            <a:xfrm>
              <a:off x="4550650" y="4502550"/>
              <a:ext cx="223000" cy="266350"/>
            </a:xfrm>
            <a:custGeom>
              <a:avLst/>
              <a:gdLst/>
              <a:ahLst/>
              <a:cxnLst/>
              <a:rect l="l" t="t" r="r" b="b"/>
              <a:pathLst>
                <a:path w="8920" h="10654" extrusionOk="0">
                  <a:moveTo>
                    <a:pt x="4926" y="0"/>
                  </a:moveTo>
                  <a:cubicBezTo>
                    <a:pt x="4827" y="0"/>
                    <a:pt x="4727" y="3"/>
                    <a:pt x="4628" y="10"/>
                  </a:cubicBezTo>
                  <a:cubicBezTo>
                    <a:pt x="2060" y="173"/>
                    <a:pt x="0" y="2597"/>
                    <a:pt x="786" y="5174"/>
                  </a:cubicBezTo>
                  <a:cubicBezTo>
                    <a:pt x="1083" y="6151"/>
                    <a:pt x="1869" y="6850"/>
                    <a:pt x="2242" y="7789"/>
                  </a:cubicBezTo>
                  <a:cubicBezTo>
                    <a:pt x="2597" y="8632"/>
                    <a:pt x="2491" y="9514"/>
                    <a:pt x="2357" y="10395"/>
                  </a:cubicBezTo>
                  <a:cubicBezTo>
                    <a:pt x="2654" y="10510"/>
                    <a:pt x="2970" y="10596"/>
                    <a:pt x="3287" y="10654"/>
                  </a:cubicBezTo>
                  <a:cubicBezTo>
                    <a:pt x="3210" y="8718"/>
                    <a:pt x="2894" y="6783"/>
                    <a:pt x="2348" y="4915"/>
                  </a:cubicBezTo>
                  <a:cubicBezTo>
                    <a:pt x="2233" y="4992"/>
                    <a:pt x="2099" y="5068"/>
                    <a:pt x="1993" y="5145"/>
                  </a:cubicBezTo>
                  <a:cubicBezTo>
                    <a:pt x="1974" y="5156"/>
                    <a:pt x="1955" y="5161"/>
                    <a:pt x="1937" y="5161"/>
                  </a:cubicBezTo>
                  <a:cubicBezTo>
                    <a:pt x="1843" y="5161"/>
                    <a:pt x="1769" y="5035"/>
                    <a:pt x="1849" y="4963"/>
                  </a:cubicBezTo>
                  <a:cubicBezTo>
                    <a:pt x="1984" y="4848"/>
                    <a:pt x="2118" y="4752"/>
                    <a:pt x="2261" y="4656"/>
                  </a:cubicBezTo>
                  <a:cubicBezTo>
                    <a:pt x="2194" y="4446"/>
                    <a:pt x="2137" y="4244"/>
                    <a:pt x="2060" y="4014"/>
                  </a:cubicBezTo>
                  <a:cubicBezTo>
                    <a:pt x="2014" y="3882"/>
                    <a:pt x="2116" y="3802"/>
                    <a:pt x="2224" y="3802"/>
                  </a:cubicBezTo>
                  <a:cubicBezTo>
                    <a:pt x="2296" y="3802"/>
                    <a:pt x="2371" y="3838"/>
                    <a:pt x="2405" y="3919"/>
                  </a:cubicBezTo>
                  <a:cubicBezTo>
                    <a:pt x="2472" y="4091"/>
                    <a:pt x="2539" y="4273"/>
                    <a:pt x="2606" y="4446"/>
                  </a:cubicBezTo>
                  <a:cubicBezTo>
                    <a:pt x="3057" y="4206"/>
                    <a:pt x="3536" y="4053"/>
                    <a:pt x="4043" y="3986"/>
                  </a:cubicBezTo>
                  <a:cubicBezTo>
                    <a:pt x="4355" y="3941"/>
                    <a:pt x="4670" y="3919"/>
                    <a:pt x="4986" y="3919"/>
                  </a:cubicBezTo>
                  <a:cubicBezTo>
                    <a:pt x="5350" y="3919"/>
                    <a:pt x="5715" y="3948"/>
                    <a:pt x="6074" y="4005"/>
                  </a:cubicBezTo>
                  <a:cubicBezTo>
                    <a:pt x="6237" y="3622"/>
                    <a:pt x="6419" y="3258"/>
                    <a:pt x="6611" y="2894"/>
                  </a:cubicBezTo>
                  <a:cubicBezTo>
                    <a:pt x="6650" y="2828"/>
                    <a:pt x="6706" y="2800"/>
                    <a:pt x="6763" y="2800"/>
                  </a:cubicBezTo>
                  <a:cubicBezTo>
                    <a:pt x="6887" y="2800"/>
                    <a:pt x="7009" y="2934"/>
                    <a:pt x="6937" y="3085"/>
                  </a:cubicBezTo>
                  <a:cubicBezTo>
                    <a:pt x="6774" y="3430"/>
                    <a:pt x="6630" y="3775"/>
                    <a:pt x="6496" y="4120"/>
                  </a:cubicBezTo>
                  <a:cubicBezTo>
                    <a:pt x="6688" y="4187"/>
                    <a:pt x="6860" y="4302"/>
                    <a:pt x="7004" y="4465"/>
                  </a:cubicBezTo>
                  <a:cubicBezTo>
                    <a:pt x="6893" y="4324"/>
                    <a:pt x="6999" y="4144"/>
                    <a:pt x="7137" y="4144"/>
                  </a:cubicBezTo>
                  <a:cubicBezTo>
                    <a:pt x="7177" y="4144"/>
                    <a:pt x="7221" y="4159"/>
                    <a:pt x="7262" y="4197"/>
                  </a:cubicBezTo>
                  <a:lnTo>
                    <a:pt x="7320" y="4254"/>
                  </a:lnTo>
                  <a:cubicBezTo>
                    <a:pt x="7368" y="4302"/>
                    <a:pt x="7387" y="4379"/>
                    <a:pt x="7368" y="4436"/>
                  </a:cubicBezTo>
                  <a:cubicBezTo>
                    <a:pt x="7358" y="4465"/>
                    <a:pt x="7349" y="4493"/>
                    <a:pt x="7339" y="4532"/>
                  </a:cubicBezTo>
                  <a:cubicBezTo>
                    <a:pt x="7310" y="4608"/>
                    <a:pt x="7234" y="4666"/>
                    <a:pt x="7147" y="4676"/>
                  </a:cubicBezTo>
                  <a:cubicBezTo>
                    <a:pt x="6870" y="4666"/>
                    <a:pt x="6592" y="4628"/>
                    <a:pt x="6323" y="4561"/>
                  </a:cubicBezTo>
                  <a:cubicBezTo>
                    <a:pt x="5624" y="6486"/>
                    <a:pt x="5298" y="8527"/>
                    <a:pt x="5346" y="10567"/>
                  </a:cubicBezTo>
                  <a:cubicBezTo>
                    <a:pt x="5729" y="10462"/>
                    <a:pt x="6084" y="10309"/>
                    <a:pt x="6429" y="10098"/>
                  </a:cubicBezTo>
                  <a:cubicBezTo>
                    <a:pt x="6285" y="9293"/>
                    <a:pt x="6410" y="8469"/>
                    <a:pt x="6764" y="7732"/>
                  </a:cubicBezTo>
                  <a:cubicBezTo>
                    <a:pt x="7281" y="6668"/>
                    <a:pt x="8508" y="6141"/>
                    <a:pt x="8699" y="4944"/>
                  </a:cubicBezTo>
                  <a:cubicBezTo>
                    <a:pt x="8920" y="3670"/>
                    <a:pt x="8766" y="2118"/>
                    <a:pt x="7837" y="1160"/>
                  </a:cubicBezTo>
                  <a:cubicBezTo>
                    <a:pt x="7092" y="379"/>
                    <a:pt x="6002" y="0"/>
                    <a:pt x="4926" y="0"/>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26" name="Google Shape;803;p33">
              <a:extLst>
                <a:ext uri="{FF2B5EF4-FFF2-40B4-BE49-F238E27FC236}">
                  <a16:creationId xmlns:a16="http://schemas.microsoft.com/office/drawing/2014/main" id="{9E60335A-1DBE-41B7-95A2-1FA8D0676D4A}"/>
                </a:ext>
              </a:extLst>
            </p:cNvPr>
            <p:cNvSpPr/>
            <p:nvPr/>
          </p:nvSpPr>
          <p:spPr>
            <a:xfrm>
              <a:off x="4731200" y="4446625"/>
              <a:ext cx="27350" cy="29100"/>
            </a:xfrm>
            <a:custGeom>
              <a:avLst/>
              <a:gdLst/>
              <a:ahLst/>
              <a:cxnLst/>
              <a:rect l="l" t="t" r="r" b="b"/>
              <a:pathLst>
                <a:path w="1094" h="1164" extrusionOk="0">
                  <a:moveTo>
                    <a:pt x="900" y="1"/>
                  </a:moveTo>
                  <a:cubicBezTo>
                    <a:pt x="857" y="1"/>
                    <a:pt x="814" y="22"/>
                    <a:pt x="788" y="72"/>
                  </a:cubicBezTo>
                  <a:cubicBezTo>
                    <a:pt x="625" y="417"/>
                    <a:pt x="385" y="724"/>
                    <a:pt x="88" y="963"/>
                  </a:cubicBezTo>
                  <a:cubicBezTo>
                    <a:pt x="1" y="1027"/>
                    <a:pt x="85" y="1164"/>
                    <a:pt x="177" y="1164"/>
                  </a:cubicBezTo>
                  <a:cubicBezTo>
                    <a:pt x="195" y="1164"/>
                    <a:pt x="214" y="1158"/>
                    <a:pt x="232" y="1145"/>
                  </a:cubicBezTo>
                  <a:cubicBezTo>
                    <a:pt x="567" y="896"/>
                    <a:pt x="835" y="580"/>
                    <a:pt x="1027" y="216"/>
                  </a:cubicBezTo>
                  <a:cubicBezTo>
                    <a:pt x="1093" y="104"/>
                    <a:pt x="995" y="1"/>
                    <a:pt x="90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7" name="Google Shape;804;p33">
              <a:extLst>
                <a:ext uri="{FF2B5EF4-FFF2-40B4-BE49-F238E27FC236}">
                  <a16:creationId xmlns:a16="http://schemas.microsoft.com/office/drawing/2014/main" id="{34C8514A-55C7-4572-9BAD-8D11DC9E4069}"/>
                </a:ext>
              </a:extLst>
            </p:cNvPr>
            <p:cNvSpPr/>
            <p:nvPr/>
          </p:nvSpPr>
          <p:spPr>
            <a:xfrm>
              <a:off x="4595375" y="4572550"/>
              <a:ext cx="140200" cy="197550"/>
            </a:xfrm>
            <a:custGeom>
              <a:avLst/>
              <a:gdLst/>
              <a:ahLst/>
              <a:cxnLst/>
              <a:rect l="l" t="t" r="r" b="b"/>
              <a:pathLst>
                <a:path w="5608" h="7902" extrusionOk="0">
                  <a:moveTo>
                    <a:pt x="4996" y="0"/>
                  </a:moveTo>
                  <a:cubicBezTo>
                    <a:pt x="4941" y="0"/>
                    <a:pt x="4887" y="28"/>
                    <a:pt x="4851" y="94"/>
                  </a:cubicBezTo>
                  <a:cubicBezTo>
                    <a:pt x="4649" y="458"/>
                    <a:pt x="4477" y="831"/>
                    <a:pt x="4314" y="1205"/>
                  </a:cubicBezTo>
                  <a:cubicBezTo>
                    <a:pt x="3950" y="1148"/>
                    <a:pt x="3585" y="1119"/>
                    <a:pt x="3221" y="1119"/>
                  </a:cubicBezTo>
                  <a:cubicBezTo>
                    <a:pt x="2905" y="1119"/>
                    <a:pt x="2589" y="1141"/>
                    <a:pt x="2274" y="1186"/>
                  </a:cubicBezTo>
                  <a:cubicBezTo>
                    <a:pt x="1775" y="1253"/>
                    <a:pt x="1287" y="1406"/>
                    <a:pt x="836" y="1646"/>
                  </a:cubicBezTo>
                  <a:cubicBezTo>
                    <a:pt x="769" y="1473"/>
                    <a:pt x="702" y="1301"/>
                    <a:pt x="635" y="1119"/>
                  </a:cubicBezTo>
                  <a:cubicBezTo>
                    <a:pt x="601" y="1039"/>
                    <a:pt x="530" y="1005"/>
                    <a:pt x="461" y="1005"/>
                  </a:cubicBezTo>
                  <a:cubicBezTo>
                    <a:pt x="353" y="1005"/>
                    <a:pt x="250" y="1087"/>
                    <a:pt x="290" y="1214"/>
                  </a:cubicBezTo>
                  <a:cubicBezTo>
                    <a:pt x="367" y="1435"/>
                    <a:pt x="434" y="1646"/>
                    <a:pt x="501" y="1856"/>
                  </a:cubicBezTo>
                  <a:cubicBezTo>
                    <a:pt x="348" y="1952"/>
                    <a:pt x="214" y="2048"/>
                    <a:pt x="80" y="2163"/>
                  </a:cubicBezTo>
                  <a:cubicBezTo>
                    <a:pt x="1" y="2234"/>
                    <a:pt x="65" y="2364"/>
                    <a:pt x="160" y="2364"/>
                  </a:cubicBezTo>
                  <a:cubicBezTo>
                    <a:pt x="180" y="2364"/>
                    <a:pt x="202" y="2358"/>
                    <a:pt x="223" y="2345"/>
                  </a:cubicBezTo>
                  <a:cubicBezTo>
                    <a:pt x="338" y="2259"/>
                    <a:pt x="463" y="2192"/>
                    <a:pt x="578" y="2125"/>
                  </a:cubicBezTo>
                  <a:cubicBezTo>
                    <a:pt x="1124" y="3983"/>
                    <a:pt x="1440" y="5918"/>
                    <a:pt x="1517" y="7854"/>
                  </a:cubicBezTo>
                  <a:lnTo>
                    <a:pt x="1766" y="7902"/>
                  </a:lnTo>
                  <a:cubicBezTo>
                    <a:pt x="1766" y="7892"/>
                    <a:pt x="1766" y="7882"/>
                    <a:pt x="1766" y="7882"/>
                  </a:cubicBezTo>
                  <a:cubicBezTo>
                    <a:pt x="1881" y="5861"/>
                    <a:pt x="1593" y="3839"/>
                    <a:pt x="932" y="1933"/>
                  </a:cubicBezTo>
                  <a:cubicBezTo>
                    <a:pt x="1527" y="1654"/>
                    <a:pt x="2186" y="1501"/>
                    <a:pt x="2846" y="1501"/>
                  </a:cubicBezTo>
                  <a:cubicBezTo>
                    <a:pt x="2866" y="1501"/>
                    <a:pt x="2886" y="1502"/>
                    <a:pt x="2906" y="1502"/>
                  </a:cubicBezTo>
                  <a:cubicBezTo>
                    <a:pt x="3318" y="1511"/>
                    <a:pt x="3720" y="1569"/>
                    <a:pt x="4113" y="1674"/>
                  </a:cubicBezTo>
                  <a:cubicBezTo>
                    <a:pt x="3366" y="3619"/>
                    <a:pt x="3088" y="5717"/>
                    <a:pt x="3299" y="7796"/>
                  </a:cubicBezTo>
                  <a:lnTo>
                    <a:pt x="3567" y="7777"/>
                  </a:lnTo>
                  <a:cubicBezTo>
                    <a:pt x="3509" y="5727"/>
                    <a:pt x="3845" y="3686"/>
                    <a:pt x="4544" y="1770"/>
                  </a:cubicBezTo>
                  <a:cubicBezTo>
                    <a:pt x="4812" y="1828"/>
                    <a:pt x="5090" y="1866"/>
                    <a:pt x="5368" y="1876"/>
                  </a:cubicBezTo>
                  <a:cubicBezTo>
                    <a:pt x="5454" y="1866"/>
                    <a:pt x="5531" y="1808"/>
                    <a:pt x="5550" y="1732"/>
                  </a:cubicBezTo>
                  <a:cubicBezTo>
                    <a:pt x="5560" y="1703"/>
                    <a:pt x="5579" y="1674"/>
                    <a:pt x="5588" y="1646"/>
                  </a:cubicBezTo>
                  <a:cubicBezTo>
                    <a:pt x="5607" y="1579"/>
                    <a:pt x="5588" y="1502"/>
                    <a:pt x="5540" y="1454"/>
                  </a:cubicBezTo>
                  <a:lnTo>
                    <a:pt x="5492" y="1406"/>
                  </a:lnTo>
                  <a:cubicBezTo>
                    <a:pt x="5449" y="1365"/>
                    <a:pt x="5404" y="1348"/>
                    <a:pt x="5362" y="1348"/>
                  </a:cubicBezTo>
                  <a:cubicBezTo>
                    <a:pt x="5226" y="1348"/>
                    <a:pt x="5124" y="1526"/>
                    <a:pt x="5234" y="1665"/>
                  </a:cubicBezTo>
                  <a:cubicBezTo>
                    <a:pt x="5100" y="1502"/>
                    <a:pt x="4918" y="1387"/>
                    <a:pt x="4726" y="1320"/>
                  </a:cubicBezTo>
                  <a:cubicBezTo>
                    <a:pt x="4860" y="975"/>
                    <a:pt x="5004" y="630"/>
                    <a:pt x="5167" y="285"/>
                  </a:cubicBezTo>
                  <a:cubicBezTo>
                    <a:pt x="5239" y="134"/>
                    <a:pt x="5117" y="0"/>
                    <a:pt x="499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8" name="Google Shape;805;p33">
              <a:extLst>
                <a:ext uri="{FF2B5EF4-FFF2-40B4-BE49-F238E27FC236}">
                  <a16:creationId xmlns:a16="http://schemas.microsoft.com/office/drawing/2014/main" id="{A9B82B13-714D-4FB5-929A-858F9233B4B9}"/>
                </a:ext>
              </a:extLst>
            </p:cNvPr>
            <p:cNvSpPr/>
            <p:nvPr/>
          </p:nvSpPr>
          <p:spPr>
            <a:xfrm>
              <a:off x="4669925" y="4423725"/>
              <a:ext cx="13850" cy="31625"/>
            </a:xfrm>
            <a:custGeom>
              <a:avLst/>
              <a:gdLst/>
              <a:ahLst/>
              <a:cxnLst/>
              <a:rect l="l" t="t" r="r" b="b"/>
              <a:pathLst>
                <a:path w="554" h="1265" extrusionOk="0">
                  <a:moveTo>
                    <a:pt x="354" y="1"/>
                  </a:moveTo>
                  <a:cubicBezTo>
                    <a:pt x="306" y="1"/>
                    <a:pt x="259" y="21"/>
                    <a:pt x="230" y="68"/>
                  </a:cubicBezTo>
                  <a:cubicBezTo>
                    <a:pt x="58" y="413"/>
                    <a:pt x="0" y="797"/>
                    <a:pt x="68" y="1180"/>
                  </a:cubicBezTo>
                  <a:cubicBezTo>
                    <a:pt x="76" y="1238"/>
                    <a:pt x="121" y="1264"/>
                    <a:pt x="169" y="1264"/>
                  </a:cubicBezTo>
                  <a:cubicBezTo>
                    <a:pt x="231" y="1264"/>
                    <a:pt x="297" y="1221"/>
                    <a:pt x="297" y="1151"/>
                  </a:cubicBezTo>
                  <a:cubicBezTo>
                    <a:pt x="297" y="816"/>
                    <a:pt x="364" y="490"/>
                    <a:pt x="508" y="193"/>
                  </a:cubicBezTo>
                  <a:cubicBezTo>
                    <a:pt x="553" y="84"/>
                    <a:pt x="452" y="1"/>
                    <a:pt x="35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9" name="Google Shape;806;p33">
              <a:extLst>
                <a:ext uri="{FF2B5EF4-FFF2-40B4-BE49-F238E27FC236}">
                  <a16:creationId xmlns:a16="http://schemas.microsoft.com/office/drawing/2014/main" id="{5EA24213-956B-4E03-B441-4952D81E277A}"/>
                </a:ext>
              </a:extLst>
            </p:cNvPr>
            <p:cNvSpPr/>
            <p:nvPr/>
          </p:nvSpPr>
          <p:spPr>
            <a:xfrm>
              <a:off x="4618200" y="4610075"/>
              <a:ext cx="79525" cy="161000"/>
            </a:xfrm>
            <a:custGeom>
              <a:avLst/>
              <a:gdLst/>
              <a:ahLst/>
              <a:cxnLst/>
              <a:rect l="l" t="t" r="r" b="b"/>
              <a:pathLst>
                <a:path w="3181" h="6440" extrusionOk="0">
                  <a:moveTo>
                    <a:pt x="1922" y="0"/>
                  </a:moveTo>
                  <a:cubicBezTo>
                    <a:pt x="1254" y="0"/>
                    <a:pt x="604" y="153"/>
                    <a:pt x="0" y="432"/>
                  </a:cubicBezTo>
                  <a:cubicBezTo>
                    <a:pt x="661" y="2338"/>
                    <a:pt x="949" y="4360"/>
                    <a:pt x="843" y="6381"/>
                  </a:cubicBezTo>
                  <a:cubicBezTo>
                    <a:pt x="843" y="6381"/>
                    <a:pt x="843" y="6391"/>
                    <a:pt x="843" y="6401"/>
                  </a:cubicBezTo>
                  <a:cubicBezTo>
                    <a:pt x="1037" y="6426"/>
                    <a:pt x="1233" y="6439"/>
                    <a:pt x="1430" y="6439"/>
                  </a:cubicBezTo>
                  <a:cubicBezTo>
                    <a:pt x="1749" y="6439"/>
                    <a:pt x="2071" y="6405"/>
                    <a:pt x="2386" y="6333"/>
                  </a:cubicBezTo>
                  <a:lnTo>
                    <a:pt x="2386" y="6295"/>
                  </a:lnTo>
                  <a:cubicBezTo>
                    <a:pt x="2175" y="4216"/>
                    <a:pt x="2443" y="2128"/>
                    <a:pt x="3181" y="173"/>
                  </a:cubicBezTo>
                  <a:cubicBezTo>
                    <a:pt x="2788" y="68"/>
                    <a:pt x="2386" y="10"/>
                    <a:pt x="1983" y="1"/>
                  </a:cubicBezTo>
                  <a:cubicBezTo>
                    <a:pt x="1963" y="1"/>
                    <a:pt x="1943" y="0"/>
                    <a:pt x="1922" y="0"/>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30" name="Google Shape;807;p33">
              <a:extLst>
                <a:ext uri="{FF2B5EF4-FFF2-40B4-BE49-F238E27FC236}">
                  <a16:creationId xmlns:a16="http://schemas.microsoft.com/office/drawing/2014/main" id="{550F0237-0554-4BB8-BF70-ADF80E2A206B}"/>
                </a:ext>
              </a:extLst>
            </p:cNvPr>
            <p:cNvSpPr/>
            <p:nvPr/>
          </p:nvSpPr>
          <p:spPr>
            <a:xfrm>
              <a:off x="4571600" y="4428150"/>
              <a:ext cx="27200" cy="40725"/>
            </a:xfrm>
            <a:custGeom>
              <a:avLst/>
              <a:gdLst/>
              <a:ahLst/>
              <a:cxnLst/>
              <a:rect l="l" t="t" r="r" b="b"/>
              <a:pathLst>
                <a:path w="1088" h="1629" extrusionOk="0">
                  <a:moveTo>
                    <a:pt x="217" y="1"/>
                  </a:moveTo>
                  <a:cubicBezTo>
                    <a:pt x="107" y="1"/>
                    <a:pt x="1" y="121"/>
                    <a:pt x="73" y="236"/>
                  </a:cubicBezTo>
                  <a:cubicBezTo>
                    <a:pt x="370" y="658"/>
                    <a:pt x="628" y="1099"/>
                    <a:pt x="849" y="1568"/>
                  </a:cubicBezTo>
                  <a:cubicBezTo>
                    <a:pt x="868" y="1610"/>
                    <a:pt x="903" y="1628"/>
                    <a:pt x="940" y="1628"/>
                  </a:cubicBezTo>
                  <a:cubicBezTo>
                    <a:pt x="1011" y="1628"/>
                    <a:pt x="1088" y="1561"/>
                    <a:pt x="1069" y="1472"/>
                  </a:cubicBezTo>
                  <a:cubicBezTo>
                    <a:pt x="935" y="945"/>
                    <a:pt x="686" y="457"/>
                    <a:pt x="322" y="45"/>
                  </a:cubicBezTo>
                  <a:cubicBezTo>
                    <a:pt x="291" y="14"/>
                    <a:pt x="254" y="1"/>
                    <a:pt x="217"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31" name="Google Shape;808;p33">
              <a:extLst>
                <a:ext uri="{FF2B5EF4-FFF2-40B4-BE49-F238E27FC236}">
                  <a16:creationId xmlns:a16="http://schemas.microsoft.com/office/drawing/2014/main" id="{95FC5BE7-F086-4F8D-A586-D748161CD035}"/>
                </a:ext>
              </a:extLst>
            </p:cNvPr>
            <p:cNvSpPr/>
            <p:nvPr/>
          </p:nvSpPr>
          <p:spPr>
            <a:xfrm>
              <a:off x="4534300" y="4682325"/>
              <a:ext cx="22100" cy="23975"/>
            </a:xfrm>
            <a:custGeom>
              <a:avLst/>
              <a:gdLst/>
              <a:ahLst/>
              <a:cxnLst/>
              <a:rect l="l" t="t" r="r" b="b"/>
              <a:pathLst>
                <a:path w="884" h="959" extrusionOk="0">
                  <a:moveTo>
                    <a:pt x="711" y="1"/>
                  </a:moveTo>
                  <a:cubicBezTo>
                    <a:pt x="679" y="1"/>
                    <a:pt x="646" y="13"/>
                    <a:pt x="616" y="42"/>
                  </a:cubicBezTo>
                  <a:cubicBezTo>
                    <a:pt x="396" y="253"/>
                    <a:pt x="233" y="550"/>
                    <a:pt x="51" y="799"/>
                  </a:cubicBezTo>
                  <a:cubicBezTo>
                    <a:pt x="1" y="871"/>
                    <a:pt x="79" y="958"/>
                    <a:pt x="154" y="958"/>
                  </a:cubicBezTo>
                  <a:cubicBezTo>
                    <a:pt x="179" y="958"/>
                    <a:pt x="204" y="948"/>
                    <a:pt x="223" y="924"/>
                  </a:cubicBezTo>
                  <a:cubicBezTo>
                    <a:pt x="444" y="704"/>
                    <a:pt x="645" y="464"/>
                    <a:pt x="827" y="205"/>
                  </a:cubicBezTo>
                  <a:cubicBezTo>
                    <a:pt x="884" y="106"/>
                    <a:pt x="803" y="1"/>
                    <a:pt x="71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32" name="Google Shape;809;p33">
              <a:extLst>
                <a:ext uri="{FF2B5EF4-FFF2-40B4-BE49-F238E27FC236}">
                  <a16:creationId xmlns:a16="http://schemas.microsoft.com/office/drawing/2014/main" id="{29CC2CF5-4605-4953-BB85-1BF181CFD9F0}"/>
                </a:ext>
              </a:extLst>
            </p:cNvPr>
            <p:cNvSpPr/>
            <p:nvPr/>
          </p:nvSpPr>
          <p:spPr>
            <a:xfrm>
              <a:off x="4518625" y="4479600"/>
              <a:ext cx="36325" cy="19700"/>
            </a:xfrm>
            <a:custGeom>
              <a:avLst/>
              <a:gdLst/>
              <a:ahLst/>
              <a:cxnLst/>
              <a:rect l="l" t="t" r="r" b="b"/>
              <a:pathLst>
                <a:path w="1453" h="788" extrusionOk="0">
                  <a:moveTo>
                    <a:pt x="135" y="0"/>
                  </a:moveTo>
                  <a:cubicBezTo>
                    <a:pt x="50" y="0"/>
                    <a:pt x="0" y="149"/>
                    <a:pt x="94" y="200"/>
                  </a:cubicBezTo>
                  <a:cubicBezTo>
                    <a:pt x="438" y="411"/>
                    <a:pt x="802" y="602"/>
                    <a:pt x="1167" y="775"/>
                  </a:cubicBezTo>
                  <a:cubicBezTo>
                    <a:pt x="1187" y="783"/>
                    <a:pt x="1208" y="787"/>
                    <a:pt x="1228" y="787"/>
                  </a:cubicBezTo>
                  <a:cubicBezTo>
                    <a:pt x="1361" y="787"/>
                    <a:pt x="1452" y="609"/>
                    <a:pt x="1310" y="526"/>
                  </a:cubicBezTo>
                  <a:cubicBezTo>
                    <a:pt x="946" y="334"/>
                    <a:pt x="563" y="161"/>
                    <a:pt x="170" y="8"/>
                  </a:cubicBezTo>
                  <a:cubicBezTo>
                    <a:pt x="158" y="3"/>
                    <a:pt x="146" y="0"/>
                    <a:pt x="13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33" name="Google Shape;810;p33">
              <a:extLst>
                <a:ext uri="{FF2B5EF4-FFF2-40B4-BE49-F238E27FC236}">
                  <a16:creationId xmlns:a16="http://schemas.microsoft.com/office/drawing/2014/main" id="{19FD1CAC-E7BE-4AE5-860B-7E23402C9E00}"/>
                </a:ext>
              </a:extLst>
            </p:cNvPr>
            <p:cNvSpPr/>
            <p:nvPr/>
          </p:nvSpPr>
          <p:spPr>
            <a:xfrm>
              <a:off x="4495675" y="4618475"/>
              <a:ext cx="32525" cy="22900"/>
            </a:xfrm>
            <a:custGeom>
              <a:avLst/>
              <a:gdLst/>
              <a:ahLst/>
              <a:cxnLst/>
              <a:rect l="l" t="t" r="r" b="b"/>
              <a:pathLst>
                <a:path w="1301" h="916" extrusionOk="0">
                  <a:moveTo>
                    <a:pt x="1092" y="1"/>
                  </a:moveTo>
                  <a:cubicBezTo>
                    <a:pt x="1076" y="1"/>
                    <a:pt x="1058" y="4"/>
                    <a:pt x="1040" y="10"/>
                  </a:cubicBezTo>
                  <a:cubicBezTo>
                    <a:pt x="638" y="77"/>
                    <a:pt x="245" y="470"/>
                    <a:pt x="44" y="786"/>
                  </a:cubicBezTo>
                  <a:cubicBezTo>
                    <a:pt x="1" y="850"/>
                    <a:pt x="60" y="915"/>
                    <a:pt x="121" y="915"/>
                  </a:cubicBezTo>
                  <a:cubicBezTo>
                    <a:pt x="141" y="915"/>
                    <a:pt x="161" y="908"/>
                    <a:pt x="178" y="891"/>
                  </a:cubicBezTo>
                  <a:cubicBezTo>
                    <a:pt x="322" y="757"/>
                    <a:pt x="485" y="632"/>
                    <a:pt x="647" y="527"/>
                  </a:cubicBezTo>
                  <a:cubicBezTo>
                    <a:pt x="810" y="431"/>
                    <a:pt x="1002" y="383"/>
                    <a:pt x="1155" y="288"/>
                  </a:cubicBezTo>
                  <a:cubicBezTo>
                    <a:pt x="1301" y="202"/>
                    <a:pt x="1232" y="1"/>
                    <a:pt x="1092"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34" name="Google Shape;811;p33">
              <a:extLst>
                <a:ext uri="{FF2B5EF4-FFF2-40B4-BE49-F238E27FC236}">
                  <a16:creationId xmlns:a16="http://schemas.microsoft.com/office/drawing/2014/main" id="{F88A0261-BA23-4EF9-9B44-B734D616B18D}"/>
                </a:ext>
              </a:extLst>
            </p:cNvPr>
            <p:cNvSpPr/>
            <p:nvPr/>
          </p:nvSpPr>
          <p:spPr>
            <a:xfrm>
              <a:off x="4478800" y="4552600"/>
              <a:ext cx="40025" cy="7925"/>
            </a:xfrm>
            <a:custGeom>
              <a:avLst/>
              <a:gdLst/>
              <a:ahLst/>
              <a:cxnLst/>
              <a:rect l="l" t="t" r="r" b="b"/>
              <a:pathLst>
                <a:path w="1601" h="317" extrusionOk="0">
                  <a:moveTo>
                    <a:pt x="1390" y="1"/>
                  </a:moveTo>
                  <a:cubicBezTo>
                    <a:pt x="968" y="10"/>
                    <a:pt x="546" y="20"/>
                    <a:pt x="125" y="49"/>
                  </a:cubicBezTo>
                  <a:cubicBezTo>
                    <a:pt x="0" y="77"/>
                    <a:pt x="0" y="250"/>
                    <a:pt x="125" y="278"/>
                  </a:cubicBezTo>
                  <a:cubicBezTo>
                    <a:pt x="546" y="298"/>
                    <a:pt x="968" y="317"/>
                    <a:pt x="1390" y="317"/>
                  </a:cubicBezTo>
                  <a:cubicBezTo>
                    <a:pt x="1600" y="317"/>
                    <a:pt x="1600" y="1"/>
                    <a:pt x="139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2747060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29"/>
          <p:cNvSpPr txBox="1">
            <a:spLocks noGrp="1"/>
          </p:cNvSpPr>
          <p:nvPr>
            <p:ph type="ctrTitle"/>
          </p:nvPr>
        </p:nvSpPr>
        <p:spPr>
          <a:xfrm>
            <a:off x="3391494" y="1715217"/>
            <a:ext cx="5410400" cy="1214800"/>
          </a:xfrm>
          <a:prstGeom prst="rect">
            <a:avLst/>
          </a:prstGeom>
        </p:spPr>
        <p:txBody>
          <a:bodyPr spcFirstLastPara="1" wrap="square" lIns="121900" tIns="121900" rIns="121900" bIns="121900" anchor="ctr" anchorCtr="0">
            <a:noAutofit/>
          </a:bodyPr>
          <a:lstStyle/>
          <a:p>
            <a:r>
              <a:rPr lang="en-US" dirty="0"/>
              <a:t>ASSIGNMENT</a:t>
            </a:r>
            <a:endParaRPr dirty="0"/>
          </a:p>
        </p:txBody>
      </p:sp>
      <p:sp>
        <p:nvSpPr>
          <p:cNvPr id="617" name="Google Shape;617;p29"/>
          <p:cNvSpPr txBox="1">
            <a:spLocks noGrp="1"/>
          </p:cNvSpPr>
          <p:nvPr>
            <p:ph type="subTitle" idx="1"/>
          </p:nvPr>
        </p:nvSpPr>
        <p:spPr>
          <a:xfrm>
            <a:off x="3255363" y="3753797"/>
            <a:ext cx="8273920" cy="2645201"/>
          </a:xfrm>
          <a:prstGeom prst="rect">
            <a:avLst/>
          </a:prstGeom>
        </p:spPr>
        <p:txBody>
          <a:bodyPr spcFirstLastPara="1" wrap="square" lIns="121900" tIns="121900" rIns="121900" bIns="121900" anchor="t" anchorCtr="0">
            <a:noAutofit/>
          </a:bodyPr>
          <a:lstStyle/>
          <a:p>
            <a:pPr marL="457189" algn="l">
              <a:buFont typeface="+mj-lt"/>
              <a:buAutoNum type="arabicPeriod"/>
            </a:pPr>
            <a:r>
              <a:rPr lang="en-US" dirty="0">
                <a:solidFill>
                  <a:srgbClr val="FF3399"/>
                </a:solidFill>
              </a:rPr>
              <a:t>Create a new Folder in Pages – Order</a:t>
            </a:r>
          </a:p>
          <a:p>
            <a:pPr marL="457189" algn="l">
              <a:buFont typeface="+mj-lt"/>
              <a:buAutoNum type="arabicPeriod"/>
            </a:pPr>
            <a:r>
              <a:rPr lang="en-US" dirty="0">
                <a:solidFill>
                  <a:srgbClr val="FF3399"/>
                </a:solidFill>
              </a:rPr>
              <a:t>In that new folder create new Razor Page – </a:t>
            </a:r>
            <a:r>
              <a:rPr lang="en-US" dirty="0" err="1">
                <a:solidFill>
                  <a:srgbClr val="FF3399"/>
                </a:solidFill>
              </a:rPr>
              <a:t>OrderList</a:t>
            </a:r>
            <a:endParaRPr lang="en-US" dirty="0">
              <a:solidFill>
                <a:srgbClr val="FF3399"/>
              </a:solidFill>
            </a:endParaRPr>
          </a:p>
          <a:p>
            <a:pPr marL="457189" algn="l">
              <a:buFont typeface="+mj-lt"/>
              <a:buAutoNum type="arabicPeriod"/>
            </a:pPr>
            <a:r>
              <a:rPr lang="en-US" dirty="0">
                <a:solidFill>
                  <a:srgbClr val="FF3399"/>
                </a:solidFill>
              </a:rPr>
              <a:t>Create </a:t>
            </a:r>
            <a:r>
              <a:rPr lang="en-US" dirty="0" err="1">
                <a:solidFill>
                  <a:srgbClr val="FF3399"/>
                </a:solidFill>
              </a:rPr>
              <a:t>OrderController</a:t>
            </a:r>
            <a:r>
              <a:rPr lang="en-US" dirty="0">
                <a:solidFill>
                  <a:srgbClr val="FF3399"/>
                </a:solidFill>
              </a:rPr>
              <a:t> and its GET Method should only be invoked by authorized user.</a:t>
            </a:r>
          </a:p>
          <a:p>
            <a:pPr marL="457189" algn="l">
              <a:buFont typeface="+mj-lt"/>
              <a:buAutoNum type="arabicPeriod"/>
            </a:pPr>
            <a:r>
              <a:rPr lang="en-US" dirty="0">
                <a:solidFill>
                  <a:srgbClr val="FF3399"/>
                </a:solidFill>
              </a:rPr>
              <a:t>GET Method in controller should return all </a:t>
            </a:r>
            <a:r>
              <a:rPr lang="en-US" dirty="0" err="1">
                <a:solidFill>
                  <a:srgbClr val="FF3399"/>
                </a:solidFill>
              </a:rPr>
              <a:t>OrderHeaders</a:t>
            </a:r>
            <a:r>
              <a:rPr lang="en-US" dirty="0">
                <a:solidFill>
                  <a:srgbClr val="FF3399"/>
                </a:solidFill>
              </a:rPr>
              <a:t>.</a:t>
            </a:r>
            <a:endParaRPr lang="en-US" dirty="0"/>
          </a:p>
        </p:txBody>
      </p:sp>
      <p:sp>
        <p:nvSpPr>
          <p:cNvPr id="618" name="Google Shape;618;p29"/>
          <p:cNvSpPr/>
          <p:nvPr/>
        </p:nvSpPr>
        <p:spPr>
          <a:xfrm rot="7917476" flipH="1">
            <a:off x="4575154" y="1780149"/>
            <a:ext cx="2968859" cy="3089627"/>
          </a:xfrm>
          <a:custGeom>
            <a:avLst/>
            <a:gdLst/>
            <a:ahLst/>
            <a:cxnLst/>
            <a:rect l="l" t="t" r="r" b="b"/>
            <a:pathLst>
              <a:path w="17061" h="19814" fill="none" extrusionOk="0">
                <a:moveTo>
                  <a:pt x="0" y="19699"/>
                </a:moveTo>
                <a:cubicBezTo>
                  <a:pt x="1138" y="19813"/>
                  <a:pt x="2139" y="18903"/>
                  <a:pt x="2730" y="17925"/>
                </a:cubicBezTo>
                <a:cubicBezTo>
                  <a:pt x="3322" y="16947"/>
                  <a:pt x="3708" y="15832"/>
                  <a:pt x="4527" y="15036"/>
                </a:cubicBezTo>
                <a:cubicBezTo>
                  <a:pt x="5596" y="13990"/>
                  <a:pt x="7257" y="13649"/>
                  <a:pt x="8144" y="12443"/>
                </a:cubicBezTo>
                <a:cubicBezTo>
                  <a:pt x="9031" y="11260"/>
                  <a:pt x="8872" y="9668"/>
                  <a:pt x="9577" y="8394"/>
                </a:cubicBezTo>
                <a:cubicBezTo>
                  <a:pt x="10191" y="7279"/>
                  <a:pt x="11329" y="6597"/>
                  <a:pt x="12352" y="5823"/>
                </a:cubicBezTo>
                <a:cubicBezTo>
                  <a:pt x="14354" y="4277"/>
                  <a:pt x="15969" y="2275"/>
                  <a:pt x="17061" y="0"/>
                </a:cubicBezTo>
              </a:path>
            </a:pathLst>
          </a:custGeom>
          <a:noFill/>
          <a:ln w="76200" cap="rnd"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619" name="Google Shape;619;p29"/>
          <p:cNvGrpSpPr/>
          <p:nvPr/>
        </p:nvGrpSpPr>
        <p:grpSpPr>
          <a:xfrm>
            <a:off x="1467442" y="2508494"/>
            <a:ext cx="1244960" cy="4403529"/>
            <a:chOff x="1529502" y="2594527"/>
            <a:chExt cx="732157" cy="2589702"/>
          </a:xfrm>
        </p:grpSpPr>
        <p:sp>
          <p:nvSpPr>
            <p:cNvPr id="620" name="Google Shape;620;p29"/>
            <p:cNvSpPr/>
            <p:nvPr/>
          </p:nvSpPr>
          <p:spPr>
            <a:xfrm>
              <a:off x="1692125" y="2720725"/>
              <a:ext cx="488120" cy="707775"/>
            </a:xfrm>
            <a:custGeom>
              <a:avLst/>
              <a:gdLst/>
              <a:ahLst/>
              <a:cxnLst/>
              <a:rect l="l" t="t" r="r" b="b"/>
              <a:pathLst>
                <a:path w="5701" h="9112" extrusionOk="0">
                  <a:moveTo>
                    <a:pt x="2693" y="1428"/>
                  </a:moveTo>
                  <a:cubicBezTo>
                    <a:pt x="2683" y="1476"/>
                    <a:pt x="2673" y="1514"/>
                    <a:pt x="2673" y="1552"/>
                  </a:cubicBezTo>
                  <a:lnTo>
                    <a:pt x="2664" y="1619"/>
                  </a:lnTo>
                  <a:cubicBezTo>
                    <a:pt x="2616" y="1552"/>
                    <a:pt x="2568" y="1485"/>
                    <a:pt x="2520" y="1428"/>
                  </a:cubicBezTo>
                  <a:close/>
                  <a:moveTo>
                    <a:pt x="2235" y="0"/>
                  </a:moveTo>
                  <a:cubicBezTo>
                    <a:pt x="1812" y="0"/>
                    <a:pt x="1390" y="13"/>
                    <a:pt x="968" y="39"/>
                  </a:cubicBezTo>
                  <a:cubicBezTo>
                    <a:pt x="575" y="48"/>
                    <a:pt x="259" y="364"/>
                    <a:pt x="250" y="757"/>
                  </a:cubicBezTo>
                  <a:cubicBezTo>
                    <a:pt x="173" y="3286"/>
                    <a:pt x="1" y="5854"/>
                    <a:pt x="77" y="8393"/>
                  </a:cubicBezTo>
                  <a:cubicBezTo>
                    <a:pt x="59" y="8731"/>
                    <a:pt x="337" y="9008"/>
                    <a:pt x="670" y="9008"/>
                  </a:cubicBezTo>
                  <a:cubicBezTo>
                    <a:pt x="686" y="9008"/>
                    <a:pt x="703" y="9007"/>
                    <a:pt x="719" y="9006"/>
                  </a:cubicBezTo>
                  <a:cubicBezTo>
                    <a:pt x="824" y="9073"/>
                    <a:pt x="949" y="9101"/>
                    <a:pt x="1074" y="9111"/>
                  </a:cubicBezTo>
                  <a:lnTo>
                    <a:pt x="4369" y="9101"/>
                  </a:lnTo>
                  <a:cubicBezTo>
                    <a:pt x="4666" y="9101"/>
                    <a:pt x="4992" y="8881"/>
                    <a:pt x="5059" y="8575"/>
                  </a:cubicBezTo>
                  <a:cubicBezTo>
                    <a:pt x="5500" y="6390"/>
                    <a:pt x="5701" y="4168"/>
                    <a:pt x="5663" y="1935"/>
                  </a:cubicBezTo>
                  <a:cubicBezTo>
                    <a:pt x="5653" y="1504"/>
                    <a:pt x="5701" y="949"/>
                    <a:pt x="5442" y="575"/>
                  </a:cubicBezTo>
                  <a:cubicBezTo>
                    <a:pt x="5174" y="201"/>
                    <a:pt x="4791" y="163"/>
                    <a:pt x="4360" y="115"/>
                  </a:cubicBezTo>
                  <a:cubicBezTo>
                    <a:pt x="3651" y="37"/>
                    <a:pt x="2943" y="0"/>
                    <a:pt x="2235"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nvGrpSpPr>
            <p:cNvPr id="621" name="Google Shape;621;p29"/>
            <p:cNvGrpSpPr/>
            <p:nvPr/>
          </p:nvGrpSpPr>
          <p:grpSpPr>
            <a:xfrm>
              <a:off x="1529502" y="2594527"/>
              <a:ext cx="732157" cy="2589702"/>
              <a:chOff x="2668375" y="1357050"/>
              <a:chExt cx="378200" cy="1337725"/>
            </a:xfrm>
          </p:grpSpPr>
          <p:sp>
            <p:nvSpPr>
              <p:cNvPr id="622" name="Google Shape;622;p29"/>
              <p:cNvSpPr/>
              <p:nvPr/>
            </p:nvSpPr>
            <p:spPr>
              <a:xfrm>
                <a:off x="2840325" y="1385350"/>
                <a:ext cx="69250" cy="14400"/>
              </a:xfrm>
              <a:custGeom>
                <a:avLst/>
                <a:gdLst/>
                <a:ahLst/>
                <a:cxnLst/>
                <a:rect l="l" t="t" r="r" b="b"/>
                <a:pathLst>
                  <a:path w="2770" h="576" extrusionOk="0">
                    <a:moveTo>
                      <a:pt x="2453" y="1"/>
                    </a:moveTo>
                    <a:cubicBezTo>
                      <a:pt x="2450" y="1"/>
                      <a:pt x="2447" y="1"/>
                      <a:pt x="2444" y="1"/>
                    </a:cubicBezTo>
                    <a:cubicBezTo>
                      <a:pt x="1716" y="39"/>
                      <a:pt x="978" y="106"/>
                      <a:pt x="250" y="192"/>
                    </a:cubicBezTo>
                    <a:cubicBezTo>
                      <a:pt x="10" y="221"/>
                      <a:pt x="1" y="575"/>
                      <a:pt x="250" y="575"/>
                    </a:cubicBezTo>
                    <a:cubicBezTo>
                      <a:pt x="978" y="575"/>
                      <a:pt x="1716" y="556"/>
                      <a:pt x="2444" y="508"/>
                    </a:cubicBezTo>
                    <a:cubicBezTo>
                      <a:pt x="2757" y="489"/>
                      <a:pt x="2769" y="1"/>
                      <a:pt x="245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nvGrpSpPr>
              <p:cNvPr id="623" name="Google Shape;623;p29"/>
              <p:cNvGrpSpPr/>
              <p:nvPr/>
            </p:nvGrpSpPr>
            <p:grpSpPr>
              <a:xfrm>
                <a:off x="2668375" y="1357050"/>
                <a:ext cx="378200" cy="1337725"/>
                <a:chOff x="2668375" y="1357050"/>
                <a:chExt cx="378200" cy="1337725"/>
              </a:xfrm>
            </p:grpSpPr>
            <p:sp>
              <p:nvSpPr>
                <p:cNvPr id="624" name="Google Shape;624;p29"/>
                <p:cNvSpPr/>
                <p:nvPr/>
              </p:nvSpPr>
              <p:spPr>
                <a:xfrm>
                  <a:off x="2699275" y="1357050"/>
                  <a:ext cx="347300" cy="501300"/>
                </a:xfrm>
                <a:custGeom>
                  <a:avLst/>
                  <a:gdLst/>
                  <a:ahLst/>
                  <a:cxnLst/>
                  <a:rect l="l" t="t" r="r" b="b"/>
                  <a:pathLst>
                    <a:path w="13892" h="20052" extrusionOk="0">
                      <a:moveTo>
                        <a:pt x="7004" y="1"/>
                      </a:moveTo>
                      <a:cubicBezTo>
                        <a:pt x="5440" y="1"/>
                        <a:pt x="3809" y="86"/>
                        <a:pt x="2366" y="510"/>
                      </a:cubicBezTo>
                      <a:cubicBezTo>
                        <a:pt x="814" y="979"/>
                        <a:pt x="364" y="2119"/>
                        <a:pt x="259" y="3624"/>
                      </a:cubicBezTo>
                      <a:cubicBezTo>
                        <a:pt x="96" y="5942"/>
                        <a:pt x="38" y="8270"/>
                        <a:pt x="19" y="10588"/>
                      </a:cubicBezTo>
                      <a:cubicBezTo>
                        <a:pt x="0" y="13175"/>
                        <a:pt x="58" y="15752"/>
                        <a:pt x="192" y="18329"/>
                      </a:cubicBezTo>
                      <a:cubicBezTo>
                        <a:pt x="230" y="18971"/>
                        <a:pt x="211" y="19718"/>
                        <a:pt x="920" y="19977"/>
                      </a:cubicBezTo>
                      <a:cubicBezTo>
                        <a:pt x="1076" y="20035"/>
                        <a:pt x="1253" y="20052"/>
                        <a:pt x="1433" y="20052"/>
                      </a:cubicBezTo>
                      <a:cubicBezTo>
                        <a:pt x="1638" y="20052"/>
                        <a:pt x="1847" y="20030"/>
                        <a:pt x="2031" y="20025"/>
                      </a:cubicBezTo>
                      <a:cubicBezTo>
                        <a:pt x="2692" y="20015"/>
                        <a:pt x="3344" y="20006"/>
                        <a:pt x="4005" y="19948"/>
                      </a:cubicBezTo>
                      <a:cubicBezTo>
                        <a:pt x="4215" y="19920"/>
                        <a:pt x="4215" y="19613"/>
                        <a:pt x="4005" y="19584"/>
                      </a:cubicBezTo>
                      <a:cubicBezTo>
                        <a:pt x="3923" y="19579"/>
                        <a:pt x="3840" y="19577"/>
                        <a:pt x="3754" y="19577"/>
                      </a:cubicBezTo>
                      <a:cubicBezTo>
                        <a:pt x="3314" y="19577"/>
                        <a:pt x="2828" y="19636"/>
                        <a:pt x="2371" y="19636"/>
                      </a:cubicBezTo>
                      <a:cubicBezTo>
                        <a:pt x="2124" y="19636"/>
                        <a:pt x="1885" y="19619"/>
                        <a:pt x="1667" y="19565"/>
                      </a:cubicBezTo>
                      <a:cubicBezTo>
                        <a:pt x="422" y="19268"/>
                        <a:pt x="613" y="17793"/>
                        <a:pt x="584" y="16787"/>
                      </a:cubicBezTo>
                      <a:cubicBezTo>
                        <a:pt x="527" y="15043"/>
                        <a:pt x="498" y="13300"/>
                        <a:pt x="498" y="11556"/>
                      </a:cubicBezTo>
                      <a:cubicBezTo>
                        <a:pt x="498" y="9879"/>
                        <a:pt x="527" y="8203"/>
                        <a:pt x="604" y="6526"/>
                      </a:cubicBezTo>
                      <a:cubicBezTo>
                        <a:pt x="661" y="5032"/>
                        <a:pt x="307" y="2186"/>
                        <a:pt x="1763" y="1286"/>
                      </a:cubicBezTo>
                      <a:cubicBezTo>
                        <a:pt x="3094" y="472"/>
                        <a:pt x="5173" y="596"/>
                        <a:pt x="6687" y="539"/>
                      </a:cubicBezTo>
                      <a:cubicBezTo>
                        <a:pt x="7328" y="517"/>
                        <a:pt x="7991" y="497"/>
                        <a:pt x="8658" y="497"/>
                      </a:cubicBezTo>
                      <a:cubicBezTo>
                        <a:pt x="9784" y="497"/>
                        <a:pt x="10923" y="554"/>
                        <a:pt x="11995" y="759"/>
                      </a:cubicBezTo>
                      <a:cubicBezTo>
                        <a:pt x="13297" y="1008"/>
                        <a:pt x="13259" y="2186"/>
                        <a:pt x="13278" y="3269"/>
                      </a:cubicBezTo>
                      <a:cubicBezTo>
                        <a:pt x="13288" y="4112"/>
                        <a:pt x="13297" y="4946"/>
                        <a:pt x="13297" y="5789"/>
                      </a:cubicBezTo>
                      <a:cubicBezTo>
                        <a:pt x="13297" y="7532"/>
                        <a:pt x="13278" y="9276"/>
                        <a:pt x="13230" y="11020"/>
                      </a:cubicBezTo>
                      <a:cubicBezTo>
                        <a:pt x="13182" y="12897"/>
                        <a:pt x="13106" y="14765"/>
                        <a:pt x="12991" y="16643"/>
                      </a:cubicBezTo>
                      <a:cubicBezTo>
                        <a:pt x="12962" y="17161"/>
                        <a:pt x="12962" y="17707"/>
                        <a:pt x="12885" y="18224"/>
                      </a:cubicBezTo>
                      <a:cubicBezTo>
                        <a:pt x="12790" y="18914"/>
                        <a:pt x="12406" y="19211"/>
                        <a:pt x="11745" y="19402"/>
                      </a:cubicBezTo>
                      <a:cubicBezTo>
                        <a:pt x="11298" y="19533"/>
                        <a:pt x="10806" y="19583"/>
                        <a:pt x="10306" y="19583"/>
                      </a:cubicBezTo>
                      <a:cubicBezTo>
                        <a:pt x="9598" y="19583"/>
                        <a:pt x="8874" y="19482"/>
                        <a:pt x="8239" y="19364"/>
                      </a:cubicBezTo>
                      <a:cubicBezTo>
                        <a:pt x="8221" y="19361"/>
                        <a:pt x="8204" y="19359"/>
                        <a:pt x="8187" y="19359"/>
                      </a:cubicBezTo>
                      <a:cubicBezTo>
                        <a:pt x="7909" y="19359"/>
                        <a:pt x="7807" y="19789"/>
                        <a:pt x="8105" y="19843"/>
                      </a:cubicBezTo>
                      <a:cubicBezTo>
                        <a:pt x="8775" y="19981"/>
                        <a:pt x="9458" y="20047"/>
                        <a:pt x="10143" y="20047"/>
                      </a:cubicBezTo>
                      <a:cubicBezTo>
                        <a:pt x="10457" y="20047"/>
                        <a:pt x="10771" y="20033"/>
                        <a:pt x="11084" y="20006"/>
                      </a:cubicBezTo>
                      <a:cubicBezTo>
                        <a:pt x="11707" y="19939"/>
                        <a:pt x="12512" y="19881"/>
                        <a:pt x="12972" y="19393"/>
                      </a:cubicBezTo>
                      <a:cubicBezTo>
                        <a:pt x="13412" y="18923"/>
                        <a:pt x="13403" y="18205"/>
                        <a:pt x="13441" y="17611"/>
                      </a:cubicBezTo>
                      <a:cubicBezTo>
                        <a:pt x="13518" y="16385"/>
                        <a:pt x="13585" y="15158"/>
                        <a:pt x="13633" y="13932"/>
                      </a:cubicBezTo>
                      <a:cubicBezTo>
                        <a:pt x="13738" y="11604"/>
                        <a:pt x="13786" y="9276"/>
                        <a:pt x="13796" y="6948"/>
                      </a:cubicBezTo>
                      <a:cubicBezTo>
                        <a:pt x="13805" y="5856"/>
                        <a:pt x="13796" y="4764"/>
                        <a:pt x="13786" y="3662"/>
                      </a:cubicBezTo>
                      <a:cubicBezTo>
                        <a:pt x="13767" y="2867"/>
                        <a:pt x="13891" y="1880"/>
                        <a:pt x="13508" y="1142"/>
                      </a:cubicBezTo>
                      <a:cubicBezTo>
                        <a:pt x="13221" y="577"/>
                        <a:pt x="12694" y="366"/>
                        <a:pt x="12100" y="261"/>
                      </a:cubicBezTo>
                      <a:cubicBezTo>
                        <a:pt x="10969" y="60"/>
                        <a:pt x="9772" y="41"/>
                        <a:pt x="8632" y="21"/>
                      </a:cubicBezTo>
                      <a:cubicBezTo>
                        <a:pt x="8105" y="11"/>
                        <a:pt x="7559" y="1"/>
                        <a:pt x="700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25" name="Google Shape;625;p29"/>
                <p:cNvSpPr/>
                <p:nvPr/>
              </p:nvSpPr>
              <p:spPr>
                <a:xfrm>
                  <a:off x="2734225" y="1425275"/>
                  <a:ext cx="275225" cy="392875"/>
                </a:xfrm>
                <a:custGeom>
                  <a:avLst/>
                  <a:gdLst/>
                  <a:ahLst/>
                  <a:cxnLst/>
                  <a:rect l="l" t="t" r="r" b="b"/>
                  <a:pathLst>
                    <a:path w="11009" h="15715" extrusionOk="0">
                      <a:moveTo>
                        <a:pt x="6995" y="0"/>
                      </a:moveTo>
                      <a:cubicBezTo>
                        <a:pt x="5289" y="0"/>
                        <a:pt x="3578" y="38"/>
                        <a:pt x="1888" y="176"/>
                      </a:cubicBezTo>
                      <a:cubicBezTo>
                        <a:pt x="1275" y="233"/>
                        <a:pt x="729" y="339"/>
                        <a:pt x="451" y="952"/>
                      </a:cubicBezTo>
                      <a:cubicBezTo>
                        <a:pt x="1" y="1939"/>
                        <a:pt x="250" y="3472"/>
                        <a:pt x="231" y="4525"/>
                      </a:cubicBezTo>
                      <a:cubicBezTo>
                        <a:pt x="192" y="7400"/>
                        <a:pt x="212" y="10274"/>
                        <a:pt x="288" y="13138"/>
                      </a:cubicBezTo>
                      <a:cubicBezTo>
                        <a:pt x="307" y="13866"/>
                        <a:pt x="154" y="14901"/>
                        <a:pt x="805" y="15418"/>
                      </a:cubicBezTo>
                      <a:cubicBezTo>
                        <a:pt x="1090" y="15640"/>
                        <a:pt x="1436" y="15714"/>
                        <a:pt x="1793" y="15714"/>
                      </a:cubicBezTo>
                      <a:cubicBezTo>
                        <a:pt x="2143" y="15714"/>
                        <a:pt x="2504" y="15643"/>
                        <a:pt x="2827" y="15572"/>
                      </a:cubicBezTo>
                      <a:cubicBezTo>
                        <a:pt x="2982" y="15535"/>
                        <a:pt x="2963" y="15263"/>
                        <a:pt x="2803" y="15263"/>
                      </a:cubicBezTo>
                      <a:cubicBezTo>
                        <a:pt x="2795" y="15263"/>
                        <a:pt x="2787" y="15264"/>
                        <a:pt x="2779" y="15265"/>
                      </a:cubicBezTo>
                      <a:cubicBezTo>
                        <a:pt x="2603" y="15285"/>
                        <a:pt x="2424" y="15297"/>
                        <a:pt x="2247" y="15297"/>
                      </a:cubicBezTo>
                      <a:cubicBezTo>
                        <a:pt x="1477" y="15297"/>
                        <a:pt x="761" y="15058"/>
                        <a:pt x="691" y="14115"/>
                      </a:cubicBezTo>
                      <a:cubicBezTo>
                        <a:pt x="623" y="13205"/>
                        <a:pt x="633" y="12286"/>
                        <a:pt x="623" y="11375"/>
                      </a:cubicBezTo>
                      <a:cubicBezTo>
                        <a:pt x="595" y="9546"/>
                        <a:pt x="585" y="7725"/>
                        <a:pt x="595" y="5895"/>
                      </a:cubicBezTo>
                      <a:cubicBezTo>
                        <a:pt x="604" y="4985"/>
                        <a:pt x="623" y="4066"/>
                        <a:pt x="643" y="3155"/>
                      </a:cubicBezTo>
                      <a:cubicBezTo>
                        <a:pt x="662" y="2102"/>
                        <a:pt x="441" y="674"/>
                        <a:pt x="1898" y="559"/>
                      </a:cubicBezTo>
                      <a:cubicBezTo>
                        <a:pt x="3622" y="435"/>
                        <a:pt x="5375" y="425"/>
                        <a:pt x="7109" y="406"/>
                      </a:cubicBezTo>
                      <a:cubicBezTo>
                        <a:pt x="7654" y="399"/>
                        <a:pt x="8262" y="330"/>
                        <a:pt x="8843" y="330"/>
                      </a:cubicBezTo>
                      <a:cubicBezTo>
                        <a:pt x="9110" y="330"/>
                        <a:pt x="9372" y="345"/>
                        <a:pt x="9619" y="387"/>
                      </a:cubicBezTo>
                      <a:cubicBezTo>
                        <a:pt x="9693" y="363"/>
                        <a:pt x="9763" y="351"/>
                        <a:pt x="9827" y="351"/>
                      </a:cubicBezTo>
                      <a:cubicBezTo>
                        <a:pt x="9994" y="351"/>
                        <a:pt x="10128" y="434"/>
                        <a:pt x="10232" y="607"/>
                      </a:cubicBezTo>
                      <a:cubicBezTo>
                        <a:pt x="10242" y="866"/>
                        <a:pt x="10242" y="1134"/>
                        <a:pt x="10252" y="1393"/>
                      </a:cubicBezTo>
                      <a:cubicBezTo>
                        <a:pt x="10252" y="1786"/>
                        <a:pt x="10261" y="2178"/>
                        <a:pt x="10261" y="2571"/>
                      </a:cubicBezTo>
                      <a:cubicBezTo>
                        <a:pt x="10271" y="4420"/>
                        <a:pt x="10309" y="6260"/>
                        <a:pt x="10309" y="8099"/>
                      </a:cubicBezTo>
                      <a:cubicBezTo>
                        <a:pt x="10309" y="9900"/>
                        <a:pt x="10367" y="11711"/>
                        <a:pt x="10261" y="13502"/>
                      </a:cubicBezTo>
                      <a:cubicBezTo>
                        <a:pt x="10232" y="14029"/>
                        <a:pt x="10175" y="14585"/>
                        <a:pt x="9638" y="14891"/>
                      </a:cubicBezTo>
                      <a:cubicBezTo>
                        <a:pt x="9348" y="15060"/>
                        <a:pt x="8999" y="15091"/>
                        <a:pt x="8658" y="15091"/>
                      </a:cubicBezTo>
                      <a:cubicBezTo>
                        <a:pt x="8516" y="15091"/>
                        <a:pt x="8375" y="15086"/>
                        <a:pt x="8240" y="15083"/>
                      </a:cubicBezTo>
                      <a:cubicBezTo>
                        <a:pt x="8056" y="15080"/>
                        <a:pt x="7873" y="15076"/>
                        <a:pt x="7690" y="15076"/>
                      </a:cubicBezTo>
                      <a:cubicBezTo>
                        <a:pt x="7303" y="15076"/>
                        <a:pt x="6919" y="15094"/>
                        <a:pt x="6534" y="15179"/>
                      </a:cubicBezTo>
                      <a:cubicBezTo>
                        <a:pt x="6265" y="15242"/>
                        <a:pt x="6350" y="15634"/>
                        <a:pt x="6599" y="15634"/>
                      </a:cubicBezTo>
                      <a:cubicBezTo>
                        <a:pt x="6615" y="15634"/>
                        <a:pt x="6632" y="15633"/>
                        <a:pt x="6649" y="15629"/>
                      </a:cubicBezTo>
                      <a:cubicBezTo>
                        <a:pt x="6900" y="15574"/>
                        <a:pt x="7171" y="15559"/>
                        <a:pt x="7450" y="15559"/>
                      </a:cubicBezTo>
                      <a:cubicBezTo>
                        <a:pt x="7774" y="15559"/>
                        <a:pt x="8110" y="15579"/>
                        <a:pt x="8440" y="15579"/>
                      </a:cubicBezTo>
                      <a:cubicBezTo>
                        <a:pt x="9054" y="15579"/>
                        <a:pt x="9648" y="15509"/>
                        <a:pt x="10108" y="15112"/>
                      </a:cubicBezTo>
                      <a:cubicBezTo>
                        <a:pt x="11008" y="14355"/>
                        <a:pt x="10740" y="12678"/>
                        <a:pt x="10750" y="11653"/>
                      </a:cubicBezTo>
                      <a:cubicBezTo>
                        <a:pt x="10779" y="7840"/>
                        <a:pt x="10664" y="4027"/>
                        <a:pt x="10577" y="214"/>
                      </a:cubicBezTo>
                      <a:cubicBezTo>
                        <a:pt x="10568" y="119"/>
                        <a:pt x="10491" y="32"/>
                        <a:pt x="10395" y="32"/>
                      </a:cubicBezTo>
                      <a:cubicBezTo>
                        <a:pt x="9269" y="17"/>
                        <a:pt x="8133" y="0"/>
                        <a:pt x="699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26" name="Google Shape;626;p29"/>
                <p:cNvSpPr/>
                <p:nvPr/>
              </p:nvSpPr>
              <p:spPr>
                <a:xfrm>
                  <a:off x="2668375" y="1767150"/>
                  <a:ext cx="249575" cy="927625"/>
                </a:xfrm>
                <a:custGeom>
                  <a:avLst/>
                  <a:gdLst/>
                  <a:ahLst/>
                  <a:cxnLst/>
                  <a:rect l="l" t="t" r="r" b="b"/>
                  <a:pathLst>
                    <a:path w="9983" h="37105" extrusionOk="0">
                      <a:moveTo>
                        <a:pt x="7488" y="0"/>
                      </a:moveTo>
                      <a:cubicBezTo>
                        <a:pt x="7415" y="0"/>
                        <a:pt x="7339" y="23"/>
                        <a:pt x="7262" y="76"/>
                      </a:cubicBezTo>
                      <a:cubicBezTo>
                        <a:pt x="6476" y="153"/>
                        <a:pt x="6151" y="996"/>
                        <a:pt x="6045" y="1743"/>
                      </a:cubicBezTo>
                      <a:cubicBezTo>
                        <a:pt x="5863" y="2979"/>
                        <a:pt x="5758" y="4426"/>
                        <a:pt x="5863" y="5738"/>
                      </a:cubicBezTo>
                      <a:cubicBezTo>
                        <a:pt x="5710" y="5585"/>
                        <a:pt x="5518" y="5480"/>
                        <a:pt x="5298" y="5432"/>
                      </a:cubicBezTo>
                      <a:cubicBezTo>
                        <a:pt x="5248" y="5425"/>
                        <a:pt x="5198" y="5421"/>
                        <a:pt x="5148" y="5421"/>
                      </a:cubicBezTo>
                      <a:cubicBezTo>
                        <a:pt x="4860" y="5421"/>
                        <a:pt x="4573" y="5537"/>
                        <a:pt x="4369" y="5757"/>
                      </a:cubicBezTo>
                      <a:cubicBezTo>
                        <a:pt x="4220" y="5469"/>
                        <a:pt x="3921" y="5293"/>
                        <a:pt x="3600" y="5293"/>
                      </a:cubicBezTo>
                      <a:cubicBezTo>
                        <a:pt x="3569" y="5293"/>
                        <a:pt x="3538" y="5294"/>
                        <a:pt x="3507" y="5298"/>
                      </a:cubicBezTo>
                      <a:cubicBezTo>
                        <a:pt x="3142" y="5365"/>
                        <a:pt x="2836" y="5604"/>
                        <a:pt x="2673" y="5930"/>
                      </a:cubicBezTo>
                      <a:cubicBezTo>
                        <a:pt x="2467" y="5660"/>
                        <a:pt x="2145" y="5511"/>
                        <a:pt x="1816" y="5511"/>
                      </a:cubicBezTo>
                      <a:cubicBezTo>
                        <a:pt x="1702" y="5511"/>
                        <a:pt x="1587" y="5529"/>
                        <a:pt x="1476" y="5566"/>
                      </a:cubicBezTo>
                      <a:cubicBezTo>
                        <a:pt x="556" y="5863"/>
                        <a:pt x="556" y="7022"/>
                        <a:pt x="489" y="7798"/>
                      </a:cubicBezTo>
                      <a:cubicBezTo>
                        <a:pt x="307" y="9705"/>
                        <a:pt x="0" y="13546"/>
                        <a:pt x="2338" y="14351"/>
                      </a:cubicBezTo>
                      <a:cubicBezTo>
                        <a:pt x="2002" y="18011"/>
                        <a:pt x="2002" y="21718"/>
                        <a:pt x="1878" y="25397"/>
                      </a:cubicBezTo>
                      <a:cubicBezTo>
                        <a:pt x="1753" y="29143"/>
                        <a:pt x="1629" y="32898"/>
                        <a:pt x="1523" y="36654"/>
                      </a:cubicBezTo>
                      <a:cubicBezTo>
                        <a:pt x="1523" y="36798"/>
                        <a:pt x="1514" y="36941"/>
                        <a:pt x="1504" y="37095"/>
                      </a:cubicBezTo>
                      <a:lnTo>
                        <a:pt x="1955" y="37095"/>
                      </a:lnTo>
                      <a:cubicBezTo>
                        <a:pt x="1955" y="36941"/>
                        <a:pt x="1964" y="36798"/>
                        <a:pt x="1964" y="36654"/>
                      </a:cubicBezTo>
                      <a:cubicBezTo>
                        <a:pt x="2079" y="32965"/>
                        <a:pt x="2194" y="29277"/>
                        <a:pt x="2328" y="25589"/>
                      </a:cubicBezTo>
                      <a:cubicBezTo>
                        <a:pt x="2453" y="21843"/>
                        <a:pt x="2740" y="18078"/>
                        <a:pt x="2683" y="14332"/>
                      </a:cubicBezTo>
                      <a:cubicBezTo>
                        <a:pt x="2654" y="14217"/>
                        <a:pt x="2587" y="14121"/>
                        <a:pt x="2510" y="14035"/>
                      </a:cubicBezTo>
                      <a:cubicBezTo>
                        <a:pt x="872" y="13498"/>
                        <a:pt x="834" y="11371"/>
                        <a:pt x="776" y="9934"/>
                      </a:cubicBezTo>
                      <a:cubicBezTo>
                        <a:pt x="757" y="9350"/>
                        <a:pt x="767" y="8766"/>
                        <a:pt x="805" y="8181"/>
                      </a:cubicBezTo>
                      <a:cubicBezTo>
                        <a:pt x="824" y="7856"/>
                        <a:pt x="853" y="7539"/>
                        <a:pt x="901" y="7214"/>
                      </a:cubicBezTo>
                      <a:lnTo>
                        <a:pt x="1006" y="6533"/>
                      </a:lnTo>
                      <a:cubicBezTo>
                        <a:pt x="1459" y="6209"/>
                        <a:pt x="1827" y="6048"/>
                        <a:pt x="2110" y="6048"/>
                      </a:cubicBezTo>
                      <a:cubicBezTo>
                        <a:pt x="2312" y="6048"/>
                        <a:pt x="2471" y="6130"/>
                        <a:pt x="2587" y="6294"/>
                      </a:cubicBezTo>
                      <a:cubicBezTo>
                        <a:pt x="2587" y="6342"/>
                        <a:pt x="2596" y="6390"/>
                        <a:pt x="2606" y="6438"/>
                      </a:cubicBezTo>
                      <a:cubicBezTo>
                        <a:pt x="2625" y="6495"/>
                        <a:pt x="2673" y="6543"/>
                        <a:pt x="2731" y="6562"/>
                      </a:cubicBezTo>
                      <a:cubicBezTo>
                        <a:pt x="2750" y="6578"/>
                        <a:pt x="2773" y="6585"/>
                        <a:pt x="2798" y="6585"/>
                      </a:cubicBezTo>
                      <a:cubicBezTo>
                        <a:pt x="2834" y="6585"/>
                        <a:pt x="2870" y="6568"/>
                        <a:pt x="2893" y="6533"/>
                      </a:cubicBezTo>
                      <a:cubicBezTo>
                        <a:pt x="2913" y="6524"/>
                        <a:pt x="2922" y="6505"/>
                        <a:pt x="2932" y="6476"/>
                      </a:cubicBezTo>
                      <a:cubicBezTo>
                        <a:pt x="3066" y="6217"/>
                        <a:pt x="3085" y="5911"/>
                        <a:pt x="3382" y="5757"/>
                      </a:cubicBezTo>
                      <a:cubicBezTo>
                        <a:pt x="3461" y="5719"/>
                        <a:pt x="3545" y="5701"/>
                        <a:pt x="3627" y="5701"/>
                      </a:cubicBezTo>
                      <a:cubicBezTo>
                        <a:pt x="3873" y="5701"/>
                        <a:pt x="4108" y="5861"/>
                        <a:pt x="4187" y="6112"/>
                      </a:cubicBezTo>
                      <a:lnTo>
                        <a:pt x="4187" y="6141"/>
                      </a:lnTo>
                      <a:cubicBezTo>
                        <a:pt x="4155" y="6266"/>
                        <a:pt x="4260" y="6359"/>
                        <a:pt x="4366" y="6359"/>
                      </a:cubicBezTo>
                      <a:cubicBezTo>
                        <a:pt x="4421" y="6359"/>
                        <a:pt x="4476" y="6334"/>
                        <a:pt x="4512" y="6275"/>
                      </a:cubicBezTo>
                      <a:cubicBezTo>
                        <a:pt x="4683" y="6015"/>
                        <a:pt x="4870" y="5763"/>
                        <a:pt x="5207" y="5763"/>
                      </a:cubicBezTo>
                      <a:cubicBezTo>
                        <a:pt x="5230" y="5763"/>
                        <a:pt x="5254" y="5765"/>
                        <a:pt x="5279" y="5767"/>
                      </a:cubicBezTo>
                      <a:cubicBezTo>
                        <a:pt x="5624" y="5805"/>
                        <a:pt x="5739" y="6083"/>
                        <a:pt x="5921" y="6323"/>
                      </a:cubicBezTo>
                      <a:cubicBezTo>
                        <a:pt x="5940" y="6418"/>
                        <a:pt x="5950" y="6514"/>
                        <a:pt x="5959" y="6600"/>
                      </a:cubicBezTo>
                      <a:cubicBezTo>
                        <a:pt x="5973" y="6639"/>
                        <a:pt x="6007" y="6658"/>
                        <a:pt x="6039" y="6658"/>
                      </a:cubicBezTo>
                      <a:cubicBezTo>
                        <a:pt x="6072" y="6658"/>
                        <a:pt x="6103" y="6639"/>
                        <a:pt x="6112" y="6600"/>
                      </a:cubicBezTo>
                      <a:cubicBezTo>
                        <a:pt x="6266" y="5671"/>
                        <a:pt x="6218" y="4704"/>
                        <a:pt x="6275" y="3755"/>
                      </a:cubicBezTo>
                      <a:cubicBezTo>
                        <a:pt x="6352" y="2682"/>
                        <a:pt x="6160" y="594"/>
                        <a:pt x="7530" y="345"/>
                      </a:cubicBezTo>
                      <a:cubicBezTo>
                        <a:pt x="7731" y="517"/>
                        <a:pt x="7875" y="747"/>
                        <a:pt x="7942" y="996"/>
                      </a:cubicBezTo>
                      <a:cubicBezTo>
                        <a:pt x="8009" y="1303"/>
                        <a:pt x="8038" y="1609"/>
                        <a:pt x="8028" y="1925"/>
                      </a:cubicBezTo>
                      <a:cubicBezTo>
                        <a:pt x="8038" y="2510"/>
                        <a:pt x="8048" y="3094"/>
                        <a:pt x="8048" y="3679"/>
                      </a:cubicBezTo>
                      <a:cubicBezTo>
                        <a:pt x="8048" y="4847"/>
                        <a:pt x="8000" y="6007"/>
                        <a:pt x="7971" y="7175"/>
                      </a:cubicBezTo>
                      <a:cubicBezTo>
                        <a:pt x="7971" y="7270"/>
                        <a:pt x="8036" y="7315"/>
                        <a:pt x="8105" y="7315"/>
                      </a:cubicBezTo>
                      <a:cubicBezTo>
                        <a:pt x="8175" y="7315"/>
                        <a:pt x="8249" y="7267"/>
                        <a:pt x="8258" y="7175"/>
                      </a:cubicBezTo>
                      <a:cubicBezTo>
                        <a:pt x="8287" y="6869"/>
                        <a:pt x="8325" y="6543"/>
                        <a:pt x="8354" y="6217"/>
                      </a:cubicBezTo>
                      <a:cubicBezTo>
                        <a:pt x="9705" y="7262"/>
                        <a:pt x="9303" y="8871"/>
                        <a:pt x="8871" y="10346"/>
                      </a:cubicBezTo>
                      <a:cubicBezTo>
                        <a:pt x="8507" y="11601"/>
                        <a:pt x="8009" y="12789"/>
                        <a:pt x="6936" y="13594"/>
                      </a:cubicBezTo>
                      <a:cubicBezTo>
                        <a:pt x="6850" y="13652"/>
                        <a:pt x="6831" y="13767"/>
                        <a:pt x="6869" y="13862"/>
                      </a:cubicBezTo>
                      <a:cubicBezTo>
                        <a:pt x="6371" y="17618"/>
                        <a:pt x="6419" y="21507"/>
                        <a:pt x="6256" y="25292"/>
                      </a:cubicBezTo>
                      <a:cubicBezTo>
                        <a:pt x="6093" y="28980"/>
                        <a:pt x="5969" y="32669"/>
                        <a:pt x="5873" y="36357"/>
                      </a:cubicBezTo>
                      <a:lnTo>
                        <a:pt x="5854" y="37104"/>
                      </a:lnTo>
                      <a:lnTo>
                        <a:pt x="6227" y="37104"/>
                      </a:lnTo>
                      <a:lnTo>
                        <a:pt x="6247" y="36357"/>
                      </a:lnTo>
                      <a:cubicBezTo>
                        <a:pt x="6352" y="32669"/>
                        <a:pt x="6476" y="28980"/>
                        <a:pt x="6630" y="25292"/>
                      </a:cubicBezTo>
                      <a:cubicBezTo>
                        <a:pt x="6793" y="21507"/>
                        <a:pt x="7243" y="17685"/>
                        <a:pt x="7205" y="13901"/>
                      </a:cubicBezTo>
                      <a:cubicBezTo>
                        <a:pt x="8546" y="12904"/>
                        <a:pt x="9063" y="11285"/>
                        <a:pt x="9465" y="9724"/>
                      </a:cubicBezTo>
                      <a:cubicBezTo>
                        <a:pt x="9772" y="8507"/>
                        <a:pt x="9983" y="6332"/>
                        <a:pt x="8383" y="5930"/>
                      </a:cubicBezTo>
                      <a:cubicBezTo>
                        <a:pt x="8527" y="4368"/>
                        <a:pt x="8603" y="2692"/>
                        <a:pt x="8345" y="1207"/>
                      </a:cubicBezTo>
                      <a:cubicBezTo>
                        <a:pt x="8279" y="861"/>
                        <a:pt x="7930" y="0"/>
                        <a:pt x="748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grpSp>
      <p:grpSp>
        <p:nvGrpSpPr>
          <p:cNvPr id="627" name="Google Shape;627;p29"/>
          <p:cNvGrpSpPr/>
          <p:nvPr/>
        </p:nvGrpSpPr>
        <p:grpSpPr>
          <a:xfrm>
            <a:off x="9737327" y="1869521"/>
            <a:ext cx="1285940" cy="1364785"/>
            <a:chOff x="2537100" y="4491050"/>
            <a:chExt cx="394025" cy="418150"/>
          </a:xfrm>
        </p:grpSpPr>
        <p:sp>
          <p:nvSpPr>
            <p:cNvPr id="628" name="Google Shape;628;p29"/>
            <p:cNvSpPr/>
            <p:nvPr/>
          </p:nvSpPr>
          <p:spPr>
            <a:xfrm>
              <a:off x="2537100" y="4702050"/>
              <a:ext cx="394025" cy="207150"/>
            </a:xfrm>
            <a:custGeom>
              <a:avLst/>
              <a:gdLst/>
              <a:ahLst/>
              <a:cxnLst/>
              <a:rect l="l" t="t" r="r" b="b"/>
              <a:pathLst>
                <a:path w="15761" h="8286" extrusionOk="0">
                  <a:moveTo>
                    <a:pt x="6842" y="426"/>
                  </a:moveTo>
                  <a:cubicBezTo>
                    <a:pt x="8467" y="426"/>
                    <a:pt x="9996" y="1531"/>
                    <a:pt x="10750" y="2951"/>
                  </a:cubicBezTo>
                  <a:cubicBezTo>
                    <a:pt x="10795" y="3021"/>
                    <a:pt x="10864" y="3057"/>
                    <a:pt x="10936" y="3057"/>
                  </a:cubicBezTo>
                  <a:cubicBezTo>
                    <a:pt x="10973" y="3057"/>
                    <a:pt x="11011" y="3048"/>
                    <a:pt x="11047" y="3028"/>
                  </a:cubicBezTo>
                  <a:cubicBezTo>
                    <a:pt x="11445" y="2843"/>
                    <a:pt x="11883" y="2754"/>
                    <a:pt x="12319" y="2754"/>
                  </a:cubicBezTo>
                  <a:cubicBezTo>
                    <a:pt x="13731" y="2754"/>
                    <a:pt x="15116" y="3686"/>
                    <a:pt x="15013" y="5289"/>
                  </a:cubicBezTo>
                  <a:cubicBezTo>
                    <a:pt x="14966" y="6161"/>
                    <a:pt x="14439" y="7061"/>
                    <a:pt x="13576" y="7368"/>
                  </a:cubicBezTo>
                  <a:cubicBezTo>
                    <a:pt x="13193" y="7496"/>
                    <a:pt x="12769" y="7534"/>
                    <a:pt x="12335" y="7534"/>
                  </a:cubicBezTo>
                  <a:cubicBezTo>
                    <a:pt x="11695" y="7534"/>
                    <a:pt x="11032" y="7450"/>
                    <a:pt x="10444" y="7445"/>
                  </a:cubicBezTo>
                  <a:cubicBezTo>
                    <a:pt x="10405" y="7444"/>
                    <a:pt x="10366" y="7444"/>
                    <a:pt x="10327" y="7444"/>
                  </a:cubicBezTo>
                  <a:cubicBezTo>
                    <a:pt x="8298" y="7444"/>
                    <a:pt x="6305" y="7686"/>
                    <a:pt x="4284" y="7799"/>
                  </a:cubicBezTo>
                  <a:cubicBezTo>
                    <a:pt x="3893" y="7817"/>
                    <a:pt x="3396" y="7864"/>
                    <a:pt x="2891" y="7864"/>
                  </a:cubicBezTo>
                  <a:cubicBezTo>
                    <a:pt x="2081" y="7864"/>
                    <a:pt x="1252" y="7744"/>
                    <a:pt x="816" y="7196"/>
                  </a:cubicBezTo>
                  <a:cubicBezTo>
                    <a:pt x="1" y="6170"/>
                    <a:pt x="898" y="5105"/>
                    <a:pt x="1914" y="5105"/>
                  </a:cubicBezTo>
                  <a:cubicBezTo>
                    <a:pt x="2237" y="5105"/>
                    <a:pt x="2571" y="5212"/>
                    <a:pt x="2866" y="5461"/>
                  </a:cubicBezTo>
                  <a:cubicBezTo>
                    <a:pt x="2840" y="5533"/>
                    <a:pt x="2902" y="5591"/>
                    <a:pt x="2963" y="5591"/>
                  </a:cubicBezTo>
                  <a:cubicBezTo>
                    <a:pt x="2991" y="5591"/>
                    <a:pt x="3020" y="5578"/>
                    <a:pt x="3038" y="5548"/>
                  </a:cubicBezTo>
                  <a:cubicBezTo>
                    <a:pt x="3105" y="5452"/>
                    <a:pt x="3201" y="5385"/>
                    <a:pt x="3297" y="5327"/>
                  </a:cubicBezTo>
                  <a:cubicBezTo>
                    <a:pt x="3402" y="5289"/>
                    <a:pt x="3508" y="5260"/>
                    <a:pt x="3613" y="5241"/>
                  </a:cubicBezTo>
                  <a:cubicBezTo>
                    <a:pt x="3747" y="5193"/>
                    <a:pt x="3728" y="4992"/>
                    <a:pt x="3584" y="4992"/>
                  </a:cubicBezTo>
                  <a:lnTo>
                    <a:pt x="3517" y="4992"/>
                  </a:lnTo>
                  <a:cubicBezTo>
                    <a:pt x="2885" y="3201"/>
                    <a:pt x="4006" y="1122"/>
                    <a:pt x="5826" y="576"/>
                  </a:cubicBezTo>
                  <a:cubicBezTo>
                    <a:pt x="6165" y="474"/>
                    <a:pt x="6506" y="426"/>
                    <a:pt x="6842" y="426"/>
                  </a:cubicBezTo>
                  <a:close/>
                  <a:moveTo>
                    <a:pt x="6837" y="1"/>
                  </a:moveTo>
                  <a:cubicBezTo>
                    <a:pt x="6388" y="1"/>
                    <a:pt x="5935" y="76"/>
                    <a:pt x="5491" y="240"/>
                  </a:cubicBezTo>
                  <a:lnTo>
                    <a:pt x="5443" y="259"/>
                  </a:lnTo>
                  <a:lnTo>
                    <a:pt x="5184" y="365"/>
                  </a:lnTo>
                  <a:cubicBezTo>
                    <a:pt x="3450" y="1189"/>
                    <a:pt x="2444" y="3306"/>
                    <a:pt x="3115" y="5136"/>
                  </a:cubicBezTo>
                  <a:cubicBezTo>
                    <a:pt x="3124" y="5145"/>
                    <a:pt x="3124" y="5155"/>
                    <a:pt x="3124" y="5155"/>
                  </a:cubicBezTo>
                  <a:cubicBezTo>
                    <a:pt x="3096" y="5184"/>
                    <a:pt x="3057" y="5212"/>
                    <a:pt x="3029" y="5241"/>
                  </a:cubicBezTo>
                  <a:cubicBezTo>
                    <a:pt x="2679" y="4882"/>
                    <a:pt x="2235" y="4719"/>
                    <a:pt x="1800" y="4719"/>
                  </a:cubicBezTo>
                  <a:cubicBezTo>
                    <a:pt x="922" y="4719"/>
                    <a:pt x="81" y="5382"/>
                    <a:pt x="126" y="6439"/>
                  </a:cubicBezTo>
                  <a:cubicBezTo>
                    <a:pt x="190" y="7979"/>
                    <a:pt x="1677" y="8285"/>
                    <a:pt x="3103" y="8285"/>
                  </a:cubicBezTo>
                  <a:cubicBezTo>
                    <a:pt x="3807" y="8285"/>
                    <a:pt x="4496" y="8211"/>
                    <a:pt x="4993" y="8173"/>
                  </a:cubicBezTo>
                  <a:cubicBezTo>
                    <a:pt x="6458" y="8067"/>
                    <a:pt x="7914" y="7924"/>
                    <a:pt x="9390" y="7885"/>
                  </a:cubicBezTo>
                  <a:cubicBezTo>
                    <a:pt x="9455" y="7884"/>
                    <a:pt x="9521" y="7883"/>
                    <a:pt x="9587" y="7883"/>
                  </a:cubicBezTo>
                  <a:cubicBezTo>
                    <a:pt x="10385" y="7883"/>
                    <a:pt x="11238" y="7981"/>
                    <a:pt x="12064" y="7981"/>
                  </a:cubicBezTo>
                  <a:cubicBezTo>
                    <a:pt x="12524" y="7981"/>
                    <a:pt x="12975" y="7951"/>
                    <a:pt x="13404" y="7857"/>
                  </a:cubicBezTo>
                  <a:cubicBezTo>
                    <a:pt x="14908" y="7521"/>
                    <a:pt x="15761" y="5835"/>
                    <a:pt x="15358" y="4389"/>
                  </a:cubicBezTo>
                  <a:cubicBezTo>
                    <a:pt x="14981" y="3016"/>
                    <a:pt x="13681" y="2330"/>
                    <a:pt x="12369" y="2330"/>
                  </a:cubicBezTo>
                  <a:cubicBezTo>
                    <a:pt x="11914" y="2330"/>
                    <a:pt x="11457" y="2412"/>
                    <a:pt x="11038" y="2578"/>
                  </a:cubicBezTo>
                  <a:cubicBezTo>
                    <a:pt x="10990" y="2492"/>
                    <a:pt x="10942" y="2415"/>
                    <a:pt x="10884" y="2338"/>
                  </a:cubicBezTo>
                  <a:cubicBezTo>
                    <a:pt x="10904" y="2223"/>
                    <a:pt x="10904" y="2108"/>
                    <a:pt x="10913" y="2003"/>
                  </a:cubicBezTo>
                  <a:lnTo>
                    <a:pt x="10635" y="1974"/>
                  </a:lnTo>
                  <a:cubicBezTo>
                    <a:pt x="9726" y="808"/>
                    <a:pt x="8305" y="1"/>
                    <a:pt x="6837"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29" name="Google Shape;629;p29"/>
            <p:cNvSpPr/>
            <p:nvPr/>
          </p:nvSpPr>
          <p:spPr>
            <a:xfrm>
              <a:off x="2537125" y="4712575"/>
              <a:ext cx="377875" cy="186025"/>
            </a:xfrm>
            <a:custGeom>
              <a:avLst/>
              <a:gdLst/>
              <a:ahLst/>
              <a:cxnLst/>
              <a:rect l="l" t="t" r="r" b="b"/>
              <a:pathLst>
                <a:path w="15115" h="7441" extrusionOk="0">
                  <a:moveTo>
                    <a:pt x="6854" y="1"/>
                  </a:moveTo>
                  <a:cubicBezTo>
                    <a:pt x="6513" y="1"/>
                    <a:pt x="6168" y="50"/>
                    <a:pt x="5825" y="155"/>
                  </a:cubicBezTo>
                  <a:cubicBezTo>
                    <a:pt x="4014" y="701"/>
                    <a:pt x="2893" y="2770"/>
                    <a:pt x="3526" y="4561"/>
                  </a:cubicBezTo>
                  <a:lnTo>
                    <a:pt x="3583" y="4561"/>
                  </a:lnTo>
                  <a:cubicBezTo>
                    <a:pt x="3727" y="4571"/>
                    <a:pt x="3756" y="4772"/>
                    <a:pt x="3622" y="4820"/>
                  </a:cubicBezTo>
                  <a:cubicBezTo>
                    <a:pt x="3507" y="4830"/>
                    <a:pt x="3401" y="4868"/>
                    <a:pt x="3305" y="4906"/>
                  </a:cubicBezTo>
                  <a:cubicBezTo>
                    <a:pt x="3200" y="4954"/>
                    <a:pt x="3114" y="5031"/>
                    <a:pt x="3047" y="5127"/>
                  </a:cubicBezTo>
                  <a:cubicBezTo>
                    <a:pt x="3026" y="5154"/>
                    <a:pt x="2997" y="5166"/>
                    <a:pt x="2968" y="5166"/>
                  </a:cubicBezTo>
                  <a:cubicBezTo>
                    <a:pt x="2907" y="5166"/>
                    <a:pt x="2848" y="5110"/>
                    <a:pt x="2874" y="5031"/>
                  </a:cubicBezTo>
                  <a:cubicBezTo>
                    <a:pt x="2579" y="4786"/>
                    <a:pt x="2245" y="4680"/>
                    <a:pt x="1924" y="4680"/>
                  </a:cubicBezTo>
                  <a:cubicBezTo>
                    <a:pt x="901" y="4680"/>
                    <a:pt x="0" y="5747"/>
                    <a:pt x="824" y="6775"/>
                  </a:cubicBezTo>
                  <a:cubicBezTo>
                    <a:pt x="1251" y="7318"/>
                    <a:pt x="2067" y="7441"/>
                    <a:pt x="2871" y="7441"/>
                  </a:cubicBezTo>
                  <a:cubicBezTo>
                    <a:pt x="3384" y="7441"/>
                    <a:pt x="3893" y="7391"/>
                    <a:pt x="4292" y="7369"/>
                  </a:cubicBezTo>
                  <a:cubicBezTo>
                    <a:pt x="6304" y="7265"/>
                    <a:pt x="8306" y="7023"/>
                    <a:pt x="10327" y="7023"/>
                  </a:cubicBezTo>
                  <a:cubicBezTo>
                    <a:pt x="10365" y="7023"/>
                    <a:pt x="10404" y="7023"/>
                    <a:pt x="10443" y="7024"/>
                  </a:cubicBezTo>
                  <a:cubicBezTo>
                    <a:pt x="11029" y="7029"/>
                    <a:pt x="11683" y="7111"/>
                    <a:pt x="12314" y="7111"/>
                  </a:cubicBezTo>
                  <a:cubicBezTo>
                    <a:pt x="12755" y="7111"/>
                    <a:pt x="13185" y="7071"/>
                    <a:pt x="13575" y="6937"/>
                  </a:cubicBezTo>
                  <a:cubicBezTo>
                    <a:pt x="14438" y="6640"/>
                    <a:pt x="14965" y="5740"/>
                    <a:pt x="15012" y="4868"/>
                  </a:cubicBezTo>
                  <a:cubicBezTo>
                    <a:pt x="15115" y="3265"/>
                    <a:pt x="13730" y="2333"/>
                    <a:pt x="12318" y="2333"/>
                  </a:cubicBezTo>
                  <a:cubicBezTo>
                    <a:pt x="11882" y="2333"/>
                    <a:pt x="11444" y="2422"/>
                    <a:pt x="11046" y="2607"/>
                  </a:cubicBezTo>
                  <a:cubicBezTo>
                    <a:pt x="11012" y="2626"/>
                    <a:pt x="10977" y="2634"/>
                    <a:pt x="10942" y="2634"/>
                  </a:cubicBezTo>
                  <a:cubicBezTo>
                    <a:pt x="10868" y="2634"/>
                    <a:pt x="10798" y="2596"/>
                    <a:pt x="10759" y="2530"/>
                  </a:cubicBezTo>
                  <a:cubicBezTo>
                    <a:pt x="10007" y="1105"/>
                    <a:pt x="8476" y="1"/>
                    <a:pt x="6854" y="1"/>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630" name="Google Shape;630;p29"/>
            <p:cNvSpPr/>
            <p:nvPr/>
          </p:nvSpPr>
          <p:spPr>
            <a:xfrm>
              <a:off x="2592925" y="4491050"/>
              <a:ext cx="285525" cy="261075"/>
            </a:xfrm>
            <a:custGeom>
              <a:avLst/>
              <a:gdLst/>
              <a:ahLst/>
              <a:cxnLst/>
              <a:rect l="l" t="t" r="r" b="b"/>
              <a:pathLst>
                <a:path w="11421" h="10443" extrusionOk="0">
                  <a:moveTo>
                    <a:pt x="5888" y="0"/>
                  </a:moveTo>
                  <a:cubicBezTo>
                    <a:pt x="5813" y="0"/>
                    <a:pt x="5740" y="38"/>
                    <a:pt x="5701" y="106"/>
                  </a:cubicBezTo>
                  <a:cubicBezTo>
                    <a:pt x="3947" y="2501"/>
                    <a:pt x="2079" y="4810"/>
                    <a:pt x="125" y="7032"/>
                  </a:cubicBezTo>
                  <a:cubicBezTo>
                    <a:pt x="0" y="7167"/>
                    <a:pt x="87" y="7387"/>
                    <a:pt x="269" y="7396"/>
                  </a:cubicBezTo>
                  <a:cubicBezTo>
                    <a:pt x="1093" y="7377"/>
                    <a:pt x="1916" y="7339"/>
                    <a:pt x="2740" y="7301"/>
                  </a:cubicBezTo>
                  <a:lnTo>
                    <a:pt x="2740" y="7301"/>
                  </a:lnTo>
                  <a:cubicBezTo>
                    <a:pt x="2673" y="7808"/>
                    <a:pt x="2760" y="8326"/>
                    <a:pt x="2961" y="8805"/>
                  </a:cubicBezTo>
                  <a:lnTo>
                    <a:pt x="3219" y="8699"/>
                  </a:lnTo>
                  <a:cubicBezTo>
                    <a:pt x="3162" y="8450"/>
                    <a:pt x="3124" y="8201"/>
                    <a:pt x="3104" y="7943"/>
                  </a:cubicBezTo>
                  <a:cubicBezTo>
                    <a:pt x="3085" y="7693"/>
                    <a:pt x="3124" y="7454"/>
                    <a:pt x="3133" y="7214"/>
                  </a:cubicBezTo>
                  <a:cubicBezTo>
                    <a:pt x="3143" y="7157"/>
                    <a:pt x="3104" y="7090"/>
                    <a:pt x="3047" y="7061"/>
                  </a:cubicBezTo>
                  <a:cubicBezTo>
                    <a:pt x="3028" y="6994"/>
                    <a:pt x="2961" y="6956"/>
                    <a:pt x="2894" y="6956"/>
                  </a:cubicBezTo>
                  <a:cubicBezTo>
                    <a:pt x="2534" y="6951"/>
                    <a:pt x="2175" y="6949"/>
                    <a:pt x="1816" y="6949"/>
                  </a:cubicBezTo>
                  <a:cubicBezTo>
                    <a:pt x="1457" y="6949"/>
                    <a:pt x="1097" y="6951"/>
                    <a:pt x="738" y="6956"/>
                  </a:cubicBezTo>
                  <a:cubicBezTo>
                    <a:pt x="2549" y="4896"/>
                    <a:pt x="4264" y="2760"/>
                    <a:pt x="5892" y="547"/>
                  </a:cubicBezTo>
                  <a:cubicBezTo>
                    <a:pt x="7626" y="2491"/>
                    <a:pt x="9236" y="4532"/>
                    <a:pt x="10740" y="6659"/>
                  </a:cubicBezTo>
                  <a:cubicBezTo>
                    <a:pt x="10041" y="6659"/>
                    <a:pt x="9351" y="6620"/>
                    <a:pt x="8651" y="6573"/>
                  </a:cubicBezTo>
                  <a:cubicBezTo>
                    <a:pt x="8646" y="6572"/>
                    <a:pt x="8642" y="6572"/>
                    <a:pt x="8637" y="6572"/>
                  </a:cubicBezTo>
                  <a:cubicBezTo>
                    <a:pt x="8476" y="6572"/>
                    <a:pt x="8432" y="6729"/>
                    <a:pt x="8479" y="6850"/>
                  </a:cubicBezTo>
                  <a:cubicBezTo>
                    <a:pt x="8460" y="6879"/>
                    <a:pt x="8450" y="6908"/>
                    <a:pt x="8441" y="6946"/>
                  </a:cubicBezTo>
                  <a:cubicBezTo>
                    <a:pt x="8402" y="8096"/>
                    <a:pt x="8374" y="9265"/>
                    <a:pt x="8402" y="10414"/>
                  </a:cubicBezTo>
                  <a:lnTo>
                    <a:pt x="8680" y="10443"/>
                  </a:lnTo>
                  <a:cubicBezTo>
                    <a:pt x="8776" y="9303"/>
                    <a:pt x="8824" y="8144"/>
                    <a:pt x="8843" y="7004"/>
                  </a:cubicBezTo>
                  <a:cubicBezTo>
                    <a:pt x="9414" y="7061"/>
                    <a:pt x="9984" y="7091"/>
                    <a:pt x="10559" y="7091"/>
                  </a:cubicBezTo>
                  <a:cubicBezTo>
                    <a:pt x="10756" y="7091"/>
                    <a:pt x="10954" y="7088"/>
                    <a:pt x="11152" y="7080"/>
                  </a:cubicBezTo>
                  <a:cubicBezTo>
                    <a:pt x="11315" y="7080"/>
                    <a:pt x="11420" y="6898"/>
                    <a:pt x="11334" y="6764"/>
                  </a:cubicBezTo>
                  <a:cubicBezTo>
                    <a:pt x="9715" y="4417"/>
                    <a:pt x="7942" y="2175"/>
                    <a:pt x="6036" y="58"/>
                  </a:cubicBezTo>
                  <a:cubicBezTo>
                    <a:pt x="5993" y="19"/>
                    <a:pt x="5940" y="0"/>
                    <a:pt x="588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
        <p:nvSpPr>
          <p:cNvPr id="631" name="Google Shape;631;p29"/>
          <p:cNvSpPr/>
          <p:nvPr/>
        </p:nvSpPr>
        <p:spPr>
          <a:xfrm>
            <a:off x="5551096" y="658823"/>
            <a:ext cx="1091183" cy="694272"/>
          </a:xfrm>
          <a:custGeom>
            <a:avLst/>
            <a:gdLst/>
            <a:ahLst/>
            <a:cxnLst/>
            <a:rect l="l" t="t" r="r" b="b"/>
            <a:pathLst>
              <a:path w="12846" h="8174" extrusionOk="0">
                <a:moveTo>
                  <a:pt x="12195" y="0"/>
                </a:moveTo>
                <a:cubicBezTo>
                  <a:pt x="12144" y="0"/>
                  <a:pt x="12091" y="16"/>
                  <a:pt x="12038" y="50"/>
                </a:cubicBezTo>
                <a:cubicBezTo>
                  <a:pt x="12029" y="60"/>
                  <a:pt x="12010" y="69"/>
                  <a:pt x="11990" y="79"/>
                </a:cubicBezTo>
                <a:cubicBezTo>
                  <a:pt x="11914" y="89"/>
                  <a:pt x="11847" y="127"/>
                  <a:pt x="11808" y="194"/>
                </a:cubicBezTo>
                <a:cubicBezTo>
                  <a:pt x="11339" y="462"/>
                  <a:pt x="10850" y="702"/>
                  <a:pt x="10352" y="912"/>
                </a:cubicBezTo>
                <a:cubicBezTo>
                  <a:pt x="10175" y="987"/>
                  <a:pt x="10252" y="1296"/>
                  <a:pt x="10441" y="1296"/>
                </a:cubicBezTo>
                <a:cubicBezTo>
                  <a:pt x="10446" y="1296"/>
                  <a:pt x="10452" y="1296"/>
                  <a:pt x="10458" y="1296"/>
                </a:cubicBezTo>
                <a:cubicBezTo>
                  <a:pt x="10755" y="1257"/>
                  <a:pt x="11052" y="1190"/>
                  <a:pt x="11339" y="1085"/>
                </a:cubicBezTo>
                <a:lnTo>
                  <a:pt x="11339" y="1085"/>
                </a:lnTo>
                <a:cubicBezTo>
                  <a:pt x="10237" y="3145"/>
                  <a:pt x="9001" y="5128"/>
                  <a:pt x="7631" y="7015"/>
                </a:cubicBezTo>
                <a:cubicBezTo>
                  <a:pt x="7018" y="6115"/>
                  <a:pt x="6443" y="5195"/>
                  <a:pt x="5888" y="4256"/>
                </a:cubicBezTo>
                <a:cubicBezTo>
                  <a:pt x="5837" y="4165"/>
                  <a:pt x="5722" y="4108"/>
                  <a:pt x="5612" y="4108"/>
                </a:cubicBezTo>
                <a:cubicBezTo>
                  <a:pt x="5535" y="4108"/>
                  <a:pt x="5460" y="4136"/>
                  <a:pt x="5409" y="4199"/>
                </a:cubicBezTo>
                <a:cubicBezTo>
                  <a:pt x="4623" y="5176"/>
                  <a:pt x="3895" y="6191"/>
                  <a:pt x="3224" y="7245"/>
                </a:cubicBezTo>
                <a:cubicBezTo>
                  <a:pt x="2841" y="6316"/>
                  <a:pt x="2458" y="5377"/>
                  <a:pt x="2056" y="4448"/>
                </a:cubicBezTo>
                <a:cubicBezTo>
                  <a:pt x="2016" y="4355"/>
                  <a:pt x="1934" y="4317"/>
                  <a:pt x="1847" y="4317"/>
                </a:cubicBezTo>
                <a:cubicBezTo>
                  <a:pt x="1744" y="4317"/>
                  <a:pt x="1634" y="4370"/>
                  <a:pt x="1577" y="4448"/>
                </a:cubicBezTo>
                <a:cubicBezTo>
                  <a:pt x="992" y="5319"/>
                  <a:pt x="475" y="6249"/>
                  <a:pt x="53" y="7207"/>
                </a:cubicBezTo>
                <a:cubicBezTo>
                  <a:pt x="0" y="7326"/>
                  <a:pt x="98" y="7436"/>
                  <a:pt x="195" y="7436"/>
                </a:cubicBezTo>
                <a:cubicBezTo>
                  <a:pt x="239" y="7436"/>
                  <a:pt x="282" y="7413"/>
                  <a:pt x="312" y="7360"/>
                </a:cubicBezTo>
                <a:cubicBezTo>
                  <a:pt x="743" y="6594"/>
                  <a:pt x="1222" y="5856"/>
                  <a:pt x="1749" y="5147"/>
                </a:cubicBezTo>
                <a:cubicBezTo>
                  <a:pt x="2123" y="6086"/>
                  <a:pt x="2506" y="7025"/>
                  <a:pt x="2880" y="7964"/>
                </a:cubicBezTo>
                <a:cubicBezTo>
                  <a:pt x="2934" y="8095"/>
                  <a:pt x="3058" y="8173"/>
                  <a:pt x="3181" y="8173"/>
                </a:cubicBezTo>
                <a:cubicBezTo>
                  <a:pt x="3273" y="8173"/>
                  <a:pt x="3364" y="8129"/>
                  <a:pt x="3426" y="8031"/>
                </a:cubicBezTo>
                <a:cubicBezTo>
                  <a:pt x="4087" y="6958"/>
                  <a:pt x="4815" y="5933"/>
                  <a:pt x="5591" y="4936"/>
                </a:cubicBezTo>
                <a:cubicBezTo>
                  <a:pt x="6156" y="5875"/>
                  <a:pt x="6740" y="6795"/>
                  <a:pt x="7363" y="7705"/>
                </a:cubicBezTo>
                <a:cubicBezTo>
                  <a:pt x="7425" y="7801"/>
                  <a:pt x="7528" y="7849"/>
                  <a:pt x="7631" y="7849"/>
                </a:cubicBezTo>
                <a:cubicBezTo>
                  <a:pt x="7734" y="7849"/>
                  <a:pt x="7837" y="7801"/>
                  <a:pt x="7900" y="7705"/>
                </a:cubicBezTo>
                <a:cubicBezTo>
                  <a:pt x="9423" y="5636"/>
                  <a:pt x="10793" y="3461"/>
                  <a:pt x="11990" y="1190"/>
                </a:cubicBezTo>
                <a:cubicBezTo>
                  <a:pt x="12038" y="1535"/>
                  <a:pt x="12105" y="1870"/>
                  <a:pt x="12182" y="2206"/>
                </a:cubicBezTo>
                <a:cubicBezTo>
                  <a:pt x="12224" y="2370"/>
                  <a:pt x="12342" y="2440"/>
                  <a:pt x="12464" y="2440"/>
                </a:cubicBezTo>
                <a:cubicBezTo>
                  <a:pt x="12649" y="2440"/>
                  <a:pt x="12845" y="2279"/>
                  <a:pt x="12805" y="2043"/>
                </a:cubicBezTo>
                <a:cubicBezTo>
                  <a:pt x="12709" y="1468"/>
                  <a:pt x="12584" y="893"/>
                  <a:pt x="12508" y="318"/>
                </a:cubicBezTo>
                <a:cubicBezTo>
                  <a:pt x="12486" y="151"/>
                  <a:pt x="12354" y="0"/>
                  <a:pt x="1219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32" name="Google Shape;632;p29"/>
          <p:cNvSpPr/>
          <p:nvPr/>
        </p:nvSpPr>
        <p:spPr>
          <a:xfrm>
            <a:off x="1735127" y="1715234"/>
            <a:ext cx="338600" cy="426900"/>
          </a:xfrm>
          <a:custGeom>
            <a:avLst/>
            <a:gdLst/>
            <a:ahLst/>
            <a:cxnLst/>
            <a:rect l="l" t="t" r="r" b="b"/>
            <a:pathLst>
              <a:path w="10158" h="12807" extrusionOk="0">
                <a:moveTo>
                  <a:pt x="6327" y="8203"/>
                </a:moveTo>
                <a:cubicBezTo>
                  <a:pt x="6500" y="8203"/>
                  <a:pt x="6676" y="8219"/>
                  <a:pt x="6855" y="8251"/>
                </a:cubicBezTo>
                <a:cubicBezTo>
                  <a:pt x="8305" y="9563"/>
                  <a:pt x="8357" y="10615"/>
                  <a:pt x="7011" y="11392"/>
                </a:cubicBezTo>
                <a:cubicBezTo>
                  <a:pt x="6738" y="11580"/>
                  <a:pt x="6447" y="11659"/>
                  <a:pt x="6158" y="11659"/>
                </a:cubicBezTo>
                <a:cubicBezTo>
                  <a:pt x="5679" y="11659"/>
                  <a:pt x="5209" y="11442"/>
                  <a:pt x="4853" y="11151"/>
                </a:cubicBezTo>
                <a:cubicBezTo>
                  <a:pt x="4284" y="10667"/>
                  <a:pt x="4076" y="9856"/>
                  <a:pt x="3990" y="9114"/>
                </a:cubicBezTo>
                <a:cubicBezTo>
                  <a:pt x="4692" y="8569"/>
                  <a:pt x="5478" y="8203"/>
                  <a:pt x="6327" y="8203"/>
                </a:cubicBezTo>
                <a:close/>
                <a:moveTo>
                  <a:pt x="8752" y="0"/>
                </a:moveTo>
                <a:cubicBezTo>
                  <a:pt x="6136" y="0"/>
                  <a:pt x="4395" y="2240"/>
                  <a:pt x="3438" y="4609"/>
                </a:cubicBezTo>
                <a:cubicBezTo>
                  <a:pt x="2920" y="5886"/>
                  <a:pt x="2661" y="7267"/>
                  <a:pt x="2678" y="8648"/>
                </a:cubicBezTo>
                <a:cubicBezTo>
                  <a:pt x="1522" y="9666"/>
                  <a:pt x="590" y="10840"/>
                  <a:pt x="193" y="11634"/>
                </a:cubicBezTo>
                <a:cubicBezTo>
                  <a:pt x="0" y="12032"/>
                  <a:pt x="334" y="12488"/>
                  <a:pt x="695" y="12488"/>
                </a:cubicBezTo>
                <a:cubicBezTo>
                  <a:pt x="819" y="12488"/>
                  <a:pt x="946" y="12435"/>
                  <a:pt x="1056" y="12307"/>
                </a:cubicBezTo>
                <a:cubicBezTo>
                  <a:pt x="1574" y="11651"/>
                  <a:pt x="2195" y="10840"/>
                  <a:pt x="2886" y="10115"/>
                </a:cubicBezTo>
                <a:cubicBezTo>
                  <a:pt x="3127" y="11012"/>
                  <a:pt x="3576" y="11789"/>
                  <a:pt x="4353" y="12290"/>
                </a:cubicBezTo>
                <a:cubicBezTo>
                  <a:pt x="4901" y="12648"/>
                  <a:pt x="5487" y="12806"/>
                  <a:pt x="6055" y="12806"/>
                </a:cubicBezTo>
                <a:cubicBezTo>
                  <a:pt x="8225" y="12806"/>
                  <a:pt x="10157" y="10507"/>
                  <a:pt x="8926" y="8251"/>
                </a:cubicBezTo>
                <a:cubicBezTo>
                  <a:pt x="8336" y="7167"/>
                  <a:pt x="7521" y="6740"/>
                  <a:pt x="6621" y="6740"/>
                </a:cubicBezTo>
                <a:cubicBezTo>
                  <a:pt x="5758" y="6740"/>
                  <a:pt x="4817" y="7133"/>
                  <a:pt x="3921" y="7716"/>
                </a:cubicBezTo>
                <a:cubicBezTo>
                  <a:pt x="4076" y="4523"/>
                  <a:pt x="6079" y="760"/>
                  <a:pt x="9496" y="708"/>
                </a:cubicBezTo>
                <a:cubicBezTo>
                  <a:pt x="9841" y="691"/>
                  <a:pt x="9927" y="139"/>
                  <a:pt x="9565" y="70"/>
                </a:cubicBezTo>
                <a:cubicBezTo>
                  <a:pt x="9285" y="23"/>
                  <a:pt x="9014" y="0"/>
                  <a:pt x="8752" y="0"/>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grpSp>
        <p:nvGrpSpPr>
          <p:cNvPr id="19" name="Google Shape;796;p33">
            <a:extLst>
              <a:ext uri="{FF2B5EF4-FFF2-40B4-BE49-F238E27FC236}">
                <a16:creationId xmlns:a16="http://schemas.microsoft.com/office/drawing/2014/main" id="{D60D0999-4C76-41A4-8296-77842928A721}"/>
              </a:ext>
            </a:extLst>
          </p:cNvPr>
          <p:cNvGrpSpPr/>
          <p:nvPr/>
        </p:nvGrpSpPr>
        <p:grpSpPr>
          <a:xfrm>
            <a:off x="2113562" y="1670275"/>
            <a:ext cx="564001" cy="657484"/>
            <a:chOff x="4478800" y="4423725"/>
            <a:chExt cx="375300" cy="463975"/>
          </a:xfrm>
        </p:grpSpPr>
        <p:sp>
          <p:nvSpPr>
            <p:cNvPr id="20" name="Google Shape;797;p33">
              <a:extLst>
                <a:ext uri="{FF2B5EF4-FFF2-40B4-BE49-F238E27FC236}">
                  <a16:creationId xmlns:a16="http://schemas.microsoft.com/office/drawing/2014/main" id="{CC9426B9-3F8E-4DC6-9D09-3327766B7373}"/>
                </a:ext>
              </a:extLst>
            </p:cNvPr>
            <p:cNvSpPr/>
            <p:nvPr/>
          </p:nvSpPr>
          <p:spPr>
            <a:xfrm>
              <a:off x="4813275" y="4548400"/>
              <a:ext cx="40825" cy="15325"/>
            </a:xfrm>
            <a:custGeom>
              <a:avLst/>
              <a:gdLst/>
              <a:ahLst/>
              <a:cxnLst/>
              <a:rect l="l" t="t" r="r" b="b"/>
              <a:pathLst>
                <a:path w="1633" h="613" extrusionOk="0">
                  <a:moveTo>
                    <a:pt x="1412" y="0"/>
                  </a:moveTo>
                  <a:cubicBezTo>
                    <a:pt x="1380" y="0"/>
                    <a:pt x="1348" y="10"/>
                    <a:pt x="1318" y="34"/>
                  </a:cubicBezTo>
                  <a:cubicBezTo>
                    <a:pt x="1053" y="253"/>
                    <a:pt x="718" y="369"/>
                    <a:pt x="381" y="369"/>
                  </a:cubicBezTo>
                  <a:cubicBezTo>
                    <a:pt x="303" y="369"/>
                    <a:pt x="226" y="363"/>
                    <a:pt x="149" y="351"/>
                  </a:cubicBezTo>
                  <a:cubicBezTo>
                    <a:pt x="143" y="350"/>
                    <a:pt x="138" y="349"/>
                    <a:pt x="133" y="349"/>
                  </a:cubicBezTo>
                  <a:cubicBezTo>
                    <a:pt x="22" y="349"/>
                    <a:pt x="1" y="543"/>
                    <a:pt x="120" y="571"/>
                  </a:cubicBezTo>
                  <a:cubicBezTo>
                    <a:pt x="240" y="599"/>
                    <a:pt x="361" y="613"/>
                    <a:pt x="483" y="613"/>
                  </a:cubicBezTo>
                  <a:cubicBezTo>
                    <a:pt x="858" y="613"/>
                    <a:pt x="1229" y="482"/>
                    <a:pt x="1519" y="236"/>
                  </a:cubicBezTo>
                  <a:cubicBezTo>
                    <a:pt x="1632" y="145"/>
                    <a:pt x="1530" y="0"/>
                    <a:pt x="141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1" name="Google Shape;798;p33">
              <a:extLst>
                <a:ext uri="{FF2B5EF4-FFF2-40B4-BE49-F238E27FC236}">
                  <a16:creationId xmlns:a16="http://schemas.microsoft.com/office/drawing/2014/main" id="{C5057C75-B8CB-4F98-9C48-10C52A0147AB}"/>
                </a:ext>
              </a:extLst>
            </p:cNvPr>
            <p:cNvSpPr/>
            <p:nvPr/>
          </p:nvSpPr>
          <p:spPr>
            <a:xfrm>
              <a:off x="4804525" y="4619675"/>
              <a:ext cx="37975" cy="10350"/>
            </a:xfrm>
            <a:custGeom>
              <a:avLst/>
              <a:gdLst/>
              <a:ahLst/>
              <a:cxnLst/>
              <a:rect l="l" t="t" r="r" b="b"/>
              <a:pathLst>
                <a:path w="1519" h="414" extrusionOk="0">
                  <a:moveTo>
                    <a:pt x="144" y="0"/>
                  </a:moveTo>
                  <a:cubicBezTo>
                    <a:pt x="29" y="0"/>
                    <a:pt x="1" y="173"/>
                    <a:pt x="116" y="201"/>
                  </a:cubicBezTo>
                  <a:cubicBezTo>
                    <a:pt x="518" y="297"/>
                    <a:pt x="920" y="355"/>
                    <a:pt x="1323" y="412"/>
                  </a:cubicBezTo>
                  <a:cubicBezTo>
                    <a:pt x="1328" y="413"/>
                    <a:pt x="1334" y="413"/>
                    <a:pt x="1339" y="413"/>
                  </a:cubicBezTo>
                  <a:cubicBezTo>
                    <a:pt x="1488" y="413"/>
                    <a:pt x="1518" y="162"/>
                    <a:pt x="1361" y="134"/>
                  </a:cubicBezTo>
                  <a:cubicBezTo>
                    <a:pt x="959" y="77"/>
                    <a:pt x="556" y="19"/>
                    <a:pt x="14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2" name="Google Shape;799;p33">
              <a:extLst>
                <a:ext uri="{FF2B5EF4-FFF2-40B4-BE49-F238E27FC236}">
                  <a16:creationId xmlns:a16="http://schemas.microsoft.com/office/drawing/2014/main" id="{6802E914-CC97-42CA-8EDD-FE12AB9C933E}"/>
                </a:ext>
              </a:extLst>
            </p:cNvPr>
            <p:cNvSpPr/>
            <p:nvPr/>
          </p:nvSpPr>
          <p:spPr>
            <a:xfrm>
              <a:off x="4789375" y="4487325"/>
              <a:ext cx="28375" cy="22725"/>
            </a:xfrm>
            <a:custGeom>
              <a:avLst/>
              <a:gdLst/>
              <a:ahLst/>
              <a:cxnLst/>
              <a:rect l="l" t="t" r="r" b="b"/>
              <a:pathLst>
                <a:path w="1135" h="909" extrusionOk="0">
                  <a:moveTo>
                    <a:pt x="916" y="0"/>
                  </a:moveTo>
                  <a:cubicBezTo>
                    <a:pt x="886" y="0"/>
                    <a:pt x="855" y="10"/>
                    <a:pt x="827" y="35"/>
                  </a:cubicBezTo>
                  <a:cubicBezTo>
                    <a:pt x="578" y="264"/>
                    <a:pt x="329" y="494"/>
                    <a:pt x="70" y="734"/>
                  </a:cubicBezTo>
                  <a:cubicBezTo>
                    <a:pt x="0" y="796"/>
                    <a:pt x="62" y="908"/>
                    <a:pt x="134" y="908"/>
                  </a:cubicBezTo>
                  <a:cubicBezTo>
                    <a:pt x="151" y="908"/>
                    <a:pt x="169" y="902"/>
                    <a:pt x="185" y="887"/>
                  </a:cubicBezTo>
                  <a:cubicBezTo>
                    <a:pt x="472" y="676"/>
                    <a:pt x="750" y="456"/>
                    <a:pt x="1028" y="236"/>
                  </a:cubicBezTo>
                  <a:cubicBezTo>
                    <a:pt x="1134" y="145"/>
                    <a:pt x="1031" y="0"/>
                    <a:pt x="91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3" name="Google Shape;800;p33">
              <a:extLst>
                <a:ext uri="{FF2B5EF4-FFF2-40B4-BE49-F238E27FC236}">
                  <a16:creationId xmlns:a16="http://schemas.microsoft.com/office/drawing/2014/main" id="{339ED5E3-65D0-458F-B109-1E54B1B74CAA}"/>
                </a:ext>
              </a:extLst>
            </p:cNvPr>
            <p:cNvSpPr/>
            <p:nvPr/>
          </p:nvSpPr>
          <p:spPr>
            <a:xfrm>
              <a:off x="4762275" y="4690275"/>
              <a:ext cx="22875" cy="12100"/>
            </a:xfrm>
            <a:custGeom>
              <a:avLst/>
              <a:gdLst/>
              <a:ahLst/>
              <a:cxnLst/>
              <a:rect l="l" t="t" r="r" b="b"/>
              <a:pathLst>
                <a:path w="915" h="484" extrusionOk="0">
                  <a:moveTo>
                    <a:pt x="119" y="0"/>
                  </a:moveTo>
                  <a:cubicBezTo>
                    <a:pt x="37" y="0"/>
                    <a:pt x="0" y="111"/>
                    <a:pt x="71" y="156"/>
                  </a:cubicBezTo>
                  <a:cubicBezTo>
                    <a:pt x="273" y="271"/>
                    <a:pt x="483" y="376"/>
                    <a:pt x="685" y="472"/>
                  </a:cubicBezTo>
                  <a:cubicBezTo>
                    <a:pt x="704" y="480"/>
                    <a:pt x="722" y="484"/>
                    <a:pt x="739" y="484"/>
                  </a:cubicBezTo>
                  <a:cubicBezTo>
                    <a:pt x="858" y="484"/>
                    <a:pt x="915" y="300"/>
                    <a:pt x="780" y="242"/>
                  </a:cubicBezTo>
                  <a:cubicBezTo>
                    <a:pt x="570" y="156"/>
                    <a:pt x="359" y="69"/>
                    <a:pt x="139" y="2"/>
                  </a:cubicBezTo>
                  <a:cubicBezTo>
                    <a:pt x="132" y="1"/>
                    <a:pt x="125" y="0"/>
                    <a:pt x="119"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4" name="Google Shape;801;p33">
              <a:extLst>
                <a:ext uri="{FF2B5EF4-FFF2-40B4-BE49-F238E27FC236}">
                  <a16:creationId xmlns:a16="http://schemas.microsoft.com/office/drawing/2014/main" id="{CF7A7021-0018-4FFE-A164-E01D0E1484CE}"/>
                </a:ext>
              </a:extLst>
            </p:cNvPr>
            <p:cNvSpPr/>
            <p:nvPr/>
          </p:nvSpPr>
          <p:spPr>
            <a:xfrm>
              <a:off x="4550900" y="4491750"/>
              <a:ext cx="232825" cy="395950"/>
            </a:xfrm>
            <a:custGeom>
              <a:avLst/>
              <a:gdLst/>
              <a:ahLst/>
              <a:cxnLst/>
              <a:rect l="l" t="t" r="r" b="b"/>
              <a:pathLst>
                <a:path w="9313" h="15838" extrusionOk="0">
                  <a:moveTo>
                    <a:pt x="4924" y="432"/>
                  </a:moveTo>
                  <a:cubicBezTo>
                    <a:pt x="5992" y="432"/>
                    <a:pt x="7083" y="811"/>
                    <a:pt x="7837" y="1592"/>
                  </a:cubicBezTo>
                  <a:cubicBezTo>
                    <a:pt x="8756" y="2550"/>
                    <a:pt x="8910" y="4111"/>
                    <a:pt x="8699" y="5376"/>
                  </a:cubicBezTo>
                  <a:cubicBezTo>
                    <a:pt x="8498" y="6573"/>
                    <a:pt x="7281" y="7100"/>
                    <a:pt x="6764" y="8173"/>
                  </a:cubicBezTo>
                  <a:cubicBezTo>
                    <a:pt x="6409" y="8901"/>
                    <a:pt x="6285" y="9725"/>
                    <a:pt x="6428" y="10530"/>
                  </a:cubicBezTo>
                  <a:cubicBezTo>
                    <a:pt x="6093" y="10741"/>
                    <a:pt x="5729" y="10894"/>
                    <a:pt x="5355" y="11009"/>
                  </a:cubicBezTo>
                  <a:lnTo>
                    <a:pt x="5078" y="11028"/>
                  </a:lnTo>
                  <a:lnTo>
                    <a:pt x="5078" y="11066"/>
                  </a:lnTo>
                  <a:cubicBezTo>
                    <a:pt x="4769" y="11138"/>
                    <a:pt x="4450" y="11172"/>
                    <a:pt x="4131" y="11172"/>
                  </a:cubicBezTo>
                  <a:cubicBezTo>
                    <a:pt x="3934" y="11172"/>
                    <a:pt x="3738" y="11159"/>
                    <a:pt x="3545" y="11134"/>
                  </a:cubicBezTo>
                  <a:lnTo>
                    <a:pt x="3286" y="11086"/>
                  </a:lnTo>
                  <a:cubicBezTo>
                    <a:pt x="2970" y="11028"/>
                    <a:pt x="2663" y="10942"/>
                    <a:pt x="2357" y="10827"/>
                  </a:cubicBezTo>
                  <a:cubicBezTo>
                    <a:pt x="2491" y="9955"/>
                    <a:pt x="2587" y="9064"/>
                    <a:pt x="2251" y="8221"/>
                  </a:cubicBezTo>
                  <a:cubicBezTo>
                    <a:pt x="1878" y="7292"/>
                    <a:pt x="1083" y="6583"/>
                    <a:pt x="786" y="5615"/>
                  </a:cubicBezTo>
                  <a:cubicBezTo>
                    <a:pt x="0" y="3029"/>
                    <a:pt x="2060" y="605"/>
                    <a:pt x="4627" y="442"/>
                  </a:cubicBezTo>
                  <a:cubicBezTo>
                    <a:pt x="4726" y="435"/>
                    <a:pt x="4825" y="432"/>
                    <a:pt x="4924" y="432"/>
                  </a:cubicBezTo>
                  <a:close/>
                  <a:moveTo>
                    <a:pt x="2041" y="10798"/>
                  </a:moveTo>
                  <a:cubicBezTo>
                    <a:pt x="2041" y="10875"/>
                    <a:pt x="2031" y="10942"/>
                    <a:pt x="2021" y="11009"/>
                  </a:cubicBezTo>
                  <a:cubicBezTo>
                    <a:pt x="2015" y="11105"/>
                    <a:pt x="2101" y="11162"/>
                    <a:pt x="2182" y="11162"/>
                  </a:cubicBezTo>
                  <a:cubicBezTo>
                    <a:pt x="2214" y="11162"/>
                    <a:pt x="2246" y="11153"/>
                    <a:pt x="2271" y="11134"/>
                  </a:cubicBezTo>
                  <a:cubicBezTo>
                    <a:pt x="2884" y="11453"/>
                    <a:pt x="3546" y="11605"/>
                    <a:pt x="4208" y="11605"/>
                  </a:cubicBezTo>
                  <a:cubicBezTo>
                    <a:pt x="5054" y="11605"/>
                    <a:pt x="5901" y="11356"/>
                    <a:pt x="6649" y="10894"/>
                  </a:cubicBezTo>
                  <a:lnTo>
                    <a:pt x="6649" y="10894"/>
                  </a:lnTo>
                  <a:cubicBezTo>
                    <a:pt x="7386" y="11517"/>
                    <a:pt x="6486" y="12283"/>
                    <a:pt x="5873" y="12446"/>
                  </a:cubicBezTo>
                  <a:cubicBezTo>
                    <a:pt x="5346" y="12571"/>
                    <a:pt x="4800" y="12628"/>
                    <a:pt x="4254" y="12638"/>
                  </a:cubicBezTo>
                  <a:cubicBezTo>
                    <a:pt x="4101" y="12651"/>
                    <a:pt x="3948" y="12658"/>
                    <a:pt x="3796" y="12658"/>
                  </a:cubicBezTo>
                  <a:cubicBezTo>
                    <a:pt x="3518" y="12658"/>
                    <a:pt x="3242" y="12636"/>
                    <a:pt x="2970" y="12599"/>
                  </a:cubicBezTo>
                  <a:cubicBezTo>
                    <a:pt x="2194" y="12456"/>
                    <a:pt x="1140" y="11478"/>
                    <a:pt x="2041" y="10798"/>
                  </a:cubicBezTo>
                  <a:close/>
                  <a:moveTo>
                    <a:pt x="6745" y="12475"/>
                  </a:moveTo>
                  <a:lnTo>
                    <a:pt x="6745" y="12475"/>
                  </a:lnTo>
                  <a:cubicBezTo>
                    <a:pt x="7204" y="13921"/>
                    <a:pt x="5461" y="14276"/>
                    <a:pt x="4369" y="14305"/>
                  </a:cubicBezTo>
                  <a:lnTo>
                    <a:pt x="4359" y="14305"/>
                  </a:lnTo>
                  <a:cubicBezTo>
                    <a:pt x="4251" y="14311"/>
                    <a:pt x="4143" y="14314"/>
                    <a:pt x="4035" y="14314"/>
                  </a:cubicBezTo>
                  <a:cubicBezTo>
                    <a:pt x="3624" y="14314"/>
                    <a:pt x="3211" y="14269"/>
                    <a:pt x="2817" y="14170"/>
                  </a:cubicBezTo>
                  <a:cubicBezTo>
                    <a:pt x="2136" y="13979"/>
                    <a:pt x="1265" y="13299"/>
                    <a:pt x="1830" y="12504"/>
                  </a:cubicBezTo>
                  <a:lnTo>
                    <a:pt x="1830" y="12504"/>
                  </a:lnTo>
                  <a:cubicBezTo>
                    <a:pt x="2328" y="12935"/>
                    <a:pt x="3104" y="13030"/>
                    <a:pt x="3756" y="13030"/>
                  </a:cubicBezTo>
                  <a:cubicBezTo>
                    <a:pt x="3833" y="13030"/>
                    <a:pt x="3914" y="13031"/>
                    <a:pt x="3998" y="13031"/>
                  </a:cubicBezTo>
                  <a:cubicBezTo>
                    <a:pt x="4857" y="13031"/>
                    <a:pt x="6047" y="13007"/>
                    <a:pt x="6745" y="12475"/>
                  </a:cubicBezTo>
                  <a:close/>
                  <a:moveTo>
                    <a:pt x="6237" y="14257"/>
                  </a:moveTo>
                  <a:cubicBezTo>
                    <a:pt x="5728" y="15019"/>
                    <a:pt x="4928" y="15450"/>
                    <a:pt x="4148" y="15450"/>
                  </a:cubicBezTo>
                  <a:cubicBezTo>
                    <a:pt x="3458" y="15450"/>
                    <a:pt x="2783" y="15113"/>
                    <a:pt x="2338" y="14372"/>
                  </a:cubicBezTo>
                  <a:lnTo>
                    <a:pt x="2338" y="14372"/>
                  </a:lnTo>
                  <a:cubicBezTo>
                    <a:pt x="2807" y="14573"/>
                    <a:pt x="3363" y="14640"/>
                    <a:pt x="3842" y="14659"/>
                  </a:cubicBezTo>
                  <a:cubicBezTo>
                    <a:pt x="3914" y="14662"/>
                    <a:pt x="3985" y="14663"/>
                    <a:pt x="4057" y="14663"/>
                  </a:cubicBezTo>
                  <a:cubicBezTo>
                    <a:pt x="4799" y="14663"/>
                    <a:pt x="5538" y="14527"/>
                    <a:pt x="6237" y="14257"/>
                  </a:cubicBezTo>
                  <a:close/>
                  <a:moveTo>
                    <a:pt x="4950" y="1"/>
                  </a:moveTo>
                  <a:cubicBezTo>
                    <a:pt x="4846" y="1"/>
                    <a:pt x="4742" y="4"/>
                    <a:pt x="4637" y="11"/>
                  </a:cubicBezTo>
                  <a:cubicBezTo>
                    <a:pt x="2501" y="135"/>
                    <a:pt x="613" y="1620"/>
                    <a:pt x="259" y="3776"/>
                  </a:cubicBezTo>
                  <a:cubicBezTo>
                    <a:pt x="86" y="4811"/>
                    <a:pt x="307" y="5864"/>
                    <a:pt x="862" y="6746"/>
                  </a:cubicBezTo>
                  <a:cubicBezTo>
                    <a:pt x="1226" y="7359"/>
                    <a:pt x="1705" y="7905"/>
                    <a:pt x="1935" y="8585"/>
                  </a:cubicBezTo>
                  <a:cubicBezTo>
                    <a:pt x="2146" y="9217"/>
                    <a:pt x="2136" y="9879"/>
                    <a:pt x="2079" y="10530"/>
                  </a:cubicBezTo>
                  <a:cubicBezTo>
                    <a:pt x="1447" y="10712"/>
                    <a:pt x="1198" y="11392"/>
                    <a:pt x="1456" y="11986"/>
                  </a:cubicBezTo>
                  <a:cubicBezTo>
                    <a:pt x="1504" y="12111"/>
                    <a:pt x="1581" y="12216"/>
                    <a:pt x="1657" y="12321"/>
                  </a:cubicBezTo>
                  <a:cubicBezTo>
                    <a:pt x="1303" y="12714"/>
                    <a:pt x="1255" y="13289"/>
                    <a:pt x="1552" y="13730"/>
                  </a:cubicBezTo>
                  <a:cubicBezTo>
                    <a:pt x="1686" y="13941"/>
                    <a:pt x="1859" y="14113"/>
                    <a:pt x="2069" y="14228"/>
                  </a:cubicBezTo>
                  <a:cubicBezTo>
                    <a:pt x="2290" y="15196"/>
                    <a:pt x="3229" y="15837"/>
                    <a:pt x="4206" y="15837"/>
                  </a:cubicBezTo>
                  <a:cubicBezTo>
                    <a:pt x="4213" y="15838"/>
                    <a:pt x="4219" y="15838"/>
                    <a:pt x="4226" y="15838"/>
                  </a:cubicBezTo>
                  <a:cubicBezTo>
                    <a:pt x="5338" y="15838"/>
                    <a:pt x="6278" y="15065"/>
                    <a:pt x="6735" y="14094"/>
                  </a:cubicBezTo>
                  <a:cubicBezTo>
                    <a:pt x="6745" y="14056"/>
                    <a:pt x="6754" y="14008"/>
                    <a:pt x="6745" y="13969"/>
                  </a:cubicBezTo>
                  <a:cubicBezTo>
                    <a:pt x="7281" y="13586"/>
                    <a:pt x="7521" y="13021"/>
                    <a:pt x="7032" y="12216"/>
                  </a:cubicBezTo>
                  <a:cubicBezTo>
                    <a:pt x="7415" y="11728"/>
                    <a:pt x="7415" y="11009"/>
                    <a:pt x="6907" y="10616"/>
                  </a:cubicBezTo>
                  <a:cubicBezTo>
                    <a:pt x="6888" y="10597"/>
                    <a:pt x="6860" y="10587"/>
                    <a:pt x="6831" y="10578"/>
                  </a:cubicBezTo>
                  <a:cubicBezTo>
                    <a:pt x="6831" y="10568"/>
                    <a:pt x="6831" y="10559"/>
                    <a:pt x="6831" y="10549"/>
                  </a:cubicBezTo>
                  <a:cubicBezTo>
                    <a:pt x="6764" y="9744"/>
                    <a:pt x="6831" y="8959"/>
                    <a:pt x="7195" y="8259"/>
                  </a:cubicBezTo>
                  <a:cubicBezTo>
                    <a:pt x="7568" y="7560"/>
                    <a:pt x="8201" y="7206"/>
                    <a:pt x="8670" y="6602"/>
                  </a:cubicBezTo>
                  <a:cubicBezTo>
                    <a:pt x="9312" y="5778"/>
                    <a:pt x="9264" y="4542"/>
                    <a:pt x="9149" y="3556"/>
                  </a:cubicBezTo>
                  <a:cubicBezTo>
                    <a:pt x="8884" y="1374"/>
                    <a:pt x="7054" y="1"/>
                    <a:pt x="495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5" name="Google Shape;802;p33">
              <a:extLst>
                <a:ext uri="{FF2B5EF4-FFF2-40B4-BE49-F238E27FC236}">
                  <a16:creationId xmlns:a16="http://schemas.microsoft.com/office/drawing/2014/main" id="{5A1CAC4C-BCC9-416B-A665-652908CA7F09}"/>
                </a:ext>
              </a:extLst>
            </p:cNvPr>
            <p:cNvSpPr/>
            <p:nvPr/>
          </p:nvSpPr>
          <p:spPr>
            <a:xfrm>
              <a:off x="4550650" y="4502550"/>
              <a:ext cx="223000" cy="266350"/>
            </a:xfrm>
            <a:custGeom>
              <a:avLst/>
              <a:gdLst/>
              <a:ahLst/>
              <a:cxnLst/>
              <a:rect l="l" t="t" r="r" b="b"/>
              <a:pathLst>
                <a:path w="8920" h="10654" extrusionOk="0">
                  <a:moveTo>
                    <a:pt x="4926" y="0"/>
                  </a:moveTo>
                  <a:cubicBezTo>
                    <a:pt x="4827" y="0"/>
                    <a:pt x="4727" y="3"/>
                    <a:pt x="4628" y="10"/>
                  </a:cubicBezTo>
                  <a:cubicBezTo>
                    <a:pt x="2060" y="173"/>
                    <a:pt x="0" y="2597"/>
                    <a:pt x="786" y="5174"/>
                  </a:cubicBezTo>
                  <a:cubicBezTo>
                    <a:pt x="1083" y="6151"/>
                    <a:pt x="1869" y="6850"/>
                    <a:pt x="2242" y="7789"/>
                  </a:cubicBezTo>
                  <a:cubicBezTo>
                    <a:pt x="2597" y="8632"/>
                    <a:pt x="2491" y="9514"/>
                    <a:pt x="2357" y="10395"/>
                  </a:cubicBezTo>
                  <a:cubicBezTo>
                    <a:pt x="2654" y="10510"/>
                    <a:pt x="2970" y="10596"/>
                    <a:pt x="3287" y="10654"/>
                  </a:cubicBezTo>
                  <a:cubicBezTo>
                    <a:pt x="3210" y="8718"/>
                    <a:pt x="2894" y="6783"/>
                    <a:pt x="2348" y="4915"/>
                  </a:cubicBezTo>
                  <a:cubicBezTo>
                    <a:pt x="2233" y="4992"/>
                    <a:pt x="2099" y="5068"/>
                    <a:pt x="1993" y="5145"/>
                  </a:cubicBezTo>
                  <a:cubicBezTo>
                    <a:pt x="1974" y="5156"/>
                    <a:pt x="1955" y="5161"/>
                    <a:pt x="1937" y="5161"/>
                  </a:cubicBezTo>
                  <a:cubicBezTo>
                    <a:pt x="1843" y="5161"/>
                    <a:pt x="1769" y="5035"/>
                    <a:pt x="1849" y="4963"/>
                  </a:cubicBezTo>
                  <a:cubicBezTo>
                    <a:pt x="1984" y="4848"/>
                    <a:pt x="2118" y="4752"/>
                    <a:pt x="2261" y="4656"/>
                  </a:cubicBezTo>
                  <a:cubicBezTo>
                    <a:pt x="2194" y="4446"/>
                    <a:pt x="2137" y="4244"/>
                    <a:pt x="2060" y="4014"/>
                  </a:cubicBezTo>
                  <a:cubicBezTo>
                    <a:pt x="2014" y="3882"/>
                    <a:pt x="2116" y="3802"/>
                    <a:pt x="2224" y="3802"/>
                  </a:cubicBezTo>
                  <a:cubicBezTo>
                    <a:pt x="2296" y="3802"/>
                    <a:pt x="2371" y="3838"/>
                    <a:pt x="2405" y="3919"/>
                  </a:cubicBezTo>
                  <a:cubicBezTo>
                    <a:pt x="2472" y="4091"/>
                    <a:pt x="2539" y="4273"/>
                    <a:pt x="2606" y="4446"/>
                  </a:cubicBezTo>
                  <a:cubicBezTo>
                    <a:pt x="3057" y="4206"/>
                    <a:pt x="3536" y="4053"/>
                    <a:pt x="4043" y="3986"/>
                  </a:cubicBezTo>
                  <a:cubicBezTo>
                    <a:pt x="4355" y="3941"/>
                    <a:pt x="4670" y="3919"/>
                    <a:pt x="4986" y="3919"/>
                  </a:cubicBezTo>
                  <a:cubicBezTo>
                    <a:pt x="5350" y="3919"/>
                    <a:pt x="5715" y="3948"/>
                    <a:pt x="6074" y="4005"/>
                  </a:cubicBezTo>
                  <a:cubicBezTo>
                    <a:pt x="6237" y="3622"/>
                    <a:pt x="6419" y="3258"/>
                    <a:pt x="6611" y="2894"/>
                  </a:cubicBezTo>
                  <a:cubicBezTo>
                    <a:pt x="6650" y="2828"/>
                    <a:pt x="6706" y="2800"/>
                    <a:pt x="6763" y="2800"/>
                  </a:cubicBezTo>
                  <a:cubicBezTo>
                    <a:pt x="6887" y="2800"/>
                    <a:pt x="7009" y="2934"/>
                    <a:pt x="6937" y="3085"/>
                  </a:cubicBezTo>
                  <a:cubicBezTo>
                    <a:pt x="6774" y="3430"/>
                    <a:pt x="6630" y="3775"/>
                    <a:pt x="6496" y="4120"/>
                  </a:cubicBezTo>
                  <a:cubicBezTo>
                    <a:pt x="6688" y="4187"/>
                    <a:pt x="6860" y="4302"/>
                    <a:pt x="7004" y="4465"/>
                  </a:cubicBezTo>
                  <a:cubicBezTo>
                    <a:pt x="6893" y="4324"/>
                    <a:pt x="6999" y="4144"/>
                    <a:pt x="7137" y="4144"/>
                  </a:cubicBezTo>
                  <a:cubicBezTo>
                    <a:pt x="7177" y="4144"/>
                    <a:pt x="7221" y="4159"/>
                    <a:pt x="7262" y="4197"/>
                  </a:cubicBezTo>
                  <a:lnTo>
                    <a:pt x="7320" y="4254"/>
                  </a:lnTo>
                  <a:cubicBezTo>
                    <a:pt x="7368" y="4302"/>
                    <a:pt x="7387" y="4379"/>
                    <a:pt x="7368" y="4436"/>
                  </a:cubicBezTo>
                  <a:cubicBezTo>
                    <a:pt x="7358" y="4465"/>
                    <a:pt x="7349" y="4493"/>
                    <a:pt x="7339" y="4532"/>
                  </a:cubicBezTo>
                  <a:cubicBezTo>
                    <a:pt x="7310" y="4608"/>
                    <a:pt x="7234" y="4666"/>
                    <a:pt x="7147" y="4676"/>
                  </a:cubicBezTo>
                  <a:cubicBezTo>
                    <a:pt x="6870" y="4666"/>
                    <a:pt x="6592" y="4628"/>
                    <a:pt x="6323" y="4561"/>
                  </a:cubicBezTo>
                  <a:cubicBezTo>
                    <a:pt x="5624" y="6486"/>
                    <a:pt x="5298" y="8527"/>
                    <a:pt x="5346" y="10567"/>
                  </a:cubicBezTo>
                  <a:cubicBezTo>
                    <a:pt x="5729" y="10462"/>
                    <a:pt x="6084" y="10309"/>
                    <a:pt x="6429" y="10098"/>
                  </a:cubicBezTo>
                  <a:cubicBezTo>
                    <a:pt x="6285" y="9293"/>
                    <a:pt x="6410" y="8469"/>
                    <a:pt x="6764" y="7732"/>
                  </a:cubicBezTo>
                  <a:cubicBezTo>
                    <a:pt x="7281" y="6668"/>
                    <a:pt x="8508" y="6141"/>
                    <a:pt x="8699" y="4944"/>
                  </a:cubicBezTo>
                  <a:cubicBezTo>
                    <a:pt x="8920" y="3670"/>
                    <a:pt x="8766" y="2118"/>
                    <a:pt x="7837" y="1160"/>
                  </a:cubicBezTo>
                  <a:cubicBezTo>
                    <a:pt x="7092" y="379"/>
                    <a:pt x="6002" y="0"/>
                    <a:pt x="4926" y="0"/>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26" name="Google Shape;803;p33">
              <a:extLst>
                <a:ext uri="{FF2B5EF4-FFF2-40B4-BE49-F238E27FC236}">
                  <a16:creationId xmlns:a16="http://schemas.microsoft.com/office/drawing/2014/main" id="{9E60335A-1DBE-41B7-95A2-1FA8D0676D4A}"/>
                </a:ext>
              </a:extLst>
            </p:cNvPr>
            <p:cNvSpPr/>
            <p:nvPr/>
          </p:nvSpPr>
          <p:spPr>
            <a:xfrm>
              <a:off x="4731200" y="4446625"/>
              <a:ext cx="27350" cy="29100"/>
            </a:xfrm>
            <a:custGeom>
              <a:avLst/>
              <a:gdLst/>
              <a:ahLst/>
              <a:cxnLst/>
              <a:rect l="l" t="t" r="r" b="b"/>
              <a:pathLst>
                <a:path w="1094" h="1164" extrusionOk="0">
                  <a:moveTo>
                    <a:pt x="900" y="1"/>
                  </a:moveTo>
                  <a:cubicBezTo>
                    <a:pt x="857" y="1"/>
                    <a:pt x="814" y="22"/>
                    <a:pt x="788" y="72"/>
                  </a:cubicBezTo>
                  <a:cubicBezTo>
                    <a:pt x="625" y="417"/>
                    <a:pt x="385" y="724"/>
                    <a:pt x="88" y="963"/>
                  </a:cubicBezTo>
                  <a:cubicBezTo>
                    <a:pt x="1" y="1027"/>
                    <a:pt x="85" y="1164"/>
                    <a:pt x="177" y="1164"/>
                  </a:cubicBezTo>
                  <a:cubicBezTo>
                    <a:pt x="195" y="1164"/>
                    <a:pt x="214" y="1158"/>
                    <a:pt x="232" y="1145"/>
                  </a:cubicBezTo>
                  <a:cubicBezTo>
                    <a:pt x="567" y="896"/>
                    <a:pt x="835" y="580"/>
                    <a:pt x="1027" y="216"/>
                  </a:cubicBezTo>
                  <a:cubicBezTo>
                    <a:pt x="1093" y="104"/>
                    <a:pt x="995" y="1"/>
                    <a:pt x="90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7" name="Google Shape;804;p33">
              <a:extLst>
                <a:ext uri="{FF2B5EF4-FFF2-40B4-BE49-F238E27FC236}">
                  <a16:creationId xmlns:a16="http://schemas.microsoft.com/office/drawing/2014/main" id="{34C8514A-55C7-4572-9BAD-8D11DC9E4069}"/>
                </a:ext>
              </a:extLst>
            </p:cNvPr>
            <p:cNvSpPr/>
            <p:nvPr/>
          </p:nvSpPr>
          <p:spPr>
            <a:xfrm>
              <a:off x="4595375" y="4572550"/>
              <a:ext cx="140200" cy="197550"/>
            </a:xfrm>
            <a:custGeom>
              <a:avLst/>
              <a:gdLst/>
              <a:ahLst/>
              <a:cxnLst/>
              <a:rect l="l" t="t" r="r" b="b"/>
              <a:pathLst>
                <a:path w="5608" h="7902" extrusionOk="0">
                  <a:moveTo>
                    <a:pt x="4996" y="0"/>
                  </a:moveTo>
                  <a:cubicBezTo>
                    <a:pt x="4941" y="0"/>
                    <a:pt x="4887" y="28"/>
                    <a:pt x="4851" y="94"/>
                  </a:cubicBezTo>
                  <a:cubicBezTo>
                    <a:pt x="4649" y="458"/>
                    <a:pt x="4477" y="831"/>
                    <a:pt x="4314" y="1205"/>
                  </a:cubicBezTo>
                  <a:cubicBezTo>
                    <a:pt x="3950" y="1148"/>
                    <a:pt x="3585" y="1119"/>
                    <a:pt x="3221" y="1119"/>
                  </a:cubicBezTo>
                  <a:cubicBezTo>
                    <a:pt x="2905" y="1119"/>
                    <a:pt x="2589" y="1141"/>
                    <a:pt x="2274" y="1186"/>
                  </a:cubicBezTo>
                  <a:cubicBezTo>
                    <a:pt x="1775" y="1253"/>
                    <a:pt x="1287" y="1406"/>
                    <a:pt x="836" y="1646"/>
                  </a:cubicBezTo>
                  <a:cubicBezTo>
                    <a:pt x="769" y="1473"/>
                    <a:pt x="702" y="1301"/>
                    <a:pt x="635" y="1119"/>
                  </a:cubicBezTo>
                  <a:cubicBezTo>
                    <a:pt x="601" y="1039"/>
                    <a:pt x="530" y="1005"/>
                    <a:pt x="461" y="1005"/>
                  </a:cubicBezTo>
                  <a:cubicBezTo>
                    <a:pt x="353" y="1005"/>
                    <a:pt x="250" y="1087"/>
                    <a:pt x="290" y="1214"/>
                  </a:cubicBezTo>
                  <a:cubicBezTo>
                    <a:pt x="367" y="1435"/>
                    <a:pt x="434" y="1646"/>
                    <a:pt x="501" y="1856"/>
                  </a:cubicBezTo>
                  <a:cubicBezTo>
                    <a:pt x="348" y="1952"/>
                    <a:pt x="214" y="2048"/>
                    <a:pt x="80" y="2163"/>
                  </a:cubicBezTo>
                  <a:cubicBezTo>
                    <a:pt x="1" y="2234"/>
                    <a:pt x="65" y="2364"/>
                    <a:pt x="160" y="2364"/>
                  </a:cubicBezTo>
                  <a:cubicBezTo>
                    <a:pt x="180" y="2364"/>
                    <a:pt x="202" y="2358"/>
                    <a:pt x="223" y="2345"/>
                  </a:cubicBezTo>
                  <a:cubicBezTo>
                    <a:pt x="338" y="2259"/>
                    <a:pt x="463" y="2192"/>
                    <a:pt x="578" y="2125"/>
                  </a:cubicBezTo>
                  <a:cubicBezTo>
                    <a:pt x="1124" y="3983"/>
                    <a:pt x="1440" y="5918"/>
                    <a:pt x="1517" y="7854"/>
                  </a:cubicBezTo>
                  <a:lnTo>
                    <a:pt x="1766" y="7902"/>
                  </a:lnTo>
                  <a:cubicBezTo>
                    <a:pt x="1766" y="7892"/>
                    <a:pt x="1766" y="7882"/>
                    <a:pt x="1766" y="7882"/>
                  </a:cubicBezTo>
                  <a:cubicBezTo>
                    <a:pt x="1881" y="5861"/>
                    <a:pt x="1593" y="3839"/>
                    <a:pt x="932" y="1933"/>
                  </a:cubicBezTo>
                  <a:cubicBezTo>
                    <a:pt x="1527" y="1654"/>
                    <a:pt x="2186" y="1501"/>
                    <a:pt x="2846" y="1501"/>
                  </a:cubicBezTo>
                  <a:cubicBezTo>
                    <a:pt x="2866" y="1501"/>
                    <a:pt x="2886" y="1502"/>
                    <a:pt x="2906" y="1502"/>
                  </a:cubicBezTo>
                  <a:cubicBezTo>
                    <a:pt x="3318" y="1511"/>
                    <a:pt x="3720" y="1569"/>
                    <a:pt x="4113" y="1674"/>
                  </a:cubicBezTo>
                  <a:cubicBezTo>
                    <a:pt x="3366" y="3619"/>
                    <a:pt x="3088" y="5717"/>
                    <a:pt x="3299" y="7796"/>
                  </a:cubicBezTo>
                  <a:lnTo>
                    <a:pt x="3567" y="7777"/>
                  </a:lnTo>
                  <a:cubicBezTo>
                    <a:pt x="3509" y="5727"/>
                    <a:pt x="3845" y="3686"/>
                    <a:pt x="4544" y="1770"/>
                  </a:cubicBezTo>
                  <a:cubicBezTo>
                    <a:pt x="4812" y="1828"/>
                    <a:pt x="5090" y="1866"/>
                    <a:pt x="5368" y="1876"/>
                  </a:cubicBezTo>
                  <a:cubicBezTo>
                    <a:pt x="5454" y="1866"/>
                    <a:pt x="5531" y="1808"/>
                    <a:pt x="5550" y="1732"/>
                  </a:cubicBezTo>
                  <a:cubicBezTo>
                    <a:pt x="5560" y="1703"/>
                    <a:pt x="5579" y="1674"/>
                    <a:pt x="5588" y="1646"/>
                  </a:cubicBezTo>
                  <a:cubicBezTo>
                    <a:pt x="5607" y="1579"/>
                    <a:pt x="5588" y="1502"/>
                    <a:pt x="5540" y="1454"/>
                  </a:cubicBezTo>
                  <a:lnTo>
                    <a:pt x="5492" y="1406"/>
                  </a:lnTo>
                  <a:cubicBezTo>
                    <a:pt x="5449" y="1365"/>
                    <a:pt x="5404" y="1348"/>
                    <a:pt x="5362" y="1348"/>
                  </a:cubicBezTo>
                  <a:cubicBezTo>
                    <a:pt x="5226" y="1348"/>
                    <a:pt x="5124" y="1526"/>
                    <a:pt x="5234" y="1665"/>
                  </a:cubicBezTo>
                  <a:cubicBezTo>
                    <a:pt x="5100" y="1502"/>
                    <a:pt x="4918" y="1387"/>
                    <a:pt x="4726" y="1320"/>
                  </a:cubicBezTo>
                  <a:cubicBezTo>
                    <a:pt x="4860" y="975"/>
                    <a:pt x="5004" y="630"/>
                    <a:pt x="5167" y="285"/>
                  </a:cubicBezTo>
                  <a:cubicBezTo>
                    <a:pt x="5239" y="134"/>
                    <a:pt x="5117" y="0"/>
                    <a:pt x="499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8" name="Google Shape;805;p33">
              <a:extLst>
                <a:ext uri="{FF2B5EF4-FFF2-40B4-BE49-F238E27FC236}">
                  <a16:creationId xmlns:a16="http://schemas.microsoft.com/office/drawing/2014/main" id="{A9B82B13-714D-4FB5-929A-858F9233B4B9}"/>
                </a:ext>
              </a:extLst>
            </p:cNvPr>
            <p:cNvSpPr/>
            <p:nvPr/>
          </p:nvSpPr>
          <p:spPr>
            <a:xfrm>
              <a:off x="4669925" y="4423725"/>
              <a:ext cx="13850" cy="31625"/>
            </a:xfrm>
            <a:custGeom>
              <a:avLst/>
              <a:gdLst/>
              <a:ahLst/>
              <a:cxnLst/>
              <a:rect l="l" t="t" r="r" b="b"/>
              <a:pathLst>
                <a:path w="554" h="1265" extrusionOk="0">
                  <a:moveTo>
                    <a:pt x="354" y="1"/>
                  </a:moveTo>
                  <a:cubicBezTo>
                    <a:pt x="306" y="1"/>
                    <a:pt x="259" y="21"/>
                    <a:pt x="230" y="68"/>
                  </a:cubicBezTo>
                  <a:cubicBezTo>
                    <a:pt x="58" y="413"/>
                    <a:pt x="0" y="797"/>
                    <a:pt x="68" y="1180"/>
                  </a:cubicBezTo>
                  <a:cubicBezTo>
                    <a:pt x="76" y="1238"/>
                    <a:pt x="121" y="1264"/>
                    <a:pt x="169" y="1264"/>
                  </a:cubicBezTo>
                  <a:cubicBezTo>
                    <a:pt x="231" y="1264"/>
                    <a:pt x="297" y="1221"/>
                    <a:pt x="297" y="1151"/>
                  </a:cubicBezTo>
                  <a:cubicBezTo>
                    <a:pt x="297" y="816"/>
                    <a:pt x="364" y="490"/>
                    <a:pt x="508" y="193"/>
                  </a:cubicBezTo>
                  <a:cubicBezTo>
                    <a:pt x="553" y="84"/>
                    <a:pt x="452" y="1"/>
                    <a:pt x="35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9" name="Google Shape;806;p33">
              <a:extLst>
                <a:ext uri="{FF2B5EF4-FFF2-40B4-BE49-F238E27FC236}">
                  <a16:creationId xmlns:a16="http://schemas.microsoft.com/office/drawing/2014/main" id="{5EA24213-956B-4E03-B441-4952D81E277A}"/>
                </a:ext>
              </a:extLst>
            </p:cNvPr>
            <p:cNvSpPr/>
            <p:nvPr/>
          </p:nvSpPr>
          <p:spPr>
            <a:xfrm>
              <a:off x="4618200" y="4610075"/>
              <a:ext cx="79525" cy="161000"/>
            </a:xfrm>
            <a:custGeom>
              <a:avLst/>
              <a:gdLst/>
              <a:ahLst/>
              <a:cxnLst/>
              <a:rect l="l" t="t" r="r" b="b"/>
              <a:pathLst>
                <a:path w="3181" h="6440" extrusionOk="0">
                  <a:moveTo>
                    <a:pt x="1922" y="0"/>
                  </a:moveTo>
                  <a:cubicBezTo>
                    <a:pt x="1254" y="0"/>
                    <a:pt x="604" y="153"/>
                    <a:pt x="0" y="432"/>
                  </a:cubicBezTo>
                  <a:cubicBezTo>
                    <a:pt x="661" y="2338"/>
                    <a:pt x="949" y="4360"/>
                    <a:pt x="843" y="6381"/>
                  </a:cubicBezTo>
                  <a:cubicBezTo>
                    <a:pt x="843" y="6381"/>
                    <a:pt x="843" y="6391"/>
                    <a:pt x="843" y="6401"/>
                  </a:cubicBezTo>
                  <a:cubicBezTo>
                    <a:pt x="1037" y="6426"/>
                    <a:pt x="1233" y="6439"/>
                    <a:pt x="1430" y="6439"/>
                  </a:cubicBezTo>
                  <a:cubicBezTo>
                    <a:pt x="1749" y="6439"/>
                    <a:pt x="2071" y="6405"/>
                    <a:pt x="2386" y="6333"/>
                  </a:cubicBezTo>
                  <a:lnTo>
                    <a:pt x="2386" y="6295"/>
                  </a:lnTo>
                  <a:cubicBezTo>
                    <a:pt x="2175" y="4216"/>
                    <a:pt x="2443" y="2128"/>
                    <a:pt x="3181" y="173"/>
                  </a:cubicBezTo>
                  <a:cubicBezTo>
                    <a:pt x="2788" y="68"/>
                    <a:pt x="2386" y="10"/>
                    <a:pt x="1983" y="1"/>
                  </a:cubicBezTo>
                  <a:cubicBezTo>
                    <a:pt x="1963" y="1"/>
                    <a:pt x="1943" y="0"/>
                    <a:pt x="1922" y="0"/>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30" name="Google Shape;807;p33">
              <a:extLst>
                <a:ext uri="{FF2B5EF4-FFF2-40B4-BE49-F238E27FC236}">
                  <a16:creationId xmlns:a16="http://schemas.microsoft.com/office/drawing/2014/main" id="{550F0237-0554-4BB8-BF70-ADF80E2A206B}"/>
                </a:ext>
              </a:extLst>
            </p:cNvPr>
            <p:cNvSpPr/>
            <p:nvPr/>
          </p:nvSpPr>
          <p:spPr>
            <a:xfrm>
              <a:off x="4571600" y="4428150"/>
              <a:ext cx="27200" cy="40725"/>
            </a:xfrm>
            <a:custGeom>
              <a:avLst/>
              <a:gdLst/>
              <a:ahLst/>
              <a:cxnLst/>
              <a:rect l="l" t="t" r="r" b="b"/>
              <a:pathLst>
                <a:path w="1088" h="1629" extrusionOk="0">
                  <a:moveTo>
                    <a:pt x="217" y="1"/>
                  </a:moveTo>
                  <a:cubicBezTo>
                    <a:pt x="107" y="1"/>
                    <a:pt x="1" y="121"/>
                    <a:pt x="73" y="236"/>
                  </a:cubicBezTo>
                  <a:cubicBezTo>
                    <a:pt x="370" y="658"/>
                    <a:pt x="628" y="1099"/>
                    <a:pt x="849" y="1568"/>
                  </a:cubicBezTo>
                  <a:cubicBezTo>
                    <a:pt x="868" y="1610"/>
                    <a:pt x="903" y="1628"/>
                    <a:pt x="940" y="1628"/>
                  </a:cubicBezTo>
                  <a:cubicBezTo>
                    <a:pt x="1011" y="1628"/>
                    <a:pt x="1088" y="1561"/>
                    <a:pt x="1069" y="1472"/>
                  </a:cubicBezTo>
                  <a:cubicBezTo>
                    <a:pt x="935" y="945"/>
                    <a:pt x="686" y="457"/>
                    <a:pt x="322" y="45"/>
                  </a:cubicBezTo>
                  <a:cubicBezTo>
                    <a:pt x="291" y="14"/>
                    <a:pt x="254" y="1"/>
                    <a:pt x="217"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31" name="Google Shape;808;p33">
              <a:extLst>
                <a:ext uri="{FF2B5EF4-FFF2-40B4-BE49-F238E27FC236}">
                  <a16:creationId xmlns:a16="http://schemas.microsoft.com/office/drawing/2014/main" id="{95FC5BE7-F086-4F8D-A586-D748161CD035}"/>
                </a:ext>
              </a:extLst>
            </p:cNvPr>
            <p:cNvSpPr/>
            <p:nvPr/>
          </p:nvSpPr>
          <p:spPr>
            <a:xfrm>
              <a:off x="4534300" y="4682325"/>
              <a:ext cx="22100" cy="23975"/>
            </a:xfrm>
            <a:custGeom>
              <a:avLst/>
              <a:gdLst/>
              <a:ahLst/>
              <a:cxnLst/>
              <a:rect l="l" t="t" r="r" b="b"/>
              <a:pathLst>
                <a:path w="884" h="959" extrusionOk="0">
                  <a:moveTo>
                    <a:pt x="711" y="1"/>
                  </a:moveTo>
                  <a:cubicBezTo>
                    <a:pt x="679" y="1"/>
                    <a:pt x="646" y="13"/>
                    <a:pt x="616" y="42"/>
                  </a:cubicBezTo>
                  <a:cubicBezTo>
                    <a:pt x="396" y="253"/>
                    <a:pt x="233" y="550"/>
                    <a:pt x="51" y="799"/>
                  </a:cubicBezTo>
                  <a:cubicBezTo>
                    <a:pt x="1" y="871"/>
                    <a:pt x="79" y="958"/>
                    <a:pt x="154" y="958"/>
                  </a:cubicBezTo>
                  <a:cubicBezTo>
                    <a:pt x="179" y="958"/>
                    <a:pt x="204" y="948"/>
                    <a:pt x="223" y="924"/>
                  </a:cubicBezTo>
                  <a:cubicBezTo>
                    <a:pt x="444" y="704"/>
                    <a:pt x="645" y="464"/>
                    <a:pt x="827" y="205"/>
                  </a:cubicBezTo>
                  <a:cubicBezTo>
                    <a:pt x="884" y="106"/>
                    <a:pt x="803" y="1"/>
                    <a:pt x="71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32" name="Google Shape;809;p33">
              <a:extLst>
                <a:ext uri="{FF2B5EF4-FFF2-40B4-BE49-F238E27FC236}">
                  <a16:creationId xmlns:a16="http://schemas.microsoft.com/office/drawing/2014/main" id="{29CC2CF5-4605-4953-BB85-1BF181CFD9F0}"/>
                </a:ext>
              </a:extLst>
            </p:cNvPr>
            <p:cNvSpPr/>
            <p:nvPr/>
          </p:nvSpPr>
          <p:spPr>
            <a:xfrm>
              <a:off x="4518625" y="4479600"/>
              <a:ext cx="36325" cy="19700"/>
            </a:xfrm>
            <a:custGeom>
              <a:avLst/>
              <a:gdLst/>
              <a:ahLst/>
              <a:cxnLst/>
              <a:rect l="l" t="t" r="r" b="b"/>
              <a:pathLst>
                <a:path w="1453" h="788" extrusionOk="0">
                  <a:moveTo>
                    <a:pt x="135" y="0"/>
                  </a:moveTo>
                  <a:cubicBezTo>
                    <a:pt x="50" y="0"/>
                    <a:pt x="0" y="149"/>
                    <a:pt x="94" y="200"/>
                  </a:cubicBezTo>
                  <a:cubicBezTo>
                    <a:pt x="438" y="411"/>
                    <a:pt x="802" y="602"/>
                    <a:pt x="1167" y="775"/>
                  </a:cubicBezTo>
                  <a:cubicBezTo>
                    <a:pt x="1187" y="783"/>
                    <a:pt x="1208" y="787"/>
                    <a:pt x="1228" y="787"/>
                  </a:cubicBezTo>
                  <a:cubicBezTo>
                    <a:pt x="1361" y="787"/>
                    <a:pt x="1452" y="609"/>
                    <a:pt x="1310" y="526"/>
                  </a:cubicBezTo>
                  <a:cubicBezTo>
                    <a:pt x="946" y="334"/>
                    <a:pt x="563" y="161"/>
                    <a:pt x="170" y="8"/>
                  </a:cubicBezTo>
                  <a:cubicBezTo>
                    <a:pt x="158" y="3"/>
                    <a:pt x="146" y="0"/>
                    <a:pt x="13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33" name="Google Shape;810;p33">
              <a:extLst>
                <a:ext uri="{FF2B5EF4-FFF2-40B4-BE49-F238E27FC236}">
                  <a16:creationId xmlns:a16="http://schemas.microsoft.com/office/drawing/2014/main" id="{19FD1CAC-E7BE-4AE5-860B-7E23402C9E00}"/>
                </a:ext>
              </a:extLst>
            </p:cNvPr>
            <p:cNvSpPr/>
            <p:nvPr/>
          </p:nvSpPr>
          <p:spPr>
            <a:xfrm>
              <a:off x="4495675" y="4618475"/>
              <a:ext cx="32525" cy="22900"/>
            </a:xfrm>
            <a:custGeom>
              <a:avLst/>
              <a:gdLst/>
              <a:ahLst/>
              <a:cxnLst/>
              <a:rect l="l" t="t" r="r" b="b"/>
              <a:pathLst>
                <a:path w="1301" h="916" extrusionOk="0">
                  <a:moveTo>
                    <a:pt x="1092" y="1"/>
                  </a:moveTo>
                  <a:cubicBezTo>
                    <a:pt x="1076" y="1"/>
                    <a:pt x="1058" y="4"/>
                    <a:pt x="1040" y="10"/>
                  </a:cubicBezTo>
                  <a:cubicBezTo>
                    <a:pt x="638" y="77"/>
                    <a:pt x="245" y="470"/>
                    <a:pt x="44" y="786"/>
                  </a:cubicBezTo>
                  <a:cubicBezTo>
                    <a:pt x="1" y="850"/>
                    <a:pt x="60" y="915"/>
                    <a:pt x="121" y="915"/>
                  </a:cubicBezTo>
                  <a:cubicBezTo>
                    <a:pt x="141" y="915"/>
                    <a:pt x="161" y="908"/>
                    <a:pt x="178" y="891"/>
                  </a:cubicBezTo>
                  <a:cubicBezTo>
                    <a:pt x="322" y="757"/>
                    <a:pt x="485" y="632"/>
                    <a:pt x="647" y="527"/>
                  </a:cubicBezTo>
                  <a:cubicBezTo>
                    <a:pt x="810" y="431"/>
                    <a:pt x="1002" y="383"/>
                    <a:pt x="1155" y="288"/>
                  </a:cubicBezTo>
                  <a:cubicBezTo>
                    <a:pt x="1301" y="202"/>
                    <a:pt x="1232" y="1"/>
                    <a:pt x="1092"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34" name="Google Shape;811;p33">
              <a:extLst>
                <a:ext uri="{FF2B5EF4-FFF2-40B4-BE49-F238E27FC236}">
                  <a16:creationId xmlns:a16="http://schemas.microsoft.com/office/drawing/2014/main" id="{F88A0261-BA23-4EF9-9B44-B734D616B18D}"/>
                </a:ext>
              </a:extLst>
            </p:cNvPr>
            <p:cNvSpPr/>
            <p:nvPr/>
          </p:nvSpPr>
          <p:spPr>
            <a:xfrm>
              <a:off x="4478800" y="4552600"/>
              <a:ext cx="40025" cy="7925"/>
            </a:xfrm>
            <a:custGeom>
              <a:avLst/>
              <a:gdLst/>
              <a:ahLst/>
              <a:cxnLst/>
              <a:rect l="l" t="t" r="r" b="b"/>
              <a:pathLst>
                <a:path w="1601" h="317" extrusionOk="0">
                  <a:moveTo>
                    <a:pt x="1390" y="1"/>
                  </a:moveTo>
                  <a:cubicBezTo>
                    <a:pt x="968" y="10"/>
                    <a:pt x="546" y="20"/>
                    <a:pt x="125" y="49"/>
                  </a:cubicBezTo>
                  <a:cubicBezTo>
                    <a:pt x="0" y="77"/>
                    <a:pt x="0" y="250"/>
                    <a:pt x="125" y="278"/>
                  </a:cubicBezTo>
                  <a:cubicBezTo>
                    <a:pt x="546" y="298"/>
                    <a:pt x="968" y="317"/>
                    <a:pt x="1390" y="317"/>
                  </a:cubicBezTo>
                  <a:cubicBezTo>
                    <a:pt x="1600" y="317"/>
                    <a:pt x="1600" y="1"/>
                    <a:pt x="139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1895983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0"/>
          <p:cNvSpPr txBox="1">
            <a:spLocks noGrp="1"/>
          </p:cNvSpPr>
          <p:nvPr>
            <p:ph type="title"/>
          </p:nvPr>
        </p:nvSpPr>
        <p:spPr>
          <a:xfrm>
            <a:off x="2185661" y="168000"/>
            <a:ext cx="7822000" cy="991040"/>
          </a:xfrm>
          <a:prstGeom prst="rect">
            <a:avLst/>
          </a:prstGeom>
        </p:spPr>
        <p:txBody>
          <a:bodyPr spcFirstLastPara="1" wrap="square" lIns="121900" tIns="121900" rIns="121900" bIns="121900" anchor="ctr" anchorCtr="0">
            <a:noAutofit/>
          </a:bodyPr>
          <a:lstStyle/>
          <a:p>
            <a:r>
              <a:rPr lang="en-US" sz="5867" dirty="0"/>
              <a:t>MVC ARCHITECTURE</a:t>
            </a:r>
            <a:endParaRPr sz="5867" dirty="0"/>
          </a:p>
        </p:txBody>
      </p:sp>
      <p:cxnSp>
        <p:nvCxnSpPr>
          <p:cNvPr id="4" name="Straight Arrow Connector 3">
            <a:extLst>
              <a:ext uri="{FF2B5EF4-FFF2-40B4-BE49-F238E27FC236}">
                <a16:creationId xmlns:a16="http://schemas.microsoft.com/office/drawing/2014/main" id="{066A2868-B987-4AF8-8FEF-F020FDA6EF64}"/>
              </a:ext>
            </a:extLst>
          </p:cNvPr>
          <p:cNvCxnSpPr/>
          <p:nvPr/>
        </p:nvCxnSpPr>
        <p:spPr>
          <a:xfrm>
            <a:off x="3487713" y="5339616"/>
            <a:ext cx="1839384" cy="0"/>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4BCCB277-87B8-40B1-AEE8-59D90544923F}"/>
              </a:ext>
            </a:extLst>
          </p:cNvPr>
          <p:cNvCxnSpPr>
            <a:cxnSpLocks/>
          </p:cNvCxnSpPr>
          <p:nvPr/>
        </p:nvCxnSpPr>
        <p:spPr>
          <a:xfrm flipH="1" flipV="1">
            <a:off x="3470625" y="5609435"/>
            <a:ext cx="1824805" cy="14496"/>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pic>
        <p:nvPicPr>
          <p:cNvPr id="2" name="Picture 1">
            <a:extLst>
              <a:ext uri="{FF2B5EF4-FFF2-40B4-BE49-F238E27FC236}">
                <a16:creationId xmlns:a16="http://schemas.microsoft.com/office/drawing/2014/main" id="{3889F806-4E0E-4426-A8AA-F84DE8D90E5A}"/>
              </a:ext>
            </a:extLst>
          </p:cNvPr>
          <p:cNvPicPr>
            <a:picLocks noChangeAspect="1"/>
          </p:cNvPicPr>
          <p:nvPr/>
        </p:nvPicPr>
        <p:blipFill>
          <a:blip r:embed="rId3"/>
          <a:stretch>
            <a:fillRect/>
          </a:stretch>
        </p:blipFill>
        <p:spPr>
          <a:xfrm>
            <a:off x="3184459" y="1572325"/>
            <a:ext cx="2397140" cy="2338673"/>
          </a:xfrm>
          <a:prstGeom prst="rect">
            <a:avLst/>
          </a:prstGeom>
        </p:spPr>
      </p:pic>
      <p:pic>
        <p:nvPicPr>
          <p:cNvPr id="3" name="Picture 2">
            <a:extLst>
              <a:ext uri="{FF2B5EF4-FFF2-40B4-BE49-F238E27FC236}">
                <a16:creationId xmlns:a16="http://schemas.microsoft.com/office/drawing/2014/main" id="{519EC3B1-F1DA-4FE0-867A-66634DE07B81}"/>
              </a:ext>
            </a:extLst>
          </p:cNvPr>
          <p:cNvPicPr>
            <a:picLocks noChangeAspect="1"/>
          </p:cNvPicPr>
          <p:nvPr/>
        </p:nvPicPr>
        <p:blipFill>
          <a:blip r:embed="rId4"/>
          <a:stretch>
            <a:fillRect/>
          </a:stretch>
        </p:blipFill>
        <p:spPr>
          <a:xfrm>
            <a:off x="7810561" y="1572325"/>
            <a:ext cx="2397140" cy="2369428"/>
          </a:xfrm>
          <a:prstGeom prst="rect">
            <a:avLst/>
          </a:prstGeom>
        </p:spPr>
      </p:pic>
      <p:pic>
        <p:nvPicPr>
          <p:cNvPr id="5" name="Picture 4">
            <a:extLst>
              <a:ext uri="{FF2B5EF4-FFF2-40B4-BE49-F238E27FC236}">
                <a16:creationId xmlns:a16="http://schemas.microsoft.com/office/drawing/2014/main" id="{D6CBF872-BBD5-4D26-BBF4-436BDFBA8AB5}"/>
              </a:ext>
            </a:extLst>
          </p:cNvPr>
          <p:cNvPicPr>
            <a:picLocks noChangeAspect="1"/>
          </p:cNvPicPr>
          <p:nvPr/>
        </p:nvPicPr>
        <p:blipFill>
          <a:blip r:embed="rId5"/>
          <a:stretch>
            <a:fillRect/>
          </a:stretch>
        </p:blipFill>
        <p:spPr>
          <a:xfrm>
            <a:off x="5422961" y="4355037"/>
            <a:ext cx="2676667" cy="2334964"/>
          </a:xfrm>
          <a:prstGeom prst="rect">
            <a:avLst/>
          </a:prstGeom>
        </p:spPr>
      </p:pic>
      <p:cxnSp>
        <p:nvCxnSpPr>
          <p:cNvPr id="62" name="Straight Arrow Connector 61">
            <a:extLst>
              <a:ext uri="{FF2B5EF4-FFF2-40B4-BE49-F238E27FC236}">
                <a16:creationId xmlns:a16="http://schemas.microsoft.com/office/drawing/2014/main" id="{2D59A383-B54F-4BB0-B61B-ECD91C19DC11}"/>
              </a:ext>
            </a:extLst>
          </p:cNvPr>
          <p:cNvCxnSpPr>
            <a:cxnSpLocks/>
          </p:cNvCxnSpPr>
          <p:nvPr/>
        </p:nvCxnSpPr>
        <p:spPr>
          <a:xfrm>
            <a:off x="5293231" y="3560440"/>
            <a:ext cx="769564" cy="809635"/>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9BEEA549-253E-42FA-A679-0CB23AD7E55C}"/>
              </a:ext>
            </a:extLst>
          </p:cNvPr>
          <p:cNvCxnSpPr>
            <a:cxnSpLocks/>
          </p:cNvCxnSpPr>
          <p:nvPr/>
        </p:nvCxnSpPr>
        <p:spPr>
          <a:xfrm flipH="1" flipV="1">
            <a:off x="5073828" y="3660632"/>
            <a:ext cx="710972" cy="763525"/>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799E7338-831A-43CA-80C6-B7A9DDD197DC}"/>
              </a:ext>
            </a:extLst>
          </p:cNvPr>
          <p:cNvCxnSpPr>
            <a:cxnSpLocks/>
          </p:cNvCxnSpPr>
          <p:nvPr/>
        </p:nvCxnSpPr>
        <p:spPr>
          <a:xfrm flipH="1">
            <a:off x="7893572" y="3924819"/>
            <a:ext cx="555189" cy="794596"/>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86518687-7808-4EFF-891E-5A3004A6B396}"/>
              </a:ext>
            </a:extLst>
          </p:cNvPr>
          <p:cNvCxnSpPr>
            <a:cxnSpLocks/>
          </p:cNvCxnSpPr>
          <p:nvPr/>
        </p:nvCxnSpPr>
        <p:spPr>
          <a:xfrm flipV="1">
            <a:off x="7766001" y="3766632"/>
            <a:ext cx="525756" cy="708325"/>
          </a:xfrm>
          <a:prstGeom prst="straightConnector1">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grpSp>
        <p:nvGrpSpPr>
          <p:cNvPr id="75" name="Google Shape;619;p29">
            <a:extLst>
              <a:ext uri="{FF2B5EF4-FFF2-40B4-BE49-F238E27FC236}">
                <a16:creationId xmlns:a16="http://schemas.microsoft.com/office/drawing/2014/main" id="{7BD85AFD-7167-4B7A-8D10-E3C0D438071D}"/>
              </a:ext>
            </a:extLst>
          </p:cNvPr>
          <p:cNvGrpSpPr/>
          <p:nvPr/>
        </p:nvGrpSpPr>
        <p:grpSpPr>
          <a:xfrm>
            <a:off x="2081100" y="4455590"/>
            <a:ext cx="1310748" cy="4084636"/>
            <a:chOff x="1529502" y="2594527"/>
            <a:chExt cx="732157" cy="2589702"/>
          </a:xfrm>
        </p:grpSpPr>
        <p:sp>
          <p:nvSpPr>
            <p:cNvPr id="76" name="Google Shape;620;p29">
              <a:extLst>
                <a:ext uri="{FF2B5EF4-FFF2-40B4-BE49-F238E27FC236}">
                  <a16:creationId xmlns:a16="http://schemas.microsoft.com/office/drawing/2014/main" id="{5FF7E109-B3AE-46F7-A77D-8E0333D9A081}"/>
                </a:ext>
              </a:extLst>
            </p:cNvPr>
            <p:cNvSpPr/>
            <p:nvPr/>
          </p:nvSpPr>
          <p:spPr>
            <a:xfrm>
              <a:off x="1692125" y="2720725"/>
              <a:ext cx="488120" cy="707775"/>
            </a:xfrm>
            <a:custGeom>
              <a:avLst/>
              <a:gdLst/>
              <a:ahLst/>
              <a:cxnLst/>
              <a:rect l="l" t="t" r="r" b="b"/>
              <a:pathLst>
                <a:path w="5701" h="9112" extrusionOk="0">
                  <a:moveTo>
                    <a:pt x="2693" y="1428"/>
                  </a:moveTo>
                  <a:cubicBezTo>
                    <a:pt x="2683" y="1476"/>
                    <a:pt x="2673" y="1514"/>
                    <a:pt x="2673" y="1552"/>
                  </a:cubicBezTo>
                  <a:lnTo>
                    <a:pt x="2664" y="1619"/>
                  </a:lnTo>
                  <a:cubicBezTo>
                    <a:pt x="2616" y="1552"/>
                    <a:pt x="2568" y="1485"/>
                    <a:pt x="2520" y="1428"/>
                  </a:cubicBezTo>
                  <a:close/>
                  <a:moveTo>
                    <a:pt x="2235" y="0"/>
                  </a:moveTo>
                  <a:cubicBezTo>
                    <a:pt x="1812" y="0"/>
                    <a:pt x="1390" y="13"/>
                    <a:pt x="968" y="39"/>
                  </a:cubicBezTo>
                  <a:cubicBezTo>
                    <a:pt x="575" y="48"/>
                    <a:pt x="259" y="364"/>
                    <a:pt x="250" y="757"/>
                  </a:cubicBezTo>
                  <a:cubicBezTo>
                    <a:pt x="173" y="3286"/>
                    <a:pt x="1" y="5854"/>
                    <a:pt x="77" y="8393"/>
                  </a:cubicBezTo>
                  <a:cubicBezTo>
                    <a:pt x="59" y="8731"/>
                    <a:pt x="337" y="9008"/>
                    <a:pt x="670" y="9008"/>
                  </a:cubicBezTo>
                  <a:cubicBezTo>
                    <a:pt x="686" y="9008"/>
                    <a:pt x="703" y="9007"/>
                    <a:pt x="719" y="9006"/>
                  </a:cubicBezTo>
                  <a:cubicBezTo>
                    <a:pt x="824" y="9073"/>
                    <a:pt x="949" y="9101"/>
                    <a:pt x="1074" y="9111"/>
                  </a:cubicBezTo>
                  <a:lnTo>
                    <a:pt x="4369" y="9101"/>
                  </a:lnTo>
                  <a:cubicBezTo>
                    <a:pt x="4666" y="9101"/>
                    <a:pt x="4992" y="8881"/>
                    <a:pt x="5059" y="8575"/>
                  </a:cubicBezTo>
                  <a:cubicBezTo>
                    <a:pt x="5500" y="6390"/>
                    <a:pt x="5701" y="4168"/>
                    <a:pt x="5663" y="1935"/>
                  </a:cubicBezTo>
                  <a:cubicBezTo>
                    <a:pt x="5653" y="1504"/>
                    <a:pt x="5701" y="949"/>
                    <a:pt x="5442" y="575"/>
                  </a:cubicBezTo>
                  <a:cubicBezTo>
                    <a:pt x="5174" y="201"/>
                    <a:pt x="4791" y="163"/>
                    <a:pt x="4360" y="115"/>
                  </a:cubicBezTo>
                  <a:cubicBezTo>
                    <a:pt x="3651" y="37"/>
                    <a:pt x="2943" y="0"/>
                    <a:pt x="2235" y="0"/>
                  </a:cubicBezTo>
                  <a:close/>
                </a:path>
              </a:pathLst>
            </a:custGeom>
            <a:solidFill>
              <a:schemeClr val="accent1"/>
            </a:solidFill>
            <a:ln>
              <a:noFill/>
            </a:ln>
          </p:spPr>
          <p:txBody>
            <a:bodyPr spcFirstLastPara="1" wrap="square" lIns="121900" tIns="121900" rIns="121900" bIns="121900" anchor="ctr" anchorCtr="0">
              <a:noAutofit/>
            </a:bodyPr>
            <a:lstStyle/>
            <a:p>
              <a:pPr algn="ctr"/>
              <a:r>
                <a:rPr lang="en-US" sz="1200" b="1" dirty="0"/>
                <a:t>USER CLICKS</a:t>
              </a:r>
              <a:endParaRPr sz="1200" b="1" dirty="0"/>
            </a:p>
          </p:txBody>
        </p:sp>
        <p:grpSp>
          <p:nvGrpSpPr>
            <p:cNvPr id="77" name="Google Shape;621;p29">
              <a:extLst>
                <a:ext uri="{FF2B5EF4-FFF2-40B4-BE49-F238E27FC236}">
                  <a16:creationId xmlns:a16="http://schemas.microsoft.com/office/drawing/2014/main" id="{3FF0F0D5-6AFB-48A4-9F15-6A3172A8487C}"/>
                </a:ext>
              </a:extLst>
            </p:cNvPr>
            <p:cNvGrpSpPr/>
            <p:nvPr/>
          </p:nvGrpSpPr>
          <p:grpSpPr>
            <a:xfrm>
              <a:off x="1529502" y="2594527"/>
              <a:ext cx="732157" cy="2589702"/>
              <a:chOff x="2668375" y="1357050"/>
              <a:chExt cx="378200" cy="1337725"/>
            </a:xfrm>
          </p:grpSpPr>
          <p:sp>
            <p:nvSpPr>
              <p:cNvPr id="78" name="Google Shape;622;p29">
                <a:extLst>
                  <a:ext uri="{FF2B5EF4-FFF2-40B4-BE49-F238E27FC236}">
                    <a16:creationId xmlns:a16="http://schemas.microsoft.com/office/drawing/2014/main" id="{26064966-26EB-4520-9BD6-204D1A330F1F}"/>
                  </a:ext>
                </a:extLst>
              </p:cNvPr>
              <p:cNvSpPr/>
              <p:nvPr/>
            </p:nvSpPr>
            <p:spPr>
              <a:xfrm>
                <a:off x="2840325" y="1385350"/>
                <a:ext cx="69250" cy="14400"/>
              </a:xfrm>
              <a:custGeom>
                <a:avLst/>
                <a:gdLst/>
                <a:ahLst/>
                <a:cxnLst/>
                <a:rect l="l" t="t" r="r" b="b"/>
                <a:pathLst>
                  <a:path w="2770" h="576" extrusionOk="0">
                    <a:moveTo>
                      <a:pt x="2453" y="1"/>
                    </a:moveTo>
                    <a:cubicBezTo>
                      <a:pt x="2450" y="1"/>
                      <a:pt x="2447" y="1"/>
                      <a:pt x="2444" y="1"/>
                    </a:cubicBezTo>
                    <a:cubicBezTo>
                      <a:pt x="1716" y="39"/>
                      <a:pt x="978" y="106"/>
                      <a:pt x="250" y="192"/>
                    </a:cubicBezTo>
                    <a:cubicBezTo>
                      <a:pt x="10" y="221"/>
                      <a:pt x="1" y="575"/>
                      <a:pt x="250" y="575"/>
                    </a:cubicBezTo>
                    <a:cubicBezTo>
                      <a:pt x="978" y="575"/>
                      <a:pt x="1716" y="556"/>
                      <a:pt x="2444" y="508"/>
                    </a:cubicBezTo>
                    <a:cubicBezTo>
                      <a:pt x="2757" y="489"/>
                      <a:pt x="2769" y="1"/>
                      <a:pt x="245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nvGrpSpPr>
              <p:cNvPr id="79" name="Google Shape;623;p29">
                <a:extLst>
                  <a:ext uri="{FF2B5EF4-FFF2-40B4-BE49-F238E27FC236}">
                    <a16:creationId xmlns:a16="http://schemas.microsoft.com/office/drawing/2014/main" id="{2EED4E6D-7EBD-4EB8-BA8E-908A3D5EE971}"/>
                  </a:ext>
                </a:extLst>
              </p:cNvPr>
              <p:cNvGrpSpPr/>
              <p:nvPr/>
            </p:nvGrpSpPr>
            <p:grpSpPr>
              <a:xfrm>
                <a:off x="2668375" y="1357050"/>
                <a:ext cx="378200" cy="1337725"/>
                <a:chOff x="2668375" y="1357050"/>
                <a:chExt cx="378200" cy="1337725"/>
              </a:xfrm>
            </p:grpSpPr>
            <p:sp>
              <p:nvSpPr>
                <p:cNvPr id="80" name="Google Shape;624;p29">
                  <a:extLst>
                    <a:ext uri="{FF2B5EF4-FFF2-40B4-BE49-F238E27FC236}">
                      <a16:creationId xmlns:a16="http://schemas.microsoft.com/office/drawing/2014/main" id="{C9B530EB-1ECE-4E19-8518-AAABAE6D41A4}"/>
                    </a:ext>
                  </a:extLst>
                </p:cNvPr>
                <p:cNvSpPr/>
                <p:nvPr/>
              </p:nvSpPr>
              <p:spPr>
                <a:xfrm>
                  <a:off x="2699275" y="1357050"/>
                  <a:ext cx="347300" cy="501300"/>
                </a:xfrm>
                <a:custGeom>
                  <a:avLst/>
                  <a:gdLst/>
                  <a:ahLst/>
                  <a:cxnLst/>
                  <a:rect l="l" t="t" r="r" b="b"/>
                  <a:pathLst>
                    <a:path w="13892" h="20052" extrusionOk="0">
                      <a:moveTo>
                        <a:pt x="7004" y="1"/>
                      </a:moveTo>
                      <a:cubicBezTo>
                        <a:pt x="5440" y="1"/>
                        <a:pt x="3809" y="86"/>
                        <a:pt x="2366" y="510"/>
                      </a:cubicBezTo>
                      <a:cubicBezTo>
                        <a:pt x="814" y="979"/>
                        <a:pt x="364" y="2119"/>
                        <a:pt x="259" y="3624"/>
                      </a:cubicBezTo>
                      <a:cubicBezTo>
                        <a:pt x="96" y="5942"/>
                        <a:pt x="38" y="8270"/>
                        <a:pt x="19" y="10588"/>
                      </a:cubicBezTo>
                      <a:cubicBezTo>
                        <a:pt x="0" y="13175"/>
                        <a:pt x="58" y="15752"/>
                        <a:pt x="192" y="18329"/>
                      </a:cubicBezTo>
                      <a:cubicBezTo>
                        <a:pt x="230" y="18971"/>
                        <a:pt x="211" y="19718"/>
                        <a:pt x="920" y="19977"/>
                      </a:cubicBezTo>
                      <a:cubicBezTo>
                        <a:pt x="1076" y="20035"/>
                        <a:pt x="1253" y="20052"/>
                        <a:pt x="1433" y="20052"/>
                      </a:cubicBezTo>
                      <a:cubicBezTo>
                        <a:pt x="1638" y="20052"/>
                        <a:pt x="1847" y="20030"/>
                        <a:pt x="2031" y="20025"/>
                      </a:cubicBezTo>
                      <a:cubicBezTo>
                        <a:pt x="2692" y="20015"/>
                        <a:pt x="3344" y="20006"/>
                        <a:pt x="4005" y="19948"/>
                      </a:cubicBezTo>
                      <a:cubicBezTo>
                        <a:pt x="4215" y="19920"/>
                        <a:pt x="4215" y="19613"/>
                        <a:pt x="4005" y="19584"/>
                      </a:cubicBezTo>
                      <a:cubicBezTo>
                        <a:pt x="3923" y="19579"/>
                        <a:pt x="3840" y="19577"/>
                        <a:pt x="3754" y="19577"/>
                      </a:cubicBezTo>
                      <a:cubicBezTo>
                        <a:pt x="3314" y="19577"/>
                        <a:pt x="2828" y="19636"/>
                        <a:pt x="2371" y="19636"/>
                      </a:cubicBezTo>
                      <a:cubicBezTo>
                        <a:pt x="2124" y="19636"/>
                        <a:pt x="1885" y="19619"/>
                        <a:pt x="1667" y="19565"/>
                      </a:cubicBezTo>
                      <a:cubicBezTo>
                        <a:pt x="422" y="19268"/>
                        <a:pt x="613" y="17793"/>
                        <a:pt x="584" y="16787"/>
                      </a:cubicBezTo>
                      <a:cubicBezTo>
                        <a:pt x="527" y="15043"/>
                        <a:pt x="498" y="13300"/>
                        <a:pt x="498" y="11556"/>
                      </a:cubicBezTo>
                      <a:cubicBezTo>
                        <a:pt x="498" y="9879"/>
                        <a:pt x="527" y="8203"/>
                        <a:pt x="604" y="6526"/>
                      </a:cubicBezTo>
                      <a:cubicBezTo>
                        <a:pt x="661" y="5032"/>
                        <a:pt x="307" y="2186"/>
                        <a:pt x="1763" y="1286"/>
                      </a:cubicBezTo>
                      <a:cubicBezTo>
                        <a:pt x="3094" y="472"/>
                        <a:pt x="5173" y="596"/>
                        <a:pt x="6687" y="539"/>
                      </a:cubicBezTo>
                      <a:cubicBezTo>
                        <a:pt x="7328" y="517"/>
                        <a:pt x="7991" y="497"/>
                        <a:pt x="8658" y="497"/>
                      </a:cubicBezTo>
                      <a:cubicBezTo>
                        <a:pt x="9784" y="497"/>
                        <a:pt x="10923" y="554"/>
                        <a:pt x="11995" y="759"/>
                      </a:cubicBezTo>
                      <a:cubicBezTo>
                        <a:pt x="13297" y="1008"/>
                        <a:pt x="13259" y="2186"/>
                        <a:pt x="13278" y="3269"/>
                      </a:cubicBezTo>
                      <a:cubicBezTo>
                        <a:pt x="13288" y="4112"/>
                        <a:pt x="13297" y="4946"/>
                        <a:pt x="13297" y="5789"/>
                      </a:cubicBezTo>
                      <a:cubicBezTo>
                        <a:pt x="13297" y="7532"/>
                        <a:pt x="13278" y="9276"/>
                        <a:pt x="13230" y="11020"/>
                      </a:cubicBezTo>
                      <a:cubicBezTo>
                        <a:pt x="13182" y="12897"/>
                        <a:pt x="13106" y="14765"/>
                        <a:pt x="12991" y="16643"/>
                      </a:cubicBezTo>
                      <a:cubicBezTo>
                        <a:pt x="12962" y="17161"/>
                        <a:pt x="12962" y="17707"/>
                        <a:pt x="12885" y="18224"/>
                      </a:cubicBezTo>
                      <a:cubicBezTo>
                        <a:pt x="12790" y="18914"/>
                        <a:pt x="12406" y="19211"/>
                        <a:pt x="11745" y="19402"/>
                      </a:cubicBezTo>
                      <a:cubicBezTo>
                        <a:pt x="11298" y="19533"/>
                        <a:pt x="10806" y="19583"/>
                        <a:pt x="10306" y="19583"/>
                      </a:cubicBezTo>
                      <a:cubicBezTo>
                        <a:pt x="9598" y="19583"/>
                        <a:pt x="8874" y="19482"/>
                        <a:pt x="8239" y="19364"/>
                      </a:cubicBezTo>
                      <a:cubicBezTo>
                        <a:pt x="8221" y="19361"/>
                        <a:pt x="8204" y="19359"/>
                        <a:pt x="8187" y="19359"/>
                      </a:cubicBezTo>
                      <a:cubicBezTo>
                        <a:pt x="7909" y="19359"/>
                        <a:pt x="7807" y="19789"/>
                        <a:pt x="8105" y="19843"/>
                      </a:cubicBezTo>
                      <a:cubicBezTo>
                        <a:pt x="8775" y="19981"/>
                        <a:pt x="9458" y="20047"/>
                        <a:pt x="10143" y="20047"/>
                      </a:cubicBezTo>
                      <a:cubicBezTo>
                        <a:pt x="10457" y="20047"/>
                        <a:pt x="10771" y="20033"/>
                        <a:pt x="11084" y="20006"/>
                      </a:cubicBezTo>
                      <a:cubicBezTo>
                        <a:pt x="11707" y="19939"/>
                        <a:pt x="12512" y="19881"/>
                        <a:pt x="12972" y="19393"/>
                      </a:cubicBezTo>
                      <a:cubicBezTo>
                        <a:pt x="13412" y="18923"/>
                        <a:pt x="13403" y="18205"/>
                        <a:pt x="13441" y="17611"/>
                      </a:cubicBezTo>
                      <a:cubicBezTo>
                        <a:pt x="13518" y="16385"/>
                        <a:pt x="13585" y="15158"/>
                        <a:pt x="13633" y="13932"/>
                      </a:cubicBezTo>
                      <a:cubicBezTo>
                        <a:pt x="13738" y="11604"/>
                        <a:pt x="13786" y="9276"/>
                        <a:pt x="13796" y="6948"/>
                      </a:cubicBezTo>
                      <a:cubicBezTo>
                        <a:pt x="13805" y="5856"/>
                        <a:pt x="13796" y="4764"/>
                        <a:pt x="13786" y="3662"/>
                      </a:cubicBezTo>
                      <a:cubicBezTo>
                        <a:pt x="13767" y="2867"/>
                        <a:pt x="13891" y="1880"/>
                        <a:pt x="13508" y="1142"/>
                      </a:cubicBezTo>
                      <a:cubicBezTo>
                        <a:pt x="13221" y="577"/>
                        <a:pt x="12694" y="366"/>
                        <a:pt x="12100" y="261"/>
                      </a:cubicBezTo>
                      <a:cubicBezTo>
                        <a:pt x="10969" y="60"/>
                        <a:pt x="9772" y="41"/>
                        <a:pt x="8632" y="21"/>
                      </a:cubicBezTo>
                      <a:cubicBezTo>
                        <a:pt x="8105" y="11"/>
                        <a:pt x="7559" y="1"/>
                        <a:pt x="700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81" name="Google Shape;625;p29">
                  <a:extLst>
                    <a:ext uri="{FF2B5EF4-FFF2-40B4-BE49-F238E27FC236}">
                      <a16:creationId xmlns:a16="http://schemas.microsoft.com/office/drawing/2014/main" id="{079AA3D2-B233-41FC-B413-B8ACD472B4AC}"/>
                    </a:ext>
                  </a:extLst>
                </p:cNvPr>
                <p:cNvSpPr/>
                <p:nvPr/>
              </p:nvSpPr>
              <p:spPr>
                <a:xfrm>
                  <a:off x="2734225" y="1425275"/>
                  <a:ext cx="275225" cy="392875"/>
                </a:xfrm>
                <a:custGeom>
                  <a:avLst/>
                  <a:gdLst/>
                  <a:ahLst/>
                  <a:cxnLst/>
                  <a:rect l="l" t="t" r="r" b="b"/>
                  <a:pathLst>
                    <a:path w="11009" h="15715" extrusionOk="0">
                      <a:moveTo>
                        <a:pt x="6995" y="0"/>
                      </a:moveTo>
                      <a:cubicBezTo>
                        <a:pt x="5289" y="0"/>
                        <a:pt x="3578" y="38"/>
                        <a:pt x="1888" y="176"/>
                      </a:cubicBezTo>
                      <a:cubicBezTo>
                        <a:pt x="1275" y="233"/>
                        <a:pt x="729" y="339"/>
                        <a:pt x="451" y="952"/>
                      </a:cubicBezTo>
                      <a:cubicBezTo>
                        <a:pt x="1" y="1939"/>
                        <a:pt x="250" y="3472"/>
                        <a:pt x="231" y="4525"/>
                      </a:cubicBezTo>
                      <a:cubicBezTo>
                        <a:pt x="192" y="7400"/>
                        <a:pt x="212" y="10274"/>
                        <a:pt x="288" y="13138"/>
                      </a:cubicBezTo>
                      <a:cubicBezTo>
                        <a:pt x="307" y="13866"/>
                        <a:pt x="154" y="14901"/>
                        <a:pt x="805" y="15418"/>
                      </a:cubicBezTo>
                      <a:cubicBezTo>
                        <a:pt x="1090" y="15640"/>
                        <a:pt x="1436" y="15714"/>
                        <a:pt x="1793" y="15714"/>
                      </a:cubicBezTo>
                      <a:cubicBezTo>
                        <a:pt x="2143" y="15714"/>
                        <a:pt x="2504" y="15643"/>
                        <a:pt x="2827" y="15572"/>
                      </a:cubicBezTo>
                      <a:cubicBezTo>
                        <a:pt x="2982" y="15535"/>
                        <a:pt x="2963" y="15263"/>
                        <a:pt x="2803" y="15263"/>
                      </a:cubicBezTo>
                      <a:cubicBezTo>
                        <a:pt x="2795" y="15263"/>
                        <a:pt x="2787" y="15264"/>
                        <a:pt x="2779" y="15265"/>
                      </a:cubicBezTo>
                      <a:cubicBezTo>
                        <a:pt x="2603" y="15285"/>
                        <a:pt x="2424" y="15297"/>
                        <a:pt x="2247" y="15297"/>
                      </a:cubicBezTo>
                      <a:cubicBezTo>
                        <a:pt x="1477" y="15297"/>
                        <a:pt x="761" y="15058"/>
                        <a:pt x="691" y="14115"/>
                      </a:cubicBezTo>
                      <a:cubicBezTo>
                        <a:pt x="623" y="13205"/>
                        <a:pt x="633" y="12286"/>
                        <a:pt x="623" y="11375"/>
                      </a:cubicBezTo>
                      <a:cubicBezTo>
                        <a:pt x="595" y="9546"/>
                        <a:pt x="585" y="7725"/>
                        <a:pt x="595" y="5895"/>
                      </a:cubicBezTo>
                      <a:cubicBezTo>
                        <a:pt x="604" y="4985"/>
                        <a:pt x="623" y="4066"/>
                        <a:pt x="643" y="3155"/>
                      </a:cubicBezTo>
                      <a:cubicBezTo>
                        <a:pt x="662" y="2102"/>
                        <a:pt x="441" y="674"/>
                        <a:pt x="1898" y="559"/>
                      </a:cubicBezTo>
                      <a:cubicBezTo>
                        <a:pt x="3622" y="435"/>
                        <a:pt x="5375" y="425"/>
                        <a:pt x="7109" y="406"/>
                      </a:cubicBezTo>
                      <a:cubicBezTo>
                        <a:pt x="7654" y="399"/>
                        <a:pt x="8262" y="330"/>
                        <a:pt x="8843" y="330"/>
                      </a:cubicBezTo>
                      <a:cubicBezTo>
                        <a:pt x="9110" y="330"/>
                        <a:pt x="9372" y="345"/>
                        <a:pt x="9619" y="387"/>
                      </a:cubicBezTo>
                      <a:cubicBezTo>
                        <a:pt x="9693" y="363"/>
                        <a:pt x="9763" y="351"/>
                        <a:pt x="9827" y="351"/>
                      </a:cubicBezTo>
                      <a:cubicBezTo>
                        <a:pt x="9994" y="351"/>
                        <a:pt x="10128" y="434"/>
                        <a:pt x="10232" y="607"/>
                      </a:cubicBezTo>
                      <a:cubicBezTo>
                        <a:pt x="10242" y="866"/>
                        <a:pt x="10242" y="1134"/>
                        <a:pt x="10252" y="1393"/>
                      </a:cubicBezTo>
                      <a:cubicBezTo>
                        <a:pt x="10252" y="1786"/>
                        <a:pt x="10261" y="2178"/>
                        <a:pt x="10261" y="2571"/>
                      </a:cubicBezTo>
                      <a:cubicBezTo>
                        <a:pt x="10271" y="4420"/>
                        <a:pt x="10309" y="6260"/>
                        <a:pt x="10309" y="8099"/>
                      </a:cubicBezTo>
                      <a:cubicBezTo>
                        <a:pt x="10309" y="9900"/>
                        <a:pt x="10367" y="11711"/>
                        <a:pt x="10261" y="13502"/>
                      </a:cubicBezTo>
                      <a:cubicBezTo>
                        <a:pt x="10232" y="14029"/>
                        <a:pt x="10175" y="14585"/>
                        <a:pt x="9638" y="14891"/>
                      </a:cubicBezTo>
                      <a:cubicBezTo>
                        <a:pt x="9348" y="15060"/>
                        <a:pt x="8999" y="15091"/>
                        <a:pt x="8658" y="15091"/>
                      </a:cubicBezTo>
                      <a:cubicBezTo>
                        <a:pt x="8516" y="15091"/>
                        <a:pt x="8375" y="15086"/>
                        <a:pt x="8240" y="15083"/>
                      </a:cubicBezTo>
                      <a:cubicBezTo>
                        <a:pt x="8056" y="15080"/>
                        <a:pt x="7873" y="15076"/>
                        <a:pt x="7690" y="15076"/>
                      </a:cubicBezTo>
                      <a:cubicBezTo>
                        <a:pt x="7303" y="15076"/>
                        <a:pt x="6919" y="15094"/>
                        <a:pt x="6534" y="15179"/>
                      </a:cubicBezTo>
                      <a:cubicBezTo>
                        <a:pt x="6265" y="15242"/>
                        <a:pt x="6350" y="15634"/>
                        <a:pt x="6599" y="15634"/>
                      </a:cubicBezTo>
                      <a:cubicBezTo>
                        <a:pt x="6615" y="15634"/>
                        <a:pt x="6632" y="15633"/>
                        <a:pt x="6649" y="15629"/>
                      </a:cubicBezTo>
                      <a:cubicBezTo>
                        <a:pt x="6900" y="15574"/>
                        <a:pt x="7171" y="15559"/>
                        <a:pt x="7450" y="15559"/>
                      </a:cubicBezTo>
                      <a:cubicBezTo>
                        <a:pt x="7774" y="15559"/>
                        <a:pt x="8110" y="15579"/>
                        <a:pt x="8440" y="15579"/>
                      </a:cubicBezTo>
                      <a:cubicBezTo>
                        <a:pt x="9054" y="15579"/>
                        <a:pt x="9648" y="15509"/>
                        <a:pt x="10108" y="15112"/>
                      </a:cubicBezTo>
                      <a:cubicBezTo>
                        <a:pt x="11008" y="14355"/>
                        <a:pt x="10740" y="12678"/>
                        <a:pt x="10750" y="11653"/>
                      </a:cubicBezTo>
                      <a:cubicBezTo>
                        <a:pt x="10779" y="7840"/>
                        <a:pt x="10664" y="4027"/>
                        <a:pt x="10577" y="214"/>
                      </a:cubicBezTo>
                      <a:cubicBezTo>
                        <a:pt x="10568" y="119"/>
                        <a:pt x="10491" y="32"/>
                        <a:pt x="10395" y="32"/>
                      </a:cubicBezTo>
                      <a:cubicBezTo>
                        <a:pt x="9269" y="17"/>
                        <a:pt x="8133" y="0"/>
                        <a:pt x="699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82" name="Google Shape;626;p29">
                  <a:extLst>
                    <a:ext uri="{FF2B5EF4-FFF2-40B4-BE49-F238E27FC236}">
                      <a16:creationId xmlns:a16="http://schemas.microsoft.com/office/drawing/2014/main" id="{783DD64E-9408-492A-BA65-DDA1D86DA833}"/>
                    </a:ext>
                  </a:extLst>
                </p:cNvPr>
                <p:cNvSpPr/>
                <p:nvPr/>
              </p:nvSpPr>
              <p:spPr>
                <a:xfrm>
                  <a:off x="2668375" y="1767150"/>
                  <a:ext cx="249575" cy="927625"/>
                </a:xfrm>
                <a:custGeom>
                  <a:avLst/>
                  <a:gdLst/>
                  <a:ahLst/>
                  <a:cxnLst/>
                  <a:rect l="l" t="t" r="r" b="b"/>
                  <a:pathLst>
                    <a:path w="9983" h="37105" extrusionOk="0">
                      <a:moveTo>
                        <a:pt x="7488" y="0"/>
                      </a:moveTo>
                      <a:cubicBezTo>
                        <a:pt x="7415" y="0"/>
                        <a:pt x="7339" y="23"/>
                        <a:pt x="7262" y="76"/>
                      </a:cubicBezTo>
                      <a:cubicBezTo>
                        <a:pt x="6476" y="153"/>
                        <a:pt x="6151" y="996"/>
                        <a:pt x="6045" y="1743"/>
                      </a:cubicBezTo>
                      <a:cubicBezTo>
                        <a:pt x="5863" y="2979"/>
                        <a:pt x="5758" y="4426"/>
                        <a:pt x="5863" y="5738"/>
                      </a:cubicBezTo>
                      <a:cubicBezTo>
                        <a:pt x="5710" y="5585"/>
                        <a:pt x="5518" y="5480"/>
                        <a:pt x="5298" y="5432"/>
                      </a:cubicBezTo>
                      <a:cubicBezTo>
                        <a:pt x="5248" y="5425"/>
                        <a:pt x="5198" y="5421"/>
                        <a:pt x="5148" y="5421"/>
                      </a:cubicBezTo>
                      <a:cubicBezTo>
                        <a:pt x="4860" y="5421"/>
                        <a:pt x="4573" y="5537"/>
                        <a:pt x="4369" y="5757"/>
                      </a:cubicBezTo>
                      <a:cubicBezTo>
                        <a:pt x="4220" y="5469"/>
                        <a:pt x="3921" y="5293"/>
                        <a:pt x="3600" y="5293"/>
                      </a:cubicBezTo>
                      <a:cubicBezTo>
                        <a:pt x="3569" y="5293"/>
                        <a:pt x="3538" y="5294"/>
                        <a:pt x="3507" y="5298"/>
                      </a:cubicBezTo>
                      <a:cubicBezTo>
                        <a:pt x="3142" y="5365"/>
                        <a:pt x="2836" y="5604"/>
                        <a:pt x="2673" y="5930"/>
                      </a:cubicBezTo>
                      <a:cubicBezTo>
                        <a:pt x="2467" y="5660"/>
                        <a:pt x="2145" y="5511"/>
                        <a:pt x="1816" y="5511"/>
                      </a:cubicBezTo>
                      <a:cubicBezTo>
                        <a:pt x="1702" y="5511"/>
                        <a:pt x="1587" y="5529"/>
                        <a:pt x="1476" y="5566"/>
                      </a:cubicBezTo>
                      <a:cubicBezTo>
                        <a:pt x="556" y="5863"/>
                        <a:pt x="556" y="7022"/>
                        <a:pt x="489" y="7798"/>
                      </a:cubicBezTo>
                      <a:cubicBezTo>
                        <a:pt x="307" y="9705"/>
                        <a:pt x="0" y="13546"/>
                        <a:pt x="2338" y="14351"/>
                      </a:cubicBezTo>
                      <a:cubicBezTo>
                        <a:pt x="2002" y="18011"/>
                        <a:pt x="2002" y="21718"/>
                        <a:pt x="1878" y="25397"/>
                      </a:cubicBezTo>
                      <a:cubicBezTo>
                        <a:pt x="1753" y="29143"/>
                        <a:pt x="1629" y="32898"/>
                        <a:pt x="1523" y="36654"/>
                      </a:cubicBezTo>
                      <a:cubicBezTo>
                        <a:pt x="1523" y="36798"/>
                        <a:pt x="1514" y="36941"/>
                        <a:pt x="1504" y="37095"/>
                      </a:cubicBezTo>
                      <a:lnTo>
                        <a:pt x="1955" y="37095"/>
                      </a:lnTo>
                      <a:cubicBezTo>
                        <a:pt x="1955" y="36941"/>
                        <a:pt x="1964" y="36798"/>
                        <a:pt x="1964" y="36654"/>
                      </a:cubicBezTo>
                      <a:cubicBezTo>
                        <a:pt x="2079" y="32965"/>
                        <a:pt x="2194" y="29277"/>
                        <a:pt x="2328" y="25589"/>
                      </a:cubicBezTo>
                      <a:cubicBezTo>
                        <a:pt x="2453" y="21843"/>
                        <a:pt x="2740" y="18078"/>
                        <a:pt x="2683" y="14332"/>
                      </a:cubicBezTo>
                      <a:cubicBezTo>
                        <a:pt x="2654" y="14217"/>
                        <a:pt x="2587" y="14121"/>
                        <a:pt x="2510" y="14035"/>
                      </a:cubicBezTo>
                      <a:cubicBezTo>
                        <a:pt x="872" y="13498"/>
                        <a:pt x="834" y="11371"/>
                        <a:pt x="776" y="9934"/>
                      </a:cubicBezTo>
                      <a:cubicBezTo>
                        <a:pt x="757" y="9350"/>
                        <a:pt x="767" y="8766"/>
                        <a:pt x="805" y="8181"/>
                      </a:cubicBezTo>
                      <a:cubicBezTo>
                        <a:pt x="824" y="7856"/>
                        <a:pt x="853" y="7539"/>
                        <a:pt x="901" y="7214"/>
                      </a:cubicBezTo>
                      <a:lnTo>
                        <a:pt x="1006" y="6533"/>
                      </a:lnTo>
                      <a:cubicBezTo>
                        <a:pt x="1459" y="6209"/>
                        <a:pt x="1827" y="6048"/>
                        <a:pt x="2110" y="6048"/>
                      </a:cubicBezTo>
                      <a:cubicBezTo>
                        <a:pt x="2312" y="6048"/>
                        <a:pt x="2471" y="6130"/>
                        <a:pt x="2587" y="6294"/>
                      </a:cubicBezTo>
                      <a:cubicBezTo>
                        <a:pt x="2587" y="6342"/>
                        <a:pt x="2596" y="6390"/>
                        <a:pt x="2606" y="6438"/>
                      </a:cubicBezTo>
                      <a:cubicBezTo>
                        <a:pt x="2625" y="6495"/>
                        <a:pt x="2673" y="6543"/>
                        <a:pt x="2731" y="6562"/>
                      </a:cubicBezTo>
                      <a:cubicBezTo>
                        <a:pt x="2750" y="6578"/>
                        <a:pt x="2773" y="6585"/>
                        <a:pt x="2798" y="6585"/>
                      </a:cubicBezTo>
                      <a:cubicBezTo>
                        <a:pt x="2834" y="6585"/>
                        <a:pt x="2870" y="6568"/>
                        <a:pt x="2893" y="6533"/>
                      </a:cubicBezTo>
                      <a:cubicBezTo>
                        <a:pt x="2913" y="6524"/>
                        <a:pt x="2922" y="6505"/>
                        <a:pt x="2932" y="6476"/>
                      </a:cubicBezTo>
                      <a:cubicBezTo>
                        <a:pt x="3066" y="6217"/>
                        <a:pt x="3085" y="5911"/>
                        <a:pt x="3382" y="5757"/>
                      </a:cubicBezTo>
                      <a:cubicBezTo>
                        <a:pt x="3461" y="5719"/>
                        <a:pt x="3545" y="5701"/>
                        <a:pt x="3627" y="5701"/>
                      </a:cubicBezTo>
                      <a:cubicBezTo>
                        <a:pt x="3873" y="5701"/>
                        <a:pt x="4108" y="5861"/>
                        <a:pt x="4187" y="6112"/>
                      </a:cubicBezTo>
                      <a:lnTo>
                        <a:pt x="4187" y="6141"/>
                      </a:lnTo>
                      <a:cubicBezTo>
                        <a:pt x="4155" y="6266"/>
                        <a:pt x="4260" y="6359"/>
                        <a:pt x="4366" y="6359"/>
                      </a:cubicBezTo>
                      <a:cubicBezTo>
                        <a:pt x="4421" y="6359"/>
                        <a:pt x="4476" y="6334"/>
                        <a:pt x="4512" y="6275"/>
                      </a:cubicBezTo>
                      <a:cubicBezTo>
                        <a:pt x="4683" y="6015"/>
                        <a:pt x="4870" y="5763"/>
                        <a:pt x="5207" y="5763"/>
                      </a:cubicBezTo>
                      <a:cubicBezTo>
                        <a:pt x="5230" y="5763"/>
                        <a:pt x="5254" y="5765"/>
                        <a:pt x="5279" y="5767"/>
                      </a:cubicBezTo>
                      <a:cubicBezTo>
                        <a:pt x="5624" y="5805"/>
                        <a:pt x="5739" y="6083"/>
                        <a:pt x="5921" y="6323"/>
                      </a:cubicBezTo>
                      <a:cubicBezTo>
                        <a:pt x="5940" y="6418"/>
                        <a:pt x="5950" y="6514"/>
                        <a:pt x="5959" y="6600"/>
                      </a:cubicBezTo>
                      <a:cubicBezTo>
                        <a:pt x="5973" y="6639"/>
                        <a:pt x="6007" y="6658"/>
                        <a:pt x="6039" y="6658"/>
                      </a:cubicBezTo>
                      <a:cubicBezTo>
                        <a:pt x="6072" y="6658"/>
                        <a:pt x="6103" y="6639"/>
                        <a:pt x="6112" y="6600"/>
                      </a:cubicBezTo>
                      <a:cubicBezTo>
                        <a:pt x="6266" y="5671"/>
                        <a:pt x="6218" y="4704"/>
                        <a:pt x="6275" y="3755"/>
                      </a:cubicBezTo>
                      <a:cubicBezTo>
                        <a:pt x="6352" y="2682"/>
                        <a:pt x="6160" y="594"/>
                        <a:pt x="7530" y="345"/>
                      </a:cubicBezTo>
                      <a:cubicBezTo>
                        <a:pt x="7731" y="517"/>
                        <a:pt x="7875" y="747"/>
                        <a:pt x="7942" y="996"/>
                      </a:cubicBezTo>
                      <a:cubicBezTo>
                        <a:pt x="8009" y="1303"/>
                        <a:pt x="8038" y="1609"/>
                        <a:pt x="8028" y="1925"/>
                      </a:cubicBezTo>
                      <a:cubicBezTo>
                        <a:pt x="8038" y="2510"/>
                        <a:pt x="8048" y="3094"/>
                        <a:pt x="8048" y="3679"/>
                      </a:cubicBezTo>
                      <a:cubicBezTo>
                        <a:pt x="8048" y="4847"/>
                        <a:pt x="8000" y="6007"/>
                        <a:pt x="7971" y="7175"/>
                      </a:cubicBezTo>
                      <a:cubicBezTo>
                        <a:pt x="7971" y="7270"/>
                        <a:pt x="8036" y="7315"/>
                        <a:pt x="8105" y="7315"/>
                      </a:cubicBezTo>
                      <a:cubicBezTo>
                        <a:pt x="8175" y="7315"/>
                        <a:pt x="8249" y="7267"/>
                        <a:pt x="8258" y="7175"/>
                      </a:cubicBezTo>
                      <a:cubicBezTo>
                        <a:pt x="8287" y="6869"/>
                        <a:pt x="8325" y="6543"/>
                        <a:pt x="8354" y="6217"/>
                      </a:cubicBezTo>
                      <a:cubicBezTo>
                        <a:pt x="9705" y="7262"/>
                        <a:pt x="9303" y="8871"/>
                        <a:pt x="8871" y="10346"/>
                      </a:cubicBezTo>
                      <a:cubicBezTo>
                        <a:pt x="8507" y="11601"/>
                        <a:pt x="8009" y="12789"/>
                        <a:pt x="6936" y="13594"/>
                      </a:cubicBezTo>
                      <a:cubicBezTo>
                        <a:pt x="6850" y="13652"/>
                        <a:pt x="6831" y="13767"/>
                        <a:pt x="6869" y="13862"/>
                      </a:cubicBezTo>
                      <a:cubicBezTo>
                        <a:pt x="6371" y="17618"/>
                        <a:pt x="6419" y="21507"/>
                        <a:pt x="6256" y="25292"/>
                      </a:cubicBezTo>
                      <a:cubicBezTo>
                        <a:pt x="6093" y="28980"/>
                        <a:pt x="5969" y="32669"/>
                        <a:pt x="5873" y="36357"/>
                      </a:cubicBezTo>
                      <a:lnTo>
                        <a:pt x="5854" y="37104"/>
                      </a:lnTo>
                      <a:lnTo>
                        <a:pt x="6227" y="37104"/>
                      </a:lnTo>
                      <a:lnTo>
                        <a:pt x="6247" y="36357"/>
                      </a:lnTo>
                      <a:cubicBezTo>
                        <a:pt x="6352" y="32669"/>
                        <a:pt x="6476" y="28980"/>
                        <a:pt x="6630" y="25292"/>
                      </a:cubicBezTo>
                      <a:cubicBezTo>
                        <a:pt x="6793" y="21507"/>
                        <a:pt x="7243" y="17685"/>
                        <a:pt x="7205" y="13901"/>
                      </a:cubicBezTo>
                      <a:cubicBezTo>
                        <a:pt x="8546" y="12904"/>
                        <a:pt x="9063" y="11285"/>
                        <a:pt x="9465" y="9724"/>
                      </a:cubicBezTo>
                      <a:cubicBezTo>
                        <a:pt x="9772" y="8507"/>
                        <a:pt x="9983" y="6332"/>
                        <a:pt x="8383" y="5930"/>
                      </a:cubicBezTo>
                      <a:cubicBezTo>
                        <a:pt x="8527" y="4368"/>
                        <a:pt x="8603" y="2692"/>
                        <a:pt x="8345" y="1207"/>
                      </a:cubicBezTo>
                      <a:cubicBezTo>
                        <a:pt x="8279" y="861"/>
                        <a:pt x="7930" y="0"/>
                        <a:pt x="748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grpSp>
      <p:sp>
        <p:nvSpPr>
          <p:cNvPr id="83" name="TextBox 82">
            <a:extLst>
              <a:ext uri="{FF2B5EF4-FFF2-40B4-BE49-F238E27FC236}">
                <a16:creationId xmlns:a16="http://schemas.microsoft.com/office/drawing/2014/main" id="{AF94B12B-0DD7-46A0-ABEB-2AE4AEF73F98}"/>
              </a:ext>
            </a:extLst>
          </p:cNvPr>
          <p:cNvSpPr txBox="1"/>
          <p:nvPr/>
        </p:nvSpPr>
        <p:spPr>
          <a:xfrm>
            <a:off x="3678926" y="4878410"/>
            <a:ext cx="1675459" cy="461665"/>
          </a:xfrm>
          <a:prstGeom prst="rect">
            <a:avLst/>
          </a:prstGeom>
          <a:noFill/>
        </p:spPr>
        <p:txBody>
          <a:bodyPr wrap="none" rtlCol="0">
            <a:spAutoFit/>
          </a:bodyPr>
          <a:lstStyle/>
          <a:p>
            <a:r>
              <a:rPr lang="en-US" sz="2400" dirty="0"/>
              <a:t>1. Request</a:t>
            </a:r>
          </a:p>
        </p:txBody>
      </p:sp>
      <p:sp>
        <p:nvSpPr>
          <p:cNvPr id="84" name="TextBox 83">
            <a:extLst>
              <a:ext uri="{FF2B5EF4-FFF2-40B4-BE49-F238E27FC236}">
                <a16:creationId xmlns:a16="http://schemas.microsoft.com/office/drawing/2014/main" id="{BAD139B4-DFF3-48BE-BCE6-B4EC336306F2}"/>
              </a:ext>
            </a:extLst>
          </p:cNvPr>
          <p:cNvSpPr txBox="1"/>
          <p:nvPr/>
        </p:nvSpPr>
        <p:spPr>
          <a:xfrm>
            <a:off x="3645057" y="5688416"/>
            <a:ext cx="2016899" cy="461665"/>
          </a:xfrm>
          <a:prstGeom prst="rect">
            <a:avLst/>
          </a:prstGeom>
          <a:noFill/>
        </p:spPr>
        <p:txBody>
          <a:bodyPr wrap="none" rtlCol="0">
            <a:spAutoFit/>
          </a:bodyPr>
          <a:lstStyle/>
          <a:p>
            <a:r>
              <a:rPr lang="en-US" sz="2400" dirty="0"/>
              <a:t>4. Response</a:t>
            </a:r>
          </a:p>
        </p:txBody>
      </p:sp>
      <p:sp>
        <p:nvSpPr>
          <p:cNvPr id="85" name="TextBox 84">
            <a:extLst>
              <a:ext uri="{FF2B5EF4-FFF2-40B4-BE49-F238E27FC236}">
                <a16:creationId xmlns:a16="http://schemas.microsoft.com/office/drawing/2014/main" id="{60F539AC-04D8-4E88-93E3-DF216F4D001E}"/>
              </a:ext>
            </a:extLst>
          </p:cNvPr>
          <p:cNvSpPr txBox="1"/>
          <p:nvPr/>
        </p:nvSpPr>
        <p:spPr>
          <a:xfrm>
            <a:off x="3940779" y="3935352"/>
            <a:ext cx="1877437" cy="461665"/>
          </a:xfrm>
          <a:prstGeom prst="rect">
            <a:avLst/>
          </a:prstGeom>
          <a:noFill/>
        </p:spPr>
        <p:txBody>
          <a:bodyPr wrap="none" rtlCol="0">
            <a:spAutoFit/>
          </a:bodyPr>
          <a:lstStyle/>
          <a:p>
            <a:r>
              <a:rPr lang="en-US" sz="2400" dirty="0"/>
              <a:t>2. Get Data</a:t>
            </a:r>
          </a:p>
        </p:txBody>
      </p:sp>
      <p:sp>
        <p:nvSpPr>
          <p:cNvPr id="87" name="TextBox 86">
            <a:extLst>
              <a:ext uri="{FF2B5EF4-FFF2-40B4-BE49-F238E27FC236}">
                <a16:creationId xmlns:a16="http://schemas.microsoft.com/office/drawing/2014/main" id="{AF223559-7881-4ECB-8B8A-D365F081651F}"/>
              </a:ext>
            </a:extLst>
          </p:cNvPr>
          <p:cNvSpPr txBox="1"/>
          <p:nvPr/>
        </p:nvSpPr>
        <p:spPr>
          <a:xfrm>
            <a:off x="8255411" y="4105934"/>
            <a:ext cx="3070071" cy="461665"/>
          </a:xfrm>
          <a:prstGeom prst="rect">
            <a:avLst/>
          </a:prstGeom>
          <a:noFill/>
        </p:spPr>
        <p:txBody>
          <a:bodyPr wrap="none" rtlCol="0">
            <a:spAutoFit/>
          </a:bodyPr>
          <a:lstStyle/>
          <a:p>
            <a:r>
              <a:rPr lang="en-US" sz="2400" dirty="0"/>
              <a:t>3. Get Presentation</a:t>
            </a:r>
          </a:p>
        </p:txBody>
      </p:sp>
    </p:spTree>
    <p:extLst>
      <p:ext uri="{BB962C8B-B14F-4D97-AF65-F5344CB8AC3E}">
        <p14:creationId xmlns:p14="http://schemas.microsoft.com/office/powerpoint/2010/main" val="151957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randombar(horizontal)">
                                      <p:cBhvr>
                                        <p:cTn id="22" dur="500"/>
                                        <p:tgtEl>
                                          <p:spTgt spid="7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randombar(horizontal)">
                                      <p:cBhvr>
                                        <p:cTn id="27" dur="500"/>
                                        <p:tgtEl>
                                          <p:spTgt spid="83"/>
                                        </p:tgtEl>
                                      </p:cBhvr>
                                    </p:animEffect>
                                  </p:childTnLst>
                                </p:cTn>
                              </p:par>
                              <p:par>
                                <p:cTn id="28" presetID="14" presetClass="entr" presetSubtype="1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randombar(horizontal)">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85"/>
                                        </p:tgtEl>
                                        <p:attrNameLst>
                                          <p:attrName>style.visibility</p:attrName>
                                        </p:attrNameLst>
                                      </p:cBhvr>
                                      <p:to>
                                        <p:strVal val="visible"/>
                                      </p:to>
                                    </p:set>
                                    <p:animEffect transition="in" filter="randombar(horizontal)">
                                      <p:cBhvr>
                                        <p:cTn id="35" dur="500"/>
                                        <p:tgtEl>
                                          <p:spTgt spid="85"/>
                                        </p:tgtEl>
                                      </p:cBhvr>
                                    </p:animEffect>
                                  </p:childTnLst>
                                </p:cTn>
                              </p:par>
                              <p:par>
                                <p:cTn id="36" presetID="14" presetClass="entr" presetSubtype="10" fill="hold" nodeType="with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randombar(horizontal)">
                                      <p:cBhvr>
                                        <p:cTn id="38" dur="500"/>
                                        <p:tgtEl>
                                          <p:spTgt spid="65"/>
                                        </p:tgtEl>
                                      </p:cBhvr>
                                    </p:animEffect>
                                  </p:childTnLst>
                                </p:cTn>
                              </p:par>
                              <p:par>
                                <p:cTn id="39" presetID="14" presetClass="entr" presetSubtype="10" fill="hold" nodeType="with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randombar(horizontal)">
                                      <p:cBhvr>
                                        <p:cTn id="41" dur="500"/>
                                        <p:tgtEl>
                                          <p:spTgt spid="62"/>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randombar(horizontal)">
                                      <p:cBhvr>
                                        <p:cTn id="46" dur="500"/>
                                        <p:tgtEl>
                                          <p:spTgt spid="73"/>
                                        </p:tgtEl>
                                      </p:cBhvr>
                                    </p:animEffect>
                                  </p:childTnLst>
                                </p:cTn>
                              </p:par>
                              <p:par>
                                <p:cTn id="47" presetID="14" presetClass="entr" presetSubtype="10"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randombar(horizontal)">
                                      <p:cBhvr>
                                        <p:cTn id="49" dur="500"/>
                                        <p:tgtEl>
                                          <p:spTgt spid="70"/>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87"/>
                                        </p:tgtEl>
                                        <p:attrNameLst>
                                          <p:attrName>style.visibility</p:attrName>
                                        </p:attrNameLst>
                                      </p:cBhvr>
                                      <p:to>
                                        <p:strVal val="visible"/>
                                      </p:to>
                                    </p:set>
                                    <p:animEffect transition="in" filter="randombar(horizontal)">
                                      <p:cBhvr>
                                        <p:cTn id="52" dur="500"/>
                                        <p:tgtEl>
                                          <p:spTgt spid="87"/>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86"/>
                                        </p:tgtEl>
                                        <p:attrNameLst>
                                          <p:attrName>style.visibility</p:attrName>
                                        </p:attrNameLst>
                                      </p:cBhvr>
                                      <p:to>
                                        <p:strVal val="visible"/>
                                      </p:to>
                                    </p:set>
                                    <p:animEffect transition="in" filter="randombar(horizontal)">
                                      <p:cBhvr>
                                        <p:cTn id="57" dur="500"/>
                                        <p:tgtEl>
                                          <p:spTgt spid="86"/>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84"/>
                                        </p:tgtEl>
                                        <p:attrNameLst>
                                          <p:attrName>style.visibility</p:attrName>
                                        </p:attrNameLst>
                                      </p:cBhvr>
                                      <p:to>
                                        <p:strVal val="visible"/>
                                      </p:to>
                                    </p:set>
                                    <p:animEffect transition="in" filter="randombar(horizontal)">
                                      <p:cBhvr>
                                        <p:cTn id="60"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p:bldP spid="85" grpId="0"/>
      <p:bldP spid="8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36"/>
          <p:cNvSpPr txBox="1">
            <a:spLocks noGrp="1"/>
          </p:cNvSpPr>
          <p:nvPr>
            <p:ph type="title"/>
          </p:nvPr>
        </p:nvSpPr>
        <p:spPr>
          <a:xfrm>
            <a:off x="2185661" y="549800"/>
            <a:ext cx="7822000" cy="763600"/>
          </a:xfrm>
          <a:prstGeom prst="rect">
            <a:avLst/>
          </a:prstGeom>
        </p:spPr>
        <p:txBody>
          <a:bodyPr spcFirstLastPara="1" wrap="square" lIns="121900" tIns="121900" rIns="121900" bIns="121900" anchor="ctr" anchorCtr="0">
            <a:noAutofit/>
          </a:bodyPr>
          <a:lstStyle/>
          <a:p>
            <a:r>
              <a:rPr lang="en-US" dirty="0"/>
              <a:t>ROUTING IN MVC</a:t>
            </a:r>
            <a:endParaRPr dirty="0"/>
          </a:p>
        </p:txBody>
      </p:sp>
      <p:sp>
        <p:nvSpPr>
          <p:cNvPr id="3" name="Subtitle 2">
            <a:extLst>
              <a:ext uri="{FF2B5EF4-FFF2-40B4-BE49-F238E27FC236}">
                <a16:creationId xmlns:a16="http://schemas.microsoft.com/office/drawing/2014/main" id="{5C8CE7B0-AA58-4134-950B-65D750D58C88}"/>
              </a:ext>
            </a:extLst>
          </p:cNvPr>
          <p:cNvSpPr>
            <a:spLocks noGrp="1"/>
          </p:cNvSpPr>
          <p:nvPr>
            <p:ph type="subTitle" idx="1"/>
          </p:nvPr>
        </p:nvSpPr>
        <p:spPr>
          <a:xfrm>
            <a:off x="854234" y="2045368"/>
            <a:ext cx="10271760" cy="1739233"/>
          </a:xfrm>
        </p:spPr>
        <p:txBody>
          <a:bodyPr/>
          <a:lstStyle/>
          <a:p>
            <a:pPr marL="152396" indent="0">
              <a:buNone/>
            </a:pPr>
            <a:r>
              <a:rPr lang="en-US" sz="2133" dirty="0"/>
              <a:t>The URL pattern for routing is considered after the domain name.</a:t>
            </a:r>
          </a:p>
          <a:p>
            <a:r>
              <a:rPr lang="en-US" sz="2133" dirty="0">
                <a:solidFill>
                  <a:srgbClr val="00B0F0"/>
                </a:solidFill>
              </a:rPr>
              <a:t>https://localhost:55555/</a:t>
            </a:r>
            <a:r>
              <a:rPr lang="en-US" sz="2133" u="sng" dirty="0">
                <a:solidFill>
                  <a:srgbClr val="FF3399"/>
                </a:solidFill>
              </a:rPr>
              <a:t>Category</a:t>
            </a:r>
            <a:r>
              <a:rPr lang="en-US" sz="2133" u="sng" dirty="0">
                <a:solidFill>
                  <a:srgbClr val="00B0F0"/>
                </a:solidFill>
              </a:rPr>
              <a:t>/</a:t>
            </a:r>
            <a:r>
              <a:rPr lang="en-US" sz="2133" u="sng" dirty="0">
                <a:solidFill>
                  <a:srgbClr val="00B050"/>
                </a:solidFill>
              </a:rPr>
              <a:t>Index</a:t>
            </a:r>
            <a:r>
              <a:rPr lang="en-US" sz="2133" u="sng" dirty="0">
                <a:solidFill>
                  <a:srgbClr val="00B0F0"/>
                </a:solidFill>
              </a:rPr>
              <a:t>/</a:t>
            </a:r>
            <a:r>
              <a:rPr lang="en-US" sz="2133" u="sng" dirty="0">
                <a:solidFill>
                  <a:schemeClr val="accent4">
                    <a:lumMod val="50000"/>
                  </a:schemeClr>
                </a:solidFill>
              </a:rPr>
              <a:t>3</a:t>
            </a:r>
          </a:p>
          <a:p>
            <a:r>
              <a:rPr lang="en-US" sz="2133" dirty="0">
                <a:solidFill>
                  <a:srgbClr val="00B0F0"/>
                </a:solidFill>
              </a:rPr>
              <a:t>https://localhost:55555/</a:t>
            </a:r>
            <a:r>
              <a:rPr lang="en-US" sz="2133" u="sng" dirty="0">
                <a:solidFill>
                  <a:srgbClr val="00B0F0"/>
                </a:solidFill>
              </a:rPr>
              <a:t>{</a:t>
            </a:r>
            <a:r>
              <a:rPr lang="en-US" sz="2133" u="sng" dirty="0">
                <a:solidFill>
                  <a:srgbClr val="FF3399"/>
                </a:solidFill>
              </a:rPr>
              <a:t>controller</a:t>
            </a:r>
            <a:r>
              <a:rPr lang="en-US" sz="2133" u="sng" dirty="0">
                <a:solidFill>
                  <a:srgbClr val="00B0F0"/>
                </a:solidFill>
              </a:rPr>
              <a:t>}/{</a:t>
            </a:r>
            <a:r>
              <a:rPr lang="en-US" sz="2133" u="sng" dirty="0">
                <a:solidFill>
                  <a:srgbClr val="00B050"/>
                </a:solidFill>
              </a:rPr>
              <a:t>action</a:t>
            </a:r>
            <a:r>
              <a:rPr lang="en-US" sz="2133" u="sng" dirty="0">
                <a:solidFill>
                  <a:srgbClr val="00B0F0"/>
                </a:solidFill>
              </a:rPr>
              <a:t>}/{</a:t>
            </a:r>
            <a:r>
              <a:rPr lang="en-US" sz="2133" u="sng" dirty="0">
                <a:solidFill>
                  <a:schemeClr val="accent4">
                    <a:lumMod val="50000"/>
                  </a:schemeClr>
                </a:solidFill>
              </a:rPr>
              <a:t>id</a:t>
            </a:r>
            <a:r>
              <a:rPr lang="en-US" sz="2133" u="sng" dirty="0">
                <a:solidFill>
                  <a:srgbClr val="00B0F0"/>
                </a:solidFill>
              </a:rPr>
              <a:t>}</a:t>
            </a:r>
          </a:p>
          <a:p>
            <a:endParaRPr lang="en-US" sz="2133" dirty="0">
              <a:solidFill>
                <a:srgbClr val="00B0F0"/>
              </a:solidFill>
            </a:endParaRPr>
          </a:p>
        </p:txBody>
      </p:sp>
      <p:graphicFrame>
        <p:nvGraphicFramePr>
          <p:cNvPr id="2" name="Table 3">
            <a:extLst>
              <a:ext uri="{FF2B5EF4-FFF2-40B4-BE49-F238E27FC236}">
                <a16:creationId xmlns:a16="http://schemas.microsoft.com/office/drawing/2014/main" id="{80E3B208-49B3-4719-9371-D76D83B6FF6A}"/>
              </a:ext>
            </a:extLst>
          </p:cNvPr>
          <p:cNvGraphicFramePr>
            <a:graphicFrameLocks noGrp="1"/>
          </p:cNvGraphicFramePr>
          <p:nvPr/>
        </p:nvGraphicFramePr>
        <p:xfrm>
          <a:off x="673894" y="3784600"/>
          <a:ext cx="10896603" cy="2472267"/>
        </p:xfrm>
        <a:graphic>
          <a:graphicData uri="http://schemas.openxmlformats.org/drawingml/2006/table">
            <a:tbl>
              <a:tblPr firstRow="1" bandRow="1">
                <a:tableStyleId>{74C1A8A3-306A-4EB7-A6B1-4F7E0EB9C5D6}</a:tableStyleId>
              </a:tblPr>
              <a:tblGrid>
                <a:gridCol w="5943600">
                  <a:extLst>
                    <a:ext uri="{9D8B030D-6E8A-4147-A177-3AD203B41FA5}">
                      <a16:colId xmlns:a16="http://schemas.microsoft.com/office/drawing/2014/main" val="3856506998"/>
                    </a:ext>
                  </a:extLst>
                </a:gridCol>
                <a:gridCol w="1892300">
                  <a:extLst>
                    <a:ext uri="{9D8B030D-6E8A-4147-A177-3AD203B41FA5}">
                      <a16:colId xmlns:a16="http://schemas.microsoft.com/office/drawing/2014/main" val="698095585"/>
                    </a:ext>
                  </a:extLst>
                </a:gridCol>
                <a:gridCol w="1739900">
                  <a:extLst>
                    <a:ext uri="{9D8B030D-6E8A-4147-A177-3AD203B41FA5}">
                      <a16:colId xmlns:a16="http://schemas.microsoft.com/office/drawing/2014/main" val="3058334208"/>
                    </a:ext>
                  </a:extLst>
                </a:gridCol>
                <a:gridCol w="1320803">
                  <a:extLst>
                    <a:ext uri="{9D8B030D-6E8A-4147-A177-3AD203B41FA5}">
                      <a16:colId xmlns:a16="http://schemas.microsoft.com/office/drawing/2014/main" val="317122236"/>
                    </a:ext>
                  </a:extLst>
                </a:gridCol>
              </a:tblGrid>
              <a:tr h="494453">
                <a:tc>
                  <a:txBody>
                    <a:bodyPr/>
                    <a:lstStyle/>
                    <a:p>
                      <a:r>
                        <a:rPr lang="en-US" sz="2400" dirty="0"/>
                        <a:t>URL</a:t>
                      </a:r>
                    </a:p>
                  </a:txBody>
                  <a:tcPr marL="121920" marR="121920" marT="60960" marB="60960"/>
                </a:tc>
                <a:tc>
                  <a:txBody>
                    <a:bodyPr/>
                    <a:lstStyle/>
                    <a:p>
                      <a:r>
                        <a:rPr lang="en-US" sz="2400" dirty="0"/>
                        <a:t>Controller</a:t>
                      </a:r>
                    </a:p>
                  </a:txBody>
                  <a:tcPr marL="121920" marR="121920" marT="60960" marB="60960"/>
                </a:tc>
                <a:tc>
                  <a:txBody>
                    <a:bodyPr/>
                    <a:lstStyle/>
                    <a:p>
                      <a:r>
                        <a:rPr lang="en-US" sz="2400" dirty="0"/>
                        <a:t>Action</a:t>
                      </a:r>
                    </a:p>
                  </a:txBody>
                  <a:tcPr marL="121920" marR="121920" marT="60960" marB="60960"/>
                </a:tc>
                <a:tc>
                  <a:txBody>
                    <a:bodyPr/>
                    <a:lstStyle/>
                    <a:p>
                      <a:r>
                        <a:rPr lang="en-US" sz="2400" dirty="0"/>
                        <a:t>Id</a:t>
                      </a:r>
                    </a:p>
                  </a:txBody>
                  <a:tcPr marL="121920" marR="121920" marT="60960" marB="60960"/>
                </a:tc>
                <a:extLst>
                  <a:ext uri="{0D108BD9-81ED-4DB2-BD59-A6C34878D82A}">
                    <a16:rowId xmlns:a16="http://schemas.microsoft.com/office/drawing/2014/main" val="1460788361"/>
                  </a:ext>
                </a:extLst>
              </a:tr>
              <a:tr h="49445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900" dirty="0">
                          <a:solidFill>
                            <a:srgbClr val="00B0F0"/>
                          </a:solidFill>
                        </a:rPr>
                        <a:t>https://localhost:55555/Category/Index </a:t>
                      </a:r>
                    </a:p>
                  </a:txBody>
                  <a:tcPr marL="121920" marR="121920" marT="60960" marB="60960"/>
                </a:tc>
                <a:tc>
                  <a:txBody>
                    <a:bodyPr/>
                    <a:lstStyle/>
                    <a:p>
                      <a:r>
                        <a:rPr lang="en-US" sz="2400" dirty="0"/>
                        <a:t>Category</a:t>
                      </a:r>
                    </a:p>
                  </a:txBody>
                  <a:tcPr marL="121920" marR="121920" marT="60960" marB="60960"/>
                </a:tc>
                <a:tc>
                  <a:txBody>
                    <a:bodyPr/>
                    <a:lstStyle/>
                    <a:p>
                      <a:r>
                        <a:rPr lang="en-US" sz="2400" dirty="0"/>
                        <a:t>Index</a:t>
                      </a:r>
                    </a:p>
                  </a:txBody>
                  <a:tcPr marL="121920" marR="121920" marT="60960" marB="60960"/>
                </a:tc>
                <a:tc>
                  <a:txBody>
                    <a:bodyPr/>
                    <a:lstStyle/>
                    <a:p>
                      <a:r>
                        <a:rPr lang="en-US" sz="2400" dirty="0"/>
                        <a:t>Null</a:t>
                      </a:r>
                    </a:p>
                  </a:txBody>
                  <a:tcPr marL="121920" marR="121920" marT="60960" marB="60960"/>
                </a:tc>
                <a:extLst>
                  <a:ext uri="{0D108BD9-81ED-4DB2-BD59-A6C34878D82A}">
                    <a16:rowId xmlns:a16="http://schemas.microsoft.com/office/drawing/2014/main" val="1354922298"/>
                  </a:ext>
                </a:extLst>
              </a:tr>
              <a:tr h="49445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900" dirty="0">
                          <a:solidFill>
                            <a:srgbClr val="00B0F0"/>
                          </a:solidFill>
                        </a:rPr>
                        <a:t>https://localhost:55555/Category  </a:t>
                      </a:r>
                    </a:p>
                  </a:txBody>
                  <a:tcPr marL="121920" marR="121920" marT="60960" marB="60960"/>
                </a:tc>
                <a:tc>
                  <a:txBody>
                    <a:bodyPr/>
                    <a:lstStyle/>
                    <a:p>
                      <a:r>
                        <a:rPr lang="en-US" sz="2400" dirty="0"/>
                        <a:t>Category</a:t>
                      </a:r>
                    </a:p>
                  </a:txBody>
                  <a:tcPr marL="121920" marR="121920" marT="60960" marB="60960"/>
                </a:tc>
                <a:tc>
                  <a:txBody>
                    <a:bodyPr/>
                    <a:lstStyle/>
                    <a:p>
                      <a:r>
                        <a:rPr lang="en-US" sz="2400" dirty="0"/>
                        <a:t>Index</a:t>
                      </a:r>
                    </a:p>
                  </a:txBody>
                  <a:tcPr marL="121920" marR="121920" marT="60960" marB="60960"/>
                </a:tc>
                <a:tc>
                  <a:txBody>
                    <a:bodyPr/>
                    <a:lstStyle/>
                    <a:p>
                      <a:r>
                        <a:rPr lang="en-US" sz="2400" dirty="0"/>
                        <a:t>Null</a:t>
                      </a:r>
                    </a:p>
                  </a:txBody>
                  <a:tcPr marL="121920" marR="121920" marT="60960" marB="60960"/>
                </a:tc>
                <a:extLst>
                  <a:ext uri="{0D108BD9-81ED-4DB2-BD59-A6C34878D82A}">
                    <a16:rowId xmlns:a16="http://schemas.microsoft.com/office/drawing/2014/main" val="1206158645"/>
                  </a:ext>
                </a:extLst>
              </a:tr>
              <a:tr h="49445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900" dirty="0">
                          <a:solidFill>
                            <a:srgbClr val="00B0F0"/>
                          </a:solidFill>
                        </a:rPr>
                        <a:t>https://localhost:55555/Category/Edit/3  </a:t>
                      </a:r>
                    </a:p>
                  </a:txBody>
                  <a:tcPr marL="121920" marR="121920" marT="60960" marB="60960"/>
                </a:tc>
                <a:tc>
                  <a:txBody>
                    <a:bodyPr/>
                    <a:lstStyle/>
                    <a:p>
                      <a:r>
                        <a:rPr lang="en-US" sz="2400" dirty="0"/>
                        <a:t>Category</a:t>
                      </a:r>
                    </a:p>
                  </a:txBody>
                  <a:tcPr marL="121920" marR="121920" marT="60960" marB="60960"/>
                </a:tc>
                <a:tc>
                  <a:txBody>
                    <a:bodyPr/>
                    <a:lstStyle/>
                    <a:p>
                      <a:r>
                        <a:rPr lang="en-US" sz="2400" dirty="0"/>
                        <a:t>Edit</a:t>
                      </a:r>
                    </a:p>
                  </a:txBody>
                  <a:tcPr marL="121920" marR="121920" marT="60960" marB="60960"/>
                </a:tc>
                <a:tc>
                  <a:txBody>
                    <a:bodyPr/>
                    <a:lstStyle/>
                    <a:p>
                      <a:r>
                        <a:rPr lang="en-US" sz="2400" dirty="0"/>
                        <a:t>3</a:t>
                      </a:r>
                    </a:p>
                  </a:txBody>
                  <a:tcPr marL="121920" marR="121920" marT="60960" marB="60960"/>
                </a:tc>
                <a:extLst>
                  <a:ext uri="{0D108BD9-81ED-4DB2-BD59-A6C34878D82A}">
                    <a16:rowId xmlns:a16="http://schemas.microsoft.com/office/drawing/2014/main" val="3285012384"/>
                  </a:ext>
                </a:extLst>
              </a:tr>
              <a:tr h="49445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900" dirty="0">
                          <a:solidFill>
                            <a:srgbClr val="00B0F0"/>
                          </a:solidFill>
                        </a:rPr>
                        <a:t>https://localhost:55555/Product/Details/3 </a:t>
                      </a:r>
                    </a:p>
                  </a:txBody>
                  <a:tcPr marL="121920" marR="121920" marT="60960" marB="60960"/>
                </a:tc>
                <a:tc>
                  <a:txBody>
                    <a:bodyPr/>
                    <a:lstStyle/>
                    <a:p>
                      <a:r>
                        <a:rPr lang="en-US" sz="2400" dirty="0"/>
                        <a:t>Product</a:t>
                      </a:r>
                    </a:p>
                  </a:txBody>
                  <a:tcPr marL="121920" marR="121920" marT="60960" marB="60960"/>
                </a:tc>
                <a:tc>
                  <a:txBody>
                    <a:bodyPr/>
                    <a:lstStyle/>
                    <a:p>
                      <a:r>
                        <a:rPr lang="en-US" sz="2400" dirty="0"/>
                        <a:t>Details</a:t>
                      </a:r>
                    </a:p>
                  </a:txBody>
                  <a:tcPr marL="121920" marR="121920" marT="60960" marB="60960"/>
                </a:tc>
                <a:tc>
                  <a:txBody>
                    <a:bodyPr/>
                    <a:lstStyle/>
                    <a:p>
                      <a:r>
                        <a:rPr lang="en-US" sz="2400" dirty="0"/>
                        <a:t>3</a:t>
                      </a:r>
                    </a:p>
                  </a:txBody>
                  <a:tcPr marL="121920" marR="121920" marT="60960" marB="60960"/>
                </a:tc>
                <a:extLst>
                  <a:ext uri="{0D108BD9-81ED-4DB2-BD59-A6C34878D82A}">
                    <a16:rowId xmlns:a16="http://schemas.microsoft.com/office/drawing/2014/main" val="1875582333"/>
                  </a:ext>
                </a:extLst>
              </a:tr>
            </a:tbl>
          </a:graphicData>
        </a:graphic>
      </p:graphicFrame>
      <p:sp>
        <p:nvSpPr>
          <p:cNvPr id="5" name="Rectangle 4">
            <a:extLst>
              <a:ext uri="{FF2B5EF4-FFF2-40B4-BE49-F238E27FC236}">
                <a16:creationId xmlns:a16="http://schemas.microsoft.com/office/drawing/2014/main" id="{F4AA5942-DCB7-4E16-989E-970DFEEBF662}"/>
              </a:ext>
            </a:extLst>
          </p:cNvPr>
          <p:cNvSpPr/>
          <p:nvPr/>
        </p:nvSpPr>
        <p:spPr>
          <a:xfrm>
            <a:off x="140495" y="342901"/>
            <a:ext cx="1155700" cy="97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oogle Shape;1060;p40">
            <a:extLst>
              <a:ext uri="{FF2B5EF4-FFF2-40B4-BE49-F238E27FC236}">
                <a16:creationId xmlns:a16="http://schemas.microsoft.com/office/drawing/2014/main" id="{24A696D3-B473-46DA-BC48-540E19EBBB86}"/>
              </a:ext>
            </a:extLst>
          </p:cNvPr>
          <p:cNvGrpSpPr/>
          <p:nvPr/>
        </p:nvGrpSpPr>
        <p:grpSpPr>
          <a:xfrm>
            <a:off x="565659" y="340847"/>
            <a:ext cx="1085457" cy="937840"/>
            <a:chOff x="3570825" y="3561975"/>
            <a:chExt cx="502775" cy="434400"/>
          </a:xfrm>
        </p:grpSpPr>
        <p:sp>
          <p:nvSpPr>
            <p:cNvPr id="12" name="Google Shape;1061;p40">
              <a:extLst>
                <a:ext uri="{FF2B5EF4-FFF2-40B4-BE49-F238E27FC236}">
                  <a16:creationId xmlns:a16="http://schemas.microsoft.com/office/drawing/2014/main" id="{5FF57DB7-D14C-463A-A68A-8C5E1DE98129}"/>
                </a:ext>
              </a:extLst>
            </p:cNvPr>
            <p:cNvSpPr/>
            <p:nvPr/>
          </p:nvSpPr>
          <p:spPr>
            <a:xfrm>
              <a:off x="3889300" y="3740475"/>
              <a:ext cx="177575" cy="250650"/>
            </a:xfrm>
            <a:custGeom>
              <a:avLst/>
              <a:gdLst/>
              <a:ahLst/>
              <a:cxnLst/>
              <a:rect l="l" t="t" r="r" b="b"/>
              <a:pathLst>
                <a:path w="7103" h="10026" extrusionOk="0">
                  <a:moveTo>
                    <a:pt x="2715" y="372"/>
                  </a:moveTo>
                  <a:cubicBezTo>
                    <a:pt x="4445" y="372"/>
                    <a:pt x="5606" y="2283"/>
                    <a:pt x="6125" y="3764"/>
                  </a:cubicBezTo>
                  <a:cubicBezTo>
                    <a:pt x="6757" y="5584"/>
                    <a:pt x="6834" y="8018"/>
                    <a:pt x="4985" y="9177"/>
                  </a:cubicBezTo>
                  <a:lnTo>
                    <a:pt x="4976" y="9177"/>
                  </a:lnTo>
                  <a:cubicBezTo>
                    <a:pt x="4582" y="9423"/>
                    <a:pt x="4098" y="9567"/>
                    <a:pt x="3636" y="9567"/>
                  </a:cubicBezTo>
                  <a:cubicBezTo>
                    <a:pt x="2929" y="9567"/>
                    <a:pt x="2272" y="9229"/>
                    <a:pt x="2063" y="8401"/>
                  </a:cubicBezTo>
                  <a:cubicBezTo>
                    <a:pt x="1814" y="7424"/>
                    <a:pt x="2274" y="6398"/>
                    <a:pt x="2485" y="5440"/>
                  </a:cubicBezTo>
                  <a:cubicBezTo>
                    <a:pt x="2513" y="5421"/>
                    <a:pt x="2552" y="5412"/>
                    <a:pt x="2590" y="5383"/>
                  </a:cubicBezTo>
                  <a:cubicBezTo>
                    <a:pt x="2712" y="5317"/>
                    <a:pt x="2651" y="5133"/>
                    <a:pt x="2514" y="5133"/>
                  </a:cubicBezTo>
                  <a:cubicBezTo>
                    <a:pt x="2511" y="5133"/>
                    <a:pt x="2507" y="5134"/>
                    <a:pt x="2504" y="5134"/>
                  </a:cubicBezTo>
                  <a:cubicBezTo>
                    <a:pt x="2472" y="5059"/>
                    <a:pt x="2401" y="5020"/>
                    <a:pt x="2330" y="5020"/>
                  </a:cubicBezTo>
                  <a:cubicBezTo>
                    <a:pt x="2273" y="5020"/>
                    <a:pt x="2216" y="5045"/>
                    <a:pt x="2178" y="5096"/>
                  </a:cubicBezTo>
                  <a:cubicBezTo>
                    <a:pt x="1910" y="5038"/>
                    <a:pt x="1651" y="4981"/>
                    <a:pt x="1383" y="4923"/>
                  </a:cubicBezTo>
                  <a:lnTo>
                    <a:pt x="1086" y="4502"/>
                  </a:lnTo>
                  <a:cubicBezTo>
                    <a:pt x="971" y="4300"/>
                    <a:pt x="875" y="4080"/>
                    <a:pt x="808" y="3860"/>
                  </a:cubicBezTo>
                  <a:cubicBezTo>
                    <a:pt x="664" y="3457"/>
                    <a:pt x="597" y="3036"/>
                    <a:pt x="597" y="2605"/>
                  </a:cubicBezTo>
                  <a:cubicBezTo>
                    <a:pt x="607" y="1656"/>
                    <a:pt x="1067" y="746"/>
                    <a:pt x="2034" y="468"/>
                  </a:cubicBezTo>
                  <a:cubicBezTo>
                    <a:pt x="2270" y="403"/>
                    <a:pt x="2497" y="372"/>
                    <a:pt x="2715" y="372"/>
                  </a:cubicBezTo>
                  <a:close/>
                  <a:moveTo>
                    <a:pt x="2663" y="1"/>
                  </a:moveTo>
                  <a:cubicBezTo>
                    <a:pt x="1647" y="1"/>
                    <a:pt x="688" y="519"/>
                    <a:pt x="339" y="1627"/>
                  </a:cubicBezTo>
                  <a:cubicBezTo>
                    <a:pt x="0" y="2699"/>
                    <a:pt x="501" y="5587"/>
                    <a:pt x="1923" y="5587"/>
                  </a:cubicBezTo>
                  <a:cubicBezTo>
                    <a:pt x="1950" y="5587"/>
                    <a:pt x="1978" y="5586"/>
                    <a:pt x="2006" y="5584"/>
                  </a:cubicBezTo>
                  <a:lnTo>
                    <a:pt x="2006" y="5584"/>
                  </a:lnTo>
                  <a:cubicBezTo>
                    <a:pt x="1488" y="7222"/>
                    <a:pt x="1096" y="9771"/>
                    <a:pt x="3376" y="10010"/>
                  </a:cubicBezTo>
                  <a:cubicBezTo>
                    <a:pt x="3475" y="10020"/>
                    <a:pt x="3572" y="10025"/>
                    <a:pt x="3668" y="10025"/>
                  </a:cubicBezTo>
                  <a:cubicBezTo>
                    <a:pt x="5552" y="10025"/>
                    <a:pt x="6859" y="8111"/>
                    <a:pt x="6968" y="6370"/>
                  </a:cubicBezTo>
                  <a:cubicBezTo>
                    <a:pt x="7102" y="4367"/>
                    <a:pt x="6163" y="1752"/>
                    <a:pt x="4477" y="574"/>
                  </a:cubicBezTo>
                  <a:cubicBezTo>
                    <a:pt x="3937" y="197"/>
                    <a:pt x="3289" y="1"/>
                    <a:pt x="266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 name="Google Shape;1062;p40">
              <a:extLst>
                <a:ext uri="{FF2B5EF4-FFF2-40B4-BE49-F238E27FC236}">
                  <a16:creationId xmlns:a16="http://schemas.microsoft.com/office/drawing/2014/main" id="{91C78744-33F5-4959-A382-B682E78A591B}"/>
                </a:ext>
              </a:extLst>
            </p:cNvPr>
            <p:cNvSpPr/>
            <p:nvPr/>
          </p:nvSpPr>
          <p:spPr>
            <a:xfrm>
              <a:off x="3617050" y="3561975"/>
              <a:ext cx="456550" cy="184500"/>
            </a:xfrm>
            <a:custGeom>
              <a:avLst/>
              <a:gdLst/>
              <a:ahLst/>
              <a:cxnLst/>
              <a:rect l="l" t="t" r="r" b="b"/>
              <a:pathLst>
                <a:path w="18262" h="7380" extrusionOk="0">
                  <a:moveTo>
                    <a:pt x="13292" y="1313"/>
                  </a:moveTo>
                  <a:cubicBezTo>
                    <a:pt x="14228" y="1313"/>
                    <a:pt x="15143" y="1553"/>
                    <a:pt x="15971" y="2205"/>
                  </a:cubicBezTo>
                  <a:cubicBezTo>
                    <a:pt x="16383" y="2540"/>
                    <a:pt x="16824" y="2991"/>
                    <a:pt x="16900" y="3546"/>
                  </a:cubicBezTo>
                  <a:cubicBezTo>
                    <a:pt x="17006" y="4428"/>
                    <a:pt x="16201" y="4849"/>
                    <a:pt x="15482" y="5079"/>
                  </a:cubicBezTo>
                  <a:cubicBezTo>
                    <a:pt x="14786" y="5300"/>
                    <a:pt x="14066" y="5381"/>
                    <a:pt x="13342" y="5381"/>
                  </a:cubicBezTo>
                  <a:cubicBezTo>
                    <a:pt x="13059" y="5381"/>
                    <a:pt x="12776" y="5369"/>
                    <a:pt x="12493" y="5347"/>
                  </a:cubicBezTo>
                  <a:cubicBezTo>
                    <a:pt x="12487" y="5346"/>
                    <a:pt x="12481" y="5345"/>
                    <a:pt x="12475" y="5345"/>
                  </a:cubicBezTo>
                  <a:cubicBezTo>
                    <a:pt x="12434" y="5345"/>
                    <a:pt x="12396" y="5373"/>
                    <a:pt x="12388" y="5414"/>
                  </a:cubicBezTo>
                  <a:cubicBezTo>
                    <a:pt x="12359" y="5443"/>
                    <a:pt x="12340" y="5481"/>
                    <a:pt x="12340" y="5529"/>
                  </a:cubicBezTo>
                  <a:cubicBezTo>
                    <a:pt x="12330" y="5855"/>
                    <a:pt x="12321" y="6171"/>
                    <a:pt x="12321" y="6487"/>
                  </a:cubicBezTo>
                  <a:cubicBezTo>
                    <a:pt x="11880" y="6392"/>
                    <a:pt x="11497" y="6123"/>
                    <a:pt x="11257" y="5740"/>
                  </a:cubicBezTo>
                  <a:cubicBezTo>
                    <a:pt x="11227" y="5687"/>
                    <a:pt x="11166" y="5658"/>
                    <a:pt x="11104" y="5658"/>
                  </a:cubicBezTo>
                  <a:cubicBezTo>
                    <a:pt x="11088" y="5658"/>
                    <a:pt x="11072" y="5660"/>
                    <a:pt x="11056" y="5663"/>
                  </a:cubicBezTo>
                  <a:cubicBezTo>
                    <a:pt x="10528" y="5845"/>
                    <a:pt x="9983" y="5932"/>
                    <a:pt x="9421" y="5932"/>
                  </a:cubicBezTo>
                  <a:cubicBezTo>
                    <a:pt x="9391" y="5932"/>
                    <a:pt x="9361" y="5932"/>
                    <a:pt x="9332" y="5932"/>
                  </a:cubicBezTo>
                  <a:cubicBezTo>
                    <a:pt x="9935" y="5616"/>
                    <a:pt x="10405" y="5098"/>
                    <a:pt x="10654" y="4466"/>
                  </a:cubicBezTo>
                  <a:cubicBezTo>
                    <a:pt x="11056" y="3498"/>
                    <a:pt x="10845" y="2626"/>
                    <a:pt x="10319" y="1918"/>
                  </a:cubicBezTo>
                  <a:cubicBezTo>
                    <a:pt x="11284" y="1583"/>
                    <a:pt x="12301" y="1313"/>
                    <a:pt x="13292" y="1313"/>
                  </a:cubicBezTo>
                  <a:close/>
                  <a:moveTo>
                    <a:pt x="5477" y="385"/>
                  </a:moveTo>
                  <a:cubicBezTo>
                    <a:pt x="6183" y="385"/>
                    <a:pt x="6877" y="468"/>
                    <a:pt x="7492" y="615"/>
                  </a:cubicBezTo>
                  <a:cubicBezTo>
                    <a:pt x="9217" y="1017"/>
                    <a:pt x="11372" y="2761"/>
                    <a:pt x="10050" y="4696"/>
                  </a:cubicBezTo>
                  <a:cubicBezTo>
                    <a:pt x="9350" y="5730"/>
                    <a:pt x="8262" y="6014"/>
                    <a:pt x="7121" y="6014"/>
                  </a:cubicBezTo>
                  <a:cubicBezTo>
                    <a:pt x="6263" y="6014"/>
                    <a:pt x="5376" y="5854"/>
                    <a:pt x="4599" y="5730"/>
                  </a:cubicBezTo>
                  <a:cubicBezTo>
                    <a:pt x="4584" y="5727"/>
                    <a:pt x="4569" y="5726"/>
                    <a:pt x="4554" y="5726"/>
                  </a:cubicBezTo>
                  <a:cubicBezTo>
                    <a:pt x="4389" y="5726"/>
                    <a:pt x="4292" y="5915"/>
                    <a:pt x="4398" y="6056"/>
                  </a:cubicBezTo>
                  <a:cubicBezTo>
                    <a:pt x="4389" y="6055"/>
                    <a:pt x="4381" y="6054"/>
                    <a:pt x="4373" y="6054"/>
                  </a:cubicBezTo>
                  <a:cubicBezTo>
                    <a:pt x="4336" y="6054"/>
                    <a:pt x="4305" y="6071"/>
                    <a:pt x="4273" y="6095"/>
                  </a:cubicBezTo>
                  <a:cubicBezTo>
                    <a:pt x="3957" y="6353"/>
                    <a:pt x="3622" y="6593"/>
                    <a:pt x="3267" y="6813"/>
                  </a:cubicBezTo>
                  <a:cubicBezTo>
                    <a:pt x="3449" y="6468"/>
                    <a:pt x="3545" y="6095"/>
                    <a:pt x="3574" y="5711"/>
                  </a:cubicBezTo>
                  <a:cubicBezTo>
                    <a:pt x="3584" y="5654"/>
                    <a:pt x="3545" y="5587"/>
                    <a:pt x="3478" y="5568"/>
                  </a:cubicBezTo>
                  <a:cubicBezTo>
                    <a:pt x="1677" y="5156"/>
                    <a:pt x="1" y="2397"/>
                    <a:pt x="2127" y="1170"/>
                  </a:cubicBezTo>
                  <a:cubicBezTo>
                    <a:pt x="3070" y="618"/>
                    <a:pt x="4291" y="385"/>
                    <a:pt x="5477" y="385"/>
                  </a:cubicBezTo>
                  <a:close/>
                  <a:moveTo>
                    <a:pt x="5651" y="1"/>
                  </a:moveTo>
                  <a:cubicBezTo>
                    <a:pt x="4974" y="1"/>
                    <a:pt x="4298" y="75"/>
                    <a:pt x="3632" y="222"/>
                  </a:cubicBezTo>
                  <a:cubicBezTo>
                    <a:pt x="2635" y="452"/>
                    <a:pt x="1438" y="816"/>
                    <a:pt x="987" y="1841"/>
                  </a:cubicBezTo>
                  <a:cubicBezTo>
                    <a:pt x="221" y="3585"/>
                    <a:pt x="1601" y="5501"/>
                    <a:pt x="3354" y="5798"/>
                  </a:cubicBezTo>
                  <a:cubicBezTo>
                    <a:pt x="3229" y="6267"/>
                    <a:pt x="3018" y="6717"/>
                    <a:pt x="2721" y="7110"/>
                  </a:cubicBezTo>
                  <a:cubicBezTo>
                    <a:pt x="2626" y="7222"/>
                    <a:pt x="2716" y="7380"/>
                    <a:pt x="2843" y="7380"/>
                  </a:cubicBezTo>
                  <a:cubicBezTo>
                    <a:pt x="2868" y="7380"/>
                    <a:pt x="2895" y="7374"/>
                    <a:pt x="2923" y="7359"/>
                  </a:cubicBezTo>
                  <a:cubicBezTo>
                    <a:pt x="3488" y="7120"/>
                    <a:pt x="4091" y="6784"/>
                    <a:pt x="4503" y="6305"/>
                  </a:cubicBezTo>
                  <a:cubicBezTo>
                    <a:pt x="4551" y="6257"/>
                    <a:pt x="4551" y="6171"/>
                    <a:pt x="4503" y="6114"/>
                  </a:cubicBezTo>
                  <a:lnTo>
                    <a:pt x="4503" y="6114"/>
                  </a:lnTo>
                  <a:cubicBezTo>
                    <a:pt x="5242" y="6292"/>
                    <a:pt x="6121" y="6436"/>
                    <a:pt x="6989" y="6436"/>
                  </a:cubicBezTo>
                  <a:cubicBezTo>
                    <a:pt x="7663" y="6436"/>
                    <a:pt x="8330" y="6349"/>
                    <a:pt x="8920" y="6123"/>
                  </a:cubicBezTo>
                  <a:cubicBezTo>
                    <a:pt x="9222" y="6182"/>
                    <a:pt x="9523" y="6211"/>
                    <a:pt x="9832" y="6211"/>
                  </a:cubicBezTo>
                  <a:cubicBezTo>
                    <a:pt x="9876" y="6211"/>
                    <a:pt x="9920" y="6211"/>
                    <a:pt x="9964" y="6210"/>
                  </a:cubicBezTo>
                  <a:cubicBezTo>
                    <a:pt x="10206" y="6194"/>
                    <a:pt x="10590" y="6060"/>
                    <a:pt x="10873" y="6060"/>
                  </a:cubicBezTo>
                  <a:cubicBezTo>
                    <a:pt x="10949" y="6060"/>
                    <a:pt x="11018" y="6070"/>
                    <a:pt x="11075" y="6095"/>
                  </a:cubicBezTo>
                  <a:cubicBezTo>
                    <a:pt x="11238" y="6152"/>
                    <a:pt x="11439" y="6478"/>
                    <a:pt x="11612" y="6583"/>
                  </a:cubicBezTo>
                  <a:cubicBezTo>
                    <a:pt x="11890" y="6746"/>
                    <a:pt x="12187" y="6842"/>
                    <a:pt x="12503" y="6871"/>
                  </a:cubicBezTo>
                  <a:cubicBezTo>
                    <a:pt x="12608" y="6861"/>
                    <a:pt x="12685" y="6784"/>
                    <a:pt x="12685" y="6689"/>
                  </a:cubicBezTo>
                  <a:lnTo>
                    <a:pt x="12685" y="5616"/>
                  </a:lnTo>
                  <a:cubicBezTo>
                    <a:pt x="12957" y="5659"/>
                    <a:pt x="13284" y="5683"/>
                    <a:pt x="13639" y="5683"/>
                  </a:cubicBezTo>
                  <a:cubicBezTo>
                    <a:pt x="15559" y="5683"/>
                    <a:pt x="18261" y="4979"/>
                    <a:pt x="17073" y="2828"/>
                  </a:cubicBezTo>
                  <a:cubicBezTo>
                    <a:pt x="16297" y="1428"/>
                    <a:pt x="14775" y="882"/>
                    <a:pt x="13217" y="882"/>
                  </a:cubicBezTo>
                  <a:cubicBezTo>
                    <a:pt x="12099" y="882"/>
                    <a:pt x="10962" y="1163"/>
                    <a:pt x="10069" y="1611"/>
                  </a:cubicBezTo>
                  <a:cubicBezTo>
                    <a:pt x="9361" y="892"/>
                    <a:pt x="8450" y="394"/>
                    <a:pt x="7464" y="183"/>
                  </a:cubicBezTo>
                  <a:cubicBezTo>
                    <a:pt x="6865" y="61"/>
                    <a:pt x="6258" y="1"/>
                    <a:pt x="565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4" name="Google Shape;1063;p40">
              <a:extLst>
                <a:ext uri="{FF2B5EF4-FFF2-40B4-BE49-F238E27FC236}">
                  <a16:creationId xmlns:a16="http://schemas.microsoft.com/office/drawing/2014/main" id="{D404CE65-108C-41D7-AE5E-7B81AC88A557}"/>
                </a:ext>
              </a:extLst>
            </p:cNvPr>
            <p:cNvSpPr/>
            <p:nvPr/>
          </p:nvSpPr>
          <p:spPr>
            <a:xfrm>
              <a:off x="3903975" y="3749950"/>
              <a:ext cx="155950" cy="229725"/>
            </a:xfrm>
            <a:custGeom>
              <a:avLst/>
              <a:gdLst/>
              <a:ahLst/>
              <a:cxnLst/>
              <a:rect l="l" t="t" r="r" b="b"/>
              <a:pathLst>
                <a:path w="6238" h="9189" extrusionOk="0">
                  <a:moveTo>
                    <a:pt x="1571" y="1708"/>
                  </a:moveTo>
                  <a:cubicBezTo>
                    <a:pt x="1622" y="1708"/>
                    <a:pt x="1674" y="1714"/>
                    <a:pt x="1725" y="1727"/>
                  </a:cubicBezTo>
                  <a:cubicBezTo>
                    <a:pt x="2290" y="1871"/>
                    <a:pt x="2635" y="2638"/>
                    <a:pt x="2300" y="3126"/>
                  </a:cubicBezTo>
                  <a:cubicBezTo>
                    <a:pt x="2260" y="3183"/>
                    <a:pt x="2198" y="3208"/>
                    <a:pt x="2137" y="3208"/>
                  </a:cubicBezTo>
                  <a:cubicBezTo>
                    <a:pt x="2023" y="3208"/>
                    <a:pt x="1915" y="3120"/>
                    <a:pt x="1965" y="2982"/>
                  </a:cubicBezTo>
                  <a:cubicBezTo>
                    <a:pt x="2070" y="2685"/>
                    <a:pt x="2070" y="2341"/>
                    <a:pt x="1773" y="2159"/>
                  </a:cubicBezTo>
                  <a:cubicBezTo>
                    <a:pt x="1713" y="2115"/>
                    <a:pt x="1647" y="2094"/>
                    <a:pt x="1582" y="2094"/>
                  </a:cubicBezTo>
                  <a:cubicBezTo>
                    <a:pt x="1449" y="2094"/>
                    <a:pt x="1326" y="2180"/>
                    <a:pt x="1294" y="2321"/>
                  </a:cubicBezTo>
                  <a:cubicBezTo>
                    <a:pt x="1208" y="2551"/>
                    <a:pt x="1313" y="2800"/>
                    <a:pt x="1352" y="3030"/>
                  </a:cubicBezTo>
                  <a:cubicBezTo>
                    <a:pt x="1376" y="3124"/>
                    <a:pt x="1308" y="3189"/>
                    <a:pt x="1239" y="3189"/>
                  </a:cubicBezTo>
                  <a:cubicBezTo>
                    <a:pt x="1202" y="3189"/>
                    <a:pt x="1164" y="3170"/>
                    <a:pt x="1141" y="3126"/>
                  </a:cubicBezTo>
                  <a:cubicBezTo>
                    <a:pt x="959" y="2829"/>
                    <a:pt x="844" y="2417"/>
                    <a:pt x="997" y="2092"/>
                  </a:cubicBezTo>
                  <a:cubicBezTo>
                    <a:pt x="1100" y="1854"/>
                    <a:pt x="1328" y="1708"/>
                    <a:pt x="1571" y="1708"/>
                  </a:cubicBezTo>
                  <a:close/>
                  <a:moveTo>
                    <a:pt x="2128" y="0"/>
                  </a:moveTo>
                  <a:cubicBezTo>
                    <a:pt x="1907" y="0"/>
                    <a:pt x="1677" y="31"/>
                    <a:pt x="1438" y="99"/>
                  </a:cubicBezTo>
                  <a:cubicBezTo>
                    <a:pt x="470" y="367"/>
                    <a:pt x="10" y="1277"/>
                    <a:pt x="1" y="2226"/>
                  </a:cubicBezTo>
                  <a:cubicBezTo>
                    <a:pt x="1" y="2657"/>
                    <a:pt x="68" y="3078"/>
                    <a:pt x="212" y="3481"/>
                  </a:cubicBezTo>
                  <a:cubicBezTo>
                    <a:pt x="279" y="3701"/>
                    <a:pt x="374" y="3921"/>
                    <a:pt x="499" y="4123"/>
                  </a:cubicBezTo>
                  <a:lnTo>
                    <a:pt x="786" y="4544"/>
                  </a:lnTo>
                  <a:cubicBezTo>
                    <a:pt x="1055" y="4592"/>
                    <a:pt x="1323" y="4659"/>
                    <a:pt x="1582" y="4717"/>
                  </a:cubicBezTo>
                  <a:cubicBezTo>
                    <a:pt x="1620" y="4666"/>
                    <a:pt x="1677" y="4641"/>
                    <a:pt x="1733" y="4641"/>
                  </a:cubicBezTo>
                  <a:cubicBezTo>
                    <a:pt x="1804" y="4641"/>
                    <a:pt x="1875" y="4680"/>
                    <a:pt x="1907" y="4755"/>
                  </a:cubicBezTo>
                  <a:cubicBezTo>
                    <a:pt x="1911" y="4755"/>
                    <a:pt x="1914" y="4754"/>
                    <a:pt x="1918" y="4754"/>
                  </a:cubicBezTo>
                  <a:cubicBezTo>
                    <a:pt x="2054" y="4754"/>
                    <a:pt x="2115" y="4938"/>
                    <a:pt x="1993" y="5004"/>
                  </a:cubicBezTo>
                  <a:cubicBezTo>
                    <a:pt x="1955" y="5033"/>
                    <a:pt x="1926" y="5042"/>
                    <a:pt x="1888" y="5061"/>
                  </a:cubicBezTo>
                  <a:cubicBezTo>
                    <a:pt x="1687" y="6029"/>
                    <a:pt x="1217" y="7045"/>
                    <a:pt x="1467" y="8022"/>
                  </a:cubicBezTo>
                  <a:cubicBezTo>
                    <a:pt x="1681" y="8850"/>
                    <a:pt x="2340" y="9188"/>
                    <a:pt x="3048" y="9188"/>
                  </a:cubicBezTo>
                  <a:cubicBezTo>
                    <a:pt x="3511" y="9188"/>
                    <a:pt x="3995" y="9044"/>
                    <a:pt x="4389" y="8798"/>
                  </a:cubicBezTo>
                  <a:cubicBezTo>
                    <a:pt x="6238" y="7639"/>
                    <a:pt x="6170" y="5196"/>
                    <a:pt x="5529" y="3385"/>
                  </a:cubicBezTo>
                  <a:cubicBezTo>
                    <a:pt x="5011" y="1907"/>
                    <a:pt x="3852" y="0"/>
                    <a:pt x="2128" y="0"/>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15" name="Google Shape;1064;p40">
              <a:extLst>
                <a:ext uri="{FF2B5EF4-FFF2-40B4-BE49-F238E27FC236}">
                  <a16:creationId xmlns:a16="http://schemas.microsoft.com/office/drawing/2014/main" id="{F8587240-2FC5-40E2-B665-1172D0BC43C5}"/>
                </a:ext>
              </a:extLst>
            </p:cNvPr>
            <p:cNvSpPr/>
            <p:nvPr/>
          </p:nvSpPr>
          <p:spPr>
            <a:xfrm>
              <a:off x="3988050" y="3633550"/>
              <a:ext cx="22575" cy="19375"/>
            </a:xfrm>
            <a:custGeom>
              <a:avLst/>
              <a:gdLst/>
              <a:ahLst/>
              <a:cxnLst/>
              <a:rect l="l" t="t" r="r" b="b"/>
              <a:pathLst>
                <a:path w="903" h="775" extrusionOk="0">
                  <a:moveTo>
                    <a:pt x="435" y="0"/>
                  </a:moveTo>
                  <a:cubicBezTo>
                    <a:pt x="353" y="0"/>
                    <a:pt x="271" y="33"/>
                    <a:pt x="202" y="108"/>
                  </a:cubicBezTo>
                  <a:cubicBezTo>
                    <a:pt x="0" y="300"/>
                    <a:pt x="67" y="645"/>
                    <a:pt x="326" y="750"/>
                  </a:cubicBezTo>
                  <a:cubicBezTo>
                    <a:pt x="339" y="750"/>
                    <a:pt x="352" y="755"/>
                    <a:pt x="367" y="755"/>
                  </a:cubicBezTo>
                  <a:cubicBezTo>
                    <a:pt x="375" y="755"/>
                    <a:pt x="384" y="753"/>
                    <a:pt x="393" y="750"/>
                  </a:cubicBezTo>
                  <a:cubicBezTo>
                    <a:pt x="403" y="760"/>
                    <a:pt x="412" y="760"/>
                    <a:pt x="422" y="769"/>
                  </a:cubicBezTo>
                  <a:cubicBezTo>
                    <a:pt x="443" y="773"/>
                    <a:pt x="463" y="775"/>
                    <a:pt x="483" y="775"/>
                  </a:cubicBezTo>
                  <a:cubicBezTo>
                    <a:pt x="722" y="775"/>
                    <a:pt x="902" y="520"/>
                    <a:pt x="805" y="290"/>
                  </a:cubicBezTo>
                  <a:cubicBezTo>
                    <a:pt x="749" y="120"/>
                    <a:pt x="593" y="0"/>
                    <a:pt x="43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6" name="Google Shape;1065;p40">
              <a:extLst>
                <a:ext uri="{FF2B5EF4-FFF2-40B4-BE49-F238E27FC236}">
                  <a16:creationId xmlns:a16="http://schemas.microsoft.com/office/drawing/2014/main" id="{53824B69-29DB-4E29-BA30-FA7A00F38315}"/>
                </a:ext>
              </a:extLst>
            </p:cNvPr>
            <p:cNvSpPr/>
            <p:nvPr/>
          </p:nvSpPr>
          <p:spPr>
            <a:xfrm>
              <a:off x="3925050" y="3792625"/>
              <a:ext cx="45050" cy="37550"/>
            </a:xfrm>
            <a:custGeom>
              <a:avLst/>
              <a:gdLst/>
              <a:ahLst/>
              <a:cxnLst/>
              <a:rect l="l" t="t" r="r" b="b"/>
              <a:pathLst>
                <a:path w="1802" h="1502" extrusionOk="0">
                  <a:moveTo>
                    <a:pt x="733" y="1"/>
                  </a:moveTo>
                  <a:cubicBezTo>
                    <a:pt x="482" y="1"/>
                    <a:pt x="249" y="147"/>
                    <a:pt x="154" y="385"/>
                  </a:cubicBezTo>
                  <a:cubicBezTo>
                    <a:pt x="1" y="720"/>
                    <a:pt x="116" y="1122"/>
                    <a:pt x="288" y="1419"/>
                  </a:cubicBezTo>
                  <a:cubicBezTo>
                    <a:pt x="312" y="1463"/>
                    <a:pt x="351" y="1482"/>
                    <a:pt x="391" y="1482"/>
                  </a:cubicBezTo>
                  <a:cubicBezTo>
                    <a:pt x="462" y="1482"/>
                    <a:pt x="533" y="1420"/>
                    <a:pt x="509" y="1333"/>
                  </a:cubicBezTo>
                  <a:cubicBezTo>
                    <a:pt x="470" y="1103"/>
                    <a:pt x="355" y="864"/>
                    <a:pt x="442" y="624"/>
                  </a:cubicBezTo>
                  <a:cubicBezTo>
                    <a:pt x="474" y="475"/>
                    <a:pt x="602" y="388"/>
                    <a:pt x="735" y="388"/>
                  </a:cubicBezTo>
                  <a:cubicBezTo>
                    <a:pt x="799" y="388"/>
                    <a:pt x="864" y="408"/>
                    <a:pt x="921" y="452"/>
                  </a:cubicBezTo>
                  <a:cubicBezTo>
                    <a:pt x="1218" y="634"/>
                    <a:pt x="1227" y="988"/>
                    <a:pt x="1122" y="1275"/>
                  </a:cubicBezTo>
                  <a:cubicBezTo>
                    <a:pt x="1072" y="1413"/>
                    <a:pt x="1180" y="1501"/>
                    <a:pt x="1294" y="1501"/>
                  </a:cubicBezTo>
                  <a:cubicBezTo>
                    <a:pt x="1355" y="1501"/>
                    <a:pt x="1417" y="1476"/>
                    <a:pt x="1457" y="1419"/>
                  </a:cubicBezTo>
                  <a:cubicBezTo>
                    <a:pt x="1802" y="931"/>
                    <a:pt x="1447" y="164"/>
                    <a:pt x="892" y="20"/>
                  </a:cubicBezTo>
                  <a:cubicBezTo>
                    <a:pt x="839" y="7"/>
                    <a:pt x="785" y="1"/>
                    <a:pt x="73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7" name="Google Shape;1066;p40">
              <a:extLst>
                <a:ext uri="{FF2B5EF4-FFF2-40B4-BE49-F238E27FC236}">
                  <a16:creationId xmlns:a16="http://schemas.microsoft.com/office/drawing/2014/main" id="{1AEE5566-686B-41D2-BA13-B22BAB53B941}"/>
                </a:ext>
              </a:extLst>
            </p:cNvPr>
            <p:cNvSpPr/>
            <p:nvPr/>
          </p:nvSpPr>
          <p:spPr>
            <a:xfrm>
              <a:off x="3905425" y="3644925"/>
              <a:ext cx="21325" cy="19400"/>
            </a:xfrm>
            <a:custGeom>
              <a:avLst/>
              <a:gdLst/>
              <a:ahLst/>
              <a:cxnLst/>
              <a:rect l="l" t="t" r="r" b="b"/>
              <a:pathLst>
                <a:path w="853" h="776" extrusionOk="0">
                  <a:moveTo>
                    <a:pt x="343" y="1"/>
                  </a:moveTo>
                  <a:cubicBezTo>
                    <a:pt x="317" y="1"/>
                    <a:pt x="291" y="6"/>
                    <a:pt x="268" y="17"/>
                  </a:cubicBezTo>
                  <a:cubicBezTo>
                    <a:pt x="86" y="113"/>
                    <a:pt x="0" y="324"/>
                    <a:pt x="67" y="516"/>
                  </a:cubicBezTo>
                  <a:cubicBezTo>
                    <a:pt x="113" y="676"/>
                    <a:pt x="262" y="775"/>
                    <a:pt x="423" y="775"/>
                  </a:cubicBezTo>
                  <a:cubicBezTo>
                    <a:pt x="464" y="775"/>
                    <a:pt x="505" y="769"/>
                    <a:pt x="546" y="755"/>
                  </a:cubicBezTo>
                  <a:cubicBezTo>
                    <a:pt x="738" y="698"/>
                    <a:pt x="853" y="496"/>
                    <a:pt x="795" y="295"/>
                  </a:cubicBezTo>
                  <a:cubicBezTo>
                    <a:pt x="748" y="152"/>
                    <a:pt x="613" y="46"/>
                    <a:pt x="460" y="37"/>
                  </a:cubicBezTo>
                  <a:cubicBezTo>
                    <a:pt x="425" y="13"/>
                    <a:pt x="383" y="1"/>
                    <a:pt x="34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8" name="Google Shape;1067;p40">
              <a:extLst>
                <a:ext uri="{FF2B5EF4-FFF2-40B4-BE49-F238E27FC236}">
                  <a16:creationId xmlns:a16="http://schemas.microsoft.com/office/drawing/2014/main" id="{38DC5AA9-3DF3-4372-A6C2-F619AF32C04F}"/>
                </a:ext>
              </a:extLst>
            </p:cNvPr>
            <p:cNvSpPr/>
            <p:nvPr/>
          </p:nvSpPr>
          <p:spPr>
            <a:xfrm>
              <a:off x="3812825" y="3648625"/>
              <a:ext cx="23175" cy="16875"/>
            </a:xfrm>
            <a:custGeom>
              <a:avLst/>
              <a:gdLst/>
              <a:ahLst/>
              <a:cxnLst/>
              <a:rect l="l" t="t" r="r" b="b"/>
              <a:pathLst>
                <a:path w="927" h="675" extrusionOk="0">
                  <a:moveTo>
                    <a:pt x="449" y="1"/>
                  </a:moveTo>
                  <a:cubicBezTo>
                    <a:pt x="382" y="1"/>
                    <a:pt x="315" y="25"/>
                    <a:pt x="255" y="80"/>
                  </a:cubicBezTo>
                  <a:cubicBezTo>
                    <a:pt x="207" y="80"/>
                    <a:pt x="169" y="109"/>
                    <a:pt x="140" y="147"/>
                  </a:cubicBezTo>
                  <a:cubicBezTo>
                    <a:pt x="1" y="406"/>
                    <a:pt x="264" y="675"/>
                    <a:pt x="509" y="675"/>
                  </a:cubicBezTo>
                  <a:cubicBezTo>
                    <a:pt x="600" y="675"/>
                    <a:pt x="689" y="638"/>
                    <a:pt x="754" y="550"/>
                  </a:cubicBezTo>
                  <a:cubicBezTo>
                    <a:pt x="926" y="317"/>
                    <a:pt x="692" y="1"/>
                    <a:pt x="449"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4" name="Google Shape;1068;p40">
              <a:extLst>
                <a:ext uri="{FF2B5EF4-FFF2-40B4-BE49-F238E27FC236}">
                  <a16:creationId xmlns:a16="http://schemas.microsoft.com/office/drawing/2014/main" id="{BD9CF7F0-0711-4CC5-BDE4-A95A5CC0E7EC}"/>
                </a:ext>
              </a:extLst>
            </p:cNvPr>
            <p:cNvSpPr/>
            <p:nvPr/>
          </p:nvSpPr>
          <p:spPr>
            <a:xfrm>
              <a:off x="3749750" y="3639325"/>
              <a:ext cx="24675" cy="22350"/>
            </a:xfrm>
            <a:custGeom>
              <a:avLst/>
              <a:gdLst/>
              <a:ahLst/>
              <a:cxnLst/>
              <a:rect l="l" t="t" r="r" b="b"/>
              <a:pathLst>
                <a:path w="987" h="894" extrusionOk="0">
                  <a:moveTo>
                    <a:pt x="508" y="337"/>
                  </a:moveTo>
                  <a:lnTo>
                    <a:pt x="527" y="347"/>
                  </a:lnTo>
                  <a:cubicBezTo>
                    <a:pt x="613" y="385"/>
                    <a:pt x="623" y="500"/>
                    <a:pt x="546" y="558"/>
                  </a:cubicBezTo>
                  <a:cubicBezTo>
                    <a:pt x="512" y="590"/>
                    <a:pt x="481" y="604"/>
                    <a:pt x="456" y="604"/>
                  </a:cubicBezTo>
                  <a:cubicBezTo>
                    <a:pt x="348" y="604"/>
                    <a:pt x="333" y="361"/>
                    <a:pt x="489" y="337"/>
                  </a:cubicBezTo>
                  <a:close/>
                  <a:moveTo>
                    <a:pt x="418" y="0"/>
                  </a:moveTo>
                  <a:cubicBezTo>
                    <a:pt x="297" y="0"/>
                    <a:pt x="175" y="41"/>
                    <a:pt x="77" y="126"/>
                  </a:cubicBezTo>
                  <a:cubicBezTo>
                    <a:pt x="0" y="222"/>
                    <a:pt x="38" y="356"/>
                    <a:pt x="153" y="395"/>
                  </a:cubicBezTo>
                  <a:cubicBezTo>
                    <a:pt x="125" y="452"/>
                    <a:pt x="115" y="510"/>
                    <a:pt x="115" y="567"/>
                  </a:cubicBezTo>
                  <a:cubicBezTo>
                    <a:pt x="122" y="772"/>
                    <a:pt x="296" y="893"/>
                    <a:pt x="478" y="893"/>
                  </a:cubicBezTo>
                  <a:cubicBezTo>
                    <a:pt x="544" y="893"/>
                    <a:pt x="610" y="878"/>
                    <a:pt x="671" y="845"/>
                  </a:cubicBezTo>
                  <a:cubicBezTo>
                    <a:pt x="920" y="711"/>
                    <a:pt x="987" y="376"/>
                    <a:pt x="795" y="155"/>
                  </a:cubicBezTo>
                  <a:cubicBezTo>
                    <a:pt x="693" y="53"/>
                    <a:pt x="556" y="0"/>
                    <a:pt x="41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5" name="Google Shape;1069;p40">
              <a:extLst>
                <a:ext uri="{FF2B5EF4-FFF2-40B4-BE49-F238E27FC236}">
                  <a16:creationId xmlns:a16="http://schemas.microsoft.com/office/drawing/2014/main" id="{D509C7D4-2AAF-4874-974F-083839460808}"/>
                </a:ext>
              </a:extLst>
            </p:cNvPr>
            <p:cNvSpPr/>
            <p:nvPr/>
          </p:nvSpPr>
          <p:spPr>
            <a:xfrm>
              <a:off x="3570825" y="3756525"/>
              <a:ext cx="177975" cy="239850"/>
            </a:xfrm>
            <a:custGeom>
              <a:avLst/>
              <a:gdLst/>
              <a:ahLst/>
              <a:cxnLst/>
              <a:rect l="l" t="t" r="r" b="b"/>
              <a:pathLst>
                <a:path w="7119" h="9594" extrusionOk="0">
                  <a:moveTo>
                    <a:pt x="3599" y="359"/>
                  </a:moveTo>
                  <a:cubicBezTo>
                    <a:pt x="3808" y="359"/>
                    <a:pt x="4029" y="391"/>
                    <a:pt x="4264" y="459"/>
                  </a:cubicBezTo>
                  <a:cubicBezTo>
                    <a:pt x="5116" y="708"/>
                    <a:pt x="5768" y="1445"/>
                    <a:pt x="6132" y="2221"/>
                  </a:cubicBezTo>
                  <a:cubicBezTo>
                    <a:pt x="6558" y="3142"/>
                    <a:pt x="6613" y="5054"/>
                    <a:pt x="5314" y="5054"/>
                  </a:cubicBezTo>
                  <a:cubicBezTo>
                    <a:pt x="5180" y="5054"/>
                    <a:pt x="5031" y="5034"/>
                    <a:pt x="4867" y="4990"/>
                  </a:cubicBezTo>
                  <a:cubicBezTo>
                    <a:pt x="4858" y="4980"/>
                    <a:pt x="4839" y="4980"/>
                    <a:pt x="4819" y="4980"/>
                  </a:cubicBezTo>
                  <a:cubicBezTo>
                    <a:pt x="4676" y="4980"/>
                    <a:pt x="4580" y="5115"/>
                    <a:pt x="4628" y="5249"/>
                  </a:cubicBezTo>
                  <a:cubicBezTo>
                    <a:pt x="4915" y="6130"/>
                    <a:pt x="5270" y="7117"/>
                    <a:pt x="4944" y="8046"/>
                  </a:cubicBezTo>
                  <a:cubicBezTo>
                    <a:pt x="4678" y="8801"/>
                    <a:pt x="4105" y="9131"/>
                    <a:pt x="3486" y="9131"/>
                  </a:cubicBezTo>
                  <a:cubicBezTo>
                    <a:pt x="2989" y="9131"/>
                    <a:pt x="2463" y="8919"/>
                    <a:pt x="2041" y="8544"/>
                  </a:cubicBezTo>
                  <a:cubicBezTo>
                    <a:pt x="863" y="7490"/>
                    <a:pt x="690" y="5709"/>
                    <a:pt x="825" y="4233"/>
                  </a:cubicBezTo>
                  <a:cubicBezTo>
                    <a:pt x="953" y="2688"/>
                    <a:pt x="1805" y="359"/>
                    <a:pt x="3599" y="359"/>
                  </a:cubicBezTo>
                  <a:close/>
                  <a:moveTo>
                    <a:pt x="3757" y="0"/>
                  </a:moveTo>
                  <a:cubicBezTo>
                    <a:pt x="2448" y="0"/>
                    <a:pt x="1189" y="1022"/>
                    <a:pt x="700" y="2518"/>
                  </a:cubicBezTo>
                  <a:cubicBezTo>
                    <a:pt x="1" y="4655"/>
                    <a:pt x="96" y="8171"/>
                    <a:pt x="2415" y="9330"/>
                  </a:cubicBezTo>
                  <a:cubicBezTo>
                    <a:pt x="2758" y="9501"/>
                    <a:pt x="3127" y="9593"/>
                    <a:pt x="3487" y="9593"/>
                  </a:cubicBezTo>
                  <a:cubicBezTo>
                    <a:pt x="4053" y="9593"/>
                    <a:pt x="4596" y="9367"/>
                    <a:pt x="4982" y="8870"/>
                  </a:cubicBezTo>
                  <a:cubicBezTo>
                    <a:pt x="5806" y="7816"/>
                    <a:pt x="5461" y="6456"/>
                    <a:pt x="5088" y="5297"/>
                  </a:cubicBezTo>
                  <a:lnTo>
                    <a:pt x="5088" y="5297"/>
                  </a:lnTo>
                  <a:cubicBezTo>
                    <a:pt x="5183" y="5318"/>
                    <a:pt x="5278" y="5329"/>
                    <a:pt x="5372" y="5329"/>
                  </a:cubicBezTo>
                  <a:cubicBezTo>
                    <a:pt x="5976" y="5329"/>
                    <a:pt x="6529" y="4894"/>
                    <a:pt x="6745" y="4271"/>
                  </a:cubicBezTo>
                  <a:cubicBezTo>
                    <a:pt x="7119" y="3218"/>
                    <a:pt x="6592" y="1905"/>
                    <a:pt x="5902" y="1091"/>
                  </a:cubicBezTo>
                  <a:cubicBezTo>
                    <a:pt x="5260" y="330"/>
                    <a:pt x="4500" y="0"/>
                    <a:pt x="3757"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6" name="Google Shape;1070;p40">
              <a:extLst>
                <a:ext uri="{FF2B5EF4-FFF2-40B4-BE49-F238E27FC236}">
                  <a16:creationId xmlns:a16="http://schemas.microsoft.com/office/drawing/2014/main" id="{E840271B-626A-423B-8DFF-21E731A5A121}"/>
                </a:ext>
              </a:extLst>
            </p:cNvPr>
            <p:cNvSpPr/>
            <p:nvPr/>
          </p:nvSpPr>
          <p:spPr>
            <a:xfrm>
              <a:off x="3588075" y="3765725"/>
              <a:ext cx="148100" cy="219100"/>
            </a:xfrm>
            <a:custGeom>
              <a:avLst/>
              <a:gdLst/>
              <a:ahLst/>
              <a:cxnLst/>
              <a:rect l="l" t="t" r="r" b="b"/>
              <a:pathLst>
                <a:path w="5924" h="8764" extrusionOk="0">
                  <a:moveTo>
                    <a:pt x="3980" y="2249"/>
                  </a:moveTo>
                  <a:cubicBezTo>
                    <a:pt x="4592" y="2249"/>
                    <a:pt x="5001" y="2898"/>
                    <a:pt x="4915" y="3501"/>
                  </a:cubicBezTo>
                  <a:cubicBezTo>
                    <a:pt x="4902" y="3586"/>
                    <a:pt x="4833" y="3624"/>
                    <a:pt x="4760" y="3624"/>
                  </a:cubicBezTo>
                  <a:cubicBezTo>
                    <a:pt x="4668" y="3624"/>
                    <a:pt x="4570" y="3564"/>
                    <a:pt x="4570" y="3463"/>
                  </a:cubicBezTo>
                  <a:cubicBezTo>
                    <a:pt x="4599" y="3051"/>
                    <a:pt x="4407" y="2601"/>
                    <a:pt x="3938" y="2601"/>
                  </a:cubicBezTo>
                  <a:cubicBezTo>
                    <a:pt x="3468" y="2601"/>
                    <a:pt x="3306" y="3118"/>
                    <a:pt x="3622" y="3434"/>
                  </a:cubicBezTo>
                  <a:cubicBezTo>
                    <a:pt x="3687" y="3507"/>
                    <a:pt x="3628" y="3608"/>
                    <a:pt x="3544" y="3608"/>
                  </a:cubicBezTo>
                  <a:cubicBezTo>
                    <a:pt x="3529" y="3608"/>
                    <a:pt x="3513" y="3604"/>
                    <a:pt x="3497" y="3597"/>
                  </a:cubicBezTo>
                  <a:cubicBezTo>
                    <a:pt x="2874" y="3290"/>
                    <a:pt x="3181" y="2399"/>
                    <a:pt x="3765" y="2275"/>
                  </a:cubicBezTo>
                  <a:cubicBezTo>
                    <a:pt x="3839" y="2257"/>
                    <a:pt x="3911" y="2249"/>
                    <a:pt x="3980" y="2249"/>
                  </a:cubicBezTo>
                  <a:close/>
                  <a:moveTo>
                    <a:pt x="2907" y="0"/>
                  </a:moveTo>
                  <a:cubicBezTo>
                    <a:pt x="1114" y="0"/>
                    <a:pt x="263" y="2321"/>
                    <a:pt x="135" y="3865"/>
                  </a:cubicBezTo>
                  <a:cubicBezTo>
                    <a:pt x="0" y="5341"/>
                    <a:pt x="173" y="7122"/>
                    <a:pt x="1351" y="8176"/>
                  </a:cubicBezTo>
                  <a:cubicBezTo>
                    <a:pt x="1773" y="8551"/>
                    <a:pt x="2299" y="8763"/>
                    <a:pt x="2796" y="8763"/>
                  </a:cubicBezTo>
                  <a:cubicBezTo>
                    <a:pt x="3415" y="8763"/>
                    <a:pt x="3988" y="8433"/>
                    <a:pt x="4254" y="7678"/>
                  </a:cubicBezTo>
                  <a:cubicBezTo>
                    <a:pt x="4580" y="6749"/>
                    <a:pt x="4225" y="5772"/>
                    <a:pt x="3938" y="4881"/>
                  </a:cubicBezTo>
                  <a:cubicBezTo>
                    <a:pt x="3892" y="4751"/>
                    <a:pt x="3979" y="4622"/>
                    <a:pt x="4115" y="4622"/>
                  </a:cubicBezTo>
                  <a:cubicBezTo>
                    <a:pt x="4120" y="4622"/>
                    <a:pt x="4125" y="4622"/>
                    <a:pt x="4129" y="4622"/>
                  </a:cubicBezTo>
                  <a:cubicBezTo>
                    <a:pt x="4139" y="4617"/>
                    <a:pt x="4149" y="4615"/>
                    <a:pt x="4157" y="4615"/>
                  </a:cubicBezTo>
                  <a:cubicBezTo>
                    <a:pt x="4165" y="4615"/>
                    <a:pt x="4173" y="4617"/>
                    <a:pt x="4177" y="4622"/>
                  </a:cubicBezTo>
                  <a:cubicBezTo>
                    <a:pt x="4341" y="4666"/>
                    <a:pt x="4490" y="4686"/>
                    <a:pt x="4624" y="4686"/>
                  </a:cubicBezTo>
                  <a:cubicBezTo>
                    <a:pt x="5923" y="4686"/>
                    <a:pt x="5868" y="2774"/>
                    <a:pt x="5442" y="1853"/>
                  </a:cubicBezTo>
                  <a:cubicBezTo>
                    <a:pt x="5078" y="1077"/>
                    <a:pt x="4426" y="340"/>
                    <a:pt x="3574" y="100"/>
                  </a:cubicBezTo>
                  <a:cubicBezTo>
                    <a:pt x="3339" y="32"/>
                    <a:pt x="3117" y="0"/>
                    <a:pt x="2907" y="0"/>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27" name="Google Shape;1071;p40">
              <a:extLst>
                <a:ext uri="{FF2B5EF4-FFF2-40B4-BE49-F238E27FC236}">
                  <a16:creationId xmlns:a16="http://schemas.microsoft.com/office/drawing/2014/main" id="{2D689104-7002-40D0-BA3B-E0C5112DD985}"/>
                </a:ext>
              </a:extLst>
            </p:cNvPr>
            <p:cNvSpPr/>
            <p:nvPr/>
          </p:nvSpPr>
          <p:spPr>
            <a:xfrm>
              <a:off x="3692725" y="3624450"/>
              <a:ext cx="20400" cy="19800"/>
            </a:xfrm>
            <a:custGeom>
              <a:avLst/>
              <a:gdLst/>
              <a:ahLst/>
              <a:cxnLst/>
              <a:rect l="l" t="t" r="r" b="b"/>
              <a:pathLst>
                <a:path w="816" h="792" extrusionOk="0">
                  <a:moveTo>
                    <a:pt x="443" y="287"/>
                  </a:moveTo>
                  <a:cubicBezTo>
                    <a:pt x="484" y="287"/>
                    <a:pt x="509" y="359"/>
                    <a:pt x="509" y="405"/>
                  </a:cubicBezTo>
                  <a:cubicBezTo>
                    <a:pt x="518" y="463"/>
                    <a:pt x="480" y="520"/>
                    <a:pt x="432" y="549"/>
                  </a:cubicBezTo>
                  <a:cubicBezTo>
                    <a:pt x="432" y="530"/>
                    <a:pt x="422" y="520"/>
                    <a:pt x="403" y="511"/>
                  </a:cubicBezTo>
                  <a:cubicBezTo>
                    <a:pt x="365" y="472"/>
                    <a:pt x="355" y="472"/>
                    <a:pt x="355" y="424"/>
                  </a:cubicBezTo>
                  <a:cubicBezTo>
                    <a:pt x="355" y="377"/>
                    <a:pt x="375" y="329"/>
                    <a:pt x="413" y="300"/>
                  </a:cubicBezTo>
                  <a:cubicBezTo>
                    <a:pt x="424" y="291"/>
                    <a:pt x="434" y="287"/>
                    <a:pt x="443" y="287"/>
                  </a:cubicBezTo>
                  <a:close/>
                  <a:moveTo>
                    <a:pt x="437" y="0"/>
                  </a:moveTo>
                  <a:cubicBezTo>
                    <a:pt x="356" y="0"/>
                    <a:pt x="275" y="30"/>
                    <a:pt x="212" y="89"/>
                  </a:cubicBezTo>
                  <a:cubicBezTo>
                    <a:pt x="183" y="89"/>
                    <a:pt x="164" y="99"/>
                    <a:pt x="154" y="108"/>
                  </a:cubicBezTo>
                  <a:cubicBezTo>
                    <a:pt x="30" y="223"/>
                    <a:pt x="1" y="405"/>
                    <a:pt x="78" y="549"/>
                  </a:cubicBezTo>
                  <a:cubicBezTo>
                    <a:pt x="78" y="568"/>
                    <a:pt x="87" y="578"/>
                    <a:pt x="97" y="597"/>
                  </a:cubicBezTo>
                  <a:cubicBezTo>
                    <a:pt x="106" y="616"/>
                    <a:pt x="116" y="635"/>
                    <a:pt x="135" y="654"/>
                  </a:cubicBezTo>
                  <a:cubicBezTo>
                    <a:pt x="201" y="746"/>
                    <a:pt x="302" y="791"/>
                    <a:pt x="405" y="791"/>
                  </a:cubicBezTo>
                  <a:cubicBezTo>
                    <a:pt x="497" y="791"/>
                    <a:pt x="590" y="755"/>
                    <a:pt x="662" y="683"/>
                  </a:cubicBezTo>
                  <a:cubicBezTo>
                    <a:pt x="796" y="530"/>
                    <a:pt x="815" y="310"/>
                    <a:pt x="710" y="137"/>
                  </a:cubicBezTo>
                  <a:cubicBezTo>
                    <a:pt x="641" y="46"/>
                    <a:pt x="539" y="0"/>
                    <a:pt x="437"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28" name="Google Shape;1072;p40">
              <a:extLst>
                <a:ext uri="{FF2B5EF4-FFF2-40B4-BE49-F238E27FC236}">
                  <a16:creationId xmlns:a16="http://schemas.microsoft.com/office/drawing/2014/main" id="{A1A440B1-D68B-4716-BFCB-5530D7295CA2}"/>
                </a:ext>
              </a:extLst>
            </p:cNvPr>
            <p:cNvSpPr/>
            <p:nvPr/>
          </p:nvSpPr>
          <p:spPr>
            <a:xfrm>
              <a:off x="3659925" y="3821950"/>
              <a:ext cx="53200" cy="34375"/>
            </a:xfrm>
            <a:custGeom>
              <a:avLst/>
              <a:gdLst/>
              <a:ahLst/>
              <a:cxnLst/>
              <a:rect l="l" t="t" r="r" b="b"/>
              <a:pathLst>
                <a:path w="2128" h="1375" extrusionOk="0">
                  <a:moveTo>
                    <a:pt x="1106" y="0"/>
                  </a:moveTo>
                  <a:cubicBezTo>
                    <a:pt x="1037" y="0"/>
                    <a:pt x="965" y="8"/>
                    <a:pt x="891" y="26"/>
                  </a:cubicBezTo>
                  <a:cubicBezTo>
                    <a:pt x="307" y="150"/>
                    <a:pt x="0" y="1041"/>
                    <a:pt x="633" y="1348"/>
                  </a:cubicBezTo>
                  <a:cubicBezTo>
                    <a:pt x="647" y="1355"/>
                    <a:pt x="661" y="1358"/>
                    <a:pt x="674" y="1358"/>
                  </a:cubicBezTo>
                  <a:cubicBezTo>
                    <a:pt x="753" y="1358"/>
                    <a:pt x="813" y="1251"/>
                    <a:pt x="748" y="1185"/>
                  </a:cubicBezTo>
                  <a:cubicBezTo>
                    <a:pt x="432" y="869"/>
                    <a:pt x="594" y="352"/>
                    <a:pt x="1064" y="342"/>
                  </a:cubicBezTo>
                  <a:cubicBezTo>
                    <a:pt x="1069" y="342"/>
                    <a:pt x="1073" y="342"/>
                    <a:pt x="1078" y="342"/>
                  </a:cubicBezTo>
                  <a:cubicBezTo>
                    <a:pt x="1547" y="342"/>
                    <a:pt x="1725" y="806"/>
                    <a:pt x="1706" y="1204"/>
                  </a:cubicBezTo>
                  <a:cubicBezTo>
                    <a:pt x="1700" y="1312"/>
                    <a:pt x="1798" y="1374"/>
                    <a:pt x="1889" y="1374"/>
                  </a:cubicBezTo>
                  <a:cubicBezTo>
                    <a:pt x="1961" y="1374"/>
                    <a:pt x="2028" y="1336"/>
                    <a:pt x="2041" y="1252"/>
                  </a:cubicBezTo>
                  <a:cubicBezTo>
                    <a:pt x="2127" y="649"/>
                    <a:pt x="1718" y="0"/>
                    <a:pt x="110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35282239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36"/>
          <p:cNvSpPr txBox="1">
            <a:spLocks noGrp="1"/>
          </p:cNvSpPr>
          <p:nvPr>
            <p:ph type="title"/>
          </p:nvPr>
        </p:nvSpPr>
        <p:spPr>
          <a:xfrm>
            <a:off x="2185661" y="549800"/>
            <a:ext cx="7822000" cy="763600"/>
          </a:xfrm>
          <a:prstGeom prst="rect">
            <a:avLst/>
          </a:prstGeom>
        </p:spPr>
        <p:txBody>
          <a:bodyPr spcFirstLastPara="1" wrap="square" lIns="121900" tIns="121900" rIns="121900" bIns="121900" anchor="ctr" anchorCtr="0">
            <a:noAutofit/>
          </a:bodyPr>
          <a:lstStyle/>
          <a:p>
            <a:r>
              <a:rPr lang="en-US" dirty="0"/>
              <a:t>ENDPOINTS</a:t>
            </a:r>
            <a:endParaRPr dirty="0"/>
          </a:p>
        </p:txBody>
      </p:sp>
      <p:sp>
        <p:nvSpPr>
          <p:cNvPr id="3" name="Subtitle 2">
            <a:extLst>
              <a:ext uri="{FF2B5EF4-FFF2-40B4-BE49-F238E27FC236}">
                <a16:creationId xmlns:a16="http://schemas.microsoft.com/office/drawing/2014/main" id="{5C8CE7B0-AA58-4134-950B-65D750D58C88}"/>
              </a:ext>
            </a:extLst>
          </p:cNvPr>
          <p:cNvSpPr>
            <a:spLocks noGrp="1"/>
          </p:cNvSpPr>
          <p:nvPr>
            <p:ph type="subTitle" idx="1"/>
          </p:nvPr>
        </p:nvSpPr>
        <p:spPr>
          <a:xfrm>
            <a:off x="794" y="2045368"/>
            <a:ext cx="12192000" cy="687673"/>
          </a:xfrm>
        </p:spPr>
        <p:txBody>
          <a:bodyPr/>
          <a:lstStyle/>
          <a:p>
            <a:pPr marL="152396" indent="0" algn="ctr">
              <a:buNone/>
            </a:pPr>
            <a:r>
              <a:rPr lang="en-US" sz="2133" dirty="0"/>
              <a:t>https://localhost:1234/</a:t>
            </a:r>
            <a:r>
              <a:rPr lang="en-US" sz="2133" dirty="0">
                <a:solidFill>
                  <a:srgbClr val="00B050"/>
                </a:solidFill>
              </a:rPr>
              <a:t>Home</a:t>
            </a:r>
            <a:r>
              <a:rPr lang="en-US" sz="2133" dirty="0"/>
              <a:t>/</a:t>
            </a:r>
            <a:r>
              <a:rPr lang="en-US" sz="2133" dirty="0">
                <a:solidFill>
                  <a:srgbClr val="00B0F0"/>
                </a:solidFill>
              </a:rPr>
              <a:t>Index</a:t>
            </a:r>
          </a:p>
          <a:p>
            <a:pPr marL="152396" indent="0">
              <a:buNone/>
            </a:pPr>
            <a:r>
              <a:rPr lang="en-US" sz="2133" dirty="0"/>
              <a:t>                                                                                /</a:t>
            </a:r>
            <a:r>
              <a:rPr lang="en-US" sz="2133" dirty="0">
                <a:solidFill>
                  <a:srgbClr val="00B050"/>
                </a:solidFill>
              </a:rPr>
              <a:t>{controller}</a:t>
            </a:r>
            <a:r>
              <a:rPr lang="en-US" sz="2133" dirty="0"/>
              <a:t>/</a:t>
            </a:r>
            <a:r>
              <a:rPr lang="en-US" sz="2133" dirty="0">
                <a:solidFill>
                  <a:srgbClr val="00B0F0"/>
                </a:solidFill>
              </a:rPr>
              <a:t>{action}</a:t>
            </a:r>
          </a:p>
        </p:txBody>
      </p:sp>
      <p:sp>
        <p:nvSpPr>
          <p:cNvPr id="19" name="Google Shape;616;p29">
            <a:extLst>
              <a:ext uri="{FF2B5EF4-FFF2-40B4-BE49-F238E27FC236}">
                <a16:creationId xmlns:a16="http://schemas.microsoft.com/office/drawing/2014/main" id="{598D530B-DC1A-4E81-B0A4-6C2E8D572250}"/>
              </a:ext>
            </a:extLst>
          </p:cNvPr>
          <p:cNvSpPr txBox="1">
            <a:spLocks/>
          </p:cNvSpPr>
          <p:nvPr/>
        </p:nvSpPr>
        <p:spPr>
          <a:xfrm>
            <a:off x="1117591" y="2302384"/>
            <a:ext cx="2136140" cy="4306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Londrina Shadow"/>
              <a:buNone/>
              <a:defRPr sz="3600" b="1"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pPr algn="r"/>
            <a:r>
              <a:rPr lang="en-US" sz="3200" dirty="0"/>
              <a:t>MVC</a:t>
            </a:r>
          </a:p>
        </p:txBody>
      </p:sp>
      <p:sp>
        <p:nvSpPr>
          <p:cNvPr id="20" name="Google Shape;616;p29">
            <a:extLst>
              <a:ext uri="{FF2B5EF4-FFF2-40B4-BE49-F238E27FC236}">
                <a16:creationId xmlns:a16="http://schemas.microsoft.com/office/drawing/2014/main" id="{66025BF0-2FEC-41C4-A2AD-99ACCBD93935}"/>
              </a:ext>
            </a:extLst>
          </p:cNvPr>
          <p:cNvSpPr txBox="1">
            <a:spLocks/>
          </p:cNvSpPr>
          <p:nvPr/>
        </p:nvSpPr>
        <p:spPr>
          <a:xfrm>
            <a:off x="854235" y="3613024"/>
            <a:ext cx="2399495" cy="4306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Londrina Shadow"/>
              <a:buNone/>
              <a:defRPr sz="3600" b="1"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pPr algn="r"/>
            <a:r>
              <a:rPr lang="en-US" sz="3200" dirty="0"/>
              <a:t>RAZOR PAGES</a:t>
            </a:r>
          </a:p>
        </p:txBody>
      </p:sp>
      <p:sp>
        <p:nvSpPr>
          <p:cNvPr id="21" name="Google Shape;616;p29">
            <a:extLst>
              <a:ext uri="{FF2B5EF4-FFF2-40B4-BE49-F238E27FC236}">
                <a16:creationId xmlns:a16="http://schemas.microsoft.com/office/drawing/2014/main" id="{FF83660B-FF9D-4722-806C-4EFAFF6A0E0C}"/>
              </a:ext>
            </a:extLst>
          </p:cNvPr>
          <p:cNvSpPr txBox="1">
            <a:spLocks/>
          </p:cNvSpPr>
          <p:nvPr/>
        </p:nvSpPr>
        <p:spPr>
          <a:xfrm>
            <a:off x="1117589" y="4923664"/>
            <a:ext cx="2136140" cy="430657"/>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Londrina Shadow"/>
              <a:buNone/>
              <a:defRPr sz="3600" b="1"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pPr algn="r"/>
            <a:r>
              <a:rPr lang="en-US" sz="3200" dirty="0"/>
              <a:t>SIGNALR</a:t>
            </a:r>
          </a:p>
        </p:txBody>
      </p:sp>
      <p:sp>
        <p:nvSpPr>
          <p:cNvPr id="22" name="Subtitle 2">
            <a:extLst>
              <a:ext uri="{FF2B5EF4-FFF2-40B4-BE49-F238E27FC236}">
                <a16:creationId xmlns:a16="http://schemas.microsoft.com/office/drawing/2014/main" id="{490D45DA-98BF-4268-9CA1-3E78C6E0B234}"/>
              </a:ext>
            </a:extLst>
          </p:cNvPr>
          <p:cNvSpPr txBox="1">
            <a:spLocks/>
          </p:cNvSpPr>
          <p:nvPr/>
        </p:nvSpPr>
        <p:spPr>
          <a:xfrm>
            <a:off x="794" y="3571241"/>
            <a:ext cx="12192000" cy="68767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1pPr>
            <a:lvl2pPr marL="914400" marR="0" lvl="1"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2pPr>
            <a:lvl3pPr marL="1371600" marR="0" lvl="2"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3pPr>
            <a:lvl4pPr marL="1828800" marR="0" lvl="3"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4pPr>
            <a:lvl5pPr marL="2286000" marR="0" lvl="4"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5pPr>
            <a:lvl6pPr marL="2743200" marR="0" lvl="5"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6pPr>
            <a:lvl7pPr marL="3200400" marR="0" lvl="6"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7pPr>
            <a:lvl8pPr marL="3657600" marR="0" lvl="7"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8pPr>
            <a:lvl9pPr marL="4114800" marR="0" lvl="8"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9pPr>
          </a:lstStyle>
          <a:p>
            <a:pPr marL="152396" indent="0" algn="ctr">
              <a:buNone/>
            </a:pPr>
            <a:r>
              <a:rPr lang="en-US" sz="2133" dirty="0"/>
              <a:t>https://localhost:1234/</a:t>
            </a:r>
            <a:r>
              <a:rPr lang="en-US" sz="2133" dirty="0">
                <a:solidFill>
                  <a:srgbClr val="00B050"/>
                </a:solidFill>
              </a:rPr>
              <a:t>Home</a:t>
            </a:r>
            <a:r>
              <a:rPr lang="en-US" sz="2133" dirty="0"/>
              <a:t>/</a:t>
            </a:r>
            <a:r>
              <a:rPr lang="en-US" sz="2133" dirty="0">
                <a:solidFill>
                  <a:srgbClr val="00B0F0"/>
                </a:solidFill>
              </a:rPr>
              <a:t>Login</a:t>
            </a:r>
          </a:p>
          <a:p>
            <a:pPr marL="152396" indent="0">
              <a:buNone/>
            </a:pPr>
            <a:r>
              <a:rPr lang="en-US" sz="2133" dirty="0"/>
              <a:t>                                                                                </a:t>
            </a:r>
            <a:endParaRPr lang="en-US" sz="2133" dirty="0">
              <a:solidFill>
                <a:srgbClr val="00B0F0"/>
              </a:solidFill>
            </a:endParaRPr>
          </a:p>
        </p:txBody>
      </p:sp>
      <p:sp>
        <p:nvSpPr>
          <p:cNvPr id="23" name="Subtitle 2">
            <a:extLst>
              <a:ext uri="{FF2B5EF4-FFF2-40B4-BE49-F238E27FC236}">
                <a16:creationId xmlns:a16="http://schemas.microsoft.com/office/drawing/2014/main" id="{9D5D534E-C9B6-4209-9DB3-0DFCD5868989}"/>
              </a:ext>
            </a:extLst>
          </p:cNvPr>
          <p:cNvSpPr txBox="1">
            <a:spLocks/>
          </p:cNvSpPr>
          <p:nvPr/>
        </p:nvSpPr>
        <p:spPr>
          <a:xfrm>
            <a:off x="794" y="4855560"/>
            <a:ext cx="12192000" cy="68767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1pPr>
            <a:lvl2pPr marL="914400" marR="0" lvl="1"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2pPr>
            <a:lvl3pPr marL="1371600" marR="0" lvl="2"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3pPr>
            <a:lvl4pPr marL="1828800" marR="0" lvl="3"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4pPr>
            <a:lvl5pPr marL="2286000" marR="0" lvl="4"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5pPr>
            <a:lvl6pPr marL="2743200" marR="0" lvl="5"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6pPr>
            <a:lvl7pPr marL="3200400" marR="0" lvl="6"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7pPr>
            <a:lvl8pPr marL="3657600" marR="0" lvl="7"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8pPr>
            <a:lvl9pPr marL="4114800" marR="0" lvl="8"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9pPr>
          </a:lstStyle>
          <a:p>
            <a:pPr marL="152396" indent="0" algn="ctr">
              <a:buNone/>
            </a:pPr>
            <a:r>
              <a:rPr lang="en-US" sz="2133" dirty="0"/>
              <a:t>https://localhost:1234/</a:t>
            </a:r>
            <a:r>
              <a:rPr lang="en-US" sz="2133" dirty="0">
                <a:solidFill>
                  <a:srgbClr val="00B050"/>
                </a:solidFill>
              </a:rPr>
              <a:t>Hub</a:t>
            </a:r>
            <a:r>
              <a:rPr lang="en-US" sz="2133" dirty="0"/>
              <a:t>/</a:t>
            </a:r>
            <a:r>
              <a:rPr lang="en-US" sz="2133" dirty="0">
                <a:solidFill>
                  <a:srgbClr val="00B0F0"/>
                </a:solidFill>
              </a:rPr>
              <a:t>Pop</a:t>
            </a:r>
          </a:p>
        </p:txBody>
      </p:sp>
    </p:spTree>
    <p:extLst>
      <p:ext uri="{BB962C8B-B14F-4D97-AF65-F5344CB8AC3E}">
        <p14:creationId xmlns:p14="http://schemas.microsoft.com/office/powerpoint/2010/main" val="186568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randombar(horizontal)">
                                      <p:cBhvr>
                                        <p:cTn id="10" dur="500"/>
                                        <p:tgtEl>
                                          <p:spTgt spid="2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randombar(horizontal)">
                                      <p:cBhvr>
                                        <p:cTn id="13" dur="500"/>
                                        <p:tgtEl>
                                          <p:spTgt spid="2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randombar(horizontal)">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28"/>
          <p:cNvSpPr txBox="1">
            <a:spLocks noGrp="1"/>
          </p:cNvSpPr>
          <p:nvPr>
            <p:ph type="title" idx="15"/>
          </p:nvPr>
        </p:nvSpPr>
        <p:spPr>
          <a:xfrm>
            <a:off x="2185661" y="549800"/>
            <a:ext cx="7822000" cy="763600"/>
          </a:xfrm>
          <a:prstGeom prst="rect">
            <a:avLst/>
          </a:prstGeom>
        </p:spPr>
        <p:txBody>
          <a:bodyPr spcFirstLastPara="1" wrap="square" lIns="121900" tIns="121900" rIns="121900" bIns="121900" anchor="ctr" anchorCtr="0">
            <a:noAutofit/>
          </a:bodyPr>
          <a:lstStyle/>
          <a:p>
            <a:r>
              <a:rPr lang="en" dirty="0"/>
              <a:t>.</a:t>
            </a:r>
            <a:r>
              <a:rPr lang="en-US" dirty="0"/>
              <a:t>NET CORE PIPELINE</a:t>
            </a:r>
            <a:endParaRPr dirty="0"/>
          </a:p>
        </p:txBody>
      </p:sp>
      <p:sp>
        <p:nvSpPr>
          <p:cNvPr id="22" name="Cylinder 21">
            <a:extLst>
              <a:ext uri="{FF2B5EF4-FFF2-40B4-BE49-F238E27FC236}">
                <a16:creationId xmlns:a16="http://schemas.microsoft.com/office/drawing/2014/main" id="{2588091A-46AB-47F5-BF9C-9425A4F521D1}"/>
              </a:ext>
            </a:extLst>
          </p:cNvPr>
          <p:cNvSpPr/>
          <p:nvPr/>
        </p:nvSpPr>
        <p:spPr>
          <a:xfrm rot="16200000">
            <a:off x="5938045" y="120649"/>
            <a:ext cx="1816101" cy="6985000"/>
          </a:xfrm>
          <a:prstGeom prst="can">
            <a:avLst/>
          </a:prstGeom>
          <a:ln>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a:p>
        </p:txBody>
      </p:sp>
      <p:sp>
        <p:nvSpPr>
          <p:cNvPr id="24" name="Flowchart: Stored Data 23">
            <a:extLst>
              <a:ext uri="{FF2B5EF4-FFF2-40B4-BE49-F238E27FC236}">
                <a16:creationId xmlns:a16="http://schemas.microsoft.com/office/drawing/2014/main" id="{1DE42C99-5653-4D71-9A7A-2004E1A1EAC4}"/>
              </a:ext>
            </a:extLst>
          </p:cNvPr>
          <p:cNvSpPr/>
          <p:nvPr/>
        </p:nvSpPr>
        <p:spPr>
          <a:xfrm>
            <a:off x="4369596" y="2730499"/>
            <a:ext cx="1219199" cy="1778000"/>
          </a:xfrm>
          <a:prstGeom prst="flowChartOnlineStorag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8" name="Flowchart: Stored Data 137">
            <a:extLst>
              <a:ext uri="{FF2B5EF4-FFF2-40B4-BE49-F238E27FC236}">
                <a16:creationId xmlns:a16="http://schemas.microsoft.com/office/drawing/2014/main" id="{D9819063-FC15-4150-A7A1-177FAE2BC4B1}"/>
              </a:ext>
            </a:extLst>
          </p:cNvPr>
          <p:cNvSpPr/>
          <p:nvPr/>
        </p:nvSpPr>
        <p:spPr>
          <a:xfrm>
            <a:off x="6236496" y="2730499"/>
            <a:ext cx="1219199" cy="1778000"/>
          </a:xfrm>
          <a:prstGeom prst="flowChartOnlineStorag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9" name="Flowchart: Stored Data 138">
            <a:extLst>
              <a:ext uri="{FF2B5EF4-FFF2-40B4-BE49-F238E27FC236}">
                <a16:creationId xmlns:a16="http://schemas.microsoft.com/office/drawing/2014/main" id="{E4966EBD-F6F3-4F34-9439-6D0237DB909B}"/>
              </a:ext>
            </a:extLst>
          </p:cNvPr>
          <p:cNvSpPr/>
          <p:nvPr/>
        </p:nvSpPr>
        <p:spPr>
          <a:xfrm>
            <a:off x="8103396" y="2730499"/>
            <a:ext cx="1219199" cy="1778000"/>
          </a:xfrm>
          <a:prstGeom prst="flowChartOnlineStorag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26" name="Straight Arrow Connector 25">
            <a:extLst>
              <a:ext uri="{FF2B5EF4-FFF2-40B4-BE49-F238E27FC236}">
                <a16:creationId xmlns:a16="http://schemas.microsoft.com/office/drawing/2014/main" id="{CA0BC226-24D1-495A-949D-F76D0EC4BE16}"/>
              </a:ext>
            </a:extLst>
          </p:cNvPr>
          <p:cNvCxnSpPr/>
          <p:nvPr/>
        </p:nvCxnSpPr>
        <p:spPr>
          <a:xfrm>
            <a:off x="2972595" y="3124200"/>
            <a:ext cx="8038367" cy="0"/>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cxnSp>
        <p:nvCxnSpPr>
          <p:cNvPr id="142" name="Straight Arrow Connector 141">
            <a:extLst>
              <a:ext uri="{FF2B5EF4-FFF2-40B4-BE49-F238E27FC236}">
                <a16:creationId xmlns:a16="http://schemas.microsoft.com/office/drawing/2014/main" id="{375456A1-BDBF-42C8-82DD-B6DA580F8EB3}"/>
              </a:ext>
            </a:extLst>
          </p:cNvPr>
          <p:cNvCxnSpPr>
            <a:cxnSpLocks/>
          </p:cNvCxnSpPr>
          <p:nvPr/>
        </p:nvCxnSpPr>
        <p:spPr>
          <a:xfrm flipH="1">
            <a:off x="2972596" y="4000500"/>
            <a:ext cx="8038365" cy="0"/>
          </a:xfrm>
          <a:prstGeom prst="straightConnector1">
            <a:avLst/>
          </a:prstGeom>
          <a:ln>
            <a:prstDash val="sysDot"/>
            <a:tailEnd type="triangle"/>
          </a:ln>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A0533CCE-1719-4558-93D0-1E3E94BBF044}"/>
              </a:ext>
            </a:extLst>
          </p:cNvPr>
          <p:cNvSpPr txBox="1"/>
          <p:nvPr/>
        </p:nvSpPr>
        <p:spPr>
          <a:xfrm>
            <a:off x="5576094" y="2933701"/>
            <a:ext cx="3546164" cy="461665"/>
          </a:xfrm>
          <a:prstGeom prst="rect">
            <a:avLst/>
          </a:prstGeom>
          <a:solidFill>
            <a:schemeClr val="bg2">
              <a:lumMod val="60000"/>
              <a:lumOff val="40000"/>
            </a:schemeClr>
          </a:solidFill>
        </p:spPr>
        <p:txBody>
          <a:bodyPr wrap="none" rtlCol="0">
            <a:spAutoFit/>
          </a:bodyPr>
          <a:lstStyle/>
          <a:p>
            <a:r>
              <a:rPr lang="en-US" sz="2400" dirty="0"/>
              <a:t>Request from Browser</a:t>
            </a:r>
          </a:p>
        </p:txBody>
      </p:sp>
      <p:sp>
        <p:nvSpPr>
          <p:cNvPr id="33" name="Rectangle 32">
            <a:extLst>
              <a:ext uri="{FF2B5EF4-FFF2-40B4-BE49-F238E27FC236}">
                <a16:creationId xmlns:a16="http://schemas.microsoft.com/office/drawing/2014/main" id="{CBCFE50F-596F-4178-B53F-0289EBFD129E}"/>
              </a:ext>
            </a:extLst>
          </p:cNvPr>
          <p:cNvSpPr/>
          <p:nvPr/>
        </p:nvSpPr>
        <p:spPr>
          <a:xfrm>
            <a:off x="4356896" y="4508501"/>
            <a:ext cx="1409700" cy="646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rPr>
              <a:t>UseRouting</a:t>
            </a:r>
            <a:endParaRPr lang="en-US" sz="1600" dirty="0">
              <a:solidFill>
                <a:schemeClr val="bg1"/>
              </a:solidFill>
            </a:endParaRPr>
          </a:p>
        </p:txBody>
      </p:sp>
      <p:sp>
        <p:nvSpPr>
          <p:cNvPr id="151" name="Rectangle 150">
            <a:extLst>
              <a:ext uri="{FF2B5EF4-FFF2-40B4-BE49-F238E27FC236}">
                <a16:creationId xmlns:a16="http://schemas.microsoft.com/office/drawing/2014/main" id="{A1668619-DD67-42E5-924D-B36D09797FA1}"/>
              </a:ext>
            </a:extLst>
          </p:cNvPr>
          <p:cNvSpPr/>
          <p:nvPr/>
        </p:nvSpPr>
        <p:spPr>
          <a:xfrm>
            <a:off x="6426995" y="4508501"/>
            <a:ext cx="1028700" cy="646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MVC</a:t>
            </a:r>
          </a:p>
        </p:txBody>
      </p:sp>
      <p:sp>
        <p:nvSpPr>
          <p:cNvPr id="152" name="Rectangle 151">
            <a:extLst>
              <a:ext uri="{FF2B5EF4-FFF2-40B4-BE49-F238E27FC236}">
                <a16:creationId xmlns:a16="http://schemas.microsoft.com/office/drawing/2014/main" id="{2D5A874C-88F8-49D2-B2FF-C178F5B69DD8}"/>
              </a:ext>
            </a:extLst>
          </p:cNvPr>
          <p:cNvSpPr/>
          <p:nvPr/>
        </p:nvSpPr>
        <p:spPr>
          <a:xfrm>
            <a:off x="8306595" y="4508498"/>
            <a:ext cx="1028700" cy="646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Static Files</a:t>
            </a:r>
          </a:p>
        </p:txBody>
      </p:sp>
      <p:sp>
        <p:nvSpPr>
          <p:cNvPr id="35" name="Rectangle 34">
            <a:extLst>
              <a:ext uri="{FF2B5EF4-FFF2-40B4-BE49-F238E27FC236}">
                <a16:creationId xmlns:a16="http://schemas.microsoft.com/office/drawing/2014/main" id="{C5769DA0-3373-4A1C-86AA-A840AF5DD606}"/>
              </a:ext>
            </a:extLst>
          </p:cNvPr>
          <p:cNvSpPr/>
          <p:nvPr/>
        </p:nvSpPr>
        <p:spPr>
          <a:xfrm>
            <a:off x="1119131" y="1113899"/>
            <a:ext cx="1511300" cy="49985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154" name="Google Shape;561;p28">
            <a:extLst>
              <a:ext uri="{FF2B5EF4-FFF2-40B4-BE49-F238E27FC236}">
                <a16:creationId xmlns:a16="http://schemas.microsoft.com/office/drawing/2014/main" id="{69DC1756-99E9-42DA-8139-868348BBE751}"/>
              </a:ext>
            </a:extLst>
          </p:cNvPr>
          <p:cNvGrpSpPr/>
          <p:nvPr/>
        </p:nvGrpSpPr>
        <p:grpSpPr>
          <a:xfrm>
            <a:off x="1300134" y="1313401"/>
            <a:ext cx="1135179" cy="1113583"/>
            <a:chOff x="5928525" y="2460925"/>
            <a:chExt cx="432350" cy="424125"/>
          </a:xfrm>
        </p:grpSpPr>
        <p:sp>
          <p:nvSpPr>
            <p:cNvPr id="156" name="Google Shape;563;p28">
              <a:extLst>
                <a:ext uri="{FF2B5EF4-FFF2-40B4-BE49-F238E27FC236}">
                  <a16:creationId xmlns:a16="http://schemas.microsoft.com/office/drawing/2014/main" id="{0C64ABB9-27E7-4B09-8429-E78C18195795}"/>
                </a:ext>
              </a:extLst>
            </p:cNvPr>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7" name="Google Shape;564;p28">
              <a:extLst>
                <a:ext uri="{FF2B5EF4-FFF2-40B4-BE49-F238E27FC236}">
                  <a16:creationId xmlns:a16="http://schemas.microsoft.com/office/drawing/2014/main" id="{01BD508E-6B3F-41FB-A8AC-9E4D6302380C}"/>
                </a:ext>
              </a:extLst>
            </p:cNvPr>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8" name="Google Shape;565;p28">
              <a:extLst>
                <a:ext uri="{FF2B5EF4-FFF2-40B4-BE49-F238E27FC236}">
                  <a16:creationId xmlns:a16="http://schemas.microsoft.com/office/drawing/2014/main" id="{C34FCC4E-CF05-4578-88CF-FC432EDAE10D}"/>
                </a:ext>
              </a:extLst>
            </p:cNvPr>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9" name="Google Shape;566;p28">
              <a:extLst>
                <a:ext uri="{FF2B5EF4-FFF2-40B4-BE49-F238E27FC236}">
                  <a16:creationId xmlns:a16="http://schemas.microsoft.com/office/drawing/2014/main" id="{1A32F663-4304-4EE3-800D-04E6BEE09580}"/>
                </a:ext>
              </a:extLst>
            </p:cNvPr>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0" name="Google Shape;567;p28">
              <a:extLst>
                <a:ext uri="{FF2B5EF4-FFF2-40B4-BE49-F238E27FC236}">
                  <a16:creationId xmlns:a16="http://schemas.microsoft.com/office/drawing/2014/main" id="{40AEA4FB-E088-4F3F-9095-8952F12A2BAC}"/>
                </a:ext>
              </a:extLst>
            </p:cNvPr>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1" name="Google Shape;568;p28">
              <a:extLst>
                <a:ext uri="{FF2B5EF4-FFF2-40B4-BE49-F238E27FC236}">
                  <a16:creationId xmlns:a16="http://schemas.microsoft.com/office/drawing/2014/main" id="{4B44DFB7-D901-475A-A1DF-ECC92A1BEC8A}"/>
                </a:ext>
              </a:extLst>
            </p:cNvPr>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2" name="Google Shape;569;p28">
              <a:extLst>
                <a:ext uri="{FF2B5EF4-FFF2-40B4-BE49-F238E27FC236}">
                  <a16:creationId xmlns:a16="http://schemas.microsoft.com/office/drawing/2014/main" id="{C7A40151-3288-4055-8D75-56F6FABE205E}"/>
                </a:ext>
              </a:extLst>
            </p:cNvPr>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 name="Google Shape;570;p28">
              <a:extLst>
                <a:ext uri="{FF2B5EF4-FFF2-40B4-BE49-F238E27FC236}">
                  <a16:creationId xmlns:a16="http://schemas.microsoft.com/office/drawing/2014/main" id="{083654F0-5E49-4981-8FF4-CA7E13AA9713}"/>
                </a:ext>
              </a:extLst>
            </p:cNvPr>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 name="Google Shape;571;p28">
              <a:extLst>
                <a:ext uri="{FF2B5EF4-FFF2-40B4-BE49-F238E27FC236}">
                  <a16:creationId xmlns:a16="http://schemas.microsoft.com/office/drawing/2014/main" id="{45BBCAE6-2DF7-4099-B86A-85425B8519EF}"/>
                </a:ext>
              </a:extLst>
            </p:cNvPr>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5" name="Google Shape;572;p28">
              <a:extLst>
                <a:ext uri="{FF2B5EF4-FFF2-40B4-BE49-F238E27FC236}">
                  <a16:creationId xmlns:a16="http://schemas.microsoft.com/office/drawing/2014/main" id="{8011E08A-C3CB-4D7F-97FE-EC51DA340998}"/>
                </a:ext>
              </a:extLst>
            </p:cNvPr>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6" name="Google Shape;573;p28">
              <a:extLst>
                <a:ext uri="{FF2B5EF4-FFF2-40B4-BE49-F238E27FC236}">
                  <a16:creationId xmlns:a16="http://schemas.microsoft.com/office/drawing/2014/main" id="{CC85664E-D34C-4A42-8735-A840BE12F8CE}"/>
                </a:ext>
              </a:extLst>
            </p:cNvPr>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 name="Google Shape;574;p28">
              <a:extLst>
                <a:ext uri="{FF2B5EF4-FFF2-40B4-BE49-F238E27FC236}">
                  <a16:creationId xmlns:a16="http://schemas.microsoft.com/office/drawing/2014/main" id="{36AF7D9B-A517-48D3-962A-52CBBADB1E33}"/>
                </a:ext>
              </a:extLst>
            </p:cNvPr>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8" name="Google Shape;575;p28">
              <a:extLst>
                <a:ext uri="{FF2B5EF4-FFF2-40B4-BE49-F238E27FC236}">
                  <a16:creationId xmlns:a16="http://schemas.microsoft.com/office/drawing/2014/main" id="{F86D11D5-E349-4FAD-A1CF-FA89AA40D35E}"/>
                </a:ext>
              </a:extLst>
            </p:cNvPr>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74" name="Google Shape;561;p28">
            <a:extLst>
              <a:ext uri="{FF2B5EF4-FFF2-40B4-BE49-F238E27FC236}">
                <a16:creationId xmlns:a16="http://schemas.microsoft.com/office/drawing/2014/main" id="{B203D817-DB4E-4C03-BBE1-ABEBB00CABFC}"/>
              </a:ext>
            </a:extLst>
          </p:cNvPr>
          <p:cNvGrpSpPr/>
          <p:nvPr/>
        </p:nvGrpSpPr>
        <p:grpSpPr>
          <a:xfrm>
            <a:off x="1321781" y="3046910"/>
            <a:ext cx="1135179" cy="1113583"/>
            <a:chOff x="5928525" y="2460925"/>
            <a:chExt cx="432350" cy="424125"/>
          </a:xfrm>
        </p:grpSpPr>
        <p:sp>
          <p:nvSpPr>
            <p:cNvPr id="176" name="Google Shape;563;p28">
              <a:extLst>
                <a:ext uri="{FF2B5EF4-FFF2-40B4-BE49-F238E27FC236}">
                  <a16:creationId xmlns:a16="http://schemas.microsoft.com/office/drawing/2014/main" id="{A67ED491-55F4-42CE-8F4F-39E95C935FD8}"/>
                </a:ext>
              </a:extLst>
            </p:cNvPr>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7" name="Google Shape;564;p28">
              <a:extLst>
                <a:ext uri="{FF2B5EF4-FFF2-40B4-BE49-F238E27FC236}">
                  <a16:creationId xmlns:a16="http://schemas.microsoft.com/office/drawing/2014/main" id="{59B154D2-8AA3-49C5-BC00-9DCC6EC93406}"/>
                </a:ext>
              </a:extLst>
            </p:cNvPr>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8" name="Google Shape;565;p28">
              <a:extLst>
                <a:ext uri="{FF2B5EF4-FFF2-40B4-BE49-F238E27FC236}">
                  <a16:creationId xmlns:a16="http://schemas.microsoft.com/office/drawing/2014/main" id="{B53F04B6-309A-4A3C-906E-8B96B224C9D8}"/>
                </a:ext>
              </a:extLst>
            </p:cNvPr>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9" name="Google Shape;566;p28">
              <a:extLst>
                <a:ext uri="{FF2B5EF4-FFF2-40B4-BE49-F238E27FC236}">
                  <a16:creationId xmlns:a16="http://schemas.microsoft.com/office/drawing/2014/main" id="{2EF9C328-9D73-45B9-B58E-FD39CECF9BFF}"/>
                </a:ext>
              </a:extLst>
            </p:cNvPr>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0" name="Google Shape;567;p28">
              <a:extLst>
                <a:ext uri="{FF2B5EF4-FFF2-40B4-BE49-F238E27FC236}">
                  <a16:creationId xmlns:a16="http://schemas.microsoft.com/office/drawing/2014/main" id="{418F9ACB-E393-40B3-92B6-4138FB53B5EA}"/>
                </a:ext>
              </a:extLst>
            </p:cNvPr>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1" name="Google Shape;568;p28">
              <a:extLst>
                <a:ext uri="{FF2B5EF4-FFF2-40B4-BE49-F238E27FC236}">
                  <a16:creationId xmlns:a16="http://schemas.microsoft.com/office/drawing/2014/main" id="{F15DAC3A-2316-42B6-9DC5-F87098D0079E}"/>
                </a:ext>
              </a:extLst>
            </p:cNvPr>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2" name="Google Shape;569;p28">
              <a:extLst>
                <a:ext uri="{FF2B5EF4-FFF2-40B4-BE49-F238E27FC236}">
                  <a16:creationId xmlns:a16="http://schemas.microsoft.com/office/drawing/2014/main" id="{44D3CFDA-32C2-49B5-914F-262D36521AED}"/>
                </a:ext>
              </a:extLst>
            </p:cNvPr>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3" name="Google Shape;570;p28">
              <a:extLst>
                <a:ext uri="{FF2B5EF4-FFF2-40B4-BE49-F238E27FC236}">
                  <a16:creationId xmlns:a16="http://schemas.microsoft.com/office/drawing/2014/main" id="{B60028CF-C5DA-4B47-8EAF-8430F655C264}"/>
                </a:ext>
              </a:extLst>
            </p:cNvPr>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4" name="Google Shape;571;p28">
              <a:extLst>
                <a:ext uri="{FF2B5EF4-FFF2-40B4-BE49-F238E27FC236}">
                  <a16:creationId xmlns:a16="http://schemas.microsoft.com/office/drawing/2014/main" id="{D5FB73AC-4CF2-48DC-906A-FE27262D9422}"/>
                </a:ext>
              </a:extLst>
            </p:cNvPr>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5" name="Google Shape;572;p28">
              <a:extLst>
                <a:ext uri="{FF2B5EF4-FFF2-40B4-BE49-F238E27FC236}">
                  <a16:creationId xmlns:a16="http://schemas.microsoft.com/office/drawing/2014/main" id="{79450308-2847-467F-B507-7C580296A7A3}"/>
                </a:ext>
              </a:extLst>
            </p:cNvPr>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6" name="Google Shape;573;p28">
              <a:extLst>
                <a:ext uri="{FF2B5EF4-FFF2-40B4-BE49-F238E27FC236}">
                  <a16:creationId xmlns:a16="http://schemas.microsoft.com/office/drawing/2014/main" id="{04518451-6C4E-441C-B105-09F7919685A4}"/>
                </a:ext>
              </a:extLst>
            </p:cNvPr>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7" name="Google Shape;574;p28">
              <a:extLst>
                <a:ext uri="{FF2B5EF4-FFF2-40B4-BE49-F238E27FC236}">
                  <a16:creationId xmlns:a16="http://schemas.microsoft.com/office/drawing/2014/main" id="{CA57E1B2-AE58-4248-9BD7-C87CBC33C6F3}"/>
                </a:ext>
              </a:extLst>
            </p:cNvPr>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8" name="Google Shape;575;p28">
              <a:extLst>
                <a:ext uri="{FF2B5EF4-FFF2-40B4-BE49-F238E27FC236}">
                  <a16:creationId xmlns:a16="http://schemas.microsoft.com/office/drawing/2014/main" id="{D8AAFA06-6040-429B-8854-7440887E24DF}"/>
                </a:ext>
              </a:extLst>
            </p:cNvPr>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90" name="Google Shape;561;p28">
            <a:extLst>
              <a:ext uri="{FF2B5EF4-FFF2-40B4-BE49-F238E27FC236}">
                <a16:creationId xmlns:a16="http://schemas.microsoft.com/office/drawing/2014/main" id="{154EC090-D272-4F23-B8FD-D9B850A40BE6}"/>
              </a:ext>
            </a:extLst>
          </p:cNvPr>
          <p:cNvGrpSpPr/>
          <p:nvPr/>
        </p:nvGrpSpPr>
        <p:grpSpPr>
          <a:xfrm>
            <a:off x="1337675" y="4747645"/>
            <a:ext cx="1135179" cy="1113583"/>
            <a:chOff x="5928525" y="2460925"/>
            <a:chExt cx="432350" cy="424125"/>
          </a:xfrm>
        </p:grpSpPr>
        <p:sp>
          <p:nvSpPr>
            <p:cNvPr id="192" name="Google Shape;563;p28">
              <a:extLst>
                <a:ext uri="{FF2B5EF4-FFF2-40B4-BE49-F238E27FC236}">
                  <a16:creationId xmlns:a16="http://schemas.microsoft.com/office/drawing/2014/main" id="{0EB60169-BC7D-400D-B044-862A7B354488}"/>
                </a:ext>
              </a:extLst>
            </p:cNvPr>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3" name="Google Shape;564;p28">
              <a:extLst>
                <a:ext uri="{FF2B5EF4-FFF2-40B4-BE49-F238E27FC236}">
                  <a16:creationId xmlns:a16="http://schemas.microsoft.com/office/drawing/2014/main" id="{D81136BC-1FFC-4CEE-A8CA-BD19AD758A08}"/>
                </a:ext>
              </a:extLst>
            </p:cNvPr>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4" name="Google Shape;565;p28">
              <a:extLst>
                <a:ext uri="{FF2B5EF4-FFF2-40B4-BE49-F238E27FC236}">
                  <a16:creationId xmlns:a16="http://schemas.microsoft.com/office/drawing/2014/main" id="{CED72CD1-5D89-4847-8466-168473A150A5}"/>
                </a:ext>
              </a:extLst>
            </p:cNvPr>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5" name="Google Shape;566;p28">
              <a:extLst>
                <a:ext uri="{FF2B5EF4-FFF2-40B4-BE49-F238E27FC236}">
                  <a16:creationId xmlns:a16="http://schemas.microsoft.com/office/drawing/2014/main" id="{DB1BE1FC-D50E-4193-AD74-FBC5A7A69607}"/>
                </a:ext>
              </a:extLst>
            </p:cNvPr>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6" name="Google Shape;567;p28">
              <a:extLst>
                <a:ext uri="{FF2B5EF4-FFF2-40B4-BE49-F238E27FC236}">
                  <a16:creationId xmlns:a16="http://schemas.microsoft.com/office/drawing/2014/main" id="{34E90A37-F023-4D03-8E77-BA33B7042D14}"/>
                </a:ext>
              </a:extLst>
            </p:cNvPr>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7" name="Google Shape;568;p28">
              <a:extLst>
                <a:ext uri="{FF2B5EF4-FFF2-40B4-BE49-F238E27FC236}">
                  <a16:creationId xmlns:a16="http://schemas.microsoft.com/office/drawing/2014/main" id="{D580CF17-8671-4AA4-8493-97B7A367D8B5}"/>
                </a:ext>
              </a:extLst>
            </p:cNvPr>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8" name="Google Shape;569;p28">
              <a:extLst>
                <a:ext uri="{FF2B5EF4-FFF2-40B4-BE49-F238E27FC236}">
                  <a16:creationId xmlns:a16="http://schemas.microsoft.com/office/drawing/2014/main" id="{9DC6EF58-BF81-47F9-B879-C0EB0A6C6B8B}"/>
                </a:ext>
              </a:extLst>
            </p:cNvPr>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9" name="Google Shape;570;p28">
              <a:extLst>
                <a:ext uri="{FF2B5EF4-FFF2-40B4-BE49-F238E27FC236}">
                  <a16:creationId xmlns:a16="http://schemas.microsoft.com/office/drawing/2014/main" id="{849FD22E-0C01-497C-A629-FF27F949CEB3}"/>
                </a:ext>
              </a:extLst>
            </p:cNvPr>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0" name="Google Shape;571;p28">
              <a:extLst>
                <a:ext uri="{FF2B5EF4-FFF2-40B4-BE49-F238E27FC236}">
                  <a16:creationId xmlns:a16="http://schemas.microsoft.com/office/drawing/2014/main" id="{D0495E76-E99D-4926-92F8-933A284D444B}"/>
                </a:ext>
              </a:extLst>
            </p:cNvPr>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1" name="Google Shape;572;p28">
              <a:extLst>
                <a:ext uri="{FF2B5EF4-FFF2-40B4-BE49-F238E27FC236}">
                  <a16:creationId xmlns:a16="http://schemas.microsoft.com/office/drawing/2014/main" id="{F5FAFA0D-D9F4-45DE-8C7C-3DD51FA66830}"/>
                </a:ext>
              </a:extLst>
            </p:cNvPr>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2" name="Google Shape;573;p28">
              <a:extLst>
                <a:ext uri="{FF2B5EF4-FFF2-40B4-BE49-F238E27FC236}">
                  <a16:creationId xmlns:a16="http://schemas.microsoft.com/office/drawing/2014/main" id="{62062499-992C-437D-B9EC-7434F4797D95}"/>
                </a:ext>
              </a:extLst>
            </p:cNvPr>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3" name="Google Shape;574;p28">
              <a:extLst>
                <a:ext uri="{FF2B5EF4-FFF2-40B4-BE49-F238E27FC236}">
                  <a16:creationId xmlns:a16="http://schemas.microsoft.com/office/drawing/2014/main" id="{76D91527-7810-418C-A1D4-E25AAF6063ED}"/>
                </a:ext>
              </a:extLst>
            </p:cNvPr>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4" name="Google Shape;575;p28">
              <a:extLst>
                <a:ext uri="{FF2B5EF4-FFF2-40B4-BE49-F238E27FC236}">
                  <a16:creationId xmlns:a16="http://schemas.microsoft.com/office/drawing/2014/main" id="{C9D86D0A-92A9-4405-8E23-B52A2A3355C6}"/>
                </a:ext>
              </a:extLst>
            </p:cNvPr>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pic>
        <p:nvPicPr>
          <p:cNvPr id="37" name="Picture 36">
            <a:extLst>
              <a:ext uri="{FF2B5EF4-FFF2-40B4-BE49-F238E27FC236}">
                <a16:creationId xmlns:a16="http://schemas.microsoft.com/office/drawing/2014/main" id="{FE515296-6EB4-4658-879E-36687696C9B5}"/>
              </a:ext>
            </a:extLst>
          </p:cNvPr>
          <p:cNvPicPr>
            <a:picLocks noChangeAspect="1"/>
          </p:cNvPicPr>
          <p:nvPr/>
        </p:nvPicPr>
        <p:blipFill>
          <a:blip r:embed="rId3"/>
          <a:stretch>
            <a:fillRect/>
          </a:stretch>
        </p:blipFill>
        <p:spPr>
          <a:xfrm>
            <a:off x="1460635" y="4919195"/>
            <a:ext cx="774680" cy="774680"/>
          </a:xfrm>
          <a:prstGeom prst="rect">
            <a:avLst/>
          </a:prstGeom>
        </p:spPr>
      </p:pic>
      <p:pic>
        <p:nvPicPr>
          <p:cNvPr id="39" name="Picture 38">
            <a:extLst>
              <a:ext uri="{FF2B5EF4-FFF2-40B4-BE49-F238E27FC236}">
                <a16:creationId xmlns:a16="http://schemas.microsoft.com/office/drawing/2014/main" id="{30FDC99F-0D4E-4F43-B69E-1117C26F141F}"/>
              </a:ext>
            </a:extLst>
          </p:cNvPr>
          <p:cNvPicPr>
            <a:picLocks noChangeAspect="1"/>
          </p:cNvPicPr>
          <p:nvPr/>
        </p:nvPicPr>
        <p:blipFill>
          <a:blip r:embed="rId4"/>
          <a:stretch>
            <a:fillRect/>
          </a:stretch>
        </p:blipFill>
        <p:spPr>
          <a:xfrm>
            <a:off x="1432087" y="3171276"/>
            <a:ext cx="816395" cy="816395"/>
          </a:xfrm>
          <a:prstGeom prst="rect">
            <a:avLst/>
          </a:prstGeom>
        </p:spPr>
      </p:pic>
      <p:pic>
        <p:nvPicPr>
          <p:cNvPr id="41" name="Picture 40">
            <a:extLst>
              <a:ext uri="{FF2B5EF4-FFF2-40B4-BE49-F238E27FC236}">
                <a16:creationId xmlns:a16="http://schemas.microsoft.com/office/drawing/2014/main" id="{B63A51D2-94A3-428E-8D07-4CE4A7C5FA5F}"/>
              </a:ext>
            </a:extLst>
          </p:cNvPr>
          <p:cNvPicPr>
            <a:picLocks noChangeAspect="1"/>
          </p:cNvPicPr>
          <p:nvPr/>
        </p:nvPicPr>
        <p:blipFill>
          <a:blip r:embed="rId5"/>
          <a:stretch>
            <a:fillRect/>
          </a:stretch>
        </p:blipFill>
        <p:spPr>
          <a:xfrm>
            <a:off x="1460535" y="1507786"/>
            <a:ext cx="728201" cy="728201"/>
          </a:xfrm>
          <a:prstGeom prst="rect">
            <a:avLst/>
          </a:prstGeom>
        </p:spPr>
      </p:pic>
    </p:spTree>
    <p:extLst>
      <p:ext uri="{BB962C8B-B14F-4D97-AF65-F5344CB8AC3E}">
        <p14:creationId xmlns:p14="http://schemas.microsoft.com/office/powerpoint/2010/main" val="115770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48"/>
          <p:cNvSpPr txBox="1">
            <a:spLocks noGrp="1"/>
          </p:cNvSpPr>
          <p:nvPr>
            <p:ph type="title"/>
          </p:nvPr>
        </p:nvSpPr>
        <p:spPr>
          <a:xfrm>
            <a:off x="2185661" y="549800"/>
            <a:ext cx="7822000" cy="763600"/>
          </a:xfrm>
          <a:prstGeom prst="rect">
            <a:avLst/>
          </a:prstGeom>
        </p:spPr>
        <p:txBody>
          <a:bodyPr spcFirstLastPara="1" wrap="square" lIns="121900" tIns="121900" rIns="121900" bIns="121900" anchor="ctr" anchorCtr="0">
            <a:noAutofit/>
          </a:bodyPr>
          <a:lstStyle/>
          <a:p>
            <a:r>
              <a:rPr lang="en-US" dirty="0">
                <a:solidFill>
                  <a:schemeClr val="dk1"/>
                </a:solidFill>
              </a:rPr>
              <a:t>APPSETTINGS.JSON</a:t>
            </a:r>
            <a:endParaRPr dirty="0">
              <a:solidFill>
                <a:schemeClr val="dk1"/>
              </a:solidFill>
            </a:endParaRPr>
          </a:p>
        </p:txBody>
      </p:sp>
      <p:grpSp>
        <p:nvGrpSpPr>
          <p:cNvPr id="1419" name="Google Shape;1419;p48"/>
          <p:cNvGrpSpPr/>
          <p:nvPr/>
        </p:nvGrpSpPr>
        <p:grpSpPr>
          <a:xfrm>
            <a:off x="675511" y="2301501"/>
            <a:ext cx="1070423" cy="1410383"/>
            <a:chOff x="3023075" y="4473475"/>
            <a:chExt cx="358325" cy="472150"/>
          </a:xfrm>
        </p:grpSpPr>
        <p:sp>
          <p:nvSpPr>
            <p:cNvPr id="1420" name="Google Shape;1420;p48"/>
            <p:cNvSpPr/>
            <p:nvPr/>
          </p:nvSpPr>
          <p:spPr>
            <a:xfrm>
              <a:off x="3023075" y="4473475"/>
              <a:ext cx="358325" cy="472150"/>
            </a:xfrm>
            <a:custGeom>
              <a:avLst/>
              <a:gdLst/>
              <a:ahLst/>
              <a:cxnLst/>
              <a:rect l="l" t="t" r="r" b="b"/>
              <a:pathLst>
                <a:path w="14333" h="18886" extrusionOk="0">
                  <a:moveTo>
                    <a:pt x="3274" y="492"/>
                  </a:moveTo>
                  <a:cubicBezTo>
                    <a:pt x="4116" y="492"/>
                    <a:pt x="4966" y="542"/>
                    <a:pt x="5816" y="560"/>
                  </a:cubicBezTo>
                  <a:lnTo>
                    <a:pt x="11583" y="713"/>
                  </a:lnTo>
                  <a:cubicBezTo>
                    <a:pt x="11650" y="711"/>
                    <a:pt x="11718" y="711"/>
                    <a:pt x="11784" y="711"/>
                  </a:cubicBezTo>
                  <a:cubicBezTo>
                    <a:pt x="12107" y="711"/>
                    <a:pt x="12425" y="729"/>
                    <a:pt x="12742" y="761"/>
                  </a:cubicBezTo>
                  <a:cubicBezTo>
                    <a:pt x="13442" y="876"/>
                    <a:pt x="13700" y="1393"/>
                    <a:pt x="13739" y="2073"/>
                  </a:cubicBezTo>
                  <a:cubicBezTo>
                    <a:pt x="13787" y="3079"/>
                    <a:pt x="13825" y="4095"/>
                    <a:pt x="13844" y="5101"/>
                  </a:cubicBezTo>
                  <a:cubicBezTo>
                    <a:pt x="13892" y="6950"/>
                    <a:pt x="13902" y="8789"/>
                    <a:pt x="13873" y="10638"/>
                  </a:cubicBezTo>
                  <a:cubicBezTo>
                    <a:pt x="13834" y="12535"/>
                    <a:pt x="13767" y="14442"/>
                    <a:pt x="13652" y="16339"/>
                  </a:cubicBezTo>
                  <a:cubicBezTo>
                    <a:pt x="13624" y="16722"/>
                    <a:pt x="13662" y="17258"/>
                    <a:pt x="13509" y="17622"/>
                  </a:cubicBezTo>
                  <a:cubicBezTo>
                    <a:pt x="13193" y="18360"/>
                    <a:pt x="12579" y="18360"/>
                    <a:pt x="11947" y="18398"/>
                  </a:cubicBezTo>
                  <a:cubicBezTo>
                    <a:pt x="11243" y="18441"/>
                    <a:pt x="10523" y="18447"/>
                    <a:pt x="9806" y="18447"/>
                  </a:cubicBezTo>
                  <a:cubicBezTo>
                    <a:pt x="9568" y="18447"/>
                    <a:pt x="9329" y="18446"/>
                    <a:pt x="9092" y="18446"/>
                  </a:cubicBezTo>
                  <a:cubicBezTo>
                    <a:pt x="7195" y="18446"/>
                    <a:pt x="5289" y="18389"/>
                    <a:pt x="3392" y="18255"/>
                  </a:cubicBezTo>
                  <a:cubicBezTo>
                    <a:pt x="2357" y="18188"/>
                    <a:pt x="633" y="18341"/>
                    <a:pt x="595" y="16904"/>
                  </a:cubicBezTo>
                  <a:cubicBezTo>
                    <a:pt x="575" y="15984"/>
                    <a:pt x="662" y="15045"/>
                    <a:pt x="690" y="14125"/>
                  </a:cubicBezTo>
                  <a:cubicBezTo>
                    <a:pt x="844" y="9814"/>
                    <a:pt x="1083" y="5503"/>
                    <a:pt x="1093" y="1192"/>
                  </a:cubicBezTo>
                  <a:cubicBezTo>
                    <a:pt x="1533" y="579"/>
                    <a:pt x="2348" y="493"/>
                    <a:pt x="3066" y="493"/>
                  </a:cubicBezTo>
                  <a:cubicBezTo>
                    <a:pt x="3135" y="492"/>
                    <a:pt x="3205" y="492"/>
                    <a:pt x="3274" y="492"/>
                  </a:cubicBezTo>
                  <a:close/>
                  <a:moveTo>
                    <a:pt x="3299" y="1"/>
                  </a:moveTo>
                  <a:cubicBezTo>
                    <a:pt x="2183" y="1"/>
                    <a:pt x="1079" y="208"/>
                    <a:pt x="652" y="1163"/>
                  </a:cubicBezTo>
                  <a:cubicBezTo>
                    <a:pt x="623" y="1230"/>
                    <a:pt x="633" y="1317"/>
                    <a:pt x="681" y="1374"/>
                  </a:cubicBezTo>
                  <a:cubicBezTo>
                    <a:pt x="633" y="2006"/>
                    <a:pt x="614" y="2648"/>
                    <a:pt x="642" y="3290"/>
                  </a:cubicBezTo>
                  <a:cubicBezTo>
                    <a:pt x="412" y="7438"/>
                    <a:pt x="345" y="11596"/>
                    <a:pt x="202" y="15745"/>
                  </a:cubicBezTo>
                  <a:cubicBezTo>
                    <a:pt x="183" y="16415"/>
                    <a:pt x="1" y="17383"/>
                    <a:pt x="441" y="17958"/>
                  </a:cubicBezTo>
                  <a:cubicBezTo>
                    <a:pt x="872" y="18532"/>
                    <a:pt x="1668" y="18552"/>
                    <a:pt x="2329" y="18609"/>
                  </a:cubicBezTo>
                  <a:cubicBezTo>
                    <a:pt x="4577" y="18791"/>
                    <a:pt x="6834" y="18878"/>
                    <a:pt x="9099" y="18878"/>
                  </a:cubicBezTo>
                  <a:cubicBezTo>
                    <a:pt x="9218" y="18878"/>
                    <a:pt x="9337" y="18878"/>
                    <a:pt x="9456" y="18877"/>
                  </a:cubicBezTo>
                  <a:cubicBezTo>
                    <a:pt x="9867" y="18877"/>
                    <a:pt x="10287" y="18886"/>
                    <a:pt x="10707" y="18886"/>
                  </a:cubicBezTo>
                  <a:cubicBezTo>
                    <a:pt x="11295" y="18886"/>
                    <a:pt x="11885" y="18869"/>
                    <a:pt x="12455" y="18791"/>
                  </a:cubicBezTo>
                  <a:cubicBezTo>
                    <a:pt x="13030" y="18714"/>
                    <a:pt x="13547" y="18513"/>
                    <a:pt x="13825" y="17977"/>
                  </a:cubicBezTo>
                  <a:cubicBezTo>
                    <a:pt x="14237" y="17162"/>
                    <a:pt x="14103" y="15974"/>
                    <a:pt x="14151" y="15093"/>
                  </a:cubicBezTo>
                  <a:cubicBezTo>
                    <a:pt x="14208" y="13905"/>
                    <a:pt x="14256" y="12717"/>
                    <a:pt x="14285" y="11529"/>
                  </a:cubicBezTo>
                  <a:cubicBezTo>
                    <a:pt x="14333" y="9144"/>
                    <a:pt x="14323" y="6768"/>
                    <a:pt x="14256" y="4392"/>
                  </a:cubicBezTo>
                  <a:cubicBezTo>
                    <a:pt x="14227" y="3424"/>
                    <a:pt x="14323" y="2323"/>
                    <a:pt x="14103" y="1384"/>
                  </a:cubicBezTo>
                  <a:cubicBezTo>
                    <a:pt x="13969" y="818"/>
                    <a:pt x="13595" y="512"/>
                    <a:pt x="13049" y="378"/>
                  </a:cubicBezTo>
                  <a:cubicBezTo>
                    <a:pt x="12467" y="241"/>
                    <a:pt x="11833" y="211"/>
                    <a:pt x="11197" y="211"/>
                  </a:cubicBezTo>
                  <a:cubicBezTo>
                    <a:pt x="10713" y="211"/>
                    <a:pt x="10227" y="228"/>
                    <a:pt x="9763" y="228"/>
                  </a:cubicBezTo>
                  <a:cubicBezTo>
                    <a:pt x="9643" y="228"/>
                    <a:pt x="9525" y="227"/>
                    <a:pt x="9408" y="224"/>
                  </a:cubicBezTo>
                  <a:lnTo>
                    <a:pt x="5442" y="119"/>
                  </a:lnTo>
                  <a:cubicBezTo>
                    <a:pt x="4876" y="103"/>
                    <a:pt x="4084" y="1"/>
                    <a:pt x="3299"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421" name="Google Shape;1421;p48"/>
            <p:cNvSpPr/>
            <p:nvPr/>
          </p:nvSpPr>
          <p:spPr>
            <a:xfrm>
              <a:off x="3037450" y="4485775"/>
              <a:ext cx="333175" cy="448875"/>
            </a:xfrm>
            <a:custGeom>
              <a:avLst/>
              <a:gdLst/>
              <a:ahLst/>
              <a:cxnLst/>
              <a:rect l="l" t="t" r="r" b="b"/>
              <a:pathLst>
                <a:path w="13327" h="17955" extrusionOk="0">
                  <a:moveTo>
                    <a:pt x="6890" y="672"/>
                  </a:moveTo>
                  <a:cubicBezTo>
                    <a:pt x="7074" y="672"/>
                    <a:pt x="7259" y="675"/>
                    <a:pt x="7444" y="681"/>
                  </a:cubicBezTo>
                  <a:cubicBezTo>
                    <a:pt x="7674" y="681"/>
                    <a:pt x="7674" y="1035"/>
                    <a:pt x="7444" y="1035"/>
                  </a:cubicBezTo>
                  <a:cubicBezTo>
                    <a:pt x="7293" y="1040"/>
                    <a:pt x="7142" y="1043"/>
                    <a:pt x="6990" y="1043"/>
                  </a:cubicBezTo>
                  <a:cubicBezTo>
                    <a:pt x="6535" y="1043"/>
                    <a:pt x="6077" y="1021"/>
                    <a:pt x="5624" y="978"/>
                  </a:cubicBezTo>
                  <a:cubicBezTo>
                    <a:pt x="5461" y="978"/>
                    <a:pt x="5461" y="729"/>
                    <a:pt x="5624" y="729"/>
                  </a:cubicBezTo>
                  <a:cubicBezTo>
                    <a:pt x="6045" y="689"/>
                    <a:pt x="6466" y="672"/>
                    <a:pt x="6890" y="672"/>
                  </a:cubicBezTo>
                  <a:close/>
                  <a:moveTo>
                    <a:pt x="3121" y="1551"/>
                  </a:moveTo>
                  <a:cubicBezTo>
                    <a:pt x="3822" y="1551"/>
                    <a:pt x="4551" y="1620"/>
                    <a:pt x="5193" y="1620"/>
                  </a:cubicBezTo>
                  <a:cubicBezTo>
                    <a:pt x="7425" y="1601"/>
                    <a:pt x="9648" y="1591"/>
                    <a:pt x="11880" y="1591"/>
                  </a:cubicBezTo>
                  <a:cubicBezTo>
                    <a:pt x="11887" y="1589"/>
                    <a:pt x="11893" y="1589"/>
                    <a:pt x="11900" y="1589"/>
                  </a:cubicBezTo>
                  <a:cubicBezTo>
                    <a:pt x="11931" y="1589"/>
                    <a:pt x="11962" y="1606"/>
                    <a:pt x="11985" y="1629"/>
                  </a:cubicBezTo>
                  <a:cubicBezTo>
                    <a:pt x="12023" y="1601"/>
                    <a:pt x="12065" y="1587"/>
                    <a:pt x="12107" y="1587"/>
                  </a:cubicBezTo>
                  <a:cubicBezTo>
                    <a:pt x="12203" y="1587"/>
                    <a:pt x="12292" y="1659"/>
                    <a:pt x="12292" y="1773"/>
                  </a:cubicBezTo>
                  <a:cubicBezTo>
                    <a:pt x="12349" y="4120"/>
                    <a:pt x="12359" y="6477"/>
                    <a:pt x="12321" y="8834"/>
                  </a:cubicBezTo>
                  <a:cubicBezTo>
                    <a:pt x="12301" y="10012"/>
                    <a:pt x="12273" y="11191"/>
                    <a:pt x="12225" y="12369"/>
                  </a:cubicBezTo>
                  <a:cubicBezTo>
                    <a:pt x="12186" y="13375"/>
                    <a:pt x="12273" y="14544"/>
                    <a:pt x="11966" y="15521"/>
                  </a:cubicBezTo>
                  <a:cubicBezTo>
                    <a:pt x="11966" y="15530"/>
                    <a:pt x="11957" y="15550"/>
                    <a:pt x="11957" y="15559"/>
                  </a:cubicBezTo>
                  <a:cubicBezTo>
                    <a:pt x="11957" y="15569"/>
                    <a:pt x="11947" y="15569"/>
                    <a:pt x="11947" y="15578"/>
                  </a:cubicBezTo>
                  <a:cubicBezTo>
                    <a:pt x="11985" y="15693"/>
                    <a:pt x="11909" y="15808"/>
                    <a:pt x="11784" y="15808"/>
                  </a:cubicBezTo>
                  <a:cubicBezTo>
                    <a:pt x="10200" y="15830"/>
                    <a:pt x="8608" y="15842"/>
                    <a:pt x="7015" y="15842"/>
                  </a:cubicBezTo>
                  <a:cubicBezTo>
                    <a:pt x="5130" y="15842"/>
                    <a:pt x="3245" y="15825"/>
                    <a:pt x="1370" y="15789"/>
                  </a:cubicBezTo>
                  <a:cubicBezTo>
                    <a:pt x="1322" y="15789"/>
                    <a:pt x="1275" y="15760"/>
                    <a:pt x="1265" y="15712"/>
                  </a:cubicBezTo>
                  <a:cubicBezTo>
                    <a:pt x="1259" y="15713"/>
                    <a:pt x="1253" y="15714"/>
                    <a:pt x="1248" y="15714"/>
                  </a:cubicBezTo>
                  <a:cubicBezTo>
                    <a:pt x="1198" y="15714"/>
                    <a:pt x="1160" y="15678"/>
                    <a:pt x="1160" y="15626"/>
                  </a:cubicBezTo>
                  <a:lnTo>
                    <a:pt x="1160" y="15588"/>
                  </a:lnTo>
                  <a:cubicBezTo>
                    <a:pt x="1035" y="13308"/>
                    <a:pt x="1140" y="11008"/>
                    <a:pt x="1198" y="8738"/>
                  </a:cubicBezTo>
                  <a:cubicBezTo>
                    <a:pt x="1227" y="7617"/>
                    <a:pt x="1265" y="6496"/>
                    <a:pt x="1313" y="5385"/>
                  </a:cubicBezTo>
                  <a:cubicBezTo>
                    <a:pt x="1342" y="4360"/>
                    <a:pt x="1255" y="3210"/>
                    <a:pt x="1437" y="2204"/>
                  </a:cubicBezTo>
                  <a:cubicBezTo>
                    <a:pt x="1495" y="1850"/>
                    <a:pt x="1572" y="1716"/>
                    <a:pt x="1945" y="1649"/>
                  </a:cubicBezTo>
                  <a:cubicBezTo>
                    <a:pt x="2312" y="1574"/>
                    <a:pt x="2712" y="1551"/>
                    <a:pt x="3121" y="1551"/>
                  </a:cubicBezTo>
                  <a:close/>
                  <a:moveTo>
                    <a:pt x="6255" y="16384"/>
                  </a:moveTo>
                  <a:cubicBezTo>
                    <a:pt x="6483" y="16384"/>
                    <a:pt x="6722" y="16487"/>
                    <a:pt x="6860" y="16642"/>
                  </a:cubicBezTo>
                  <a:cubicBezTo>
                    <a:pt x="7157" y="16977"/>
                    <a:pt x="6994" y="17456"/>
                    <a:pt x="6620" y="17648"/>
                  </a:cubicBezTo>
                  <a:cubicBezTo>
                    <a:pt x="6519" y="17701"/>
                    <a:pt x="6408" y="17727"/>
                    <a:pt x="6300" y="17727"/>
                  </a:cubicBezTo>
                  <a:cubicBezTo>
                    <a:pt x="6021" y="17727"/>
                    <a:pt x="5756" y="17554"/>
                    <a:pt x="5701" y="17236"/>
                  </a:cubicBezTo>
                  <a:cubicBezTo>
                    <a:pt x="5681" y="17063"/>
                    <a:pt x="5720" y="16891"/>
                    <a:pt x="5806" y="16747"/>
                  </a:cubicBezTo>
                  <a:cubicBezTo>
                    <a:pt x="5777" y="16690"/>
                    <a:pt x="5777" y="16623"/>
                    <a:pt x="5816" y="16575"/>
                  </a:cubicBezTo>
                  <a:cubicBezTo>
                    <a:pt x="5925" y="16440"/>
                    <a:pt x="6087" y="16384"/>
                    <a:pt x="6255" y="16384"/>
                  </a:cubicBezTo>
                  <a:close/>
                  <a:moveTo>
                    <a:pt x="2491" y="1"/>
                  </a:moveTo>
                  <a:cubicBezTo>
                    <a:pt x="1773" y="1"/>
                    <a:pt x="958" y="87"/>
                    <a:pt x="518" y="700"/>
                  </a:cubicBezTo>
                  <a:cubicBezTo>
                    <a:pt x="508" y="5011"/>
                    <a:pt x="269" y="9322"/>
                    <a:pt x="115" y="13633"/>
                  </a:cubicBezTo>
                  <a:cubicBezTo>
                    <a:pt x="87" y="14553"/>
                    <a:pt x="0" y="15492"/>
                    <a:pt x="20" y="16412"/>
                  </a:cubicBezTo>
                  <a:cubicBezTo>
                    <a:pt x="58" y="17839"/>
                    <a:pt x="1782" y="17696"/>
                    <a:pt x="2817" y="17763"/>
                  </a:cubicBezTo>
                  <a:cubicBezTo>
                    <a:pt x="4714" y="17887"/>
                    <a:pt x="6620" y="17954"/>
                    <a:pt x="8517" y="17954"/>
                  </a:cubicBezTo>
                  <a:cubicBezTo>
                    <a:pt x="8754" y="17954"/>
                    <a:pt x="8993" y="17955"/>
                    <a:pt x="9231" y="17955"/>
                  </a:cubicBezTo>
                  <a:cubicBezTo>
                    <a:pt x="9948" y="17955"/>
                    <a:pt x="10668" y="17949"/>
                    <a:pt x="11372" y="17906"/>
                  </a:cubicBezTo>
                  <a:cubicBezTo>
                    <a:pt x="12004" y="17868"/>
                    <a:pt x="12618" y="17868"/>
                    <a:pt x="12934" y="17130"/>
                  </a:cubicBezTo>
                  <a:cubicBezTo>
                    <a:pt x="13087" y="16766"/>
                    <a:pt x="13058" y="16230"/>
                    <a:pt x="13077" y="15847"/>
                  </a:cubicBezTo>
                  <a:cubicBezTo>
                    <a:pt x="13192" y="13950"/>
                    <a:pt x="13259" y="12043"/>
                    <a:pt x="13298" y="10146"/>
                  </a:cubicBezTo>
                  <a:cubicBezTo>
                    <a:pt x="13327" y="8297"/>
                    <a:pt x="13317" y="6458"/>
                    <a:pt x="13269" y="4609"/>
                  </a:cubicBezTo>
                  <a:cubicBezTo>
                    <a:pt x="13250" y="3603"/>
                    <a:pt x="13212" y="2587"/>
                    <a:pt x="13164" y="1581"/>
                  </a:cubicBezTo>
                  <a:cubicBezTo>
                    <a:pt x="13125" y="901"/>
                    <a:pt x="12867" y="384"/>
                    <a:pt x="12167" y="269"/>
                  </a:cubicBezTo>
                  <a:cubicBezTo>
                    <a:pt x="11850" y="237"/>
                    <a:pt x="11532" y="219"/>
                    <a:pt x="11209" y="219"/>
                  </a:cubicBezTo>
                  <a:cubicBezTo>
                    <a:pt x="11143" y="219"/>
                    <a:pt x="11075" y="219"/>
                    <a:pt x="11008" y="221"/>
                  </a:cubicBezTo>
                  <a:lnTo>
                    <a:pt x="5241" y="68"/>
                  </a:lnTo>
                  <a:cubicBezTo>
                    <a:pt x="4321" y="49"/>
                    <a:pt x="3401" y="1"/>
                    <a:pt x="2491" y="1"/>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1422" name="Google Shape;1422;p48"/>
            <p:cNvSpPr/>
            <p:nvPr/>
          </p:nvSpPr>
          <p:spPr>
            <a:xfrm>
              <a:off x="3063325" y="4524600"/>
              <a:ext cx="283100" cy="350875"/>
            </a:xfrm>
            <a:custGeom>
              <a:avLst/>
              <a:gdLst/>
              <a:ahLst/>
              <a:cxnLst/>
              <a:rect l="l" t="t" r="r" b="b"/>
              <a:pathLst>
                <a:path w="11324" h="14035" extrusionOk="0">
                  <a:moveTo>
                    <a:pt x="2051" y="0"/>
                  </a:moveTo>
                  <a:cubicBezTo>
                    <a:pt x="1652" y="0"/>
                    <a:pt x="1262" y="23"/>
                    <a:pt x="901" y="96"/>
                  </a:cubicBezTo>
                  <a:cubicBezTo>
                    <a:pt x="537" y="163"/>
                    <a:pt x="460" y="297"/>
                    <a:pt x="393" y="651"/>
                  </a:cubicBezTo>
                  <a:cubicBezTo>
                    <a:pt x="211" y="1657"/>
                    <a:pt x="307" y="2807"/>
                    <a:pt x="268" y="3832"/>
                  </a:cubicBezTo>
                  <a:cubicBezTo>
                    <a:pt x="230" y="4953"/>
                    <a:pt x="192" y="6064"/>
                    <a:pt x="163" y="7185"/>
                  </a:cubicBezTo>
                  <a:cubicBezTo>
                    <a:pt x="96" y="9465"/>
                    <a:pt x="0" y="11764"/>
                    <a:pt x="125" y="14035"/>
                  </a:cubicBezTo>
                  <a:lnTo>
                    <a:pt x="316" y="14025"/>
                  </a:lnTo>
                  <a:cubicBezTo>
                    <a:pt x="584" y="10117"/>
                    <a:pt x="508" y="6160"/>
                    <a:pt x="661" y="2242"/>
                  </a:cubicBezTo>
                  <a:cubicBezTo>
                    <a:pt x="680" y="1820"/>
                    <a:pt x="604" y="1226"/>
                    <a:pt x="719" y="824"/>
                  </a:cubicBezTo>
                  <a:cubicBezTo>
                    <a:pt x="836" y="457"/>
                    <a:pt x="1097" y="399"/>
                    <a:pt x="1412" y="399"/>
                  </a:cubicBezTo>
                  <a:cubicBezTo>
                    <a:pt x="1559" y="399"/>
                    <a:pt x="1717" y="412"/>
                    <a:pt x="1878" y="412"/>
                  </a:cubicBezTo>
                  <a:lnTo>
                    <a:pt x="4867" y="402"/>
                  </a:lnTo>
                  <a:cubicBezTo>
                    <a:pt x="6859" y="402"/>
                    <a:pt x="8852" y="393"/>
                    <a:pt x="10845" y="373"/>
                  </a:cubicBezTo>
                  <a:cubicBezTo>
                    <a:pt x="10864" y="373"/>
                    <a:pt x="10874" y="364"/>
                    <a:pt x="10893" y="364"/>
                  </a:cubicBezTo>
                  <a:cubicBezTo>
                    <a:pt x="10950" y="2673"/>
                    <a:pt x="10950" y="4972"/>
                    <a:pt x="10922" y="7281"/>
                  </a:cubicBezTo>
                  <a:cubicBezTo>
                    <a:pt x="10902" y="8402"/>
                    <a:pt x="10874" y="9523"/>
                    <a:pt x="10835" y="10634"/>
                  </a:cubicBezTo>
                  <a:cubicBezTo>
                    <a:pt x="10797" y="11688"/>
                    <a:pt x="10596" y="12876"/>
                    <a:pt x="10797" y="13920"/>
                  </a:cubicBezTo>
                  <a:lnTo>
                    <a:pt x="10941" y="13968"/>
                  </a:lnTo>
                  <a:cubicBezTo>
                    <a:pt x="11247" y="12991"/>
                    <a:pt x="11161" y="11822"/>
                    <a:pt x="11199" y="10816"/>
                  </a:cubicBezTo>
                  <a:cubicBezTo>
                    <a:pt x="11238" y="9638"/>
                    <a:pt x="11276" y="8459"/>
                    <a:pt x="11286" y="7281"/>
                  </a:cubicBezTo>
                  <a:cubicBezTo>
                    <a:pt x="11324" y="4924"/>
                    <a:pt x="11314" y="2567"/>
                    <a:pt x="11266" y="210"/>
                  </a:cubicBezTo>
                  <a:cubicBezTo>
                    <a:pt x="11260" y="104"/>
                    <a:pt x="11165" y="30"/>
                    <a:pt x="11070" y="30"/>
                  </a:cubicBezTo>
                  <a:cubicBezTo>
                    <a:pt x="11028" y="30"/>
                    <a:pt x="10985" y="44"/>
                    <a:pt x="10950" y="76"/>
                  </a:cubicBezTo>
                  <a:cubicBezTo>
                    <a:pt x="10922" y="48"/>
                    <a:pt x="10874" y="38"/>
                    <a:pt x="10835" y="38"/>
                  </a:cubicBezTo>
                  <a:cubicBezTo>
                    <a:pt x="8613" y="48"/>
                    <a:pt x="6380" y="57"/>
                    <a:pt x="4158" y="67"/>
                  </a:cubicBezTo>
                  <a:cubicBezTo>
                    <a:pt x="4131" y="67"/>
                    <a:pt x="4104" y="67"/>
                    <a:pt x="4077" y="67"/>
                  </a:cubicBezTo>
                  <a:cubicBezTo>
                    <a:pt x="3441" y="67"/>
                    <a:pt x="2733" y="0"/>
                    <a:pt x="2051"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423" name="Google Shape;1423;p48"/>
            <p:cNvSpPr/>
            <p:nvPr/>
          </p:nvSpPr>
          <p:spPr>
            <a:xfrm>
              <a:off x="3066675" y="4868800"/>
              <a:ext cx="270650" cy="13225"/>
            </a:xfrm>
            <a:custGeom>
              <a:avLst/>
              <a:gdLst/>
              <a:ahLst/>
              <a:cxnLst/>
              <a:rect l="l" t="t" r="r" b="b"/>
              <a:pathLst>
                <a:path w="10826" h="529" extrusionOk="0">
                  <a:moveTo>
                    <a:pt x="6067" y="0"/>
                  </a:moveTo>
                  <a:cubicBezTo>
                    <a:pt x="4112" y="0"/>
                    <a:pt x="2157" y="85"/>
                    <a:pt x="211" y="257"/>
                  </a:cubicBezTo>
                  <a:lnTo>
                    <a:pt x="192" y="257"/>
                  </a:lnTo>
                  <a:lnTo>
                    <a:pt x="0" y="267"/>
                  </a:lnTo>
                  <a:lnTo>
                    <a:pt x="0" y="305"/>
                  </a:lnTo>
                  <a:cubicBezTo>
                    <a:pt x="0" y="358"/>
                    <a:pt x="40" y="402"/>
                    <a:pt x="91" y="402"/>
                  </a:cubicBezTo>
                  <a:cubicBezTo>
                    <a:pt x="96" y="402"/>
                    <a:pt x="101" y="402"/>
                    <a:pt x="106" y="401"/>
                  </a:cubicBezTo>
                  <a:cubicBezTo>
                    <a:pt x="115" y="439"/>
                    <a:pt x="163" y="468"/>
                    <a:pt x="211" y="468"/>
                  </a:cubicBezTo>
                  <a:cubicBezTo>
                    <a:pt x="2059" y="509"/>
                    <a:pt x="3924" y="528"/>
                    <a:pt x="5789" y="528"/>
                  </a:cubicBezTo>
                  <a:cubicBezTo>
                    <a:pt x="7404" y="528"/>
                    <a:pt x="9020" y="514"/>
                    <a:pt x="10625" y="487"/>
                  </a:cubicBezTo>
                  <a:cubicBezTo>
                    <a:pt x="10749" y="487"/>
                    <a:pt x="10826" y="372"/>
                    <a:pt x="10778" y="257"/>
                  </a:cubicBezTo>
                  <a:cubicBezTo>
                    <a:pt x="10788" y="257"/>
                    <a:pt x="10797" y="257"/>
                    <a:pt x="10797" y="238"/>
                  </a:cubicBezTo>
                  <a:cubicBezTo>
                    <a:pt x="10797" y="229"/>
                    <a:pt x="10807" y="209"/>
                    <a:pt x="10807" y="200"/>
                  </a:cubicBezTo>
                  <a:lnTo>
                    <a:pt x="10663" y="161"/>
                  </a:lnTo>
                  <a:cubicBezTo>
                    <a:pt x="10653" y="152"/>
                    <a:pt x="10634" y="152"/>
                    <a:pt x="10625" y="152"/>
                  </a:cubicBezTo>
                  <a:cubicBezTo>
                    <a:pt x="9108" y="51"/>
                    <a:pt x="7587" y="0"/>
                    <a:pt x="6067"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424" name="Google Shape;1424;p48"/>
            <p:cNvSpPr/>
            <p:nvPr/>
          </p:nvSpPr>
          <p:spPr>
            <a:xfrm>
              <a:off x="3173975" y="4502600"/>
              <a:ext cx="55575" cy="9500"/>
            </a:xfrm>
            <a:custGeom>
              <a:avLst/>
              <a:gdLst/>
              <a:ahLst/>
              <a:cxnLst/>
              <a:rect l="l" t="t" r="r" b="b"/>
              <a:pathLst>
                <a:path w="2223" h="380" extrusionOk="0">
                  <a:moveTo>
                    <a:pt x="1531" y="1"/>
                  </a:moveTo>
                  <a:cubicBezTo>
                    <a:pt x="1078" y="1"/>
                    <a:pt x="625" y="22"/>
                    <a:pt x="173" y="65"/>
                  </a:cubicBezTo>
                  <a:cubicBezTo>
                    <a:pt x="0" y="65"/>
                    <a:pt x="0" y="314"/>
                    <a:pt x="173" y="314"/>
                  </a:cubicBezTo>
                  <a:cubicBezTo>
                    <a:pt x="625" y="358"/>
                    <a:pt x="1078" y="379"/>
                    <a:pt x="1531" y="379"/>
                  </a:cubicBezTo>
                  <a:cubicBezTo>
                    <a:pt x="1681" y="379"/>
                    <a:pt x="1832" y="377"/>
                    <a:pt x="1983" y="372"/>
                  </a:cubicBezTo>
                  <a:cubicBezTo>
                    <a:pt x="2223" y="372"/>
                    <a:pt x="2223" y="8"/>
                    <a:pt x="1983" y="8"/>
                  </a:cubicBezTo>
                  <a:cubicBezTo>
                    <a:pt x="1832" y="3"/>
                    <a:pt x="1681" y="1"/>
                    <a:pt x="153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425" name="Google Shape;1425;p48"/>
            <p:cNvSpPr/>
            <p:nvPr/>
          </p:nvSpPr>
          <p:spPr>
            <a:xfrm>
              <a:off x="3179725" y="4895350"/>
              <a:ext cx="36900" cy="33600"/>
            </a:xfrm>
            <a:custGeom>
              <a:avLst/>
              <a:gdLst/>
              <a:ahLst/>
              <a:cxnLst/>
              <a:rect l="l" t="t" r="r" b="b"/>
              <a:pathLst>
                <a:path w="1476" h="1344" extrusionOk="0">
                  <a:moveTo>
                    <a:pt x="609" y="318"/>
                  </a:moveTo>
                  <a:cubicBezTo>
                    <a:pt x="712" y="318"/>
                    <a:pt x="815" y="359"/>
                    <a:pt x="901" y="431"/>
                  </a:cubicBezTo>
                  <a:cubicBezTo>
                    <a:pt x="1092" y="594"/>
                    <a:pt x="1016" y="853"/>
                    <a:pt x="814" y="977"/>
                  </a:cubicBezTo>
                  <a:lnTo>
                    <a:pt x="805" y="968"/>
                  </a:lnTo>
                  <a:cubicBezTo>
                    <a:pt x="738" y="1006"/>
                    <a:pt x="666" y="1025"/>
                    <a:pt x="597" y="1025"/>
                  </a:cubicBezTo>
                  <a:cubicBezTo>
                    <a:pt x="457" y="1025"/>
                    <a:pt x="332" y="946"/>
                    <a:pt x="307" y="786"/>
                  </a:cubicBezTo>
                  <a:cubicBezTo>
                    <a:pt x="278" y="613"/>
                    <a:pt x="345" y="450"/>
                    <a:pt x="469" y="345"/>
                  </a:cubicBezTo>
                  <a:cubicBezTo>
                    <a:pt x="515" y="327"/>
                    <a:pt x="562" y="318"/>
                    <a:pt x="609" y="318"/>
                  </a:cubicBezTo>
                  <a:close/>
                  <a:moveTo>
                    <a:pt x="570" y="1"/>
                  </a:moveTo>
                  <a:cubicBezTo>
                    <a:pt x="404" y="1"/>
                    <a:pt x="244" y="57"/>
                    <a:pt x="134" y="192"/>
                  </a:cubicBezTo>
                  <a:cubicBezTo>
                    <a:pt x="96" y="240"/>
                    <a:pt x="86" y="307"/>
                    <a:pt x="125" y="364"/>
                  </a:cubicBezTo>
                  <a:cubicBezTo>
                    <a:pt x="29" y="508"/>
                    <a:pt x="0" y="680"/>
                    <a:pt x="19" y="853"/>
                  </a:cubicBezTo>
                  <a:cubicBezTo>
                    <a:pt x="68" y="1171"/>
                    <a:pt x="325" y="1344"/>
                    <a:pt x="605" y="1344"/>
                  </a:cubicBezTo>
                  <a:cubicBezTo>
                    <a:pt x="714" y="1344"/>
                    <a:pt x="825" y="1318"/>
                    <a:pt x="929" y="1265"/>
                  </a:cubicBezTo>
                  <a:cubicBezTo>
                    <a:pt x="1313" y="1073"/>
                    <a:pt x="1475" y="594"/>
                    <a:pt x="1169" y="259"/>
                  </a:cubicBezTo>
                  <a:cubicBezTo>
                    <a:pt x="1031" y="104"/>
                    <a:pt x="795" y="1"/>
                    <a:pt x="57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430" name="Google Shape;1430;p48"/>
          <p:cNvGrpSpPr/>
          <p:nvPr/>
        </p:nvGrpSpPr>
        <p:grpSpPr>
          <a:xfrm>
            <a:off x="2138763" y="2245785"/>
            <a:ext cx="107500" cy="3373233"/>
            <a:chOff x="3979800" y="1822113"/>
            <a:chExt cx="80625" cy="2529925"/>
          </a:xfrm>
        </p:grpSpPr>
        <p:sp>
          <p:nvSpPr>
            <p:cNvPr id="1431" name="Google Shape;1431;p48"/>
            <p:cNvSpPr/>
            <p:nvPr/>
          </p:nvSpPr>
          <p:spPr>
            <a:xfrm>
              <a:off x="4009850" y="1840738"/>
              <a:ext cx="28275" cy="2486025"/>
            </a:xfrm>
            <a:custGeom>
              <a:avLst/>
              <a:gdLst/>
              <a:ahLst/>
              <a:cxnLst/>
              <a:rect l="l" t="t" r="r" b="b"/>
              <a:pathLst>
                <a:path w="1131" h="99441" extrusionOk="0">
                  <a:moveTo>
                    <a:pt x="565" y="0"/>
                  </a:moveTo>
                  <a:cubicBezTo>
                    <a:pt x="283" y="0"/>
                    <a:pt x="1" y="684"/>
                    <a:pt x="1" y="2050"/>
                  </a:cubicBezTo>
                  <a:lnTo>
                    <a:pt x="1" y="97391"/>
                  </a:lnTo>
                  <a:cubicBezTo>
                    <a:pt x="1" y="98757"/>
                    <a:pt x="283" y="99440"/>
                    <a:pt x="565" y="99440"/>
                  </a:cubicBezTo>
                  <a:cubicBezTo>
                    <a:pt x="848" y="99440"/>
                    <a:pt x="1130" y="98757"/>
                    <a:pt x="1130" y="97391"/>
                  </a:cubicBezTo>
                  <a:lnTo>
                    <a:pt x="1130" y="2050"/>
                  </a:lnTo>
                  <a:cubicBezTo>
                    <a:pt x="1130" y="684"/>
                    <a:pt x="848" y="0"/>
                    <a:pt x="56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432" name="Google Shape;1432;p48"/>
            <p:cNvSpPr/>
            <p:nvPr/>
          </p:nvSpPr>
          <p:spPr>
            <a:xfrm>
              <a:off x="3979800" y="1822113"/>
              <a:ext cx="80175" cy="88800"/>
            </a:xfrm>
            <a:custGeom>
              <a:avLst/>
              <a:gdLst/>
              <a:ahLst/>
              <a:cxnLst/>
              <a:rect l="l" t="t" r="r" b="b"/>
              <a:pathLst>
                <a:path w="3207" h="3552" extrusionOk="0">
                  <a:moveTo>
                    <a:pt x="1330" y="1374"/>
                  </a:moveTo>
                  <a:cubicBezTo>
                    <a:pt x="1347" y="1391"/>
                    <a:pt x="1365" y="1392"/>
                    <a:pt x="1366" y="1407"/>
                  </a:cubicBezTo>
                  <a:lnTo>
                    <a:pt x="1366" y="1407"/>
                  </a:lnTo>
                  <a:cubicBezTo>
                    <a:pt x="1354" y="1407"/>
                    <a:pt x="1342" y="1407"/>
                    <a:pt x="1330" y="1407"/>
                  </a:cubicBezTo>
                  <a:lnTo>
                    <a:pt x="1330" y="1407"/>
                  </a:lnTo>
                  <a:cubicBezTo>
                    <a:pt x="1330" y="1397"/>
                    <a:pt x="1330" y="1374"/>
                    <a:pt x="1330" y="1374"/>
                  </a:cubicBezTo>
                  <a:close/>
                  <a:moveTo>
                    <a:pt x="1712" y="2129"/>
                  </a:moveTo>
                  <a:cubicBezTo>
                    <a:pt x="1712" y="2132"/>
                    <a:pt x="1712" y="2134"/>
                    <a:pt x="1712" y="2134"/>
                  </a:cubicBezTo>
                  <a:cubicBezTo>
                    <a:pt x="1712" y="2134"/>
                    <a:pt x="1712" y="2132"/>
                    <a:pt x="1712" y="2129"/>
                  </a:cubicBezTo>
                  <a:close/>
                  <a:moveTo>
                    <a:pt x="1428" y="0"/>
                  </a:moveTo>
                  <a:cubicBezTo>
                    <a:pt x="1316" y="0"/>
                    <a:pt x="1200" y="17"/>
                    <a:pt x="1093" y="44"/>
                  </a:cubicBezTo>
                  <a:cubicBezTo>
                    <a:pt x="784" y="117"/>
                    <a:pt x="510" y="281"/>
                    <a:pt x="292" y="536"/>
                  </a:cubicBezTo>
                  <a:cubicBezTo>
                    <a:pt x="182" y="663"/>
                    <a:pt x="91" y="809"/>
                    <a:pt x="37" y="991"/>
                  </a:cubicBezTo>
                  <a:cubicBezTo>
                    <a:pt x="4" y="1120"/>
                    <a:pt x="100" y="1262"/>
                    <a:pt x="260" y="1332"/>
                  </a:cubicBezTo>
                  <a:lnTo>
                    <a:pt x="260" y="1332"/>
                  </a:lnTo>
                  <a:cubicBezTo>
                    <a:pt x="237" y="1328"/>
                    <a:pt x="217" y="1323"/>
                    <a:pt x="201" y="1319"/>
                  </a:cubicBezTo>
                  <a:cubicBezTo>
                    <a:pt x="109" y="1301"/>
                    <a:pt x="73" y="1283"/>
                    <a:pt x="73" y="1265"/>
                  </a:cubicBezTo>
                  <a:cubicBezTo>
                    <a:pt x="55" y="1356"/>
                    <a:pt x="37" y="1429"/>
                    <a:pt x="18" y="1520"/>
                  </a:cubicBezTo>
                  <a:cubicBezTo>
                    <a:pt x="0" y="1647"/>
                    <a:pt x="0" y="1775"/>
                    <a:pt x="18" y="1902"/>
                  </a:cubicBezTo>
                  <a:cubicBezTo>
                    <a:pt x="55" y="2194"/>
                    <a:pt x="146" y="2467"/>
                    <a:pt x="328" y="2704"/>
                  </a:cubicBezTo>
                  <a:cubicBezTo>
                    <a:pt x="401" y="2831"/>
                    <a:pt x="492" y="2941"/>
                    <a:pt x="601" y="3050"/>
                  </a:cubicBezTo>
                  <a:cubicBezTo>
                    <a:pt x="656" y="3086"/>
                    <a:pt x="711" y="3141"/>
                    <a:pt x="765" y="3178"/>
                  </a:cubicBezTo>
                  <a:cubicBezTo>
                    <a:pt x="820" y="3250"/>
                    <a:pt x="911" y="3305"/>
                    <a:pt x="984" y="3342"/>
                  </a:cubicBezTo>
                  <a:cubicBezTo>
                    <a:pt x="1111" y="3433"/>
                    <a:pt x="1275" y="3487"/>
                    <a:pt x="1421" y="3524"/>
                  </a:cubicBezTo>
                  <a:cubicBezTo>
                    <a:pt x="1521" y="3542"/>
                    <a:pt x="1617" y="3551"/>
                    <a:pt x="1713" y="3551"/>
                  </a:cubicBezTo>
                  <a:cubicBezTo>
                    <a:pt x="1808" y="3551"/>
                    <a:pt x="1904" y="3542"/>
                    <a:pt x="2004" y="3524"/>
                  </a:cubicBezTo>
                  <a:cubicBezTo>
                    <a:pt x="2314" y="3451"/>
                    <a:pt x="2605" y="3287"/>
                    <a:pt x="2806" y="3050"/>
                  </a:cubicBezTo>
                  <a:cubicBezTo>
                    <a:pt x="2988" y="2831"/>
                    <a:pt x="3116" y="2576"/>
                    <a:pt x="3170" y="2303"/>
                  </a:cubicBezTo>
                  <a:cubicBezTo>
                    <a:pt x="3207" y="2084"/>
                    <a:pt x="3207" y="1884"/>
                    <a:pt x="3170" y="1665"/>
                  </a:cubicBezTo>
                  <a:cubicBezTo>
                    <a:pt x="3152" y="1520"/>
                    <a:pt x="3097" y="1356"/>
                    <a:pt x="3043" y="1228"/>
                  </a:cubicBezTo>
                  <a:cubicBezTo>
                    <a:pt x="2988" y="1119"/>
                    <a:pt x="2933" y="991"/>
                    <a:pt x="2879" y="900"/>
                  </a:cubicBezTo>
                  <a:cubicBezTo>
                    <a:pt x="2788" y="754"/>
                    <a:pt x="2697" y="627"/>
                    <a:pt x="2587" y="499"/>
                  </a:cubicBezTo>
                  <a:cubicBezTo>
                    <a:pt x="2423" y="335"/>
                    <a:pt x="2223" y="208"/>
                    <a:pt x="2022" y="117"/>
                  </a:cubicBezTo>
                  <a:lnTo>
                    <a:pt x="1913" y="80"/>
                  </a:lnTo>
                  <a:cubicBezTo>
                    <a:pt x="1877" y="62"/>
                    <a:pt x="1840" y="44"/>
                    <a:pt x="1804" y="44"/>
                  </a:cubicBezTo>
                  <a:cubicBezTo>
                    <a:pt x="1713" y="26"/>
                    <a:pt x="1640" y="7"/>
                    <a:pt x="1549" y="7"/>
                  </a:cubicBezTo>
                  <a:cubicBezTo>
                    <a:pt x="1510" y="3"/>
                    <a:pt x="1469" y="0"/>
                    <a:pt x="142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433" name="Google Shape;1433;p48"/>
            <p:cNvSpPr/>
            <p:nvPr/>
          </p:nvSpPr>
          <p:spPr>
            <a:xfrm>
              <a:off x="3984350" y="4274088"/>
              <a:ext cx="76075" cy="77950"/>
            </a:xfrm>
            <a:custGeom>
              <a:avLst/>
              <a:gdLst/>
              <a:ahLst/>
              <a:cxnLst/>
              <a:rect l="l" t="t" r="r" b="b"/>
              <a:pathLst>
                <a:path w="3043" h="3118" extrusionOk="0">
                  <a:moveTo>
                    <a:pt x="1693" y="1412"/>
                  </a:moveTo>
                  <a:cubicBezTo>
                    <a:pt x="1693" y="1412"/>
                    <a:pt x="1692" y="1414"/>
                    <a:pt x="1688" y="1416"/>
                  </a:cubicBezTo>
                  <a:lnTo>
                    <a:pt x="1688" y="1416"/>
                  </a:lnTo>
                  <a:cubicBezTo>
                    <a:pt x="1690" y="1414"/>
                    <a:pt x="1692" y="1412"/>
                    <a:pt x="1693" y="1412"/>
                  </a:cubicBezTo>
                  <a:close/>
                  <a:moveTo>
                    <a:pt x="1171" y="1546"/>
                  </a:moveTo>
                  <a:lnTo>
                    <a:pt x="1171" y="1546"/>
                  </a:lnTo>
                  <a:cubicBezTo>
                    <a:pt x="1171" y="1546"/>
                    <a:pt x="1175" y="1550"/>
                    <a:pt x="1198" y="1566"/>
                  </a:cubicBezTo>
                  <a:lnTo>
                    <a:pt x="1198" y="1566"/>
                  </a:lnTo>
                  <a:cubicBezTo>
                    <a:pt x="1186" y="1563"/>
                    <a:pt x="1174" y="1559"/>
                    <a:pt x="1166" y="1551"/>
                  </a:cubicBezTo>
                  <a:cubicBezTo>
                    <a:pt x="1175" y="1551"/>
                    <a:pt x="1171" y="1546"/>
                    <a:pt x="1171" y="1546"/>
                  </a:cubicBezTo>
                  <a:close/>
                  <a:moveTo>
                    <a:pt x="1000" y="0"/>
                  </a:moveTo>
                  <a:cubicBezTo>
                    <a:pt x="995" y="0"/>
                    <a:pt x="989" y="1"/>
                    <a:pt x="984" y="2"/>
                  </a:cubicBezTo>
                  <a:cubicBezTo>
                    <a:pt x="911" y="38"/>
                    <a:pt x="838" y="75"/>
                    <a:pt x="766" y="130"/>
                  </a:cubicBezTo>
                  <a:cubicBezTo>
                    <a:pt x="456" y="312"/>
                    <a:pt x="237" y="585"/>
                    <a:pt x="110" y="913"/>
                  </a:cubicBezTo>
                  <a:cubicBezTo>
                    <a:pt x="55" y="1077"/>
                    <a:pt x="19" y="1241"/>
                    <a:pt x="19" y="1423"/>
                  </a:cubicBezTo>
                  <a:cubicBezTo>
                    <a:pt x="0" y="1587"/>
                    <a:pt x="19" y="1769"/>
                    <a:pt x="73" y="1951"/>
                  </a:cubicBezTo>
                  <a:cubicBezTo>
                    <a:pt x="164" y="2243"/>
                    <a:pt x="346" y="2516"/>
                    <a:pt x="602" y="2717"/>
                  </a:cubicBezTo>
                  <a:cubicBezTo>
                    <a:pt x="820" y="2917"/>
                    <a:pt x="1093" y="3045"/>
                    <a:pt x="1385" y="3099"/>
                  </a:cubicBezTo>
                  <a:cubicBezTo>
                    <a:pt x="1476" y="3117"/>
                    <a:pt x="1585" y="3117"/>
                    <a:pt x="1676" y="3117"/>
                  </a:cubicBezTo>
                  <a:cubicBezTo>
                    <a:pt x="1859" y="3117"/>
                    <a:pt x="2041" y="3081"/>
                    <a:pt x="2205" y="3008"/>
                  </a:cubicBezTo>
                  <a:cubicBezTo>
                    <a:pt x="2314" y="2972"/>
                    <a:pt x="2423" y="2899"/>
                    <a:pt x="2515" y="2826"/>
                  </a:cubicBezTo>
                  <a:cubicBezTo>
                    <a:pt x="2587" y="2753"/>
                    <a:pt x="2642" y="2680"/>
                    <a:pt x="2697" y="2607"/>
                  </a:cubicBezTo>
                  <a:cubicBezTo>
                    <a:pt x="2770" y="2534"/>
                    <a:pt x="2824" y="2443"/>
                    <a:pt x="2861" y="2352"/>
                  </a:cubicBezTo>
                  <a:cubicBezTo>
                    <a:pt x="2988" y="2097"/>
                    <a:pt x="3043" y="1824"/>
                    <a:pt x="3043" y="1551"/>
                  </a:cubicBezTo>
                  <a:cubicBezTo>
                    <a:pt x="3043" y="1387"/>
                    <a:pt x="3006" y="1204"/>
                    <a:pt x="2952" y="1040"/>
                  </a:cubicBezTo>
                  <a:cubicBezTo>
                    <a:pt x="2806" y="640"/>
                    <a:pt x="2496" y="330"/>
                    <a:pt x="2114" y="166"/>
                  </a:cubicBezTo>
                  <a:cubicBezTo>
                    <a:pt x="1932" y="90"/>
                    <a:pt x="1737" y="52"/>
                    <a:pt x="1540" y="52"/>
                  </a:cubicBezTo>
                  <a:cubicBezTo>
                    <a:pt x="1500" y="52"/>
                    <a:pt x="1461" y="54"/>
                    <a:pt x="1421" y="57"/>
                  </a:cubicBezTo>
                  <a:cubicBezTo>
                    <a:pt x="1330" y="72"/>
                    <a:pt x="1240" y="87"/>
                    <a:pt x="1149" y="113"/>
                  </a:cubicBezTo>
                  <a:lnTo>
                    <a:pt x="1149" y="113"/>
                  </a:lnTo>
                  <a:cubicBezTo>
                    <a:pt x="1098" y="40"/>
                    <a:pt x="1044" y="0"/>
                    <a:pt x="100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1435" name="Google Shape;1435;p48"/>
          <p:cNvSpPr txBox="1"/>
          <p:nvPr/>
        </p:nvSpPr>
        <p:spPr>
          <a:xfrm>
            <a:off x="2520125" y="2483600"/>
            <a:ext cx="8004539" cy="2474480"/>
          </a:xfrm>
          <a:prstGeom prst="rect">
            <a:avLst/>
          </a:prstGeom>
          <a:noFill/>
          <a:ln>
            <a:noFill/>
          </a:ln>
        </p:spPr>
        <p:txBody>
          <a:bodyPr spcFirstLastPara="1" wrap="square" lIns="121900" tIns="121900" rIns="121900" bIns="121900" anchor="t" anchorCtr="0">
            <a:noAutofit/>
          </a:bodyPr>
          <a:lstStyle/>
          <a:p>
            <a:pPr marL="380990" indent="-380990">
              <a:buFont typeface="Arial" panose="020B0604020202020204" pitchFamily="34" charset="0"/>
              <a:buChar char="•"/>
            </a:pPr>
            <a:r>
              <a:rPr lang="en-US" sz="2400" dirty="0">
                <a:solidFill>
                  <a:srgbClr val="0070C0"/>
                </a:solidFill>
                <a:latin typeface="Muli"/>
                <a:ea typeface="Muli"/>
                <a:cs typeface="Muli"/>
                <a:sym typeface="Muli"/>
              </a:rPr>
              <a:t>All of the application’s settings are contained in a file named as </a:t>
            </a:r>
            <a:r>
              <a:rPr lang="en-US" sz="2400" dirty="0" err="1">
                <a:solidFill>
                  <a:srgbClr val="0070C0"/>
                </a:solidFill>
                <a:latin typeface="Muli"/>
                <a:ea typeface="Muli"/>
                <a:cs typeface="Muli"/>
                <a:sym typeface="Muli"/>
              </a:rPr>
              <a:t>appsettings.json</a:t>
            </a:r>
            <a:endParaRPr lang="en-US" sz="2400" dirty="0">
              <a:solidFill>
                <a:srgbClr val="0070C0"/>
              </a:solidFill>
              <a:latin typeface="Muli"/>
              <a:ea typeface="Muli"/>
              <a:cs typeface="Muli"/>
              <a:sym typeface="Muli"/>
            </a:endParaRPr>
          </a:p>
          <a:p>
            <a:pPr marL="380990" indent="-380990">
              <a:buFont typeface="Arial" panose="020B0604020202020204" pitchFamily="34" charset="0"/>
              <a:buChar char="•"/>
            </a:pPr>
            <a:r>
              <a:rPr lang="en-US" sz="2400" dirty="0">
                <a:solidFill>
                  <a:srgbClr val="0070C0"/>
                </a:solidFill>
                <a:latin typeface="Muli"/>
                <a:ea typeface="Muli"/>
                <a:cs typeface="Muli"/>
                <a:sym typeface="Muli"/>
              </a:rPr>
              <a:t>Any changes to the </a:t>
            </a:r>
            <a:r>
              <a:rPr lang="en-US" sz="2400" dirty="0" err="1">
                <a:solidFill>
                  <a:srgbClr val="0070C0"/>
                </a:solidFill>
                <a:latin typeface="Muli"/>
                <a:ea typeface="Muli"/>
                <a:cs typeface="Muli"/>
                <a:sym typeface="Muli"/>
              </a:rPr>
              <a:t>appsettings.json</a:t>
            </a:r>
            <a:r>
              <a:rPr lang="en-US" sz="2400" dirty="0">
                <a:solidFill>
                  <a:srgbClr val="0070C0"/>
                </a:solidFill>
                <a:latin typeface="Muli"/>
                <a:ea typeface="Muli"/>
                <a:cs typeface="Muli"/>
                <a:sym typeface="Muli"/>
              </a:rPr>
              <a:t> file will require restarting the “Microsoft IIS Administration” service to take effect.</a:t>
            </a:r>
            <a:endParaRPr sz="2400" dirty="0">
              <a:solidFill>
                <a:srgbClr val="0070C0"/>
              </a:solidFill>
              <a:latin typeface="Muli"/>
              <a:ea typeface="Muli"/>
              <a:cs typeface="Muli"/>
              <a:sym typeface="Muli"/>
            </a:endParaRPr>
          </a:p>
        </p:txBody>
      </p:sp>
    </p:spTree>
    <p:extLst>
      <p:ext uri="{BB962C8B-B14F-4D97-AF65-F5344CB8AC3E}">
        <p14:creationId xmlns:p14="http://schemas.microsoft.com/office/powerpoint/2010/main" val="229750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pFooter">
            <a:extLst>
              <a:ext uri="{FF2B5EF4-FFF2-40B4-BE49-F238E27FC236}">
                <a16:creationId xmlns:a16="http://schemas.microsoft.com/office/drawing/2014/main" id="{4C54E493-2FCC-4A59-8A2F-75A3539388DE}"/>
              </a:ext>
            </a:extLst>
          </p:cNvPr>
          <p:cNvSpPr txBox="1"/>
          <p:nvPr/>
        </p:nvSpPr>
        <p:spPr>
          <a:xfrm>
            <a:off x="0" y="6335883"/>
            <a:ext cx="12193588" cy="323165"/>
          </a:xfrm>
          <a:prstGeom prst="rect">
            <a:avLst/>
          </a:prstGeom>
          <a:noFill/>
        </p:spPr>
        <p:txBody>
          <a:bodyPr wrap="square" lIns="0" tIns="0" rIns="0" bIns="0" rtlCol="0">
            <a:spAutoFit/>
          </a:bodyPr>
          <a:lstStyle/>
          <a:p>
            <a:pPr algn="ctr"/>
            <a:r>
              <a:rPr lang="en-ID" sz="1050" dirty="0" err="1">
                <a:solidFill>
                  <a:schemeClr val="accent2"/>
                </a:solidFill>
              </a:rPr>
              <a:t>DotNetMastery</a:t>
            </a:r>
            <a:r>
              <a:rPr lang="en-ID" sz="1050" dirty="0">
                <a:solidFill>
                  <a:schemeClr val="bg1"/>
                </a:solidFill>
              </a:rPr>
              <a:t> - </a:t>
            </a:r>
            <a:r>
              <a:rPr lang="en-US" sz="1050" dirty="0">
                <a:solidFill>
                  <a:schemeClr val="bg1"/>
                </a:solidFill>
                <a:latin typeface="Dosis" pitchFamily="2" charset="0"/>
              </a:rPr>
              <a:t>The ultimate learning recourse for .NET developers.</a:t>
            </a:r>
            <a:endParaRPr lang="en-US" sz="1050" dirty="0">
              <a:solidFill>
                <a:schemeClr val="bg1"/>
              </a:solidFill>
            </a:endParaRPr>
          </a:p>
          <a:p>
            <a:pPr algn="ctr"/>
            <a:endParaRPr lang="en-ID" sz="1050" dirty="0">
              <a:solidFill>
                <a:schemeClr val="bg1"/>
              </a:solidFill>
            </a:endParaRPr>
          </a:p>
        </p:txBody>
      </p:sp>
      <p:sp>
        <p:nvSpPr>
          <p:cNvPr id="3" name="TextBox 2">
            <a:extLst>
              <a:ext uri="{FF2B5EF4-FFF2-40B4-BE49-F238E27FC236}">
                <a16:creationId xmlns:a16="http://schemas.microsoft.com/office/drawing/2014/main" id="{220E1B38-15FA-3B11-9334-A5B402A6E5E6}"/>
              </a:ext>
            </a:extLst>
          </p:cNvPr>
          <p:cNvSpPr txBox="1"/>
          <p:nvPr/>
        </p:nvSpPr>
        <p:spPr>
          <a:xfrm>
            <a:off x="46829" y="293560"/>
            <a:ext cx="12193588" cy="830997"/>
          </a:xfrm>
          <a:prstGeom prst="rect">
            <a:avLst/>
          </a:prstGeom>
          <a:noFill/>
        </p:spPr>
        <p:txBody>
          <a:bodyPr wrap="square" rtlCol="0">
            <a:spAutoFit/>
          </a:bodyPr>
          <a:lstStyle/>
          <a:p>
            <a:pPr algn="ctr"/>
            <a:r>
              <a:rPr lang="en-US" sz="4800" b="1" dirty="0">
                <a:gradFill>
                  <a:gsLst>
                    <a:gs pos="0">
                      <a:schemeClr val="accent1"/>
                    </a:gs>
                    <a:gs pos="100000">
                      <a:schemeClr val="accent2"/>
                    </a:gs>
                  </a:gsLst>
                  <a:lin ang="0" scaled="1"/>
                </a:gradFill>
                <a:latin typeface="+mj-lt"/>
              </a:rPr>
              <a:t>Prerequisites</a:t>
            </a:r>
            <a:endParaRPr lang="en-ID" sz="4800" b="1" dirty="0">
              <a:gradFill>
                <a:gsLst>
                  <a:gs pos="0">
                    <a:schemeClr val="accent1"/>
                  </a:gs>
                  <a:gs pos="100000">
                    <a:schemeClr val="accent2"/>
                  </a:gs>
                </a:gsLst>
                <a:lin ang="0" scaled="1"/>
              </a:gradFill>
              <a:latin typeface="+mj-lt"/>
            </a:endParaRPr>
          </a:p>
        </p:txBody>
      </p:sp>
      <p:grpSp>
        <p:nvGrpSpPr>
          <p:cNvPr id="2" name="Google Shape;546;p28">
            <a:extLst>
              <a:ext uri="{FF2B5EF4-FFF2-40B4-BE49-F238E27FC236}">
                <a16:creationId xmlns:a16="http://schemas.microsoft.com/office/drawing/2014/main" id="{8979A81E-C6CB-6377-7291-D3FC8F6BD4C8}"/>
              </a:ext>
            </a:extLst>
          </p:cNvPr>
          <p:cNvGrpSpPr/>
          <p:nvPr/>
        </p:nvGrpSpPr>
        <p:grpSpPr>
          <a:xfrm>
            <a:off x="3495675" y="2157533"/>
            <a:ext cx="2085300" cy="2216670"/>
            <a:chOff x="5928525" y="2460925"/>
            <a:chExt cx="432350" cy="424125"/>
          </a:xfrm>
        </p:grpSpPr>
        <p:sp>
          <p:nvSpPr>
            <p:cNvPr id="5" name="Google Shape;547;p28">
              <a:extLst>
                <a:ext uri="{FF2B5EF4-FFF2-40B4-BE49-F238E27FC236}">
                  <a16:creationId xmlns:a16="http://schemas.microsoft.com/office/drawing/2014/main" id="{2326E736-4E43-83BE-7688-145D1C3BF5BA}"/>
                </a:ext>
              </a:extLst>
            </p:cNvPr>
            <p:cNvSpPr/>
            <p:nvPr/>
          </p:nvSpPr>
          <p:spPr>
            <a:xfrm>
              <a:off x="5928525" y="2463250"/>
              <a:ext cx="370850" cy="387250"/>
            </a:xfrm>
            <a:custGeom>
              <a:avLst/>
              <a:gdLst/>
              <a:ahLst/>
              <a:cxnLst/>
              <a:rect l="l" t="t" r="r" b="b"/>
              <a:pathLst>
                <a:path w="14834" h="15490" extrusionOk="0">
                  <a:moveTo>
                    <a:pt x="8267" y="1"/>
                  </a:moveTo>
                  <a:cubicBezTo>
                    <a:pt x="6410" y="1"/>
                    <a:pt x="4556" y="640"/>
                    <a:pt x="3362" y="1640"/>
                  </a:cubicBezTo>
                  <a:cubicBezTo>
                    <a:pt x="3293" y="1675"/>
                    <a:pt x="3189" y="1814"/>
                    <a:pt x="3120" y="1848"/>
                  </a:cubicBezTo>
                  <a:cubicBezTo>
                    <a:pt x="867" y="3373"/>
                    <a:pt x="0" y="6440"/>
                    <a:pt x="156" y="9143"/>
                  </a:cubicBezTo>
                  <a:cubicBezTo>
                    <a:pt x="243" y="11812"/>
                    <a:pt x="1699" y="13978"/>
                    <a:pt x="3951" y="14948"/>
                  </a:cubicBezTo>
                  <a:cubicBezTo>
                    <a:pt x="4506" y="15174"/>
                    <a:pt x="5095" y="15330"/>
                    <a:pt x="5684" y="15416"/>
                  </a:cubicBezTo>
                  <a:cubicBezTo>
                    <a:pt x="6036" y="15465"/>
                    <a:pt x="6391" y="15489"/>
                    <a:pt x="6746" y="15489"/>
                  </a:cubicBezTo>
                  <a:cubicBezTo>
                    <a:pt x="7649" y="15489"/>
                    <a:pt x="8551" y="15334"/>
                    <a:pt x="9410" y="15035"/>
                  </a:cubicBezTo>
                  <a:cubicBezTo>
                    <a:pt x="10120" y="14792"/>
                    <a:pt x="10796" y="14446"/>
                    <a:pt x="11402" y="14013"/>
                  </a:cubicBezTo>
                  <a:cubicBezTo>
                    <a:pt x="11957" y="13631"/>
                    <a:pt x="12459" y="13181"/>
                    <a:pt x="12893" y="12678"/>
                  </a:cubicBezTo>
                  <a:cubicBezTo>
                    <a:pt x="13378" y="12124"/>
                    <a:pt x="13794" y="11483"/>
                    <a:pt x="14088" y="10807"/>
                  </a:cubicBezTo>
                  <a:cubicBezTo>
                    <a:pt x="14140" y="10686"/>
                    <a:pt x="14192" y="10564"/>
                    <a:pt x="14244" y="10443"/>
                  </a:cubicBezTo>
                  <a:cubicBezTo>
                    <a:pt x="14435" y="9941"/>
                    <a:pt x="14573" y="9421"/>
                    <a:pt x="14660" y="8884"/>
                  </a:cubicBezTo>
                  <a:cubicBezTo>
                    <a:pt x="14799" y="8138"/>
                    <a:pt x="14833" y="7376"/>
                    <a:pt x="14781" y="6614"/>
                  </a:cubicBezTo>
                  <a:cubicBezTo>
                    <a:pt x="14747" y="6076"/>
                    <a:pt x="14660" y="5522"/>
                    <a:pt x="14521" y="5002"/>
                  </a:cubicBezTo>
                  <a:cubicBezTo>
                    <a:pt x="14400" y="4499"/>
                    <a:pt x="14227" y="4014"/>
                    <a:pt x="14002" y="3546"/>
                  </a:cubicBezTo>
                  <a:cubicBezTo>
                    <a:pt x="13776" y="3079"/>
                    <a:pt x="13499" y="2628"/>
                    <a:pt x="13170" y="2229"/>
                  </a:cubicBezTo>
                  <a:cubicBezTo>
                    <a:pt x="12563" y="1467"/>
                    <a:pt x="11766" y="878"/>
                    <a:pt x="10865" y="497"/>
                  </a:cubicBezTo>
                  <a:cubicBezTo>
                    <a:pt x="10172" y="219"/>
                    <a:pt x="9427" y="63"/>
                    <a:pt x="8682" y="11"/>
                  </a:cubicBezTo>
                  <a:cubicBezTo>
                    <a:pt x="8544" y="4"/>
                    <a:pt x="8406" y="1"/>
                    <a:pt x="8267" y="1"/>
                  </a:cubicBezTo>
                  <a:close/>
                </a:path>
              </a:pathLst>
            </a:custGeom>
            <a:solidFill>
              <a:schemeClr val="accent1"/>
            </a:solidFill>
            <a:ln w="19050" cap="flat"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48;p28">
              <a:extLst>
                <a:ext uri="{FF2B5EF4-FFF2-40B4-BE49-F238E27FC236}">
                  <a16:creationId xmlns:a16="http://schemas.microsoft.com/office/drawing/2014/main" id="{766C5E95-C60F-B86B-8917-32E70096A9AA}"/>
                </a:ext>
              </a:extLst>
            </p:cNvPr>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9;p28">
              <a:extLst>
                <a:ext uri="{FF2B5EF4-FFF2-40B4-BE49-F238E27FC236}">
                  <a16:creationId xmlns:a16="http://schemas.microsoft.com/office/drawing/2014/main" id="{566CC4A8-825E-0363-D29D-64193921E409}"/>
                </a:ext>
              </a:extLst>
            </p:cNvPr>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0;p28">
              <a:extLst>
                <a:ext uri="{FF2B5EF4-FFF2-40B4-BE49-F238E27FC236}">
                  <a16:creationId xmlns:a16="http://schemas.microsoft.com/office/drawing/2014/main" id="{2CE11C22-B203-8DC4-9536-5E5C2A51142C}"/>
                </a:ext>
              </a:extLst>
            </p:cNvPr>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51;p28">
              <a:extLst>
                <a:ext uri="{FF2B5EF4-FFF2-40B4-BE49-F238E27FC236}">
                  <a16:creationId xmlns:a16="http://schemas.microsoft.com/office/drawing/2014/main" id="{A463C557-C573-835E-1B68-137A3E8ABB40}"/>
                </a:ext>
              </a:extLst>
            </p:cNvPr>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2;p28">
              <a:extLst>
                <a:ext uri="{FF2B5EF4-FFF2-40B4-BE49-F238E27FC236}">
                  <a16:creationId xmlns:a16="http://schemas.microsoft.com/office/drawing/2014/main" id="{0ECED400-9E59-233F-42C1-C3B9DFC75814}"/>
                </a:ext>
              </a:extLst>
            </p:cNvPr>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3;p28">
              <a:extLst>
                <a:ext uri="{FF2B5EF4-FFF2-40B4-BE49-F238E27FC236}">
                  <a16:creationId xmlns:a16="http://schemas.microsoft.com/office/drawing/2014/main" id="{D78135BE-C552-C6ED-3268-F4F7690ADE63}"/>
                </a:ext>
              </a:extLst>
            </p:cNvPr>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54;p28">
              <a:extLst>
                <a:ext uri="{FF2B5EF4-FFF2-40B4-BE49-F238E27FC236}">
                  <a16:creationId xmlns:a16="http://schemas.microsoft.com/office/drawing/2014/main" id="{897A8709-69C1-024C-6F71-29FD9A2D1C3A}"/>
                </a:ext>
              </a:extLst>
            </p:cNvPr>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55;p28">
              <a:extLst>
                <a:ext uri="{FF2B5EF4-FFF2-40B4-BE49-F238E27FC236}">
                  <a16:creationId xmlns:a16="http://schemas.microsoft.com/office/drawing/2014/main" id="{4010BDFE-F27C-CBE4-B595-D15E03ADEABB}"/>
                </a:ext>
              </a:extLst>
            </p:cNvPr>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56;p28">
              <a:extLst>
                <a:ext uri="{FF2B5EF4-FFF2-40B4-BE49-F238E27FC236}">
                  <a16:creationId xmlns:a16="http://schemas.microsoft.com/office/drawing/2014/main" id="{4BA42049-803F-CC05-4CE6-D1678E62F235}"/>
                </a:ext>
              </a:extLst>
            </p:cNvPr>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57;p28">
              <a:extLst>
                <a:ext uri="{FF2B5EF4-FFF2-40B4-BE49-F238E27FC236}">
                  <a16:creationId xmlns:a16="http://schemas.microsoft.com/office/drawing/2014/main" id="{535D58D6-AED2-261B-E6B1-4417B8B9D3BE}"/>
                </a:ext>
              </a:extLst>
            </p:cNvPr>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58;p28">
              <a:extLst>
                <a:ext uri="{FF2B5EF4-FFF2-40B4-BE49-F238E27FC236}">
                  <a16:creationId xmlns:a16="http://schemas.microsoft.com/office/drawing/2014/main" id="{DA85F4E8-E60C-F4BB-E36A-89DC585E30E3}"/>
                </a:ext>
              </a:extLst>
            </p:cNvPr>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59;p28">
              <a:extLst>
                <a:ext uri="{FF2B5EF4-FFF2-40B4-BE49-F238E27FC236}">
                  <a16:creationId xmlns:a16="http://schemas.microsoft.com/office/drawing/2014/main" id="{88D550E1-7FA5-CE31-6B6E-D69F5B999236}"/>
                </a:ext>
              </a:extLst>
            </p:cNvPr>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60;p28">
              <a:extLst>
                <a:ext uri="{FF2B5EF4-FFF2-40B4-BE49-F238E27FC236}">
                  <a16:creationId xmlns:a16="http://schemas.microsoft.com/office/drawing/2014/main" id="{3A65629F-8A44-3287-6174-255F4CECBA0A}"/>
                </a:ext>
              </a:extLst>
            </p:cNvPr>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602;p28">
            <a:extLst>
              <a:ext uri="{FF2B5EF4-FFF2-40B4-BE49-F238E27FC236}">
                <a16:creationId xmlns:a16="http://schemas.microsoft.com/office/drawing/2014/main" id="{90E35D2F-8ED1-6783-960F-2CE24CB8436E}"/>
              </a:ext>
            </a:extLst>
          </p:cNvPr>
          <p:cNvSpPr txBox="1">
            <a:spLocks/>
          </p:cNvSpPr>
          <p:nvPr/>
        </p:nvSpPr>
        <p:spPr>
          <a:xfrm>
            <a:off x="3456510" y="2528084"/>
            <a:ext cx="1898703" cy="1533539"/>
          </a:xfrm>
          <a:prstGeom prst="rect">
            <a:avLst/>
          </a:prstGeom>
        </p:spPr>
        <p:txBody>
          <a:bodyPr spcFirstLastPara="1" wrap="square" lIns="91425" tIns="91425" rIns="91425" bIns="91425" anchor="ctr" anchorCtr="0">
            <a:noAutofit/>
          </a:bodyPr>
          <a:lstStyle>
            <a:lvl1pPr algn="l" defTabSz="914065" rtl="0" eaLnBrk="1" latinLnBrk="0" hangingPunct="1">
              <a:lnSpc>
                <a:spcPct val="90000"/>
              </a:lnSpc>
              <a:spcBef>
                <a:spcPct val="0"/>
              </a:spcBef>
              <a:buNone/>
              <a:defRPr sz="4401" kern="1200">
                <a:solidFill>
                  <a:schemeClr val="tx1"/>
                </a:solidFill>
                <a:latin typeface="+mj-lt"/>
                <a:ea typeface="+mj-ea"/>
                <a:cs typeface="+mj-cs"/>
              </a:defRPr>
            </a:lvl1pPr>
          </a:lstStyle>
          <a:p>
            <a:pPr algn="ctr">
              <a:spcBef>
                <a:spcPts val="0"/>
              </a:spcBef>
            </a:pPr>
            <a:r>
              <a:rPr lang="en-US" sz="1800" dirty="0"/>
              <a:t>C# / .NET Web Development</a:t>
            </a:r>
            <a:br>
              <a:rPr lang="en-US" sz="1800" dirty="0"/>
            </a:br>
            <a:r>
              <a:rPr lang="en-US" sz="1800" dirty="0"/>
              <a:t>(Basics)</a:t>
            </a:r>
          </a:p>
        </p:txBody>
      </p:sp>
      <p:grpSp>
        <p:nvGrpSpPr>
          <p:cNvPr id="20" name="Google Shape;546;p28">
            <a:extLst>
              <a:ext uri="{FF2B5EF4-FFF2-40B4-BE49-F238E27FC236}">
                <a16:creationId xmlns:a16="http://schemas.microsoft.com/office/drawing/2014/main" id="{C3C1B558-2702-F334-00FA-4B832493A53E}"/>
              </a:ext>
            </a:extLst>
          </p:cNvPr>
          <p:cNvGrpSpPr/>
          <p:nvPr/>
        </p:nvGrpSpPr>
        <p:grpSpPr>
          <a:xfrm>
            <a:off x="6297534" y="2229164"/>
            <a:ext cx="2085300" cy="2216670"/>
            <a:chOff x="5928525" y="2460925"/>
            <a:chExt cx="432350" cy="424125"/>
          </a:xfrm>
        </p:grpSpPr>
        <p:sp>
          <p:nvSpPr>
            <p:cNvPr id="21" name="Google Shape;547;p28">
              <a:extLst>
                <a:ext uri="{FF2B5EF4-FFF2-40B4-BE49-F238E27FC236}">
                  <a16:creationId xmlns:a16="http://schemas.microsoft.com/office/drawing/2014/main" id="{856B0C1C-576C-6534-4135-8570E51531ED}"/>
                </a:ext>
              </a:extLst>
            </p:cNvPr>
            <p:cNvSpPr/>
            <p:nvPr/>
          </p:nvSpPr>
          <p:spPr>
            <a:xfrm>
              <a:off x="5928525" y="2463250"/>
              <a:ext cx="370850" cy="387250"/>
            </a:xfrm>
            <a:custGeom>
              <a:avLst/>
              <a:gdLst/>
              <a:ahLst/>
              <a:cxnLst/>
              <a:rect l="l" t="t" r="r" b="b"/>
              <a:pathLst>
                <a:path w="14834" h="15490" extrusionOk="0">
                  <a:moveTo>
                    <a:pt x="8267" y="1"/>
                  </a:moveTo>
                  <a:cubicBezTo>
                    <a:pt x="6410" y="1"/>
                    <a:pt x="4556" y="640"/>
                    <a:pt x="3362" y="1640"/>
                  </a:cubicBezTo>
                  <a:cubicBezTo>
                    <a:pt x="3293" y="1675"/>
                    <a:pt x="3189" y="1814"/>
                    <a:pt x="3120" y="1848"/>
                  </a:cubicBezTo>
                  <a:cubicBezTo>
                    <a:pt x="867" y="3373"/>
                    <a:pt x="0" y="6440"/>
                    <a:pt x="156" y="9143"/>
                  </a:cubicBezTo>
                  <a:cubicBezTo>
                    <a:pt x="243" y="11812"/>
                    <a:pt x="1699" y="13978"/>
                    <a:pt x="3951" y="14948"/>
                  </a:cubicBezTo>
                  <a:cubicBezTo>
                    <a:pt x="4506" y="15174"/>
                    <a:pt x="5095" y="15330"/>
                    <a:pt x="5684" y="15416"/>
                  </a:cubicBezTo>
                  <a:cubicBezTo>
                    <a:pt x="6036" y="15465"/>
                    <a:pt x="6391" y="15489"/>
                    <a:pt x="6746" y="15489"/>
                  </a:cubicBezTo>
                  <a:cubicBezTo>
                    <a:pt x="7649" y="15489"/>
                    <a:pt x="8551" y="15334"/>
                    <a:pt x="9410" y="15035"/>
                  </a:cubicBezTo>
                  <a:cubicBezTo>
                    <a:pt x="10120" y="14792"/>
                    <a:pt x="10796" y="14446"/>
                    <a:pt x="11402" y="14013"/>
                  </a:cubicBezTo>
                  <a:cubicBezTo>
                    <a:pt x="11957" y="13631"/>
                    <a:pt x="12459" y="13181"/>
                    <a:pt x="12893" y="12678"/>
                  </a:cubicBezTo>
                  <a:cubicBezTo>
                    <a:pt x="13378" y="12124"/>
                    <a:pt x="13794" y="11483"/>
                    <a:pt x="14088" y="10807"/>
                  </a:cubicBezTo>
                  <a:cubicBezTo>
                    <a:pt x="14140" y="10686"/>
                    <a:pt x="14192" y="10564"/>
                    <a:pt x="14244" y="10443"/>
                  </a:cubicBezTo>
                  <a:cubicBezTo>
                    <a:pt x="14435" y="9941"/>
                    <a:pt x="14573" y="9421"/>
                    <a:pt x="14660" y="8884"/>
                  </a:cubicBezTo>
                  <a:cubicBezTo>
                    <a:pt x="14799" y="8138"/>
                    <a:pt x="14833" y="7376"/>
                    <a:pt x="14781" y="6614"/>
                  </a:cubicBezTo>
                  <a:cubicBezTo>
                    <a:pt x="14747" y="6076"/>
                    <a:pt x="14660" y="5522"/>
                    <a:pt x="14521" y="5002"/>
                  </a:cubicBezTo>
                  <a:cubicBezTo>
                    <a:pt x="14400" y="4499"/>
                    <a:pt x="14227" y="4014"/>
                    <a:pt x="14002" y="3546"/>
                  </a:cubicBezTo>
                  <a:cubicBezTo>
                    <a:pt x="13776" y="3079"/>
                    <a:pt x="13499" y="2628"/>
                    <a:pt x="13170" y="2229"/>
                  </a:cubicBezTo>
                  <a:cubicBezTo>
                    <a:pt x="12563" y="1467"/>
                    <a:pt x="11766" y="878"/>
                    <a:pt x="10865" y="497"/>
                  </a:cubicBezTo>
                  <a:cubicBezTo>
                    <a:pt x="10172" y="219"/>
                    <a:pt x="9427" y="63"/>
                    <a:pt x="8682" y="11"/>
                  </a:cubicBezTo>
                  <a:cubicBezTo>
                    <a:pt x="8544" y="4"/>
                    <a:pt x="8406" y="1"/>
                    <a:pt x="8267" y="1"/>
                  </a:cubicBezTo>
                  <a:close/>
                </a:path>
              </a:pathLst>
            </a:custGeom>
            <a:solidFill>
              <a:srgbClr val="FF3399"/>
            </a:solidFill>
            <a:ln w="19050" cap="flat"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8;p28">
              <a:extLst>
                <a:ext uri="{FF2B5EF4-FFF2-40B4-BE49-F238E27FC236}">
                  <a16:creationId xmlns:a16="http://schemas.microsoft.com/office/drawing/2014/main" id="{10E8A4B7-D257-BE72-A774-0CB5603EC0F3}"/>
                </a:ext>
              </a:extLst>
            </p:cNvPr>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49;p28">
              <a:extLst>
                <a:ext uri="{FF2B5EF4-FFF2-40B4-BE49-F238E27FC236}">
                  <a16:creationId xmlns:a16="http://schemas.microsoft.com/office/drawing/2014/main" id="{1B96F606-ADBE-6657-576A-F7F28692EC20}"/>
                </a:ext>
              </a:extLst>
            </p:cNvPr>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0;p28">
              <a:extLst>
                <a:ext uri="{FF2B5EF4-FFF2-40B4-BE49-F238E27FC236}">
                  <a16:creationId xmlns:a16="http://schemas.microsoft.com/office/drawing/2014/main" id="{153072FE-4216-0868-B8B3-454F4348A3EE}"/>
                </a:ext>
              </a:extLst>
            </p:cNvPr>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1;p28">
              <a:extLst>
                <a:ext uri="{FF2B5EF4-FFF2-40B4-BE49-F238E27FC236}">
                  <a16:creationId xmlns:a16="http://schemas.microsoft.com/office/drawing/2014/main" id="{DC316095-A6EE-E9F1-7010-BF3BAEC12714}"/>
                </a:ext>
              </a:extLst>
            </p:cNvPr>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2;p28">
              <a:extLst>
                <a:ext uri="{FF2B5EF4-FFF2-40B4-BE49-F238E27FC236}">
                  <a16:creationId xmlns:a16="http://schemas.microsoft.com/office/drawing/2014/main" id="{0BBAE823-49B6-93EE-61A7-E2D38953D1E9}"/>
                </a:ext>
              </a:extLst>
            </p:cNvPr>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53;p28">
              <a:extLst>
                <a:ext uri="{FF2B5EF4-FFF2-40B4-BE49-F238E27FC236}">
                  <a16:creationId xmlns:a16="http://schemas.microsoft.com/office/drawing/2014/main" id="{481C5338-5BB7-BC93-2079-32C1C64A7B67}"/>
                </a:ext>
              </a:extLst>
            </p:cNvPr>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54;p28">
              <a:extLst>
                <a:ext uri="{FF2B5EF4-FFF2-40B4-BE49-F238E27FC236}">
                  <a16:creationId xmlns:a16="http://schemas.microsoft.com/office/drawing/2014/main" id="{04EEFC77-12B8-3751-C2F6-D82AFFA3DAC8}"/>
                </a:ext>
              </a:extLst>
            </p:cNvPr>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55;p28">
              <a:extLst>
                <a:ext uri="{FF2B5EF4-FFF2-40B4-BE49-F238E27FC236}">
                  <a16:creationId xmlns:a16="http://schemas.microsoft.com/office/drawing/2014/main" id="{15B1A7B2-BB5F-27D5-1AF2-636F2CA46F4F}"/>
                </a:ext>
              </a:extLst>
            </p:cNvPr>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56;p28">
              <a:extLst>
                <a:ext uri="{FF2B5EF4-FFF2-40B4-BE49-F238E27FC236}">
                  <a16:creationId xmlns:a16="http://schemas.microsoft.com/office/drawing/2014/main" id="{69ED482B-CD0A-7644-A0C4-CDE324BE30D4}"/>
                </a:ext>
              </a:extLst>
            </p:cNvPr>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57;p28">
              <a:extLst>
                <a:ext uri="{FF2B5EF4-FFF2-40B4-BE49-F238E27FC236}">
                  <a16:creationId xmlns:a16="http://schemas.microsoft.com/office/drawing/2014/main" id="{12F8A525-15A6-897B-6BCC-891E847838C4}"/>
                </a:ext>
              </a:extLst>
            </p:cNvPr>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58;p28">
              <a:extLst>
                <a:ext uri="{FF2B5EF4-FFF2-40B4-BE49-F238E27FC236}">
                  <a16:creationId xmlns:a16="http://schemas.microsoft.com/office/drawing/2014/main" id="{FB4C6C07-BD46-26C0-4154-E31441346877}"/>
                </a:ext>
              </a:extLst>
            </p:cNvPr>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59;p28">
              <a:extLst>
                <a:ext uri="{FF2B5EF4-FFF2-40B4-BE49-F238E27FC236}">
                  <a16:creationId xmlns:a16="http://schemas.microsoft.com/office/drawing/2014/main" id="{6BBB94B3-62AB-F09D-98B7-E3FEFBD7109D}"/>
                </a:ext>
              </a:extLst>
            </p:cNvPr>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60;p28">
              <a:extLst>
                <a:ext uri="{FF2B5EF4-FFF2-40B4-BE49-F238E27FC236}">
                  <a16:creationId xmlns:a16="http://schemas.microsoft.com/office/drawing/2014/main" id="{387D2CD0-343D-8413-7A65-3B472386679D}"/>
                </a:ext>
              </a:extLst>
            </p:cNvPr>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602;p28">
            <a:extLst>
              <a:ext uri="{FF2B5EF4-FFF2-40B4-BE49-F238E27FC236}">
                <a16:creationId xmlns:a16="http://schemas.microsoft.com/office/drawing/2014/main" id="{65A59FB5-584A-4A70-0B09-6BED7A64E769}"/>
              </a:ext>
            </a:extLst>
          </p:cNvPr>
          <p:cNvSpPr txBox="1">
            <a:spLocks/>
          </p:cNvSpPr>
          <p:nvPr/>
        </p:nvSpPr>
        <p:spPr>
          <a:xfrm>
            <a:off x="6293434" y="2470959"/>
            <a:ext cx="1898703" cy="15335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Londrina Shadow"/>
              <a:buNone/>
              <a:defRPr sz="3000" b="1" i="0" u="none" strike="noStrike" cap="none">
                <a:solidFill>
                  <a:schemeClr val="dk1"/>
                </a:solidFill>
                <a:latin typeface="Londrina Shadow"/>
                <a:ea typeface="Londrina Shadow"/>
                <a:cs typeface="Londrina Shadow"/>
                <a:sym typeface="Londrina Shadow"/>
              </a:defRPr>
            </a:lvl1pPr>
            <a:lvl2pPr marR="0" lvl="1"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US" sz="1800" b="0" dirty="0">
                <a:solidFill>
                  <a:schemeClr val="tx1"/>
                </a:solidFill>
                <a:latin typeface="+mj-lt"/>
                <a:ea typeface="+mj-ea"/>
                <a:cs typeface="+mj-cs"/>
              </a:rPr>
              <a:t>MSSQL / SQL Server</a:t>
            </a:r>
          </a:p>
          <a:p>
            <a:r>
              <a:rPr lang="en-US" sz="1800" b="0" dirty="0">
                <a:solidFill>
                  <a:schemeClr val="tx1"/>
                </a:solidFill>
                <a:latin typeface="+mj-lt"/>
                <a:ea typeface="+mj-ea"/>
                <a:cs typeface="+mj-cs"/>
              </a:rPr>
              <a:t>(Basics)</a:t>
            </a:r>
          </a:p>
        </p:txBody>
      </p:sp>
    </p:spTree>
    <p:extLst>
      <p:ext uri="{BB962C8B-B14F-4D97-AF65-F5344CB8AC3E}">
        <p14:creationId xmlns:p14="http://schemas.microsoft.com/office/powerpoint/2010/main" val="392628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randombar(horizont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randombar(horizontal)">
                                      <p:cBhvr>
                                        <p:cTn id="15" dur="500"/>
                                        <p:tgtEl>
                                          <p:spTgt spid="20"/>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randombar(horizontal)">
                                      <p:cBhvr>
                                        <p:cTn id="1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48"/>
          <p:cNvSpPr txBox="1">
            <a:spLocks noGrp="1"/>
          </p:cNvSpPr>
          <p:nvPr>
            <p:ph type="title"/>
          </p:nvPr>
        </p:nvSpPr>
        <p:spPr>
          <a:xfrm>
            <a:off x="2185661" y="549800"/>
            <a:ext cx="7822000" cy="763600"/>
          </a:xfrm>
          <a:prstGeom prst="rect">
            <a:avLst/>
          </a:prstGeom>
        </p:spPr>
        <p:txBody>
          <a:bodyPr spcFirstLastPara="1" wrap="square" lIns="121900" tIns="121900" rIns="121900" bIns="121900" anchor="ctr" anchorCtr="0">
            <a:noAutofit/>
          </a:bodyPr>
          <a:lstStyle/>
          <a:p>
            <a:r>
              <a:rPr lang="en-US" dirty="0">
                <a:solidFill>
                  <a:schemeClr val="dk1"/>
                </a:solidFill>
              </a:rPr>
              <a:t>TAG HELPERS</a:t>
            </a:r>
            <a:endParaRPr dirty="0">
              <a:solidFill>
                <a:schemeClr val="dk1"/>
              </a:solidFill>
            </a:endParaRPr>
          </a:p>
        </p:txBody>
      </p:sp>
      <p:grpSp>
        <p:nvGrpSpPr>
          <p:cNvPr id="1419" name="Google Shape;1419;p48"/>
          <p:cNvGrpSpPr/>
          <p:nvPr/>
        </p:nvGrpSpPr>
        <p:grpSpPr>
          <a:xfrm>
            <a:off x="675511" y="2301501"/>
            <a:ext cx="1070423" cy="1410383"/>
            <a:chOff x="3023075" y="4473475"/>
            <a:chExt cx="358325" cy="472150"/>
          </a:xfrm>
        </p:grpSpPr>
        <p:sp>
          <p:nvSpPr>
            <p:cNvPr id="1420" name="Google Shape;1420;p48"/>
            <p:cNvSpPr/>
            <p:nvPr/>
          </p:nvSpPr>
          <p:spPr>
            <a:xfrm>
              <a:off x="3023075" y="4473475"/>
              <a:ext cx="358325" cy="472150"/>
            </a:xfrm>
            <a:custGeom>
              <a:avLst/>
              <a:gdLst/>
              <a:ahLst/>
              <a:cxnLst/>
              <a:rect l="l" t="t" r="r" b="b"/>
              <a:pathLst>
                <a:path w="14333" h="18886" extrusionOk="0">
                  <a:moveTo>
                    <a:pt x="3274" y="492"/>
                  </a:moveTo>
                  <a:cubicBezTo>
                    <a:pt x="4116" y="492"/>
                    <a:pt x="4966" y="542"/>
                    <a:pt x="5816" y="560"/>
                  </a:cubicBezTo>
                  <a:lnTo>
                    <a:pt x="11583" y="713"/>
                  </a:lnTo>
                  <a:cubicBezTo>
                    <a:pt x="11650" y="711"/>
                    <a:pt x="11718" y="711"/>
                    <a:pt x="11784" y="711"/>
                  </a:cubicBezTo>
                  <a:cubicBezTo>
                    <a:pt x="12107" y="711"/>
                    <a:pt x="12425" y="729"/>
                    <a:pt x="12742" y="761"/>
                  </a:cubicBezTo>
                  <a:cubicBezTo>
                    <a:pt x="13442" y="876"/>
                    <a:pt x="13700" y="1393"/>
                    <a:pt x="13739" y="2073"/>
                  </a:cubicBezTo>
                  <a:cubicBezTo>
                    <a:pt x="13787" y="3079"/>
                    <a:pt x="13825" y="4095"/>
                    <a:pt x="13844" y="5101"/>
                  </a:cubicBezTo>
                  <a:cubicBezTo>
                    <a:pt x="13892" y="6950"/>
                    <a:pt x="13902" y="8789"/>
                    <a:pt x="13873" y="10638"/>
                  </a:cubicBezTo>
                  <a:cubicBezTo>
                    <a:pt x="13834" y="12535"/>
                    <a:pt x="13767" y="14442"/>
                    <a:pt x="13652" y="16339"/>
                  </a:cubicBezTo>
                  <a:cubicBezTo>
                    <a:pt x="13624" y="16722"/>
                    <a:pt x="13662" y="17258"/>
                    <a:pt x="13509" y="17622"/>
                  </a:cubicBezTo>
                  <a:cubicBezTo>
                    <a:pt x="13193" y="18360"/>
                    <a:pt x="12579" y="18360"/>
                    <a:pt x="11947" y="18398"/>
                  </a:cubicBezTo>
                  <a:cubicBezTo>
                    <a:pt x="11243" y="18441"/>
                    <a:pt x="10523" y="18447"/>
                    <a:pt x="9806" y="18447"/>
                  </a:cubicBezTo>
                  <a:cubicBezTo>
                    <a:pt x="9568" y="18447"/>
                    <a:pt x="9329" y="18446"/>
                    <a:pt x="9092" y="18446"/>
                  </a:cubicBezTo>
                  <a:cubicBezTo>
                    <a:pt x="7195" y="18446"/>
                    <a:pt x="5289" y="18389"/>
                    <a:pt x="3392" y="18255"/>
                  </a:cubicBezTo>
                  <a:cubicBezTo>
                    <a:pt x="2357" y="18188"/>
                    <a:pt x="633" y="18341"/>
                    <a:pt x="595" y="16904"/>
                  </a:cubicBezTo>
                  <a:cubicBezTo>
                    <a:pt x="575" y="15984"/>
                    <a:pt x="662" y="15045"/>
                    <a:pt x="690" y="14125"/>
                  </a:cubicBezTo>
                  <a:cubicBezTo>
                    <a:pt x="844" y="9814"/>
                    <a:pt x="1083" y="5503"/>
                    <a:pt x="1093" y="1192"/>
                  </a:cubicBezTo>
                  <a:cubicBezTo>
                    <a:pt x="1533" y="579"/>
                    <a:pt x="2348" y="493"/>
                    <a:pt x="3066" y="493"/>
                  </a:cubicBezTo>
                  <a:cubicBezTo>
                    <a:pt x="3135" y="492"/>
                    <a:pt x="3205" y="492"/>
                    <a:pt x="3274" y="492"/>
                  </a:cubicBezTo>
                  <a:close/>
                  <a:moveTo>
                    <a:pt x="3299" y="1"/>
                  </a:moveTo>
                  <a:cubicBezTo>
                    <a:pt x="2183" y="1"/>
                    <a:pt x="1079" y="208"/>
                    <a:pt x="652" y="1163"/>
                  </a:cubicBezTo>
                  <a:cubicBezTo>
                    <a:pt x="623" y="1230"/>
                    <a:pt x="633" y="1317"/>
                    <a:pt x="681" y="1374"/>
                  </a:cubicBezTo>
                  <a:cubicBezTo>
                    <a:pt x="633" y="2006"/>
                    <a:pt x="614" y="2648"/>
                    <a:pt x="642" y="3290"/>
                  </a:cubicBezTo>
                  <a:cubicBezTo>
                    <a:pt x="412" y="7438"/>
                    <a:pt x="345" y="11596"/>
                    <a:pt x="202" y="15745"/>
                  </a:cubicBezTo>
                  <a:cubicBezTo>
                    <a:pt x="183" y="16415"/>
                    <a:pt x="1" y="17383"/>
                    <a:pt x="441" y="17958"/>
                  </a:cubicBezTo>
                  <a:cubicBezTo>
                    <a:pt x="872" y="18532"/>
                    <a:pt x="1668" y="18552"/>
                    <a:pt x="2329" y="18609"/>
                  </a:cubicBezTo>
                  <a:cubicBezTo>
                    <a:pt x="4577" y="18791"/>
                    <a:pt x="6834" y="18878"/>
                    <a:pt x="9099" y="18878"/>
                  </a:cubicBezTo>
                  <a:cubicBezTo>
                    <a:pt x="9218" y="18878"/>
                    <a:pt x="9337" y="18878"/>
                    <a:pt x="9456" y="18877"/>
                  </a:cubicBezTo>
                  <a:cubicBezTo>
                    <a:pt x="9867" y="18877"/>
                    <a:pt x="10287" y="18886"/>
                    <a:pt x="10707" y="18886"/>
                  </a:cubicBezTo>
                  <a:cubicBezTo>
                    <a:pt x="11295" y="18886"/>
                    <a:pt x="11885" y="18869"/>
                    <a:pt x="12455" y="18791"/>
                  </a:cubicBezTo>
                  <a:cubicBezTo>
                    <a:pt x="13030" y="18714"/>
                    <a:pt x="13547" y="18513"/>
                    <a:pt x="13825" y="17977"/>
                  </a:cubicBezTo>
                  <a:cubicBezTo>
                    <a:pt x="14237" y="17162"/>
                    <a:pt x="14103" y="15974"/>
                    <a:pt x="14151" y="15093"/>
                  </a:cubicBezTo>
                  <a:cubicBezTo>
                    <a:pt x="14208" y="13905"/>
                    <a:pt x="14256" y="12717"/>
                    <a:pt x="14285" y="11529"/>
                  </a:cubicBezTo>
                  <a:cubicBezTo>
                    <a:pt x="14333" y="9144"/>
                    <a:pt x="14323" y="6768"/>
                    <a:pt x="14256" y="4392"/>
                  </a:cubicBezTo>
                  <a:cubicBezTo>
                    <a:pt x="14227" y="3424"/>
                    <a:pt x="14323" y="2323"/>
                    <a:pt x="14103" y="1384"/>
                  </a:cubicBezTo>
                  <a:cubicBezTo>
                    <a:pt x="13969" y="818"/>
                    <a:pt x="13595" y="512"/>
                    <a:pt x="13049" y="378"/>
                  </a:cubicBezTo>
                  <a:cubicBezTo>
                    <a:pt x="12467" y="241"/>
                    <a:pt x="11833" y="211"/>
                    <a:pt x="11197" y="211"/>
                  </a:cubicBezTo>
                  <a:cubicBezTo>
                    <a:pt x="10713" y="211"/>
                    <a:pt x="10227" y="228"/>
                    <a:pt x="9763" y="228"/>
                  </a:cubicBezTo>
                  <a:cubicBezTo>
                    <a:pt x="9643" y="228"/>
                    <a:pt x="9525" y="227"/>
                    <a:pt x="9408" y="224"/>
                  </a:cubicBezTo>
                  <a:lnTo>
                    <a:pt x="5442" y="119"/>
                  </a:lnTo>
                  <a:cubicBezTo>
                    <a:pt x="4876" y="103"/>
                    <a:pt x="4084" y="1"/>
                    <a:pt x="3299"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421" name="Google Shape;1421;p48"/>
            <p:cNvSpPr/>
            <p:nvPr/>
          </p:nvSpPr>
          <p:spPr>
            <a:xfrm>
              <a:off x="3037450" y="4485775"/>
              <a:ext cx="333175" cy="448875"/>
            </a:xfrm>
            <a:custGeom>
              <a:avLst/>
              <a:gdLst/>
              <a:ahLst/>
              <a:cxnLst/>
              <a:rect l="l" t="t" r="r" b="b"/>
              <a:pathLst>
                <a:path w="13327" h="17955" extrusionOk="0">
                  <a:moveTo>
                    <a:pt x="6890" y="672"/>
                  </a:moveTo>
                  <a:cubicBezTo>
                    <a:pt x="7074" y="672"/>
                    <a:pt x="7259" y="675"/>
                    <a:pt x="7444" y="681"/>
                  </a:cubicBezTo>
                  <a:cubicBezTo>
                    <a:pt x="7674" y="681"/>
                    <a:pt x="7674" y="1035"/>
                    <a:pt x="7444" y="1035"/>
                  </a:cubicBezTo>
                  <a:cubicBezTo>
                    <a:pt x="7293" y="1040"/>
                    <a:pt x="7142" y="1043"/>
                    <a:pt x="6990" y="1043"/>
                  </a:cubicBezTo>
                  <a:cubicBezTo>
                    <a:pt x="6535" y="1043"/>
                    <a:pt x="6077" y="1021"/>
                    <a:pt x="5624" y="978"/>
                  </a:cubicBezTo>
                  <a:cubicBezTo>
                    <a:pt x="5461" y="978"/>
                    <a:pt x="5461" y="729"/>
                    <a:pt x="5624" y="729"/>
                  </a:cubicBezTo>
                  <a:cubicBezTo>
                    <a:pt x="6045" y="689"/>
                    <a:pt x="6466" y="672"/>
                    <a:pt x="6890" y="672"/>
                  </a:cubicBezTo>
                  <a:close/>
                  <a:moveTo>
                    <a:pt x="3121" y="1551"/>
                  </a:moveTo>
                  <a:cubicBezTo>
                    <a:pt x="3822" y="1551"/>
                    <a:pt x="4551" y="1620"/>
                    <a:pt x="5193" y="1620"/>
                  </a:cubicBezTo>
                  <a:cubicBezTo>
                    <a:pt x="7425" y="1601"/>
                    <a:pt x="9648" y="1591"/>
                    <a:pt x="11880" y="1591"/>
                  </a:cubicBezTo>
                  <a:cubicBezTo>
                    <a:pt x="11887" y="1589"/>
                    <a:pt x="11893" y="1589"/>
                    <a:pt x="11900" y="1589"/>
                  </a:cubicBezTo>
                  <a:cubicBezTo>
                    <a:pt x="11931" y="1589"/>
                    <a:pt x="11962" y="1606"/>
                    <a:pt x="11985" y="1629"/>
                  </a:cubicBezTo>
                  <a:cubicBezTo>
                    <a:pt x="12023" y="1601"/>
                    <a:pt x="12065" y="1587"/>
                    <a:pt x="12107" y="1587"/>
                  </a:cubicBezTo>
                  <a:cubicBezTo>
                    <a:pt x="12203" y="1587"/>
                    <a:pt x="12292" y="1659"/>
                    <a:pt x="12292" y="1773"/>
                  </a:cubicBezTo>
                  <a:cubicBezTo>
                    <a:pt x="12349" y="4120"/>
                    <a:pt x="12359" y="6477"/>
                    <a:pt x="12321" y="8834"/>
                  </a:cubicBezTo>
                  <a:cubicBezTo>
                    <a:pt x="12301" y="10012"/>
                    <a:pt x="12273" y="11191"/>
                    <a:pt x="12225" y="12369"/>
                  </a:cubicBezTo>
                  <a:cubicBezTo>
                    <a:pt x="12186" y="13375"/>
                    <a:pt x="12273" y="14544"/>
                    <a:pt x="11966" y="15521"/>
                  </a:cubicBezTo>
                  <a:cubicBezTo>
                    <a:pt x="11966" y="15530"/>
                    <a:pt x="11957" y="15550"/>
                    <a:pt x="11957" y="15559"/>
                  </a:cubicBezTo>
                  <a:cubicBezTo>
                    <a:pt x="11957" y="15569"/>
                    <a:pt x="11947" y="15569"/>
                    <a:pt x="11947" y="15578"/>
                  </a:cubicBezTo>
                  <a:cubicBezTo>
                    <a:pt x="11985" y="15693"/>
                    <a:pt x="11909" y="15808"/>
                    <a:pt x="11784" y="15808"/>
                  </a:cubicBezTo>
                  <a:cubicBezTo>
                    <a:pt x="10200" y="15830"/>
                    <a:pt x="8608" y="15842"/>
                    <a:pt x="7015" y="15842"/>
                  </a:cubicBezTo>
                  <a:cubicBezTo>
                    <a:pt x="5130" y="15842"/>
                    <a:pt x="3245" y="15825"/>
                    <a:pt x="1370" y="15789"/>
                  </a:cubicBezTo>
                  <a:cubicBezTo>
                    <a:pt x="1322" y="15789"/>
                    <a:pt x="1275" y="15760"/>
                    <a:pt x="1265" y="15712"/>
                  </a:cubicBezTo>
                  <a:cubicBezTo>
                    <a:pt x="1259" y="15713"/>
                    <a:pt x="1253" y="15714"/>
                    <a:pt x="1248" y="15714"/>
                  </a:cubicBezTo>
                  <a:cubicBezTo>
                    <a:pt x="1198" y="15714"/>
                    <a:pt x="1160" y="15678"/>
                    <a:pt x="1160" y="15626"/>
                  </a:cubicBezTo>
                  <a:lnTo>
                    <a:pt x="1160" y="15588"/>
                  </a:lnTo>
                  <a:cubicBezTo>
                    <a:pt x="1035" y="13308"/>
                    <a:pt x="1140" y="11008"/>
                    <a:pt x="1198" y="8738"/>
                  </a:cubicBezTo>
                  <a:cubicBezTo>
                    <a:pt x="1227" y="7617"/>
                    <a:pt x="1265" y="6496"/>
                    <a:pt x="1313" y="5385"/>
                  </a:cubicBezTo>
                  <a:cubicBezTo>
                    <a:pt x="1342" y="4360"/>
                    <a:pt x="1255" y="3210"/>
                    <a:pt x="1437" y="2204"/>
                  </a:cubicBezTo>
                  <a:cubicBezTo>
                    <a:pt x="1495" y="1850"/>
                    <a:pt x="1572" y="1716"/>
                    <a:pt x="1945" y="1649"/>
                  </a:cubicBezTo>
                  <a:cubicBezTo>
                    <a:pt x="2312" y="1574"/>
                    <a:pt x="2712" y="1551"/>
                    <a:pt x="3121" y="1551"/>
                  </a:cubicBezTo>
                  <a:close/>
                  <a:moveTo>
                    <a:pt x="6255" y="16384"/>
                  </a:moveTo>
                  <a:cubicBezTo>
                    <a:pt x="6483" y="16384"/>
                    <a:pt x="6722" y="16487"/>
                    <a:pt x="6860" y="16642"/>
                  </a:cubicBezTo>
                  <a:cubicBezTo>
                    <a:pt x="7157" y="16977"/>
                    <a:pt x="6994" y="17456"/>
                    <a:pt x="6620" y="17648"/>
                  </a:cubicBezTo>
                  <a:cubicBezTo>
                    <a:pt x="6519" y="17701"/>
                    <a:pt x="6408" y="17727"/>
                    <a:pt x="6300" y="17727"/>
                  </a:cubicBezTo>
                  <a:cubicBezTo>
                    <a:pt x="6021" y="17727"/>
                    <a:pt x="5756" y="17554"/>
                    <a:pt x="5701" y="17236"/>
                  </a:cubicBezTo>
                  <a:cubicBezTo>
                    <a:pt x="5681" y="17063"/>
                    <a:pt x="5720" y="16891"/>
                    <a:pt x="5806" y="16747"/>
                  </a:cubicBezTo>
                  <a:cubicBezTo>
                    <a:pt x="5777" y="16690"/>
                    <a:pt x="5777" y="16623"/>
                    <a:pt x="5816" y="16575"/>
                  </a:cubicBezTo>
                  <a:cubicBezTo>
                    <a:pt x="5925" y="16440"/>
                    <a:pt x="6087" y="16384"/>
                    <a:pt x="6255" y="16384"/>
                  </a:cubicBezTo>
                  <a:close/>
                  <a:moveTo>
                    <a:pt x="2491" y="1"/>
                  </a:moveTo>
                  <a:cubicBezTo>
                    <a:pt x="1773" y="1"/>
                    <a:pt x="958" y="87"/>
                    <a:pt x="518" y="700"/>
                  </a:cubicBezTo>
                  <a:cubicBezTo>
                    <a:pt x="508" y="5011"/>
                    <a:pt x="269" y="9322"/>
                    <a:pt x="115" y="13633"/>
                  </a:cubicBezTo>
                  <a:cubicBezTo>
                    <a:pt x="87" y="14553"/>
                    <a:pt x="0" y="15492"/>
                    <a:pt x="20" y="16412"/>
                  </a:cubicBezTo>
                  <a:cubicBezTo>
                    <a:pt x="58" y="17839"/>
                    <a:pt x="1782" y="17696"/>
                    <a:pt x="2817" y="17763"/>
                  </a:cubicBezTo>
                  <a:cubicBezTo>
                    <a:pt x="4714" y="17887"/>
                    <a:pt x="6620" y="17954"/>
                    <a:pt x="8517" y="17954"/>
                  </a:cubicBezTo>
                  <a:cubicBezTo>
                    <a:pt x="8754" y="17954"/>
                    <a:pt x="8993" y="17955"/>
                    <a:pt x="9231" y="17955"/>
                  </a:cubicBezTo>
                  <a:cubicBezTo>
                    <a:pt x="9948" y="17955"/>
                    <a:pt x="10668" y="17949"/>
                    <a:pt x="11372" y="17906"/>
                  </a:cubicBezTo>
                  <a:cubicBezTo>
                    <a:pt x="12004" y="17868"/>
                    <a:pt x="12618" y="17868"/>
                    <a:pt x="12934" y="17130"/>
                  </a:cubicBezTo>
                  <a:cubicBezTo>
                    <a:pt x="13087" y="16766"/>
                    <a:pt x="13058" y="16230"/>
                    <a:pt x="13077" y="15847"/>
                  </a:cubicBezTo>
                  <a:cubicBezTo>
                    <a:pt x="13192" y="13950"/>
                    <a:pt x="13259" y="12043"/>
                    <a:pt x="13298" y="10146"/>
                  </a:cubicBezTo>
                  <a:cubicBezTo>
                    <a:pt x="13327" y="8297"/>
                    <a:pt x="13317" y="6458"/>
                    <a:pt x="13269" y="4609"/>
                  </a:cubicBezTo>
                  <a:cubicBezTo>
                    <a:pt x="13250" y="3603"/>
                    <a:pt x="13212" y="2587"/>
                    <a:pt x="13164" y="1581"/>
                  </a:cubicBezTo>
                  <a:cubicBezTo>
                    <a:pt x="13125" y="901"/>
                    <a:pt x="12867" y="384"/>
                    <a:pt x="12167" y="269"/>
                  </a:cubicBezTo>
                  <a:cubicBezTo>
                    <a:pt x="11850" y="237"/>
                    <a:pt x="11532" y="219"/>
                    <a:pt x="11209" y="219"/>
                  </a:cubicBezTo>
                  <a:cubicBezTo>
                    <a:pt x="11143" y="219"/>
                    <a:pt x="11075" y="219"/>
                    <a:pt x="11008" y="221"/>
                  </a:cubicBezTo>
                  <a:lnTo>
                    <a:pt x="5241" y="68"/>
                  </a:lnTo>
                  <a:cubicBezTo>
                    <a:pt x="4321" y="49"/>
                    <a:pt x="3401" y="1"/>
                    <a:pt x="2491" y="1"/>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1422" name="Google Shape;1422;p48"/>
            <p:cNvSpPr/>
            <p:nvPr/>
          </p:nvSpPr>
          <p:spPr>
            <a:xfrm>
              <a:off x="3063325" y="4524600"/>
              <a:ext cx="283100" cy="350875"/>
            </a:xfrm>
            <a:custGeom>
              <a:avLst/>
              <a:gdLst/>
              <a:ahLst/>
              <a:cxnLst/>
              <a:rect l="l" t="t" r="r" b="b"/>
              <a:pathLst>
                <a:path w="11324" h="14035" extrusionOk="0">
                  <a:moveTo>
                    <a:pt x="2051" y="0"/>
                  </a:moveTo>
                  <a:cubicBezTo>
                    <a:pt x="1652" y="0"/>
                    <a:pt x="1262" y="23"/>
                    <a:pt x="901" y="96"/>
                  </a:cubicBezTo>
                  <a:cubicBezTo>
                    <a:pt x="537" y="163"/>
                    <a:pt x="460" y="297"/>
                    <a:pt x="393" y="651"/>
                  </a:cubicBezTo>
                  <a:cubicBezTo>
                    <a:pt x="211" y="1657"/>
                    <a:pt x="307" y="2807"/>
                    <a:pt x="268" y="3832"/>
                  </a:cubicBezTo>
                  <a:cubicBezTo>
                    <a:pt x="230" y="4953"/>
                    <a:pt x="192" y="6064"/>
                    <a:pt x="163" y="7185"/>
                  </a:cubicBezTo>
                  <a:cubicBezTo>
                    <a:pt x="96" y="9465"/>
                    <a:pt x="0" y="11764"/>
                    <a:pt x="125" y="14035"/>
                  </a:cubicBezTo>
                  <a:lnTo>
                    <a:pt x="316" y="14025"/>
                  </a:lnTo>
                  <a:cubicBezTo>
                    <a:pt x="584" y="10117"/>
                    <a:pt x="508" y="6160"/>
                    <a:pt x="661" y="2242"/>
                  </a:cubicBezTo>
                  <a:cubicBezTo>
                    <a:pt x="680" y="1820"/>
                    <a:pt x="604" y="1226"/>
                    <a:pt x="719" y="824"/>
                  </a:cubicBezTo>
                  <a:cubicBezTo>
                    <a:pt x="836" y="457"/>
                    <a:pt x="1097" y="399"/>
                    <a:pt x="1412" y="399"/>
                  </a:cubicBezTo>
                  <a:cubicBezTo>
                    <a:pt x="1559" y="399"/>
                    <a:pt x="1717" y="412"/>
                    <a:pt x="1878" y="412"/>
                  </a:cubicBezTo>
                  <a:lnTo>
                    <a:pt x="4867" y="402"/>
                  </a:lnTo>
                  <a:cubicBezTo>
                    <a:pt x="6859" y="402"/>
                    <a:pt x="8852" y="393"/>
                    <a:pt x="10845" y="373"/>
                  </a:cubicBezTo>
                  <a:cubicBezTo>
                    <a:pt x="10864" y="373"/>
                    <a:pt x="10874" y="364"/>
                    <a:pt x="10893" y="364"/>
                  </a:cubicBezTo>
                  <a:cubicBezTo>
                    <a:pt x="10950" y="2673"/>
                    <a:pt x="10950" y="4972"/>
                    <a:pt x="10922" y="7281"/>
                  </a:cubicBezTo>
                  <a:cubicBezTo>
                    <a:pt x="10902" y="8402"/>
                    <a:pt x="10874" y="9523"/>
                    <a:pt x="10835" y="10634"/>
                  </a:cubicBezTo>
                  <a:cubicBezTo>
                    <a:pt x="10797" y="11688"/>
                    <a:pt x="10596" y="12876"/>
                    <a:pt x="10797" y="13920"/>
                  </a:cubicBezTo>
                  <a:lnTo>
                    <a:pt x="10941" y="13968"/>
                  </a:lnTo>
                  <a:cubicBezTo>
                    <a:pt x="11247" y="12991"/>
                    <a:pt x="11161" y="11822"/>
                    <a:pt x="11199" y="10816"/>
                  </a:cubicBezTo>
                  <a:cubicBezTo>
                    <a:pt x="11238" y="9638"/>
                    <a:pt x="11276" y="8459"/>
                    <a:pt x="11286" y="7281"/>
                  </a:cubicBezTo>
                  <a:cubicBezTo>
                    <a:pt x="11324" y="4924"/>
                    <a:pt x="11314" y="2567"/>
                    <a:pt x="11266" y="210"/>
                  </a:cubicBezTo>
                  <a:cubicBezTo>
                    <a:pt x="11260" y="104"/>
                    <a:pt x="11165" y="30"/>
                    <a:pt x="11070" y="30"/>
                  </a:cubicBezTo>
                  <a:cubicBezTo>
                    <a:pt x="11028" y="30"/>
                    <a:pt x="10985" y="44"/>
                    <a:pt x="10950" y="76"/>
                  </a:cubicBezTo>
                  <a:cubicBezTo>
                    <a:pt x="10922" y="48"/>
                    <a:pt x="10874" y="38"/>
                    <a:pt x="10835" y="38"/>
                  </a:cubicBezTo>
                  <a:cubicBezTo>
                    <a:pt x="8613" y="48"/>
                    <a:pt x="6380" y="57"/>
                    <a:pt x="4158" y="67"/>
                  </a:cubicBezTo>
                  <a:cubicBezTo>
                    <a:pt x="4131" y="67"/>
                    <a:pt x="4104" y="67"/>
                    <a:pt x="4077" y="67"/>
                  </a:cubicBezTo>
                  <a:cubicBezTo>
                    <a:pt x="3441" y="67"/>
                    <a:pt x="2733" y="0"/>
                    <a:pt x="2051"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423" name="Google Shape;1423;p48"/>
            <p:cNvSpPr/>
            <p:nvPr/>
          </p:nvSpPr>
          <p:spPr>
            <a:xfrm>
              <a:off x="3066675" y="4868800"/>
              <a:ext cx="270650" cy="13225"/>
            </a:xfrm>
            <a:custGeom>
              <a:avLst/>
              <a:gdLst/>
              <a:ahLst/>
              <a:cxnLst/>
              <a:rect l="l" t="t" r="r" b="b"/>
              <a:pathLst>
                <a:path w="10826" h="529" extrusionOk="0">
                  <a:moveTo>
                    <a:pt x="6067" y="0"/>
                  </a:moveTo>
                  <a:cubicBezTo>
                    <a:pt x="4112" y="0"/>
                    <a:pt x="2157" y="85"/>
                    <a:pt x="211" y="257"/>
                  </a:cubicBezTo>
                  <a:lnTo>
                    <a:pt x="192" y="257"/>
                  </a:lnTo>
                  <a:lnTo>
                    <a:pt x="0" y="267"/>
                  </a:lnTo>
                  <a:lnTo>
                    <a:pt x="0" y="305"/>
                  </a:lnTo>
                  <a:cubicBezTo>
                    <a:pt x="0" y="358"/>
                    <a:pt x="40" y="402"/>
                    <a:pt x="91" y="402"/>
                  </a:cubicBezTo>
                  <a:cubicBezTo>
                    <a:pt x="96" y="402"/>
                    <a:pt x="101" y="402"/>
                    <a:pt x="106" y="401"/>
                  </a:cubicBezTo>
                  <a:cubicBezTo>
                    <a:pt x="115" y="439"/>
                    <a:pt x="163" y="468"/>
                    <a:pt x="211" y="468"/>
                  </a:cubicBezTo>
                  <a:cubicBezTo>
                    <a:pt x="2059" y="509"/>
                    <a:pt x="3924" y="528"/>
                    <a:pt x="5789" y="528"/>
                  </a:cubicBezTo>
                  <a:cubicBezTo>
                    <a:pt x="7404" y="528"/>
                    <a:pt x="9020" y="514"/>
                    <a:pt x="10625" y="487"/>
                  </a:cubicBezTo>
                  <a:cubicBezTo>
                    <a:pt x="10749" y="487"/>
                    <a:pt x="10826" y="372"/>
                    <a:pt x="10778" y="257"/>
                  </a:cubicBezTo>
                  <a:cubicBezTo>
                    <a:pt x="10788" y="257"/>
                    <a:pt x="10797" y="257"/>
                    <a:pt x="10797" y="238"/>
                  </a:cubicBezTo>
                  <a:cubicBezTo>
                    <a:pt x="10797" y="229"/>
                    <a:pt x="10807" y="209"/>
                    <a:pt x="10807" y="200"/>
                  </a:cubicBezTo>
                  <a:lnTo>
                    <a:pt x="10663" y="161"/>
                  </a:lnTo>
                  <a:cubicBezTo>
                    <a:pt x="10653" y="152"/>
                    <a:pt x="10634" y="152"/>
                    <a:pt x="10625" y="152"/>
                  </a:cubicBezTo>
                  <a:cubicBezTo>
                    <a:pt x="9108" y="51"/>
                    <a:pt x="7587" y="0"/>
                    <a:pt x="6067"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424" name="Google Shape;1424;p48"/>
            <p:cNvSpPr/>
            <p:nvPr/>
          </p:nvSpPr>
          <p:spPr>
            <a:xfrm>
              <a:off x="3173975" y="4502600"/>
              <a:ext cx="55575" cy="9500"/>
            </a:xfrm>
            <a:custGeom>
              <a:avLst/>
              <a:gdLst/>
              <a:ahLst/>
              <a:cxnLst/>
              <a:rect l="l" t="t" r="r" b="b"/>
              <a:pathLst>
                <a:path w="2223" h="380" extrusionOk="0">
                  <a:moveTo>
                    <a:pt x="1531" y="1"/>
                  </a:moveTo>
                  <a:cubicBezTo>
                    <a:pt x="1078" y="1"/>
                    <a:pt x="625" y="22"/>
                    <a:pt x="173" y="65"/>
                  </a:cubicBezTo>
                  <a:cubicBezTo>
                    <a:pt x="0" y="65"/>
                    <a:pt x="0" y="314"/>
                    <a:pt x="173" y="314"/>
                  </a:cubicBezTo>
                  <a:cubicBezTo>
                    <a:pt x="625" y="358"/>
                    <a:pt x="1078" y="379"/>
                    <a:pt x="1531" y="379"/>
                  </a:cubicBezTo>
                  <a:cubicBezTo>
                    <a:pt x="1681" y="379"/>
                    <a:pt x="1832" y="377"/>
                    <a:pt x="1983" y="372"/>
                  </a:cubicBezTo>
                  <a:cubicBezTo>
                    <a:pt x="2223" y="372"/>
                    <a:pt x="2223" y="8"/>
                    <a:pt x="1983" y="8"/>
                  </a:cubicBezTo>
                  <a:cubicBezTo>
                    <a:pt x="1832" y="3"/>
                    <a:pt x="1681" y="1"/>
                    <a:pt x="153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425" name="Google Shape;1425;p48"/>
            <p:cNvSpPr/>
            <p:nvPr/>
          </p:nvSpPr>
          <p:spPr>
            <a:xfrm>
              <a:off x="3179725" y="4895350"/>
              <a:ext cx="36900" cy="33600"/>
            </a:xfrm>
            <a:custGeom>
              <a:avLst/>
              <a:gdLst/>
              <a:ahLst/>
              <a:cxnLst/>
              <a:rect l="l" t="t" r="r" b="b"/>
              <a:pathLst>
                <a:path w="1476" h="1344" extrusionOk="0">
                  <a:moveTo>
                    <a:pt x="609" y="318"/>
                  </a:moveTo>
                  <a:cubicBezTo>
                    <a:pt x="712" y="318"/>
                    <a:pt x="815" y="359"/>
                    <a:pt x="901" y="431"/>
                  </a:cubicBezTo>
                  <a:cubicBezTo>
                    <a:pt x="1092" y="594"/>
                    <a:pt x="1016" y="853"/>
                    <a:pt x="814" y="977"/>
                  </a:cubicBezTo>
                  <a:lnTo>
                    <a:pt x="805" y="968"/>
                  </a:lnTo>
                  <a:cubicBezTo>
                    <a:pt x="738" y="1006"/>
                    <a:pt x="666" y="1025"/>
                    <a:pt x="597" y="1025"/>
                  </a:cubicBezTo>
                  <a:cubicBezTo>
                    <a:pt x="457" y="1025"/>
                    <a:pt x="332" y="946"/>
                    <a:pt x="307" y="786"/>
                  </a:cubicBezTo>
                  <a:cubicBezTo>
                    <a:pt x="278" y="613"/>
                    <a:pt x="345" y="450"/>
                    <a:pt x="469" y="345"/>
                  </a:cubicBezTo>
                  <a:cubicBezTo>
                    <a:pt x="515" y="327"/>
                    <a:pt x="562" y="318"/>
                    <a:pt x="609" y="318"/>
                  </a:cubicBezTo>
                  <a:close/>
                  <a:moveTo>
                    <a:pt x="570" y="1"/>
                  </a:moveTo>
                  <a:cubicBezTo>
                    <a:pt x="404" y="1"/>
                    <a:pt x="244" y="57"/>
                    <a:pt x="134" y="192"/>
                  </a:cubicBezTo>
                  <a:cubicBezTo>
                    <a:pt x="96" y="240"/>
                    <a:pt x="86" y="307"/>
                    <a:pt x="125" y="364"/>
                  </a:cubicBezTo>
                  <a:cubicBezTo>
                    <a:pt x="29" y="508"/>
                    <a:pt x="0" y="680"/>
                    <a:pt x="19" y="853"/>
                  </a:cubicBezTo>
                  <a:cubicBezTo>
                    <a:pt x="68" y="1171"/>
                    <a:pt x="325" y="1344"/>
                    <a:pt x="605" y="1344"/>
                  </a:cubicBezTo>
                  <a:cubicBezTo>
                    <a:pt x="714" y="1344"/>
                    <a:pt x="825" y="1318"/>
                    <a:pt x="929" y="1265"/>
                  </a:cubicBezTo>
                  <a:cubicBezTo>
                    <a:pt x="1313" y="1073"/>
                    <a:pt x="1475" y="594"/>
                    <a:pt x="1169" y="259"/>
                  </a:cubicBezTo>
                  <a:cubicBezTo>
                    <a:pt x="1031" y="104"/>
                    <a:pt x="795" y="1"/>
                    <a:pt x="57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430" name="Google Shape;1430;p48"/>
          <p:cNvGrpSpPr/>
          <p:nvPr/>
        </p:nvGrpSpPr>
        <p:grpSpPr>
          <a:xfrm>
            <a:off x="2138763" y="2245785"/>
            <a:ext cx="107500" cy="3373233"/>
            <a:chOff x="3979800" y="1822113"/>
            <a:chExt cx="80625" cy="2529925"/>
          </a:xfrm>
        </p:grpSpPr>
        <p:sp>
          <p:nvSpPr>
            <p:cNvPr id="1431" name="Google Shape;1431;p48"/>
            <p:cNvSpPr/>
            <p:nvPr/>
          </p:nvSpPr>
          <p:spPr>
            <a:xfrm>
              <a:off x="4009850" y="1840738"/>
              <a:ext cx="28275" cy="2486025"/>
            </a:xfrm>
            <a:custGeom>
              <a:avLst/>
              <a:gdLst/>
              <a:ahLst/>
              <a:cxnLst/>
              <a:rect l="l" t="t" r="r" b="b"/>
              <a:pathLst>
                <a:path w="1131" h="99441" extrusionOk="0">
                  <a:moveTo>
                    <a:pt x="565" y="0"/>
                  </a:moveTo>
                  <a:cubicBezTo>
                    <a:pt x="283" y="0"/>
                    <a:pt x="1" y="684"/>
                    <a:pt x="1" y="2050"/>
                  </a:cubicBezTo>
                  <a:lnTo>
                    <a:pt x="1" y="97391"/>
                  </a:lnTo>
                  <a:cubicBezTo>
                    <a:pt x="1" y="98757"/>
                    <a:pt x="283" y="99440"/>
                    <a:pt x="565" y="99440"/>
                  </a:cubicBezTo>
                  <a:cubicBezTo>
                    <a:pt x="848" y="99440"/>
                    <a:pt x="1130" y="98757"/>
                    <a:pt x="1130" y="97391"/>
                  </a:cubicBezTo>
                  <a:lnTo>
                    <a:pt x="1130" y="2050"/>
                  </a:lnTo>
                  <a:cubicBezTo>
                    <a:pt x="1130" y="684"/>
                    <a:pt x="848" y="0"/>
                    <a:pt x="56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432" name="Google Shape;1432;p48"/>
            <p:cNvSpPr/>
            <p:nvPr/>
          </p:nvSpPr>
          <p:spPr>
            <a:xfrm>
              <a:off x="3979800" y="1822113"/>
              <a:ext cx="80175" cy="88800"/>
            </a:xfrm>
            <a:custGeom>
              <a:avLst/>
              <a:gdLst/>
              <a:ahLst/>
              <a:cxnLst/>
              <a:rect l="l" t="t" r="r" b="b"/>
              <a:pathLst>
                <a:path w="3207" h="3552" extrusionOk="0">
                  <a:moveTo>
                    <a:pt x="1330" y="1374"/>
                  </a:moveTo>
                  <a:cubicBezTo>
                    <a:pt x="1347" y="1391"/>
                    <a:pt x="1365" y="1392"/>
                    <a:pt x="1366" y="1407"/>
                  </a:cubicBezTo>
                  <a:lnTo>
                    <a:pt x="1366" y="1407"/>
                  </a:lnTo>
                  <a:cubicBezTo>
                    <a:pt x="1354" y="1407"/>
                    <a:pt x="1342" y="1407"/>
                    <a:pt x="1330" y="1407"/>
                  </a:cubicBezTo>
                  <a:lnTo>
                    <a:pt x="1330" y="1407"/>
                  </a:lnTo>
                  <a:cubicBezTo>
                    <a:pt x="1330" y="1397"/>
                    <a:pt x="1330" y="1374"/>
                    <a:pt x="1330" y="1374"/>
                  </a:cubicBezTo>
                  <a:close/>
                  <a:moveTo>
                    <a:pt x="1712" y="2129"/>
                  </a:moveTo>
                  <a:cubicBezTo>
                    <a:pt x="1712" y="2132"/>
                    <a:pt x="1712" y="2134"/>
                    <a:pt x="1712" y="2134"/>
                  </a:cubicBezTo>
                  <a:cubicBezTo>
                    <a:pt x="1712" y="2134"/>
                    <a:pt x="1712" y="2132"/>
                    <a:pt x="1712" y="2129"/>
                  </a:cubicBezTo>
                  <a:close/>
                  <a:moveTo>
                    <a:pt x="1428" y="0"/>
                  </a:moveTo>
                  <a:cubicBezTo>
                    <a:pt x="1316" y="0"/>
                    <a:pt x="1200" y="17"/>
                    <a:pt x="1093" y="44"/>
                  </a:cubicBezTo>
                  <a:cubicBezTo>
                    <a:pt x="784" y="117"/>
                    <a:pt x="510" y="281"/>
                    <a:pt x="292" y="536"/>
                  </a:cubicBezTo>
                  <a:cubicBezTo>
                    <a:pt x="182" y="663"/>
                    <a:pt x="91" y="809"/>
                    <a:pt x="37" y="991"/>
                  </a:cubicBezTo>
                  <a:cubicBezTo>
                    <a:pt x="4" y="1120"/>
                    <a:pt x="100" y="1262"/>
                    <a:pt x="260" y="1332"/>
                  </a:cubicBezTo>
                  <a:lnTo>
                    <a:pt x="260" y="1332"/>
                  </a:lnTo>
                  <a:cubicBezTo>
                    <a:pt x="237" y="1328"/>
                    <a:pt x="217" y="1323"/>
                    <a:pt x="201" y="1319"/>
                  </a:cubicBezTo>
                  <a:cubicBezTo>
                    <a:pt x="109" y="1301"/>
                    <a:pt x="73" y="1283"/>
                    <a:pt x="73" y="1265"/>
                  </a:cubicBezTo>
                  <a:cubicBezTo>
                    <a:pt x="55" y="1356"/>
                    <a:pt x="37" y="1429"/>
                    <a:pt x="18" y="1520"/>
                  </a:cubicBezTo>
                  <a:cubicBezTo>
                    <a:pt x="0" y="1647"/>
                    <a:pt x="0" y="1775"/>
                    <a:pt x="18" y="1902"/>
                  </a:cubicBezTo>
                  <a:cubicBezTo>
                    <a:pt x="55" y="2194"/>
                    <a:pt x="146" y="2467"/>
                    <a:pt x="328" y="2704"/>
                  </a:cubicBezTo>
                  <a:cubicBezTo>
                    <a:pt x="401" y="2831"/>
                    <a:pt x="492" y="2941"/>
                    <a:pt x="601" y="3050"/>
                  </a:cubicBezTo>
                  <a:cubicBezTo>
                    <a:pt x="656" y="3086"/>
                    <a:pt x="711" y="3141"/>
                    <a:pt x="765" y="3178"/>
                  </a:cubicBezTo>
                  <a:cubicBezTo>
                    <a:pt x="820" y="3250"/>
                    <a:pt x="911" y="3305"/>
                    <a:pt x="984" y="3342"/>
                  </a:cubicBezTo>
                  <a:cubicBezTo>
                    <a:pt x="1111" y="3433"/>
                    <a:pt x="1275" y="3487"/>
                    <a:pt x="1421" y="3524"/>
                  </a:cubicBezTo>
                  <a:cubicBezTo>
                    <a:pt x="1521" y="3542"/>
                    <a:pt x="1617" y="3551"/>
                    <a:pt x="1713" y="3551"/>
                  </a:cubicBezTo>
                  <a:cubicBezTo>
                    <a:pt x="1808" y="3551"/>
                    <a:pt x="1904" y="3542"/>
                    <a:pt x="2004" y="3524"/>
                  </a:cubicBezTo>
                  <a:cubicBezTo>
                    <a:pt x="2314" y="3451"/>
                    <a:pt x="2605" y="3287"/>
                    <a:pt x="2806" y="3050"/>
                  </a:cubicBezTo>
                  <a:cubicBezTo>
                    <a:pt x="2988" y="2831"/>
                    <a:pt x="3116" y="2576"/>
                    <a:pt x="3170" y="2303"/>
                  </a:cubicBezTo>
                  <a:cubicBezTo>
                    <a:pt x="3207" y="2084"/>
                    <a:pt x="3207" y="1884"/>
                    <a:pt x="3170" y="1665"/>
                  </a:cubicBezTo>
                  <a:cubicBezTo>
                    <a:pt x="3152" y="1520"/>
                    <a:pt x="3097" y="1356"/>
                    <a:pt x="3043" y="1228"/>
                  </a:cubicBezTo>
                  <a:cubicBezTo>
                    <a:pt x="2988" y="1119"/>
                    <a:pt x="2933" y="991"/>
                    <a:pt x="2879" y="900"/>
                  </a:cubicBezTo>
                  <a:cubicBezTo>
                    <a:pt x="2788" y="754"/>
                    <a:pt x="2697" y="627"/>
                    <a:pt x="2587" y="499"/>
                  </a:cubicBezTo>
                  <a:cubicBezTo>
                    <a:pt x="2423" y="335"/>
                    <a:pt x="2223" y="208"/>
                    <a:pt x="2022" y="117"/>
                  </a:cubicBezTo>
                  <a:lnTo>
                    <a:pt x="1913" y="80"/>
                  </a:lnTo>
                  <a:cubicBezTo>
                    <a:pt x="1877" y="62"/>
                    <a:pt x="1840" y="44"/>
                    <a:pt x="1804" y="44"/>
                  </a:cubicBezTo>
                  <a:cubicBezTo>
                    <a:pt x="1713" y="26"/>
                    <a:pt x="1640" y="7"/>
                    <a:pt x="1549" y="7"/>
                  </a:cubicBezTo>
                  <a:cubicBezTo>
                    <a:pt x="1510" y="3"/>
                    <a:pt x="1469" y="0"/>
                    <a:pt x="142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433" name="Google Shape;1433;p48"/>
            <p:cNvSpPr/>
            <p:nvPr/>
          </p:nvSpPr>
          <p:spPr>
            <a:xfrm>
              <a:off x="3984350" y="4274088"/>
              <a:ext cx="76075" cy="77950"/>
            </a:xfrm>
            <a:custGeom>
              <a:avLst/>
              <a:gdLst/>
              <a:ahLst/>
              <a:cxnLst/>
              <a:rect l="l" t="t" r="r" b="b"/>
              <a:pathLst>
                <a:path w="3043" h="3118" extrusionOk="0">
                  <a:moveTo>
                    <a:pt x="1693" y="1412"/>
                  </a:moveTo>
                  <a:cubicBezTo>
                    <a:pt x="1693" y="1412"/>
                    <a:pt x="1692" y="1414"/>
                    <a:pt x="1688" y="1416"/>
                  </a:cubicBezTo>
                  <a:lnTo>
                    <a:pt x="1688" y="1416"/>
                  </a:lnTo>
                  <a:cubicBezTo>
                    <a:pt x="1690" y="1414"/>
                    <a:pt x="1692" y="1412"/>
                    <a:pt x="1693" y="1412"/>
                  </a:cubicBezTo>
                  <a:close/>
                  <a:moveTo>
                    <a:pt x="1171" y="1546"/>
                  </a:moveTo>
                  <a:lnTo>
                    <a:pt x="1171" y="1546"/>
                  </a:lnTo>
                  <a:cubicBezTo>
                    <a:pt x="1171" y="1546"/>
                    <a:pt x="1175" y="1550"/>
                    <a:pt x="1198" y="1566"/>
                  </a:cubicBezTo>
                  <a:lnTo>
                    <a:pt x="1198" y="1566"/>
                  </a:lnTo>
                  <a:cubicBezTo>
                    <a:pt x="1186" y="1563"/>
                    <a:pt x="1174" y="1559"/>
                    <a:pt x="1166" y="1551"/>
                  </a:cubicBezTo>
                  <a:cubicBezTo>
                    <a:pt x="1175" y="1551"/>
                    <a:pt x="1171" y="1546"/>
                    <a:pt x="1171" y="1546"/>
                  </a:cubicBezTo>
                  <a:close/>
                  <a:moveTo>
                    <a:pt x="1000" y="0"/>
                  </a:moveTo>
                  <a:cubicBezTo>
                    <a:pt x="995" y="0"/>
                    <a:pt x="989" y="1"/>
                    <a:pt x="984" y="2"/>
                  </a:cubicBezTo>
                  <a:cubicBezTo>
                    <a:pt x="911" y="38"/>
                    <a:pt x="838" y="75"/>
                    <a:pt x="766" y="130"/>
                  </a:cubicBezTo>
                  <a:cubicBezTo>
                    <a:pt x="456" y="312"/>
                    <a:pt x="237" y="585"/>
                    <a:pt x="110" y="913"/>
                  </a:cubicBezTo>
                  <a:cubicBezTo>
                    <a:pt x="55" y="1077"/>
                    <a:pt x="19" y="1241"/>
                    <a:pt x="19" y="1423"/>
                  </a:cubicBezTo>
                  <a:cubicBezTo>
                    <a:pt x="0" y="1587"/>
                    <a:pt x="19" y="1769"/>
                    <a:pt x="73" y="1951"/>
                  </a:cubicBezTo>
                  <a:cubicBezTo>
                    <a:pt x="164" y="2243"/>
                    <a:pt x="346" y="2516"/>
                    <a:pt x="602" y="2717"/>
                  </a:cubicBezTo>
                  <a:cubicBezTo>
                    <a:pt x="820" y="2917"/>
                    <a:pt x="1093" y="3045"/>
                    <a:pt x="1385" y="3099"/>
                  </a:cubicBezTo>
                  <a:cubicBezTo>
                    <a:pt x="1476" y="3117"/>
                    <a:pt x="1585" y="3117"/>
                    <a:pt x="1676" y="3117"/>
                  </a:cubicBezTo>
                  <a:cubicBezTo>
                    <a:pt x="1859" y="3117"/>
                    <a:pt x="2041" y="3081"/>
                    <a:pt x="2205" y="3008"/>
                  </a:cubicBezTo>
                  <a:cubicBezTo>
                    <a:pt x="2314" y="2972"/>
                    <a:pt x="2423" y="2899"/>
                    <a:pt x="2515" y="2826"/>
                  </a:cubicBezTo>
                  <a:cubicBezTo>
                    <a:pt x="2587" y="2753"/>
                    <a:pt x="2642" y="2680"/>
                    <a:pt x="2697" y="2607"/>
                  </a:cubicBezTo>
                  <a:cubicBezTo>
                    <a:pt x="2770" y="2534"/>
                    <a:pt x="2824" y="2443"/>
                    <a:pt x="2861" y="2352"/>
                  </a:cubicBezTo>
                  <a:cubicBezTo>
                    <a:pt x="2988" y="2097"/>
                    <a:pt x="3043" y="1824"/>
                    <a:pt x="3043" y="1551"/>
                  </a:cubicBezTo>
                  <a:cubicBezTo>
                    <a:pt x="3043" y="1387"/>
                    <a:pt x="3006" y="1204"/>
                    <a:pt x="2952" y="1040"/>
                  </a:cubicBezTo>
                  <a:cubicBezTo>
                    <a:pt x="2806" y="640"/>
                    <a:pt x="2496" y="330"/>
                    <a:pt x="2114" y="166"/>
                  </a:cubicBezTo>
                  <a:cubicBezTo>
                    <a:pt x="1932" y="90"/>
                    <a:pt x="1737" y="52"/>
                    <a:pt x="1540" y="52"/>
                  </a:cubicBezTo>
                  <a:cubicBezTo>
                    <a:pt x="1500" y="52"/>
                    <a:pt x="1461" y="54"/>
                    <a:pt x="1421" y="57"/>
                  </a:cubicBezTo>
                  <a:cubicBezTo>
                    <a:pt x="1330" y="72"/>
                    <a:pt x="1240" y="87"/>
                    <a:pt x="1149" y="113"/>
                  </a:cubicBezTo>
                  <a:lnTo>
                    <a:pt x="1149" y="113"/>
                  </a:lnTo>
                  <a:cubicBezTo>
                    <a:pt x="1098" y="40"/>
                    <a:pt x="1044" y="0"/>
                    <a:pt x="100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1435" name="Google Shape;1435;p48"/>
          <p:cNvSpPr txBox="1"/>
          <p:nvPr/>
        </p:nvSpPr>
        <p:spPr>
          <a:xfrm>
            <a:off x="2520125" y="2081127"/>
            <a:ext cx="8004539" cy="3693680"/>
          </a:xfrm>
          <a:prstGeom prst="rect">
            <a:avLst/>
          </a:prstGeom>
          <a:noFill/>
          <a:ln>
            <a:noFill/>
          </a:ln>
        </p:spPr>
        <p:txBody>
          <a:bodyPr spcFirstLastPara="1" wrap="square" lIns="121900" tIns="121900" rIns="121900" bIns="121900" anchor="t" anchorCtr="0">
            <a:noAutofit/>
          </a:bodyPr>
          <a:lstStyle/>
          <a:p>
            <a:pPr marL="380990" indent="-380990">
              <a:buFont typeface="Arial" panose="020B0604020202020204" pitchFamily="34" charset="0"/>
              <a:buChar char="•"/>
            </a:pPr>
            <a:r>
              <a:rPr lang="en-US" sz="2400" dirty="0">
                <a:solidFill>
                  <a:srgbClr val="0070C0"/>
                </a:solidFill>
                <a:latin typeface="Muli"/>
                <a:ea typeface="Muli"/>
                <a:cs typeface="Muli"/>
                <a:sym typeface="Muli"/>
              </a:rPr>
              <a:t>Tag Helpers are introduced with ASP.NET Core</a:t>
            </a:r>
          </a:p>
          <a:p>
            <a:pPr marL="380990" indent="-380990">
              <a:buFont typeface="Arial" panose="020B0604020202020204" pitchFamily="34" charset="0"/>
              <a:buChar char="•"/>
            </a:pPr>
            <a:r>
              <a:rPr lang="en-US" sz="2400" dirty="0">
                <a:solidFill>
                  <a:srgbClr val="0070C0"/>
                </a:solidFill>
                <a:latin typeface="Muli"/>
              </a:rPr>
              <a:t>Tag Helpers enable server-side code to participate in creating and rendering HTML elements in Razor files.</a:t>
            </a:r>
          </a:p>
          <a:p>
            <a:pPr marL="380990" indent="-380990">
              <a:buFont typeface="Arial" panose="020B0604020202020204" pitchFamily="34" charset="0"/>
              <a:buChar char="•"/>
            </a:pPr>
            <a:r>
              <a:rPr lang="en-US" sz="2400" dirty="0">
                <a:solidFill>
                  <a:srgbClr val="0070C0"/>
                </a:solidFill>
                <a:latin typeface="Muli"/>
              </a:rPr>
              <a:t>Tag helpers are a new feature and similar to HTML helpers, which help us render HTML.</a:t>
            </a:r>
          </a:p>
          <a:p>
            <a:pPr marL="380990" indent="-380990">
              <a:buFont typeface="Arial" panose="020B0604020202020204" pitchFamily="34" charset="0"/>
              <a:buChar char="•"/>
            </a:pPr>
            <a:r>
              <a:rPr lang="en-US" sz="2400" dirty="0">
                <a:solidFill>
                  <a:srgbClr val="0070C0"/>
                </a:solidFill>
                <a:latin typeface="Muli"/>
                <a:ea typeface="Muli"/>
                <a:cs typeface="Muli"/>
                <a:sym typeface="Muli"/>
              </a:rPr>
              <a:t>They are more focused around HTML tags and much more easier to use with HTML.</a:t>
            </a:r>
            <a:endParaRPr sz="2400" dirty="0">
              <a:solidFill>
                <a:srgbClr val="0070C0"/>
              </a:solidFill>
              <a:latin typeface="Muli"/>
              <a:ea typeface="Muli"/>
              <a:cs typeface="Muli"/>
              <a:sym typeface="Muli"/>
            </a:endParaRPr>
          </a:p>
        </p:txBody>
      </p:sp>
    </p:spTree>
    <p:extLst>
      <p:ext uri="{BB962C8B-B14F-4D97-AF65-F5344CB8AC3E}">
        <p14:creationId xmlns:p14="http://schemas.microsoft.com/office/powerpoint/2010/main" val="2268999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3" name="Google Shape;1123;p41"/>
          <p:cNvSpPr/>
          <p:nvPr/>
        </p:nvSpPr>
        <p:spPr>
          <a:xfrm>
            <a:off x="3318571" y="2461741"/>
            <a:ext cx="5824576" cy="1701119"/>
          </a:xfrm>
          <a:custGeom>
            <a:avLst/>
            <a:gdLst/>
            <a:ahLst/>
            <a:cxnLst/>
            <a:rect l="l" t="t" r="r" b="b"/>
            <a:pathLst>
              <a:path w="32508" h="6447" extrusionOk="0">
                <a:moveTo>
                  <a:pt x="16757" y="0"/>
                </a:moveTo>
                <a:cubicBezTo>
                  <a:pt x="16705" y="52"/>
                  <a:pt x="16653" y="87"/>
                  <a:pt x="16635" y="139"/>
                </a:cubicBezTo>
                <a:cubicBezTo>
                  <a:pt x="16618" y="208"/>
                  <a:pt x="16618" y="278"/>
                  <a:pt x="16635" y="347"/>
                </a:cubicBezTo>
                <a:lnTo>
                  <a:pt x="16635" y="2808"/>
                </a:lnTo>
                <a:cubicBezTo>
                  <a:pt x="16635" y="2894"/>
                  <a:pt x="16618" y="2981"/>
                  <a:pt x="16618" y="3085"/>
                </a:cubicBezTo>
                <a:lnTo>
                  <a:pt x="1040" y="3085"/>
                </a:lnTo>
                <a:cubicBezTo>
                  <a:pt x="936" y="3085"/>
                  <a:pt x="832" y="3085"/>
                  <a:pt x="728" y="3102"/>
                </a:cubicBezTo>
                <a:cubicBezTo>
                  <a:pt x="659" y="3154"/>
                  <a:pt x="624" y="3224"/>
                  <a:pt x="624" y="3293"/>
                </a:cubicBezTo>
                <a:cubicBezTo>
                  <a:pt x="624" y="3431"/>
                  <a:pt x="711" y="3570"/>
                  <a:pt x="711" y="3709"/>
                </a:cubicBezTo>
                <a:lnTo>
                  <a:pt x="711" y="5442"/>
                </a:lnTo>
                <a:cubicBezTo>
                  <a:pt x="711" y="5528"/>
                  <a:pt x="693" y="5615"/>
                  <a:pt x="693" y="5771"/>
                </a:cubicBezTo>
                <a:cubicBezTo>
                  <a:pt x="520" y="5632"/>
                  <a:pt x="399" y="5528"/>
                  <a:pt x="260" y="5459"/>
                </a:cubicBezTo>
                <a:cubicBezTo>
                  <a:pt x="174" y="5424"/>
                  <a:pt x="87" y="5407"/>
                  <a:pt x="0" y="5407"/>
                </a:cubicBezTo>
                <a:cubicBezTo>
                  <a:pt x="18" y="5494"/>
                  <a:pt x="18" y="5632"/>
                  <a:pt x="87" y="5667"/>
                </a:cubicBezTo>
                <a:cubicBezTo>
                  <a:pt x="329" y="5823"/>
                  <a:pt x="589" y="5979"/>
                  <a:pt x="867" y="6100"/>
                </a:cubicBezTo>
                <a:cubicBezTo>
                  <a:pt x="879" y="6103"/>
                  <a:pt x="891" y="6104"/>
                  <a:pt x="904" y="6104"/>
                </a:cubicBezTo>
                <a:cubicBezTo>
                  <a:pt x="965" y="6104"/>
                  <a:pt x="1032" y="6071"/>
                  <a:pt x="1075" y="6013"/>
                </a:cubicBezTo>
                <a:cubicBezTo>
                  <a:pt x="1300" y="5736"/>
                  <a:pt x="1508" y="5442"/>
                  <a:pt x="1716" y="5130"/>
                </a:cubicBezTo>
                <a:cubicBezTo>
                  <a:pt x="1750" y="5078"/>
                  <a:pt x="1716" y="4956"/>
                  <a:pt x="1716" y="4870"/>
                </a:cubicBezTo>
                <a:cubicBezTo>
                  <a:pt x="1646" y="4904"/>
                  <a:pt x="1542" y="4922"/>
                  <a:pt x="1490" y="4974"/>
                </a:cubicBezTo>
                <a:cubicBezTo>
                  <a:pt x="1335" y="5147"/>
                  <a:pt x="1196" y="5338"/>
                  <a:pt x="1040" y="5563"/>
                </a:cubicBezTo>
                <a:lnTo>
                  <a:pt x="1040" y="3397"/>
                </a:lnTo>
                <a:lnTo>
                  <a:pt x="16635" y="3397"/>
                </a:lnTo>
                <a:lnTo>
                  <a:pt x="16635" y="5944"/>
                </a:lnTo>
                <a:cubicBezTo>
                  <a:pt x="16445" y="5823"/>
                  <a:pt x="16271" y="5701"/>
                  <a:pt x="16098" y="5615"/>
                </a:cubicBezTo>
                <a:cubicBezTo>
                  <a:pt x="16081" y="5611"/>
                  <a:pt x="16063" y="5608"/>
                  <a:pt x="16046" y="5608"/>
                </a:cubicBezTo>
                <a:cubicBezTo>
                  <a:pt x="15995" y="5608"/>
                  <a:pt x="15946" y="5628"/>
                  <a:pt x="15907" y="5667"/>
                </a:cubicBezTo>
                <a:cubicBezTo>
                  <a:pt x="15890" y="5684"/>
                  <a:pt x="15907" y="5805"/>
                  <a:pt x="15942" y="5840"/>
                </a:cubicBezTo>
                <a:cubicBezTo>
                  <a:pt x="16167" y="6031"/>
                  <a:pt x="16410" y="6221"/>
                  <a:pt x="16653" y="6395"/>
                </a:cubicBezTo>
                <a:cubicBezTo>
                  <a:pt x="16705" y="6429"/>
                  <a:pt x="16761" y="6447"/>
                  <a:pt x="16819" y="6447"/>
                </a:cubicBezTo>
                <a:cubicBezTo>
                  <a:pt x="16878" y="6447"/>
                  <a:pt x="16938" y="6429"/>
                  <a:pt x="16999" y="6395"/>
                </a:cubicBezTo>
                <a:cubicBezTo>
                  <a:pt x="17224" y="6187"/>
                  <a:pt x="17450" y="5961"/>
                  <a:pt x="17640" y="5719"/>
                </a:cubicBezTo>
                <a:cubicBezTo>
                  <a:pt x="17692" y="5667"/>
                  <a:pt x="17658" y="5563"/>
                  <a:pt x="17658" y="5476"/>
                </a:cubicBezTo>
                <a:lnTo>
                  <a:pt x="17658" y="5476"/>
                </a:lnTo>
                <a:cubicBezTo>
                  <a:pt x="17571" y="5494"/>
                  <a:pt x="17502" y="5511"/>
                  <a:pt x="17432" y="5546"/>
                </a:cubicBezTo>
                <a:cubicBezTo>
                  <a:pt x="17259" y="5667"/>
                  <a:pt x="17120" y="5805"/>
                  <a:pt x="16964" y="5961"/>
                </a:cubicBezTo>
                <a:lnTo>
                  <a:pt x="16964" y="3397"/>
                </a:lnTo>
                <a:lnTo>
                  <a:pt x="31433" y="3397"/>
                </a:lnTo>
                <a:lnTo>
                  <a:pt x="31433" y="5580"/>
                </a:lnTo>
                <a:cubicBezTo>
                  <a:pt x="31295" y="5494"/>
                  <a:pt x="31174" y="5372"/>
                  <a:pt x="31070" y="5251"/>
                </a:cubicBezTo>
                <a:cubicBezTo>
                  <a:pt x="31018" y="5216"/>
                  <a:pt x="30948" y="5199"/>
                  <a:pt x="30879" y="5164"/>
                </a:cubicBezTo>
                <a:cubicBezTo>
                  <a:pt x="30844" y="5234"/>
                  <a:pt x="30827" y="5320"/>
                  <a:pt x="30827" y="5390"/>
                </a:cubicBezTo>
                <a:cubicBezTo>
                  <a:pt x="30844" y="5459"/>
                  <a:pt x="30896" y="5528"/>
                  <a:pt x="30948" y="5580"/>
                </a:cubicBezTo>
                <a:cubicBezTo>
                  <a:pt x="31156" y="5753"/>
                  <a:pt x="31364" y="5927"/>
                  <a:pt x="31607" y="6065"/>
                </a:cubicBezTo>
                <a:cubicBezTo>
                  <a:pt x="31641" y="6094"/>
                  <a:pt x="31684" y="6108"/>
                  <a:pt x="31726" y="6108"/>
                </a:cubicBezTo>
                <a:cubicBezTo>
                  <a:pt x="31811" y="6108"/>
                  <a:pt x="31896" y="6054"/>
                  <a:pt x="31919" y="5961"/>
                </a:cubicBezTo>
                <a:cubicBezTo>
                  <a:pt x="31936" y="5875"/>
                  <a:pt x="31988" y="5788"/>
                  <a:pt x="32057" y="5719"/>
                </a:cubicBezTo>
                <a:cubicBezTo>
                  <a:pt x="32179" y="5563"/>
                  <a:pt x="32335" y="5442"/>
                  <a:pt x="32456" y="5268"/>
                </a:cubicBezTo>
                <a:cubicBezTo>
                  <a:pt x="32508" y="5216"/>
                  <a:pt x="32491" y="5095"/>
                  <a:pt x="32491" y="5008"/>
                </a:cubicBezTo>
                <a:lnTo>
                  <a:pt x="32491" y="5008"/>
                </a:lnTo>
                <a:cubicBezTo>
                  <a:pt x="32404" y="5043"/>
                  <a:pt x="32300" y="5043"/>
                  <a:pt x="32213" y="5078"/>
                </a:cubicBezTo>
                <a:cubicBezTo>
                  <a:pt x="32057" y="5216"/>
                  <a:pt x="31936" y="5372"/>
                  <a:pt x="31763" y="5546"/>
                </a:cubicBezTo>
                <a:cubicBezTo>
                  <a:pt x="31745" y="5459"/>
                  <a:pt x="31745" y="5424"/>
                  <a:pt x="31745" y="5390"/>
                </a:cubicBezTo>
                <a:lnTo>
                  <a:pt x="31745" y="3674"/>
                </a:lnTo>
                <a:cubicBezTo>
                  <a:pt x="31745" y="3085"/>
                  <a:pt x="31728" y="3085"/>
                  <a:pt x="31156" y="3085"/>
                </a:cubicBezTo>
                <a:lnTo>
                  <a:pt x="17207" y="3085"/>
                </a:lnTo>
                <a:cubicBezTo>
                  <a:pt x="16982" y="3085"/>
                  <a:pt x="16913" y="3033"/>
                  <a:pt x="16913" y="2790"/>
                </a:cubicBezTo>
                <a:lnTo>
                  <a:pt x="16913" y="364"/>
                </a:lnTo>
                <a:cubicBezTo>
                  <a:pt x="16913" y="295"/>
                  <a:pt x="16913" y="208"/>
                  <a:pt x="16895" y="139"/>
                </a:cubicBezTo>
                <a:cubicBezTo>
                  <a:pt x="16878" y="87"/>
                  <a:pt x="16791" y="52"/>
                  <a:pt x="16757" y="0"/>
                </a:cubicBezTo>
                <a:close/>
              </a:path>
            </a:pathLst>
          </a:custGeom>
          <a:solidFill>
            <a:srgbClr val="3C3C5A"/>
          </a:solidFill>
          <a:ln>
            <a:noFill/>
          </a:ln>
        </p:spPr>
        <p:txBody>
          <a:bodyPr spcFirstLastPara="1" wrap="square" lIns="121900" tIns="121900" rIns="121900" bIns="121900" anchor="ctr" anchorCtr="0">
            <a:noAutofit/>
          </a:bodyPr>
          <a:lstStyle/>
          <a:p>
            <a:endParaRPr sz="2400" dirty="0"/>
          </a:p>
        </p:txBody>
      </p:sp>
      <p:sp>
        <p:nvSpPr>
          <p:cNvPr id="1124" name="Google Shape;1124;p41"/>
          <p:cNvSpPr/>
          <p:nvPr/>
        </p:nvSpPr>
        <p:spPr>
          <a:xfrm>
            <a:off x="3886829" y="1341920"/>
            <a:ext cx="4479939" cy="1120225"/>
          </a:xfrm>
          <a:custGeom>
            <a:avLst/>
            <a:gdLst/>
            <a:ahLst/>
            <a:cxnLst/>
            <a:rect l="l" t="t" r="r" b="b"/>
            <a:pathLst>
              <a:path w="32613" h="8155" extrusionOk="0">
                <a:moveTo>
                  <a:pt x="902" y="686"/>
                </a:moveTo>
                <a:lnTo>
                  <a:pt x="902" y="686"/>
                </a:lnTo>
                <a:cubicBezTo>
                  <a:pt x="937" y="1102"/>
                  <a:pt x="711" y="1328"/>
                  <a:pt x="417" y="1553"/>
                </a:cubicBezTo>
                <a:lnTo>
                  <a:pt x="399" y="1553"/>
                </a:lnTo>
                <a:cubicBezTo>
                  <a:pt x="434" y="1206"/>
                  <a:pt x="625" y="894"/>
                  <a:pt x="902" y="686"/>
                </a:cubicBezTo>
                <a:close/>
                <a:moveTo>
                  <a:pt x="885" y="1570"/>
                </a:moveTo>
                <a:lnTo>
                  <a:pt x="885" y="1570"/>
                </a:lnTo>
                <a:cubicBezTo>
                  <a:pt x="1023" y="2073"/>
                  <a:pt x="885" y="2471"/>
                  <a:pt x="434" y="2731"/>
                </a:cubicBezTo>
                <a:cubicBezTo>
                  <a:pt x="278" y="2194"/>
                  <a:pt x="382" y="1917"/>
                  <a:pt x="885" y="1570"/>
                </a:cubicBezTo>
                <a:close/>
                <a:moveTo>
                  <a:pt x="885" y="2766"/>
                </a:moveTo>
                <a:cubicBezTo>
                  <a:pt x="1041" y="3199"/>
                  <a:pt x="850" y="3667"/>
                  <a:pt x="434" y="3875"/>
                </a:cubicBezTo>
                <a:cubicBezTo>
                  <a:pt x="278" y="3442"/>
                  <a:pt x="469" y="2956"/>
                  <a:pt x="885" y="2766"/>
                </a:cubicBezTo>
                <a:close/>
                <a:moveTo>
                  <a:pt x="885" y="3910"/>
                </a:moveTo>
                <a:lnTo>
                  <a:pt x="885" y="3910"/>
                </a:lnTo>
                <a:cubicBezTo>
                  <a:pt x="971" y="4707"/>
                  <a:pt x="989" y="4880"/>
                  <a:pt x="434" y="5244"/>
                </a:cubicBezTo>
                <a:cubicBezTo>
                  <a:pt x="261" y="4620"/>
                  <a:pt x="382" y="4239"/>
                  <a:pt x="885" y="3910"/>
                </a:cubicBezTo>
                <a:close/>
                <a:moveTo>
                  <a:pt x="885" y="5313"/>
                </a:moveTo>
                <a:cubicBezTo>
                  <a:pt x="1058" y="6006"/>
                  <a:pt x="919" y="6405"/>
                  <a:pt x="399" y="6769"/>
                </a:cubicBezTo>
                <a:lnTo>
                  <a:pt x="399" y="5608"/>
                </a:lnTo>
                <a:lnTo>
                  <a:pt x="885" y="5313"/>
                </a:lnTo>
                <a:close/>
                <a:moveTo>
                  <a:pt x="31088" y="288"/>
                </a:moveTo>
                <a:cubicBezTo>
                  <a:pt x="31313" y="288"/>
                  <a:pt x="31538" y="323"/>
                  <a:pt x="31781" y="340"/>
                </a:cubicBezTo>
                <a:cubicBezTo>
                  <a:pt x="32023" y="340"/>
                  <a:pt x="32231" y="531"/>
                  <a:pt x="32249" y="790"/>
                </a:cubicBezTo>
                <a:cubicBezTo>
                  <a:pt x="32283" y="1068"/>
                  <a:pt x="32301" y="1345"/>
                  <a:pt x="32301" y="1640"/>
                </a:cubicBezTo>
                <a:lnTo>
                  <a:pt x="32301" y="6024"/>
                </a:lnTo>
                <a:cubicBezTo>
                  <a:pt x="32301" y="6249"/>
                  <a:pt x="32283" y="6491"/>
                  <a:pt x="32249" y="6717"/>
                </a:cubicBezTo>
                <a:cubicBezTo>
                  <a:pt x="32249" y="6880"/>
                  <a:pt x="32125" y="7013"/>
                  <a:pt x="31966" y="7013"/>
                </a:cubicBezTo>
                <a:cubicBezTo>
                  <a:pt x="31956" y="7013"/>
                  <a:pt x="31946" y="7012"/>
                  <a:pt x="31937" y="7011"/>
                </a:cubicBezTo>
                <a:cubicBezTo>
                  <a:pt x="31659" y="7029"/>
                  <a:pt x="31365" y="7063"/>
                  <a:pt x="31088" y="7063"/>
                </a:cubicBezTo>
                <a:lnTo>
                  <a:pt x="2531" y="7063"/>
                </a:lnTo>
                <a:cubicBezTo>
                  <a:pt x="2202" y="7063"/>
                  <a:pt x="1872" y="7029"/>
                  <a:pt x="1560" y="6942"/>
                </a:cubicBezTo>
                <a:cubicBezTo>
                  <a:pt x="1266" y="6873"/>
                  <a:pt x="1196" y="6682"/>
                  <a:pt x="1266" y="6387"/>
                </a:cubicBezTo>
                <a:cubicBezTo>
                  <a:pt x="1283" y="6249"/>
                  <a:pt x="1196" y="6110"/>
                  <a:pt x="1196" y="5972"/>
                </a:cubicBezTo>
                <a:lnTo>
                  <a:pt x="1196" y="3719"/>
                </a:lnTo>
                <a:lnTo>
                  <a:pt x="1196" y="1154"/>
                </a:lnTo>
                <a:cubicBezTo>
                  <a:pt x="1196" y="600"/>
                  <a:pt x="1474" y="305"/>
                  <a:pt x="2063" y="288"/>
                </a:cubicBezTo>
                <a:close/>
                <a:moveTo>
                  <a:pt x="798" y="6734"/>
                </a:moveTo>
                <a:lnTo>
                  <a:pt x="1543" y="7375"/>
                </a:lnTo>
                <a:cubicBezTo>
                  <a:pt x="1439" y="7479"/>
                  <a:pt x="1318" y="7618"/>
                  <a:pt x="1179" y="7756"/>
                </a:cubicBezTo>
                <a:lnTo>
                  <a:pt x="1179" y="7739"/>
                </a:lnTo>
                <a:cubicBezTo>
                  <a:pt x="1133" y="7785"/>
                  <a:pt x="1063" y="7805"/>
                  <a:pt x="984" y="7805"/>
                </a:cubicBezTo>
                <a:cubicBezTo>
                  <a:pt x="796" y="7805"/>
                  <a:pt x="559" y="7690"/>
                  <a:pt x="486" y="7531"/>
                </a:cubicBezTo>
                <a:cubicBezTo>
                  <a:pt x="399" y="7340"/>
                  <a:pt x="330" y="7167"/>
                  <a:pt x="573" y="7011"/>
                </a:cubicBezTo>
                <a:cubicBezTo>
                  <a:pt x="694" y="6942"/>
                  <a:pt x="746" y="6786"/>
                  <a:pt x="798" y="6734"/>
                </a:cubicBezTo>
                <a:close/>
                <a:moveTo>
                  <a:pt x="11524" y="7320"/>
                </a:moveTo>
                <a:cubicBezTo>
                  <a:pt x="11593" y="7320"/>
                  <a:pt x="11668" y="7332"/>
                  <a:pt x="11749" y="7358"/>
                </a:cubicBezTo>
                <a:cubicBezTo>
                  <a:pt x="11680" y="7514"/>
                  <a:pt x="11611" y="7652"/>
                  <a:pt x="11524" y="7826"/>
                </a:cubicBezTo>
                <a:lnTo>
                  <a:pt x="10848" y="7826"/>
                </a:lnTo>
                <a:cubicBezTo>
                  <a:pt x="11031" y="7544"/>
                  <a:pt x="11226" y="7320"/>
                  <a:pt x="11524" y="7320"/>
                </a:cubicBezTo>
                <a:close/>
                <a:moveTo>
                  <a:pt x="32110" y="7306"/>
                </a:moveTo>
                <a:lnTo>
                  <a:pt x="32110" y="7306"/>
                </a:lnTo>
                <a:cubicBezTo>
                  <a:pt x="32145" y="7548"/>
                  <a:pt x="31989" y="7826"/>
                  <a:pt x="31763" y="7826"/>
                </a:cubicBezTo>
                <a:cubicBezTo>
                  <a:pt x="31561" y="7831"/>
                  <a:pt x="31359" y="7833"/>
                  <a:pt x="31156" y="7833"/>
                </a:cubicBezTo>
                <a:cubicBezTo>
                  <a:pt x="30749" y="7833"/>
                  <a:pt x="30337" y="7826"/>
                  <a:pt x="29909" y="7826"/>
                </a:cubicBezTo>
                <a:cubicBezTo>
                  <a:pt x="30183" y="7539"/>
                  <a:pt x="30478" y="7327"/>
                  <a:pt x="30828" y="7327"/>
                </a:cubicBezTo>
                <a:cubicBezTo>
                  <a:pt x="30922" y="7327"/>
                  <a:pt x="31020" y="7342"/>
                  <a:pt x="31122" y="7375"/>
                </a:cubicBezTo>
                <a:cubicBezTo>
                  <a:pt x="31105" y="7496"/>
                  <a:pt x="31036" y="7687"/>
                  <a:pt x="31088" y="7722"/>
                </a:cubicBezTo>
                <a:cubicBezTo>
                  <a:pt x="31123" y="7749"/>
                  <a:pt x="31156" y="7761"/>
                  <a:pt x="31186" y="7761"/>
                </a:cubicBezTo>
                <a:cubicBezTo>
                  <a:pt x="31289" y="7761"/>
                  <a:pt x="31363" y="7629"/>
                  <a:pt x="31417" y="7548"/>
                </a:cubicBezTo>
                <a:cubicBezTo>
                  <a:pt x="31590" y="7289"/>
                  <a:pt x="31885" y="7392"/>
                  <a:pt x="32110" y="7306"/>
                </a:cubicBezTo>
                <a:close/>
                <a:moveTo>
                  <a:pt x="12563" y="7347"/>
                </a:moveTo>
                <a:cubicBezTo>
                  <a:pt x="12656" y="7347"/>
                  <a:pt x="12760" y="7357"/>
                  <a:pt x="12876" y="7375"/>
                </a:cubicBezTo>
                <a:lnTo>
                  <a:pt x="12581" y="7843"/>
                </a:lnTo>
                <a:lnTo>
                  <a:pt x="11801" y="7843"/>
                </a:lnTo>
                <a:cubicBezTo>
                  <a:pt x="12007" y="7487"/>
                  <a:pt x="12212" y="7347"/>
                  <a:pt x="12563" y="7347"/>
                </a:cubicBezTo>
                <a:close/>
                <a:moveTo>
                  <a:pt x="13690" y="7348"/>
                </a:moveTo>
                <a:cubicBezTo>
                  <a:pt x="13759" y="7348"/>
                  <a:pt x="13829" y="7357"/>
                  <a:pt x="13898" y="7375"/>
                </a:cubicBezTo>
                <a:cubicBezTo>
                  <a:pt x="13794" y="7531"/>
                  <a:pt x="13707" y="7670"/>
                  <a:pt x="13603" y="7791"/>
                </a:cubicBezTo>
                <a:cubicBezTo>
                  <a:pt x="13569" y="7826"/>
                  <a:pt x="13517" y="7843"/>
                  <a:pt x="13465" y="7843"/>
                </a:cubicBezTo>
                <a:lnTo>
                  <a:pt x="12928" y="7843"/>
                </a:lnTo>
                <a:cubicBezTo>
                  <a:pt x="13056" y="7543"/>
                  <a:pt x="13362" y="7348"/>
                  <a:pt x="13690" y="7348"/>
                </a:cubicBezTo>
                <a:close/>
                <a:moveTo>
                  <a:pt x="14867" y="7338"/>
                </a:moveTo>
                <a:cubicBezTo>
                  <a:pt x="15023" y="7338"/>
                  <a:pt x="15186" y="7355"/>
                  <a:pt x="15354" y="7375"/>
                </a:cubicBezTo>
                <a:cubicBezTo>
                  <a:pt x="15198" y="7531"/>
                  <a:pt x="15059" y="7670"/>
                  <a:pt x="14920" y="7808"/>
                </a:cubicBezTo>
                <a:cubicBezTo>
                  <a:pt x="14886" y="7826"/>
                  <a:pt x="14851" y="7843"/>
                  <a:pt x="14816" y="7843"/>
                </a:cubicBezTo>
                <a:lnTo>
                  <a:pt x="13898" y="7843"/>
                </a:lnTo>
                <a:cubicBezTo>
                  <a:pt x="14155" y="7439"/>
                  <a:pt x="14491" y="7338"/>
                  <a:pt x="14867" y="7338"/>
                </a:cubicBezTo>
                <a:close/>
                <a:moveTo>
                  <a:pt x="28694" y="7333"/>
                </a:moveTo>
                <a:cubicBezTo>
                  <a:pt x="28763" y="7333"/>
                  <a:pt x="28839" y="7346"/>
                  <a:pt x="28922" y="7375"/>
                </a:cubicBezTo>
                <a:cubicBezTo>
                  <a:pt x="28690" y="7723"/>
                  <a:pt x="28535" y="7850"/>
                  <a:pt x="28243" y="7850"/>
                </a:cubicBezTo>
                <a:cubicBezTo>
                  <a:pt x="28142" y="7850"/>
                  <a:pt x="28024" y="7835"/>
                  <a:pt x="27882" y="7808"/>
                </a:cubicBezTo>
                <a:cubicBezTo>
                  <a:pt x="28155" y="7636"/>
                  <a:pt x="28356" y="7333"/>
                  <a:pt x="28694" y="7333"/>
                </a:cubicBezTo>
                <a:close/>
                <a:moveTo>
                  <a:pt x="17854" y="7357"/>
                </a:moveTo>
                <a:cubicBezTo>
                  <a:pt x="17943" y="7357"/>
                  <a:pt x="18048" y="7364"/>
                  <a:pt x="18178" y="7375"/>
                </a:cubicBezTo>
                <a:cubicBezTo>
                  <a:pt x="18019" y="7736"/>
                  <a:pt x="17860" y="7856"/>
                  <a:pt x="17421" y="7856"/>
                </a:cubicBezTo>
                <a:cubicBezTo>
                  <a:pt x="17333" y="7856"/>
                  <a:pt x="17234" y="7852"/>
                  <a:pt x="17121" y="7843"/>
                </a:cubicBezTo>
                <a:cubicBezTo>
                  <a:pt x="17423" y="7459"/>
                  <a:pt x="17518" y="7357"/>
                  <a:pt x="17854" y="7357"/>
                </a:cubicBezTo>
                <a:close/>
                <a:moveTo>
                  <a:pt x="26361" y="7332"/>
                </a:moveTo>
                <a:cubicBezTo>
                  <a:pt x="26446" y="7332"/>
                  <a:pt x="26533" y="7346"/>
                  <a:pt x="26617" y="7375"/>
                </a:cubicBezTo>
                <a:cubicBezTo>
                  <a:pt x="26408" y="7740"/>
                  <a:pt x="26268" y="7860"/>
                  <a:pt x="25961" y="7860"/>
                </a:cubicBezTo>
                <a:cubicBezTo>
                  <a:pt x="25860" y="7860"/>
                  <a:pt x="25740" y="7847"/>
                  <a:pt x="25595" y="7826"/>
                </a:cubicBezTo>
                <a:cubicBezTo>
                  <a:pt x="25731" y="7525"/>
                  <a:pt x="26040" y="7332"/>
                  <a:pt x="26361" y="7332"/>
                </a:cubicBezTo>
                <a:close/>
                <a:moveTo>
                  <a:pt x="5730" y="7348"/>
                </a:moveTo>
                <a:cubicBezTo>
                  <a:pt x="5884" y="7348"/>
                  <a:pt x="6058" y="7364"/>
                  <a:pt x="6256" y="7392"/>
                </a:cubicBezTo>
                <a:cubicBezTo>
                  <a:pt x="6135" y="7531"/>
                  <a:pt x="6031" y="7687"/>
                  <a:pt x="5910" y="7826"/>
                </a:cubicBezTo>
                <a:cubicBezTo>
                  <a:pt x="5892" y="7843"/>
                  <a:pt x="5840" y="7860"/>
                  <a:pt x="5806" y="7860"/>
                </a:cubicBezTo>
                <a:lnTo>
                  <a:pt x="4731" y="7860"/>
                </a:lnTo>
                <a:cubicBezTo>
                  <a:pt x="4943" y="7504"/>
                  <a:pt x="5235" y="7348"/>
                  <a:pt x="5730" y="7348"/>
                </a:cubicBezTo>
                <a:close/>
                <a:moveTo>
                  <a:pt x="9744" y="7368"/>
                </a:moveTo>
                <a:cubicBezTo>
                  <a:pt x="9754" y="7368"/>
                  <a:pt x="9764" y="7370"/>
                  <a:pt x="9774" y="7375"/>
                </a:cubicBezTo>
                <a:lnTo>
                  <a:pt x="10814" y="7375"/>
                </a:lnTo>
                <a:cubicBezTo>
                  <a:pt x="10692" y="7531"/>
                  <a:pt x="10606" y="7687"/>
                  <a:pt x="10502" y="7860"/>
                </a:cubicBezTo>
                <a:lnTo>
                  <a:pt x="9254" y="7860"/>
                </a:lnTo>
                <a:cubicBezTo>
                  <a:pt x="9410" y="7687"/>
                  <a:pt x="9549" y="7531"/>
                  <a:pt x="9687" y="7392"/>
                </a:cubicBezTo>
                <a:cubicBezTo>
                  <a:pt x="9700" y="7380"/>
                  <a:pt x="9720" y="7368"/>
                  <a:pt x="9744" y="7368"/>
                </a:cubicBezTo>
                <a:close/>
                <a:moveTo>
                  <a:pt x="19086" y="7344"/>
                </a:moveTo>
                <a:cubicBezTo>
                  <a:pt x="19211" y="7344"/>
                  <a:pt x="19342" y="7357"/>
                  <a:pt x="19478" y="7375"/>
                </a:cubicBezTo>
                <a:cubicBezTo>
                  <a:pt x="19374" y="7531"/>
                  <a:pt x="19270" y="7670"/>
                  <a:pt x="19166" y="7808"/>
                </a:cubicBezTo>
                <a:cubicBezTo>
                  <a:pt x="19114" y="7843"/>
                  <a:pt x="19062" y="7860"/>
                  <a:pt x="19010" y="7860"/>
                </a:cubicBezTo>
                <a:lnTo>
                  <a:pt x="18230" y="7860"/>
                </a:lnTo>
                <a:cubicBezTo>
                  <a:pt x="18435" y="7451"/>
                  <a:pt x="18734" y="7344"/>
                  <a:pt x="19086" y="7344"/>
                </a:cubicBezTo>
                <a:close/>
                <a:moveTo>
                  <a:pt x="21403" y="7355"/>
                </a:moveTo>
                <a:cubicBezTo>
                  <a:pt x="21565" y="7355"/>
                  <a:pt x="21736" y="7375"/>
                  <a:pt x="21904" y="7375"/>
                </a:cubicBezTo>
                <a:cubicBezTo>
                  <a:pt x="21765" y="7531"/>
                  <a:pt x="21661" y="7687"/>
                  <a:pt x="21557" y="7826"/>
                </a:cubicBezTo>
                <a:cubicBezTo>
                  <a:pt x="21540" y="7843"/>
                  <a:pt x="21505" y="7860"/>
                  <a:pt x="21488" y="7860"/>
                </a:cubicBezTo>
                <a:lnTo>
                  <a:pt x="20673" y="7860"/>
                </a:lnTo>
                <a:cubicBezTo>
                  <a:pt x="20821" y="7429"/>
                  <a:pt x="21095" y="7355"/>
                  <a:pt x="21403" y="7355"/>
                </a:cubicBezTo>
                <a:close/>
                <a:moveTo>
                  <a:pt x="24451" y="7358"/>
                </a:moveTo>
                <a:cubicBezTo>
                  <a:pt x="24347" y="7531"/>
                  <a:pt x="24260" y="7670"/>
                  <a:pt x="24156" y="7808"/>
                </a:cubicBezTo>
                <a:cubicBezTo>
                  <a:pt x="24139" y="7843"/>
                  <a:pt x="24070" y="7860"/>
                  <a:pt x="24018" y="7860"/>
                </a:cubicBezTo>
                <a:lnTo>
                  <a:pt x="23151" y="7860"/>
                </a:lnTo>
                <a:cubicBezTo>
                  <a:pt x="23307" y="7687"/>
                  <a:pt x="23429" y="7531"/>
                  <a:pt x="23567" y="7392"/>
                </a:cubicBezTo>
                <a:cubicBezTo>
                  <a:pt x="23602" y="7358"/>
                  <a:pt x="23654" y="7358"/>
                  <a:pt x="23688" y="7358"/>
                </a:cubicBezTo>
                <a:close/>
                <a:moveTo>
                  <a:pt x="25172" y="7353"/>
                </a:moveTo>
                <a:cubicBezTo>
                  <a:pt x="25275" y="7353"/>
                  <a:pt x="25396" y="7367"/>
                  <a:pt x="25543" y="7392"/>
                </a:cubicBezTo>
                <a:cubicBezTo>
                  <a:pt x="25456" y="7531"/>
                  <a:pt x="25352" y="7687"/>
                  <a:pt x="25231" y="7860"/>
                </a:cubicBezTo>
                <a:lnTo>
                  <a:pt x="24503" y="7860"/>
                </a:lnTo>
                <a:cubicBezTo>
                  <a:pt x="24700" y="7492"/>
                  <a:pt x="24847" y="7353"/>
                  <a:pt x="25172" y="7353"/>
                </a:cubicBezTo>
                <a:close/>
                <a:moveTo>
                  <a:pt x="27512" y="7346"/>
                </a:moveTo>
                <a:cubicBezTo>
                  <a:pt x="27628" y="7346"/>
                  <a:pt x="27761" y="7356"/>
                  <a:pt x="27917" y="7375"/>
                </a:cubicBezTo>
                <a:cubicBezTo>
                  <a:pt x="27795" y="7531"/>
                  <a:pt x="27674" y="7670"/>
                  <a:pt x="27553" y="7826"/>
                </a:cubicBezTo>
                <a:cubicBezTo>
                  <a:pt x="27518" y="7843"/>
                  <a:pt x="27483" y="7860"/>
                  <a:pt x="27449" y="7860"/>
                </a:cubicBezTo>
                <a:lnTo>
                  <a:pt x="26652" y="7860"/>
                </a:lnTo>
                <a:cubicBezTo>
                  <a:pt x="26895" y="7481"/>
                  <a:pt x="27097" y="7346"/>
                  <a:pt x="27512" y="7346"/>
                </a:cubicBezTo>
                <a:close/>
                <a:moveTo>
                  <a:pt x="4697" y="7375"/>
                </a:moveTo>
                <a:cubicBezTo>
                  <a:pt x="4515" y="7806"/>
                  <a:pt x="4201" y="7873"/>
                  <a:pt x="3850" y="7873"/>
                </a:cubicBezTo>
                <a:cubicBezTo>
                  <a:pt x="3689" y="7873"/>
                  <a:pt x="3521" y="7859"/>
                  <a:pt x="3355" y="7859"/>
                </a:cubicBezTo>
                <a:cubicBezTo>
                  <a:pt x="3328" y="7859"/>
                  <a:pt x="3302" y="7860"/>
                  <a:pt x="3276" y="7860"/>
                </a:cubicBezTo>
                <a:lnTo>
                  <a:pt x="3761" y="7375"/>
                </a:lnTo>
                <a:close/>
                <a:moveTo>
                  <a:pt x="22840" y="7346"/>
                </a:moveTo>
                <a:cubicBezTo>
                  <a:pt x="22953" y="7346"/>
                  <a:pt x="23074" y="7361"/>
                  <a:pt x="23203" y="7392"/>
                </a:cubicBezTo>
                <a:cubicBezTo>
                  <a:pt x="22957" y="7546"/>
                  <a:pt x="22848" y="7877"/>
                  <a:pt x="22511" y="7877"/>
                </a:cubicBezTo>
                <a:cubicBezTo>
                  <a:pt x="22469" y="7877"/>
                  <a:pt x="22422" y="7872"/>
                  <a:pt x="22371" y="7860"/>
                </a:cubicBezTo>
                <a:cubicBezTo>
                  <a:pt x="22285" y="7852"/>
                  <a:pt x="22203" y="7847"/>
                  <a:pt x="22120" y="7847"/>
                </a:cubicBezTo>
                <a:cubicBezTo>
                  <a:pt x="22038" y="7847"/>
                  <a:pt x="21956" y="7852"/>
                  <a:pt x="21869" y="7860"/>
                </a:cubicBezTo>
                <a:cubicBezTo>
                  <a:pt x="22150" y="7525"/>
                  <a:pt x="22453" y="7346"/>
                  <a:pt x="22840" y="7346"/>
                </a:cubicBezTo>
                <a:close/>
                <a:moveTo>
                  <a:pt x="20271" y="7338"/>
                </a:moveTo>
                <a:cubicBezTo>
                  <a:pt x="20370" y="7338"/>
                  <a:pt x="20475" y="7351"/>
                  <a:pt x="20587" y="7375"/>
                </a:cubicBezTo>
                <a:cubicBezTo>
                  <a:pt x="20462" y="7775"/>
                  <a:pt x="20201" y="7878"/>
                  <a:pt x="19890" y="7878"/>
                </a:cubicBezTo>
                <a:cubicBezTo>
                  <a:pt x="19770" y="7878"/>
                  <a:pt x="19643" y="7862"/>
                  <a:pt x="19512" y="7843"/>
                </a:cubicBezTo>
                <a:cubicBezTo>
                  <a:pt x="19686" y="7483"/>
                  <a:pt x="19941" y="7338"/>
                  <a:pt x="20271" y="7338"/>
                </a:cubicBezTo>
                <a:close/>
                <a:moveTo>
                  <a:pt x="3328" y="7375"/>
                </a:moveTo>
                <a:cubicBezTo>
                  <a:pt x="3050" y="7813"/>
                  <a:pt x="2675" y="7876"/>
                  <a:pt x="2277" y="7876"/>
                </a:cubicBezTo>
                <a:cubicBezTo>
                  <a:pt x="2116" y="7876"/>
                  <a:pt x="1952" y="7865"/>
                  <a:pt x="1789" y="7865"/>
                </a:cubicBezTo>
                <a:cubicBezTo>
                  <a:pt x="1700" y="7865"/>
                  <a:pt x="1612" y="7868"/>
                  <a:pt x="1526" y="7878"/>
                </a:cubicBezTo>
                <a:cubicBezTo>
                  <a:pt x="1647" y="7687"/>
                  <a:pt x="1751" y="7548"/>
                  <a:pt x="1872" y="7410"/>
                </a:cubicBezTo>
                <a:cubicBezTo>
                  <a:pt x="1890" y="7375"/>
                  <a:pt x="1924" y="7375"/>
                  <a:pt x="1959" y="7375"/>
                </a:cubicBezTo>
                <a:close/>
                <a:moveTo>
                  <a:pt x="8276" y="7366"/>
                </a:moveTo>
                <a:cubicBezTo>
                  <a:pt x="8311" y="7366"/>
                  <a:pt x="8348" y="7369"/>
                  <a:pt x="8388" y="7375"/>
                </a:cubicBezTo>
                <a:cubicBezTo>
                  <a:pt x="8544" y="7384"/>
                  <a:pt x="8695" y="7388"/>
                  <a:pt x="8845" y="7388"/>
                </a:cubicBezTo>
                <a:cubicBezTo>
                  <a:pt x="8994" y="7388"/>
                  <a:pt x="9141" y="7384"/>
                  <a:pt x="9289" y="7375"/>
                </a:cubicBezTo>
                <a:lnTo>
                  <a:pt x="9289" y="7375"/>
                </a:lnTo>
                <a:cubicBezTo>
                  <a:pt x="9150" y="7531"/>
                  <a:pt x="9029" y="7670"/>
                  <a:pt x="8908" y="7808"/>
                </a:cubicBezTo>
                <a:cubicBezTo>
                  <a:pt x="8873" y="7843"/>
                  <a:pt x="8821" y="7878"/>
                  <a:pt x="8769" y="7878"/>
                </a:cubicBezTo>
                <a:lnTo>
                  <a:pt x="7591" y="7878"/>
                </a:lnTo>
                <a:cubicBezTo>
                  <a:pt x="7827" y="7657"/>
                  <a:pt x="7934" y="7366"/>
                  <a:pt x="8276" y="7366"/>
                </a:cubicBezTo>
                <a:close/>
                <a:moveTo>
                  <a:pt x="29686" y="7339"/>
                </a:moveTo>
                <a:cubicBezTo>
                  <a:pt x="29765" y="7339"/>
                  <a:pt x="29850" y="7355"/>
                  <a:pt x="29944" y="7392"/>
                </a:cubicBezTo>
                <a:cubicBezTo>
                  <a:pt x="29736" y="7614"/>
                  <a:pt x="29539" y="7880"/>
                  <a:pt x="29194" y="7880"/>
                </a:cubicBezTo>
                <a:cubicBezTo>
                  <a:pt x="29107" y="7880"/>
                  <a:pt x="29012" y="7864"/>
                  <a:pt x="28904" y="7826"/>
                </a:cubicBezTo>
                <a:cubicBezTo>
                  <a:pt x="29156" y="7616"/>
                  <a:pt x="29362" y="7339"/>
                  <a:pt x="29686" y="7339"/>
                </a:cubicBezTo>
                <a:close/>
                <a:moveTo>
                  <a:pt x="7194" y="7364"/>
                </a:moveTo>
                <a:cubicBezTo>
                  <a:pt x="7311" y="7364"/>
                  <a:pt x="7444" y="7374"/>
                  <a:pt x="7596" y="7391"/>
                </a:cubicBezTo>
                <a:lnTo>
                  <a:pt x="7596" y="7391"/>
                </a:lnTo>
                <a:cubicBezTo>
                  <a:pt x="7323" y="7761"/>
                  <a:pt x="7163" y="7887"/>
                  <a:pt x="6793" y="7887"/>
                </a:cubicBezTo>
                <a:cubicBezTo>
                  <a:pt x="6659" y="7887"/>
                  <a:pt x="6497" y="7870"/>
                  <a:pt x="6291" y="7843"/>
                </a:cubicBezTo>
                <a:cubicBezTo>
                  <a:pt x="6523" y="7501"/>
                  <a:pt x="6745" y="7364"/>
                  <a:pt x="7194" y="7364"/>
                </a:cubicBezTo>
                <a:close/>
                <a:moveTo>
                  <a:pt x="15791" y="7368"/>
                </a:moveTo>
                <a:cubicBezTo>
                  <a:pt x="15801" y="7368"/>
                  <a:pt x="15811" y="7370"/>
                  <a:pt x="15821" y="7375"/>
                </a:cubicBezTo>
                <a:lnTo>
                  <a:pt x="17138" y="7375"/>
                </a:lnTo>
                <a:cubicBezTo>
                  <a:pt x="16920" y="7625"/>
                  <a:pt x="16744" y="7888"/>
                  <a:pt x="16383" y="7888"/>
                </a:cubicBezTo>
                <a:cubicBezTo>
                  <a:pt x="16343" y="7888"/>
                  <a:pt x="16300" y="7885"/>
                  <a:pt x="16255" y="7878"/>
                </a:cubicBezTo>
                <a:cubicBezTo>
                  <a:pt x="16072" y="7857"/>
                  <a:pt x="15883" y="7849"/>
                  <a:pt x="15696" y="7849"/>
                </a:cubicBezTo>
                <a:cubicBezTo>
                  <a:pt x="15563" y="7849"/>
                  <a:pt x="15431" y="7853"/>
                  <a:pt x="15302" y="7860"/>
                </a:cubicBezTo>
                <a:cubicBezTo>
                  <a:pt x="15458" y="7687"/>
                  <a:pt x="15596" y="7548"/>
                  <a:pt x="15735" y="7392"/>
                </a:cubicBezTo>
                <a:cubicBezTo>
                  <a:pt x="15747" y="7380"/>
                  <a:pt x="15768" y="7368"/>
                  <a:pt x="15791" y="7368"/>
                </a:cubicBezTo>
                <a:close/>
                <a:moveTo>
                  <a:pt x="1902" y="1"/>
                </a:moveTo>
                <a:cubicBezTo>
                  <a:pt x="1446" y="1"/>
                  <a:pt x="991" y="160"/>
                  <a:pt x="642" y="479"/>
                </a:cubicBezTo>
                <a:cubicBezTo>
                  <a:pt x="347" y="756"/>
                  <a:pt x="70" y="1068"/>
                  <a:pt x="70" y="1501"/>
                </a:cubicBezTo>
                <a:cubicBezTo>
                  <a:pt x="70" y="3268"/>
                  <a:pt x="105" y="5036"/>
                  <a:pt x="105" y="6821"/>
                </a:cubicBezTo>
                <a:cubicBezTo>
                  <a:pt x="105" y="6890"/>
                  <a:pt x="87" y="6942"/>
                  <a:pt x="87" y="7011"/>
                </a:cubicBezTo>
                <a:cubicBezTo>
                  <a:pt x="1" y="7583"/>
                  <a:pt x="261" y="7982"/>
                  <a:pt x="815" y="8103"/>
                </a:cubicBezTo>
                <a:cubicBezTo>
                  <a:pt x="1145" y="8138"/>
                  <a:pt x="1456" y="8155"/>
                  <a:pt x="1768" y="8155"/>
                </a:cubicBezTo>
                <a:lnTo>
                  <a:pt x="16463" y="8155"/>
                </a:lnTo>
                <a:cubicBezTo>
                  <a:pt x="18984" y="8146"/>
                  <a:pt x="21509" y="8142"/>
                  <a:pt x="24037" y="8142"/>
                </a:cubicBezTo>
                <a:cubicBezTo>
                  <a:pt x="26565" y="8142"/>
                  <a:pt x="29095" y="8146"/>
                  <a:pt x="31625" y="8155"/>
                </a:cubicBezTo>
                <a:cubicBezTo>
                  <a:pt x="31919" y="8155"/>
                  <a:pt x="32197" y="7999"/>
                  <a:pt x="32353" y="7739"/>
                </a:cubicBezTo>
                <a:cubicBezTo>
                  <a:pt x="32612" y="7340"/>
                  <a:pt x="32578" y="6873"/>
                  <a:pt x="32578" y="6439"/>
                </a:cubicBezTo>
                <a:cubicBezTo>
                  <a:pt x="32595" y="5088"/>
                  <a:pt x="32578" y="3754"/>
                  <a:pt x="32578" y="2402"/>
                </a:cubicBezTo>
                <a:cubicBezTo>
                  <a:pt x="32578" y="1899"/>
                  <a:pt x="32595" y="1380"/>
                  <a:pt x="32578" y="877"/>
                </a:cubicBezTo>
                <a:cubicBezTo>
                  <a:pt x="32612" y="409"/>
                  <a:pt x="32214" y="11"/>
                  <a:pt x="31746" y="11"/>
                </a:cubicBezTo>
                <a:cubicBezTo>
                  <a:pt x="31659" y="5"/>
                  <a:pt x="31575" y="3"/>
                  <a:pt x="31491" y="3"/>
                </a:cubicBezTo>
                <a:cubicBezTo>
                  <a:pt x="31324" y="3"/>
                  <a:pt x="31163" y="11"/>
                  <a:pt x="31001" y="11"/>
                </a:cubicBezTo>
                <a:lnTo>
                  <a:pt x="3466" y="11"/>
                </a:lnTo>
                <a:cubicBezTo>
                  <a:pt x="3166" y="11"/>
                  <a:pt x="2858" y="18"/>
                  <a:pt x="2553" y="18"/>
                </a:cubicBezTo>
                <a:cubicBezTo>
                  <a:pt x="2400" y="18"/>
                  <a:pt x="2248" y="16"/>
                  <a:pt x="2098" y="11"/>
                </a:cubicBezTo>
                <a:cubicBezTo>
                  <a:pt x="2033" y="4"/>
                  <a:pt x="1967" y="1"/>
                  <a:pt x="1902" y="1"/>
                </a:cubicBezTo>
                <a:close/>
              </a:path>
            </a:pathLst>
          </a:custGeom>
          <a:solidFill>
            <a:srgbClr val="3C3C5A"/>
          </a:solidFill>
          <a:ln>
            <a:noFill/>
          </a:ln>
        </p:spPr>
        <p:txBody>
          <a:bodyPr spcFirstLastPara="1" wrap="square" lIns="121900" tIns="121900" rIns="121900" bIns="121900" anchor="ctr" anchorCtr="0">
            <a:noAutofit/>
          </a:bodyPr>
          <a:lstStyle/>
          <a:p>
            <a:endParaRPr sz="2400"/>
          </a:p>
        </p:txBody>
      </p:sp>
      <p:sp>
        <p:nvSpPr>
          <p:cNvPr id="1125" name="Google Shape;1125;p41"/>
          <p:cNvSpPr/>
          <p:nvPr/>
        </p:nvSpPr>
        <p:spPr>
          <a:xfrm>
            <a:off x="4051121" y="1382717"/>
            <a:ext cx="4272791" cy="929560"/>
          </a:xfrm>
          <a:custGeom>
            <a:avLst/>
            <a:gdLst/>
            <a:ahLst/>
            <a:cxnLst/>
            <a:rect l="l" t="t" r="r" b="b"/>
            <a:pathLst>
              <a:path w="31105" h="6767" extrusionOk="0">
                <a:moveTo>
                  <a:pt x="1322" y="1"/>
                </a:moveTo>
                <a:cubicBezTo>
                  <a:pt x="1169" y="1"/>
                  <a:pt x="1017" y="2"/>
                  <a:pt x="867" y="8"/>
                </a:cubicBezTo>
                <a:cubicBezTo>
                  <a:pt x="278" y="8"/>
                  <a:pt x="0" y="303"/>
                  <a:pt x="0" y="875"/>
                </a:cubicBezTo>
                <a:lnTo>
                  <a:pt x="0" y="3422"/>
                </a:lnTo>
                <a:lnTo>
                  <a:pt x="0" y="5675"/>
                </a:lnTo>
                <a:cubicBezTo>
                  <a:pt x="0" y="5831"/>
                  <a:pt x="87" y="5969"/>
                  <a:pt x="70" y="6108"/>
                </a:cubicBezTo>
                <a:cubicBezTo>
                  <a:pt x="18" y="6402"/>
                  <a:pt x="70" y="6593"/>
                  <a:pt x="364" y="6662"/>
                </a:cubicBezTo>
                <a:cubicBezTo>
                  <a:pt x="676" y="6732"/>
                  <a:pt x="1006" y="6766"/>
                  <a:pt x="1335" y="6766"/>
                </a:cubicBezTo>
                <a:lnTo>
                  <a:pt x="29892" y="6766"/>
                </a:lnTo>
                <a:cubicBezTo>
                  <a:pt x="30186" y="6766"/>
                  <a:pt x="30463" y="6732"/>
                  <a:pt x="30741" y="6732"/>
                </a:cubicBezTo>
                <a:cubicBezTo>
                  <a:pt x="30914" y="6732"/>
                  <a:pt x="31053" y="6593"/>
                  <a:pt x="31053" y="6420"/>
                </a:cubicBezTo>
                <a:cubicBezTo>
                  <a:pt x="31070" y="6194"/>
                  <a:pt x="31105" y="5952"/>
                  <a:pt x="31105" y="5727"/>
                </a:cubicBezTo>
                <a:lnTo>
                  <a:pt x="31105" y="1343"/>
                </a:lnTo>
                <a:cubicBezTo>
                  <a:pt x="31105" y="1048"/>
                  <a:pt x="31087" y="771"/>
                  <a:pt x="31053" y="493"/>
                </a:cubicBezTo>
                <a:cubicBezTo>
                  <a:pt x="31035" y="251"/>
                  <a:pt x="30827" y="43"/>
                  <a:pt x="30585" y="43"/>
                </a:cubicBezTo>
                <a:cubicBezTo>
                  <a:pt x="30359" y="26"/>
                  <a:pt x="30117" y="8"/>
                  <a:pt x="29892" y="8"/>
                </a:cubicBezTo>
                <a:lnTo>
                  <a:pt x="2236" y="8"/>
                </a:lnTo>
                <a:cubicBezTo>
                  <a:pt x="1935" y="8"/>
                  <a:pt x="1627" y="1"/>
                  <a:pt x="1322" y="1"/>
                </a:cubicBezTo>
                <a:close/>
              </a:path>
            </a:pathLst>
          </a:custGeom>
          <a:solidFill>
            <a:srgbClr val="FF3399"/>
          </a:solidFill>
          <a:ln>
            <a:noFill/>
          </a:ln>
        </p:spPr>
        <p:txBody>
          <a:bodyPr spcFirstLastPara="1" wrap="square" lIns="121900" tIns="121900" rIns="121900" bIns="121900" anchor="ctr" anchorCtr="0">
            <a:noAutofit/>
          </a:bodyPr>
          <a:lstStyle/>
          <a:p>
            <a:endParaRPr sz="2400"/>
          </a:p>
        </p:txBody>
      </p:sp>
      <p:sp>
        <p:nvSpPr>
          <p:cNvPr id="1122" name="Google Shape;1122;p41"/>
          <p:cNvSpPr txBox="1">
            <a:spLocks noGrp="1"/>
          </p:cNvSpPr>
          <p:nvPr>
            <p:ph type="title"/>
          </p:nvPr>
        </p:nvSpPr>
        <p:spPr>
          <a:xfrm>
            <a:off x="4051121" y="1493461"/>
            <a:ext cx="4272792" cy="763600"/>
          </a:xfrm>
          <a:prstGeom prst="rect">
            <a:avLst/>
          </a:prstGeom>
        </p:spPr>
        <p:txBody>
          <a:bodyPr spcFirstLastPara="1" wrap="square" lIns="121900" tIns="121900" rIns="121900" bIns="121900" anchor="ctr" anchorCtr="0">
            <a:noAutofit/>
          </a:bodyPr>
          <a:lstStyle/>
          <a:p>
            <a:r>
              <a:rPr lang="en-US" dirty="0">
                <a:solidFill>
                  <a:schemeClr val="bg1">
                    <a:lumMod val="95000"/>
                  </a:schemeClr>
                </a:solidFill>
              </a:rPr>
              <a:t>PRODUCT</a:t>
            </a:r>
            <a:endParaRPr dirty="0">
              <a:solidFill>
                <a:schemeClr val="bg1">
                  <a:lumMod val="95000"/>
                </a:schemeClr>
              </a:solidFill>
            </a:endParaRPr>
          </a:p>
        </p:txBody>
      </p:sp>
      <p:sp>
        <p:nvSpPr>
          <p:cNvPr id="92" name="Google Shape;1124;p41">
            <a:extLst>
              <a:ext uri="{FF2B5EF4-FFF2-40B4-BE49-F238E27FC236}">
                <a16:creationId xmlns:a16="http://schemas.microsoft.com/office/drawing/2014/main" id="{E6DA193D-C04D-4FDC-B3E1-5A9F1D5DC059}"/>
              </a:ext>
            </a:extLst>
          </p:cNvPr>
          <p:cNvSpPr/>
          <p:nvPr/>
        </p:nvSpPr>
        <p:spPr>
          <a:xfrm>
            <a:off x="1541621" y="4093332"/>
            <a:ext cx="4479939" cy="1120225"/>
          </a:xfrm>
          <a:custGeom>
            <a:avLst/>
            <a:gdLst/>
            <a:ahLst/>
            <a:cxnLst/>
            <a:rect l="l" t="t" r="r" b="b"/>
            <a:pathLst>
              <a:path w="32613" h="8155" extrusionOk="0">
                <a:moveTo>
                  <a:pt x="902" y="686"/>
                </a:moveTo>
                <a:lnTo>
                  <a:pt x="902" y="686"/>
                </a:lnTo>
                <a:cubicBezTo>
                  <a:pt x="937" y="1102"/>
                  <a:pt x="711" y="1328"/>
                  <a:pt x="417" y="1553"/>
                </a:cubicBezTo>
                <a:lnTo>
                  <a:pt x="399" y="1553"/>
                </a:lnTo>
                <a:cubicBezTo>
                  <a:pt x="434" y="1206"/>
                  <a:pt x="625" y="894"/>
                  <a:pt x="902" y="686"/>
                </a:cubicBezTo>
                <a:close/>
                <a:moveTo>
                  <a:pt x="885" y="1570"/>
                </a:moveTo>
                <a:lnTo>
                  <a:pt x="885" y="1570"/>
                </a:lnTo>
                <a:cubicBezTo>
                  <a:pt x="1023" y="2073"/>
                  <a:pt x="885" y="2471"/>
                  <a:pt x="434" y="2731"/>
                </a:cubicBezTo>
                <a:cubicBezTo>
                  <a:pt x="278" y="2194"/>
                  <a:pt x="382" y="1917"/>
                  <a:pt x="885" y="1570"/>
                </a:cubicBezTo>
                <a:close/>
                <a:moveTo>
                  <a:pt x="885" y="2766"/>
                </a:moveTo>
                <a:cubicBezTo>
                  <a:pt x="1041" y="3199"/>
                  <a:pt x="850" y="3667"/>
                  <a:pt x="434" y="3875"/>
                </a:cubicBezTo>
                <a:cubicBezTo>
                  <a:pt x="278" y="3442"/>
                  <a:pt x="469" y="2956"/>
                  <a:pt x="885" y="2766"/>
                </a:cubicBezTo>
                <a:close/>
                <a:moveTo>
                  <a:pt x="885" y="3910"/>
                </a:moveTo>
                <a:lnTo>
                  <a:pt x="885" y="3910"/>
                </a:lnTo>
                <a:cubicBezTo>
                  <a:pt x="971" y="4707"/>
                  <a:pt x="989" y="4880"/>
                  <a:pt x="434" y="5244"/>
                </a:cubicBezTo>
                <a:cubicBezTo>
                  <a:pt x="261" y="4620"/>
                  <a:pt x="382" y="4239"/>
                  <a:pt x="885" y="3910"/>
                </a:cubicBezTo>
                <a:close/>
                <a:moveTo>
                  <a:pt x="885" y="5313"/>
                </a:moveTo>
                <a:cubicBezTo>
                  <a:pt x="1058" y="6006"/>
                  <a:pt x="919" y="6405"/>
                  <a:pt x="399" y="6769"/>
                </a:cubicBezTo>
                <a:lnTo>
                  <a:pt x="399" y="5608"/>
                </a:lnTo>
                <a:lnTo>
                  <a:pt x="885" y="5313"/>
                </a:lnTo>
                <a:close/>
                <a:moveTo>
                  <a:pt x="31088" y="288"/>
                </a:moveTo>
                <a:cubicBezTo>
                  <a:pt x="31313" y="288"/>
                  <a:pt x="31538" y="323"/>
                  <a:pt x="31781" y="340"/>
                </a:cubicBezTo>
                <a:cubicBezTo>
                  <a:pt x="32023" y="340"/>
                  <a:pt x="32231" y="531"/>
                  <a:pt x="32249" y="790"/>
                </a:cubicBezTo>
                <a:cubicBezTo>
                  <a:pt x="32283" y="1068"/>
                  <a:pt x="32301" y="1345"/>
                  <a:pt x="32301" y="1640"/>
                </a:cubicBezTo>
                <a:lnTo>
                  <a:pt x="32301" y="6024"/>
                </a:lnTo>
                <a:cubicBezTo>
                  <a:pt x="32301" y="6249"/>
                  <a:pt x="32283" y="6491"/>
                  <a:pt x="32249" y="6717"/>
                </a:cubicBezTo>
                <a:cubicBezTo>
                  <a:pt x="32249" y="6880"/>
                  <a:pt x="32125" y="7013"/>
                  <a:pt x="31966" y="7013"/>
                </a:cubicBezTo>
                <a:cubicBezTo>
                  <a:pt x="31956" y="7013"/>
                  <a:pt x="31946" y="7012"/>
                  <a:pt x="31937" y="7011"/>
                </a:cubicBezTo>
                <a:cubicBezTo>
                  <a:pt x="31659" y="7029"/>
                  <a:pt x="31365" y="7063"/>
                  <a:pt x="31088" y="7063"/>
                </a:cubicBezTo>
                <a:lnTo>
                  <a:pt x="2531" y="7063"/>
                </a:lnTo>
                <a:cubicBezTo>
                  <a:pt x="2202" y="7063"/>
                  <a:pt x="1872" y="7029"/>
                  <a:pt x="1560" y="6942"/>
                </a:cubicBezTo>
                <a:cubicBezTo>
                  <a:pt x="1266" y="6873"/>
                  <a:pt x="1196" y="6682"/>
                  <a:pt x="1266" y="6387"/>
                </a:cubicBezTo>
                <a:cubicBezTo>
                  <a:pt x="1283" y="6249"/>
                  <a:pt x="1196" y="6110"/>
                  <a:pt x="1196" y="5972"/>
                </a:cubicBezTo>
                <a:lnTo>
                  <a:pt x="1196" y="3719"/>
                </a:lnTo>
                <a:lnTo>
                  <a:pt x="1196" y="1154"/>
                </a:lnTo>
                <a:cubicBezTo>
                  <a:pt x="1196" y="600"/>
                  <a:pt x="1474" y="305"/>
                  <a:pt x="2063" y="288"/>
                </a:cubicBezTo>
                <a:close/>
                <a:moveTo>
                  <a:pt x="798" y="6734"/>
                </a:moveTo>
                <a:lnTo>
                  <a:pt x="1543" y="7375"/>
                </a:lnTo>
                <a:cubicBezTo>
                  <a:pt x="1439" y="7479"/>
                  <a:pt x="1318" y="7618"/>
                  <a:pt x="1179" y="7756"/>
                </a:cubicBezTo>
                <a:lnTo>
                  <a:pt x="1179" y="7739"/>
                </a:lnTo>
                <a:cubicBezTo>
                  <a:pt x="1133" y="7785"/>
                  <a:pt x="1063" y="7805"/>
                  <a:pt x="984" y="7805"/>
                </a:cubicBezTo>
                <a:cubicBezTo>
                  <a:pt x="796" y="7805"/>
                  <a:pt x="559" y="7690"/>
                  <a:pt x="486" y="7531"/>
                </a:cubicBezTo>
                <a:cubicBezTo>
                  <a:pt x="399" y="7340"/>
                  <a:pt x="330" y="7167"/>
                  <a:pt x="573" y="7011"/>
                </a:cubicBezTo>
                <a:cubicBezTo>
                  <a:pt x="694" y="6942"/>
                  <a:pt x="746" y="6786"/>
                  <a:pt x="798" y="6734"/>
                </a:cubicBezTo>
                <a:close/>
                <a:moveTo>
                  <a:pt x="11524" y="7320"/>
                </a:moveTo>
                <a:cubicBezTo>
                  <a:pt x="11593" y="7320"/>
                  <a:pt x="11668" y="7332"/>
                  <a:pt x="11749" y="7358"/>
                </a:cubicBezTo>
                <a:cubicBezTo>
                  <a:pt x="11680" y="7514"/>
                  <a:pt x="11611" y="7652"/>
                  <a:pt x="11524" y="7826"/>
                </a:cubicBezTo>
                <a:lnTo>
                  <a:pt x="10848" y="7826"/>
                </a:lnTo>
                <a:cubicBezTo>
                  <a:pt x="11031" y="7544"/>
                  <a:pt x="11226" y="7320"/>
                  <a:pt x="11524" y="7320"/>
                </a:cubicBezTo>
                <a:close/>
                <a:moveTo>
                  <a:pt x="32110" y="7306"/>
                </a:moveTo>
                <a:lnTo>
                  <a:pt x="32110" y="7306"/>
                </a:lnTo>
                <a:cubicBezTo>
                  <a:pt x="32145" y="7548"/>
                  <a:pt x="31989" y="7826"/>
                  <a:pt x="31763" y="7826"/>
                </a:cubicBezTo>
                <a:cubicBezTo>
                  <a:pt x="31561" y="7831"/>
                  <a:pt x="31359" y="7833"/>
                  <a:pt x="31156" y="7833"/>
                </a:cubicBezTo>
                <a:cubicBezTo>
                  <a:pt x="30749" y="7833"/>
                  <a:pt x="30337" y="7826"/>
                  <a:pt x="29909" y="7826"/>
                </a:cubicBezTo>
                <a:cubicBezTo>
                  <a:pt x="30183" y="7539"/>
                  <a:pt x="30478" y="7327"/>
                  <a:pt x="30828" y="7327"/>
                </a:cubicBezTo>
                <a:cubicBezTo>
                  <a:pt x="30922" y="7327"/>
                  <a:pt x="31020" y="7342"/>
                  <a:pt x="31122" y="7375"/>
                </a:cubicBezTo>
                <a:cubicBezTo>
                  <a:pt x="31105" y="7496"/>
                  <a:pt x="31036" y="7687"/>
                  <a:pt x="31088" y="7722"/>
                </a:cubicBezTo>
                <a:cubicBezTo>
                  <a:pt x="31123" y="7749"/>
                  <a:pt x="31156" y="7761"/>
                  <a:pt x="31186" y="7761"/>
                </a:cubicBezTo>
                <a:cubicBezTo>
                  <a:pt x="31289" y="7761"/>
                  <a:pt x="31363" y="7629"/>
                  <a:pt x="31417" y="7548"/>
                </a:cubicBezTo>
                <a:cubicBezTo>
                  <a:pt x="31590" y="7289"/>
                  <a:pt x="31885" y="7392"/>
                  <a:pt x="32110" y="7306"/>
                </a:cubicBezTo>
                <a:close/>
                <a:moveTo>
                  <a:pt x="12563" y="7347"/>
                </a:moveTo>
                <a:cubicBezTo>
                  <a:pt x="12656" y="7347"/>
                  <a:pt x="12760" y="7357"/>
                  <a:pt x="12876" y="7375"/>
                </a:cubicBezTo>
                <a:lnTo>
                  <a:pt x="12581" y="7843"/>
                </a:lnTo>
                <a:lnTo>
                  <a:pt x="11801" y="7843"/>
                </a:lnTo>
                <a:cubicBezTo>
                  <a:pt x="12007" y="7487"/>
                  <a:pt x="12212" y="7347"/>
                  <a:pt x="12563" y="7347"/>
                </a:cubicBezTo>
                <a:close/>
                <a:moveTo>
                  <a:pt x="13690" y="7348"/>
                </a:moveTo>
                <a:cubicBezTo>
                  <a:pt x="13759" y="7348"/>
                  <a:pt x="13829" y="7357"/>
                  <a:pt x="13898" y="7375"/>
                </a:cubicBezTo>
                <a:cubicBezTo>
                  <a:pt x="13794" y="7531"/>
                  <a:pt x="13707" y="7670"/>
                  <a:pt x="13603" y="7791"/>
                </a:cubicBezTo>
                <a:cubicBezTo>
                  <a:pt x="13569" y="7826"/>
                  <a:pt x="13517" y="7843"/>
                  <a:pt x="13465" y="7843"/>
                </a:cubicBezTo>
                <a:lnTo>
                  <a:pt x="12928" y="7843"/>
                </a:lnTo>
                <a:cubicBezTo>
                  <a:pt x="13056" y="7543"/>
                  <a:pt x="13362" y="7348"/>
                  <a:pt x="13690" y="7348"/>
                </a:cubicBezTo>
                <a:close/>
                <a:moveTo>
                  <a:pt x="14867" y="7338"/>
                </a:moveTo>
                <a:cubicBezTo>
                  <a:pt x="15023" y="7338"/>
                  <a:pt x="15186" y="7355"/>
                  <a:pt x="15354" y="7375"/>
                </a:cubicBezTo>
                <a:cubicBezTo>
                  <a:pt x="15198" y="7531"/>
                  <a:pt x="15059" y="7670"/>
                  <a:pt x="14920" y="7808"/>
                </a:cubicBezTo>
                <a:cubicBezTo>
                  <a:pt x="14886" y="7826"/>
                  <a:pt x="14851" y="7843"/>
                  <a:pt x="14816" y="7843"/>
                </a:cubicBezTo>
                <a:lnTo>
                  <a:pt x="13898" y="7843"/>
                </a:lnTo>
                <a:cubicBezTo>
                  <a:pt x="14155" y="7439"/>
                  <a:pt x="14491" y="7338"/>
                  <a:pt x="14867" y="7338"/>
                </a:cubicBezTo>
                <a:close/>
                <a:moveTo>
                  <a:pt x="28694" y="7333"/>
                </a:moveTo>
                <a:cubicBezTo>
                  <a:pt x="28763" y="7333"/>
                  <a:pt x="28839" y="7346"/>
                  <a:pt x="28922" y="7375"/>
                </a:cubicBezTo>
                <a:cubicBezTo>
                  <a:pt x="28690" y="7723"/>
                  <a:pt x="28535" y="7850"/>
                  <a:pt x="28243" y="7850"/>
                </a:cubicBezTo>
                <a:cubicBezTo>
                  <a:pt x="28142" y="7850"/>
                  <a:pt x="28024" y="7835"/>
                  <a:pt x="27882" y="7808"/>
                </a:cubicBezTo>
                <a:cubicBezTo>
                  <a:pt x="28155" y="7636"/>
                  <a:pt x="28356" y="7333"/>
                  <a:pt x="28694" y="7333"/>
                </a:cubicBezTo>
                <a:close/>
                <a:moveTo>
                  <a:pt x="17854" y="7357"/>
                </a:moveTo>
                <a:cubicBezTo>
                  <a:pt x="17943" y="7357"/>
                  <a:pt x="18048" y="7364"/>
                  <a:pt x="18178" y="7375"/>
                </a:cubicBezTo>
                <a:cubicBezTo>
                  <a:pt x="18019" y="7736"/>
                  <a:pt x="17860" y="7856"/>
                  <a:pt x="17421" y="7856"/>
                </a:cubicBezTo>
                <a:cubicBezTo>
                  <a:pt x="17333" y="7856"/>
                  <a:pt x="17234" y="7852"/>
                  <a:pt x="17121" y="7843"/>
                </a:cubicBezTo>
                <a:cubicBezTo>
                  <a:pt x="17423" y="7459"/>
                  <a:pt x="17518" y="7357"/>
                  <a:pt x="17854" y="7357"/>
                </a:cubicBezTo>
                <a:close/>
                <a:moveTo>
                  <a:pt x="26361" y="7332"/>
                </a:moveTo>
                <a:cubicBezTo>
                  <a:pt x="26446" y="7332"/>
                  <a:pt x="26533" y="7346"/>
                  <a:pt x="26617" y="7375"/>
                </a:cubicBezTo>
                <a:cubicBezTo>
                  <a:pt x="26408" y="7740"/>
                  <a:pt x="26268" y="7860"/>
                  <a:pt x="25961" y="7860"/>
                </a:cubicBezTo>
                <a:cubicBezTo>
                  <a:pt x="25860" y="7860"/>
                  <a:pt x="25740" y="7847"/>
                  <a:pt x="25595" y="7826"/>
                </a:cubicBezTo>
                <a:cubicBezTo>
                  <a:pt x="25731" y="7525"/>
                  <a:pt x="26040" y="7332"/>
                  <a:pt x="26361" y="7332"/>
                </a:cubicBezTo>
                <a:close/>
                <a:moveTo>
                  <a:pt x="5730" y="7348"/>
                </a:moveTo>
                <a:cubicBezTo>
                  <a:pt x="5884" y="7348"/>
                  <a:pt x="6058" y="7364"/>
                  <a:pt x="6256" y="7392"/>
                </a:cubicBezTo>
                <a:cubicBezTo>
                  <a:pt x="6135" y="7531"/>
                  <a:pt x="6031" y="7687"/>
                  <a:pt x="5910" y="7826"/>
                </a:cubicBezTo>
                <a:cubicBezTo>
                  <a:pt x="5892" y="7843"/>
                  <a:pt x="5840" y="7860"/>
                  <a:pt x="5806" y="7860"/>
                </a:cubicBezTo>
                <a:lnTo>
                  <a:pt x="4731" y="7860"/>
                </a:lnTo>
                <a:cubicBezTo>
                  <a:pt x="4943" y="7504"/>
                  <a:pt x="5235" y="7348"/>
                  <a:pt x="5730" y="7348"/>
                </a:cubicBezTo>
                <a:close/>
                <a:moveTo>
                  <a:pt x="9744" y="7368"/>
                </a:moveTo>
                <a:cubicBezTo>
                  <a:pt x="9754" y="7368"/>
                  <a:pt x="9764" y="7370"/>
                  <a:pt x="9774" y="7375"/>
                </a:cubicBezTo>
                <a:lnTo>
                  <a:pt x="10814" y="7375"/>
                </a:lnTo>
                <a:cubicBezTo>
                  <a:pt x="10692" y="7531"/>
                  <a:pt x="10606" y="7687"/>
                  <a:pt x="10502" y="7860"/>
                </a:cubicBezTo>
                <a:lnTo>
                  <a:pt x="9254" y="7860"/>
                </a:lnTo>
                <a:cubicBezTo>
                  <a:pt x="9410" y="7687"/>
                  <a:pt x="9549" y="7531"/>
                  <a:pt x="9687" y="7392"/>
                </a:cubicBezTo>
                <a:cubicBezTo>
                  <a:pt x="9700" y="7380"/>
                  <a:pt x="9720" y="7368"/>
                  <a:pt x="9744" y="7368"/>
                </a:cubicBezTo>
                <a:close/>
                <a:moveTo>
                  <a:pt x="19086" y="7344"/>
                </a:moveTo>
                <a:cubicBezTo>
                  <a:pt x="19211" y="7344"/>
                  <a:pt x="19342" y="7357"/>
                  <a:pt x="19478" y="7375"/>
                </a:cubicBezTo>
                <a:cubicBezTo>
                  <a:pt x="19374" y="7531"/>
                  <a:pt x="19270" y="7670"/>
                  <a:pt x="19166" y="7808"/>
                </a:cubicBezTo>
                <a:cubicBezTo>
                  <a:pt x="19114" y="7843"/>
                  <a:pt x="19062" y="7860"/>
                  <a:pt x="19010" y="7860"/>
                </a:cubicBezTo>
                <a:lnTo>
                  <a:pt x="18230" y="7860"/>
                </a:lnTo>
                <a:cubicBezTo>
                  <a:pt x="18435" y="7451"/>
                  <a:pt x="18734" y="7344"/>
                  <a:pt x="19086" y="7344"/>
                </a:cubicBezTo>
                <a:close/>
                <a:moveTo>
                  <a:pt x="21403" y="7355"/>
                </a:moveTo>
                <a:cubicBezTo>
                  <a:pt x="21565" y="7355"/>
                  <a:pt x="21736" y="7375"/>
                  <a:pt x="21904" y="7375"/>
                </a:cubicBezTo>
                <a:cubicBezTo>
                  <a:pt x="21765" y="7531"/>
                  <a:pt x="21661" y="7687"/>
                  <a:pt x="21557" y="7826"/>
                </a:cubicBezTo>
                <a:cubicBezTo>
                  <a:pt x="21540" y="7843"/>
                  <a:pt x="21505" y="7860"/>
                  <a:pt x="21488" y="7860"/>
                </a:cubicBezTo>
                <a:lnTo>
                  <a:pt x="20673" y="7860"/>
                </a:lnTo>
                <a:cubicBezTo>
                  <a:pt x="20821" y="7429"/>
                  <a:pt x="21095" y="7355"/>
                  <a:pt x="21403" y="7355"/>
                </a:cubicBezTo>
                <a:close/>
                <a:moveTo>
                  <a:pt x="24451" y="7358"/>
                </a:moveTo>
                <a:cubicBezTo>
                  <a:pt x="24347" y="7531"/>
                  <a:pt x="24260" y="7670"/>
                  <a:pt x="24156" y="7808"/>
                </a:cubicBezTo>
                <a:cubicBezTo>
                  <a:pt x="24139" y="7843"/>
                  <a:pt x="24070" y="7860"/>
                  <a:pt x="24018" y="7860"/>
                </a:cubicBezTo>
                <a:lnTo>
                  <a:pt x="23151" y="7860"/>
                </a:lnTo>
                <a:cubicBezTo>
                  <a:pt x="23307" y="7687"/>
                  <a:pt x="23429" y="7531"/>
                  <a:pt x="23567" y="7392"/>
                </a:cubicBezTo>
                <a:cubicBezTo>
                  <a:pt x="23602" y="7358"/>
                  <a:pt x="23654" y="7358"/>
                  <a:pt x="23688" y="7358"/>
                </a:cubicBezTo>
                <a:close/>
                <a:moveTo>
                  <a:pt x="25172" y="7353"/>
                </a:moveTo>
                <a:cubicBezTo>
                  <a:pt x="25275" y="7353"/>
                  <a:pt x="25396" y="7367"/>
                  <a:pt x="25543" y="7392"/>
                </a:cubicBezTo>
                <a:cubicBezTo>
                  <a:pt x="25456" y="7531"/>
                  <a:pt x="25352" y="7687"/>
                  <a:pt x="25231" y="7860"/>
                </a:cubicBezTo>
                <a:lnTo>
                  <a:pt x="24503" y="7860"/>
                </a:lnTo>
                <a:cubicBezTo>
                  <a:pt x="24700" y="7492"/>
                  <a:pt x="24847" y="7353"/>
                  <a:pt x="25172" y="7353"/>
                </a:cubicBezTo>
                <a:close/>
                <a:moveTo>
                  <a:pt x="27512" y="7346"/>
                </a:moveTo>
                <a:cubicBezTo>
                  <a:pt x="27628" y="7346"/>
                  <a:pt x="27761" y="7356"/>
                  <a:pt x="27917" y="7375"/>
                </a:cubicBezTo>
                <a:cubicBezTo>
                  <a:pt x="27795" y="7531"/>
                  <a:pt x="27674" y="7670"/>
                  <a:pt x="27553" y="7826"/>
                </a:cubicBezTo>
                <a:cubicBezTo>
                  <a:pt x="27518" y="7843"/>
                  <a:pt x="27483" y="7860"/>
                  <a:pt x="27449" y="7860"/>
                </a:cubicBezTo>
                <a:lnTo>
                  <a:pt x="26652" y="7860"/>
                </a:lnTo>
                <a:cubicBezTo>
                  <a:pt x="26895" y="7481"/>
                  <a:pt x="27097" y="7346"/>
                  <a:pt x="27512" y="7346"/>
                </a:cubicBezTo>
                <a:close/>
                <a:moveTo>
                  <a:pt x="4697" y="7375"/>
                </a:moveTo>
                <a:cubicBezTo>
                  <a:pt x="4515" y="7806"/>
                  <a:pt x="4201" y="7873"/>
                  <a:pt x="3850" y="7873"/>
                </a:cubicBezTo>
                <a:cubicBezTo>
                  <a:pt x="3689" y="7873"/>
                  <a:pt x="3521" y="7859"/>
                  <a:pt x="3355" y="7859"/>
                </a:cubicBezTo>
                <a:cubicBezTo>
                  <a:pt x="3328" y="7859"/>
                  <a:pt x="3302" y="7860"/>
                  <a:pt x="3276" y="7860"/>
                </a:cubicBezTo>
                <a:lnTo>
                  <a:pt x="3761" y="7375"/>
                </a:lnTo>
                <a:close/>
                <a:moveTo>
                  <a:pt x="22840" y="7346"/>
                </a:moveTo>
                <a:cubicBezTo>
                  <a:pt x="22953" y="7346"/>
                  <a:pt x="23074" y="7361"/>
                  <a:pt x="23203" y="7392"/>
                </a:cubicBezTo>
                <a:cubicBezTo>
                  <a:pt x="22957" y="7546"/>
                  <a:pt x="22848" y="7877"/>
                  <a:pt x="22511" y="7877"/>
                </a:cubicBezTo>
                <a:cubicBezTo>
                  <a:pt x="22469" y="7877"/>
                  <a:pt x="22422" y="7872"/>
                  <a:pt x="22371" y="7860"/>
                </a:cubicBezTo>
                <a:cubicBezTo>
                  <a:pt x="22285" y="7852"/>
                  <a:pt x="22203" y="7847"/>
                  <a:pt x="22120" y="7847"/>
                </a:cubicBezTo>
                <a:cubicBezTo>
                  <a:pt x="22038" y="7847"/>
                  <a:pt x="21956" y="7852"/>
                  <a:pt x="21869" y="7860"/>
                </a:cubicBezTo>
                <a:cubicBezTo>
                  <a:pt x="22150" y="7525"/>
                  <a:pt x="22453" y="7346"/>
                  <a:pt x="22840" y="7346"/>
                </a:cubicBezTo>
                <a:close/>
                <a:moveTo>
                  <a:pt x="20271" y="7338"/>
                </a:moveTo>
                <a:cubicBezTo>
                  <a:pt x="20370" y="7338"/>
                  <a:pt x="20475" y="7351"/>
                  <a:pt x="20587" y="7375"/>
                </a:cubicBezTo>
                <a:cubicBezTo>
                  <a:pt x="20462" y="7775"/>
                  <a:pt x="20201" y="7878"/>
                  <a:pt x="19890" y="7878"/>
                </a:cubicBezTo>
                <a:cubicBezTo>
                  <a:pt x="19770" y="7878"/>
                  <a:pt x="19643" y="7862"/>
                  <a:pt x="19512" y="7843"/>
                </a:cubicBezTo>
                <a:cubicBezTo>
                  <a:pt x="19686" y="7483"/>
                  <a:pt x="19941" y="7338"/>
                  <a:pt x="20271" y="7338"/>
                </a:cubicBezTo>
                <a:close/>
                <a:moveTo>
                  <a:pt x="3328" y="7375"/>
                </a:moveTo>
                <a:cubicBezTo>
                  <a:pt x="3050" y="7813"/>
                  <a:pt x="2675" y="7876"/>
                  <a:pt x="2277" y="7876"/>
                </a:cubicBezTo>
                <a:cubicBezTo>
                  <a:pt x="2116" y="7876"/>
                  <a:pt x="1952" y="7865"/>
                  <a:pt x="1789" y="7865"/>
                </a:cubicBezTo>
                <a:cubicBezTo>
                  <a:pt x="1700" y="7865"/>
                  <a:pt x="1612" y="7868"/>
                  <a:pt x="1526" y="7878"/>
                </a:cubicBezTo>
                <a:cubicBezTo>
                  <a:pt x="1647" y="7687"/>
                  <a:pt x="1751" y="7548"/>
                  <a:pt x="1872" y="7410"/>
                </a:cubicBezTo>
                <a:cubicBezTo>
                  <a:pt x="1890" y="7375"/>
                  <a:pt x="1924" y="7375"/>
                  <a:pt x="1959" y="7375"/>
                </a:cubicBezTo>
                <a:close/>
                <a:moveTo>
                  <a:pt x="8276" y="7366"/>
                </a:moveTo>
                <a:cubicBezTo>
                  <a:pt x="8311" y="7366"/>
                  <a:pt x="8348" y="7369"/>
                  <a:pt x="8388" y="7375"/>
                </a:cubicBezTo>
                <a:cubicBezTo>
                  <a:pt x="8544" y="7384"/>
                  <a:pt x="8695" y="7388"/>
                  <a:pt x="8845" y="7388"/>
                </a:cubicBezTo>
                <a:cubicBezTo>
                  <a:pt x="8994" y="7388"/>
                  <a:pt x="9141" y="7384"/>
                  <a:pt x="9289" y="7375"/>
                </a:cubicBezTo>
                <a:lnTo>
                  <a:pt x="9289" y="7375"/>
                </a:lnTo>
                <a:cubicBezTo>
                  <a:pt x="9150" y="7531"/>
                  <a:pt x="9029" y="7670"/>
                  <a:pt x="8908" y="7808"/>
                </a:cubicBezTo>
                <a:cubicBezTo>
                  <a:pt x="8873" y="7843"/>
                  <a:pt x="8821" y="7878"/>
                  <a:pt x="8769" y="7878"/>
                </a:cubicBezTo>
                <a:lnTo>
                  <a:pt x="7591" y="7878"/>
                </a:lnTo>
                <a:cubicBezTo>
                  <a:pt x="7827" y="7657"/>
                  <a:pt x="7934" y="7366"/>
                  <a:pt x="8276" y="7366"/>
                </a:cubicBezTo>
                <a:close/>
                <a:moveTo>
                  <a:pt x="29686" y="7339"/>
                </a:moveTo>
                <a:cubicBezTo>
                  <a:pt x="29765" y="7339"/>
                  <a:pt x="29850" y="7355"/>
                  <a:pt x="29944" y="7392"/>
                </a:cubicBezTo>
                <a:cubicBezTo>
                  <a:pt x="29736" y="7614"/>
                  <a:pt x="29539" y="7880"/>
                  <a:pt x="29194" y="7880"/>
                </a:cubicBezTo>
                <a:cubicBezTo>
                  <a:pt x="29107" y="7880"/>
                  <a:pt x="29012" y="7864"/>
                  <a:pt x="28904" y="7826"/>
                </a:cubicBezTo>
                <a:cubicBezTo>
                  <a:pt x="29156" y="7616"/>
                  <a:pt x="29362" y="7339"/>
                  <a:pt x="29686" y="7339"/>
                </a:cubicBezTo>
                <a:close/>
                <a:moveTo>
                  <a:pt x="7194" y="7364"/>
                </a:moveTo>
                <a:cubicBezTo>
                  <a:pt x="7311" y="7364"/>
                  <a:pt x="7444" y="7374"/>
                  <a:pt x="7596" y="7391"/>
                </a:cubicBezTo>
                <a:lnTo>
                  <a:pt x="7596" y="7391"/>
                </a:lnTo>
                <a:cubicBezTo>
                  <a:pt x="7323" y="7761"/>
                  <a:pt x="7163" y="7887"/>
                  <a:pt x="6793" y="7887"/>
                </a:cubicBezTo>
                <a:cubicBezTo>
                  <a:pt x="6659" y="7887"/>
                  <a:pt x="6497" y="7870"/>
                  <a:pt x="6291" y="7843"/>
                </a:cubicBezTo>
                <a:cubicBezTo>
                  <a:pt x="6523" y="7501"/>
                  <a:pt x="6745" y="7364"/>
                  <a:pt x="7194" y="7364"/>
                </a:cubicBezTo>
                <a:close/>
                <a:moveTo>
                  <a:pt x="15791" y="7368"/>
                </a:moveTo>
                <a:cubicBezTo>
                  <a:pt x="15801" y="7368"/>
                  <a:pt x="15811" y="7370"/>
                  <a:pt x="15821" y="7375"/>
                </a:cubicBezTo>
                <a:lnTo>
                  <a:pt x="17138" y="7375"/>
                </a:lnTo>
                <a:cubicBezTo>
                  <a:pt x="16920" y="7625"/>
                  <a:pt x="16744" y="7888"/>
                  <a:pt x="16383" y="7888"/>
                </a:cubicBezTo>
                <a:cubicBezTo>
                  <a:pt x="16343" y="7888"/>
                  <a:pt x="16300" y="7885"/>
                  <a:pt x="16255" y="7878"/>
                </a:cubicBezTo>
                <a:cubicBezTo>
                  <a:pt x="16072" y="7857"/>
                  <a:pt x="15883" y="7849"/>
                  <a:pt x="15696" y="7849"/>
                </a:cubicBezTo>
                <a:cubicBezTo>
                  <a:pt x="15563" y="7849"/>
                  <a:pt x="15431" y="7853"/>
                  <a:pt x="15302" y="7860"/>
                </a:cubicBezTo>
                <a:cubicBezTo>
                  <a:pt x="15458" y="7687"/>
                  <a:pt x="15596" y="7548"/>
                  <a:pt x="15735" y="7392"/>
                </a:cubicBezTo>
                <a:cubicBezTo>
                  <a:pt x="15747" y="7380"/>
                  <a:pt x="15768" y="7368"/>
                  <a:pt x="15791" y="7368"/>
                </a:cubicBezTo>
                <a:close/>
                <a:moveTo>
                  <a:pt x="1902" y="1"/>
                </a:moveTo>
                <a:cubicBezTo>
                  <a:pt x="1446" y="1"/>
                  <a:pt x="991" y="160"/>
                  <a:pt x="642" y="479"/>
                </a:cubicBezTo>
                <a:cubicBezTo>
                  <a:pt x="347" y="756"/>
                  <a:pt x="70" y="1068"/>
                  <a:pt x="70" y="1501"/>
                </a:cubicBezTo>
                <a:cubicBezTo>
                  <a:pt x="70" y="3268"/>
                  <a:pt x="105" y="5036"/>
                  <a:pt x="105" y="6821"/>
                </a:cubicBezTo>
                <a:cubicBezTo>
                  <a:pt x="105" y="6890"/>
                  <a:pt x="87" y="6942"/>
                  <a:pt x="87" y="7011"/>
                </a:cubicBezTo>
                <a:cubicBezTo>
                  <a:pt x="1" y="7583"/>
                  <a:pt x="261" y="7982"/>
                  <a:pt x="815" y="8103"/>
                </a:cubicBezTo>
                <a:cubicBezTo>
                  <a:pt x="1145" y="8138"/>
                  <a:pt x="1456" y="8155"/>
                  <a:pt x="1768" y="8155"/>
                </a:cubicBezTo>
                <a:lnTo>
                  <a:pt x="16463" y="8155"/>
                </a:lnTo>
                <a:cubicBezTo>
                  <a:pt x="18984" y="8146"/>
                  <a:pt x="21509" y="8142"/>
                  <a:pt x="24037" y="8142"/>
                </a:cubicBezTo>
                <a:cubicBezTo>
                  <a:pt x="26565" y="8142"/>
                  <a:pt x="29095" y="8146"/>
                  <a:pt x="31625" y="8155"/>
                </a:cubicBezTo>
                <a:cubicBezTo>
                  <a:pt x="31919" y="8155"/>
                  <a:pt x="32197" y="7999"/>
                  <a:pt x="32353" y="7739"/>
                </a:cubicBezTo>
                <a:cubicBezTo>
                  <a:pt x="32612" y="7340"/>
                  <a:pt x="32578" y="6873"/>
                  <a:pt x="32578" y="6439"/>
                </a:cubicBezTo>
                <a:cubicBezTo>
                  <a:pt x="32595" y="5088"/>
                  <a:pt x="32578" y="3754"/>
                  <a:pt x="32578" y="2402"/>
                </a:cubicBezTo>
                <a:cubicBezTo>
                  <a:pt x="32578" y="1899"/>
                  <a:pt x="32595" y="1380"/>
                  <a:pt x="32578" y="877"/>
                </a:cubicBezTo>
                <a:cubicBezTo>
                  <a:pt x="32612" y="409"/>
                  <a:pt x="32214" y="11"/>
                  <a:pt x="31746" y="11"/>
                </a:cubicBezTo>
                <a:cubicBezTo>
                  <a:pt x="31659" y="5"/>
                  <a:pt x="31575" y="3"/>
                  <a:pt x="31491" y="3"/>
                </a:cubicBezTo>
                <a:cubicBezTo>
                  <a:pt x="31324" y="3"/>
                  <a:pt x="31163" y="11"/>
                  <a:pt x="31001" y="11"/>
                </a:cubicBezTo>
                <a:lnTo>
                  <a:pt x="3466" y="11"/>
                </a:lnTo>
                <a:cubicBezTo>
                  <a:pt x="3166" y="11"/>
                  <a:pt x="2858" y="18"/>
                  <a:pt x="2553" y="18"/>
                </a:cubicBezTo>
                <a:cubicBezTo>
                  <a:pt x="2400" y="18"/>
                  <a:pt x="2248" y="16"/>
                  <a:pt x="2098" y="11"/>
                </a:cubicBezTo>
                <a:cubicBezTo>
                  <a:pt x="2033" y="4"/>
                  <a:pt x="1967" y="1"/>
                  <a:pt x="1902" y="1"/>
                </a:cubicBezTo>
                <a:close/>
              </a:path>
            </a:pathLst>
          </a:custGeom>
          <a:solidFill>
            <a:srgbClr val="3C3C5A"/>
          </a:solidFill>
          <a:ln>
            <a:noFill/>
          </a:ln>
        </p:spPr>
        <p:txBody>
          <a:bodyPr spcFirstLastPara="1" wrap="square" lIns="121900" tIns="121900" rIns="121900" bIns="121900" anchor="ctr" anchorCtr="0">
            <a:noAutofit/>
          </a:bodyPr>
          <a:lstStyle/>
          <a:p>
            <a:endParaRPr sz="2400"/>
          </a:p>
        </p:txBody>
      </p:sp>
      <p:sp>
        <p:nvSpPr>
          <p:cNvPr id="93" name="Google Shape;1125;p41">
            <a:extLst>
              <a:ext uri="{FF2B5EF4-FFF2-40B4-BE49-F238E27FC236}">
                <a16:creationId xmlns:a16="http://schemas.microsoft.com/office/drawing/2014/main" id="{224BA9E7-3289-4CDB-8BE9-88934D02553C}"/>
              </a:ext>
            </a:extLst>
          </p:cNvPr>
          <p:cNvSpPr/>
          <p:nvPr/>
        </p:nvSpPr>
        <p:spPr>
          <a:xfrm>
            <a:off x="1705913" y="4134129"/>
            <a:ext cx="4272791" cy="929560"/>
          </a:xfrm>
          <a:custGeom>
            <a:avLst/>
            <a:gdLst/>
            <a:ahLst/>
            <a:cxnLst/>
            <a:rect l="l" t="t" r="r" b="b"/>
            <a:pathLst>
              <a:path w="31105" h="6767" extrusionOk="0">
                <a:moveTo>
                  <a:pt x="1322" y="1"/>
                </a:moveTo>
                <a:cubicBezTo>
                  <a:pt x="1169" y="1"/>
                  <a:pt x="1017" y="2"/>
                  <a:pt x="867" y="8"/>
                </a:cubicBezTo>
                <a:cubicBezTo>
                  <a:pt x="278" y="8"/>
                  <a:pt x="0" y="303"/>
                  <a:pt x="0" y="875"/>
                </a:cubicBezTo>
                <a:lnTo>
                  <a:pt x="0" y="3422"/>
                </a:lnTo>
                <a:lnTo>
                  <a:pt x="0" y="5675"/>
                </a:lnTo>
                <a:cubicBezTo>
                  <a:pt x="0" y="5831"/>
                  <a:pt x="87" y="5969"/>
                  <a:pt x="70" y="6108"/>
                </a:cubicBezTo>
                <a:cubicBezTo>
                  <a:pt x="18" y="6402"/>
                  <a:pt x="70" y="6593"/>
                  <a:pt x="364" y="6662"/>
                </a:cubicBezTo>
                <a:cubicBezTo>
                  <a:pt x="676" y="6732"/>
                  <a:pt x="1006" y="6766"/>
                  <a:pt x="1335" y="6766"/>
                </a:cubicBezTo>
                <a:lnTo>
                  <a:pt x="29892" y="6766"/>
                </a:lnTo>
                <a:cubicBezTo>
                  <a:pt x="30186" y="6766"/>
                  <a:pt x="30463" y="6732"/>
                  <a:pt x="30741" y="6732"/>
                </a:cubicBezTo>
                <a:cubicBezTo>
                  <a:pt x="30914" y="6732"/>
                  <a:pt x="31053" y="6593"/>
                  <a:pt x="31053" y="6420"/>
                </a:cubicBezTo>
                <a:cubicBezTo>
                  <a:pt x="31070" y="6194"/>
                  <a:pt x="31105" y="5952"/>
                  <a:pt x="31105" y="5727"/>
                </a:cubicBezTo>
                <a:lnTo>
                  <a:pt x="31105" y="1343"/>
                </a:lnTo>
                <a:cubicBezTo>
                  <a:pt x="31105" y="1048"/>
                  <a:pt x="31087" y="771"/>
                  <a:pt x="31053" y="493"/>
                </a:cubicBezTo>
                <a:cubicBezTo>
                  <a:pt x="31035" y="251"/>
                  <a:pt x="30827" y="43"/>
                  <a:pt x="30585" y="43"/>
                </a:cubicBezTo>
                <a:cubicBezTo>
                  <a:pt x="30359" y="26"/>
                  <a:pt x="30117" y="8"/>
                  <a:pt x="29892" y="8"/>
                </a:cubicBezTo>
                <a:lnTo>
                  <a:pt x="2236" y="8"/>
                </a:lnTo>
                <a:cubicBezTo>
                  <a:pt x="1935" y="8"/>
                  <a:pt x="1627" y="1"/>
                  <a:pt x="132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94" name="Google Shape;1122;p41">
            <a:extLst>
              <a:ext uri="{FF2B5EF4-FFF2-40B4-BE49-F238E27FC236}">
                <a16:creationId xmlns:a16="http://schemas.microsoft.com/office/drawing/2014/main" id="{E51D599A-B17D-41E8-9586-74CBCB8D88ED}"/>
              </a:ext>
            </a:extLst>
          </p:cNvPr>
          <p:cNvSpPr txBox="1">
            <a:spLocks/>
          </p:cNvSpPr>
          <p:nvPr/>
        </p:nvSpPr>
        <p:spPr>
          <a:xfrm>
            <a:off x="1705913" y="4244873"/>
            <a:ext cx="4272792" cy="763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Londrina Shadow"/>
              <a:buNone/>
              <a:defRPr sz="3600" b="1"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r>
              <a:rPr lang="en-US" sz="4800" dirty="0"/>
              <a:t>CATEGORY</a:t>
            </a:r>
          </a:p>
        </p:txBody>
      </p:sp>
      <p:sp>
        <p:nvSpPr>
          <p:cNvPr id="95" name="Google Shape;1124;p41">
            <a:extLst>
              <a:ext uri="{FF2B5EF4-FFF2-40B4-BE49-F238E27FC236}">
                <a16:creationId xmlns:a16="http://schemas.microsoft.com/office/drawing/2014/main" id="{25A7952C-F7B5-4132-8ED3-2003B9DB6F09}"/>
              </a:ext>
            </a:extLst>
          </p:cNvPr>
          <p:cNvSpPr/>
          <p:nvPr/>
        </p:nvSpPr>
        <p:spPr>
          <a:xfrm>
            <a:off x="6638118" y="4093332"/>
            <a:ext cx="4479939" cy="1120225"/>
          </a:xfrm>
          <a:custGeom>
            <a:avLst/>
            <a:gdLst/>
            <a:ahLst/>
            <a:cxnLst/>
            <a:rect l="l" t="t" r="r" b="b"/>
            <a:pathLst>
              <a:path w="32613" h="8155" extrusionOk="0">
                <a:moveTo>
                  <a:pt x="902" y="686"/>
                </a:moveTo>
                <a:lnTo>
                  <a:pt x="902" y="686"/>
                </a:lnTo>
                <a:cubicBezTo>
                  <a:pt x="937" y="1102"/>
                  <a:pt x="711" y="1328"/>
                  <a:pt x="417" y="1553"/>
                </a:cubicBezTo>
                <a:lnTo>
                  <a:pt x="399" y="1553"/>
                </a:lnTo>
                <a:cubicBezTo>
                  <a:pt x="434" y="1206"/>
                  <a:pt x="625" y="894"/>
                  <a:pt x="902" y="686"/>
                </a:cubicBezTo>
                <a:close/>
                <a:moveTo>
                  <a:pt x="885" y="1570"/>
                </a:moveTo>
                <a:lnTo>
                  <a:pt x="885" y="1570"/>
                </a:lnTo>
                <a:cubicBezTo>
                  <a:pt x="1023" y="2073"/>
                  <a:pt x="885" y="2471"/>
                  <a:pt x="434" y="2731"/>
                </a:cubicBezTo>
                <a:cubicBezTo>
                  <a:pt x="278" y="2194"/>
                  <a:pt x="382" y="1917"/>
                  <a:pt x="885" y="1570"/>
                </a:cubicBezTo>
                <a:close/>
                <a:moveTo>
                  <a:pt x="885" y="2766"/>
                </a:moveTo>
                <a:cubicBezTo>
                  <a:pt x="1041" y="3199"/>
                  <a:pt x="850" y="3667"/>
                  <a:pt x="434" y="3875"/>
                </a:cubicBezTo>
                <a:cubicBezTo>
                  <a:pt x="278" y="3442"/>
                  <a:pt x="469" y="2956"/>
                  <a:pt x="885" y="2766"/>
                </a:cubicBezTo>
                <a:close/>
                <a:moveTo>
                  <a:pt x="885" y="3910"/>
                </a:moveTo>
                <a:lnTo>
                  <a:pt x="885" y="3910"/>
                </a:lnTo>
                <a:cubicBezTo>
                  <a:pt x="971" y="4707"/>
                  <a:pt x="989" y="4880"/>
                  <a:pt x="434" y="5244"/>
                </a:cubicBezTo>
                <a:cubicBezTo>
                  <a:pt x="261" y="4620"/>
                  <a:pt x="382" y="4239"/>
                  <a:pt x="885" y="3910"/>
                </a:cubicBezTo>
                <a:close/>
                <a:moveTo>
                  <a:pt x="885" y="5313"/>
                </a:moveTo>
                <a:cubicBezTo>
                  <a:pt x="1058" y="6006"/>
                  <a:pt x="919" y="6405"/>
                  <a:pt x="399" y="6769"/>
                </a:cubicBezTo>
                <a:lnTo>
                  <a:pt x="399" y="5608"/>
                </a:lnTo>
                <a:lnTo>
                  <a:pt x="885" y="5313"/>
                </a:lnTo>
                <a:close/>
                <a:moveTo>
                  <a:pt x="31088" y="288"/>
                </a:moveTo>
                <a:cubicBezTo>
                  <a:pt x="31313" y="288"/>
                  <a:pt x="31538" y="323"/>
                  <a:pt x="31781" y="340"/>
                </a:cubicBezTo>
                <a:cubicBezTo>
                  <a:pt x="32023" y="340"/>
                  <a:pt x="32231" y="531"/>
                  <a:pt x="32249" y="790"/>
                </a:cubicBezTo>
                <a:cubicBezTo>
                  <a:pt x="32283" y="1068"/>
                  <a:pt x="32301" y="1345"/>
                  <a:pt x="32301" y="1640"/>
                </a:cubicBezTo>
                <a:lnTo>
                  <a:pt x="32301" y="6024"/>
                </a:lnTo>
                <a:cubicBezTo>
                  <a:pt x="32301" y="6249"/>
                  <a:pt x="32283" y="6491"/>
                  <a:pt x="32249" y="6717"/>
                </a:cubicBezTo>
                <a:cubicBezTo>
                  <a:pt x="32249" y="6880"/>
                  <a:pt x="32125" y="7013"/>
                  <a:pt x="31966" y="7013"/>
                </a:cubicBezTo>
                <a:cubicBezTo>
                  <a:pt x="31956" y="7013"/>
                  <a:pt x="31946" y="7012"/>
                  <a:pt x="31937" y="7011"/>
                </a:cubicBezTo>
                <a:cubicBezTo>
                  <a:pt x="31659" y="7029"/>
                  <a:pt x="31365" y="7063"/>
                  <a:pt x="31088" y="7063"/>
                </a:cubicBezTo>
                <a:lnTo>
                  <a:pt x="2531" y="7063"/>
                </a:lnTo>
                <a:cubicBezTo>
                  <a:pt x="2202" y="7063"/>
                  <a:pt x="1872" y="7029"/>
                  <a:pt x="1560" y="6942"/>
                </a:cubicBezTo>
                <a:cubicBezTo>
                  <a:pt x="1266" y="6873"/>
                  <a:pt x="1196" y="6682"/>
                  <a:pt x="1266" y="6387"/>
                </a:cubicBezTo>
                <a:cubicBezTo>
                  <a:pt x="1283" y="6249"/>
                  <a:pt x="1196" y="6110"/>
                  <a:pt x="1196" y="5972"/>
                </a:cubicBezTo>
                <a:lnTo>
                  <a:pt x="1196" y="3719"/>
                </a:lnTo>
                <a:lnTo>
                  <a:pt x="1196" y="1154"/>
                </a:lnTo>
                <a:cubicBezTo>
                  <a:pt x="1196" y="600"/>
                  <a:pt x="1474" y="305"/>
                  <a:pt x="2063" y="288"/>
                </a:cubicBezTo>
                <a:close/>
                <a:moveTo>
                  <a:pt x="798" y="6734"/>
                </a:moveTo>
                <a:lnTo>
                  <a:pt x="1543" y="7375"/>
                </a:lnTo>
                <a:cubicBezTo>
                  <a:pt x="1439" y="7479"/>
                  <a:pt x="1318" y="7618"/>
                  <a:pt x="1179" y="7756"/>
                </a:cubicBezTo>
                <a:lnTo>
                  <a:pt x="1179" y="7739"/>
                </a:lnTo>
                <a:cubicBezTo>
                  <a:pt x="1133" y="7785"/>
                  <a:pt x="1063" y="7805"/>
                  <a:pt x="984" y="7805"/>
                </a:cubicBezTo>
                <a:cubicBezTo>
                  <a:pt x="796" y="7805"/>
                  <a:pt x="559" y="7690"/>
                  <a:pt x="486" y="7531"/>
                </a:cubicBezTo>
                <a:cubicBezTo>
                  <a:pt x="399" y="7340"/>
                  <a:pt x="330" y="7167"/>
                  <a:pt x="573" y="7011"/>
                </a:cubicBezTo>
                <a:cubicBezTo>
                  <a:pt x="694" y="6942"/>
                  <a:pt x="746" y="6786"/>
                  <a:pt x="798" y="6734"/>
                </a:cubicBezTo>
                <a:close/>
                <a:moveTo>
                  <a:pt x="11524" y="7320"/>
                </a:moveTo>
                <a:cubicBezTo>
                  <a:pt x="11593" y="7320"/>
                  <a:pt x="11668" y="7332"/>
                  <a:pt x="11749" y="7358"/>
                </a:cubicBezTo>
                <a:cubicBezTo>
                  <a:pt x="11680" y="7514"/>
                  <a:pt x="11611" y="7652"/>
                  <a:pt x="11524" y="7826"/>
                </a:cubicBezTo>
                <a:lnTo>
                  <a:pt x="10848" y="7826"/>
                </a:lnTo>
                <a:cubicBezTo>
                  <a:pt x="11031" y="7544"/>
                  <a:pt x="11226" y="7320"/>
                  <a:pt x="11524" y="7320"/>
                </a:cubicBezTo>
                <a:close/>
                <a:moveTo>
                  <a:pt x="32110" y="7306"/>
                </a:moveTo>
                <a:lnTo>
                  <a:pt x="32110" y="7306"/>
                </a:lnTo>
                <a:cubicBezTo>
                  <a:pt x="32145" y="7548"/>
                  <a:pt x="31989" y="7826"/>
                  <a:pt x="31763" y="7826"/>
                </a:cubicBezTo>
                <a:cubicBezTo>
                  <a:pt x="31561" y="7831"/>
                  <a:pt x="31359" y="7833"/>
                  <a:pt x="31156" y="7833"/>
                </a:cubicBezTo>
                <a:cubicBezTo>
                  <a:pt x="30749" y="7833"/>
                  <a:pt x="30337" y="7826"/>
                  <a:pt x="29909" y="7826"/>
                </a:cubicBezTo>
                <a:cubicBezTo>
                  <a:pt x="30183" y="7539"/>
                  <a:pt x="30478" y="7327"/>
                  <a:pt x="30828" y="7327"/>
                </a:cubicBezTo>
                <a:cubicBezTo>
                  <a:pt x="30922" y="7327"/>
                  <a:pt x="31020" y="7342"/>
                  <a:pt x="31122" y="7375"/>
                </a:cubicBezTo>
                <a:cubicBezTo>
                  <a:pt x="31105" y="7496"/>
                  <a:pt x="31036" y="7687"/>
                  <a:pt x="31088" y="7722"/>
                </a:cubicBezTo>
                <a:cubicBezTo>
                  <a:pt x="31123" y="7749"/>
                  <a:pt x="31156" y="7761"/>
                  <a:pt x="31186" y="7761"/>
                </a:cubicBezTo>
                <a:cubicBezTo>
                  <a:pt x="31289" y="7761"/>
                  <a:pt x="31363" y="7629"/>
                  <a:pt x="31417" y="7548"/>
                </a:cubicBezTo>
                <a:cubicBezTo>
                  <a:pt x="31590" y="7289"/>
                  <a:pt x="31885" y="7392"/>
                  <a:pt x="32110" y="7306"/>
                </a:cubicBezTo>
                <a:close/>
                <a:moveTo>
                  <a:pt x="12563" y="7347"/>
                </a:moveTo>
                <a:cubicBezTo>
                  <a:pt x="12656" y="7347"/>
                  <a:pt x="12760" y="7357"/>
                  <a:pt x="12876" y="7375"/>
                </a:cubicBezTo>
                <a:lnTo>
                  <a:pt x="12581" y="7843"/>
                </a:lnTo>
                <a:lnTo>
                  <a:pt x="11801" y="7843"/>
                </a:lnTo>
                <a:cubicBezTo>
                  <a:pt x="12007" y="7487"/>
                  <a:pt x="12212" y="7347"/>
                  <a:pt x="12563" y="7347"/>
                </a:cubicBezTo>
                <a:close/>
                <a:moveTo>
                  <a:pt x="13690" y="7348"/>
                </a:moveTo>
                <a:cubicBezTo>
                  <a:pt x="13759" y="7348"/>
                  <a:pt x="13829" y="7357"/>
                  <a:pt x="13898" y="7375"/>
                </a:cubicBezTo>
                <a:cubicBezTo>
                  <a:pt x="13794" y="7531"/>
                  <a:pt x="13707" y="7670"/>
                  <a:pt x="13603" y="7791"/>
                </a:cubicBezTo>
                <a:cubicBezTo>
                  <a:pt x="13569" y="7826"/>
                  <a:pt x="13517" y="7843"/>
                  <a:pt x="13465" y="7843"/>
                </a:cubicBezTo>
                <a:lnTo>
                  <a:pt x="12928" y="7843"/>
                </a:lnTo>
                <a:cubicBezTo>
                  <a:pt x="13056" y="7543"/>
                  <a:pt x="13362" y="7348"/>
                  <a:pt x="13690" y="7348"/>
                </a:cubicBezTo>
                <a:close/>
                <a:moveTo>
                  <a:pt x="14867" y="7338"/>
                </a:moveTo>
                <a:cubicBezTo>
                  <a:pt x="15023" y="7338"/>
                  <a:pt x="15186" y="7355"/>
                  <a:pt x="15354" y="7375"/>
                </a:cubicBezTo>
                <a:cubicBezTo>
                  <a:pt x="15198" y="7531"/>
                  <a:pt x="15059" y="7670"/>
                  <a:pt x="14920" y="7808"/>
                </a:cubicBezTo>
                <a:cubicBezTo>
                  <a:pt x="14886" y="7826"/>
                  <a:pt x="14851" y="7843"/>
                  <a:pt x="14816" y="7843"/>
                </a:cubicBezTo>
                <a:lnTo>
                  <a:pt x="13898" y="7843"/>
                </a:lnTo>
                <a:cubicBezTo>
                  <a:pt x="14155" y="7439"/>
                  <a:pt x="14491" y="7338"/>
                  <a:pt x="14867" y="7338"/>
                </a:cubicBezTo>
                <a:close/>
                <a:moveTo>
                  <a:pt x="28694" y="7333"/>
                </a:moveTo>
                <a:cubicBezTo>
                  <a:pt x="28763" y="7333"/>
                  <a:pt x="28839" y="7346"/>
                  <a:pt x="28922" y="7375"/>
                </a:cubicBezTo>
                <a:cubicBezTo>
                  <a:pt x="28690" y="7723"/>
                  <a:pt x="28535" y="7850"/>
                  <a:pt x="28243" y="7850"/>
                </a:cubicBezTo>
                <a:cubicBezTo>
                  <a:pt x="28142" y="7850"/>
                  <a:pt x="28024" y="7835"/>
                  <a:pt x="27882" y="7808"/>
                </a:cubicBezTo>
                <a:cubicBezTo>
                  <a:pt x="28155" y="7636"/>
                  <a:pt x="28356" y="7333"/>
                  <a:pt x="28694" y="7333"/>
                </a:cubicBezTo>
                <a:close/>
                <a:moveTo>
                  <a:pt x="17854" y="7357"/>
                </a:moveTo>
                <a:cubicBezTo>
                  <a:pt x="17943" y="7357"/>
                  <a:pt x="18048" y="7364"/>
                  <a:pt x="18178" y="7375"/>
                </a:cubicBezTo>
                <a:cubicBezTo>
                  <a:pt x="18019" y="7736"/>
                  <a:pt x="17860" y="7856"/>
                  <a:pt x="17421" y="7856"/>
                </a:cubicBezTo>
                <a:cubicBezTo>
                  <a:pt x="17333" y="7856"/>
                  <a:pt x="17234" y="7852"/>
                  <a:pt x="17121" y="7843"/>
                </a:cubicBezTo>
                <a:cubicBezTo>
                  <a:pt x="17423" y="7459"/>
                  <a:pt x="17518" y="7357"/>
                  <a:pt x="17854" y="7357"/>
                </a:cubicBezTo>
                <a:close/>
                <a:moveTo>
                  <a:pt x="26361" y="7332"/>
                </a:moveTo>
                <a:cubicBezTo>
                  <a:pt x="26446" y="7332"/>
                  <a:pt x="26533" y="7346"/>
                  <a:pt x="26617" y="7375"/>
                </a:cubicBezTo>
                <a:cubicBezTo>
                  <a:pt x="26408" y="7740"/>
                  <a:pt x="26268" y="7860"/>
                  <a:pt x="25961" y="7860"/>
                </a:cubicBezTo>
                <a:cubicBezTo>
                  <a:pt x="25860" y="7860"/>
                  <a:pt x="25740" y="7847"/>
                  <a:pt x="25595" y="7826"/>
                </a:cubicBezTo>
                <a:cubicBezTo>
                  <a:pt x="25731" y="7525"/>
                  <a:pt x="26040" y="7332"/>
                  <a:pt x="26361" y="7332"/>
                </a:cubicBezTo>
                <a:close/>
                <a:moveTo>
                  <a:pt x="5730" y="7348"/>
                </a:moveTo>
                <a:cubicBezTo>
                  <a:pt x="5884" y="7348"/>
                  <a:pt x="6058" y="7364"/>
                  <a:pt x="6256" y="7392"/>
                </a:cubicBezTo>
                <a:cubicBezTo>
                  <a:pt x="6135" y="7531"/>
                  <a:pt x="6031" y="7687"/>
                  <a:pt x="5910" y="7826"/>
                </a:cubicBezTo>
                <a:cubicBezTo>
                  <a:pt x="5892" y="7843"/>
                  <a:pt x="5840" y="7860"/>
                  <a:pt x="5806" y="7860"/>
                </a:cubicBezTo>
                <a:lnTo>
                  <a:pt x="4731" y="7860"/>
                </a:lnTo>
                <a:cubicBezTo>
                  <a:pt x="4943" y="7504"/>
                  <a:pt x="5235" y="7348"/>
                  <a:pt x="5730" y="7348"/>
                </a:cubicBezTo>
                <a:close/>
                <a:moveTo>
                  <a:pt x="9744" y="7368"/>
                </a:moveTo>
                <a:cubicBezTo>
                  <a:pt x="9754" y="7368"/>
                  <a:pt x="9764" y="7370"/>
                  <a:pt x="9774" y="7375"/>
                </a:cubicBezTo>
                <a:lnTo>
                  <a:pt x="10814" y="7375"/>
                </a:lnTo>
                <a:cubicBezTo>
                  <a:pt x="10692" y="7531"/>
                  <a:pt x="10606" y="7687"/>
                  <a:pt x="10502" y="7860"/>
                </a:cubicBezTo>
                <a:lnTo>
                  <a:pt x="9254" y="7860"/>
                </a:lnTo>
                <a:cubicBezTo>
                  <a:pt x="9410" y="7687"/>
                  <a:pt x="9549" y="7531"/>
                  <a:pt x="9687" y="7392"/>
                </a:cubicBezTo>
                <a:cubicBezTo>
                  <a:pt x="9700" y="7380"/>
                  <a:pt x="9720" y="7368"/>
                  <a:pt x="9744" y="7368"/>
                </a:cubicBezTo>
                <a:close/>
                <a:moveTo>
                  <a:pt x="19086" y="7344"/>
                </a:moveTo>
                <a:cubicBezTo>
                  <a:pt x="19211" y="7344"/>
                  <a:pt x="19342" y="7357"/>
                  <a:pt x="19478" y="7375"/>
                </a:cubicBezTo>
                <a:cubicBezTo>
                  <a:pt x="19374" y="7531"/>
                  <a:pt x="19270" y="7670"/>
                  <a:pt x="19166" y="7808"/>
                </a:cubicBezTo>
                <a:cubicBezTo>
                  <a:pt x="19114" y="7843"/>
                  <a:pt x="19062" y="7860"/>
                  <a:pt x="19010" y="7860"/>
                </a:cubicBezTo>
                <a:lnTo>
                  <a:pt x="18230" y="7860"/>
                </a:lnTo>
                <a:cubicBezTo>
                  <a:pt x="18435" y="7451"/>
                  <a:pt x="18734" y="7344"/>
                  <a:pt x="19086" y="7344"/>
                </a:cubicBezTo>
                <a:close/>
                <a:moveTo>
                  <a:pt x="21403" y="7355"/>
                </a:moveTo>
                <a:cubicBezTo>
                  <a:pt x="21565" y="7355"/>
                  <a:pt x="21736" y="7375"/>
                  <a:pt x="21904" y="7375"/>
                </a:cubicBezTo>
                <a:cubicBezTo>
                  <a:pt x="21765" y="7531"/>
                  <a:pt x="21661" y="7687"/>
                  <a:pt x="21557" y="7826"/>
                </a:cubicBezTo>
                <a:cubicBezTo>
                  <a:pt x="21540" y="7843"/>
                  <a:pt x="21505" y="7860"/>
                  <a:pt x="21488" y="7860"/>
                </a:cubicBezTo>
                <a:lnTo>
                  <a:pt x="20673" y="7860"/>
                </a:lnTo>
                <a:cubicBezTo>
                  <a:pt x="20821" y="7429"/>
                  <a:pt x="21095" y="7355"/>
                  <a:pt x="21403" y="7355"/>
                </a:cubicBezTo>
                <a:close/>
                <a:moveTo>
                  <a:pt x="24451" y="7358"/>
                </a:moveTo>
                <a:cubicBezTo>
                  <a:pt x="24347" y="7531"/>
                  <a:pt x="24260" y="7670"/>
                  <a:pt x="24156" y="7808"/>
                </a:cubicBezTo>
                <a:cubicBezTo>
                  <a:pt x="24139" y="7843"/>
                  <a:pt x="24070" y="7860"/>
                  <a:pt x="24018" y="7860"/>
                </a:cubicBezTo>
                <a:lnTo>
                  <a:pt x="23151" y="7860"/>
                </a:lnTo>
                <a:cubicBezTo>
                  <a:pt x="23307" y="7687"/>
                  <a:pt x="23429" y="7531"/>
                  <a:pt x="23567" y="7392"/>
                </a:cubicBezTo>
                <a:cubicBezTo>
                  <a:pt x="23602" y="7358"/>
                  <a:pt x="23654" y="7358"/>
                  <a:pt x="23688" y="7358"/>
                </a:cubicBezTo>
                <a:close/>
                <a:moveTo>
                  <a:pt x="25172" y="7353"/>
                </a:moveTo>
                <a:cubicBezTo>
                  <a:pt x="25275" y="7353"/>
                  <a:pt x="25396" y="7367"/>
                  <a:pt x="25543" y="7392"/>
                </a:cubicBezTo>
                <a:cubicBezTo>
                  <a:pt x="25456" y="7531"/>
                  <a:pt x="25352" y="7687"/>
                  <a:pt x="25231" y="7860"/>
                </a:cubicBezTo>
                <a:lnTo>
                  <a:pt x="24503" y="7860"/>
                </a:lnTo>
                <a:cubicBezTo>
                  <a:pt x="24700" y="7492"/>
                  <a:pt x="24847" y="7353"/>
                  <a:pt x="25172" y="7353"/>
                </a:cubicBezTo>
                <a:close/>
                <a:moveTo>
                  <a:pt x="27512" y="7346"/>
                </a:moveTo>
                <a:cubicBezTo>
                  <a:pt x="27628" y="7346"/>
                  <a:pt x="27761" y="7356"/>
                  <a:pt x="27917" y="7375"/>
                </a:cubicBezTo>
                <a:cubicBezTo>
                  <a:pt x="27795" y="7531"/>
                  <a:pt x="27674" y="7670"/>
                  <a:pt x="27553" y="7826"/>
                </a:cubicBezTo>
                <a:cubicBezTo>
                  <a:pt x="27518" y="7843"/>
                  <a:pt x="27483" y="7860"/>
                  <a:pt x="27449" y="7860"/>
                </a:cubicBezTo>
                <a:lnTo>
                  <a:pt x="26652" y="7860"/>
                </a:lnTo>
                <a:cubicBezTo>
                  <a:pt x="26895" y="7481"/>
                  <a:pt x="27097" y="7346"/>
                  <a:pt x="27512" y="7346"/>
                </a:cubicBezTo>
                <a:close/>
                <a:moveTo>
                  <a:pt x="4697" y="7375"/>
                </a:moveTo>
                <a:cubicBezTo>
                  <a:pt x="4515" y="7806"/>
                  <a:pt x="4201" y="7873"/>
                  <a:pt x="3850" y="7873"/>
                </a:cubicBezTo>
                <a:cubicBezTo>
                  <a:pt x="3689" y="7873"/>
                  <a:pt x="3521" y="7859"/>
                  <a:pt x="3355" y="7859"/>
                </a:cubicBezTo>
                <a:cubicBezTo>
                  <a:pt x="3328" y="7859"/>
                  <a:pt x="3302" y="7860"/>
                  <a:pt x="3276" y="7860"/>
                </a:cubicBezTo>
                <a:lnTo>
                  <a:pt x="3761" y="7375"/>
                </a:lnTo>
                <a:close/>
                <a:moveTo>
                  <a:pt x="22840" y="7346"/>
                </a:moveTo>
                <a:cubicBezTo>
                  <a:pt x="22953" y="7346"/>
                  <a:pt x="23074" y="7361"/>
                  <a:pt x="23203" y="7392"/>
                </a:cubicBezTo>
                <a:cubicBezTo>
                  <a:pt x="22957" y="7546"/>
                  <a:pt x="22848" y="7877"/>
                  <a:pt x="22511" y="7877"/>
                </a:cubicBezTo>
                <a:cubicBezTo>
                  <a:pt x="22469" y="7877"/>
                  <a:pt x="22422" y="7872"/>
                  <a:pt x="22371" y="7860"/>
                </a:cubicBezTo>
                <a:cubicBezTo>
                  <a:pt x="22285" y="7852"/>
                  <a:pt x="22203" y="7847"/>
                  <a:pt x="22120" y="7847"/>
                </a:cubicBezTo>
                <a:cubicBezTo>
                  <a:pt x="22038" y="7847"/>
                  <a:pt x="21956" y="7852"/>
                  <a:pt x="21869" y="7860"/>
                </a:cubicBezTo>
                <a:cubicBezTo>
                  <a:pt x="22150" y="7525"/>
                  <a:pt x="22453" y="7346"/>
                  <a:pt x="22840" y="7346"/>
                </a:cubicBezTo>
                <a:close/>
                <a:moveTo>
                  <a:pt x="20271" y="7338"/>
                </a:moveTo>
                <a:cubicBezTo>
                  <a:pt x="20370" y="7338"/>
                  <a:pt x="20475" y="7351"/>
                  <a:pt x="20587" y="7375"/>
                </a:cubicBezTo>
                <a:cubicBezTo>
                  <a:pt x="20462" y="7775"/>
                  <a:pt x="20201" y="7878"/>
                  <a:pt x="19890" y="7878"/>
                </a:cubicBezTo>
                <a:cubicBezTo>
                  <a:pt x="19770" y="7878"/>
                  <a:pt x="19643" y="7862"/>
                  <a:pt x="19512" y="7843"/>
                </a:cubicBezTo>
                <a:cubicBezTo>
                  <a:pt x="19686" y="7483"/>
                  <a:pt x="19941" y="7338"/>
                  <a:pt x="20271" y="7338"/>
                </a:cubicBezTo>
                <a:close/>
                <a:moveTo>
                  <a:pt x="3328" y="7375"/>
                </a:moveTo>
                <a:cubicBezTo>
                  <a:pt x="3050" y="7813"/>
                  <a:pt x="2675" y="7876"/>
                  <a:pt x="2277" y="7876"/>
                </a:cubicBezTo>
                <a:cubicBezTo>
                  <a:pt x="2116" y="7876"/>
                  <a:pt x="1952" y="7865"/>
                  <a:pt x="1789" y="7865"/>
                </a:cubicBezTo>
                <a:cubicBezTo>
                  <a:pt x="1700" y="7865"/>
                  <a:pt x="1612" y="7868"/>
                  <a:pt x="1526" y="7878"/>
                </a:cubicBezTo>
                <a:cubicBezTo>
                  <a:pt x="1647" y="7687"/>
                  <a:pt x="1751" y="7548"/>
                  <a:pt x="1872" y="7410"/>
                </a:cubicBezTo>
                <a:cubicBezTo>
                  <a:pt x="1890" y="7375"/>
                  <a:pt x="1924" y="7375"/>
                  <a:pt x="1959" y="7375"/>
                </a:cubicBezTo>
                <a:close/>
                <a:moveTo>
                  <a:pt x="8276" y="7366"/>
                </a:moveTo>
                <a:cubicBezTo>
                  <a:pt x="8311" y="7366"/>
                  <a:pt x="8348" y="7369"/>
                  <a:pt x="8388" y="7375"/>
                </a:cubicBezTo>
                <a:cubicBezTo>
                  <a:pt x="8544" y="7384"/>
                  <a:pt x="8695" y="7388"/>
                  <a:pt x="8845" y="7388"/>
                </a:cubicBezTo>
                <a:cubicBezTo>
                  <a:pt x="8994" y="7388"/>
                  <a:pt x="9141" y="7384"/>
                  <a:pt x="9289" y="7375"/>
                </a:cubicBezTo>
                <a:lnTo>
                  <a:pt x="9289" y="7375"/>
                </a:lnTo>
                <a:cubicBezTo>
                  <a:pt x="9150" y="7531"/>
                  <a:pt x="9029" y="7670"/>
                  <a:pt x="8908" y="7808"/>
                </a:cubicBezTo>
                <a:cubicBezTo>
                  <a:pt x="8873" y="7843"/>
                  <a:pt x="8821" y="7878"/>
                  <a:pt x="8769" y="7878"/>
                </a:cubicBezTo>
                <a:lnTo>
                  <a:pt x="7591" y="7878"/>
                </a:lnTo>
                <a:cubicBezTo>
                  <a:pt x="7827" y="7657"/>
                  <a:pt x="7934" y="7366"/>
                  <a:pt x="8276" y="7366"/>
                </a:cubicBezTo>
                <a:close/>
                <a:moveTo>
                  <a:pt x="29686" y="7339"/>
                </a:moveTo>
                <a:cubicBezTo>
                  <a:pt x="29765" y="7339"/>
                  <a:pt x="29850" y="7355"/>
                  <a:pt x="29944" y="7392"/>
                </a:cubicBezTo>
                <a:cubicBezTo>
                  <a:pt x="29736" y="7614"/>
                  <a:pt x="29539" y="7880"/>
                  <a:pt x="29194" y="7880"/>
                </a:cubicBezTo>
                <a:cubicBezTo>
                  <a:pt x="29107" y="7880"/>
                  <a:pt x="29012" y="7864"/>
                  <a:pt x="28904" y="7826"/>
                </a:cubicBezTo>
                <a:cubicBezTo>
                  <a:pt x="29156" y="7616"/>
                  <a:pt x="29362" y="7339"/>
                  <a:pt x="29686" y="7339"/>
                </a:cubicBezTo>
                <a:close/>
                <a:moveTo>
                  <a:pt x="7194" y="7364"/>
                </a:moveTo>
                <a:cubicBezTo>
                  <a:pt x="7311" y="7364"/>
                  <a:pt x="7444" y="7374"/>
                  <a:pt x="7596" y="7391"/>
                </a:cubicBezTo>
                <a:lnTo>
                  <a:pt x="7596" y="7391"/>
                </a:lnTo>
                <a:cubicBezTo>
                  <a:pt x="7323" y="7761"/>
                  <a:pt x="7163" y="7887"/>
                  <a:pt x="6793" y="7887"/>
                </a:cubicBezTo>
                <a:cubicBezTo>
                  <a:pt x="6659" y="7887"/>
                  <a:pt x="6497" y="7870"/>
                  <a:pt x="6291" y="7843"/>
                </a:cubicBezTo>
                <a:cubicBezTo>
                  <a:pt x="6523" y="7501"/>
                  <a:pt x="6745" y="7364"/>
                  <a:pt x="7194" y="7364"/>
                </a:cubicBezTo>
                <a:close/>
                <a:moveTo>
                  <a:pt x="15791" y="7368"/>
                </a:moveTo>
                <a:cubicBezTo>
                  <a:pt x="15801" y="7368"/>
                  <a:pt x="15811" y="7370"/>
                  <a:pt x="15821" y="7375"/>
                </a:cubicBezTo>
                <a:lnTo>
                  <a:pt x="17138" y="7375"/>
                </a:lnTo>
                <a:cubicBezTo>
                  <a:pt x="16920" y="7625"/>
                  <a:pt x="16744" y="7888"/>
                  <a:pt x="16383" y="7888"/>
                </a:cubicBezTo>
                <a:cubicBezTo>
                  <a:pt x="16343" y="7888"/>
                  <a:pt x="16300" y="7885"/>
                  <a:pt x="16255" y="7878"/>
                </a:cubicBezTo>
                <a:cubicBezTo>
                  <a:pt x="16072" y="7857"/>
                  <a:pt x="15883" y="7849"/>
                  <a:pt x="15696" y="7849"/>
                </a:cubicBezTo>
                <a:cubicBezTo>
                  <a:pt x="15563" y="7849"/>
                  <a:pt x="15431" y="7853"/>
                  <a:pt x="15302" y="7860"/>
                </a:cubicBezTo>
                <a:cubicBezTo>
                  <a:pt x="15458" y="7687"/>
                  <a:pt x="15596" y="7548"/>
                  <a:pt x="15735" y="7392"/>
                </a:cubicBezTo>
                <a:cubicBezTo>
                  <a:pt x="15747" y="7380"/>
                  <a:pt x="15768" y="7368"/>
                  <a:pt x="15791" y="7368"/>
                </a:cubicBezTo>
                <a:close/>
                <a:moveTo>
                  <a:pt x="1902" y="1"/>
                </a:moveTo>
                <a:cubicBezTo>
                  <a:pt x="1446" y="1"/>
                  <a:pt x="991" y="160"/>
                  <a:pt x="642" y="479"/>
                </a:cubicBezTo>
                <a:cubicBezTo>
                  <a:pt x="347" y="756"/>
                  <a:pt x="70" y="1068"/>
                  <a:pt x="70" y="1501"/>
                </a:cubicBezTo>
                <a:cubicBezTo>
                  <a:pt x="70" y="3268"/>
                  <a:pt x="105" y="5036"/>
                  <a:pt x="105" y="6821"/>
                </a:cubicBezTo>
                <a:cubicBezTo>
                  <a:pt x="105" y="6890"/>
                  <a:pt x="87" y="6942"/>
                  <a:pt x="87" y="7011"/>
                </a:cubicBezTo>
                <a:cubicBezTo>
                  <a:pt x="1" y="7583"/>
                  <a:pt x="261" y="7982"/>
                  <a:pt x="815" y="8103"/>
                </a:cubicBezTo>
                <a:cubicBezTo>
                  <a:pt x="1145" y="8138"/>
                  <a:pt x="1456" y="8155"/>
                  <a:pt x="1768" y="8155"/>
                </a:cubicBezTo>
                <a:lnTo>
                  <a:pt x="16463" y="8155"/>
                </a:lnTo>
                <a:cubicBezTo>
                  <a:pt x="18984" y="8146"/>
                  <a:pt x="21509" y="8142"/>
                  <a:pt x="24037" y="8142"/>
                </a:cubicBezTo>
                <a:cubicBezTo>
                  <a:pt x="26565" y="8142"/>
                  <a:pt x="29095" y="8146"/>
                  <a:pt x="31625" y="8155"/>
                </a:cubicBezTo>
                <a:cubicBezTo>
                  <a:pt x="31919" y="8155"/>
                  <a:pt x="32197" y="7999"/>
                  <a:pt x="32353" y="7739"/>
                </a:cubicBezTo>
                <a:cubicBezTo>
                  <a:pt x="32612" y="7340"/>
                  <a:pt x="32578" y="6873"/>
                  <a:pt x="32578" y="6439"/>
                </a:cubicBezTo>
                <a:cubicBezTo>
                  <a:pt x="32595" y="5088"/>
                  <a:pt x="32578" y="3754"/>
                  <a:pt x="32578" y="2402"/>
                </a:cubicBezTo>
                <a:cubicBezTo>
                  <a:pt x="32578" y="1899"/>
                  <a:pt x="32595" y="1380"/>
                  <a:pt x="32578" y="877"/>
                </a:cubicBezTo>
                <a:cubicBezTo>
                  <a:pt x="32612" y="409"/>
                  <a:pt x="32214" y="11"/>
                  <a:pt x="31746" y="11"/>
                </a:cubicBezTo>
                <a:cubicBezTo>
                  <a:pt x="31659" y="5"/>
                  <a:pt x="31575" y="3"/>
                  <a:pt x="31491" y="3"/>
                </a:cubicBezTo>
                <a:cubicBezTo>
                  <a:pt x="31324" y="3"/>
                  <a:pt x="31163" y="11"/>
                  <a:pt x="31001" y="11"/>
                </a:cubicBezTo>
                <a:lnTo>
                  <a:pt x="3466" y="11"/>
                </a:lnTo>
                <a:cubicBezTo>
                  <a:pt x="3166" y="11"/>
                  <a:pt x="2858" y="18"/>
                  <a:pt x="2553" y="18"/>
                </a:cubicBezTo>
                <a:cubicBezTo>
                  <a:pt x="2400" y="18"/>
                  <a:pt x="2248" y="16"/>
                  <a:pt x="2098" y="11"/>
                </a:cubicBezTo>
                <a:cubicBezTo>
                  <a:pt x="2033" y="4"/>
                  <a:pt x="1967" y="1"/>
                  <a:pt x="1902" y="1"/>
                </a:cubicBezTo>
                <a:close/>
              </a:path>
            </a:pathLst>
          </a:custGeom>
          <a:solidFill>
            <a:srgbClr val="3C3C5A"/>
          </a:solidFill>
          <a:ln>
            <a:noFill/>
          </a:ln>
        </p:spPr>
        <p:txBody>
          <a:bodyPr spcFirstLastPara="1" wrap="square" lIns="121900" tIns="121900" rIns="121900" bIns="121900" anchor="ctr" anchorCtr="0">
            <a:noAutofit/>
          </a:bodyPr>
          <a:lstStyle/>
          <a:p>
            <a:endParaRPr sz="2400"/>
          </a:p>
        </p:txBody>
      </p:sp>
      <p:sp>
        <p:nvSpPr>
          <p:cNvPr id="96" name="Google Shape;1125;p41">
            <a:extLst>
              <a:ext uri="{FF2B5EF4-FFF2-40B4-BE49-F238E27FC236}">
                <a16:creationId xmlns:a16="http://schemas.microsoft.com/office/drawing/2014/main" id="{DAC723E1-7A0F-4A1C-B51B-3DA1B2FB86B0}"/>
              </a:ext>
            </a:extLst>
          </p:cNvPr>
          <p:cNvSpPr/>
          <p:nvPr/>
        </p:nvSpPr>
        <p:spPr>
          <a:xfrm>
            <a:off x="6802411" y="4134129"/>
            <a:ext cx="4272791" cy="929560"/>
          </a:xfrm>
          <a:custGeom>
            <a:avLst/>
            <a:gdLst/>
            <a:ahLst/>
            <a:cxnLst/>
            <a:rect l="l" t="t" r="r" b="b"/>
            <a:pathLst>
              <a:path w="31105" h="6767" extrusionOk="0">
                <a:moveTo>
                  <a:pt x="1322" y="1"/>
                </a:moveTo>
                <a:cubicBezTo>
                  <a:pt x="1169" y="1"/>
                  <a:pt x="1017" y="2"/>
                  <a:pt x="867" y="8"/>
                </a:cubicBezTo>
                <a:cubicBezTo>
                  <a:pt x="278" y="8"/>
                  <a:pt x="0" y="303"/>
                  <a:pt x="0" y="875"/>
                </a:cubicBezTo>
                <a:lnTo>
                  <a:pt x="0" y="3422"/>
                </a:lnTo>
                <a:lnTo>
                  <a:pt x="0" y="5675"/>
                </a:lnTo>
                <a:cubicBezTo>
                  <a:pt x="0" y="5831"/>
                  <a:pt x="87" y="5969"/>
                  <a:pt x="70" y="6108"/>
                </a:cubicBezTo>
                <a:cubicBezTo>
                  <a:pt x="18" y="6402"/>
                  <a:pt x="70" y="6593"/>
                  <a:pt x="364" y="6662"/>
                </a:cubicBezTo>
                <a:cubicBezTo>
                  <a:pt x="676" y="6732"/>
                  <a:pt x="1006" y="6766"/>
                  <a:pt x="1335" y="6766"/>
                </a:cubicBezTo>
                <a:lnTo>
                  <a:pt x="29892" y="6766"/>
                </a:lnTo>
                <a:cubicBezTo>
                  <a:pt x="30186" y="6766"/>
                  <a:pt x="30463" y="6732"/>
                  <a:pt x="30741" y="6732"/>
                </a:cubicBezTo>
                <a:cubicBezTo>
                  <a:pt x="30914" y="6732"/>
                  <a:pt x="31053" y="6593"/>
                  <a:pt x="31053" y="6420"/>
                </a:cubicBezTo>
                <a:cubicBezTo>
                  <a:pt x="31070" y="6194"/>
                  <a:pt x="31105" y="5952"/>
                  <a:pt x="31105" y="5727"/>
                </a:cubicBezTo>
                <a:lnTo>
                  <a:pt x="31105" y="1343"/>
                </a:lnTo>
                <a:cubicBezTo>
                  <a:pt x="31105" y="1048"/>
                  <a:pt x="31087" y="771"/>
                  <a:pt x="31053" y="493"/>
                </a:cubicBezTo>
                <a:cubicBezTo>
                  <a:pt x="31035" y="251"/>
                  <a:pt x="30827" y="43"/>
                  <a:pt x="30585" y="43"/>
                </a:cubicBezTo>
                <a:cubicBezTo>
                  <a:pt x="30359" y="26"/>
                  <a:pt x="30117" y="8"/>
                  <a:pt x="29892" y="8"/>
                </a:cubicBezTo>
                <a:lnTo>
                  <a:pt x="2236" y="8"/>
                </a:lnTo>
                <a:cubicBezTo>
                  <a:pt x="1935" y="8"/>
                  <a:pt x="1627" y="1"/>
                  <a:pt x="132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97" name="Google Shape;1122;p41">
            <a:extLst>
              <a:ext uri="{FF2B5EF4-FFF2-40B4-BE49-F238E27FC236}">
                <a16:creationId xmlns:a16="http://schemas.microsoft.com/office/drawing/2014/main" id="{5CC27E8A-7DDD-4650-AC87-D615FA95D612}"/>
              </a:ext>
            </a:extLst>
          </p:cNvPr>
          <p:cNvSpPr txBox="1">
            <a:spLocks/>
          </p:cNvSpPr>
          <p:nvPr/>
        </p:nvSpPr>
        <p:spPr>
          <a:xfrm>
            <a:off x="6802410" y="4244873"/>
            <a:ext cx="4272792" cy="763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Londrina Shadow"/>
              <a:buNone/>
              <a:defRPr sz="3600" b="1"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r>
              <a:rPr lang="en-US" sz="4800" dirty="0"/>
              <a:t>APPLICATIONTYPE</a:t>
            </a:r>
          </a:p>
        </p:txBody>
      </p:sp>
      <p:sp>
        <p:nvSpPr>
          <p:cNvPr id="2" name="Rectangle 1">
            <a:extLst>
              <a:ext uri="{FF2B5EF4-FFF2-40B4-BE49-F238E27FC236}">
                <a16:creationId xmlns:a16="http://schemas.microsoft.com/office/drawing/2014/main" id="{69095824-B40D-4B87-B0B5-535F755502DC}"/>
              </a:ext>
            </a:extLst>
          </p:cNvPr>
          <p:cNvSpPr/>
          <p:nvPr/>
        </p:nvSpPr>
        <p:spPr>
          <a:xfrm>
            <a:off x="6185852" y="3386049"/>
            <a:ext cx="328524" cy="10224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3" name="Picture 2">
            <a:extLst>
              <a:ext uri="{FF2B5EF4-FFF2-40B4-BE49-F238E27FC236}">
                <a16:creationId xmlns:a16="http://schemas.microsoft.com/office/drawing/2014/main" id="{E5CB7F51-D206-4B34-B129-57FFEF61AB2D}"/>
              </a:ext>
            </a:extLst>
          </p:cNvPr>
          <p:cNvPicPr>
            <a:picLocks noChangeAspect="1"/>
          </p:cNvPicPr>
          <p:nvPr/>
        </p:nvPicPr>
        <p:blipFill>
          <a:blip r:embed="rId3"/>
          <a:stretch>
            <a:fillRect/>
          </a:stretch>
        </p:blipFill>
        <p:spPr>
          <a:xfrm>
            <a:off x="1391840" y="482519"/>
            <a:ext cx="9916545" cy="5807061"/>
          </a:xfrm>
          <a:prstGeom prst="rect">
            <a:avLst/>
          </a:prstGeom>
          <a:ln w="19050">
            <a:solidFill>
              <a:schemeClr val="accent1">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23"/>
                                        </p:tgtEl>
                                        <p:attrNameLst>
                                          <p:attrName>style.visibility</p:attrName>
                                        </p:attrNameLst>
                                      </p:cBhvr>
                                      <p:to>
                                        <p:strVal val="visible"/>
                                      </p:to>
                                    </p:set>
                                    <p:animEffect transition="in" filter="randombar(horizontal)">
                                      <p:cBhvr>
                                        <p:cTn id="7" dur="500"/>
                                        <p:tgtEl>
                                          <p:spTgt spid="112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24"/>
                                        </p:tgtEl>
                                        <p:attrNameLst>
                                          <p:attrName>style.visibility</p:attrName>
                                        </p:attrNameLst>
                                      </p:cBhvr>
                                      <p:to>
                                        <p:strVal val="visible"/>
                                      </p:to>
                                    </p:set>
                                    <p:animEffect transition="in" filter="randombar(horizontal)">
                                      <p:cBhvr>
                                        <p:cTn id="10" dur="500"/>
                                        <p:tgtEl>
                                          <p:spTgt spid="112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25"/>
                                        </p:tgtEl>
                                        <p:attrNameLst>
                                          <p:attrName>style.visibility</p:attrName>
                                        </p:attrNameLst>
                                      </p:cBhvr>
                                      <p:to>
                                        <p:strVal val="visible"/>
                                      </p:to>
                                    </p:set>
                                    <p:animEffect transition="in" filter="randombar(horizontal)">
                                      <p:cBhvr>
                                        <p:cTn id="13" dur="500"/>
                                        <p:tgtEl>
                                          <p:spTgt spid="112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122"/>
                                        </p:tgtEl>
                                        <p:attrNameLst>
                                          <p:attrName>style.visibility</p:attrName>
                                        </p:attrNameLst>
                                      </p:cBhvr>
                                      <p:to>
                                        <p:strVal val="visible"/>
                                      </p:to>
                                    </p:set>
                                    <p:animEffect transition="in" filter="randombar(horizontal)">
                                      <p:cBhvr>
                                        <p:cTn id="16" dur="500"/>
                                        <p:tgtEl>
                                          <p:spTgt spid="112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3" grpId="0" animBg="1"/>
      <p:bldP spid="1124" grpId="0" animBg="1"/>
      <p:bldP spid="1125" grpId="0" animBg="1"/>
      <p:bldP spid="1122" grpId="0"/>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1236254" y="1508787"/>
            <a:ext cx="9721080" cy="2554545"/>
          </a:xfrm>
          <a:prstGeom prst="rect">
            <a:avLst/>
          </a:prstGeom>
          <a:noFill/>
        </p:spPr>
        <p:txBody>
          <a:bodyPr wrap="square" rtlCol="0">
            <a:spAutoFit/>
          </a:bodyPr>
          <a:lstStyle/>
          <a:p>
            <a:pPr marL="457189" indent="-457189" algn="just">
              <a:buFont typeface="Arial" panose="020B0604020202020204" pitchFamily="34" charset="0"/>
              <a:buChar char="•"/>
            </a:pPr>
            <a:r>
              <a:rPr lang="en-US" sz="3200" dirty="0">
                <a:solidFill>
                  <a:schemeClr val="accent5">
                    <a:lumMod val="75000"/>
                  </a:schemeClr>
                </a:solidFill>
                <a:latin typeface="Calibri Light" panose="020F0302020204030204" pitchFamily="34" charset="0"/>
                <a:cs typeface="Calibri Light" panose="020F0302020204030204" pitchFamily="34" charset="0"/>
              </a:rPr>
              <a:t>Tag Helpers are introduced with ASP.NET Core.</a:t>
            </a:r>
          </a:p>
          <a:p>
            <a:pPr marL="457189" indent="-457189" algn="just">
              <a:buFont typeface="Arial" panose="020B0604020202020204" pitchFamily="34" charset="0"/>
              <a:buChar char="•"/>
            </a:pPr>
            <a:r>
              <a:rPr lang="en-US" sz="3200" dirty="0">
                <a:solidFill>
                  <a:schemeClr val="accent5">
                    <a:lumMod val="75000"/>
                  </a:schemeClr>
                </a:solidFill>
                <a:latin typeface="Calibri Light" panose="020F0302020204030204" pitchFamily="34" charset="0"/>
                <a:cs typeface="Calibri Light" panose="020F0302020204030204" pitchFamily="34" charset="0"/>
              </a:rPr>
              <a:t>Tag Helpers enable server-side code to participate in    creating and rendering HTML elements in Razor files.</a:t>
            </a:r>
          </a:p>
          <a:p>
            <a:pPr marL="457189" indent="-457189" algn="just">
              <a:buFont typeface="Arial" panose="020B0604020202020204" pitchFamily="34" charset="0"/>
              <a:buChar char="•"/>
            </a:pPr>
            <a:r>
              <a:rPr lang="en-US" sz="3200" dirty="0">
                <a:solidFill>
                  <a:schemeClr val="accent5">
                    <a:lumMod val="75000"/>
                  </a:schemeClr>
                </a:solidFill>
                <a:latin typeface="Calibri Light" panose="020F0302020204030204" pitchFamily="34" charset="0"/>
                <a:cs typeface="Calibri Light" panose="020F0302020204030204" pitchFamily="34" charset="0"/>
              </a:rPr>
              <a:t>Tag Helpers are very focused around the html elements and much more natural to use.</a:t>
            </a:r>
          </a:p>
        </p:txBody>
      </p:sp>
      <p:sp>
        <p:nvSpPr>
          <p:cNvPr id="6" name="Text Placeholder 1">
            <a:extLst>
              <a:ext uri="{FF2B5EF4-FFF2-40B4-BE49-F238E27FC236}">
                <a16:creationId xmlns:a16="http://schemas.microsoft.com/office/drawing/2014/main" id="{A184D0FA-7455-4E6B-9013-A619A72BAF90}"/>
              </a:ext>
            </a:extLst>
          </p:cNvPr>
          <p:cNvSpPr>
            <a:spLocks noGrp="1"/>
          </p:cNvSpPr>
          <p:nvPr>
            <p:ph type="body" sz="quarter" idx="10"/>
          </p:nvPr>
        </p:nvSpPr>
        <p:spPr>
          <a:xfrm>
            <a:off x="794" y="164638"/>
            <a:ext cx="12192000" cy="768085"/>
          </a:xfrm>
        </p:spPr>
        <p:txBody>
          <a:bodyPr/>
          <a:lstStyle/>
          <a:p>
            <a:r>
              <a:rPr lang="en-US" dirty="0">
                <a:solidFill>
                  <a:srgbClr val="002060"/>
                </a:solidFill>
                <a:latin typeface="Calibri" panose="020F0502020204030204" pitchFamily="34" charset="0"/>
                <a:cs typeface="Calibri" panose="020F0502020204030204" pitchFamily="34" charset="0"/>
              </a:rPr>
              <a:t>Tag Helpers</a:t>
            </a:r>
          </a:p>
        </p:txBody>
      </p:sp>
    </p:spTree>
    <p:extLst>
      <p:ext uri="{BB962C8B-B14F-4D97-AF65-F5344CB8AC3E}">
        <p14:creationId xmlns:p14="http://schemas.microsoft.com/office/powerpoint/2010/main" val="315895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xEl>
                                              <p:pRg st="1" end="1"/>
                                            </p:txEl>
                                          </p:spTgt>
                                        </p:tgtEl>
                                        <p:attrNameLst>
                                          <p:attrName>style.visibility</p:attrName>
                                        </p:attrNameLst>
                                      </p:cBhvr>
                                      <p:to>
                                        <p:strVal val="visible"/>
                                      </p:to>
                                    </p:set>
                                    <p:animEffect transition="in" filter="fade">
                                      <p:cBhvr>
                                        <p:cTn id="12" dur="500"/>
                                        <p:tgtEl>
                                          <p:spTgt spid="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xEl>
                                              <p:pRg st="2" end="2"/>
                                            </p:txEl>
                                          </p:spTgt>
                                        </p:tgtEl>
                                        <p:attrNameLst>
                                          <p:attrName>style.visibility</p:attrName>
                                        </p:attrNameLst>
                                      </p:cBhvr>
                                      <p:to>
                                        <p:strVal val="visible"/>
                                      </p:to>
                                    </p:set>
                                    <p:animEffect transition="in" filter="fade">
                                      <p:cBhvr>
                                        <p:cTn id="17" dur="500"/>
                                        <p:tgtEl>
                                          <p:spTgt spid="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B2DE1-E4CA-4E5F-A21C-C1A9B6A083FA}"/>
              </a:ext>
            </a:extLst>
          </p:cNvPr>
          <p:cNvPicPr>
            <a:picLocks noChangeAspect="1"/>
          </p:cNvPicPr>
          <p:nvPr/>
        </p:nvPicPr>
        <p:blipFill>
          <a:blip r:embed="rId2"/>
          <a:stretch>
            <a:fillRect/>
          </a:stretch>
        </p:blipFill>
        <p:spPr>
          <a:xfrm>
            <a:off x="832535" y="1700096"/>
            <a:ext cx="6128356" cy="1104485"/>
          </a:xfrm>
          <a:prstGeom prst="rect">
            <a:avLst/>
          </a:prstGeom>
        </p:spPr>
      </p:pic>
      <p:pic>
        <p:nvPicPr>
          <p:cNvPr id="5" name="Picture 4">
            <a:extLst>
              <a:ext uri="{FF2B5EF4-FFF2-40B4-BE49-F238E27FC236}">
                <a16:creationId xmlns:a16="http://schemas.microsoft.com/office/drawing/2014/main" id="{AF6ECCD0-29B8-4DB6-A037-4062E97CE6EB}"/>
              </a:ext>
            </a:extLst>
          </p:cNvPr>
          <p:cNvPicPr>
            <a:picLocks noChangeAspect="1"/>
          </p:cNvPicPr>
          <p:nvPr/>
        </p:nvPicPr>
        <p:blipFill>
          <a:blip r:embed="rId3"/>
          <a:stretch>
            <a:fillRect/>
          </a:stretch>
        </p:blipFill>
        <p:spPr>
          <a:xfrm>
            <a:off x="801454" y="3164355"/>
            <a:ext cx="6048672" cy="1057352"/>
          </a:xfrm>
          <a:prstGeom prst="rect">
            <a:avLst/>
          </a:prstGeom>
        </p:spPr>
      </p:pic>
      <p:pic>
        <p:nvPicPr>
          <p:cNvPr id="6" name="Picture 5">
            <a:extLst>
              <a:ext uri="{FF2B5EF4-FFF2-40B4-BE49-F238E27FC236}">
                <a16:creationId xmlns:a16="http://schemas.microsoft.com/office/drawing/2014/main" id="{6C61DEA1-56E3-4E04-9A0A-1ACB377129A9}"/>
              </a:ext>
            </a:extLst>
          </p:cNvPr>
          <p:cNvPicPr>
            <a:picLocks noChangeAspect="1"/>
          </p:cNvPicPr>
          <p:nvPr/>
        </p:nvPicPr>
        <p:blipFill>
          <a:blip r:embed="rId4"/>
          <a:stretch>
            <a:fillRect/>
          </a:stretch>
        </p:blipFill>
        <p:spPr>
          <a:xfrm>
            <a:off x="772728" y="4530632"/>
            <a:ext cx="9519809" cy="1516841"/>
          </a:xfrm>
          <a:prstGeom prst="rect">
            <a:avLst/>
          </a:prstGeom>
        </p:spPr>
      </p:pic>
      <p:sp>
        <p:nvSpPr>
          <p:cNvPr id="8" name="Text Placeholder 1">
            <a:extLst>
              <a:ext uri="{FF2B5EF4-FFF2-40B4-BE49-F238E27FC236}">
                <a16:creationId xmlns:a16="http://schemas.microsoft.com/office/drawing/2014/main" id="{3E0D0C22-4581-4FAC-9B1D-2B0D7C2DF288}"/>
              </a:ext>
            </a:extLst>
          </p:cNvPr>
          <p:cNvSpPr>
            <a:spLocks noGrp="1"/>
          </p:cNvSpPr>
          <p:nvPr>
            <p:ph type="body" sz="quarter" idx="10"/>
          </p:nvPr>
        </p:nvSpPr>
        <p:spPr>
          <a:xfrm>
            <a:off x="794" y="164638"/>
            <a:ext cx="12192000" cy="768085"/>
          </a:xfrm>
        </p:spPr>
        <p:txBody>
          <a:bodyPr/>
          <a:lstStyle/>
          <a:p>
            <a:r>
              <a:rPr lang="en-US" dirty="0">
                <a:solidFill>
                  <a:srgbClr val="002060"/>
                </a:solidFill>
                <a:latin typeface="Calibri" panose="020F0502020204030204" pitchFamily="34" charset="0"/>
                <a:cs typeface="Calibri" panose="020F0502020204030204" pitchFamily="34" charset="0"/>
              </a:rPr>
              <a:t>Tag Helpers Example</a:t>
            </a:r>
          </a:p>
        </p:txBody>
      </p:sp>
      <p:pic>
        <p:nvPicPr>
          <p:cNvPr id="3" name="Picture 2">
            <a:extLst>
              <a:ext uri="{FF2B5EF4-FFF2-40B4-BE49-F238E27FC236}">
                <a16:creationId xmlns:a16="http://schemas.microsoft.com/office/drawing/2014/main" id="{8A517FAB-D827-41F6-9FE5-F13C82B971DD}"/>
              </a:ext>
            </a:extLst>
          </p:cNvPr>
          <p:cNvPicPr>
            <a:picLocks noChangeAspect="1"/>
          </p:cNvPicPr>
          <p:nvPr/>
        </p:nvPicPr>
        <p:blipFill>
          <a:blip r:embed="rId5"/>
          <a:stretch>
            <a:fillRect/>
          </a:stretch>
        </p:blipFill>
        <p:spPr>
          <a:xfrm>
            <a:off x="772727" y="5794454"/>
            <a:ext cx="9519809" cy="506037"/>
          </a:xfrm>
          <a:prstGeom prst="rect">
            <a:avLst/>
          </a:prstGeom>
        </p:spPr>
      </p:pic>
    </p:spTree>
    <p:extLst>
      <p:ext uri="{BB962C8B-B14F-4D97-AF65-F5344CB8AC3E}">
        <p14:creationId xmlns:p14="http://schemas.microsoft.com/office/powerpoint/2010/main" val="22614816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1236254" y="1508787"/>
            <a:ext cx="9721080" cy="4524315"/>
          </a:xfrm>
          <a:prstGeom prst="rect">
            <a:avLst/>
          </a:prstGeom>
          <a:noFill/>
        </p:spPr>
        <p:txBody>
          <a:bodyPr wrap="square" rtlCol="0">
            <a:spAutoFit/>
          </a:bodyPr>
          <a:lstStyle/>
          <a:p>
            <a:pPr marL="457189" indent="-457189">
              <a:buFont typeface="Arial" panose="020B0604020202020204" pitchFamily="34" charset="0"/>
              <a:buChar char="•"/>
            </a:pPr>
            <a:r>
              <a:rPr lang="en-US" sz="3200" dirty="0">
                <a:solidFill>
                  <a:srgbClr val="FF3399"/>
                </a:solidFill>
                <a:latin typeface="Calibri Light" panose="020F0302020204030204" pitchFamily="34" charset="0"/>
                <a:cs typeface="Calibri Light" panose="020F0302020204030204" pitchFamily="34" charset="0"/>
              </a:rPr>
              <a:t>Introduced in asp.net core 2.0</a:t>
            </a:r>
          </a:p>
          <a:p>
            <a:pPr marL="457189" indent="-457189">
              <a:buFont typeface="Arial" panose="020B0604020202020204" pitchFamily="34" charset="0"/>
              <a:buChar char="•"/>
            </a:pPr>
            <a:r>
              <a:rPr lang="en-US" sz="3200" dirty="0">
                <a:solidFill>
                  <a:srgbClr val="FF3399"/>
                </a:solidFill>
                <a:latin typeface="Calibri Light" panose="020F0302020204030204" pitchFamily="34" charset="0"/>
                <a:cs typeface="Calibri Light" panose="020F0302020204030204" pitchFamily="34" charset="0"/>
              </a:rPr>
              <a:t>Razor Pages is a new feature of ASP.NET Core MVC that makes coding page-focused scenarios easier and more productive</a:t>
            </a:r>
          </a:p>
          <a:p>
            <a:pPr marL="457189" indent="-457189">
              <a:buFont typeface="Arial" panose="020B0604020202020204" pitchFamily="34" charset="0"/>
              <a:buChar char="•"/>
            </a:pPr>
            <a:r>
              <a:rPr lang="en-US" sz="3200" dirty="0">
                <a:solidFill>
                  <a:srgbClr val="FF3399"/>
                </a:solidFill>
                <a:latin typeface="Calibri Light" panose="020F0302020204030204" pitchFamily="34" charset="0"/>
                <a:cs typeface="Calibri Light" panose="020F0302020204030204" pitchFamily="34" charset="0"/>
              </a:rPr>
              <a:t>Razor pages is not just for simple scenarios, everything that you can do with MVC you can do by using Razor pages like Routing, Models, ActionResult, Tag Helpers and so on.</a:t>
            </a:r>
          </a:p>
          <a:p>
            <a:pPr marL="457189" indent="-457189">
              <a:buFont typeface="Arial" panose="020B0604020202020204" pitchFamily="34" charset="0"/>
              <a:buChar char="•"/>
            </a:pPr>
            <a:endParaRPr lang="en-US" sz="3200" dirty="0">
              <a:solidFill>
                <a:schemeClr val="accent5">
                  <a:lumMod val="75000"/>
                </a:schemeClr>
              </a:solidFill>
            </a:endParaRPr>
          </a:p>
        </p:txBody>
      </p:sp>
      <p:sp>
        <p:nvSpPr>
          <p:cNvPr id="6" name="Text Placeholder 1">
            <a:extLst>
              <a:ext uri="{FF2B5EF4-FFF2-40B4-BE49-F238E27FC236}">
                <a16:creationId xmlns:a16="http://schemas.microsoft.com/office/drawing/2014/main" id="{F7C08054-647B-424E-9E1E-457EE7B8ADC1}"/>
              </a:ext>
            </a:extLst>
          </p:cNvPr>
          <p:cNvSpPr>
            <a:spLocks noGrp="1"/>
          </p:cNvSpPr>
          <p:nvPr>
            <p:ph type="body" sz="quarter" idx="10"/>
          </p:nvPr>
        </p:nvSpPr>
        <p:spPr>
          <a:xfrm>
            <a:off x="794" y="164638"/>
            <a:ext cx="12192000" cy="768085"/>
          </a:xfrm>
        </p:spPr>
        <p:txBody>
          <a:bodyPr/>
          <a:lstStyle/>
          <a:p>
            <a:r>
              <a:rPr lang="en-US" dirty="0">
                <a:solidFill>
                  <a:srgbClr val="002060"/>
                </a:solidFill>
                <a:latin typeface="Calibri" panose="020F0502020204030204" pitchFamily="34" charset="0"/>
                <a:cs typeface="Calibri" panose="020F0502020204030204" pitchFamily="34" charset="0"/>
              </a:rPr>
              <a:t>Razor Pages</a:t>
            </a:r>
          </a:p>
        </p:txBody>
      </p:sp>
    </p:spTree>
    <p:extLst>
      <p:ext uri="{BB962C8B-B14F-4D97-AF65-F5344CB8AC3E}">
        <p14:creationId xmlns:p14="http://schemas.microsoft.com/office/powerpoint/2010/main" val="138546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6">
                                            <p:txEl>
                                              <p:pRg st="1" end="1"/>
                                            </p:txEl>
                                          </p:spTgt>
                                        </p:tgtEl>
                                        <p:attrNameLst>
                                          <p:attrName>style.visibility</p:attrName>
                                        </p:attrNameLst>
                                      </p:cBhvr>
                                      <p:to>
                                        <p:strVal val="visible"/>
                                      </p:to>
                                    </p:set>
                                    <p:animEffect transition="in" filter="randombar(horizontal)">
                                      <p:cBhvr>
                                        <p:cTn id="12" dur="500"/>
                                        <p:tgtEl>
                                          <p:spTgt spid="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6">
                                            <p:txEl>
                                              <p:pRg st="2" end="2"/>
                                            </p:txEl>
                                          </p:spTgt>
                                        </p:tgtEl>
                                        <p:attrNameLst>
                                          <p:attrName>style.visibility</p:attrName>
                                        </p:attrNameLst>
                                      </p:cBhvr>
                                      <p:to>
                                        <p:strVal val="visible"/>
                                      </p:to>
                                    </p:set>
                                    <p:animEffect transition="in" filter="randombar(horizontal)">
                                      <p:cBhvr>
                                        <p:cTn id="17" dur="500"/>
                                        <p:tgtEl>
                                          <p:spTgt spid="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1236254" y="1531211"/>
            <a:ext cx="9721080" cy="2062103"/>
          </a:xfrm>
          <a:prstGeom prst="rect">
            <a:avLst/>
          </a:prstGeom>
          <a:noFill/>
        </p:spPr>
        <p:txBody>
          <a:bodyPr wrap="square" rtlCol="0">
            <a:spAutoFit/>
          </a:bodyPr>
          <a:lstStyle/>
          <a:p>
            <a:pPr marL="457189" indent="-457189">
              <a:buFont typeface="Arial" panose="020B0604020202020204" pitchFamily="34" charset="0"/>
              <a:buChar char="•"/>
            </a:pPr>
            <a:r>
              <a:rPr lang="en-US" sz="3200" dirty="0">
                <a:solidFill>
                  <a:srgbClr val="FF3399"/>
                </a:solidFill>
                <a:latin typeface="Calibri Light" panose="020F0302020204030204" pitchFamily="34" charset="0"/>
                <a:cs typeface="Calibri Light" panose="020F0302020204030204" pitchFamily="34" charset="0"/>
              </a:rPr>
              <a:t>Routing in Asp.net Razor pages maps URL’s to Physical  file on disk.</a:t>
            </a:r>
          </a:p>
          <a:p>
            <a:pPr marL="457189" indent="-457189">
              <a:buFont typeface="Arial" panose="020B0604020202020204" pitchFamily="34" charset="0"/>
              <a:buChar char="•"/>
            </a:pPr>
            <a:r>
              <a:rPr lang="en-US" sz="3200" dirty="0">
                <a:solidFill>
                  <a:srgbClr val="FF3399"/>
                </a:solidFill>
                <a:latin typeface="Calibri Light" panose="020F0302020204030204" pitchFamily="34" charset="0"/>
                <a:cs typeface="Calibri Light" panose="020F0302020204030204" pitchFamily="34" charset="0"/>
              </a:rPr>
              <a:t>Razor pages needs a root folder.</a:t>
            </a:r>
          </a:p>
          <a:p>
            <a:pPr marL="457189" indent="-457189">
              <a:buFont typeface="Arial" panose="020B0604020202020204" pitchFamily="34" charset="0"/>
              <a:buChar char="•"/>
            </a:pPr>
            <a:r>
              <a:rPr lang="en-US" sz="3200" dirty="0" err="1">
                <a:solidFill>
                  <a:srgbClr val="FF3399"/>
                </a:solidFill>
                <a:latin typeface="Calibri Light" panose="020F0302020204030204" pitchFamily="34" charset="0"/>
                <a:cs typeface="Calibri Light" panose="020F0302020204030204" pitchFamily="34" charset="0"/>
              </a:rPr>
              <a:t>Index.cshtml</a:t>
            </a:r>
            <a:r>
              <a:rPr lang="en-US" sz="3200" dirty="0">
                <a:solidFill>
                  <a:srgbClr val="FF3399"/>
                </a:solidFill>
                <a:latin typeface="Calibri Light" panose="020F0302020204030204" pitchFamily="34" charset="0"/>
                <a:cs typeface="Calibri Light" panose="020F0302020204030204" pitchFamily="34" charset="0"/>
              </a:rPr>
              <a:t> is a default document</a:t>
            </a:r>
          </a:p>
        </p:txBody>
      </p:sp>
      <p:graphicFrame>
        <p:nvGraphicFramePr>
          <p:cNvPr id="3" name="Table 2">
            <a:extLst>
              <a:ext uri="{FF2B5EF4-FFF2-40B4-BE49-F238E27FC236}">
                <a16:creationId xmlns:a16="http://schemas.microsoft.com/office/drawing/2014/main" id="{185F78FB-C141-41DC-9A81-CA8196BBEB80}"/>
              </a:ext>
            </a:extLst>
          </p:cNvPr>
          <p:cNvGraphicFramePr>
            <a:graphicFrameLocks noGrp="1"/>
          </p:cNvGraphicFramePr>
          <p:nvPr/>
        </p:nvGraphicFramePr>
        <p:xfrm>
          <a:off x="1236254" y="3909053"/>
          <a:ext cx="9721080" cy="2438400"/>
        </p:xfrm>
        <a:graphic>
          <a:graphicData uri="http://schemas.openxmlformats.org/drawingml/2006/table">
            <a:tbl>
              <a:tblPr firstRow="1" bandRow="1">
                <a:tableStyleId>{5FD0F851-EC5A-4D38-B0AD-8093EC10F338}</a:tableStyleId>
              </a:tblPr>
              <a:tblGrid>
                <a:gridCol w="4860540">
                  <a:extLst>
                    <a:ext uri="{9D8B030D-6E8A-4147-A177-3AD203B41FA5}">
                      <a16:colId xmlns:a16="http://schemas.microsoft.com/office/drawing/2014/main" val="4002940344"/>
                    </a:ext>
                  </a:extLst>
                </a:gridCol>
                <a:gridCol w="4860540">
                  <a:extLst>
                    <a:ext uri="{9D8B030D-6E8A-4147-A177-3AD203B41FA5}">
                      <a16:colId xmlns:a16="http://schemas.microsoft.com/office/drawing/2014/main" val="1849134324"/>
                    </a:ext>
                  </a:extLst>
                </a:gridCol>
              </a:tblGrid>
              <a:tr h="528320">
                <a:tc>
                  <a:txBody>
                    <a:bodyPr/>
                    <a:lstStyle/>
                    <a:p>
                      <a:pPr algn="l" fontAlgn="t"/>
                      <a:r>
                        <a:rPr lang="en-US" sz="2100" kern="1200" dirty="0">
                          <a:solidFill>
                            <a:srgbClr val="002060"/>
                          </a:solidFill>
                        </a:rPr>
                        <a:t>URL</a:t>
                      </a:r>
                      <a:endParaRPr lang="en-US" sz="2100" kern="1200" dirty="0">
                        <a:solidFill>
                          <a:srgbClr val="002060"/>
                        </a:solidFill>
                        <a:latin typeface="+mn-lt"/>
                        <a:ea typeface="+mn-ea"/>
                        <a:cs typeface="+mn-cs"/>
                      </a:endParaRPr>
                    </a:p>
                  </a:txBody>
                  <a:tcPr marL="101600" marR="101600" marT="101600" marB="101600"/>
                </a:tc>
                <a:tc>
                  <a:txBody>
                    <a:bodyPr/>
                    <a:lstStyle/>
                    <a:p>
                      <a:pPr algn="l" fontAlgn="t"/>
                      <a:r>
                        <a:rPr lang="en-US" sz="2100" kern="1200" dirty="0">
                          <a:solidFill>
                            <a:srgbClr val="002060"/>
                          </a:solidFill>
                        </a:rPr>
                        <a:t>Maps To</a:t>
                      </a:r>
                      <a:endParaRPr lang="en-US" sz="2100" kern="1200" dirty="0">
                        <a:solidFill>
                          <a:srgbClr val="002060"/>
                        </a:solidFill>
                        <a:latin typeface="+mn-lt"/>
                        <a:ea typeface="+mn-ea"/>
                        <a:cs typeface="+mn-cs"/>
                      </a:endParaRPr>
                    </a:p>
                  </a:txBody>
                  <a:tcPr marL="101600" marR="101600" marT="101600" marB="101600"/>
                </a:tc>
                <a:extLst>
                  <a:ext uri="{0D108BD9-81ED-4DB2-BD59-A6C34878D82A}">
                    <a16:rowId xmlns:a16="http://schemas.microsoft.com/office/drawing/2014/main" val="742214562"/>
                  </a:ext>
                </a:extLst>
              </a:tr>
              <a:tr h="528320">
                <a:tc>
                  <a:txBody>
                    <a:bodyPr/>
                    <a:lstStyle/>
                    <a:p>
                      <a:pPr fontAlgn="t"/>
                      <a:r>
                        <a:rPr lang="en-US" sz="2100" kern="1200" dirty="0"/>
                        <a:t>www.domain.com </a:t>
                      </a:r>
                      <a:endParaRPr lang="en-US" sz="2100" kern="1200" dirty="0">
                        <a:solidFill>
                          <a:schemeClr val="accent5">
                            <a:lumMod val="75000"/>
                          </a:schemeClr>
                        </a:solidFill>
                        <a:latin typeface="+mn-lt"/>
                        <a:ea typeface="+mn-ea"/>
                        <a:cs typeface="+mn-cs"/>
                      </a:endParaRPr>
                    </a:p>
                  </a:txBody>
                  <a:tcPr marL="101600" marR="101600" marT="101600" marB="101600"/>
                </a:tc>
                <a:tc>
                  <a:txBody>
                    <a:bodyPr/>
                    <a:lstStyle/>
                    <a:p>
                      <a:pPr fontAlgn="t"/>
                      <a:r>
                        <a:rPr lang="en-US" sz="2100" kern="1200" dirty="0"/>
                        <a:t>/Pages/</a:t>
                      </a:r>
                      <a:r>
                        <a:rPr lang="en-US" sz="2100" kern="1200" dirty="0" err="1"/>
                        <a:t>Index.cshtml</a:t>
                      </a:r>
                      <a:endParaRPr lang="en-US" sz="2100" kern="1200" dirty="0">
                        <a:solidFill>
                          <a:schemeClr val="accent5">
                            <a:lumMod val="75000"/>
                          </a:schemeClr>
                        </a:solidFill>
                        <a:latin typeface="+mn-lt"/>
                        <a:ea typeface="+mn-ea"/>
                        <a:cs typeface="+mn-cs"/>
                      </a:endParaRPr>
                    </a:p>
                  </a:txBody>
                  <a:tcPr marL="101600" marR="101600" marT="101600" marB="101600"/>
                </a:tc>
                <a:extLst>
                  <a:ext uri="{0D108BD9-81ED-4DB2-BD59-A6C34878D82A}">
                    <a16:rowId xmlns:a16="http://schemas.microsoft.com/office/drawing/2014/main" val="3781350756"/>
                  </a:ext>
                </a:extLst>
              </a:tr>
              <a:tr h="528320">
                <a:tc>
                  <a:txBody>
                    <a:bodyPr/>
                    <a:lstStyle/>
                    <a:p>
                      <a:pPr fontAlgn="t"/>
                      <a:r>
                        <a:rPr lang="en-US" sz="2100" kern="1200"/>
                        <a:t>www.domain.com/index</a:t>
                      </a:r>
                      <a:endParaRPr lang="en-US" sz="2100" kern="1200">
                        <a:solidFill>
                          <a:schemeClr val="accent5">
                            <a:lumMod val="75000"/>
                          </a:schemeClr>
                        </a:solidFill>
                        <a:latin typeface="+mn-lt"/>
                        <a:ea typeface="+mn-ea"/>
                        <a:cs typeface="+mn-cs"/>
                      </a:endParaRPr>
                    </a:p>
                  </a:txBody>
                  <a:tcPr marL="101600" marR="101600" marT="101600" marB="101600"/>
                </a:tc>
                <a:tc>
                  <a:txBody>
                    <a:bodyPr/>
                    <a:lstStyle/>
                    <a:p>
                      <a:pPr fontAlgn="t"/>
                      <a:r>
                        <a:rPr lang="en-US" sz="2100" kern="1200"/>
                        <a:t>/Pages/Index.cshtml</a:t>
                      </a:r>
                      <a:endParaRPr lang="en-US" sz="2100" kern="1200">
                        <a:solidFill>
                          <a:schemeClr val="accent5">
                            <a:lumMod val="75000"/>
                          </a:schemeClr>
                        </a:solidFill>
                        <a:latin typeface="+mn-lt"/>
                        <a:ea typeface="+mn-ea"/>
                        <a:cs typeface="+mn-cs"/>
                      </a:endParaRPr>
                    </a:p>
                  </a:txBody>
                  <a:tcPr marL="101600" marR="101600" marT="101600" marB="101600"/>
                </a:tc>
                <a:extLst>
                  <a:ext uri="{0D108BD9-81ED-4DB2-BD59-A6C34878D82A}">
                    <a16:rowId xmlns:a16="http://schemas.microsoft.com/office/drawing/2014/main" val="2404526777"/>
                  </a:ext>
                </a:extLst>
              </a:tr>
              <a:tr h="853440">
                <a:tc>
                  <a:txBody>
                    <a:bodyPr/>
                    <a:lstStyle/>
                    <a:p>
                      <a:pPr fontAlgn="t"/>
                      <a:r>
                        <a:rPr lang="en-US" sz="2100" kern="1200"/>
                        <a:t>www.domain.com/account</a:t>
                      </a:r>
                      <a:endParaRPr lang="en-US" sz="2100" kern="1200">
                        <a:solidFill>
                          <a:schemeClr val="accent5">
                            <a:lumMod val="75000"/>
                          </a:schemeClr>
                        </a:solidFill>
                        <a:latin typeface="+mn-lt"/>
                        <a:ea typeface="+mn-ea"/>
                        <a:cs typeface="+mn-cs"/>
                      </a:endParaRPr>
                    </a:p>
                  </a:txBody>
                  <a:tcPr marL="101600" marR="101600" marT="101600" marB="101600"/>
                </a:tc>
                <a:tc>
                  <a:txBody>
                    <a:bodyPr/>
                    <a:lstStyle/>
                    <a:p>
                      <a:pPr fontAlgn="t"/>
                      <a:r>
                        <a:rPr lang="en-US" sz="2100" kern="1200" dirty="0"/>
                        <a:t>/Pages/</a:t>
                      </a:r>
                      <a:r>
                        <a:rPr lang="en-US" sz="2100" kern="1200" dirty="0" err="1"/>
                        <a:t>account.cshtml</a:t>
                      </a:r>
                      <a:br>
                        <a:rPr lang="en-US" sz="2100" kern="1200" dirty="0"/>
                      </a:br>
                      <a:r>
                        <a:rPr lang="en-US" sz="2100" kern="1200" dirty="0"/>
                        <a:t>/Pages/account/</a:t>
                      </a:r>
                      <a:r>
                        <a:rPr lang="en-US" sz="2100" kern="1200" dirty="0" err="1"/>
                        <a:t>index.cshtml</a:t>
                      </a:r>
                      <a:endParaRPr lang="en-US" sz="2100" kern="1200" dirty="0">
                        <a:solidFill>
                          <a:schemeClr val="accent5">
                            <a:lumMod val="75000"/>
                          </a:schemeClr>
                        </a:solidFill>
                        <a:latin typeface="+mn-lt"/>
                        <a:ea typeface="+mn-ea"/>
                        <a:cs typeface="+mn-cs"/>
                      </a:endParaRPr>
                    </a:p>
                  </a:txBody>
                  <a:tcPr marL="101600" marR="101600" marT="101600" marB="101600"/>
                </a:tc>
                <a:extLst>
                  <a:ext uri="{0D108BD9-81ED-4DB2-BD59-A6C34878D82A}">
                    <a16:rowId xmlns:a16="http://schemas.microsoft.com/office/drawing/2014/main" val="3963275658"/>
                  </a:ext>
                </a:extLst>
              </a:tr>
            </a:tbl>
          </a:graphicData>
        </a:graphic>
      </p:graphicFrame>
      <p:pic>
        <p:nvPicPr>
          <p:cNvPr id="5" name="Picture 2" descr="Map, map pin, navigation, pin, route, routing icon | Icon search ">
            <a:extLst>
              <a:ext uri="{FF2B5EF4-FFF2-40B4-BE49-F238E27FC236}">
                <a16:creationId xmlns:a16="http://schemas.microsoft.com/office/drawing/2014/main" id="{3A67484B-1ABD-4426-8B3C-D8939B69CB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1986" y="1992634"/>
            <a:ext cx="2070696" cy="1631457"/>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
            <a:extLst>
              <a:ext uri="{FF2B5EF4-FFF2-40B4-BE49-F238E27FC236}">
                <a16:creationId xmlns:a16="http://schemas.microsoft.com/office/drawing/2014/main" id="{D97D7FF8-C2F8-4F69-BCFF-81904D6BC1C2}"/>
              </a:ext>
            </a:extLst>
          </p:cNvPr>
          <p:cNvSpPr>
            <a:spLocks noGrp="1"/>
          </p:cNvSpPr>
          <p:nvPr>
            <p:ph type="body" sz="quarter" idx="10"/>
          </p:nvPr>
        </p:nvSpPr>
        <p:spPr>
          <a:xfrm>
            <a:off x="794" y="164638"/>
            <a:ext cx="12192000" cy="768085"/>
          </a:xfrm>
        </p:spPr>
        <p:txBody>
          <a:bodyPr/>
          <a:lstStyle/>
          <a:p>
            <a:r>
              <a:rPr lang="en-US" dirty="0">
                <a:solidFill>
                  <a:srgbClr val="002060"/>
                </a:solidFill>
                <a:latin typeface="Calibri" panose="020F0502020204030204" pitchFamily="34" charset="0"/>
                <a:cs typeface="Calibri" panose="020F0502020204030204" pitchFamily="34" charset="0"/>
              </a:rPr>
              <a:t>Routing in Razor Pages</a:t>
            </a:r>
          </a:p>
        </p:txBody>
      </p:sp>
    </p:spTree>
    <p:extLst>
      <p:ext uri="{BB962C8B-B14F-4D97-AF65-F5344CB8AC3E}">
        <p14:creationId xmlns:p14="http://schemas.microsoft.com/office/powerpoint/2010/main" val="148201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6">
                                            <p:txEl>
                                              <p:pRg st="1" end="1"/>
                                            </p:txEl>
                                          </p:spTgt>
                                        </p:tgtEl>
                                        <p:attrNameLst>
                                          <p:attrName>style.visibility</p:attrName>
                                        </p:attrNameLst>
                                      </p:cBhvr>
                                      <p:to>
                                        <p:strVal val="visible"/>
                                      </p:to>
                                    </p:set>
                                    <p:animEffect transition="in" filter="randombar(horizontal)">
                                      <p:cBhvr>
                                        <p:cTn id="12" dur="500"/>
                                        <p:tgtEl>
                                          <p:spTgt spid="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6">
                                            <p:txEl>
                                              <p:pRg st="2" end="2"/>
                                            </p:txEl>
                                          </p:spTgt>
                                        </p:tgtEl>
                                        <p:attrNameLst>
                                          <p:attrName>style.visibility</p:attrName>
                                        </p:attrNameLst>
                                      </p:cBhvr>
                                      <p:to>
                                        <p:strVal val="visible"/>
                                      </p:to>
                                    </p:set>
                                    <p:animEffect transition="in" filter="randombar(horizontal)">
                                      <p:cBhvr>
                                        <p:cTn id="17" dur="500"/>
                                        <p:tgtEl>
                                          <p:spTgt spid="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D56F824A-7A4D-4536-A957-EF2148943A1C}"/>
              </a:ext>
            </a:extLst>
          </p:cNvPr>
          <p:cNvSpPr txBox="1"/>
          <p:nvPr/>
        </p:nvSpPr>
        <p:spPr>
          <a:xfrm>
            <a:off x="1236254" y="1892829"/>
            <a:ext cx="9721080" cy="3539430"/>
          </a:xfrm>
          <a:prstGeom prst="rect">
            <a:avLst/>
          </a:prstGeom>
          <a:noFill/>
        </p:spPr>
        <p:txBody>
          <a:bodyPr wrap="square" rtlCol="0">
            <a:spAutoFit/>
          </a:bodyPr>
          <a:lstStyle/>
          <a:p>
            <a:pPr marL="380990" indent="-380990" algn="just">
              <a:buFont typeface="Arial" panose="020B0604020202020204" pitchFamily="34" charset="0"/>
              <a:buChar char="•"/>
            </a:pPr>
            <a:r>
              <a:rPr lang="en-US" sz="3200" dirty="0">
                <a:solidFill>
                  <a:srgbClr val="FF3399"/>
                </a:solidFill>
                <a:latin typeface="Calibri Light" panose="020F0302020204030204" pitchFamily="34" charset="0"/>
                <a:cs typeface="Calibri Light" panose="020F0302020204030204" pitchFamily="34" charset="0"/>
              </a:rPr>
              <a:t>ActionResult is a result of action methods/pages </a:t>
            </a:r>
            <a:r>
              <a:rPr lang="en-US" sz="3200">
                <a:solidFill>
                  <a:srgbClr val="FF3399"/>
                </a:solidFill>
                <a:latin typeface="Calibri Light" panose="020F0302020204030204" pitchFamily="34" charset="0"/>
                <a:cs typeface="Calibri Light" panose="020F0302020204030204" pitchFamily="34" charset="0"/>
              </a:rPr>
              <a:t>or return types </a:t>
            </a:r>
            <a:r>
              <a:rPr lang="en-US" sz="3200" dirty="0">
                <a:solidFill>
                  <a:srgbClr val="FF3399"/>
                </a:solidFill>
                <a:latin typeface="Calibri Light" panose="020F0302020204030204" pitchFamily="34" charset="0"/>
                <a:cs typeface="Calibri Light" panose="020F0302020204030204" pitchFamily="34" charset="0"/>
              </a:rPr>
              <a:t>of action methods/page handlers</a:t>
            </a:r>
          </a:p>
          <a:p>
            <a:pPr marL="380990" indent="-380990" algn="just">
              <a:buFont typeface="Arial" panose="020B0604020202020204" pitchFamily="34" charset="0"/>
              <a:buChar char="•"/>
            </a:pPr>
            <a:r>
              <a:rPr lang="en-US" altLang="en-US" sz="3200" dirty="0">
                <a:solidFill>
                  <a:srgbClr val="FF3399"/>
                </a:solidFill>
                <a:latin typeface="Calibri Light" panose="020F0302020204030204" pitchFamily="34" charset="0"/>
                <a:cs typeface="Calibri Light" panose="020F0302020204030204" pitchFamily="34" charset="0"/>
              </a:rPr>
              <a:t>Action result is a parent class for many of the derived    classes that have associated helpers.</a:t>
            </a:r>
          </a:p>
          <a:p>
            <a:pPr marL="380990" indent="-380990" algn="just">
              <a:buFont typeface="Arial" panose="020B0604020202020204" pitchFamily="34" charset="0"/>
              <a:buChar char="•"/>
            </a:pPr>
            <a:r>
              <a:rPr lang="en-US" sz="3200" dirty="0">
                <a:solidFill>
                  <a:srgbClr val="FF3399"/>
                </a:solidFill>
                <a:latin typeface="Calibri Light" panose="020F0302020204030204" pitchFamily="34" charset="0"/>
                <a:cs typeface="Calibri Light" panose="020F0302020204030204" pitchFamily="34" charset="0"/>
              </a:rPr>
              <a:t>The </a:t>
            </a:r>
            <a:r>
              <a:rPr lang="en-US" sz="3200" dirty="0" err="1">
                <a:solidFill>
                  <a:srgbClr val="FF3399"/>
                </a:solidFill>
                <a:latin typeface="Calibri Light" panose="020F0302020204030204" pitchFamily="34" charset="0"/>
                <a:cs typeface="Calibri Light" panose="020F0302020204030204" pitchFamily="34" charset="0"/>
              </a:rPr>
              <a:t>IActionResult</a:t>
            </a:r>
            <a:r>
              <a:rPr lang="en-US" sz="3200" dirty="0">
                <a:solidFill>
                  <a:srgbClr val="FF3399"/>
                </a:solidFill>
                <a:latin typeface="Calibri Light" panose="020F0302020204030204" pitchFamily="34" charset="0"/>
                <a:cs typeface="Calibri Light" panose="020F0302020204030204" pitchFamily="34" charset="0"/>
              </a:rPr>
              <a:t> return type is appropriate when        multiple ActionResult return types are possible in an     action.</a:t>
            </a:r>
          </a:p>
        </p:txBody>
      </p:sp>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795" y="120134"/>
            <a:ext cx="6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endParaRPr lang="en-US" altLang="en-US" sz="2400" dirty="0"/>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795" y="120134"/>
            <a:ext cx="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1219170" eaLnBrk="0" fontAlgn="base" hangingPunct="0">
              <a:spcBef>
                <a:spcPct val="0"/>
              </a:spcBef>
              <a:spcAft>
                <a:spcPct val="0"/>
              </a:spcAft>
            </a:pPr>
            <a:endParaRPr lang="en-US" altLang="en-US" sz="2400" dirty="0">
              <a:latin typeface="Arial" panose="020B0604020202020204" pitchFamily="34" charset="0"/>
            </a:endParaRPr>
          </a:p>
        </p:txBody>
      </p:sp>
      <p:sp>
        <p:nvSpPr>
          <p:cNvPr id="9" name="Text Placeholder 1">
            <a:extLst>
              <a:ext uri="{FF2B5EF4-FFF2-40B4-BE49-F238E27FC236}">
                <a16:creationId xmlns:a16="http://schemas.microsoft.com/office/drawing/2014/main" id="{9C45E38C-9061-4997-B149-DC25C2726ED3}"/>
              </a:ext>
            </a:extLst>
          </p:cNvPr>
          <p:cNvSpPr>
            <a:spLocks noGrp="1"/>
          </p:cNvSpPr>
          <p:nvPr>
            <p:ph type="body" sz="quarter" idx="10"/>
          </p:nvPr>
        </p:nvSpPr>
        <p:spPr>
          <a:xfrm>
            <a:off x="794" y="164638"/>
            <a:ext cx="12192000" cy="768085"/>
          </a:xfrm>
        </p:spPr>
        <p:txBody>
          <a:bodyPr/>
          <a:lstStyle/>
          <a:p>
            <a:r>
              <a:rPr lang="en-US" dirty="0">
                <a:solidFill>
                  <a:srgbClr val="002060"/>
                </a:solidFill>
                <a:latin typeface="Calibri" panose="020F0502020204030204" pitchFamily="34" charset="0"/>
                <a:cs typeface="Calibri" panose="020F0502020204030204" pitchFamily="34" charset="0"/>
              </a:rPr>
              <a:t>Action Result</a:t>
            </a:r>
          </a:p>
        </p:txBody>
      </p:sp>
    </p:spTree>
    <p:extLst>
      <p:ext uri="{BB962C8B-B14F-4D97-AF65-F5344CB8AC3E}">
        <p14:creationId xmlns:p14="http://schemas.microsoft.com/office/powerpoint/2010/main" val="368599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6">
                                            <p:txEl>
                                              <p:pRg st="1" end="1"/>
                                            </p:txEl>
                                          </p:spTgt>
                                        </p:tgtEl>
                                        <p:attrNameLst>
                                          <p:attrName>style.visibility</p:attrName>
                                        </p:attrNameLst>
                                      </p:cBhvr>
                                      <p:to>
                                        <p:strVal val="visible"/>
                                      </p:to>
                                    </p:set>
                                    <p:animEffect transition="in" filter="randombar(horizontal)">
                                      <p:cBhvr>
                                        <p:cTn id="12" dur="500"/>
                                        <p:tgtEl>
                                          <p:spTgt spid="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6">
                                            <p:txEl>
                                              <p:pRg st="2" end="2"/>
                                            </p:txEl>
                                          </p:spTgt>
                                        </p:tgtEl>
                                        <p:attrNameLst>
                                          <p:attrName>style.visibility</p:attrName>
                                        </p:attrNameLst>
                                      </p:cBhvr>
                                      <p:to>
                                        <p:strVal val="visible"/>
                                      </p:to>
                                    </p:set>
                                    <p:animEffect transition="in" filter="randombar(horizontal)">
                                      <p:cBhvr>
                                        <p:cTn id="17" dur="500"/>
                                        <p:tgtEl>
                                          <p:spTgt spid="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795" y="120134"/>
            <a:ext cx="6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endParaRPr lang="en-US" altLang="en-US" sz="2400" dirty="0"/>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795" y="120134"/>
            <a:ext cx="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1219170" eaLnBrk="0" fontAlgn="base" hangingPunct="0">
              <a:spcBef>
                <a:spcPct val="0"/>
              </a:spcBef>
              <a:spcAft>
                <a:spcPct val="0"/>
              </a:spcAft>
            </a:pPr>
            <a:endParaRPr lang="en-US" altLang="en-US" sz="2400" dirty="0">
              <a:latin typeface="Arial" panose="020B0604020202020204" pitchFamily="34" charset="0"/>
            </a:endParaRPr>
          </a:p>
        </p:txBody>
      </p:sp>
      <p:graphicFrame>
        <p:nvGraphicFramePr>
          <p:cNvPr id="9" name="Table 8">
            <a:extLst>
              <a:ext uri="{FF2B5EF4-FFF2-40B4-BE49-F238E27FC236}">
                <a16:creationId xmlns:a16="http://schemas.microsoft.com/office/drawing/2014/main" id="{8A371442-8407-4F72-9BF7-1DEB42953852}"/>
              </a:ext>
            </a:extLst>
          </p:cNvPr>
          <p:cNvGraphicFramePr>
            <a:graphicFrameLocks noGrp="1"/>
          </p:cNvGraphicFramePr>
          <p:nvPr/>
        </p:nvGraphicFramePr>
        <p:xfrm>
          <a:off x="336154" y="1316765"/>
          <a:ext cx="11521280" cy="4910667"/>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1812457346"/>
                    </a:ext>
                  </a:extLst>
                </a:gridCol>
                <a:gridCol w="3744416">
                  <a:extLst>
                    <a:ext uri="{9D8B030D-6E8A-4147-A177-3AD203B41FA5}">
                      <a16:colId xmlns:a16="http://schemas.microsoft.com/office/drawing/2014/main" val="3951951869"/>
                    </a:ext>
                  </a:extLst>
                </a:gridCol>
                <a:gridCol w="5760640">
                  <a:extLst>
                    <a:ext uri="{9D8B030D-6E8A-4147-A177-3AD203B41FA5}">
                      <a16:colId xmlns:a16="http://schemas.microsoft.com/office/drawing/2014/main" val="3037375389"/>
                    </a:ext>
                  </a:extLst>
                </a:gridCol>
              </a:tblGrid>
              <a:tr h="494453">
                <a:tc>
                  <a:txBody>
                    <a:bodyPr/>
                    <a:lstStyle/>
                    <a:p>
                      <a:pPr algn="l" fontAlgn="b"/>
                      <a:r>
                        <a:rPr lang="en-US" sz="1300" dirty="0">
                          <a:effectLst/>
                        </a:rPr>
                        <a:t>ActionResult</a:t>
                      </a:r>
                    </a:p>
                  </a:txBody>
                  <a:tcPr marL="101600" marR="101600" marT="101600" marB="101600" anchor="b"/>
                </a:tc>
                <a:tc>
                  <a:txBody>
                    <a:bodyPr/>
                    <a:lstStyle/>
                    <a:p>
                      <a:pPr algn="l" fontAlgn="b"/>
                      <a:r>
                        <a:rPr lang="en-US" sz="1300">
                          <a:effectLst/>
                        </a:rPr>
                        <a:t>Helper</a:t>
                      </a:r>
                    </a:p>
                  </a:txBody>
                  <a:tcPr marL="101600" marR="101600" marT="101600" marB="101600" anchor="b"/>
                </a:tc>
                <a:tc>
                  <a:txBody>
                    <a:bodyPr/>
                    <a:lstStyle/>
                    <a:p>
                      <a:pPr algn="l" fontAlgn="b"/>
                      <a:r>
                        <a:rPr lang="en-US" sz="1300" dirty="0">
                          <a:effectLst/>
                        </a:rPr>
                        <a:t>Description</a:t>
                      </a:r>
                    </a:p>
                  </a:txBody>
                  <a:tcPr marL="101600" marR="101600" marT="101600" marB="101600" anchor="b"/>
                </a:tc>
                <a:extLst>
                  <a:ext uri="{0D108BD9-81ED-4DB2-BD59-A6C34878D82A}">
                    <a16:rowId xmlns:a16="http://schemas.microsoft.com/office/drawing/2014/main" val="4072850322"/>
                  </a:ext>
                </a:extLst>
              </a:tr>
              <a:tr h="1016000">
                <a:tc>
                  <a:txBody>
                    <a:bodyPr/>
                    <a:lstStyle/>
                    <a:p>
                      <a:pPr algn="l" fontAlgn="t"/>
                      <a:r>
                        <a:rPr lang="en-US" sz="1300" dirty="0" err="1">
                          <a:effectLst/>
                        </a:rPr>
                        <a:t>ContentResult</a:t>
                      </a:r>
                      <a:endParaRPr lang="en-US" sz="1300" dirty="0">
                        <a:effectLst/>
                      </a:endParaRPr>
                    </a:p>
                  </a:txBody>
                  <a:tcPr marL="101600" marR="101600" marT="101600" marB="101600"/>
                </a:tc>
                <a:tc>
                  <a:txBody>
                    <a:bodyPr/>
                    <a:lstStyle/>
                    <a:p>
                      <a:pPr algn="l" fontAlgn="t"/>
                      <a:r>
                        <a:rPr lang="en-US" sz="1300">
                          <a:effectLst/>
                        </a:rPr>
                        <a:t>Content</a:t>
                      </a:r>
                    </a:p>
                  </a:txBody>
                  <a:tcPr marL="101600" marR="101600" marT="101600" marB="101600"/>
                </a:tc>
                <a:tc>
                  <a:txBody>
                    <a:bodyPr/>
                    <a:lstStyle/>
                    <a:p>
                      <a:pPr algn="just" fontAlgn="t"/>
                      <a:r>
                        <a:rPr lang="en-US" sz="1300" dirty="0">
                          <a:effectLst/>
                        </a:rPr>
                        <a:t>Takes a string and returns it with a text/</a:t>
                      </a:r>
                      <a:r>
                        <a:rPr lang="en-US" sz="1300" dirty="0" err="1">
                          <a:effectLst/>
                        </a:rPr>
                        <a:t>plaincontent</a:t>
                      </a:r>
                      <a:r>
                        <a:rPr lang="en-US" sz="1300" dirty="0">
                          <a:effectLst/>
                        </a:rPr>
                        <a:t>-type header by           default. Overloads enable you to specify the content-type to return other    formats such as text/html or application/json, for example.</a:t>
                      </a:r>
                    </a:p>
                  </a:txBody>
                  <a:tcPr marL="101600" marR="101600" marT="101600" marB="101600"/>
                </a:tc>
                <a:extLst>
                  <a:ext uri="{0D108BD9-81ED-4DB2-BD59-A6C34878D82A}">
                    <a16:rowId xmlns:a16="http://schemas.microsoft.com/office/drawing/2014/main" val="2427630218"/>
                  </a:ext>
                </a:extLst>
              </a:tr>
              <a:tr h="494453">
                <a:tc>
                  <a:txBody>
                    <a:bodyPr/>
                    <a:lstStyle/>
                    <a:p>
                      <a:pPr algn="l" fontAlgn="t"/>
                      <a:r>
                        <a:rPr lang="en-US" sz="1300" dirty="0" err="1">
                          <a:effectLst/>
                        </a:rPr>
                        <a:t>FileContentResult</a:t>
                      </a:r>
                      <a:endParaRPr lang="en-US" sz="1300" dirty="0">
                        <a:effectLst/>
                      </a:endParaRPr>
                    </a:p>
                  </a:txBody>
                  <a:tcPr marL="101600" marR="101600" marT="101600" marB="101600"/>
                </a:tc>
                <a:tc>
                  <a:txBody>
                    <a:bodyPr/>
                    <a:lstStyle/>
                    <a:p>
                      <a:pPr algn="l" fontAlgn="t"/>
                      <a:r>
                        <a:rPr lang="en-US" sz="1300">
                          <a:effectLst/>
                        </a:rPr>
                        <a:t>File</a:t>
                      </a:r>
                    </a:p>
                  </a:txBody>
                  <a:tcPr marL="101600" marR="101600" marT="101600" marB="101600"/>
                </a:tc>
                <a:tc>
                  <a:txBody>
                    <a:bodyPr/>
                    <a:lstStyle/>
                    <a:p>
                      <a:pPr algn="l" fontAlgn="t"/>
                      <a:r>
                        <a:rPr lang="en-US" sz="1300" dirty="0">
                          <a:effectLst/>
                        </a:rPr>
                        <a:t>Returns a file from a byte array, stream or virtual path.</a:t>
                      </a:r>
                    </a:p>
                  </a:txBody>
                  <a:tcPr marL="101600" marR="101600" marT="101600" marB="101600"/>
                </a:tc>
                <a:extLst>
                  <a:ext uri="{0D108BD9-81ED-4DB2-BD59-A6C34878D82A}">
                    <a16:rowId xmlns:a16="http://schemas.microsoft.com/office/drawing/2014/main" val="287049088"/>
                  </a:ext>
                </a:extLst>
              </a:tr>
              <a:tr h="609600">
                <a:tc>
                  <a:txBody>
                    <a:bodyPr/>
                    <a:lstStyle/>
                    <a:p>
                      <a:pPr algn="l" fontAlgn="t"/>
                      <a:r>
                        <a:rPr lang="en-US" sz="1300" dirty="0" err="1">
                          <a:effectLst/>
                        </a:rPr>
                        <a:t>NotFoundResult</a:t>
                      </a:r>
                      <a:endParaRPr lang="en-US" sz="1300" dirty="0">
                        <a:effectLst/>
                      </a:endParaRPr>
                    </a:p>
                  </a:txBody>
                  <a:tcPr marL="101600" marR="101600" marT="101600" marB="101600"/>
                </a:tc>
                <a:tc>
                  <a:txBody>
                    <a:bodyPr/>
                    <a:lstStyle/>
                    <a:p>
                      <a:pPr algn="l" fontAlgn="t"/>
                      <a:r>
                        <a:rPr lang="en-US" sz="1300" dirty="0" err="1">
                          <a:effectLst/>
                        </a:rPr>
                        <a:t>NotFound</a:t>
                      </a:r>
                      <a:endParaRPr lang="en-US" sz="1300" dirty="0">
                        <a:effectLst/>
                      </a:endParaRPr>
                    </a:p>
                  </a:txBody>
                  <a:tcPr marL="101600" marR="101600" marT="101600" marB="101600"/>
                </a:tc>
                <a:tc>
                  <a:txBody>
                    <a:bodyPr/>
                    <a:lstStyle/>
                    <a:p>
                      <a:pPr algn="just" fontAlgn="t"/>
                      <a:r>
                        <a:rPr lang="en-US" sz="1300" dirty="0">
                          <a:effectLst/>
                        </a:rPr>
                        <a:t>Returns an HTTP 404 (Not Found) status code indicating that the              requested resource could not be found.</a:t>
                      </a:r>
                    </a:p>
                  </a:txBody>
                  <a:tcPr marL="101600" marR="101600" marT="101600" marB="101600"/>
                </a:tc>
                <a:extLst>
                  <a:ext uri="{0D108BD9-81ED-4DB2-BD59-A6C34878D82A}">
                    <a16:rowId xmlns:a16="http://schemas.microsoft.com/office/drawing/2014/main" val="140519302"/>
                  </a:ext>
                </a:extLst>
              </a:tr>
              <a:tr h="494453">
                <a:tc>
                  <a:txBody>
                    <a:bodyPr/>
                    <a:lstStyle/>
                    <a:p>
                      <a:pPr algn="l" fontAlgn="t"/>
                      <a:r>
                        <a:rPr lang="en-US" sz="1300">
                          <a:effectLst/>
                        </a:rPr>
                        <a:t>PageResult</a:t>
                      </a:r>
                    </a:p>
                  </a:txBody>
                  <a:tcPr marL="101600" marR="101600" marT="101600" marB="101600"/>
                </a:tc>
                <a:tc>
                  <a:txBody>
                    <a:bodyPr/>
                    <a:lstStyle/>
                    <a:p>
                      <a:pPr algn="l" fontAlgn="t"/>
                      <a:r>
                        <a:rPr lang="en-US" sz="1300">
                          <a:effectLst/>
                        </a:rPr>
                        <a:t>Page</a:t>
                      </a:r>
                    </a:p>
                  </a:txBody>
                  <a:tcPr marL="101600" marR="101600" marT="101600" marB="101600"/>
                </a:tc>
                <a:tc>
                  <a:txBody>
                    <a:bodyPr/>
                    <a:lstStyle/>
                    <a:p>
                      <a:pPr algn="l" fontAlgn="t"/>
                      <a:r>
                        <a:rPr lang="en-US" sz="1300" dirty="0">
                          <a:effectLst/>
                        </a:rPr>
                        <a:t>Will process and return the result of the current page.</a:t>
                      </a:r>
                    </a:p>
                  </a:txBody>
                  <a:tcPr marL="101600" marR="101600" marT="101600" marB="101600"/>
                </a:tc>
                <a:extLst>
                  <a:ext uri="{0D108BD9-81ED-4DB2-BD59-A6C34878D82A}">
                    <a16:rowId xmlns:a16="http://schemas.microsoft.com/office/drawing/2014/main" val="3286552371"/>
                  </a:ext>
                </a:extLst>
              </a:tr>
              <a:tr h="494453">
                <a:tc>
                  <a:txBody>
                    <a:bodyPr/>
                    <a:lstStyle/>
                    <a:p>
                      <a:pPr algn="l" fontAlgn="t"/>
                      <a:r>
                        <a:rPr lang="en-US" sz="1300">
                          <a:effectLst/>
                        </a:rPr>
                        <a:t>PartialResult</a:t>
                      </a:r>
                    </a:p>
                  </a:txBody>
                  <a:tcPr marL="101600" marR="101600" marT="101600" marB="101600"/>
                </a:tc>
                <a:tc>
                  <a:txBody>
                    <a:bodyPr/>
                    <a:lstStyle/>
                    <a:p>
                      <a:pPr algn="l" fontAlgn="t"/>
                      <a:r>
                        <a:rPr lang="en-US" sz="1300">
                          <a:effectLst/>
                        </a:rPr>
                        <a:t>Partial</a:t>
                      </a:r>
                      <a:r>
                        <a:rPr lang="en-US" sz="1300" baseline="30000">
                          <a:effectLst/>
                        </a:rPr>
                        <a:t>2</a:t>
                      </a:r>
                      <a:endParaRPr lang="en-US" sz="1300">
                        <a:effectLst/>
                      </a:endParaRPr>
                    </a:p>
                  </a:txBody>
                  <a:tcPr marL="101600" marR="101600" marT="101600" marB="101600"/>
                </a:tc>
                <a:tc>
                  <a:txBody>
                    <a:bodyPr/>
                    <a:lstStyle/>
                    <a:p>
                      <a:pPr algn="l" fontAlgn="t"/>
                      <a:r>
                        <a:rPr lang="en-US" sz="1300" dirty="0">
                          <a:effectLst/>
                        </a:rPr>
                        <a:t>Returns a </a:t>
                      </a:r>
                      <a:r>
                        <a:rPr lang="en-US" sz="1300" b="0" u="none" dirty="0">
                          <a:solidFill>
                            <a:srgbClr val="000000"/>
                          </a:solidFill>
                          <a:effectLst/>
                        </a:rPr>
                        <a:t>Partial Page.</a:t>
                      </a:r>
                      <a:endParaRPr lang="en-US" sz="1300" b="0" u="none" dirty="0">
                        <a:effectLst/>
                      </a:endParaRPr>
                    </a:p>
                  </a:txBody>
                  <a:tcPr marL="101600" marR="101600" marT="101600" marB="101600"/>
                </a:tc>
                <a:extLst>
                  <a:ext uri="{0D108BD9-81ED-4DB2-BD59-A6C34878D82A}">
                    <a16:rowId xmlns:a16="http://schemas.microsoft.com/office/drawing/2014/main" val="2778583"/>
                  </a:ext>
                </a:extLst>
              </a:tr>
              <a:tr h="1219200">
                <a:tc>
                  <a:txBody>
                    <a:bodyPr/>
                    <a:lstStyle/>
                    <a:p>
                      <a:pPr algn="l" fontAlgn="t"/>
                      <a:r>
                        <a:rPr lang="en-US" sz="1300" dirty="0" err="1">
                          <a:effectLst/>
                        </a:rPr>
                        <a:t>RedirectToPageResult</a:t>
                      </a:r>
                      <a:endParaRPr lang="en-US" sz="1300" dirty="0">
                        <a:effectLst/>
                      </a:endParaRPr>
                    </a:p>
                  </a:txBody>
                  <a:tcPr marL="101600" marR="101600" marT="101600" marB="101600"/>
                </a:tc>
                <a:tc>
                  <a:txBody>
                    <a:bodyPr/>
                    <a:lstStyle/>
                    <a:p>
                      <a:pPr algn="l" fontAlgn="t"/>
                      <a:r>
                        <a:rPr lang="en-US" sz="1300">
                          <a:effectLst/>
                        </a:rPr>
                        <a:t>RedirectToPage</a:t>
                      </a:r>
                      <a:br>
                        <a:rPr lang="en-US" sz="1300">
                          <a:effectLst/>
                        </a:rPr>
                      </a:br>
                      <a:r>
                        <a:rPr lang="en-US" sz="1300">
                          <a:effectLst/>
                        </a:rPr>
                        <a:t>RedirectToPagePermanent</a:t>
                      </a:r>
                      <a:br>
                        <a:rPr lang="en-US" sz="1300">
                          <a:effectLst/>
                        </a:rPr>
                      </a:br>
                      <a:r>
                        <a:rPr lang="en-US" sz="1300">
                          <a:effectLst/>
                        </a:rPr>
                        <a:t>RedirectToPagePreserveMethod</a:t>
                      </a:r>
                      <a:br>
                        <a:rPr lang="en-US" sz="1300">
                          <a:effectLst/>
                        </a:rPr>
                      </a:br>
                      <a:r>
                        <a:rPr lang="en-US" sz="1300">
                          <a:effectLst/>
                        </a:rPr>
                        <a:t>RedirectToPagePreserveMethodPermanent</a:t>
                      </a:r>
                    </a:p>
                  </a:txBody>
                  <a:tcPr marL="101600" marR="101600" marT="101600" marB="101600"/>
                </a:tc>
                <a:tc>
                  <a:txBody>
                    <a:bodyPr/>
                    <a:lstStyle/>
                    <a:p>
                      <a:pPr algn="l" fontAlgn="t"/>
                      <a:r>
                        <a:rPr lang="en-US" sz="1300" dirty="0">
                          <a:effectLst/>
                        </a:rPr>
                        <a:t>Redirects the user to the specified page. </a:t>
                      </a:r>
                    </a:p>
                  </a:txBody>
                  <a:tcPr marL="101600" marR="101600" marT="101600" marB="101600"/>
                </a:tc>
                <a:extLst>
                  <a:ext uri="{0D108BD9-81ED-4DB2-BD59-A6C34878D82A}">
                    <a16:rowId xmlns:a16="http://schemas.microsoft.com/office/drawing/2014/main" val="2235541639"/>
                  </a:ext>
                </a:extLst>
              </a:tr>
              <a:tr h="609600">
                <a:tc>
                  <a:txBody>
                    <a:bodyPr/>
                    <a:lstStyle/>
                    <a:p>
                      <a:pPr algn="l" fontAlgn="t"/>
                      <a:r>
                        <a:rPr lang="en-US" sz="1300" dirty="0" err="1">
                          <a:effectLst/>
                        </a:rPr>
                        <a:t>ViewComponentResult</a:t>
                      </a:r>
                      <a:endParaRPr lang="en-US" sz="1300" dirty="0">
                        <a:effectLst/>
                      </a:endParaRPr>
                    </a:p>
                  </a:txBody>
                  <a:tcPr marL="101600" marR="101600" marT="101600" marB="101600"/>
                </a:tc>
                <a:tc>
                  <a:txBody>
                    <a:bodyPr/>
                    <a:lstStyle/>
                    <a:p>
                      <a:pPr algn="l" fontAlgn="t"/>
                      <a:endParaRPr lang="en-US" sz="1300">
                        <a:effectLst/>
                      </a:endParaRPr>
                    </a:p>
                  </a:txBody>
                  <a:tcPr marL="101600" marR="101600" marT="101600" marB="101600"/>
                </a:tc>
                <a:tc>
                  <a:txBody>
                    <a:bodyPr/>
                    <a:lstStyle/>
                    <a:p>
                      <a:pPr algn="l" fontAlgn="t"/>
                      <a:r>
                        <a:rPr lang="en-US" sz="1300" dirty="0">
                          <a:effectLst/>
                        </a:rPr>
                        <a:t>Returns the result of </a:t>
                      </a:r>
                      <a:r>
                        <a:rPr lang="en-US" sz="1300" b="0" u="none" dirty="0">
                          <a:effectLst/>
                        </a:rPr>
                        <a:t>executing a </a:t>
                      </a:r>
                      <a:r>
                        <a:rPr lang="en-US" sz="1300" b="0" u="none" dirty="0" err="1">
                          <a:solidFill>
                            <a:srgbClr val="000000"/>
                          </a:solidFill>
                          <a:effectLst/>
                        </a:rPr>
                        <a:t>ViewComponent</a:t>
                      </a:r>
                      <a:r>
                        <a:rPr lang="en-US" sz="1300" b="0" u="none" dirty="0">
                          <a:solidFill>
                            <a:srgbClr val="000000"/>
                          </a:solidFill>
                          <a:effectLst/>
                        </a:rPr>
                        <a:t>.</a:t>
                      </a:r>
                      <a:endParaRPr lang="en-US" sz="1300" b="0" u="none" dirty="0">
                        <a:effectLst/>
                      </a:endParaRPr>
                    </a:p>
                  </a:txBody>
                  <a:tcPr marL="101600" marR="101600" marT="101600" marB="101600"/>
                </a:tc>
                <a:extLst>
                  <a:ext uri="{0D108BD9-81ED-4DB2-BD59-A6C34878D82A}">
                    <a16:rowId xmlns:a16="http://schemas.microsoft.com/office/drawing/2014/main" val="1489524586"/>
                  </a:ext>
                </a:extLst>
              </a:tr>
            </a:tbl>
          </a:graphicData>
        </a:graphic>
      </p:graphicFrame>
      <p:sp>
        <p:nvSpPr>
          <p:cNvPr id="10" name="Text Placeholder 1">
            <a:extLst>
              <a:ext uri="{FF2B5EF4-FFF2-40B4-BE49-F238E27FC236}">
                <a16:creationId xmlns:a16="http://schemas.microsoft.com/office/drawing/2014/main" id="{949DC237-8F4C-4FE3-9311-27E2DCBFB107}"/>
              </a:ext>
            </a:extLst>
          </p:cNvPr>
          <p:cNvSpPr>
            <a:spLocks noGrp="1"/>
          </p:cNvSpPr>
          <p:nvPr>
            <p:ph type="body" sz="quarter" idx="10"/>
          </p:nvPr>
        </p:nvSpPr>
        <p:spPr>
          <a:xfrm>
            <a:off x="794" y="164638"/>
            <a:ext cx="12192000" cy="768085"/>
          </a:xfrm>
        </p:spPr>
        <p:txBody>
          <a:bodyPr/>
          <a:lstStyle/>
          <a:p>
            <a:r>
              <a:rPr lang="en-US" dirty="0">
                <a:solidFill>
                  <a:srgbClr val="002060"/>
                </a:solidFill>
                <a:latin typeface="Calibri" panose="020F0502020204030204" pitchFamily="34" charset="0"/>
                <a:cs typeface="Calibri" panose="020F0502020204030204" pitchFamily="34" charset="0"/>
              </a:rPr>
              <a:t>Action Result in Razor Pages</a:t>
            </a:r>
          </a:p>
        </p:txBody>
      </p:sp>
    </p:spTree>
    <p:extLst>
      <p:ext uri="{BB962C8B-B14F-4D97-AF65-F5344CB8AC3E}">
        <p14:creationId xmlns:p14="http://schemas.microsoft.com/office/powerpoint/2010/main" val="15722353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E3A7F91-4CA3-4E93-B82F-A8617FDC9469}"/>
              </a:ext>
            </a:extLst>
          </p:cNvPr>
          <p:cNvSpPr>
            <a:spLocks noChangeArrowheads="1"/>
          </p:cNvSpPr>
          <p:nvPr/>
        </p:nvSpPr>
        <p:spPr bwMode="auto">
          <a:xfrm>
            <a:off x="795" y="120134"/>
            <a:ext cx="6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endParaRPr lang="en-US" altLang="en-US" sz="2400" dirty="0"/>
          </a:p>
        </p:txBody>
      </p:sp>
      <p:sp>
        <p:nvSpPr>
          <p:cNvPr id="3" name="Rectangle 1">
            <a:extLst>
              <a:ext uri="{FF2B5EF4-FFF2-40B4-BE49-F238E27FC236}">
                <a16:creationId xmlns:a16="http://schemas.microsoft.com/office/drawing/2014/main" id="{0E1947DD-1444-46D8-96BC-1120ECD5C666}"/>
              </a:ext>
            </a:extLst>
          </p:cNvPr>
          <p:cNvSpPr>
            <a:spLocks noChangeArrowheads="1"/>
          </p:cNvSpPr>
          <p:nvPr/>
        </p:nvSpPr>
        <p:spPr bwMode="auto">
          <a:xfrm>
            <a:off x="795" y="120134"/>
            <a:ext cx="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1219170" eaLnBrk="0" fontAlgn="base" hangingPunct="0">
              <a:spcBef>
                <a:spcPct val="0"/>
              </a:spcBef>
              <a:spcAft>
                <a:spcPct val="0"/>
              </a:spcAft>
            </a:pPr>
            <a:endParaRPr lang="en-US" altLang="en-US" sz="2400" dirty="0">
              <a:latin typeface="Arial" panose="020B0604020202020204" pitchFamily="34" charset="0"/>
            </a:endParaRPr>
          </a:p>
        </p:txBody>
      </p:sp>
      <p:graphicFrame>
        <p:nvGraphicFramePr>
          <p:cNvPr id="6" name="Table 5">
            <a:extLst>
              <a:ext uri="{FF2B5EF4-FFF2-40B4-BE49-F238E27FC236}">
                <a16:creationId xmlns:a16="http://schemas.microsoft.com/office/drawing/2014/main" id="{291B5946-7CF9-4A0F-8045-786155A7268D}"/>
              </a:ext>
            </a:extLst>
          </p:cNvPr>
          <p:cNvGraphicFramePr>
            <a:graphicFrameLocks noGrp="1"/>
          </p:cNvGraphicFramePr>
          <p:nvPr/>
        </p:nvGraphicFramePr>
        <p:xfrm>
          <a:off x="1008229" y="1463830"/>
          <a:ext cx="10369152" cy="4785751"/>
        </p:xfrm>
        <a:graphic>
          <a:graphicData uri="http://schemas.openxmlformats.org/drawingml/2006/table">
            <a:tbl>
              <a:tblPr firstRow="1" bandRow="1">
                <a:tableStyleId>{5C22544A-7EE6-4342-B048-85BDC9FD1C3A}</a:tableStyleId>
              </a:tblPr>
              <a:tblGrid>
                <a:gridCol w="2182980">
                  <a:extLst>
                    <a:ext uri="{9D8B030D-6E8A-4147-A177-3AD203B41FA5}">
                      <a16:colId xmlns:a16="http://schemas.microsoft.com/office/drawing/2014/main" val="3690405435"/>
                    </a:ext>
                  </a:extLst>
                </a:gridCol>
                <a:gridCol w="1637235">
                  <a:extLst>
                    <a:ext uri="{9D8B030D-6E8A-4147-A177-3AD203B41FA5}">
                      <a16:colId xmlns:a16="http://schemas.microsoft.com/office/drawing/2014/main" val="2568822152"/>
                    </a:ext>
                  </a:extLst>
                </a:gridCol>
                <a:gridCol w="6548937">
                  <a:extLst>
                    <a:ext uri="{9D8B030D-6E8A-4147-A177-3AD203B41FA5}">
                      <a16:colId xmlns:a16="http://schemas.microsoft.com/office/drawing/2014/main" val="2341816682"/>
                    </a:ext>
                  </a:extLst>
                </a:gridCol>
              </a:tblGrid>
              <a:tr h="436880">
                <a:tc>
                  <a:txBody>
                    <a:bodyPr/>
                    <a:lstStyle/>
                    <a:p>
                      <a:pPr algn="l"/>
                      <a:r>
                        <a:rPr lang="en-US" sz="1200" dirty="0">
                          <a:solidFill>
                            <a:srgbClr val="2A2A2A"/>
                          </a:solidFill>
                          <a:effectLst/>
                        </a:rPr>
                        <a:t>Action Result</a:t>
                      </a:r>
                    </a:p>
                  </a:txBody>
                  <a:tcPr marL="101600" marR="101600" marT="127000" marB="127000" anchor="ctr"/>
                </a:tc>
                <a:tc>
                  <a:txBody>
                    <a:bodyPr/>
                    <a:lstStyle/>
                    <a:p>
                      <a:pPr algn="l"/>
                      <a:r>
                        <a:rPr lang="en-US" sz="1200">
                          <a:solidFill>
                            <a:srgbClr val="2A2A2A"/>
                          </a:solidFill>
                          <a:effectLst/>
                        </a:rPr>
                        <a:t>Helper Method</a:t>
                      </a:r>
                    </a:p>
                  </a:txBody>
                  <a:tcPr marL="101600" marR="101600" marT="127000" marB="127000" anchor="ctr"/>
                </a:tc>
                <a:tc>
                  <a:txBody>
                    <a:bodyPr/>
                    <a:lstStyle/>
                    <a:p>
                      <a:pPr algn="l"/>
                      <a:r>
                        <a:rPr lang="en-US" sz="1200">
                          <a:solidFill>
                            <a:srgbClr val="2A2A2A"/>
                          </a:solidFill>
                          <a:effectLst/>
                        </a:rPr>
                        <a:t>Description</a:t>
                      </a:r>
                    </a:p>
                  </a:txBody>
                  <a:tcPr marL="101600" marR="101600" marT="127000" marB="127000" anchor="ctr"/>
                </a:tc>
                <a:extLst>
                  <a:ext uri="{0D108BD9-81ED-4DB2-BD59-A6C34878D82A}">
                    <a16:rowId xmlns:a16="http://schemas.microsoft.com/office/drawing/2014/main" val="1518968689"/>
                  </a:ext>
                </a:extLst>
              </a:tr>
              <a:tr h="436880">
                <a:tc>
                  <a:txBody>
                    <a:bodyPr/>
                    <a:lstStyle/>
                    <a:p>
                      <a:pPr fontAlgn="t"/>
                      <a:r>
                        <a:rPr lang="en-US" sz="1200" u="none" strike="noStrike">
                          <a:solidFill>
                            <a:srgbClr val="00709F"/>
                          </a:solidFill>
                          <a:effectLst/>
                          <a:hlinkClick r:id="rId2"/>
                        </a:rPr>
                        <a:t>ViewResult</a:t>
                      </a:r>
                      <a:endParaRPr lang="en-US" sz="1200">
                        <a:solidFill>
                          <a:srgbClr val="2A2A2A"/>
                        </a:solidFill>
                        <a:effectLst/>
                      </a:endParaRPr>
                    </a:p>
                  </a:txBody>
                  <a:tcPr marL="101600" marR="101600" marT="127000" marB="127000"/>
                </a:tc>
                <a:tc>
                  <a:txBody>
                    <a:bodyPr/>
                    <a:lstStyle/>
                    <a:p>
                      <a:pPr fontAlgn="t"/>
                      <a:r>
                        <a:rPr lang="en-US" sz="1200" u="none" strike="noStrike" dirty="0">
                          <a:solidFill>
                            <a:srgbClr val="00709F"/>
                          </a:solidFill>
                          <a:effectLst/>
                          <a:hlinkClick r:id="rId3"/>
                        </a:rPr>
                        <a:t>View</a:t>
                      </a:r>
                      <a:endParaRPr lang="en-US" sz="1200" dirty="0">
                        <a:solidFill>
                          <a:srgbClr val="2A2A2A"/>
                        </a:solidFill>
                        <a:effectLst/>
                      </a:endParaRPr>
                    </a:p>
                  </a:txBody>
                  <a:tcPr marL="101600" marR="101600" marT="127000" marB="127000"/>
                </a:tc>
                <a:tc>
                  <a:txBody>
                    <a:bodyPr/>
                    <a:lstStyle/>
                    <a:p>
                      <a:pPr fontAlgn="t"/>
                      <a:r>
                        <a:rPr lang="en-US" sz="1200">
                          <a:solidFill>
                            <a:srgbClr val="2A2A2A"/>
                          </a:solidFill>
                          <a:effectLst/>
                        </a:rPr>
                        <a:t>Renders a view as a Web page.</a:t>
                      </a:r>
                    </a:p>
                  </a:txBody>
                  <a:tcPr marL="101600" marR="101600" marT="127000" marB="127000"/>
                </a:tc>
                <a:extLst>
                  <a:ext uri="{0D108BD9-81ED-4DB2-BD59-A6C34878D82A}">
                    <a16:rowId xmlns:a16="http://schemas.microsoft.com/office/drawing/2014/main" val="1170763510"/>
                  </a:ext>
                </a:extLst>
              </a:tr>
              <a:tr h="619760">
                <a:tc>
                  <a:txBody>
                    <a:bodyPr/>
                    <a:lstStyle/>
                    <a:p>
                      <a:pPr fontAlgn="t"/>
                      <a:r>
                        <a:rPr lang="en-US" sz="1200" u="none" strike="noStrike">
                          <a:solidFill>
                            <a:srgbClr val="00709F"/>
                          </a:solidFill>
                          <a:effectLst/>
                          <a:hlinkClick r:id="rId4"/>
                        </a:rPr>
                        <a:t>PartialViewResult</a:t>
                      </a:r>
                      <a:endParaRPr lang="en-US" sz="1200">
                        <a:solidFill>
                          <a:srgbClr val="2A2A2A"/>
                        </a:solidFill>
                        <a:effectLst/>
                      </a:endParaRPr>
                    </a:p>
                  </a:txBody>
                  <a:tcPr marL="101600" marR="101600" marT="127000" marB="127000"/>
                </a:tc>
                <a:tc>
                  <a:txBody>
                    <a:bodyPr/>
                    <a:lstStyle/>
                    <a:p>
                      <a:pPr fontAlgn="t"/>
                      <a:r>
                        <a:rPr lang="en-US" sz="1200" u="none" strike="noStrike">
                          <a:solidFill>
                            <a:srgbClr val="00709F"/>
                          </a:solidFill>
                          <a:effectLst/>
                          <a:hlinkClick r:id="rId5"/>
                        </a:rPr>
                        <a:t>PartialView</a:t>
                      </a:r>
                      <a:endParaRPr lang="en-US" sz="1200">
                        <a:solidFill>
                          <a:srgbClr val="2A2A2A"/>
                        </a:solidFill>
                        <a:effectLst/>
                      </a:endParaRPr>
                    </a:p>
                  </a:txBody>
                  <a:tcPr marL="101600" marR="101600" marT="127000" marB="127000"/>
                </a:tc>
                <a:tc>
                  <a:txBody>
                    <a:bodyPr/>
                    <a:lstStyle/>
                    <a:p>
                      <a:pPr fontAlgn="t"/>
                      <a:r>
                        <a:rPr lang="en-US" sz="1200">
                          <a:solidFill>
                            <a:srgbClr val="2A2A2A"/>
                          </a:solidFill>
                          <a:effectLst/>
                        </a:rPr>
                        <a:t>Renders a partial view, which defines a section of a view that can be rendered inside another view.</a:t>
                      </a:r>
                    </a:p>
                  </a:txBody>
                  <a:tcPr marL="101600" marR="101600" marT="127000" marB="127000"/>
                </a:tc>
                <a:extLst>
                  <a:ext uri="{0D108BD9-81ED-4DB2-BD59-A6C34878D82A}">
                    <a16:rowId xmlns:a16="http://schemas.microsoft.com/office/drawing/2014/main" val="720971642"/>
                  </a:ext>
                </a:extLst>
              </a:tr>
              <a:tr h="436880">
                <a:tc>
                  <a:txBody>
                    <a:bodyPr/>
                    <a:lstStyle/>
                    <a:p>
                      <a:pPr fontAlgn="t"/>
                      <a:r>
                        <a:rPr lang="en-US" sz="1200" u="none" strike="noStrike">
                          <a:solidFill>
                            <a:srgbClr val="00709F"/>
                          </a:solidFill>
                          <a:effectLst/>
                          <a:hlinkClick r:id="rId6"/>
                        </a:rPr>
                        <a:t>RedirectResult</a:t>
                      </a:r>
                      <a:endParaRPr lang="en-US" sz="1200">
                        <a:solidFill>
                          <a:srgbClr val="2A2A2A"/>
                        </a:solidFill>
                        <a:effectLst/>
                      </a:endParaRPr>
                    </a:p>
                  </a:txBody>
                  <a:tcPr marL="101600" marR="101600" marT="127000" marB="127000"/>
                </a:tc>
                <a:tc>
                  <a:txBody>
                    <a:bodyPr/>
                    <a:lstStyle/>
                    <a:p>
                      <a:pPr fontAlgn="t"/>
                      <a:r>
                        <a:rPr lang="en-US" sz="1200" u="none" strike="noStrike">
                          <a:solidFill>
                            <a:srgbClr val="00709F"/>
                          </a:solidFill>
                          <a:effectLst/>
                          <a:hlinkClick r:id="rId7"/>
                        </a:rPr>
                        <a:t>Redirect</a:t>
                      </a:r>
                      <a:endParaRPr lang="en-US" sz="1200">
                        <a:solidFill>
                          <a:srgbClr val="2A2A2A"/>
                        </a:solidFill>
                        <a:effectLst/>
                      </a:endParaRPr>
                    </a:p>
                  </a:txBody>
                  <a:tcPr marL="101600" marR="101600" marT="127000" marB="127000"/>
                </a:tc>
                <a:tc>
                  <a:txBody>
                    <a:bodyPr/>
                    <a:lstStyle/>
                    <a:p>
                      <a:pPr fontAlgn="t"/>
                      <a:r>
                        <a:rPr lang="en-US" sz="1200" dirty="0">
                          <a:solidFill>
                            <a:srgbClr val="2A2A2A"/>
                          </a:solidFill>
                          <a:effectLst/>
                        </a:rPr>
                        <a:t>Redirects to another action method by using its URL.</a:t>
                      </a:r>
                    </a:p>
                  </a:txBody>
                  <a:tcPr marL="101600" marR="101600" marT="127000" marB="127000"/>
                </a:tc>
                <a:extLst>
                  <a:ext uri="{0D108BD9-81ED-4DB2-BD59-A6C34878D82A}">
                    <a16:rowId xmlns:a16="http://schemas.microsoft.com/office/drawing/2014/main" val="3899231865"/>
                  </a:ext>
                </a:extLst>
              </a:tr>
              <a:tr h="619760">
                <a:tc>
                  <a:txBody>
                    <a:bodyPr/>
                    <a:lstStyle/>
                    <a:p>
                      <a:pPr fontAlgn="t"/>
                      <a:r>
                        <a:rPr lang="en-US" sz="1200" u="none" strike="noStrike" dirty="0" err="1">
                          <a:solidFill>
                            <a:srgbClr val="00709F"/>
                          </a:solidFill>
                          <a:effectLst/>
                          <a:hlinkClick r:id="rId8"/>
                        </a:rPr>
                        <a:t>RedirectToRouteResult</a:t>
                      </a:r>
                      <a:endParaRPr lang="en-US" sz="1200" dirty="0">
                        <a:solidFill>
                          <a:srgbClr val="2A2A2A"/>
                        </a:solidFill>
                        <a:effectLst/>
                      </a:endParaRPr>
                    </a:p>
                  </a:txBody>
                  <a:tcPr marL="101600" marR="101600" marT="127000" marB="127000"/>
                </a:tc>
                <a:tc>
                  <a:txBody>
                    <a:bodyPr/>
                    <a:lstStyle/>
                    <a:p>
                      <a:pPr fontAlgn="t"/>
                      <a:r>
                        <a:rPr lang="en-US" sz="1200" u="none" strike="noStrike">
                          <a:solidFill>
                            <a:srgbClr val="00709F"/>
                          </a:solidFill>
                          <a:effectLst/>
                          <a:hlinkClick r:id="rId9"/>
                        </a:rPr>
                        <a:t>RedirectToAction</a:t>
                      </a:r>
                      <a:endParaRPr lang="en-US" sz="1200">
                        <a:solidFill>
                          <a:srgbClr val="2A2A2A"/>
                        </a:solidFill>
                        <a:effectLst/>
                      </a:endParaRPr>
                    </a:p>
                    <a:p>
                      <a:pPr fontAlgn="t"/>
                      <a:r>
                        <a:rPr lang="en-US" sz="1200" u="none" strike="noStrike">
                          <a:solidFill>
                            <a:srgbClr val="00709F"/>
                          </a:solidFill>
                          <a:effectLst/>
                          <a:hlinkClick r:id="rId10"/>
                        </a:rPr>
                        <a:t>RedirectToRoute</a:t>
                      </a:r>
                      <a:endParaRPr lang="en-US" sz="1200">
                        <a:solidFill>
                          <a:srgbClr val="2A2A2A"/>
                        </a:solidFill>
                        <a:effectLst/>
                      </a:endParaRPr>
                    </a:p>
                  </a:txBody>
                  <a:tcPr marL="101600" marR="101600" marT="127000" marB="127000"/>
                </a:tc>
                <a:tc>
                  <a:txBody>
                    <a:bodyPr/>
                    <a:lstStyle/>
                    <a:p>
                      <a:pPr fontAlgn="t"/>
                      <a:r>
                        <a:rPr lang="en-US" sz="1200" dirty="0">
                          <a:solidFill>
                            <a:srgbClr val="2A2A2A"/>
                          </a:solidFill>
                          <a:effectLst/>
                        </a:rPr>
                        <a:t>Redirects to another action method.</a:t>
                      </a:r>
                    </a:p>
                  </a:txBody>
                  <a:tcPr marL="101600" marR="101600" marT="127000" marB="127000"/>
                </a:tc>
                <a:extLst>
                  <a:ext uri="{0D108BD9-81ED-4DB2-BD59-A6C34878D82A}">
                    <a16:rowId xmlns:a16="http://schemas.microsoft.com/office/drawing/2014/main" val="393002220"/>
                  </a:ext>
                </a:extLst>
              </a:tr>
              <a:tr h="436880">
                <a:tc>
                  <a:txBody>
                    <a:bodyPr/>
                    <a:lstStyle/>
                    <a:p>
                      <a:pPr fontAlgn="t"/>
                      <a:r>
                        <a:rPr lang="en-US" sz="1200" u="none" strike="noStrike">
                          <a:solidFill>
                            <a:srgbClr val="00709F"/>
                          </a:solidFill>
                          <a:effectLst/>
                          <a:hlinkClick r:id="rId11"/>
                        </a:rPr>
                        <a:t>ContentResult</a:t>
                      </a:r>
                      <a:endParaRPr lang="en-US" sz="1200">
                        <a:solidFill>
                          <a:srgbClr val="2A2A2A"/>
                        </a:solidFill>
                        <a:effectLst/>
                      </a:endParaRPr>
                    </a:p>
                  </a:txBody>
                  <a:tcPr marL="101600" marR="101600" marT="127000" marB="127000"/>
                </a:tc>
                <a:tc>
                  <a:txBody>
                    <a:bodyPr/>
                    <a:lstStyle/>
                    <a:p>
                      <a:pPr fontAlgn="t"/>
                      <a:r>
                        <a:rPr lang="en-US" sz="1200" u="none" strike="noStrike">
                          <a:solidFill>
                            <a:srgbClr val="00709F"/>
                          </a:solidFill>
                          <a:effectLst/>
                          <a:hlinkClick r:id="rId12"/>
                        </a:rPr>
                        <a:t>Content</a:t>
                      </a:r>
                      <a:endParaRPr lang="en-US" sz="1200">
                        <a:solidFill>
                          <a:srgbClr val="2A2A2A"/>
                        </a:solidFill>
                        <a:effectLst/>
                      </a:endParaRPr>
                    </a:p>
                  </a:txBody>
                  <a:tcPr marL="101600" marR="101600" marT="127000" marB="127000"/>
                </a:tc>
                <a:tc>
                  <a:txBody>
                    <a:bodyPr/>
                    <a:lstStyle/>
                    <a:p>
                      <a:pPr fontAlgn="t"/>
                      <a:r>
                        <a:rPr lang="en-US" sz="1200">
                          <a:solidFill>
                            <a:srgbClr val="2A2A2A"/>
                          </a:solidFill>
                          <a:effectLst/>
                        </a:rPr>
                        <a:t>Returns a user-defined content type.</a:t>
                      </a:r>
                    </a:p>
                  </a:txBody>
                  <a:tcPr marL="101600" marR="101600" marT="127000" marB="127000"/>
                </a:tc>
                <a:extLst>
                  <a:ext uri="{0D108BD9-81ED-4DB2-BD59-A6C34878D82A}">
                    <a16:rowId xmlns:a16="http://schemas.microsoft.com/office/drawing/2014/main" val="1440662647"/>
                  </a:ext>
                </a:extLst>
              </a:tr>
              <a:tr h="436880">
                <a:tc>
                  <a:txBody>
                    <a:bodyPr/>
                    <a:lstStyle/>
                    <a:p>
                      <a:pPr fontAlgn="t"/>
                      <a:r>
                        <a:rPr lang="en-US" sz="1200" u="none" strike="noStrike">
                          <a:solidFill>
                            <a:srgbClr val="00709F"/>
                          </a:solidFill>
                          <a:effectLst/>
                          <a:hlinkClick r:id="rId13"/>
                        </a:rPr>
                        <a:t>JsonResult</a:t>
                      </a:r>
                      <a:endParaRPr lang="en-US" sz="1200">
                        <a:solidFill>
                          <a:srgbClr val="2A2A2A"/>
                        </a:solidFill>
                        <a:effectLst/>
                      </a:endParaRPr>
                    </a:p>
                  </a:txBody>
                  <a:tcPr marL="101600" marR="101600" marT="127000" marB="127000"/>
                </a:tc>
                <a:tc>
                  <a:txBody>
                    <a:bodyPr/>
                    <a:lstStyle/>
                    <a:p>
                      <a:pPr fontAlgn="t"/>
                      <a:r>
                        <a:rPr lang="en-US" sz="1200" u="none" strike="noStrike">
                          <a:solidFill>
                            <a:srgbClr val="00709F"/>
                          </a:solidFill>
                          <a:effectLst/>
                          <a:hlinkClick r:id="rId14"/>
                        </a:rPr>
                        <a:t>Json</a:t>
                      </a:r>
                      <a:endParaRPr lang="en-US" sz="1200">
                        <a:solidFill>
                          <a:srgbClr val="2A2A2A"/>
                        </a:solidFill>
                        <a:effectLst/>
                      </a:endParaRPr>
                    </a:p>
                  </a:txBody>
                  <a:tcPr marL="101600" marR="101600" marT="127000" marB="127000"/>
                </a:tc>
                <a:tc>
                  <a:txBody>
                    <a:bodyPr/>
                    <a:lstStyle/>
                    <a:p>
                      <a:pPr fontAlgn="t"/>
                      <a:r>
                        <a:rPr lang="en-US" sz="1200">
                          <a:solidFill>
                            <a:srgbClr val="2A2A2A"/>
                          </a:solidFill>
                          <a:effectLst/>
                        </a:rPr>
                        <a:t>Returns a serialized JSON object.</a:t>
                      </a:r>
                    </a:p>
                  </a:txBody>
                  <a:tcPr marL="101600" marR="101600" marT="127000" marB="127000"/>
                </a:tc>
                <a:extLst>
                  <a:ext uri="{0D108BD9-81ED-4DB2-BD59-A6C34878D82A}">
                    <a16:rowId xmlns:a16="http://schemas.microsoft.com/office/drawing/2014/main" val="351811537"/>
                  </a:ext>
                </a:extLst>
              </a:tr>
              <a:tr h="436880">
                <a:tc>
                  <a:txBody>
                    <a:bodyPr/>
                    <a:lstStyle/>
                    <a:p>
                      <a:pPr fontAlgn="t"/>
                      <a:r>
                        <a:rPr lang="en-US" sz="1200" u="none" strike="noStrike">
                          <a:solidFill>
                            <a:srgbClr val="00709F"/>
                          </a:solidFill>
                          <a:effectLst/>
                          <a:hlinkClick r:id="rId15"/>
                        </a:rPr>
                        <a:t>JavaScriptResult</a:t>
                      </a:r>
                      <a:endParaRPr lang="en-US" sz="1200">
                        <a:solidFill>
                          <a:srgbClr val="2A2A2A"/>
                        </a:solidFill>
                        <a:effectLst/>
                      </a:endParaRPr>
                    </a:p>
                  </a:txBody>
                  <a:tcPr marL="101600" marR="101600" marT="127000" marB="127000"/>
                </a:tc>
                <a:tc>
                  <a:txBody>
                    <a:bodyPr/>
                    <a:lstStyle/>
                    <a:p>
                      <a:pPr fontAlgn="t"/>
                      <a:r>
                        <a:rPr lang="en-US" sz="1200" u="none" strike="noStrike">
                          <a:solidFill>
                            <a:srgbClr val="00709F"/>
                          </a:solidFill>
                          <a:effectLst/>
                          <a:hlinkClick r:id="rId16"/>
                        </a:rPr>
                        <a:t>JavaScript</a:t>
                      </a:r>
                      <a:endParaRPr lang="en-US" sz="1200">
                        <a:solidFill>
                          <a:srgbClr val="2A2A2A"/>
                        </a:solidFill>
                        <a:effectLst/>
                      </a:endParaRPr>
                    </a:p>
                  </a:txBody>
                  <a:tcPr marL="101600" marR="101600" marT="127000" marB="127000"/>
                </a:tc>
                <a:tc>
                  <a:txBody>
                    <a:bodyPr/>
                    <a:lstStyle/>
                    <a:p>
                      <a:pPr fontAlgn="t"/>
                      <a:r>
                        <a:rPr lang="en-US" sz="1200">
                          <a:solidFill>
                            <a:srgbClr val="2A2A2A"/>
                          </a:solidFill>
                          <a:effectLst/>
                        </a:rPr>
                        <a:t>Returns a script that can be executed on the client.</a:t>
                      </a:r>
                    </a:p>
                  </a:txBody>
                  <a:tcPr marL="101600" marR="101600" marT="127000" marB="127000"/>
                </a:tc>
                <a:extLst>
                  <a:ext uri="{0D108BD9-81ED-4DB2-BD59-A6C34878D82A}">
                    <a16:rowId xmlns:a16="http://schemas.microsoft.com/office/drawing/2014/main" val="3546837601"/>
                  </a:ext>
                </a:extLst>
              </a:tr>
              <a:tr h="436880">
                <a:tc>
                  <a:txBody>
                    <a:bodyPr/>
                    <a:lstStyle/>
                    <a:p>
                      <a:pPr fontAlgn="t"/>
                      <a:r>
                        <a:rPr lang="en-US" sz="1200" u="none" strike="noStrike">
                          <a:solidFill>
                            <a:srgbClr val="00709F"/>
                          </a:solidFill>
                          <a:effectLst/>
                          <a:hlinkClick r:id="rId17"/>
                        </a:rPr>
                        <a:t>FileResult</a:t>
                      </a:r>
                      <a:endParaRPr lang="en-US" sz="1200">
                        <a:solidFill>
                          <a:srgbClr val="2A2A2A"/>
                        </a:solidFill>
                        <a:effectLst/>
                      </a:endParaRPr>
                    </a:p>
                  </a:txBody>
                  <a:tcPr marL="101600" marR="101600" marT="127000" marB="127000"/>
                </a:tc>
                <a:tc>
                  <a:txBody>
                    <a:bodyPr/>
                    <a:lstStyle/>
                    <a:p>
                      <a:pPr fontAlgn="t"/>
                      <a:r>
                        <a:rPr lang="en-US" sz="1200" u="none" strike="noStrike">
                          <a:solidFill>
                            <a:srgbClr val="00709F"/>
                          </a:solidFill>
                          <a:effectLst/>
                          <a:hlinkClick r:id="rId18"/>
                        </a:rPr>
                        <a:t>File</a:t>
                      </a:r>
                      <a:endParaRPr lang="en-US" sz="1200">
                        <a:solidFill>
                          <a:srgbClr val="2A2A2A"/>
                        </a:solidFill>
                        <a:effectLst/>
                      </a:endParaRPr>
                    </a:p>
                  </a:txBody>
                  <a:tcPr marL="101600" marR="101600" marT="127000" marB="127000"/>
                </a:tc>
                <a:tc>
                  <a:txBody>
                    <a:bodyPr/>
                    <a:lstStyle/>
                    <a:p>
                      <a:pPr fontAlgn="t"/>
                      <a:r>
                        <a:rPr lang="en-US" sz="1200">
                          <a:solidFill>
                            <a:srgbClr val="2A2A2A"/>
                          </a:solidFill>
                          <a:effectLst/>
                        </a:rPr>
                        <a:t>Returns binary output to write to the response.</a:t>
                      </a:r>
                    </a:p>
                  </a:txBody>
                  <a:tcPr marL="101600" marR="101600" marT="127000" marB="127000"/>
                </a:tc>
                <a:extLst>
                  <a:ext uri="{0D108BD9-81ED-4DB2-BD59-A6C34878D82A}">
                    <a16:rowId xmlns:a16="http://schemas.microsoft.com/office/drawing/2014/main" val="2446837840"/>
                  </a:ext>
                </a:extLst>
              </a:tr>
              <a:tr h="619760">
                <a:tc>
                  <a:txBody>
                    <a:bodyPr/>
                    <a:lstStyle/>
                    <a:p>
                      <a:pPr fontAlgn="t"/>
                      <a:r>
                        <a:rPr lang="en-US" sz="1200" u="none" strike="noStrike">
                          <a:solidFill>
                            <a:srgbClr val="00709F"/>
                          </a:solidFill>
                          <a:effectLst/>
                          <a:hlinkClick r:id="rId19"/>
                        </a:rPr>
                        <a:t>EmptyResult</a:t>
                      </a:r>
                      <a:endParaRPr lang="en-US" sz="1200">
                        <a:solidFill>
                          <a:srgbClr val="2A2A2A"/>
                        </a:solidFill>
                        <a:effectLst/>
                      </a:endParaRPr>
                    </a:p>
                  </a:txBody>
                  <a:tcPr marL="101600" marR="101600" marT="127000" marB="127000"/>
                </a:tc>
                <a:tc>
                  <a:txBody>
                    <a:bodyPr/>
                    <a:lstStyle/>
                    <a:p>
                      <a:pPr fontAlgn="t"/>
                      <a:r>
                        <a:rPr lang="en-US" sz="1200">
                          <a:solidFill>
                            <a:srgbClr val="2A2A2A"/>
                          </a:solidFill>
                          <a:effectLst/>
                        </a:rPr>
                        <a:t>(None)</a:t>
                      </a:r>
                    </a:p>
                  </a:txBody>
                  <a:tcPr marL="101600" marR="101600" marT="127000" marB="127000"/>
                </a:tc>
                <a:tc>
                  <a:txBody>
                    <a:bodyPr/>
                    <a:lstStyle/>
                    <a:p>
                      <a:pPr fontAlgn="t"/>
                      <a:r>
                        <a:rPr lang="en-US" sz="1200" dirty="0">
                          <a:solidFill>
                            <a:srgbClr val="2A2A2A"/>
                          </a:solidFill>
                          <a:effectLst/>
                        </a:rPr>
                        <a:t>Represents a return value that is used if the action method must return a </a:t>
                      </a:r>
                      <a:r>
                        <a:rPr lang="en-US" sz="1200" b="1" dirty="0">
                          <a:solidFill>
                            <a:srgbClr val="2A2A2A"/>
                          </a:solidFill>
                          <a:effectLst/>
                        </a:rPr>
                        <a:t>null</a:t>
                      </a:r>
                      <a:r>
                        <a:rPr lang="en-US" sz="1200" dirty="0">
                          <a:solidFill>
                            <a:srgbClr val="2A2A2A"/>
                          </a:solidFill>
                          <a:effectLst/>
                        </a:rPr>
                        <a:t> result (void).</a:t>
                      </a:r>
                    </a:p>
                  </a:txBody>
                  <a:tcPr marL="101600" marR="101600" marT="127000" marB="127000"/>
                </a:tc>
                <a:extLst>
                  <a:ext uri="{0D108BD9-81ED-4DB2-BD59-A6C34878D82A}">
                    <a16:rowId xmlns:a16="http://schemas.microsoft.com/office/drawing/2014/main" val="358852637"/>
                  </a:ext>
                </a:extLst>
              </a:tr>
            </a:tbl>
          </a:graphicData>
        </a:graphic>
      </p:graphicFrame>
      <p:sp>
        <p:nvSpPr>
          <p:cNvPr id="9" name="Text Placeholder 1">
            <a:extLst>
              <a:ext uri="{FF2B5EF4-FFF2-40B4-BE49-F238E27FC236}">
                <a16:creationId xmlns:a16="http://schemas.microsoft.com/office/drawing/2014/main" id="{782DFC52-5D07-46F1-8829-2D25684094E7}"/>
              </a:ext>
            </a:extLst>
          </p:cNvPr>
          <p:cNvSpPr>
            <a:spLocks noGrp="1"/>
          </p:cNvSpPr>
          <p:nvPr>
            <p:ph type="body" sz="quarter" idx="10"/>
          </p:nvPr>
        </p:nvSpPr>
        <p:spPr>
          <a:xfrm>
            <a:off x="794" y="164638"/>
            <a:ext cx="12192000" cy="768085"/>
          </a:xfrm>
        </p:spPr>
        <p:txBody>
          <a:bodyPr/>
          <a:lstStyle/>
          <a:p>
            <a:r>
              <a:rPr lang="en-US" dirty="0">
                <a:solidFill>
                  <a:srgbClr val="002060"/>
                </a:solidFill>
                <a:latin typeface="Calibri" panose="020F0502020204030204" pitchFamily="34" charset="0"/>
                <a:cs typeface="Calibri" panose="020F0502020204030204" pitchFamily="34" charset="0"/>
              </a:rPr>
              <a:t>Action Result in MVC</a:t>
            </a:r>
          </a:p>
        </p:txBody>
      </p:sp>
    </p:spTree>
    <p:extLst>
      <p:ext uri="{BB962C8B-B14F-4D97-AF65-F5344CB8AC3E}">
        <p14:creationId xmlns:p14="http://schemas.microsoft.com/office/powerpoint/2010/main" val="2082974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3" name="Google Shape;1123;p41"/>
          <p:cNvSpPr/>
          <p:nvPr/>
        </p:nvSpPr>
        <p:spPr>
          <a:xfrm>
            <a:off x="3318571" y="2461741"/>
            <a:ext cx="5824576" cy="1701119"/>
          </a:xfrm>
          <a:custGeom>
            <a:avLst/>
            <a:gdLst/>
            <a:ahLst/>
            <a:cxnLst/>
            <a:rect l="l" t="t" r="r" b="b"/>
            <a:pathLst>
              <a:path w="32508" h="6447" extrusionOk="0">
                <a:moveTo>
                  <a:pt x="16757" y="0"/>
                </a:moveTo>
                <a:cubicBezTo>
                  <a:pt x="16705" y="52"/>
                  <a:pt x="16653" y="87"/>
                  <a:pt x="16635" y="139"/>
                </a:cubicBezTo>
                <a:cubicBezTo>
                  <a:pt x="16618" y="208"/>
                  <a:pt x="16618" y="278"/>
                  <a:pt x="16635" y="347"/>
                </a:cubicBezTo>
                <a:lnTo>
                  <a:pt x="16635" y="2808"/>
                </a:lnTo>
                <a:cubicBezTo>
                  <a:pt x="16635" y="2894"/>
                  <a:pt x="16618" y="2981"/>
                  <a:pt x="16618" y="3085"/>
                </a:cubicBezTo>
                <a:lnTo>
                  <a:pt x="1040" y="3085"/>
                </a:lnTo>
                <a:cubicBezTo>
                  <a:pt x="936" y="3085"/>
                  <a:pt x="832" y="3085"/>
                  <a:pt x="728" y="3102"/>
                </a:cubicBezTo>
                <a:cubicBezTo>
                  <a:pt x="659" y="3154"/>
                  <a:pt x="624" y="3224"/>
                  <a:pt x="624" y="3293"/>
                </a:cubicBezTo>
                <a:cubicBezTo>
                  <a:pt x="624" y="3431"/>
                  <a:pt x="711" y="3570"/>
                  <a:pt x="711" y="3709"/>
                </a:cubicBezTo>
                <a:lnTo>
                  <a:pt x="711" y="5442"/>
                </a:lnTo>
                <a:cubicBezTo>
                  <a:pt x="711" y="5528"/>
                  <a:pt x="693" y="5615"/>
                  <a:pt x="693" y="5771"/>
                </a:cubicBezTo>
                <a:cubicBezTo>
                  <a:pt x="520" y="5632"/>
                  <a:pt x="399" y="5528"/>
                  <a:pt x="260" y="5459"/>
                </a:cubicBezTo>
                <a:cubicBezTo>
                  <a:pt x="174" y="5424"/>
                  <a:pt x="87" y="5407"/>
                  <a:pt x="0" y="5407"/>
                </a:cubicBezTo>
                <a:cubicBezTo>
                  <a:pt x="18" y="5494"/>
                  <a:pt x="18" y="5632"/>
                  <a:pt x="87" y="5667"/>
                </a:cubicBezTo>
                <a:cubicBezTo>
                  <a:pt x="329" y="5823"/>
                  <a:pt x="589" y="5979"/>
                  <a:pt x="867" y="6100"/>
                </a:cubicBezTo>
                <a:cubicBezTo>
                  <a:pt x="879" y="6103"/>
                  <a:pt x="891" y="6104"/>
                  <a:pt x="904" y="6104"/>
                </a:cubicBezTo>
                <a:cubicBezTo>
                  <a:pt x="965" y="6104"/>
                  <a:pt x="1032" y="6071"/>
                  <a:pt x="1075" y="6013"/>
                </a:cubicBezTo>
                <a:cubicBezTo>
                  <a:pt x="1300" y="5736"/>
                  <a:pt x="1508" y="5442"/>
                  <a:pt x="1716" y="5130"/>
                </a:cubicBezTo>
                <a:cubicBezTo>
                  <a:pt x="1750" y="5078"/>
                  <a:pt x="1716" y="4956"/>
                  <a:pt x="1716" y="4870"/>
                </a:cubicBezTo>
                <a:cubicBezTo>
                  <a:pt x="1646" y="4904"/>
                  <a:pt x="1542" y="4922"/>
                  <a:pt x="1490" y="4974"/>
                </a:cubicBezTo>
                <a:cubicBezTo>
                  <a:pt x="1335" y="5147"/>
                  <a:pt x="1196" y="5338"/>
                  <a:pt x="1040" y="5563"/>
                </a:cubicBezTo>
                <a:lnTo>
                  <a:pt x="1040" y="3397"/>
                </a:lnTo>
                <a:lnTo>
                  <a:pt x="16635" y="3397"/>
                </a:lnTo>
                <a:lnTo>
                  <a:pt x="16635" y="5944"/>
                </a:lnTo>
                <a:cubicBezTo>
                  <a:pt x="16445" y="5823"/>
                  <a:pt x="16271" y="5701"/>
                  <a:pt x="16098" y="5615"/>
                </a:cubicBezTo>
                <a:cubicBezTo>
                  <a:pt x="16081" y="5611"/>
                  <a:pt x="16063" y="5608"/>
                  <a:pt x="16046" y="5608"/>
                </a:cubicBezTo>
                <a:cubicBezTo>
                  <a:pt x="15995" y="5608"/>
                  <a:pt x="15946" y="5628"/>
                  <a:pt x="15907" y="5667"/>
                </a:cubicBezTo>
                <a:cubicBezTo>
                  <a:pt x="15890" y="5684"/>
                  <a:pt x="15907" y="5805"/>
                  <a:pt x="15942" y="5840"/>
                </a:cubicBezTo>
                <a:cubicBezTo>
                  <a:pt x="16167" y="6031"/>
                  <a:pt x="16410" y="6221"/>
                  <a:pt x="16653" y="6395"/>
                </a:cubicBezTo>
                <a:cubicBezTo>
                  <a:pt x="16705" y="6429"/>
                  <a:pt x="16761" y="6447"/>
                  <a:pt x="16819" y="6447"/>
                </a:cubicBezTo>
                <a:cubicBezTo>
                  <a:pt x="16878" y="6447"/>
                  <a:pt x="16938" y="6429"/>
                  <a:pt x="16999" y="6395"/>
                </a:cubicBezTo>
                <a:cubicBezTo>
                  <a:pt x="17224" y="6187"/>
                  <a:pt x="17450" y="5961"/>
                  <a:pt x="17640" y="5719"/>
                </a:cubicBezTo>
                <a:cubicBezTo>
                  <a:pt x="17692" y="5667"/>
                  <a:pt x="17658" y="5563"/>
                  <a:pt x="17658" y="5476"/>
                </a:cubicBezTo>
                <a:lnTo>
                  <a:pt x="17658" y="5476"/>
                </a:lnTo>
                <a:cubicBezTo>
                  <a:pt x="17571" y="5494"/>
                  <a:pt x="17502" y="5511"/>
                  <a:pt x="17432" y="5546"/>
                </a:cubicBezTo>
                <a:cubicBezTo>
                  <a:pt x="17259" y="5667"/>
                  <a:pt x="17120" y="5805"/>
                  <a:pt x="16964" y="5961"/>
                </a:cubicBezTo>
                <a:lnTo>
                  <a:pt x="16964" y="3397"/>
                </a:lnTo>
                <a:lnTo>
                  <a:pt x="31433" y="3397"/>
                </a:lnTo>
                <a:lnTo>
                  <a:pt x="31433" y="5580"/>
                </a:lnTo>
                <a:cubicBezTo>
                  <a:pt x="31295" y="5494"/>
                  <a:pt x="31174" y="5372"/>
                  <a:pt x="31070" y="5251"/>
                </a:cubicBezTo>
                <a:cubicBezTo>
                  <a:pt x="31018" y="5216"/>
                  <a:pt x="30948" y="5199"/>
                  <a:pt x="30879" y="5164"/>
                </a:cubicBezTo>
                <a:cubicBezTo>
                  <a:pt x="30844" y="5234"/>
                  <a:pt x="30827" y="5320"/>
                  <a:pt x="30827" y="5390"/>
                </a:cubicBezTo>
                <a:cubicBezTo>
                  <a:pt x="30844" y="5459"/>
                  <a:pt x="30896" y="5528"/>
                  <a:pt x="30948" y="5580"/>
                </a:cubicBezTo>
                <a:cubicBezTo>
                  <a:pt x="31156" y="5753"/>
                  <a:pt x="31364" y="5927"/>
                  <a:pt x="31607" y="6065"/>
                </a:cubicBezTo>
                <a:cubicBezTo>
                  <a:pt x="31641" y="6094"/>
                  <a:pt x="31684" y="6108"/>
                  <a:pt x="31726" y="6108"/>
                </a:cubicBezTo>
                <a:cubicBezTo>
                  <a:pt x="31811" y="6108"/>
                  <a:pt x="31896" y="6054"/>
                  <a:pt x="31919" y="5961"/>
                </a:cubicBezTo>
                <a:cubicBezTo>
                  <a:pt x="31936" y="5875"/>
                  <a:pt x="31988" y="5788"/>
                  <a:pt x="32057" y="5719"/>
                </a:cubicBezTo>
                <a:cubicBezTo>
                  <a:pt x="32179" y="5563"/>
                  <a:pt x="32335" y="5442"/>
                  <a:pt x="32456" y="5268"/>
                </a:cubicBezTo>
                <a:cubicBezTo>
                  <a:pt x="32508" y="5216"/>
                  <a:pt x="32491" y="5095"/>
                  <a:pt x="32491" y="5008"/>
                </a:cubicBezTo>
                <a:lnTo>
                  <a:pt x="32491" y="5008"/>
                </a:lnTo>
                <a:cubicBezTo>
                  <a:pt x="32404" y="5043"/>
                  <a:pt x="32300" y="5043"/>
                  <a:pt x="32213" y="5078"/>
                </a:cubicBezTo>
                <a:cubicBezTo>
                  <a:pt x="32057" y="5216"/>
                  <a:pt x="31936" y="5372"/>
                  <a:pt x="31763" y="5546"/>
                </a:cubicBezTo>
                <a:cubicBezTo>
                  <a:pt x="31745" y="5459"/>
                  <a:pt x="31745" y="5424"/>
                  <a:pt x="31745" y="5390"/>
                </a:cubicBezTo>
                <a:lnTo>
                  <a:pt x="31745" y="3674"/>
                </a:lnTo>
                <a:cubicBezTo>
                  <a:pt x="31745" y="3085"/>
                  <a:pt x="31728" y="3085"/>
                  <a:pt x="31156" y="3085"/>
                </a:cubicBezTo>
                <a:lnTo>
                  <a:pt x="17207" y="3085"/>
                </a:lnTo>
                <a:cubicBezTo>
                  <a:pt x="16982" y="3085"/>
                  <a:pt x="16913" y="3033"/>
                  <a:pt x="16913" y="2790"/>
                </a:cubicBezTo>
                <a:lnTo>
                  <a:pt x="16913" y="364"/>
                </a:lnTo>
                <a:cubicBezTo>
                  <a:pt x="16913" y="295"/>
                  <a:pt x="16913" y="208"/>
                  <a:pt x="16895" y="139"/>
                </a:cubicBezTo>
                <a:cubicBezTo>
                  <a:pt x="16878" y="87"/>
                  <a:pt x="16791" y="52"/>
                  <a:pt x="16757" y="0"/>
                </a:cubicBezTo>
                <a:close/>
              </a:path>
            </a:pathLst>
          </a:custGeom>
          <a:solidFill>
            <a:srgbClr val="3C3C5A"/>
          </a:solidFill>
          <a:ln>
            <a:noFill/>
          </a:ln>
        </p:spPr>
        <p:txBody>
          <a:bodyPr spcFirstLastPara="1" wrap="square" lIns="121900" tIns="121900" rIns="121900" bIns="121900" anchor="ctr" anchorCtr="0">
            <a:noAutofit/>
          </a:bodyPr>
          <a:lstStyle/>
          <a:p>
            <a:endParaRPr sz="2400" dirty="0"/>
          </a:p>
        </p:txBody>
      </p:sp>
      <p:sp>
        <p:nvSpPr>
          <p:cNvPr id="1124" name="Google Shape;1124;p41"/>
          <p:cNvSpPr/>
          <p:nvPr/>
        </p:nvSpPr>
        <p:spPr>
          <a:xfrm>
            <a:off x="3886829" y="1341920"/>
            <a:ext cx="4479939" cy="1120225"/>
          </a:xfrm>
          <a:custGeom>
            <a:avLst/>
            <a:gdLst/>
            <a:ahLst/>
            <a:cxnLst/>
            <a:rect l="l" t="t" r="r" b="b"/>
            <a:pathLst>
              <a:path w="32613" h="8155" extrusionOk="0">
                <a:moveTo>
                  <a:pt x="902" y="686"/>
                </a:moveTo>
                <a:lnTo>
                  <a:pt x="902" y="686"/>
                </a:lnTo>
                <a:cubicBezTo>
                  <a:pt x="937" y="1102"/>
                  <a:pt x="711" y="1328"/>
                  <a:pt x="417" y="1553"/>
                </a:cubicBezTo>
                <a:lnTo>
                  <a:pt x="399" y="1553"/>
                </a:lnTo>
                <a:cubicBezTo>
                  <a:pt x="434" y="1206"/>
                  <a:pt x="625" y="894"/>
                  <a:pt x="902" y="686"/>
                </a:cubicBezTo>
                <a:close/>
                <a:moveTo>
                  <a:pt x="885" y="1570"/>
                </a:moveTo>
                <a:lnTo>
                  <a:pt x="885" y="1570"/>
                </a:lnTo>
                <a:cubicBezTo>
                  <a:pt x="1023" y="2073"/>
                  <a:pt x="885" y="2471"/>
                  <a:pt x="434" y="2731"/>
                </a:cubicBezTo>
                <a:cubicBezTo>
                  <a:pt x="278" y="2194"/>
                  <a:pt x="382" y="1917"/>
                  <a:pt x="885" y="1570"/>
                </a:cubicBezTo>
                <a:close/>
                <a:moveTo>
                  <a:pt x="885" y="2766"/>
                </a:moveTo>
                <a:cubicBezTo>
                  <a:pt x="1041" y="3199"/>
                  <a:pt x="850" y="3667"/>
                  <a:pt x="434" y="3875"/>
                </a:cubicBezTo>
                <a:cubicBezTo>
                  <a:pt x="278" y="3442"/>
                  <a:pt x="469" y="2956"/>
                  <a:pt x="885" y="2766"/>
                </a:cubicBezTo>
                <a:close/>
                <a:moveTo>
                  <a:pt x="885" y="3910"/>
                </a:moveTo>
                <a:lnTo>
                  <a:pt x="885" y="3910"/>
                </a:lnTo>
                <a:cubicBezTo>
                  <a:pt x="971" y="4707"/>
                  <a:pt x="989" y="4880"/>
                  <a:pt x="434" y="5244"/>
                </a:cubicBezTo>
                <a:cubicBezTo>
                  <a:pt x="261" y="4620"/>
                  <a:pt x="382" y="4239"/>
                  <a:pt x="885" y="3910"/>
                </a:cubicBezTo>
                <a:close/>
                <a:moveTo>
                  <a:pt x="885" y="5313"/>
                </a:moveTo>
                <a:cubicBezTo>
                  <a:pt x="1058" y="6006"/>
                  <a:pt x="919" y="6405"/>
                  <a:pt x="399" y="6769"/>
                </a:cubicBezTo>
                <a:lnTo>
                  <a:pt x="399" y="5608"/>
                </a:lnTo>
                <a:lnTo>
                  <a:pt x="885" y="5313"/>
                </a:lnTo>
                <a:close/>
                <a:moveTo>
                  <a:pt x="31088" y="288"/>
                </a:moveTo>
                <a:cubicBezTo>
                  <a:pt x="31313" y="288"/>
                  <a:pt x="31538" y="323"/>
                  <a:pt x="31781" y="340"/>
                </a:cubicBezTo>
                <a:cubicBezTo>
                  <a:pt x="32023" y="340"/>
                  <a:pt x="32231" y="531"/>
                  <a:pt x="32249" y="790"/>
                </a:cubicBezTo>
                <a:cubicBezTo>
                  <a:pt x="32283" y="1068"/>
                  <a:pt x="32301" y="1345"/>
                  <a:pt x="32301" y="1640"/>
                </a:cubicBezTo>
                <a:lnTo>
                  <a:pt x="32301" y="6024"/>
                </a:lnTo>
                <a:cubicBezTo>
                  <a:pt x="32301" y="6249"/>
                  <a:pt x="32283" y="6491"/>
                  <a:pt x="32249" y="6717"/>
                </a:cubicBezTo>
                <a:cubicBezTo>
                  <a:pt x="32249" y="6880"/>
                  <a:pt x="32125" y="7013"/>
                  <a:pt x="31966" y="7013"/>
                </a:cubicBezTo>
                <a:cubicBezTo>
                  <a:pt x="31956" y="7013"/>
                  <a:pt x="31946" y="7012"/>
                  <a:pt x="31937" y="7011"/>
                </a:cubicBezTo>
                <a:cubicBezTo>
                  <a:pt x="31659" y="7029"/>
                  <a:pt x="31365" y="7063"/>
                  <a:pt x="31088" y="7063"/>
                </a:cubicBezTo>
                <a:lnTo>
                  <a:pt x="2531" y="7063"/>
                </a:lnTo>
                <a:cubicBezTo>
                  <a:pt x="2202" y="7063"/>
                  <a:pt x="1872" y="7029"/>
                  <a:pt x="1560" y="6942"/>
                </a:cubicBezTo>
                <a:cubicBezTo>
                  <a:pt x="1266" y="6873"/>
                  <a:pt x="1196" y="6682"/>
                  <a:pt x="1266" y="6387"/>
                </a:cubicBezTo>
                <a:cubicBezTo>
                  <a:pt x="1283" y="6249"/>
                  <a:pt x="1196" y="6110"/>
                  <a:pt x="1196" y="5972"/>
                </a:cubicBezTo>
                <a:lnTo>
                  <a:pt x="1196" y="3719"/>
                </a:lnTo>
                <a:lnTo>
                  <a:pt x="1196" y="1154"/>
                </a:lnTo>
                <a:cubicBezTo>
                  <a:pt x="1196" y="600"/>
                  <a:pt x="1474" y="305"/>
                  <a:pt x="2063" y="288"/>
                </a:cubicBezTo>
                <a:close/>
                <a:moveTo>
                  <a:pt x="798" y="6734"/>
                </a:moveTo>
                <a:lnTo>
                  <a:pt x="1543" y="7375"/>
                </a:lnTo>
                <a:cubicBezTo>
                  <a:pt x="1439" y="7479"/>
                  <a:pt x="1318" y="7618"/>
                  <a:pt x="1179" y="7756"/>
                </a:cubicBezTo>
                <a:lnTo>
                  <a:pt x="1179" y="7739"/>
                </a:lnTo>
                <a:cubicBezTo>
                  <a:pt x="1133" y="7785"/>
                  <a:pt x="1063" y="7805"/>
                  <a:pt x="984" y="7805"/>
                </a:cubicBezTo>
                <a:cubicBezTo>
                  <a:pt x="796" y="7805"/>
                  <a:pt x="559" y="7690"/>
                  <a:pt x="486" y="7531"/>
                </a:cubicBezTo>
                <a:cubicBezTo>
                  <a:pt x="399" y="7340"/>
                  <a:pt x="330" y="7167"/>
                  <a:pt x="573" y="7011"/>
                </a:cubicBezTo>
                <a:cubicBezTo>
                  <a:pt x="694" y="6942"/>
                  <a:pt x="746" y="6786"/>
                  <a:pt x="798" y="6734"/>
                </a:cubicBezTo>
                <a:close/>
                <a:moveTo>
                  <a:pt x="11524" y="7320"/>
                </a:moveTo>
                <a:cubicBezTo>
                  <a:pt x="11593" y="7320"/>
                  <a:pt x="11668" y="7332"/>
                  <a:pt x="11749" y="7358"/>
                </a:cubicBezTo>
                <a:cubicBezTo>
                  <a:pt x="11680" y="7514"/>
                  <a:pt x="11611" y="7652"/>
                  <a:pt x="11524" y="7826"/>
                </a:cubicBezTo>
                <a:lnTo>
                  <a:pt x="10848" y="7826"/>
                </a:lnTo>
                <a:cubicBezTo>
                  <a:pt x="11031" y="7544"/>
                  <a:pt x="11226" y="7320"/>
                  <a:pt x="11524" y="7320"/>
                </a:cubicBezTo>
                <a:close/>
                <a:moveTo>
                  <a:pt x="32110" y="7306"/>
                </a:moveTo>
                <a:lnTo>
                  <a:pt x="32110" y="7306"/>
                </a:lnTo>
                <a:cubicBezTo>
                  <a:pt x="32145" y="7548"/>
                  <a:pt x="31989" y="7826"/>
                  <a:pt x="31763" y="7826"/>
                </a:cubicBezTo>
                <a:cubicBezTo>
                  <a:pt x="31561" y="7831"/>
                  <a:pt x="31359" y="7833"/>
                  <a:pt x="31156" y="7833"/>
                </a:cubicBezTo>
                <a:cubicBezTo>
                  <a:pt x="30749" y="7833"/>
                  <a:pt x="30337" y="7826"/>
                  <a:pt x="29909" y="7826"/>
                </a:cubicBezTo>
                <a:cubicBezTo>
                  <a:pt x="30183" y="7539"/>
                  <a:pt x="30478" y="7327"/>
                  <a:pt x="30828" y="7327"/>
                </a:cubicBezTo>
                <a:cubicBezTo>
                  <a:pt x="30922" y="7327"/>
                  <a:pt x="31020" y="7342"/>
                  <a:pt x="31122" y="7375"/>
                </a:cubicBezTo>
                <a:cubicBezTo>
                  <a:pt x="31105" y="7496"/>
                  <a:pt x="31036" y="7687"/>
                  <a:pt x="31088" y="7722"/>
                </a:cubicBezTo>
                <a:cubicBezTo>
                  <a:pt x="31123" y="7749"/>
                  <a:pt x="31156" y="7761"/>
                  <a:pt x="31186" y="7761"/>
                </a:cubicBezTo>
                <a:cubicBezTo>
                  <a:pt x="31289" y="7761"/>
                  <a:pt x="31363" y="7629"/>
                  <a:pt x="31417" y="7548"/>
                </a:cubicBezTo>
                <a:cubicBezTo>
                  <a:pt x="31590" y="7289"/>
                  <a:pt x="31885" y="7392"/>
                  <a:pt x="32110" y="7306"/>
                </a:cubicBezTo>
                <a:close/>
                <a:moveTo>
                  <a:pt x="12563" y="7347"/>
                </a:moveTo>
                <a:cubicBezTo>
                  <a:pt x="12656" y="7347"/>
                  <a:pt x="12760" y="7357"/>
                  <a:pt x="12876" y="7375"/>
                </a:cubicBezTo>
                <a:lnTo>
                  <a:pt x="12581" y="7843"/>
                </a:lnTo>
                <a:lnTo>
                  <a:pt x="11801" y="7843"/>
                </a:lnTo>
                <a:cubicBezTo>
                  <a:pt x="12007" y="7487"/>
                  <a:pt x="12212" y="7347"/>
                  <a:pt x="12563" y="7347"/>
                </a:cubicBezTo>
                <a:close/>
                <a:moveTo>
                  <a:pt x="13690" y="7348"/>
                </a:moveTo>
                <a:cubicBezTo>
                  <a:pt x="13759" y="7348"/>
                  <a:pt x="13829" y="7357"/>
                  <a:pt x="13898" y="7375"/>
                </a:cubicBezTo>
                <a:cubicBezTo>
                  <a:pt x="13794" y="7531"/>
                  <a:pt x="13707" y="7670"/>
                  <a:pt x="13603" y="7791"/>
                </a:cubicBezTo>
                <a:cubicBezTo>
                  <a:pt x="13569" y="7826"/>
                  <a:pt x="13517" y="7843"/>
                  <a:pt x="13465" y="7843"/>
                </a:cubicBezTo>
                <a:lnTo>
                  <a:pt x="12928" y="7843"/>
                </a:lnTo>
                <a:cubicBezTo>
                  <a:pt x="13056" y="7543"/>
                  <a:pt x="13362" y="7348"/>
                  <a:pt x="13690" y="7348"/>
                </a:cubicBezTo>
                <a:close/>
                <a:moveTo>
                  <a:pt x="14867" y="7338"/>
                </a:moveTo>
                <a:cubicBezTo>
                  <a:pt x="15023" y="7338"/>
                  <a:pt x="15186" y="7355"/>
                  <a:pt x="15354" y="7375"/>
                </a:cubicBezTo>
                <a:cubicBezTo>
                  <a:pt x="15198" y="7531"/>
                  <a:pt x="15059" y="7670"/>
                  <a:pt x="14920" y="7808"/>
                </a:cubicBezTo>
                <a:cubicBezTo>
                  <a:pt x="14886" y="7826"/>
                  <a:pt x="14851" y="7843"/>
                  <a:pt x="14816" y="7843"/>
                </a:cubicBezTo>
                <a:lnTo>
                  <a:pt x="13898" y="7843"/>
                </a:lnTo>
                <a:cubicBezTo>
                  <a:pt x="14155" y="7439"/>
                  <a:pt x="14491" y="7338"/>
                  <a:pt x="14867" y="7338"/>
                </a:cubicBezTo>
                <a:close/>
                <a:moveTo>
                  <a:pt x="28694" y="7333"/>
                </a:moveTo>
                <a:cubicBezTo>
                  <a:pt x="28763" y="7333"/>
                  <a:pt x="28839" y="7346"/>
                  <a:pt x="28922" y="7375"/>
                </a:cubicBezTo>
                <a:cubicBezTo>
                  <a:pt x="28690" y="7723"/>
                  <a:pt x="28535" y="7850"/>
                  <a:pt x="28243" y="7850"/>
                </a:cubicBezTo>
                <a:cubicBezTo>
                  <a:pt x="28142" y="7850"/>
                  <a:pt x="28024" y="7835"/>
                  <a:pt x="27882" y="7808"/>
                </a:cubicBezTo>
                <a:cubicBezTo>
                  <a:pt x="28155" y="7636"/>
                  <a:pt x="28356" y="7333"/>
                  <a:pt x="28694" y="7333"/>
                </a:cubicBezTo>
                <a:close/>
                <a:moveTo>
                  <a:pt x="17854" y="7357"/>
                </a:moveTo>
                <a:cubicBezTo>
                  <a:pt x="17943" y="7357"/>
                  <a:pt x="18048" y="7364"/>
                  <a:pt x="18178" y="7375"/>
                </a:cubicBezTo>
                <a:cubicBezTo>
                  <a:pt x="18019" y="7736"/>
                  <a:pt x="17860" y="7856"/>
                  <a:pt x="17421" y="7856"/>
                </a:cubicBezTo>
                <a:cubicBezTo>
                  <a:pt x="17333" y="7856"/>
                  <a:pt x="17234" y="7852"/>
                  <a:pt x="17121" y="7843"/>
                </a:cubicBezTo>
                <a:cubicBezTo>
                  <a:pt x="17423" y="7459"/>
                  <a:pt x="17518" y="7357"/>
                  <a:pt x="17854" y="7357"/>
                </a:cubicBezTo>
                <a:close/>
                <a:moveTo>
                  <a:pt x="26361" y="7332"/>
                </a:moveTo>
                <a:cubicBezTo>
                  <a:pt x="26446" y="7332"/>
                  <a:pt x="26533" y="7346"/>
                  <a:pt x="26617" y="7375"/>
                </a:cubicBezTo>
                <a:cubicBezTo>
                  <a:pt x="26408" y="7740"/>
                  <a:pt x="26268" y="7860"/>
                  <a:pt x="25961" y="7860"/>
                </a:cubicBezTo>
                <a:cubicBezTo>
                  <a:pt x="25860" y="7860"/>
                  <a:pt x="25740" y="7847"/>
                  <a:pt x="25595" y="7826"/>
                </a:cubicBezTo>
                <a:cubicBezTo>
                  <a:pt x="25731" y="7525"/>
                  <a:pt x="26040" y="7332"/>
                  <a:pt x="26361" y="7332"/>
                </a:cubicBezTo>
                <a:close/>
                <a:moveTo>
                  <a:pt x="5730" y="7348"/>
                </a:moveTo>
                <a:cubicBezTo>
                  <a:pt x="5884" y="7348"/>
                  <a:pt x="6058" y="7364"/>
                  <a:pt x="6256" y="7392"/>
                </a:cubicBezTo>
                <a:cubicBezTo>
                  <a:pt x="6135" y="7531"/>
                  <a:pt x="6031" y="7687"/>
                  <a:pt x="5910" y="7826"/>
                </a:cubicBezTo>
                <a:cubicBezTo>
                  <a:pt x="5892" y="7843"/>
                  <a:pt x="5840" y="7860"/>
                  <a:pt x="5806" y="7860"/>
                </a:cubicBezTo>
                <a:lnTo>
                  <a:pt x="4731" y="7860"/>
                </a:lnTo>
                <a:cubicBezTo>
                  <a:pt x="4943" y="7504"/>
                  <a:pt x="5235" y="7348"/>
                  <a:pt x="5730" y="7348"/>
                </a:cubicBezTo>
                <a:close/>
                <a:moveTo>
                  <a:pt x="9744" y="7368"/>
                </a:moveTo>
                <a:cubicBezTo>
                  <a:pt x="9754" y="7368"/>
                  <a:pt x="9764" y="7370"/>
                  <a:pt x="9774" y="7375"/>
                </a:cubicBezTo>
                <a:lnTo>
                  <a:pt x="10814" y="7375"/>
                </a:lnTo>
                <a:cubicBezTo>
                  <a:pt x="10692" y="7531"/>
                  <a:pt x="10606" y="7687"/>
                  <a:pt x="10502" y="7860"/>
                </a:cubicBezTo>
                <a:lnTo>
                  <a:pt x="9254" y="7860"/>
                </a:lnTo>
                <a:cubicBezTo>
                  <a:pt x="9410" y="7687"/>
                  <a:pt x="9549" y="7531"/>
                  <a:pt x="9687" y="7392"/>
                </a:cubicBezTo>
                <a:cubicBezTo>
                  <a:pt x="9700" y="7380"/>
                  <a:pt x="9720" y="7368"/>
                  <a:pt x="9744" y="7368"/>
                </a:cubicBezTo>
                <a:close/>
                <a:moveTo>
                  <a:pt x="19086" y="7344"/>
                </a:moveTo>
                <a:cubicBezTo>
                  <a:pt x="19211" y="7344"/>
                  <a:pt x="19342" y="7357"/>
                  <a:pt x="19478" y="7375"/>
                </a:cubicBezTo>
                <a:cubicBezTo>
                  <a:pt x="19374" y="7531"/>
                  <a:pt x="19270" y="7670"/>
                  <a:pt x="19166" y="7808"/>
                </a:cubicBezTo>
                <a:cubicBezTo>
                  <a:pt x="19114" y="7843"/>
                  <a:pt x="19062" y="7860"/>
                  <a:pt x="19010" y="7860"/>
                </a:cubicBezTo>
                <a:lnTo>
                  <a:pt x="18230" y="7860"/>
                </a:lnTo>
                <a:cubicBezTo>
                  <a:pt x="18435" y="7451"/>
                  <a:pt x="18734" y="7344"/>
                  <a:pt x="19086" y="7344"/>
                </a:cubicBezTo>
                <a:close/>
                <a:moveTo>
                  <a:pt x="21403" y="7355"/>
                </a:moveTo>
                <a:cubicBezTo>
                  <a:pt x="21565" y="7355"/>
                  <a:pt x="21736" y="7375"/>
                  <a:pt x="21904" y="7375"/>
                </a:cubicBezTo>
                <a:cubicBezTo>
                  <a:pt x="21765" y="7531"/>
                  <a:pt x="21661" y="7687"/>
                  <a:pt x="21557" y="7826"/>
                </a:cubicBezTo>
                <a:cubicBezTo>
                  <a:pt x="21540" y="7843"/>
                  <a:pt x="21505" y="7860"/>
                  <a:pt x="21488" y="7860"/>
                </a:cubicBezTo>
                <a:lnTo>
                  <a:pt x="20673" y="7860"/>
                </a:lnTo>
                <a:cubicBezTo>
                  <a:pt x="20821" y="7429"/>
                  <a:pt x="21095" y="7355"/>
                  <a:pt x="21403" y="7355"/>
                </a:cubicBezTo>
                <a:close/>
                <a:moveTo>
                  <a:pt x="24451" y="7358"/>
                </a:moveTo>
                <a:cubicBezTo>
                  <a:pt x="24347" y="7531"/>
                  <a:pt x="24260" y="7670"/>
                  <a:pt x="24156" y="7808"/>
                </a:cubicBezTo>
                <a:cubicBezTo>
                  <a:pt x="24139" y="7843"/>
                  <a:pt x="24070" y="7860"/>
                  <a:pt x="24018" y="7860"/>
                </a:cubicBezTo>
                <a:lnTo>
                  <a:pt x="23151" y="7860"/>
                </a:lnTo>
                <a:cubicBezTo>
                  <a:pt x="23307" y="7687"/>
                  <a:pt x="23429" y="7531"/>
                  <a:pt x="23567" y="7392"/>
                </a:cubicBezTo>
                <a:cubicBezTo>
                  <a:pt x="23602" y="7358"/>
                  <a:pt x="23654" y="7358"/>
                  <a:pt x="23688" y="7358"/>
                </a:cubicBezTo>
                <a:close/>
                <a:moveTo>
                  <a:pt x="25172" y="7353"/>
                </a:moveTo>
                <a:cubicBezTo>
                  <a:pt x="25275" y="7353"/>
                  <a:pt x="25396" y="7367"/>
                  <a:pt x="25543" y="7392"/>
                </a:cubicBezTo>
                <a:cubicBezTo>
                  <a:pt x="25456" y="7531"/>
                  <a:pt x="25352" y="7687"/>
                  <a:pt x="25231" y="7860"/>
                </a:cubicBezTo>
                <a:lnTo>
                  <a:pt x="24503" y="7860"/>
                </a:lnTo>
                <a:cubicBezTo>
                  <a:pt x="24700" y="7492"/>
                  <a:pt x="24847" y="7353"/>
                  <a:pt x="25172" y="7353"/>
                </a:cubicBezTo>
                <a:close/>
                <a:moveTo>
                  <a:pt x="27512" y="7346"/>
                </a:moveTo>
                <a:cubicBezTo>
                  <a:pt x="27628" y="7346"/>
                  <a:pt x="27761" y="7356"/>
                  <a:pt x="27917" y="7375"/>
                </a:cubicBezTo>
                <a:cubicBezTo>
                  <a:pt x="27795" y="7531"/>
                  <a:pt x="27674" y="7670"/>
                  <a:pt x="27553" y="7826"/>
                </a:cubicBezTo>
                <a:cubicBezTo>
                  <a:pt x="27518" y="7843"/>
                  <a:pt x="27483" y="7860"/>
                  <a:pt x="27449" y="7860"/>
                </a:cubicBezTo>
                <a:lnTo>
                  <a:pt x="26652" y="7860"/>
                </a:lnTo>
                <a:cubicBezTo>
                  <a:pt x="26895" y="7481"/>
                  <a:pt x="27097" y="7346"/>
                  <a:pt x="27512" y="7346"/>
                </a:cubicBezTo>
                <a:close/>
                <a:moveTo>
                  <a:pt x="4697" y="7375"/>
                </a:moveTo>
                <a:cubicBezTo>
                  <a:pt x="4515" y="7806"/>
                  <a:pt x="4201" y="7873"/>
                  <a:pt x="3850" y="7873"/>
                </a:cubicBezTo>
                <a:cubicBezTo>
                  <a:pt x="3689" y="7873"/>
                  <a:pt x="3521" y="7859"/>
                  <a:pt x="3355" y="7859"/>
                </a:cubicBezTo>
                <a:cubicBezTo>
                  <a:pt x="3328" y="7859"/>
                  <a:pt x="3302" y="7860"/>
                  <a:pt x="3276" y="7860"/>
                </a:cubicBezTo>
                <a:lnTo>
                  <a:pt x="3761" y="7375"/>
                </a:lnTo>
                <a:close/>
                <a:moveTo>
                  <a:pt x="22840" y="7346"/>
                </a:moveTo>
                <a:cubicBezTo>
                  <a:pt x="22953" y="7346"/>
                  <a:pt x="23074" y="7361"/>
                  <a:pt x="23203" y="7392"/>
                </a:cubicBezTo>
                <a:cubicBezTo>
                  <a:pt x="22957" y="7546"/>
                  <a:pt x="22848" y="7877"/>
                  <a:pt x="22511" y="7877"/>
                </a:cubicBezTo>
                <a:cubicBezTo>
                  <a:pt x="22469" y="7877"/>
                  <a:pt x="22422" y="7872"/>
                  <a:pt x="22371" y="7860"/>
                </a:cubicBezTo>
                <a:cubicBezTo>
                  <a:pt x="22285" y="7852"/>
                  <a:pt x="22203" y="7847"/>
                  <a:pt x="22120" y="7847"/>
                </a:cubicBezTo>
                <a:cubicBezTo>
                  <a:pt x="22038" y="7847"/>
                  <a:pt x="21956" y="7852"/>
                  <a:pt x="21869" y="7860"/>
                </a:cubicBezTo>
                <a:cubicBezTo>
                  <a:pt x="22150" y="7525"/>
                  <a:pt x="22453" y="7346"/>
                  <a:pt x="22840" y="7346"/>
                </a:cubicBezTo>
                <a:close/>
                <a:moveTo>
                  <a:pt x="20271" y="7338"/>
                </a:moveTo>
                <a:cubicBezTo>
                  <a:pt x="20370" y="7338"/>
                  <a:pt x="20475" y="7351"/>
                  <a:pt x="20587" y="7375"/>
                </a:cubicBezTo>
                <a:cubicBezTo>
                  <a:pt x="20462" y="7775"/>
                  <a:pt x="20201" y="7878"/>
                  <a:pt x="19890" y="7878"/>
                </a:cubicBezTo>
                <a:cubicBezTo>
                  <a:pt x="19770" y="7878"/>
                  <a:pt x="19643" y="7862"/>
                  <a:pt x="19512" y="7843"/>
                </a:cubicBezTo>
                <a:cubicBezTo>
                  <a:pt x="19686" y="7483"/>
                  <a:pt x="19941" y="7338"/>
                  <a:pt x="20271" y="7338"/>
                </a:cubicBezTo>
                <a:close/>
                <a:moveTo>
                  <a:pt x="3328" y="7375"/>
                </a:moveTo>
                <a:cubicBezTo>
                  <a:pt x="3050" y="7813"/>
                  <a:pt x="2675" y="7876"/>
                  <a:pt x="2277" y="7876"/>
                </a:cubicBezTo>
                <a:cubicBezTo>
                  <a:pt x="2116" y="7876"/>
                  <a:pt x="1952" y="7865"/>
                  <a:pt x="1789" y="7865"/>
                </a:cubicBezTo>
                <a:cubicBezTo>
                  <a:pt x="1700" y="7865"/>
                  <a:pt x="1612" y="7868"/>
                  <a:pt x="1526" y="7878"/>
                </a:cubicBezTo>
                <a:cubicBezTo>
                  <a:pt x="1647" y="7687"/>
                  <a:pt x="1751" y="7548"/>
                  <a:pt x="1872" y="7410"/>
                </a:cubicBezTo>
                <a:cubicBezTo>
                  <a:pt x="1890" y="7375"/>
                  <a:pt x="1924" y="7375"/>
                  <a:pt x="1959" y="7375"/>
                </a:cubicBezTo>
                <a:close/>
                <a:moveTo>
                  <a:pt x="8276" y="7366"/>
                </a:moveTo>
                <a:cubicBezTo>
                  <a:pt x="8311" y="7366"/>
                  <a:pt x="8348" y="7369"/>
                  <a:pt x="8388" y="7375"/>
                </a:cubicBezTo>
                <a:cubicBezTo>
                  <a:pt x="8544" y="7384"/>
                  <a:pt x="8695" y="7388"/>
                  <a:pt x="8845" y="7388"/>
                </a:cubicBezTo>
                <a:cubicBezTo>
                  <a:pt x="8994" y="7388"/>
                  <a:pt x="9141" y="7384"/>
                  <a:pt x="9289" y="7375"/>
                </a:cubicBezTo>
                <a:lnTo>
                  <a:pt x="9289" y="7375"/>
                </a:lnTo>
                <a:cubicBezTo>
                  <a:pt x="9150" y="7531"/>
                  <a:pt x="9029" y="7670"/>
                  <a:pt x="8908" y="7808"/>
                </a:cubicBezTo>
                <a:cubicBezTo>
                  <a:pt x="8873" y="7843"/>
                  <a:pt x="8821" y="7878"/>
                  <a:pt x="8769" y="7878"/>
                </a:cubicBezTo>
                <a:lnTo>
                  <a:pt x="7591" y="7878"/>
                </a:lnTo>
                <a:cubicBezTo>
                  <a:pt x="7827" y="7657"/>
                  <a:pt x="7934" y="7366"/>
                  <a:pt x="8276" y="7366"/>
                </a:cubicBezTo>
                <a:close/>
                <a:moveTo>
                  <a:pt x="29686" y="7339"/>
                </a:moveTo>
                <a:cubicBezTo>
                  <a:pt x="29765" y="7339"/>
                  <a:pt x="29850" y="7355"/>
                  <a:pt x="29944" y="7392"/>
                </a:cubicBezTo>
                <a:cubicBezTo>
                  <a:pt x="29736" y="7614"/>
                  <a:pt x="29539" y="7880"/>
                  <a:pt x="29194" y="7880"/>
                </a:cubicBezTo>
                <a:cubicBezTo>
                  <a:pt x="29107" y="7880"/>
                  <a:pt x="29012" y="7864"/>
                  <a:pt x="28904" y="7826"/>
                </a:cubicBezTo>
                <a:cubicBezTo>
                  <a:pt x="29156" y="7616"/>
                  <a:pt x="29362" y="7339"/>
                  <a:pt x="29686" y="7339"/>
                </a:cubicBezTo>
                <a:close/>
                <a:moveTo>
                  <a:pt x="7194" y="7364"/>
                </a:moveTo>
                <a:cubicBezTo>
                  <a:pt x="7311" y="7364"/>
                  <a:pt x="7444" y="7374"/>
                  <a:pt x="7596" y="7391"/>
                </a:cubicBezTo>
                <a:lnTo>
                  <a:pt x="7596" y="7391"/>
                </a:lnTo>
                <a:cubicBezTo>
                  <a:pt x="7323" y="7761"/>
                  <a:pt x="7163" y="7887"/>
                  <a:pt x="6793" y="7887"/>
                </a:cubicBezTo>
                <a:cubicBezTo>
                  <a:pt x="6659" y="7887"/>
                  <a:pt x="6497" y="7870"/>
                  <a:pt x="6291" y="7843"/>
                </a:cubicBezTo>
                <a:cubicBezTo>
                  <a:pt x="6523" y="7501"/>
                  <a:pt x="6745" y="7364"/>
                  <a:pt x="7194" y="7364"/>
                </a:cubicBezTo>
                <a:close/>
                <a:moveTo>
                  <a:pt x="15791" y="7368"/>
                </a:moveTo>
                <a:cubicBezTo>
                  <a:pt x="15801" y="7368"/>
                  <a:pt x="15811" y="7370"/>
                  <a:pt x="15821" y="7375"/>
                </a:cubicBezTo>
                <a:lnTo>
                  <a:pt x="17138" y="7375"/>
                </a:lnTo>
                <a:cubicBezTo>
                  <a:pt x="16920" y="7625"/>
                  <a:pt x="16744" y="7888"/>
                  <a:pt x="16383" y="7888"/>
                </a:cubicBezTo>
                <a:cubicBezTo>
                  <a:pt x="16343" y="7888"/>
                  <a:pt x="16300" y="7885"/>
                  <a:pt x="16255" y="7878"/>
                </a:cubicBezTo>
                <a:cubicBezTo>
                  <a:pt x="16072" y="7857"/>
                  <a:pt x="15883" y="7849"/>
                  <a:pt x="15696" y="7849"/>
                </a:cubicBezTo>
                <a:cubicBezTo>
                  <a:pt x="15563" y="7849"/>
                  <a:pt x="15431" y="7853"/>
                  <a:pt x="15302" y="7860"/>
                </a:cubicBezTo>
                <a:cubicBezTo>
                  <a:pt x="15458" y="7687"/>
                  <a:pt x="15596" y="7548"/>
                  <a:pt x="15735" y="7392"/>
                </a:cubicBezTo>
                <a:cubicBezTo>
                  <a:pt x="15747" y="7380"/>
                  <a:pt x="15768" y="7368"/>
                  <a:pt x="15791" y="7368"/>
                </a:cubicBezTo>
                <a:close/>
                <a:moveTo>
                  <a:pt x="1902" y="1"/>
                </a:moveTo>
                <a:cubicBezTo>
                  <a:pt x="1446" y="1"/>
                  <a:pt x="991" y="160"/>
                  <a:pt x="642" y="479"/>
                </a:cubicBezTo>
                <a:cubicBezTo>
                  <a:pt x="347" y="756"/>
                  <a:pt x="70" y="1068"/>
                  <a:pt x="70" y="1501"/>
                </a:cubicBezTo>
                <a:cubicBezTo>
                  <a:pt x="70" y="3268"/>
                  <a:pt x="105" y="5036"/>
                  <a:pt x="105" y="6821"/>
                </a:cubicBezTo>
                <a:cubicBezTo>
                  <a:pt x="105" y="6890"/>
                  <a:pt x="87" y="6942"/>
                  <a:pt x="87" y="7011"/>
                </a:cubicBezTo>
                <a:cubicBezTo>
                  <a:pt x="1" y="7583"/>
                  <a:pt x="261" y="7982"/>
                  <a:pt x="815" y="8103"/>
                </a:cubicBezTo>
                <a:cubicBezTo>
                  <a:pt x="1145" y="8138"/>
                  <a:pt x="1456" y="8155"/>
                  <a:pt x="1768" y="8155"/>
                </a:cubicBezTo>
                <a:lnTo>
                  <a:pt x="16463" y="8155"/>
                </a:lnTo>
                <a:cubicBezTo>
                  <a:pt x="18984" y="8146"/>
                  <a:pt x="21509" y="8142"/>
                  <a:pt x="24037" y="8142"/>
                </a:cubicBezTo>
                <a:cubicBezTo>
                  <a:pt x="26565" y="8142"/>
                  <a:pt x="29095" y="8146"/>
                  <a:pt x="31625" y="8155"/>
                </a:cubicBezTo>
                <a:cubicBezTo>
                  <a:pt x="31919" y="8155"/>
                  <a:pt x="32197" y="7999"/>
                  <a:pt x="32353" y="7739"/>
                </a:cubicBezTo>
                <a:cubicBezTo>
                  <a:pt x="32612" y="7340"/>
                  <a:pt x="32578" y="6873"/>
                  <a:pt x="32578" y="6439"/>
                </a:cubicBezTo>
                <a:cubicBezTo>
                  <a:pt x="32595" y="5088"/>
                  <a:pt x="32578" y="3754"/>
                  <a:pt x="32578" y="2402"/>
                </a:cubicBezTo>
                <a:cubicBezTo>
                  <a:pt x="32578" y="1899"/>
                  <a:pt x="32595" y="1380"/>
                  <a:pt x="32578" y="877"/>
                </a:cubicBezTo>
                <a:cubicBezTo>
                  <a:pt x="32612" y="409"/>
                  <a:pt x="32214" y="11"/>
                  <a:pt x="31746" y="11"/>
                </a:cubicBezTo>
                <a:cubicBezTo>
                  <a:pt x="31659" y="5"/>
                  <a:pt x="31575" y="3"/>
                  <a:pt x="31491" y="3"/>
                </a:cubicBezTo>
                <a:cubicBezTo>
                  <a:pt x="31324" y="3"/>
                  <a:pt x="31163" y="11"/>
                  <a:pt x="31001" y="11"/>
                </a:cubicBezTo>
                <a:lnTo>
                  <a:pt x="3466" y="11"/>
                </a:lnTo>
                <a:cubicBezTo>
                  <a:pt x="3166" y="11"/>
                  <a:pt x="2858" y="18"/>
                  <a:pt x="2553" y="18"/>
                </a:cubicBezTo>
                <a:cubicBezTo>
                  <a:pt x="2400" y="18"/>
                  <a:pt x="2248" y="16"/>
                  <a:pt x="2098" y="11"/>
                </a:cubicBezTo>
                <a:cubicBezTo>
                  <a:pt x="2033" y="4"/>
                  <a:pt x="1967" y="1"/>
                  <a:pt x="1902" y="1"/>
                </a:cubicBezTo>
                <a:close/>
              </a:path>
            </a:pathLst>
          </a:custGeom>
          <a:solidFill>
            <a:srgbClr val="3C3C5A"/>
          </a:solidFill>
          <a:ln>
            <a:noFill/>
          </a:ln>
        </p:spPr>
        <p:txBody>
          <a:bodyPr spcFirstLastPara="1" wrap="square" lIns="121900" tIns="121900" rIns="121900" bIns="121900" anchor="ctr" anchorCtr="0">
            <a:noAutofit/>
          </a:bodyPr>
          <a:lstStyle/>
          <a:p>
            <a:endParaRPr sz="2400"/>
          </a:p>
        </p:txBody>
      </p:sp>
      <p:sp>
        <p:nvSpPr>
          <p:cNvPr id="1125" name="Google Shape;1125;p41"/>
          <p:cNvSpPr/>
          <p:nvPr/>
        </p:nvSpPr>
        <p:spPr>
          <a:xfrm>
            <a:off x="4051121" y="1382717"/>
            <a:ext cx="4272791" cy="929560"/>
          </a:xfrm>
          <a:custGeom>
            <a:avLst/>
            <a:gdLst/>
            <a:ahLst/>
            <a:cxnLst/>
            <a:rect l="l" t="t" r="r" b="b"/>
            <a:pathLst>
              <a:path w="31105" h="6767" extrusionOk="0">
                <a:moveTo>
                  <a:pt x="1322" y="1"/>
                </a:moveTo>
                <a:cubicBezTo>
                  <a:pt x="1169" y="1"/>
                  <a:pt x="1017" y="2"/>
                  <a:pt x="867" y="8"/>
                </a:cubicBezTo>
                <a:cubicBezTo>
                  <a:pt x="278" y="8"/>
                  <a:pt x="0" y="303"/>
                  <a:pt x="0" y="875"/>
                </a:cubicBezTo>
                <a:lnTo>
                  <a:pt x="0" y="3422"/>
                </a:lnTo>
                <a:lnTo>
                  <a:pt x="0" y="5675"/>
                </a:lnTo>
                <a:cubicBezTo>
                  <a:pt x="0" y="5831"/>
                  <a:pt x="87" y="5969"/>
                  <a:pt x="70" y="6108"/>
                </a:cubicBezTo>
                <a:cubicBezTo>
                  <a:pt x="18" y="6402"/>
                  <a:pt x="70" y="6593"/>
                  <a:pt x="364" y="6662"/>
                </a:cubicBezTo>
                <a:cubicBezTo>
                  <a:pt x="676" y="6732"/>
                  <a:pt x="1006" y="6766"/>
                  <a:pt x="1335" y="6766"/>
                </a:cubicBezTo>
                <a:lnTo>
                  <a:pt x="29892" y="6766"/>
                </a:lnTo>
                <a:cubicBezTo>
                  <a:pt x="30186" y="6766"/>
                  <a:pt x="30463" y="6732"/>
                  <a:pt x="30741" y="6732"/>
                </a:cubicBezTo>
                <a:cubicBezTo>
                  <a:pt x="30914" y="6732"/>
                  <a:pt x="31053" y="6593"/>
                  <a:pt x="31053" y="6420"/>
                </a:cubicBezTo>
                <a:cubicBezTo>
                  <a:pt x="31070" y="6194"/>
                  <a:pt x="31105" y="5952"/>
                  <a:pt x="31105" y="5727"/>
                </a:cubicBezTo>
                <a:lnTo>
                  <a:pt x="31105" y="1343"/>
                </a:lnTo>
                <a:cubicBezTo>
                  <a:pt x="31105" y="1048"/>
                  <a:pt x="31087" y="771"/>
                  <a:pt x="31053" y="493"/>
                </a:cubicBezTo>
                <a:cubicBezTo>
                  <a:pt x="31035" y="251"/>
                  <a:pt x="30827" y="43"/>
                  <a:pt x="30585" y="43"/>
                </a:cubicBezTo>
                <a:cubicBezTo>
                  <a:pt x="30359" y="26"/>
                  <a:pt x="30117" y="8"/>
                  <a:pt x="29892" y="8"/>
                </a:cubicBezTo>
                <a:lnTo>
                  <a:pt x="2236" y="8"/>
                </a:lnTo>
                <a:cubicBezTo>
                  <a:pt x="1935" y="8"/>
                  <a:pt x="1627" y="1"/>
                  <a:pt x="1322" y="1"/>
                </a:cubicBezTo>
                <a:close/>
              </a:path>
            </a:pathLst>
          </a:custGeom>
          <a:solidFill>
            <a:srgbClr val="FF3399"/>
          </a:solidFill>
          <a:ln>
            <a:noFill/>
          </a:ln>
        </p:spPr>
        <p:txBody>
          <a:bodyPr spcFirstLastPara="1" wrap="square" lIns="121900" tIns="121900" rIns="121900" bIns="121900" anchor="ctr" anchorCtr="0">
            <a:noAutofit/>
          </a:bodyPr>
          <a:lstStyle/>
          <a:p>
            <a:endParaRPr sz="2400"/>
          </a:p>
        </p:txBody>
      </p:sp>
      <p:sp>
        <p:nvSpPr>
          <p:cNvPr id="1122" name="Google Shape;1122;p41"/>
          <p:cNvSpPr txBox="1">
            <a:spLocks noGrp="1"/>
          </p:cNvSpPr>
          <p:nvPr>
            <p:ph type="title"/>
          </p:nvPr>
        </p:nvSpPr>
        <p:spPr>
          <a:xfrm>
            <a:off x="4051121" y="1493461"/>
            <a:ext cx="4272792" cy="763600"/>
          </a:xfrm>
          <a:prstGeom prst="rect">
            <a:avLst/>
          </a:prstGeom>
        </p:spPr>
        <p:txBody>
          <a:bodyPr spcFirstLastPara="1" wrap="square" lIns="121900" tIns="121900" rIns="121900" bIns="121900" anchor="ctr" anchorCtr="0">
            <a:noAutofit/>
          </a:bodyPr>
          <a:lstStyle/>
          <a:p>
            <a:r>
              <a:rPr lang="en-US" dirty="0">
                <a:solidFill>
                  <a:schemeClr val="bg1">
                    <a:lumMod val="95000"/>
                  </a:schemeClr>
                </a:solidFill>
              </a:rPr>
              <a:t>PRODUCT</a:t>
            </a:r>
            <a:endParaRPr dirty="0">
              <a:solidFill>
                <a:schemeClr val="bg1">
                  <a:lumMod val="95000"/>
                </a:schemeClr>
              </a:solidFill>
            </a:endParaRPr>
          </a:p>
        </p:txBody>
      </p:sp>
      <p:sp>
        <p:nvSpPr>
          <p:cNvPr id="92" name="Google Shape;1124;p41">
            <a:extLst>
              <a:ext uri="{FF2B5EF4-FFF2-40B4-BE49-F238E27FC236}">
                <a16:creationId xmlns:a16="http://schemas.microsoft.com/office/drawing/2014/main" id="{E6DA193D-C04D-4FDC-B3E1-5A9F1D5DC059}"/>
              </a:ext>
            </a:extLst>
          </p:cNvPr>
          <p:cNvSpPr/>
          <p:nvPr/>
        </p:nvSpPr>
        <p:spPr>
          <a:xfrm>
            <a:off x="1541621" y="4093332"/>
            <a:ext cx="4479939" cy="1120225"/>
          </a:xfrm>
          <a:custGeom>
            <a:avLst/>
            <a:gdLst/>
            <a:ahLst/>
            <a:cxnLst/>
            <a:rect l="l" t="t" r="r" b="b"/>
            <a:pathLst>
              <a:path w="32613" h="8155" extrusionOk="0">
                <a:moveTo>
                  <a:pt x="902" y="686"/>
                </a:moveTo>
                <a:lnTo>
                  <a:pt x="902" y="686"/>
                </a:lnTo>
                <a:cubicBezTo>
                  <a:pt x="937" y="1102"/>
                  <a:pt x="711" y="1328"/>
                  <a:pt x="417" y="1553"/>
                </a:cubicBezTo>
                <a:lnTo>
                  <a:pt x="399" y="1553"/>
                </a:lnTo>
                <a:cubicBezTo>
                  <a:pt x="434" y="1206"/>
                  <a:pt x="625" y="894"/>
                  <a:pt x="902" y="686"/>
                </a:cubicBezTo>
                <a:close/>
                <a:moveTo>
                  <a:pt x="885" y="1570"/>
                </a:moveTo>
                <a:lnTo>
                  <a:pt x="885" y="1570"/>
                </a:lnTo>
                <a:cubicBezTo>
                  <a:pt x="1023" y="2073"/>
                  <a:pt x="885" y="2471"/>
                  <a:pt x="434" y="2731"/>
                </a:cubicBezTo>
                <a:cubicBezTo>
                  <a:pt x="278" y="2194"/>
                  <a:pt x="382" y="1917"/>
                  <a:pt x="885" y="1570"/>
                </a:cubicBezTo>
                <a:close/>
                <a:moveTo>
                  <a:pt x="885" y="2766"/>
                </a:moveTo>
                <a:cubicBezTo>
                  <a:pt x="1041" y="3199"/>
                  <a:pt x="850" y="3667"/>
                  <a:pt x="434" y="3875"/>
                </a:cubicBezTo>
                <a:cubicBezTo>
                  <a:pt x="278" y="3442"/>
                  <a:pt x="469" y="2956"/>
                  <a:pt x="885" y="2766"/>
                </a:cubicBezTo>
                <a:close/>
                <a:moveTo>
                  <a:pt x="885" y="3910"/>
                </a:moveTo>
                <a:lnTo>
                  <a:pt x="885" y="3910"/>
                </a:lnTo>
                <a:cubicBezTo>
                  <a:pt x="971" y="4707"/>
                  <a:pt x="989" y="4880"/>
                  <a:pt x="434" y="5244"/>
                </a:cubicBezTo>
                <a:cubicBezTo>
                  <a:pt x="261" y="4620"/>
                  <a:pt x="382" y="4239"/>
                  <a:pt x="885" y="3910"/>
                </a:cubicBezTo>
                <a:close/>
                <a:moveTo>
                  <a:pt x="885" y="5313"/>
                </a:moveTo>
                <a:cubicBezTo>
                  <a:pt x="1058" y="6006"/>
                  <a:pt x="919" y="6405"/>
                  <a:pt x="399" y="6769"/>
                </a:cubicBezTo>
                <a:lnTo>
                  <a:pt x="399" y="5608"/>
                </a:lnTo>
                <a:lnTo>
                  <a:pt x="885" y="5313"/>
                </a:lnTo>
                <a:close/>
                <a:moveTo>
                  <a:pt x="31088" y="288"/>
                </a:moveTo>
                <a:cubicBezTo>
                  <a:pt x="31313" y="288"/>
                  <a:pt x="31538" y="323"/>
                  <a:pt x="31781" y="340"/>
                </a:cubicBezTo>
                <a:cubicBezTo>
                  <a:pt x="32023" y="340"/>
                  <a:pt x="32231" y="531"/>
                  <a:pt x="32249" y="790"/>
                </a:cubicBezTo>
                <a:cubicBezTo>
                  <a:pt x="32283" y="1068"/>
                  <a:pt x="32301" y="1345"/>
                  <a:pt x="32301" y="1640"/>
                </a:cubicBezTo>
                <a:lnTo>
                  <a:pt x="32301" y="6024"/>
                </a:lnTo>
                <a:cubicBezTo>
                  <a:pt x="32301" y="6249"/>
                  <a:pt x="32283" y="6491"/>
                  <a:pt x="32249" y="6717"/>
                </a:cubicBezTo>
                <a:cubicBezTo>
                  <a:pt x="32249" y="6880"/>
                  <a:pt x="32125" y="7013"/>
                  <a:pt x="31966" y="7013"/>
                </a:cubicBezTo>
                <a:cubicBezTo>
                  <a:pt x="31956" y="7013"/>
                  <a:pt x="31946" y="7012"/>
                  <a:pt x="31937" y="7011"/>
                </a:cubicBezTo>
                <a:cubicBezTo>
                  <a:pt x="31659" y="7029"/>
                  <a:pt x="31365" y="7063"/>
                  <a:pt x="31088" y="7063"/>
                </a:cubicBezTo>
                <a:lnTo>
                  <a:pt x="2531" y="7063"/>
                </a:lnTo>
                <a:cubicBezTo>
                  <a:pt x="2202" y="7063"/>
                  <a:pt x="1872" y="7029"/>
                  <a:pt x="1560" y="6942"/>
                </a:cubicBezTo>
                <a:cubicBezTo>
                  <a:pt x="1266" y="6873"/>
                  <a:pt x="1196" y="6682"/>
                  <a:pt x="1266" y="6387"/>
                </a:cubicBezTo>
                <a:cubicBezTo>
                  <a:pt x="1283" y="6249"/>
                  <a:pt x="1196" y="6110"/>
                  <a:pt x="1196" y="5972"/>
                </a:cubicBezTo>
                <a:lnTo>
                  <a:pt x="1196" y="3719"/>
                </a:lnTo>
                <a:lnTo>
                  <a:pt x="1196" y="1154"/>
                </a:lnTo>
                <a:cubicBezTo>
                  <a:pt x="1196" y="600"/>
                  <a:pt x="1474" y="305"/>
                  <a:pt x="2063" y="288"/>
                </a:cubicBezTo>
                <a:close/>
                <a:moveTo>
                  <a:pt x="798" y="6734"/>
                </a:moveTo>
                <a:lnTo>
                  <a:pt x="1543" y="7375"/>
                </a:lnTo>
                <a:cubicBezTo>
                  <a:pt x="1439" y="7479"/>
                  <a:pt x="1318" y="7618"/>
                  <a:pt x="1179" y="7756"/>
                </a:cubicBezTo>
                <a:lnTo>
                  <a:pt x="1179" y="7739"/>
                </a:lnTo>
                <a:cubicBezTo>
                  <a:pt x="1133" y="7785"/>
                  <a:pt x="1063" y="7805"/>
                  <a:pt x="984" y="7805"/>
                </a:cubicBezTo>
                <a:cubicBezTo>
                  <a:pt x="796" y="7805"/>
                  <a:pt x="559" y="7690"/>
                  <a:pt x="486" y="7531"/>
                </a:cubicBezTo>
                <a:cubicBezTo>
                  <a:pt x="399" y="7340"/>
                  <a:pt x="330" y="7167"/>
                  <a:pt x="573" y="7011"/>
                </a:cubicBezTo>
                <a:cubicBezTo>
                  <a:pt x="694" y="6942"/>
                  <a:pt x="746" y="6786"/>
                  <a:pt x="798" y="6734"/>
                </a:cubicBezTo>
                <a:close/>
                <a:moveTo>
                  <a:pt x="11524" y="7320"/>
                </a:moveTo>
                <a:cubicBezTo>
                  <a:pt x="11593" y="7320"/>
                  <a:pt x="11668" y="7332"/>
                  <a:pt x="11749" y="7358"/>
                </a:cubicBezTo>
                <a:cubicBezTo>
                  <a:pt x="11680" y="7514"/>
                  <a:pt x="11611" y="7652"/>
                  <a:pt x="11524" y="7826"/>
                </a:cubicBezTo>
                <a:lnTo>
                  <a:pt x="10848" y="7826"/>
                </a:lnTo>
                <a:cubicBezTo>
                  <a:pt x="11031" y="7544"/>
                  <a:pt x="11226" y="7320"/>
                  <a:pt x="11524" y="7320"/>
                </a:cubicBezTo>
                <a:close/>
                <a:moveTo>
                  <a:pt x="32110" y="7306"/>
                </a:moveTo>
                <a:lnTo>
                  <a:pt x="32110" y="7306"/>
                </a:lnTo>
                <a:cubicBezTo>
                  <a:pt x="32145" y="7548"/>
                  <a:pt x="31989" y="7826"/>
                  <a:pt x="31763" y="7826"/>
                </a:cubicBezTo>
                <a:cubicBezTo>
                  <a:pt x="31561" y="7831"/>
                  <a:pt x="31359" y="7833"/>
                  <a:pt x="31156" y="7833"/>
                </a:cubicBezTo>
                <a:cubicBezTo>
                  <a:pt x="30749" y="7833"/>
                  <a:pt x="30337" y="7826"/>
                  <a:pt x="29909" y="7826"/>
                </a:cubicBezTo>
                <a:cubicBezTo>
                  <a:pt x="30183" y="7539"/>
                  <a:pt x="30478" y="7327"/>
                  <a:pt x="30828" y="7327"/>
                </a:cubicBezTo>
                <a:cubicBezTo>
                  <a:pt x="30922" y="7327"/>
                  <a:pt x="31020" y="7342"/>
                  <a:pt x="31122" y="7375"/>
                </a:cubicBezTo>
                <a:cubicBezTo>
                  <a:pt x="31105" y="7496"/>
                  <a:pt x="31036" y="7687"/>
                  <a:pt x="31088" y="7722"/>
                </a:cubicBezTo>
                <a:cubicBezTo>
                  <a:pt x="31123" y="7749"/>
                  <a:pt x="31156" y="7761"/>
                  <a:pt x="31186" y="7761"/>
                </a:cubicBezTo>
                <a:cubicBezTo>
                  <a:pt x="31289" y="7761"/>
                  <a:pt x="31363" y="7629"/>
                  <a:pt x="31417" y="7548"/>
                </a:cubicBezTo>
                <a:cubicBezTo>
                  <a:pt x="31590" y="7289"/>
                  <a:pt x="31885" y="7392"/>
                  <a:pt x="32110" y="7306"/>
                </a:cubicBezTo>
                <a:close/>
                <a:moveTo>
                  <a:pt x="12563" y="7347"/>
                </a:moveTo>
                <a:cubicBezTo>
                  <a:pt x="12656" y="7347"/>
                  <a:pt x="12760" y="7357"/>
                  <a:pt x="12876" y="7375"/>
                </a:cubicBezTo>
                <a:lnTo>
                  <a:pt x="12581" y="7843"/>
                </a:lnTo>
                <a:lnTo>
                  <a:pt x="11801" y="7843"/>
                </a:lnTo>
                <a:cubicBezTo>
                  <a:pt x="12007" y="7487"/>
                  <a:pt x="12212" y="7347"/>
                  <a:pt x="12563" y="7347"/>
                </a:cubicBezTo>
                <a:close/>
                <a:moveTo>
                  <a:pt x="13690" y="7348"/>
                </a:moveTo>
                <a:cubicBezTo>
                  <a:pt x="13759" y="7348"/>
                  <a:pt x="13829" y="7357"/>
                  <a:pt x="13898" y="7375"/>
                </a:cubicBezTo>
                <a:cubicBezTo>
                  <a:pt x="13794" y="7531"/>
                  <a:pt x="13707" y="7670"/>
                  <a:pt x="13603" y="7791"/>
                </a:cubicBezTo>
                <a:cubicBezTo>
                  <a:pt x="13569" y="7826"/>
                  <a:pt x="13517" y="7843"/>
                  <a:pt x="13465" y="7843"/>
                </a:cubicBezTo>
                <a:lnTo>
                  <a:pt x="12928" y="7843"/>
                </a:lnTo>
                <a:cubicBezTo>
                  <a:pt x="13056" y="7543"/>
                  <a:pt x="13362" y="7348"/>
                  <a:pt x="13690" y="7348"/>
                </a:cubicBezTo>
                <a:close/>
                <a:moveTo>
                  <a:pt x="14867" y="7338"/>
                </a:moveTo>
                <a:cubicBezTo>
                  <a:pt x="15023" y="7338"/>
                  <a:pt x="15186" y="7355"/>
                  <a:pt x="15354" y="7375"/>
                </a:cubicBezTo>
                <a:cubicBezTo>
                  <a:pt x="15198" y="7531"/>
                  <a:pt x="15059" y="7670"/>
                  <a:pt x="14920" y="7808"/>
                </a:cubicBezTo>
                <a:cubicBezTo>
                  <a:pt x="14886" y="7826"/>
                  <a:pt x="14851" y="7843"/>
                  <a:pt x="14816" y="7843"/>
                </a:cubicBezTo>
                <a:lnTo>
                  <a:pt x="13898" y="7843"/>
                </a:lnTo>
                <a:cubicBezTo>
                  <a:pt x="14155" y="7439"/>
                  <a:pt x="14491" y="7338"/>
                  <a:pt x="14867" y="7338"/>
                </a:cubicBezTo>
                <a:close/>
                <a:moveTo>
                  <a:pt x="28694" y="7333"/>
                </a:moveTo>
                <a:cubicBezTo>
                  <a:pt x="28763" y="7333"/>
                  <a:pt x="28839" y="7346"/>
                  <a:pt x="28922" y="7375"/>
                </a:cubicBezTo>
                <a:cubicBezTo>
                  <a:pt x="28690" y="7723"/>
                  <a:pt x="28535" y="7850"/>
                  <a:pt x="28243" y="7850"/>
                </a:cubicBezTo>
                <a:cubicBezTo>
                  <a:pt x="28142" y="7850"/>
                  <a:pt x="28024" y="7835"/>
                  <a:pt x="27882" y="7808"/>
                </a:cubicBezTo>
                <a:cubicBezTo>
                  <a:pt x="28155" y="7636"/>
                  <a:pt x="28356" y="7333"/>
                  <a:pt x="28694" y="7333"/>
                </a:cubicBezTo>
                <a:close/>
                <a:moveTo>
                  <a:pt x="17854" y="7357"/>
                </a:moveTo>
                <a:cubicBezTo>
                  <a:pt x="17943" y="7357"/>
                  <a:pt x="18048" y="7364"/>
                  <a:pt x="18178" y="7375"/>
                </a:cubicBezTo>
                <a:cubicBezTo>
                  <a:pt x="18019" y="7736"/>
                  <a:pt x="17860" y="7856"/>
                  <a:pt x="17421" y="7856"/>
                </a:cubicBezTo>
                <a:cubicBezTo>
                  <a:pt x="17333" y="7856"/>
                  <a:pt x="17234" y="7852"/>
                  <a:pt x="17121" y="7843"/>
                </a:cubicBezTo>
                <a:cubicBezTo>
                  <a:pt x="17423" y="7459"/>
                  <a:pt x="17518" y="7357"/>
                  <a:pt x="17854" y="7357"/>
                </a:cubicBezTo>
                <a:close/>
                <a:moveTo>
                  <a:pt x="26361" y="7332"/>
                </a:moveTo>
                <a:cubicBezTo>
                  <a:pt x="26446" y="7332"/>
                  <a:pt x="26533" y="7346"/>
                  <a:pt x="26617" y="7375"/>
                </a:cubicBezTo>
                <a:cubicBezTo>
                  <a:pt x="26408" y="7740"/>
                  <a:pt x="26268" y="7860"/>
                  <a:pt x="25961" y="7860"/>
                </a:cubicBezTo>
                <a:cubicBezTo>
                  <a:pt x="25860" y="7860"/>
                  <a:pt x="25740" y="7847"/>
                  <a:pt x="25595" y="7826"/>
                </a:cubicBezTo>
                <a:cubicBezTo>
                  <a:pt x="25731" y="7525"/>
                  <a:pt x="26040" y="7332"/>
                  <a:pt x="26361" y="7332"/>
                </a:cubicBezTo>
                <a:close/>
                <a:moveTo>
                  <a:pt x="5730" y="7348"/>
                </a:moveTo>
                <a:cubicBezTo>
                  <a:pt x="5884" y="7348"/>
                  <a:pt x="6058" y="7364"/>
                  <a:pt x="6256" y="7392"/>
                </a:cubicBezTo>
                <a:cubicBezTo>
                  <a:pt x="6135" y="7531"/>
                  <a:pt x="6031" y="7687"/>
                  <a:pt x="5910" y="7826"/>
                </a:cubicBezTo>
                <a:cubicBezTo>
                  <a:pt x="5892" y="7843"/>
                  <a:pt x="5840" y="7860"/>
                  <a:pt x="5806" y="7860"/>
                </a:cubicBezTo>
                <a:lnTo>
                  <a:pt x="4731" y="7860"/>
                </a:lnTo>
                <a:cubicBezTo>
                  <a:pt x="4943" y="7504"/>
                  <a:pt x="5235" y="7348"/>
                  <a:pt x="5730" y="7348"/>
                </a:cubicBezTo>
                <a:close/>
                <a:moveTo>
                  <a:pt x="9744" y="7368"/>
                </a:moveTo>
                <a:cubicBezTo>
                  <a:pt x="9754" y="7368"/>
                  <a:pt x="9764" y="7370"/>
                  <a:pt x="9774" y="7375"/>
                </a:cubicBezTo>
                <a:lnTo>
                  <a:pt x="10814" y="7375"/>
                </a:lnTo>
                <a:cubicBezTo>
                  <a:pt x="10692" y="7531"/>
                  <a:pt x="10606" y="7687"/>
                  <a:pt x="10502" y="7860"/>
                </a:cubicBezTo>
                <a:lnTo>
                  <a:pt x="9254" y="7860"/>
                </a:lnTo>
                <a:cubicBezTo>
                  <a:pt x="9410" y="7687"/>
                  <a:pt x="9549" y="7531"/>
                  <a:pt x="9687" y="7392"/>
                </a:cubicBezTo>
                <a:cubicBezTo>
                  <a:pt x="9700" y="7380"/>
                  <a:pt x="9720" y="7368"/>
                  <a:pt x="9744" y="7368"/>
                </a:cubicBezTo>
                <a:close/>
                <a:moveTo>
                  <a:pt x="19086" y="7344"/>
                </a:moveTo>
                <a:cubicBezTo>
                  <a:pt x="19211" y="7344"/>
                  <a:pt x="19342" y="7357"/>
                  <a:pt x="19478" y="7375"/>
                </a:cubicBezTo>
                <a:cubicBezTo>
                  <a:pt x="19374" y="7531"/>
                  <a:pt x="19270" y="7670"/>
                  <a:pt x="19166" y="7808"/>
                </a:cubicBezTo>
                <a:cubicBezTo>
                  <a:pt x="19114" y="7843"/>
                  <a:pt x="19062" y="7860"/>
                  <a:pt x="19010" y="7860"/>
                </a:cubicBezTo>
                <a:lnTo>
                  <a:pt x="18230" y="7860"/>
                </a:lnTo>
                <a:cubicBezTo>
                  <a:pt x="18435" y="7451"/>
                  <a:pt x="18734" y="7344"/>
                  <a:pt x="19086" y="7344"/>
                </a:cubicBezTo>
                <a:close/>
                <a:moveTo>
                  <a:pt x="21403" y="7355"/>
                </a:moveTo>
                <a:cubicBezTo>
                  <a:pt x="21565" y="7355"/>
                  <a:pt x="21736" y="7375"/>
                  <a:pt x="21904" y="7375"/>
                </a:cubicBezTo>
                <a:cubicBezTo>
                  <a:pt x="21765" y="7531"/>
                  <a:pt x="21661" y="7687"/>
                  <a:pt x="21557" y="7826"/>
                </a:cubicBezTo>
                <a:cubicBezTo>
                  <a:pt x="21540" y="7843"/>
                  <a:pt x="21505" y="7860"/>
                  <a:pt x="21488" y="7860"/>
                </a:cubicBezTo>
                <a:lnTo>
                  <a:pt x="20673" y="7860"/>
                </a:lnTo>
                <a:cubicBezTo>
                  <a:pt x="20821" y="7429"/>
                  <a:pt x="21095" y="7355"/>
                  <a:pt x="21403" y="7355"/>
                </a:cubicBezTo>
                <a:close/>
                <a:moveTo>
                  <a:pt x="24451" y="7358"/>
                </a:moveTo>
                <a:cubicBezTo>
                  <a:pt x="24347" y="7531"/>
                  <a:pt x="24260" y="7670"/>
                  <a:pt x="24156" y="7808"/>
                </a:cubicBezTo>
                <a:cubicBezTo>
                  <a:pt x="24139" y="7843"/>
                  <a:pt x="24070" y="7860"/>
                  <a:pt x="24018" y="7860"/>
                </a:cubicBezTo>
                <a:lnTo>
                  <a:pt x="23151" y="7860"/>
                </a:lnTo>
                <a:cubicBezTo>
                  <a:pt x="23307" y="7687"/>
                  <a:pt x="23429" y="7531"/>
                  <a:pt x="23567" y="7392"/>
                </a:cubicBezTo>
                <a:cubicBezTo>
                  <a:pt x="23602" y="7358"/>
                  <a:pt x="23654" y="7358"/>
                  <a:pt x="23688" y="7358"/>
                </a:cubicBezTo>
                <a:close/>
                <a:moveTo>
                  <a:pt x="25172" y="7353"/>
                </a:moveTo>
                <a:cubicBezTo>
                  <a:pt x="25275" y="7353"/>
                  <a:pt x="25396" y="7367"/>
                  <a:pt x="25543" y="7392"/>
                </a:cubicBezTo>
                <a:cubicBezTo>
                  <a:pt x="25456" y="7531"/>
                  <a:pt x="25352" y="7687"/>
                  <a:pt x="25231" y="7860"/>
                </a:cubicBezTo>
                <a:lnTo>
                  <a:pt x="24503" y="7860"/>
                </a:lnTo>
                <a:cubicBezTo>
                  <a:pt x="24700" y="7492"/>
                  <a:pt x="24847" y="7353"/>
                  <a:pt x="25172" y="7353"/>
                </a:cubicBezTo>
                <a:close/>
                <a:moveTo>
                  <a:pt x="27512" y="7346"/>
                </a:moveTo>
                <a:cubicBezTo>
                  <a:pt x="27628" y="7346"/>
                  <a:pt x="27761" y="7356"/>
                  <a:pt x="27917" y="7375"/>
                </a:cubicBezTo>
                <a:cubicBezTo>
                  <a:pt x="27795" y="7531"/>
                  <a:pt x="27674" y="7670"/>
                  <a:pt x="27553" y="7826"/>
                </a:cubicBezTo>
                <a:cubicBezTo>
                  <a:pt x="27518" y="7843"/>
                  <a:pt x="27483" y="7860"/>
                  <a:pt x="27449" y="7860"/>
                </a:cubicBezTo>
                <a:lnTo>
                  <a:pt x="26652" y="7860"/>
                </a:lnTo>
                <a:cubicBezTo>
                  <a:pt x="26895" y="7481"/>
                  <a:pt x="27097" y="7346"/>
                  <a:pt x="27512" y="7346"/>
                </a:cubicBezTo>
                <a:close/>
                <a:moveTo>
                  <a:pt x="4697" y="7375"/>
                </a:moveTo>
                <a:cubicBezTo>
                  <a:pt x="4515" y="7806"/>
                  <a:pt x="4201" y="7873"/>
                  <a:pt x="3850" y="7873"/>
                </a:cubicBezTo>
                <a:cubicBezTo>
                  <a:pt x="3689" y="7873"/>
                  <a:pt x="3521" y="7859"/>
                  <a:pt x="3355" y="7859"/>
                </a:cubicBezTo>
                <a:cubicBezTo>
                  <a:pt x="3328" y="7859"/>
                  <a:pt x="3302" y="7860"/>
                  <a:pt x="3276" y="7860"/>
                </a:cubicBezTo>
                <a:lnTo>
                  <a:pt x="3761" y="7375"/>
                </a:lnTo>
                <a:close/>
                <a:moveTo>
                  <a:pt x="22840" y="7346"/>
                </a:moveTo>
                <a:cubicBezTo>
                  <a:pt x="22953" y="7346"/>
                  <a:pt x="23074" y="7361"/>
                  <a:pt x="23203" y="7392"/>
                </a:cubicBezTo>
                <a:cubicBezTo>
                  <a:pt x="22957" y="7546"/>
                  <a:pt x="22848" y="7877"/>
                  <a:pt x="22511" y="7877"/>
                </a:cubicBezTo>
                <a:cubicBezTo>
                  <a:pt x="22469" y="7877"/>
                  <a:pt x="22422" y="7872"/>
                  <a:pt x="22371" y="7860"/>
                </a:cubicBezTo>
                <a:cubicBezTo>
                  <a:pt x="22285" y="7852"/>
                  <a:pt x="22203" y="7847"/>
                  <a:pt x="22120" y="7847"/>
                </a:cubicBezTo>
                <a:cubicBezTo>
                  <a:pt x="22038" y="7847"/>
                  <a:pt x="21956" y="7852"/>
                  <a:pt x="21869" y="7860"/>
                </a:cubicBezTo>
                <a:cubicBezTo>
                  <a:pt x="22150" y="7525"/>
                  <a:pt x="22453" y="7346"/>
                  <a:pt x="22840" y="7346"/>
                </a:cubicBezTo>
                <a:close/>
                <a:moveTo>
                  <a:pt x="20271" y="7338"/>
                </a:moveTo>
                <a:cubicBezTo>
                  <a:pt x="20370" y="7338"/>
                  <a:pt x="20475" y="7351"/>
                  <a:pt x="20587" y="7375"/>
                </a:cubicBezTo>
                <a:cubicBezTo>
                  <a:pt x="20462" y="7775"/>
                  <a:pt x="20201" y="7878"/>
                  <a:pt x="19890" y="7878"/>
                </a:cubicBezTo>
                <a:cubicBezTo>
                  <a:pt x="19770" y="7878"/>
                  <a:pt x="19643" y="7862"/>
                  <a:pt x="19512" y="7843"/>
                </a:cubicBezTo>
                <a:cubicBezTo>
                  <a:pt x="19686" y="7483"/>
                  <a:pt x="19941" y="7338"/>
                  <a:pt x="20271" y="7338"/>
                </a:cubicBezTo>
                <a:close/>
                <a:moveTo>
                  <a:pt x="3328" y="7375"/>
                </a:moveTo>
                <a:cubicBezTo>
                  <a:pt x="3050" y="7813"/>
                  <a:pt x="2675" y="7876"/>
                  <a:pt x="2277" y="7876"/>
                </a:cubicBezTo>
                <a:cubicBezTo>
                  <a:pt x="2116" y="7876"/>
                  <a:pt x="1952" y="7865"/>
                  <a:pt x="1789" y="7865"/>
                </a:cubicBezTo>
                <a:cubicBezTo>
                  <a:pt x="1700" y="7865"/>
                  <a:pt x="1612" y="7868"/>
                  <a:pt x="1526" y="7878"/>
                </a:cubicBezTo>
                <a:cubicBezTo>
                  <a:pt x="1647" y="7687"/>
                  <a:pt x="1751" y="7548"/>
                  <a:pt x="1872" y="7410"/>
                </a:cubicBezTo>
                <a:cubicBezTo>
                  <a:pt x="1890" y="7375"/>
                  <a:pt x="1924" y="7375"/>
                  <a:pt x="1959" y="7375"/>
                </a:cubicBezTo>
                <a:close/>
                <a:moveTo>
                  <a:pt x="8276" y="7366"/>
                </a:moveTo>
                <a:cubicBezTo>
                  <a:pt x="8311" y="7366"/>
                  <a:pt x="8348" y="7369"/>
                  <a:pt x="8388" y="7375"/>
                </a:cubicBezTo>
                <a:cubicBezTo>
                  <a:pt x="8544" y="7384"/>
                  <a:pt x="8695" y="7388"/>
                  <a:pt x="8845" y="7388"/>
                </a:cubicBezTo>
                <a:cubicBezTo>
                  <a:pt x="8994" y="7388"/>
                  <a:pt x="9141" y="7384"/>
                  <a:pt x="9289" y="7375"/>
                </a:cubicBezTo>
                <a:lnTo>
                  <a:pt x="9289" y="7375"/>
                </a:lnTo>
                <a:cubicBezTo>
                  <a:pt x="9150" y="7531"/>
                  <a:pt x="9029" y="7670"/>
                  <a:pt x="8908" y="7808"/>
                </a:cubicBezTo>
                <a:cubicBezTo>
                  <a:pt x="8873" y="7843"/>
                  <a:pt x="8821" y="7878"/>
                  <a:pt x="8769" y="7878"/>
                </a:cubicBezTo>
                <a:lnTo>
                  <a:pt x="7591" y="7878"/>
                </a:lnTo>
                <a:cubicBezTo>
                  <a:pt x="7827" y="7657"/>
                  <a:pt x="7934" y="7366"/>
                  <a:pt x="8276" y="7366"/>
                </a:cubicBezTo>
                <a:close/>
                <a:moveTo>
                  <a:pt x="29686" y="7339"/>
                </a:moveTo>
                <a:cubicBezTo>
                  <a:pt x="29765" y="7339"/>
                  <a:pt x="29850" y="7355"/>
                  <a:pt x="29944" y="7392"/>
                </a:cubicBezTo>
                <a:cubicBezTo>
                  <a:pt x="29736" y="7614"/>
                  <a:pt x="29539" y="7880"/>
                  <a:pt x="29194" y="7880"/>
                </a:cubicBezTo>
                <a:cubicBezTo>
                  <a:pt x="29107" y="7880"/>
                  <a:pt x="29012" y="7864"/>
                  <a:pt x="28904" y="7826"/>
                </a:cubicBezTo>
                <a:cubicBezTo>
                  <a:pt x="29156" y="7616"/>
                  <a:pt x="29362" y="7339"/>
                  <a:pt x="29686" y="7339"/>
                </a:cubicBezTo>
                <a:close/>
                <a:moveTo>
                  <a:pt x="7194" y="7364"/>
                </a:moveTo>
                <a:cubicBezTo>
                  <a:pt x="7311" y="7364"/>
                  <a:pt x="7444" y="7374"/>
                  <a:pt x="7596" y="7391"/>
                </a:cubicBezTo>
                <a:lnTo>
                  <a:pt x="7596" y="7391"/>
                </a:lnTo>
                <a:cubicBezTo>
                  <a:pt x="7323" y="7761"/>
                  <a:pt x="7163" y="7887"/>
                  <a:pt x="6793" y="7887"/>
                </a:cubicBezTo>
                <a:cubicBezTo>
                  <a:pt x="6659" y="7887"/>
                  <a:pt x="6497" y="7870"/>
                  <a:pt x="6291" y="7843"/>
                </a:cubicBezTo>
                <a:cubicBezTo>
                  <a:pt x="6523" y="7501"/>
                  <a:pt x="6745" y="7364"/>
                  <a:pt x="7194" y="7364"/>
                </a:cubicBezTo>
                <a:close/>
                <a:moveTo>
                  <a:pt x="15791" y="7368"/>
                </a:moveTo>
                <a:cubicBezTo>
                  <a:pt x="15801" y="7368"/>
                  <a:pt x="15811" y="7370"/>
                  <a:pt x="15821" y="7375"/>
                </a:cubicBezTo>
                <a:lnTo>
                  <a:pt x="17138" y="7375"/>
                </a:lnTo>
                <a:cubicBezTo>
                  <a:pt x="16920" y="7625"/>
                  <a:pt x="16744" y="7888"/>
                  <a:pt x="16383" y="7888"/>
                </a:cubicBezTo>
                <a:cubicBezTo>
                  <a:pt x="16343" y="7888"/>
                  <a:pt x="16300" y="7885"/>
                  <a:pt x="16255" y="7878"/>
                </a:cubicBezTo>
                <a:cubicBezTo>
                  <a:pt x="16072" y="7857"/>
                  <a:pt x="15883" y="7849"/>
                  <a:pt x="15696" y="7849"/>
                </a:cubicBezTo>
                <a:cubicBezTo>
                  <a:pt x="15563" y="7849"/>
                  <a:pt x="15431" y="7853"/>
                  <a:pt x="15302" y="7860"/>
                </a:cubicBezTo>
                <a:cubicBezTo>
                  <a:pt x="15458" y="7687"/>
                  <a:pt x="15596" y="7548"/>
                  <a:pt x="15735" y="7392"/>
                </a:cubicBezTo>
                <a:cubicBezTo>
                  <a:pt x="15747" y="7380"/>
                  <a:pt x="15768" y="7368"/>
                  <a:pt x="15791" y="7368"/>
                </a:cubicBezTo>
                <a:close/>
                <a:moveTo>
                  <a:pt x="1902" y="1"/>
                </a:moveTo>
                <a:cubicBezTo>
                  <a:pt x="1446" y="1"/>
                  <a:pt x="991" y="160"/>
                  <a:pt x="642" y="479"/>
                </a:cubicBezTo>
                <a:cubicBezTo>
                  <a:pt x="347" y="756"/>
                  <a:pt x="70" y="1068"/>
                  <a:pt x="70" y="1501"/>
                </a:cubicBezTo>
                <a:cubicBezTo>
                  <a:pt x="70" y="3268"/>
                  <a:pt x="105" y="5036"/>
                  <a:pt x="105" y="6821"/>
                </a:cubicBezTo>
                <a:cubicBezTo>
                  <a:pt x="105" y="6890"/>
                  <a:pt x="87" y="6942"/>
                  <a:pt x="87" y="7011"/>
                </a:cubicBezTo>
                <a:cubicBezTo>
                  <a:pt x="1" y="7583"/>
                  <a:pt x="261" y="7982"/>
                  <a:pt x="815" y="8103"/>
                </a:cubicBezTo>
                <a:cubicBezTo>
                  <a:pt x="1145" y="8138"/>
                  <a:pt x="1456" y="8155"/>
                  <a:pt x="1768" y="8155"/>
                </a:cubicBezTo>
                <a:lnTo>
                  <a:pt x="16463" y="8155"/>
                </a:lnTo>
                <a:cubicBezTo>
                  <a:pt x="18984" y="8146"/>
                  <a:pt x="21509" y="8142"/>
                  <a:pt x="24037" y="8142"/>
                </a:cubicBezTo>
                <a:cubicBezTo>
                  <a:pt x="26565" y="8142"/>
                  <a:pt x="29095" y="8146"/>
                  <a:pt x="31625" y="8155"/>
                </a:cubicBezTo>
                <a:cubicBezTo>
                  <a:pt x="31919" y="8155"/>
                  <a:pt x="32197" y="7999"/>
                  <a:pt x="32353" y="7739"/>
                </a:cubicBezTo>
                <a:cubicBezTo>
                  <a:pt x="32612" y="7340"/>
                  <a:pt x="32578" y="6873"/>
                  <a:pt x="32578" y="6439"/>
                </a:cubicBezTo>
                <a:cubicBezTo>
                  <a:pt x="32595" y="5088"/>
                  <a:pt x="32578" y="3754"/>
                  <a:pt x="32578" y="2402"/>
                </a:cubicBezTo>
                <a:cubicBezTo>
                  <a:pt x="32578" y="1899"/>
                  <a:pt x="32595" y="1380"/>
                  <a:pt x="32578" y="877"/>
                </a:cubicBezTo>
                <a:cubicBezTo>
                  <a:pt x="32612" y="409"/>
                  <a:pt x="32214" y="11"/>
                  <a:pt x="31746" y="11"/>
                </a:cubicBezTo>
                <a:cubicBezTo>
                  <a:pt x="31659" y="5"/>
                  <a:pt x="31575" y="3"/>
                  <a:pt x="31491" y="3"/>
                </a:cubicBezTo>
                <a:cubicBezTo>
                  <a:pt x="31324" y="3"/>
                  <a:pt x="31163" y="11"/>
                  <a:pt x="31001" y="11"/>
                </a:cubicBezTo>
                <a:lnTo>
                  <a:pt x="3466" y="11"/>
                </a:lnTo>
                <a:cubicBezTo>
                  <a:pt x="3166" y="11"/>
                  <a:pt x="2858" y="18"/>
                  <a:pt x="2553" y="18"/>
                </a:cubicBezTo>
                <a:cubicBezTo>
                  <a:pt x="2400" y="18"/>
                  <a:pt x="2248" y="16"/>
                  <a:pt x="2098" y="11"/>
                </a:cubicBezTo>
                <a:cubicBezTo>
                  <a:pt x="2033" y="4"/>
                  <a:pt x="1967" y="1"/>
                  <a:pt x="1902" y="1"/>
                </a:cubicBezTo>
                <a:close/>
              </a:path>
            </a:pathLst>
          </a:custGeom>
          <a:solidFill>
            <a:srgbClr val="3C3C5A"/>
          </a:solidFill>
          <a:ln>
            <a:noFill/>
          </a:ln>
        </p:spPr>
        <p:txBody>
          <a:bodyPr spcFirstLastPara="1" wrap="square" lIns="121900" tIns="121900" rIns="121900" bIns="121900" anchor="ctr" anchorCtr="0">
            <a:noAutofit/>
          </a:bodyPr>
          <a:lstStyle/>
          <a:p>
            <a:endParaRPr sz="2400"/>
          </a:p>
        </p:txBody>
      </p:sp>
      <p:sp>
        <p:nvSpPr>
          <p:cNvPr id="93" name="Google Shape;1125;p41">
            <a:extLst>
              <a:ext uri="{FF2B5EF4-FFF2-40B4-BE49-F238E27FC236}">
                <a16:creationId xmlns:a16="http://schemas.microsoft.com/office/drawing/2014/main" id="{224BA9E7-3289-4CDB-8BE9-88934D02553C}"/>
              </a:ext>
            </a:extLst>
          </p:cNvPr>
          <p:cNvSpPr/>
          <p:nvPr/>
        </p:nvSpPr>
        <p:spPr>
          <a:xfrm>
            <a:off x="1705913" y="4134129"/>
            <a:ext cx="4272791" cy="929560"/>
          </a:xfrm>
          <a:custGeom>
            <a:avLst/>
            <a:gdLst/>
            <a:ahLst/>
            <a:cxnLst/>
            <a:rect l="l" t="t" r="r" b="b"/>
            <a:pathLst>
              <a:path w="31105" h="6767" extrusionOk="0">
                <a:moveTo>
                  <a:pt x="1322" y="1"/>
                </a:moveTo>
                <a:cubicBezTo>
                  <a:pt x="1169" y="1"/>
                  <a:pt x="1017" y="2"/>
                  <a:pt x="867" y="8"/>
                </a:cubicBezTo>
                <a:cubicBezTo>
                  <a:pt x="278" y="8"/>
                  <a:pt x="0" y="303"/>
                  <a:pt x="0" y="875"/>
                </a:cubicBezTo>
                <a:lnTo>
                  <a:pt x="0" y="3422"/>
                </a:lnTo>
                <a:lnTo>
                  <a:pt x="0" y="5675"/>
                </a:lnTo>
                <a:cubicBezTo>
                  <a:pt x="0" y="5831"/>
                  <a:pt x="87" y="5969"/>
                  <a:pt x="70" y="6108"/>
                </a:cubicBezTo>
                <a:cubicBezTo>
                  <a:pt x="18" y="6402"/>
                  <a:pt x="70" y="6593"/>
                  <a:pt x="364" y="6662"/>
                </a:cubicBezTo>
                <a:cubicBezTo>
                  <a:pt x="676" y="6732"/>
                  <a:pt x="1006" y="6766"/>
                  <a:pt x="1335" y="6766"/>
                </a:cubicBezTo>
                <a:lnTo>
                  <a:pt x="29892" y="6766"/>
                </a:lnTo>
                <a:cubicBezTo>
                  <a:pt x="30186" y="6766"/>
                  <a:pt x="30463" y="6732"/>
                  <a:pt x="30741" y="6732"/>
                </a:cubicBezTo>
                <a:cubicBezTo>
                  <a:pt x="30914" y="6732"/>
                  <a:pt x="31053" y="6593"/>
                  <a:pt x="31053" y="6420"/>
                </a:cubicBezTo>
                <a:cubicBezTo>
                  <a:pt x="31070" y="6194"/>
                  <a:pt x="31105" y="5952"/>
                  <a:pt x="31105" y="5727"/>
                </a:cubicBezTo>
                <a:lnTo>
                  <a:pt x="31105" y="1343"/>
                </a:lnTo>
                <a:cubicBezTo>
                  <a:pt x="31105" y="1048"/>
                  <a:pt x="31087" y="771"/>
                  <a:pt x="31053" y="493"/>
                </a:cubicBezTo>
                <a:cubicBezTo>
                  <a:pt x="31035" y="251"/>
                  <a:pt x="30827" y="43"/>
                  <a:pt x="30585" y="43"/>
                </a:cubicBezTo>
                <a:cubicBezTo>
                  <a:pt x="30359" y="26"/>
                  <a:pt x="30117" y="8"/>
                  <a:pt x="29892" y="8"/>
                </a:cubicBezTo>
                <a:lnTo>
                  <a:pt x="2236" y="8"/>
                </a:lnTo>
                <a:cubicBezTo>
                  <a:pt x="1935" y="8"/>
                  <a:pt x="1627" y="1"/>
                  <a:pt x="132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94" name="Google Shape;1122;p41">
            <a:extLst>
              <a:ext uri="{FF2B5EF4-FFF2-40B4-BE49-F238E27FC236}">
                <a16:creationId xmlns:a16="http://schemas.microsoft.com/office/drawing/2014/main" id="{E51D599A-B17D-41E8-9586-74CBCB8D88ED}"/>
              </a:ext>
            </a:extLst>
          </p:cNvPr>
          <p:cNvSpPr txBox="1">
            <a:spLocks/>
          </p:cNvSpPr>
          <p:nvPr/>
        </p:nvSpPr>
        <p:spPr>
          <a:xfrm>
            <a:off x="1705913" y="4244873"/>
            <a:ext cx="4272792" cy="763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Londrina Shadow"/>
              <a:buNone/>
              <a:defRPr sz="3600" b="1"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r>
              <a:rPr lang="en-US" sz="4800" dirty="0"/>
              <a:t>CATEGORY</a:t>
            </a:r>
          </a:p>
        </p:txBody>
      </p:sp>
      <p:sp>
        <p:nvSpPr>
          <p:cNvPr id="95" name="Google Shape;1124;p41">
            <a:extLst>
              <a:ext uri="{FF2B5EF4-FFF2-40B4-BE49-F238E27FC236}">
                <a16:creationId xmlns:a16="http://schemas.microsoft.com/office/drawing/2014/main" id="{25A7952C-F7B5-4132-8ED3-2003B9DB6F09}"/>
              </a:ext>
            </a:extLst>
          </p:cNvPr>
          <p:cNvSpPr/>
          <p:nvPr/>
        </p:nvSpPr>
        <p:spPr>
          <a:xfrm>
            <a:off x="6638118" y="4093332"/>
            <a:ext cx="4479939" cy="1120225"/>
          </a:xfrm>
          <a:custGeom>
            <a:avLst/>
            <a:gdLst/>
            <a:ahLst/>
            <a:cxnLst/>
            <a:rect l="l" t="t" r="r" b="b"/>
            <a:pathLst>
              <a:path w="32613" h="8155" extrusionOk="0">
                <a:moveTo>
                  <a:pt x="902" y="686"/>
                </a:moveTo>
                <a:lnTo>
                  <a:pt x="902" y="686"/>
                </a:lnTo>
                <a:cubicBezTo>
                  <a:pt x="937" y="1102"/>
                  <a:pt x="711" y="1328"/>
                  <a:pt x="417" y="1553"/>
                </a:cubicBezTo>
                <a:lnTo>
                  <a:pt x="399" y="1553"/>
                </a:lnTo>
                <a:cubicBezTo>
                  <a:pt x="434" y="1206"/>
                  <a:pt x="625" y="894"/>
                  <a:pt x="902" y="686"/>
                </a:cubicBezTo>
                <a:close/>
                <a:moveTo>
                  <a:pt x="885" y="1570"/>
                </a:moveTo>
                <a:lnTo>
                  <a:pt x="885" y="1570"/>
                </a:lnTo>
                <a:cubicBezTo>
                  <a:pt x="1023" y="2073"/>
                  <a:pt x="885" y="2471"/>
                  <a:pt x="434" y="2731"/>
                </a:cubicBezTo>
                <a:cubicBezTo>
                  <a:pt x="278" y="2194"/>
                  <a:pt x="382" y="1917"/>
                  <a:pt x="885" y="1570"/>
                </a:cubicBezTo>
                <a:close/>
                <a:moveTo>
                  <a:pt x="885" y="2766"/>
                </a:moveTo>
                <a:cubicBezTo>
                  <a:pt x="1041" y="3199"/>
                  <a:pt x="850" y="3667"/>
                  <a:pt x="434" y="3875"/>
                </a:cubicBezTo>
                <a:cubicBezTo>
                  <a:pt x="278" y="3442"/>
                  <a:pt x="469" y="2956"/>
                  <a:pt x="885" y="2766"/>
                </a:cubicBezTo>
                <a:close/>
                <a:moveTo>
                  <a:pt x="885" y="3910"/>
                </a:moveTo>
                <a:lnTo>
                  <a:pt x="885" y="3910"/>
                </a:lnTo>
                <a:cubicBezTo>
                  <a:pt x="971" y="4707"/>
                  <a:pt x="989" y="4880"/>
                  <a:pt x="434" y="5244"/>
                </a:cubicBezTo>
                <a:cubicBezTo>
                  <a:pt x="261" y="4620"/>
                  <a:pt x="382" y="4239"/>
                  <a:pt x="885" y="3910"/>
                </a:cubicBezTo>
                <a:close/>
                <a:moveTo>
                  <a:pt x="885" y="5313"/>
                </a:moveTo>
                <a:cubicBezTo>
                  <a:pt x="1058" y="6006"/>
                  <a:pt x="919" y="6405"/>
                  <a:pt x="399" y="6769"/>
                </a:cubicBezTo>
                <a:lnTo>
                  <a:pt x="399" y="5608"/>
                </a:lnTo>
                <a:lnTo>
                  <a:pt x="885" y="5313"/>
                </a:lnTo>
                <a:close/>
                <a:moveTo>
                  <a:pt x="31088" y="288"/>
                </a:moveTo>
                <a:cubicBezTo>
                  <a:pt x="31313" y="288"/>
                  <a:pt x="31538" y="323"/>
                  <a:pt x="31781" y="340"/>
                </a:cubicBezTo>
                <a:cubicBezTo>
                  <a:pt x="32023" y="340"/>
                  <a:pt x="32231" y="531"/>
                  <a:pt x="32249" y="790"/>
                </a:cubicBezTo>
                <a:cubicBezTo>
                  <a:pt x="32283" y="1068"/>
                  <a:pt x="32301" y="1345"/>
                  <a:pt x="32301" y="1640"/>
                </a:cubicBezTo>
                <a:lnTo>
                  <a:pt x="32301" y="6024"/>
                </a:lnTo>
                <a:cubicBezTo>
                  <a:pt x="32301" y="6249"/>
                  <a:pt x="32283" y="6491"/>
                  <a:pt x="32249" y="6717"/>
                </a:cubicBezTo>
                <a:cubicBezTo>
                  <a:pt x="32249" y="6880"/>
                  <a:pt x="32125" y="7013"/>
                  <a:pt x="31966" y="7013"/>
                </a:cubicBezTo>
                <a:cubicBezTo>
                  <a:pt x="31956" y="7013"/>
                  <a:pt x="31946" y="7012"/>
                  <a:pt x="31937" y="7011"/>
                </a:cubicBezTo>
                <a:cubicBezTo>
                  <a:pt x="31659" y="7029"/>
                  <a:pt x="31365" y="7063"/>
                  <a:pt x="31088" y="7063"/>
                </a:cubicBezTo>
                <a:lnTo>
                  <a:pt x="2531" y="7063"/>
                </a:lnTo>
                <a:cubicBezTo>
                  <a:pt x="2202" y="7063"/>
                  <a:pt x="1872" y="7029"/>
                  <a:pt x="1560" y="6942"/>
                </a:cubicBezTo>
                <a:cubicBezTo>
                  <a:pt x="1266" y="6873"/>
                  <a:pt x="1196" y="6682"/>
                  <a:pt x="1266" y="6387"/>
                </a:cubicBezTo>
                <a:cubicBezTo>
                  <a:pt x="1283" y="6249"/>
                  <a:pt x="1196" y="6110"/>
                  <a:pt x="1196" y="5972"/>
                </a:cubicBezTo>
                <a:lnTo>
                  <a:pt x="1196" y="3719"/>
                </a:lnTo>
                <a:lnTo>
                  <a:pt x="1196" y="1154"/>
                </a:lnTo>
                <a:cubicBezTo>
                  <a:pt x="1196" y="600"/>
                  <a:pt x="1474" y="305"/>
                  <a:pt x="2063" y="288"/>
                </a:cubicBezTo>
                <a:close/>
                <a:moveTo>
                  <a:pt x="798" y="6734"/>
                </a:moveTo>
                <a:lnTo>
                  <a:pt x="1543" y="7375"/>
                </a:lnTo>
                <a:cubicBezTo>
                  <a:pt x="1439" y="7479"/>
                  <a:pt x="1318" y="7618"/>
                  <a:pt x="1179" y="7756"/>
                </a:cubicBezTo>
                <a:lnTo>
                  <a:pt x="1179" y="7739"/>
                </a:lnTo>
                <a:cubicBezTo>
                  <a:pt x="1133" y="7785"/>
                  <a:pt x="1063" y="7805"/>
                  <a:pt x="984" y="7805"/>
                </a:cubicBezTo>
                <a:cubicBezTo>
                  <a:pt x="796" y="7805"/>
                  <a:pt x="559" y="7690"/>
                  <a:pt x="486" y="7531"/>
                </a:cubicBezTo>
                <a:cubicBezTo>
                  <a:pt x="399" y="7340"/>
                  <a:pt x="330" y="7167"/>
                  <a:pt x="573" y="7011"/>
                </a:cubicBezTo>
                <a:cubicBezTo>
                  <a:pt x="694" y="6942"/>
                  <a:pt x="746" y="6786"/>
                  <a:pt x="798" y="6734"/>
                </a:cubicBezTo>
                <a:close/>
                <a:moveTo>
                  <a:pt x="11524" y="7320"/>
                </a:moveTo>
                <a:cubicBezTo>
                  <a:pt x="11593" y="7320"/>
                  <a:pt x="11668" y="7332"/>
                  <a:pt x="11749" y="7358"/>
                </a:cubicBezTo>
                <a:cubicBezTo>
                  <a:pt x="11680" y="7514"/>
                  <a:pt x="11611" y="7652"/>
                  <a:pt x="11524" y="7826"/>
                </a:cubicBezTo>
                <a:lnTo>
                  <a:pt x="10848" y="7826"/>
                </a:lnTo>
                <a:cubicBezTo>
                  <a:pt x="11031" y="7544"/>
                  <a:pt x="11226" y="7320"/>
                  <a:pt x="11524" y="7320"/>
                </a:cubicBezTo>
                <a:close/>
                <a:moveTo>
                  <a:pt x="32110" y="7306"/>
                </a:moveTo>
                <a:lnTo>
                  <a:pt x="32110" y="7306"/>
                </a:lnTo>
                <a:cubicBezTo>
                  <a:pt x="32145" y="7548"/>
                  <a:pt x="31989" y="7826"/>
                  <a:pt x="31763" y="7826"/>
                </a:cubicBezTo>
                <a:cubicBezTo>
                  <a:pt x="31561" y="7831"/>
                  <a:pt x="31359" y="7833"/>
                  <a:pt x="31156" y="7833"/>
                </a:cubicBezTo>
                <a:cubicBezTo>
                  <a:pt x="30749" y="7833"/>
                  <a:pt x="30337" y="7826"/>
                  <a:pt x="29909" y="7826"/>
                </a:cubicBezTo>
                <a:cubicBezTo>
                  <a:pt x="30183" y="7539"/>
                  <a:pt x="30478" y="7327"/>
                  <a:pt x="30828" y="7327"/>
                </a:cubicBezTo>
                <a:cubicBezTo>
                  <a:pt x="30922" y="7327"/>
                  <a:pt x="31020" y="7342"/>
                  <a:pt x="31122" y="7375"/>
                </a:cubicBezTo>
                <a:cubicBezTo>
                  <a:pt x="31105" y="7496"/>
                  <a:pt x="31036" y="7687"/>
                  <a:pt x="31088" y="7722"/>
                </a:cubicBezTo>
                <a:cubicBezTo>
                  <a:pt x="31123" y="7749"/>
                  <a:pt x="31156" y="7761"/>
                  <a:pt x="31186" y="7761"/>
                </a:cubicBezTo>
                <a:cubicBezTo>
                  <a:pt x="31289" y="7761"/>
                  <a:pt x="31363" y="7629"/>
                  <a:pt x="31417" y="7548"/>
                </a:cubicBezTo>
                <a:cubicBezTo>
                  <a:pt x="31590" y="7289"/>
                  <a:pt x="31885" y="7392"/>
                  <a:pt x="32110" y="7306"/>
                </a:cubicBezTo>
                <a:close/>
                <a:moveTo>
                  <a:pt x="12563" y="7347"/>
                </a:moveTo>
                <a:cubicBezTo>
                  <a:pt x="12656" y="7347"/>
                  <a:pt x="12760" y="7357"/>
                  <a:pt x="12876" y="7375"/>
                </a:cubicBezTo>
                <a:lnTo>
                  <a:pt x="12581" y="7843"/>
                </a:lnTo>
                <a:lnTo>
                  <a:pt x="11801" y="7843"/>
                </a:lnTo>
                <a:cubicBezTo>
                  <a:pt x="12007" y="7487"/>
                  <a:pt x="12212" y="7347"/>
                  <a:pt x="12563" y="7347"/>
                </a:cubicBezTo>
                <a:close/>
                <a:moveTo>
                  <a:pt x="13690" y="7348"/>
                </a:moveTo>
                <a:cubicBezTo>
                  <a:pt x="13759" y="7348"/>
                  <a:pt x="13829" y="7357"/>
                  <a:pt x="13898" y="7375"/>
                </a:cubicBezTo>
                <a:cubicBezTo>
                  <a:pt x="13794" y="7531"/>
                  <a:pt x="13707" y="7670"/>
                  <a:pt x="13603" y="7791"/>
                </a:cubicBezTo>
                <a:cubicBezTo>
                  <a:pt x="13569" y="7826"/>
                  <a:pt x="13517" y="7843"/>
                  <a:pt x="13465" y="7843"/>
                </a:cubicBezTo>
                <a:lnTo>
                  <a:pt x="12928" y="7843"/>
                </a:lnTo>
                <a:cubicBezTo>
                  <a:pt x="13056" y="7543"/>
                  <a:pt x="13362" y="7348"/>
                  <a:pt x="13690" y="7348"/>
                </a:cubicBezTo>
                <a:close/>
                <a:moveTo>
                  <a:pt x="14867" y="7338"/>
                </a:moveTo>
                <a:cubicBezTo>
                  <a:pt x="15023" y="7338"/>
                  <a:pt x="15186" y="7355"/>
                  <a:pt x="15354" y="7375"/>
                </a:cubicBezTo>
                <a:cubicBezTo>
                  <a:pt x="15198" y="7531"/>
                  <a:pt x="15059" y="7670"/>
                  <a:pt x="14920" y="7808"/>
                </a:cubicBezTo>
                <a:cubicBezTo>
                  <a:pt x="14886" y="7826"/>
                  <a:pt x="14851" y="7843"/>
                  <a:pt x="14816" y="7843"/>
                </a:cubicBezTo>
                <a:lnTo>
                  <a:pt x="13898" y="7843"/>
                </a:lnTo>
                <a:cubicBezTo>
                  <a:pt x="14155" y="7439"/>
                  <a:pt x="14491" y="7338"/>
                  <a:pt x="14867" y="7338"/>
                </a:cubicBezTo>
                <a:close/>
                <a:moveTo>
                  <a:pt x="28694" y="7333"/>
                </a:moveTo>
                <a:cubicBezTo>
                  <a:pt x="28763" y="7333"/>
                  <a:pt x="28839" y="7346"/>
                  <a:pt x="28922" y="7375"/>
                </a:cubicBezTo>
                <a:cubicBezTo>
                  <a:pt x="28690" y="7723"/>
                  <a:pt x="28535" y="7850"/>
                  <a:pt x="28243" y="7850"/>
                </a:cubicBezTo>
                <a:cubicBezTo>
                  <a:pt x="28142" y="7850"/>
                  <a:pt x="28024" y="7835"/>
                  <a:pt x="27882" y="7808"/>
                </a:cubicBezTo>
                <a:cubicBezTo>
                  <a:pt x="28155" y="7636"/>
                  <a:pt x="28356" y="7333"/>
                  <a:pt x="28694" y="7333"/>
                </a:cubicBezTo>
                <a:close/>
                <a:moveTo>
                  <a:pt x="17854" y="7357"/>
                </a:moveTo>
                <a:cubicBezTo>
                  <a:pt x="17943" y="7357"/>
                  <a:pt x="18048" y="7364"/>
                  <a:pt x="18178" y="7375"/>
                </a:cubicBezTo>
                <a:cubicBezTo>
                  <a:pt x="18019" y="7736"/>
                  <a:pt x="17860" y="7856"/>
                  <a:pt x="17421" y="7856"/>
                </a:cubicBezTo>
                <a:cubicBezTo>
                  <a:pt x="17333" y="7856"/>
                  <a:pt x="17234" y="7852"/>
                  <a:pt x="17121" y="7843"/>
                </a:cubicBezTo>
                <a:cubicBezTo>
                  <a:pt x="17423" y="7459"/>
                  <a:pt x="17518" y="7357"/>
                  <a:pt x="17854" y="7357"/>
                </a:cubicBezTo>
                <a:close/>
                <a:moveTo>
                  <a:pt x="26361" y="7332"/>
                </a:moveTo>
                <a:cubicBezTo>
                  <a:pt x="26446" y="7332"/>
                  <a:pt x="26533" y="7346"/>
                  <a:pt x="26617" y="7375"/>
                </a:cubicBezTo>
                <a:cubicBezTo>
                  <a:pt x="26408" y="7740"/>
                  <a:pt x="26268" y="7860"/>
                  <a:pt x="25961" y="7860"/>
                </a:cubicBezTo>
                <a:cubicBezTo>
                  <a:pt x="25860" y="7860"/>
                  <a:pt x="25740" y="7847"/>
                  <a:pt x="25595" y="7826"/>
                </a:cubicBezTo>
                <a:cubicBezTo>
                  <a:pt x="25731" y="7525"/>
                  <a:pt x="26040" y="7332"/>
                  <a:pt x="26361" y="7332"/>
                </a:cubicBezTo>
                <a:close/>
                <a:moveTo>
                  <a:pt x="5730" y="7348"/>
                </a:moveTo>
                <a:cubicBezTo>
                  <a:pt x="5884" y="7348"/>
                  <a:pt x="6058" y="7364"/>
                  <a:pt x="6256" y="7392"/>
                </a:cubicBezTo>
                <a:cubicBezTo>
                  <a:pt x="6135" y="7531"/>
                  <a:pt x="6031" y="7687"/>
                  <a:pt x="5910" y="7826"/>
                </a:cubicBezTo>
                <a:cubicBezTo>
                  <a:pt x="5892" y="7843"/>
                  <a:pt x="5840" y="7860"/>
                  <a:pt x="5806" y="7860"/>
                </a:cubicBezTo>
                <a:lnTo>
                  <a:pt x="4731" y="7860"/>
                </a:lnTo>
                <a:cubicBezTo>
                  <a:pt x="4943" y="7504"/>
                  <a:pt x="5235" y="7348"/>
                  <a:pt x="5730" y="7348"/>
                </a:cubicBezTo>
                <a:close/>
                <a:moveTo>
                  <a:pt x="9744" y="7368"/>
                </a:moveTo>
                <a:cubicBezTo>
                  <a:pt x="9754" y="7368"/>
                  <a:pt x="9764" y="7370"/>
                  <a:pt x="9774" y="7375"/>
                </a:cubicBezTo>
                <a:lnTo>
                  <a:pt x="10814" y="7375"/>
                </a:lnTo>
                <a:cubicBezTo>
                  <a:pt x="10692" y="7531"/>
                  <a:pt x="10606" y="7687"/>
                  <a:pt x="10502" y="7860"/>
                </a:cubicBezTo>
                <a:lnTo>
                  <a:pt x="9254" y="7860"/>
                </a:lnTo>
                <a:cubicBezTo>
                  <a:pt x="9410" y="7687"/>
                  <a:pt x="9549" y="7531"/>
                  <a:pt x="9687" y="7392"/>
                </a:cubicBezTo>
                <a:cubicBezTo>
                  <a:pt x="9700" y="7380"/>
                  <a:pt x="9720" y="7368"/>
                  <a:pt x="9744" y="7368"/>
                </a:cubicBezTo>
                <a:close/>
                <a:moveTo>
                  <a:pt x="19086" y="7344"/>
                </a:moveTo>
                <a:cubicBezTo>
                  <a:pt x="19211" y="7344"/>
                  <a:pt x="19342" y="7357"/>
                  <a:pt x="19478" y="7375"/>
                </a:cubicBezTo>
                <a:cubicBezTo>
                  <a:pt x="19374" y="7531"/>
                  <a:pt x="19270" y="7670"/>
                  <a:pt x="19166" y="7808"/>
                </a:cubicBezTo>
                <a:cubicBezTo>
                  <a:pt x="19114" y="7843"/>
                  <a:pt x="19062" y="7860"/>
                  <a:pt x="19010" y="7860"/>
                </a:cubicBezTo>
                <a:lnTo>
                  <a:pt x="18230" y="7860"/>
                </a:lnTo>
                <a:cubicBezTo>
                  <a:pt x="18435" y="7451"/>
                  <a:pt x="18734" y="7344"/>
                  <a:pt x="19086" y="7344"/>
                </a:cubicBezTo>
                <a:close/>
                <a:moveTo>
                  <a:pt x="21403" y="7355"/>
                </a:moveTo>
                <a:cubicBezTo>
                  <a:pt x="21565" y="7355"/>
                  <a:pt x="21736" y="7375"/>
                  <a:pt x="21904" y="7375"/>
                </a:cubicBezTo>
                <a:cubicBezTo>
                  <a:pt x="21765" y="7531"/>
                  <a:pt x="21661" y="7687"/>
                  <a:pt x="21557" y="7826"/>
                </a:cubicBezTo>
                <a:cubicBezTo>
                  <a:pt x="21540" y="7843"/>
                  <a:pt x="21505" y="7860"/>
                  <a:pt x="21488" y="7860"/>
                </a:cubicBezTo>
                <a:lnTo>
                  <a:pt x="20673" y="7860"/>
                </a:lnTo>
                <a:cubicBezTo>
                  <a:pt x="20821" y="7429"/>
                  <a:pt x="21095" y="7355"/>
                  <a:pt x="21403" y="7355"/>
                </a:cubicBezTo>
                <a:close/>
                <a:moveTo>
                  <a:pt x="24451" y="7358"/>
                </a:moveTo>
                <a:cubicBezTo>
                  <a:pt x="24347" y="7531"/>
                  <a:pt x="24260" y="7670"/>
                  <a:pt x="24156" y="7808"/>
                </a:cubicBezTo>
                <a:cubicBezTo>
                  <a:pt x="24139" y="7843"/>
                  <a:pt x="24070" y="7860"/>
                  <a:pt x="24018" y="7860"/>
                </a:cubicBezTo>
                <a:lnTo>
                  <a:pt x="23151" y="7860"/>
                </a:lnTo>
                <a:cubicBezTo>
                  <a:pt x="23307" y="7687"/>
                  <a:pt x="23429" y="7531"/>
                  <a:pt x="23567" y="7392"/>
                </a:cubicBezTo>
                <a:cubicBezTo>
                  <a:pt x="23602" y="7358"/>
                  <a:pt x="23654" y="7358"/>
                  <a:pt x="23688" y="7358"/>
                </a:cubicBezTo>
                <a:close/>
                <a:moveTo>
                  <a:pt x="25172" y="7353"/>
                </a:moveTo>
                <a:cubicBezTo>
                  <a:pt x="25275" y="7353"/>
                  <a:pt x="25396" y="7367"/>
                  <a:pt x="25543" y="7392"/>
                </a:cubicBezTo>
                <a:cubicBezTo>
                  <a:pt x="25456" y="7531"/>
                  <a:pt x="25352" y="7687"/>
                  <a:pt x="25231" y="7860"/>
                </a:cubicBezTo>
                <a:lnTo>
                  <a:pt x="24503" y="7860"/>
                </a:lnTo>
                <a:cubicBezTo>
                  <a:pt x="24700" y="7492"/>
                  <a:pt x="24847" y="7353"/>
                  <a:pt x="25172" y="7353"/>
                </a:cubicBezTo>
                <a:close/>
                <a:moveTo>
                  <a:pt x="27512" y="7346"/>
                </a:moveTo>
                <a:cubicBezTo>
                  <a:pt x="27628" y="7346"/>
                  <a:pt x="27761" y="7356"/>
                  <a:pt x="27917" y="7375"/>
                </a:cubicBezTo>
                <a:cubicBezTo>
                  <a:pt x="27795" y="7531"/>
                  <a:pt x="27674" y="7670"/>
                  <a:pt x="27553" y="7826"/>
                </a:cubicBezTo>
                <a:cubicBezTo>
                  <a:pt x="27518" y="7843"/>
                  <a:pt x="27483" y="7860"/>
                  <a:pt x="27449" y="7860"/>
                </a:cubicBezTo>
                <a:lnTo>
                  <a:pt x="26652" y="7860"/>
                </a:lnTo>
                <a:cubicBezTo>
                  <a:pt x="26895" y="7481"/>
                  <a:pt x="27097" y="7346"/>
                  <a:pt x="27512" y="7346"/>
                </a:cubicBezTo>
                <a:close/>
                <a:moveTo>
                  <a:pt x="4697" y="7375"/>
                </a:moveTo>
                <a:cubicBezTo>
                  <a:pt x="4515" y="7806"/>
                  <a:pt x="4201" y="7873"/>
                  <a:pt x="3850" y="7873"/>
                </a:cubicBezTo>
                <a:cubicBezTo>
                  <a:pt x="3689" y="7873"/>
                  <a:pt x="3521" y="7859"/>
                  <a:pt x="3355" y="7859"/>
                </a:cubicBezTo>
                <a:cubicBezTo>
                  <a:pt x="3328" y="7859"/>
                  <a:pt x="3302" y="7860"/>
                  <a:pt x="3276" y="7860"/>
                </a:cubicBezTo>
                <a:lnTo>
                  <a:pt x="3761" y="7375"/>
                </a:lnTo>
                <a:close/>
                <a:moveTo>
                  <a:pt x="22840" y="7346"/>
                </a:moveTo>
                <a:cubicBezTo>
                  <a:pt x="22953" y="7346"/>
                  <a:pt x="23074" y="7361"/>
                  <a:pt x="23203" y="7392"/>
                </a:cubicBezTo>
                <a:cubicBezTo>
                  <a:pt x="22957" y="7546"/>
                  <a:pt x="22848" y="7877"/>
                  <a:pt x="22511" y="7877"/>
                </a:cubicBezTo>
                <a:cubicBezTo>
                  <a:pt x="22469" y="7877"/>
                  <a:pt x="22422" y="7872"/>
                  <a:pt x="22371" y="7860"/>
                </a:cubicBezTo>
                <a:cubicBezTo>
                  <a:pt x="22285" y="7852"/>
                  <a:pt x="22203" y="7847"/>
                  <a:pt x="22120" y="7847"/>
                </a:cubicBezTo>
                <a:cubicBezTo>
                  <a:pt x="22038" y="7847"/>
                  <a:pt x="21956" y="7852"/>
                  <a:pt x="21869" y="7860"/>
                </a:cubicBezTo>
                <a:cubicBezTo>
                  <a:pt x="22150" y="7525"/>
                  <a:pt x="22453" y="7346"/>
                  <a:pt x="22840" y="7346"/>
                </a:cubicBezTo>
                <a:close/>
                <a:moveTo>
                  <a:pt x="20271" y="7338"/>
                </a:moveTo>
                <a:cubicBezTo>
                  <a:pt x="20370" y="7338"/>
                  <a:pt x="20475" y="7351"/>
                  <a:pt x="20587" y="7375"/>
                </a:cubicBezTo>
                <a:cubicBezTo>
                  <a:pt x="20462" y="7775"/>
                  <a:pt x="20201" y="7878"/>
                  <a:pt x="19890" y="7878"/>
                </a:cubicBezTo>
                <a:cubicBezTo>
                  <a:pt x="19770" y="7878"/>
                  <a:pt x="19643" y="7862"/>
                  <a:pt x="19512" y="7843"/>
                </a:cubicBezTo>
                <a:cubicBezTo>
                  <a:pt x="19686" y="7483"/>
                  <a:pt x="19941" y="7338"/>
                  <a:pt x="20271" y="7338"/>
                </a:cubicBezTo>
                <a:close/>
                <a:moveTo>
                  <a:pt x="3328" y="7375"/>
                </a:moveTo>
                <a:cubicBezTo>
                  <a:pt x="3050" y="7813"/>
                  <a:pt x="2675" y="7876"/>
                  <a:pt x="2277" y="7876"/>
                </a:cubicBezTo>
                <a:cubicBezTo>
                  <a:pt x="2116" y="7876"/>
                  <a:pt x="1952" y="7865"/>
                  <a:pt x="1789" y="7865"/>
                </a:cubicBezTo>
                <a:cubicBezTo>
                  <a:pt x="1700" y="7865"/>
                  <a:pt x="1612" y="7868"/>
                  <a:pt x="1526" y="7878"/>
                </a:cubicBezTo>
                <a:cubicBezTo>
                  <a:pt x="1647" y="7687"/>
                  <a:pt x="1751" y="7548"/>
                  <a:pt x="1872" y="7410"/>
                </a:cubicBezTo>
                <a:cubicBezTo>
                  <a:pt x="1890" y="7375"/>
                  <a:pt x="1924" y="7375"/>
                  <a:pt x="1959" y="7375"/>
                </a:cubicBezTo>
                <a:close/>
                <a:moveTo>
                  <a:pt x="8276" y="7366"/>
                </a:moveTo>
                <a:cubicBezTo>
                  <a:pt x="8311" y="7366"/>
                  <a:pt x="8348" y="7369"/>
                  <a:pt x="8388" y="7375"/>
                </a:cubicBezTo>
                <a:cubicBezTo>
                  <a:pt x="8544" y="7384"/>
                  <a:pt x="8695" y="7388"/>
                  <a:pt x="8845" y="7388"/>
                </a:cubicBezTo>
                <a:cubicBezTo>
                  <a:pt x="8994" y="7388"/>
                  <a:pt x="9141" y="7384"/>
                  <a:pt x="9289" y="7375"/>
                </a:cubicBezTo>
                <a:lnTo>
                  <a:pt x="9289" y="7375"/>
                </a:lnTo>
                <a:cubicBezTo>
                  <a:pt x="9150" y="7531"/>
                  <a:pt x="9029" y="7670"/>
                  <a:pt x="8908" y="7808"/>
                </a:cubicBezTo>
                <a:cubicBezTo>
                  <a:pt x="8873" y="7843"/>
                  <a:pt x="8821" y="7878"/>
                  <a:pt x="8769" y="7878"/>
                </a:cubicBezTo>
                <a:lnTo>
                  <a:pt x="7591" y="7878"/>
                </a:lnTo>
                <a:cubicBezTo>
                  <a:pt x="7827" y="7657"/>
                  <a:pt x="7934" y="7366"/>
                  <a:pt x="8276" y="7366"/>
                </a:cubicBezTo>
                <a:close/>
                <a:moveTo>
                  <a:pt x="29686" y="7339"/>
                </a:moveTo>
                <a:cubicBezTo>
                  <a:pt x="29765" y="7339"/>
                  <a:pt x="29850" y="7355"/>
                  <a:pt x="29944" y="7392"/>
                </a:cubicBezTo>
                <a:cubicBezTo>
                  <a:pt x="29736" y="7614"/>
                  <a:pt x="29539" y="7880"/>
                  <a:pt x="29194" y="7880"/>
                </a:cubicBezTo>
                <a:cubicBezTo>
                  <a:pt x="29107" y="7880"/>
                  <a:pt x="29012" y="7864"/>
                  <a:pt x="28904" y="7826"/>
                </a:cubicBezTo>
                <a:cubicBezTo>
                  <a:pt x="29156" y="7616"/>
                  <a:pt x="29362" y="7339"/>
                  <a:pt x="29686" y="7339"/>
                </a:cubicBezTo>
                <a:close/>
                <a:moveTo>
                  <a:pt x="7194" y="7364"/>
                </a:moveTo>
                <a:cubicBezTo>
                  <a:pt x="7311" y="7364"/>
                  <a:pt x="7444" y="7374"/>
                  <a:pt x="7596" y="7391"/>
                </a:cubicBezTo>
                <a:lnTo>
                  <a:pt x="7596" y="7391"/>
                </a:lnTo>
                <a:cubicBezTo>
                  <a:pt x="7323" y="7761"/>
                  <a:pt x="7163" y="7887"/>
                  <a:pt x="6793" y="7887"/>
                </a:cubicBezTo>
                <a:cubicBezTo>
                  <a:pt x="6659" y="7887"/>
                  <a:pt x="6497" y="7870"/>
                  <a:pt x="6291" y="7843"/>
                </a:cubicBezTo>
                <a:cubicBezTo>
                  <a:pt x="6523" y="7501"/>
                  <a:pt x="6745" y="7364"/>
                  <a:pt x="7194" y="7364"/>
                </a:cubicBezTo>
                <a:close/>
                <a:moveTo>
                  <a:pt x="15791" y="7368"/>
                </a:moveTo>
                <a:cubicBezTo>
                  <a:pt x="15801" y="7368"/>
                  <a:pt x="15811" y="7370"/>
                  <a:pt x="15821" y="7375"/>
                </a:cubicBezTo>
                <a:lnTo>
                  <a:pt x="17138" y="7375"/>
                </a:lnTo>
                <a:cubicBezTo>
                  <a:pt x="16920" y="7625"/>
                  <a:pt x="16744" y="7888"/>
                  <a:pt x="16383" y="7888"/>
                </a:cubicBezTo>
                <a:cubicBezTo>
                  <a:pt x="16343" y="7888"/>
                  <a:pt x="16300" y="7885"/>
                  <a:pt x="16255" y="7878"/>
                </a:cubicBezTo>
                <a:cubicBezTo>
                  <a:pt x="16072" y="7857"/>
                  <a:pt x="15883" y="7849"/>
                  <a:pt x="15696" y="7849"/>
                </a:cubicBezTo>
                <a:cubicBezTo>
                  <a:pt x="15563" y="7849"/>
                  <a:pt x="15431" y="7853"/>
                  <a:pt x="15302" y="7860"/>
                </a:cubicBezTo>
                <a:cubicBezTo>
                  <a:pt x="15458" y="7687"/>
                  <a:pt x="15596" y="7548"/>
                  <a:pt x="15735" y="7392"/>
                </a:cubicBezTo>
                <a:cubicBezTo>
                  <a:pt x="15747" y="7380"/>
                  <a:pt x="15768" y="7368"/>
                  <a:pt x="15791" y="7368"/>
                </a:cubicBezTo>
                <a:close/>
                <a:moveTo>
                  <a:pt x="1902" y="1"/>
                </a:moveTo>
                <a:cubicBezTo>
                  <a:pt x="1446" y="1"/>
                  <a:pt x="991" y="160"/>
                  <a:pt x="642" y="479"/>
                </a:cubicBezTo>
                <a:cubicBezTo>
                  <a:pt x="347" y="756"/>
                  <a:pt x="70" y="1068"/>
                  <a:pt x="70" y="1501"/>
                </a:cubicBezTo>
                <a:cubicBezTo>
                  <a:pt x="70" y="3268"/>
                  <a:pt x="105" y="5036"/>
                  <a:pt x="105" y="6821"/>
                </a:cubicBezTo>
                <a:cubicBezTo>
                  <a:pt x="105" y="6890"/>
                  <a:pt x="87" y="6942"/>
                  <a:pt x="87" y="7011"/>
                </a:cubicBezTo>
                <a:cubicBezTo>
                  <a:pt x="1" y="7583"/>
                  <a:pt x="261" y="7982"/>
                  <a:pt x="815" y="8103"/>
                </a:cubicBezTo>
                <a:cubicBezTo>
                  <a:pt x="1145" y="8138"/>
                  <a:pt x="1456" y="8155"/>
                  <a:pt x="1768" y="8155"/>
                </a:cubicBezTo>
                <a:lnTo>
                  <a:pt x="16463" y="8155"/>
                </a:lnTo>
                <a:cubicBezTo>
                  <a:pt x="18984" y="8146"/>
                  <a:pt x="21509" y="8142"/>
                  <a:pt x="24037" y="8142"/>
                </a:cubicBezTo>
                <a:cubicBezTo>
                  <a:pt x="26565" y="8142"/>
                  <a:pt x="29095" y="8146"/>
                  <a:pt x="31625" y="8155"/>
                </a:cubicBezTo>
                <a:cubicBezTo>
                  <a:pt x="31919" y="8155"/>
                  <a:pt x="32197" y="7999"/>
                  <a:pt x="32353" y="7739"/>
                </a:cubicBezTo>
                <a:cubicBezTo>
                  <a:pt x="32612" y="7340"/>
                  <a:pt x="32578" y="6873"/>
                  <a:pt x="32578" y="6439"/>
                </a:cubicBezTo>
                <a:cubicBezTo>
                  <a:pt x="32595" y="5088"/>
                  <a:pt x="32578" y="3754"/>
                  <a:pt x="32578" y="2402"/>
                </a:cubicBezTo>
                <a:cubicBezTo>
                  <a:pt x="32578" y="1899"/>
                  <a:pt x="32595" y="1380"/>
                  <a:pt x="32578" y="877"/>
                </a:cubicBezTo>
                <a:cubicBezTo>
                  <a:pt x="32612" y="409"/>
                  <a:pt x="32214" y="11"/>
                  <a:pt x="31746" y="11"/>
                </a:cubicBezTo>
                <a:cubicBezTo>
                  <a:pt x="31659" y="5"/>
                  <a:pt x="31575" y="3"/>
                  <a:pt x="31491" y="3"/>
                </a:cubicBezTo>
                <a:cubicBezTo>
                  <a:pt x="31324" y="3"/>
                  <a:pt x="31163" y="11"/>
                  <a:pt x="31001" y="11"/>
                </a:cubicBezTo>
                <a:lnTo>
                  <a:pt x="3466" y="11"/>
                </a:lnTo>
                <a:cubicBezTo>
                  <a:pt x="3166" y="11"/>
                  <a:pt x="2858" y="18"/>
                  <a:pt x="2553" y="18"/>
                </a:cubicBezTo>
                <a:cubicBezTo>
                  <a:pt x="2400" y="18"/>
                  <a:pt x="2248" y="16"/>
                  <a:pt x="2098" y="11"/>
                </a:cubicBezTo>
                <a:cubicBezTo>
                  <a:pt x="2033" y="4"/>
                  <a:pt x="1967" y="1"/>
                  <a:pt x="1902" y="1"/>
                </a:cubicBezTo>
                <a:close/>
              </a:path>
            </a:pathLst>
          </a:custGeom>
          <a:solidFill>
            <a:srgbClr val="3C3C5A"/>
          </a:solidFill>
          <a:ln>
            <a:noFill/>
          </a:ln>
        </p:spPr>
        <p:txBody>
          <a:bodyPr spcFirstLastPara="1" wrap="square" lIns="121900" tIns="121900" rIns="121900" bIns="121900" anchor="ctr" anchorCtr="0">
            <a:noAutofit/>
          </a:bodyPr>
          <a:lstStyle/>
          <a:p>
            <a:endParaRPr sz="2400"/>
          </a:p>
        </p:txBody>
      </p:sp>
      <p:sp>
        <p:nvSpPr>
          <p:cNvPr id="96" name="Google Shape;1125;p41">
            <a:extLst>
              <a:ext uri="{FF2B5EF4-FFF2-40B4-BE49-F238E27FC236}">
                <a16:creationId xmlns:a16="http://schemas.microsoft.com/office/drawing/2014/main" id="{DAC723E1-7A0F-4A1C-B51B-3DA1B2FB86B0}"/>
              </a:ext>
            </a:extLst>
          </p:cNvPr>
          <p:cNvSpPr/>
          <p:nvPr/>
        </p:nvSpPr>
        <p:spPr>
          <a:xfrm>
            <a:off x="6802411" y="4134129"/>
            <a:ext cx="4272791" cy="929560"/>
          </a:xfrm>
          <a:custGeom>
            <a:avLst/>
            <a:gdLst/>
            <a:ahLst/>
            <a:cxnLst/>
            <a:rect l="l" t="t" r="r" b="b"/>
            <a:pathLst>
              <a:path w="31105" h="6767" extrusionOk="0">
                <a:moveTo>
                  <a:pt x="1322" y="1"/>
                </a:moveTo>
                <a:cubicBezTo>
                  <a:pt x="1169" y="1"/>
                  <a:pt x="1017" y="2"/>
                  <a:pt x="867" y="8"/>
                </a:cubicBezTo>
                <a:cubicBezTo>
                  <a:pt x="278" y="8"/>
                  <a:pt x="0" y="303"/>
                  <a:pt x="0" y="875"/>
                </a:cubicBezTo>
                <a:lnTo>
                  <a:pt x="0" y="3422"/>
                </a:lnTo>
                <a:lnTo>
                  <a:pt x="0" y="5675"/>
                </a:lnTo>
                <a:cubicBezTo>
                  <a:pt x="0" y="5831"/>
                  <a:pt x="87" y="5969"/>
                  <a:pt x="70" y="6108"/>
                </a:cubicBezTo>
                <a:cubicBezTo>
                  <a:pt x="18" y="6402"/>
                  <a:pt x="70" y="6593"/>
                  <a:pt x="364" y="6662"/>
                </a:cubicBezTo>
                <a:cubicBezTo>
                  <a:pt x="676" y="6732"/>
                  <a:pt x="1006" y="6766"/>
                  <a:pt x="1335" y="6766"/>
                </a:cubicBezTo>
                <a:lnTo>
                  <a:pt x="29892" y="6766"/>
                </a:lnTo>
                <a:cubicBezTo>
                  <a:pt x="30186" y="6766"/>
                  <a:pt x="30463" y="6732"/>
                  <a:pt x="30741" y="6732"/>
                </a:cubicBezTo>
                <a:cubicBezTo>
                  <a:pt x="30914" y="6732"/>
                  <a:pt x="31053" y="6593"/>
                  <a:pt x="31053" y="6420"/>
                </a:cubicBezTo>
                <a:cubicBezTo>
                  <a:pt x="31070" y="6194"/>
                  <a:pt x="31105" y="5952"/>
                  <a:pt x="31105" y="5727"/>
                </a:cubicBezTo>
                <a:lnTo>
                  <a:pt x="31105" y="1343"/>
                </a:lnTo>
                <a:cubicBezTo>
                  <a:pt x="31105" y="1048"/>
                  <a:pt x="31087" y="771"/>
                  <a:pt x="31053" y="493"/>
                </a:cubicBezTo>
                <a:cubicBezTo>
                  <a:pt x="31035" y="251"/>
                  <a:pt x="30827" y="43"/>
                  <a:pt x="30585" y="43"/>
                </a:cubicBezTo>
                <a:cubicBezTo>
                  <a:pt x="30359" y="26"/>
                  <a:pt x="30117" y="8"/>
                  <a:pt x="29892" y="8"/>
                </a:cubicBezTo>
                <a:lnTo>
                  <a:pt x="2236" y="8"/>
                </a:lnTo>
                <a:cubicBezTo>
                  <a:pt x="1935" y="8"/>
                  <a:pt x="1627" y="1"/>
                  <a:pt x="132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97" name="Google Shape;1122;p41">
            <a:extLst>
              <a:ext uri="{FF2B5EF4-FFF2-40B4-BE49-F238E27FC236}">
                <a16:creationId xmlns:a16="http://schemas.microsoft.com/office/drawing/2014/main" id="{5CC27E8A-7DDD-4650-AC87-D615FA95D612}"/>
              </a:ext>
            </a:extLst>
          </p:cNvPr>
          <p:cNvSpPr txBox="1">
            <a:spLocks/>
          </p:cNvSpPr>
          <p:nvPr/>
        </p:nvSpPr>
        <p:spPr>
          <a:xfrm>
            <a:off x="6802410" y="4244873"/>
            <a:ext cx="4272792" cy="763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Londrina Shadow"/>
              <a:buNone/>
              <a:defRPr sz="3600" b="1"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r>
              <a:rPr lang="en-US" sz="4800" dirty="0"/>
              <a:t>APPLICATIONTYPE</a:t>
            </a:r>
          </a:p>
        </p:txBody>
      </p:sp>
      <p:sp>
        <p:nvSpPr>
          <p:cNvPr id="2" name="Rectangle 1">
            <a:extLst>
              <a:ext uri="{FF2B5EF4-FFF2-40B4-BE49-F238E27FC236}">
                <a16:creationId xmlns:a16="http://schemas.microsoft.com/office/drawing/2014/main" id="{69095824-B40D-4B87-B0B5-535F755502DC}"/>
              </a:ext>
            </a:extLst>
          </p:cNvPr>
          <p:cNvSpPr/>
          <p:nvPr/>
        </p:nvSpPr>
        <p:spPr>
          <a:xfrm>
            <a:off x="6185852" y="3386049"/>
            <a:ext cx="328524" cy="10224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21130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23"/>
                                        </p:tgtEl>
                                        <p:attrNameLst>
                                          <p:attrName>style.visibility</p:attrName>
                                        </p:attrNameLst>
                                      </p:cBhvr>
                                      <p:to>
                                        <p:strVal val="visible"/>
                                      </p:to>
                                    </p:set>
                                    <p:animEffect transition="in" filter="randombar(horizontal)">
                                      <p:cBhvr>
                                        <p:cTn id="7" dur="500"/>
                                        <p:tgtEl>
                                          <p:spTgt spid="112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24"/>
                                        </p:tgtEl>
                                        <p:attrNameLst>
                                          <p:attrName>style.visibility</p:attrName>
                                        </p:attrNameLst>
                                      </p:cBhvr>
                                      <p:to>
                                        <p:strVal val="visible"/>
                                      </p:to>
                                    </p:set>
                                    <p:animEffect transition="in" filter="randombar(horizontal)">
                                      <p:cBhvr>
                                        <p:cTn id="10" dur="500"/>
                                        <p:tgtEl>
                                          <p:spTgt spid="112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25"/>
                                        </p:tgtEl>
                                        <p:attrNameLst>
                                          <p:attrName>style.visibility</p:attrName>
                                        </p:attrNameLst>
                                      </p:cBhvr>
                                      <p:to>
                                        <p:strVal val="visible"/>
                                      </p:to>
                                    </p:set>
                                    <p:animEffect transition="in" filter="randombar(horizontal)">
                                      <p:cBhvr>
                                        <p:cTn id="13" dur="500"/>
                                        <p:tgtEl>
                                          <p:spTgt spid="112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122"/>
                                        </p:tgtEl>
                                        <p:attrNameLst>
                                          <p:attrName>style.visibility</p:attrName>
                                        </p:attrNameLst>
                                      </p:cBhvr>
                                      <p:to>
                                        <p:strVal val="visible"/>
                                      </p:to>
                                    </p:set>
                                    <p:animEffect transition="in" filter="randombar(horizontal)">
                                      <p:cBhvr>
                                        <p:cTn id="16" dur="500"/>
                                        <p:tgtEl>
                                          <p:spTgt spid="112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3" grpId="0" animBg="1"/>
      <p:bldP spid="1124" grpId="0" animBg="1"/>
      <p:bldP spid="1125" grpId="0" animBg="1"/>
      <p:bldP spid="1122"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pFooter">
            <a:extLst>
              <a:ext uri="{FF2B5EF4-FFF2-40B4-BE49-F238E27FC236}">
                <a16:creationId xmlns:a16="http://schemas.microsoft.com/office/drawing/2014/main" id="{4C54E493-2FCC-4A59-8A2F-75A3539388DE}"/>
              </a:ext>
            </a:extLst>
          </p:cNvPr>
          <p:cNvSpPr txBox="1"/>
          <p:nvPr/>
        </p:nvSpPr>
        <p:spPr>
          <a:xfrm>
            <a:off x="0" y="6335883"/>
            <a:ext cx="12193588" cy="323165"/>
          </a:xfrm>
          <a:prstGeom prst="rect">
            <a:avLst/>
          </a:prstGeom>
          <a:noFill/>
        </p:spPr>
        <p:txBody>
          <a:bodyPr wrap="square" lIns="0" tIns="0" rIns="0" bIns="0" rtlCol="0">
            <a:spAutoFit/>
          </a:bodyPr>
          <a:lstStyle/>
          <a:p>
            <a:pPr algn="ctr"/>
            <a:r>
              <a:rPr lang="en-ID" sz="1050" dirty="0" err="1">
                <a:solidFill>
                  <a:schemeClr val="accent2"/>
                </a:solidFill>
              </a:rPr>
              <a:t>DotNetMastery</a:t>
            </a:r>
            <a:r>
              <a:rPr lang="en-ID" sz="1050" dirty="0">
                <a:solidFill>
                  <a:schemeClr val="bg1"/>
                </a:solidFill>
              </a:rPr>
              <a:t> - </a:t>
            </a:r>
            <a:r>
              <a:rPr lang="en-US" sz="1050" dirty="0">
                <a:solidFill>
                  <a:schemeClr val="bg1"/>
                </a:solidFill>
                <a:latin typeface="Dosis" pitchFamily="2" charset="0"/>
              </a:rPr>
              <a:t>The ultimate learning recourse for .NET developers.</a:t>
            </a:r>
            <a:endParaRPr lang="en-US" sz="1050" dirty="0">
              <a:solidFill>
                <a:schemeClr val="bg1"/>
              </a:solidFill>
            </a:endParaRPr>
          </a:p>
          <a:p>
            <a:pPr algn="ctr"/>
            <a:endParaRPr lang="en-ID" sz="1050" dirty="0">
              <a:solidFill>
                <a:schemeClr val="bg1"/>
              </a:solidFill>
            </a:endParaRPr>
          </a:p>
        </p:txBody>
      </p:sp>
      <p:sp>
        <p:nvSpPr>
          <p:cNvPr id="3" name="TextBox 2">
            <a:extLst>
              <a:ext uri="{FF2B5EF4-FFF2-40B4-BE49-F238E27FC236}">
                <a16:creationId xmlns:a16="http://schemas.microsoft.com/office/drawing/2014/main" id="{220E1B38-15FA-3B11-9334-A5B402A6E5E6}"/>
              </a:ext>
            </a:extLst>
          </p:cNvPr>
          <p:cNvSpPr txBox="1"/>
          <p:nvPr/>
        </p:nvSpPr>
        <p:spPr>
          <a:xfrm>
            <a:off x="46829" y="293560"/>
            <a:ext cx="12193588" cy="830997"/>
          </a:xfrm>
          <a:prstGeom prst="rect">
            <a:avLst/>
          </a:prstGeom>
          <a:noFill/>
        </p:spPr>
        <p:txBody>
          <a:bodyPr wrap="square" rtlCol="0">
            <a:spAutoFit/>
          </a:bodyPr>
          <a:lstStyle/>
          <a:p>
            <a:pPr algn="ctr"/>
            <a:r>
              <a:rPr lang="en-US" sz="4800" b="1" dirty="0">
                <a:gradFill>
                  <a:gsLst>
                    <a:gs pos="0">
                      <a:schemeClr val="accent1"/>
                    </a:gs>
                    <a:gs pos="100000">
                      <a:schemeClr val="accent2"/>
                    </a:gs>
                  </a:gsLst>
                  <a:lin ang="0" scaled="1"/>
                </a:gradFill>
                <a:latin typeface="+mj-lt"/>
              </a:rPr>
              <a:t>Tools Needed</a:t>
            </a:r>
            <a:endParaRPr lang="en-ID" sz="4800" b="1" dirty="0">
              <a:gradFill>
                <a:gsLst>
                  <a:gs pos="0">
                    <a:schemeClr val="accent1"/>
                  </a:gs>
                  <a:gs pos="100000">
                    <a:schemeClr val="accent2"/>
                  </a:gs>
                </a:gsLst>
                <a:lin ang="0" scaled="1"/>
              </a:gradFill>
              <a:latin typeface="+mj-lt"/>
            </a:endParaRPr>
          </a:p>
        </p:txBody>
      </p:sp>
      <p:grpSp>
        <p:nvGrpSpPr>
          <p:cNvPr id="2" name="Google Shape;546;p28">
            <a:extLst>
              <a:ext uri="{FF2B5EF4-FFF2-40B4-BE49-F238E27FC236}">
                <a16:creationId xmlns:a16="http://schemas.microsoft.com/office/drawing/2014/main" id="{8979A81E-C6CB-6377-7291-D3FC8F6BD4C8}"/>
              </a:ext>
            </a:extLst>
          </p:cNvPr>
          <p:cNvGrpSpPr/>
          <p:nvPr/>
        </p:nvGrpSpPr>
        <p:grpSpPr>
          <a:xfrm>
            <a:off x="5086350" y="2272643"/>
            <a:ext cx="2085300" cy="2216670"/>
            <a:chOff x="5928525" y="2460925"/>
            <a:chExt cx="432350" cy="424125"/>
          </a:xfrm>
        </p:grpSpPr>
        <p:sp>
          <p:nvSpPr>
            <p:cNvPr id="5" name="Google Shape;547;p28">
              <a:extLst>
                <a:ext uri="{FF2B5EF4-FFF2-40B4-BE49-F238E27FC236}">
                  <a16:creationId xmlns:a16="http://schemas.microsoft.com/office/drawing/2014/main" id="{2326E736-4E43-83BE-7688-145D1C3BF5BA}"/>
                </a:ext>
              </a:extLst>
            </p:cNvPr>
            <p:cNvSpPr/>
            <p:nvPr/>
          </p:nvSpPr>
          <p:spPr>
            <a:xfrm>
              <a:off x="5928525" y="2463250"/>
              <a:ext cx="370850" cy="387250"/>
            </a:xfrm>
            <a:custGeom>
              <a:avLst/>
              <a:gdLst/>
              <a:ahLst/>
              <a:cxnLst/>
              <a:rect l="l" t="t" r="r" b="b"/>
              <a:pathLst>
                <a:path w="14834" h="15490" extrusionOk="0">
                  <a:moveTo>
                    <a:pt x="8267" y="1"/>
                  </a:moveTo>
                  <a:cubicBezTo>
                    <a:pt x="6410" y="1"/>
                    <a:pt x="4556" y="640"/>
                    <a:pt x="3362" y="1640"/>
                  </a:cubicBezTo>
                  <a:cubicBezTo>
                    <a:pt x="3293" y="1675"/>
                    <a:pt x="3189" y="1814"/>
                    <a:pt x="3120" y="1848"/>
                  </a:cubicBezTo>
                  <a:cubicBezTo>
                    <a:pt x="867" y="3373"/>
                    <a:pt x="0" y="6440"/>
                    <a:pt x="156" y="9143"/>
                  </a:cubicBezTo>
                  <a:cubicBezTo>
                    <a:pt x="243" y="11812"/>
                    <a:pt x="1699" y="13978"/>
                    <a:pt x="3951" y="14948"/>
                  </a:cubicBezTo>
                  <a:cubicBezTo>
                    <a:pt x="4506" y="15174"/>
                    <a:pt x="5095" y="15330"/>
                    <a:pt x="5684" y="15416"/>
                  </a:cubicBezTo>
                  <a:cubicBezTo>
                    <a:pt x="6036" y="15465"/>
                    <a:pt x="6391" y="15489"/>
                    <a:pt x="6746" y="15489"/>
                  </a:cubicBezTo>
                  <a:cubicBezTo>
                    <a:pt x="7649" y="15489"/>
                    <a:pt x="8551" y="15334"/>
                    <a:pt x="9410" y="15035"/>
                  </a:cubicBezTo>
                  <a:cubicBezTo>
                    <a:pt x="10120" y="14792"/>
                    <a:pt x="10796" y="14446"/>
                    <a:pt x="11402" y="14013"/>
                  </a:cubicBezTo>
                  <a:cubicBezTo>
                    <a:pt x="11957" y="13631"/>
                    <a:pt x="12459" y="13181"/>
                    <a:pt x="12893" y="12678"/>
                  </a:cubicBezTo>
                  <a:cubicBezTo>
                    <a:pt x="13378" y="12124"/>
                    <a:pt x="13794" y="11483"/>
                    <a:pt x="14088" y="10807"/>
                  </a:cubicBezTo>
                  <a:cubicBezTo>
                    <a:pt x="14140" y="10686"/>
                    <a:pt x="14192" y="10564"/>
                    <a:pt x="14244" y="10443"/>
                  </a:cubicBezTo>
                  <a:cubicBezTo>
                    <a:pt x="14435" y="9941"/>
                    <a:pt x="14573" y="9421"/>
                    <a:pt x="14660" y="8884"/>
                  </a:cubicBezTo>
                  <a:cubicBezTo>
                    <a:pt x="14799" y="8138"/>
                    <a:pt x="14833" y="7376"/>
                    <a:pt x="14781" y="6614"/>
                  </a:cubicBezTo>
                  <a:cubicBezTo>
                    <a:pt x="14747" y="6076"/>
                    <a:pt x="14660" y="5522"/>
                    <a:pt x="14521" y="5002"/>
                  </a:cubicBezTo>
                  <a:cubicBezTo>
                    <a:pt x="14400" y="4499"/>
                    <a:pt x="14227" y="4014"/>
                    <a:pt x="14002" y="3546"/>
                  </a:cubicBezTo>
                  <a:cubicBezTo>
                    <a:pt x="13776" y="3079"/>
                    <a:pt x="13499" y="2628"/>
                    <a:pt x="13170" y="2229"/>
                  </a:cubicBezTo>
                  <a:cubicBezTo>
                    <a:pt x="12563" y="1467"/>
                    <a:pt x="11766" y="878"/>
                    <a:pt x="10865" y="497"/>
                  </a:cubicBezTo>
                  <a:cubicBezTo>
                    <a:pt x="10172" y="219"/>
                    <a:pt x="9427" y="63"/>
                    <a:pt x="8682" y="11"/>
                  </a:cubicBezTo>
                  <a:cubicBezTo>
                    <a:pt x="8544" y="4"/>
                    <a:pt x="8406" y="1"/>
                    <a:pt x="8267" y="1"/>
                  </a:cubicBezTo>
                  <a:close/>
                </a:path>
              </a:pathLst>
            </a:custGeom>
            <a:solidFill>
              <a:schemeClr val="accent1"/>
            </a:solidFill>
            <a:ln w="19050" cap="flat"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48;p28">
              <a:extLst>
                <a:ext uri="{FF2B5EF4-FFF2-40B4-BE49-F238E27FC236}">
                  <a16:creationId xmlns:a16="http://schemas.microsoft.com/office/drawing/2014/main" id="{766C5E95-C60F-B86B-8917-32E70096A9AA}"/>
                </a:ext>
              </a:extLst>
            </p:cNvPr>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49;p28">
              <a:extLst>
                <a:ext uri="{FF2B5EF4-FFF2-40B4-BE49-F238E27FC236}">
                  <a16:creationId xmlns:a16="http://schemas.microsoft.com/office/drawing/2014/main" id="{566CC4A8-825E-0363-D29D-64193921E409}"/>
                </a:ext>
              </a:extLst>
            </p:cNvPr>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50;p28">
              <a:extLst>
                <a:ext uri="{FF2B5EF4-FFF2-40B4-BE49-F238E27FC236}">
                  <a16:creationId xmlns:a16="http://schemas.microsoft.com/office/drawing/2014/main" id="{2CE11C22-B203-8DC4-9536-5E5C2A51142C}"/>
                </a:ext>
              </a:extLst>
            </p:cNvPr>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51;p28">
              <a:extLst>
                <a:ext uri="{FF2B5EF4-FFF2-40B4-BE49-F238E27FC236}">
                  <a16:creationId xmlns:a16="http://schemas.microsoft.com/office/drawing/2014/main" id="{A463C557-C573-835E-1B68-137A3E8ABB40}"/>
                </a:ext>
              </a:extLst>
            </p:cNvPr>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52;p28">
              <a:extLst>
                <a:ext uri="{FF2B5EF4-FFF2-40B4-BE49-F238E27FC236}">
                  <a16:creationId xmlns:a16="http://schemas.microsoft.com/office/drawing/2014/main" id="{0ECED400-9E59-233F-42C1-C3B9DFC75814}"/>
                </a:ext>
              </a:extLst>
            </p:cNvPr>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53;p28">
              <a:extLst>
                <a:ext uri="{FF2B5EF4-FFF2-40B4-BE49-F238E27FC236}">
                  <a16:creationId xmlns:a16="http://schemas.microsoft.com/office/drawing/2014/main" id="{D78135BE-C552-C6ED-3268-F4F7690ADE63}"/>
                </a:ext>
              </a:extLst>
            </p:cNvPr>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54;p28">
              <a:extLst>
                <a:ext uri="{FF2B5EF4-FFF2-40B4-BE49-F238E27FC236}">
                  <a16:creationId xmlns:a16="http://schemas.microsoft.com/office/drawing/2014/main" id="{897A8709-69C1-024C-6F71-29FD9A2D1C3A}"/>
                </a:ext>
              </a:extLst>
            </p:cNvPr>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55;p28">
              <a:extLst>
                <a:ext uri="{FF2B5EF4-FFF2-40B4-BE49-F238E27FC236}">
                  <a16:creationId xmlns:a16="http://schemas.microsoft.com/office/drawing/2014/main" id="{4010BDFE-F27C-CBE4-B595-D15E03ADEABB}"/>
                </a:ext>
              </a:extLst>
            </p:cNvPr>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56;p28">
              <a:extLst>
                <a:ext uri="{FF2B5EF4-FFF2-40B4-BE49-F238E27FC236}">
                  <a16:creationId xmlns:a16="http://schemas.microsoft.com/office/drawing/2014/main" id="{4BA42049-803F-CC05-4CE6-D1678E62F235}"/>
                </a:ext>
              </a:extLst>
            </p:cNvPr>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57;p28">
              <a:extLst>
                <a:ext uri="{FF2B5EF4-FFF2-40B4-BE49-F238E27FC236}">
                  <a16:creationId xmlns:a16="http://schemas.microsoft.com/office/drawing/2014/main" id="{535D58D6-AED2-261B-E6B1-4417B8B9D3BE}"/>
                </a:ext>
              </a:extLst>
            </p:cNvPr>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58;p28">
              <a:extLst>
                <a:ext uri="{FF2B5EF4-FFF2-40B4-BE49-F238E27FC236}">
                  <a16:creationId xmlns:a16="http://schemas.microsoft.com/office/drawing/2014/main" id="{DA85F4E8-E60C-F4BB-E36A-89DC585E30E3}"/>
                </a:ext>
              </a:extLst>
            </p:cNvPr>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59;p28">
              <a:extLst>
                <a:ext uri="{FF2B5EF4-FFF2-40B4-BE49-F238E27FC236}">
                  <a16:creationId xmlns:a16="http://schemas.microsoft.com/office/drawing/2014/main" id="{88D550E1-7FA5-CE31-6B6E-D69F5B999236}"/>
                </a:ext>
              </a:extLst>
            </p:cNvPr>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60;p28">
              <a:extLst>
                <a:ext uri="{FF2B5EF4-FFF2-40B4-BE49-F238E27FC236}">
                  <a16:creationId xmlns:a16="http://schemas.microsoft.com/office/drawing/2014/main" id="{3A65629F-8A44-3287-6174-255F4CECBA0A}"/>
                </a:ext>
              </a:extLst>
            </p:cNvPr>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602;p28">
            <a:extLst>
              <a:ext uri="{FF2B5EF4-FFF2-40B4-BE49-F238E27FC236}">
                <a16:creationId xmlns:a16="http://schemas.microsoft.com/office/drawing/2014/main" id="{90E35D2F-8ED1-6783-960F-2CE24CB8436E}"/>
              </a:ext>
            </a:extLst>
          </p:cNvPr>
          <p:cNvSpPr txBox="1">
            <a:spLocks/>
          </p:cNvSpPr>
          <p:nvPr/>
        </p:nvSpPr>
        <p:spPr>
          <a:xfrm>
            <a:off x="5047185" y="2643194"/>
            <a:ext cx="1898703" cy="1533539"/>
          </a:xfrm>
          <a:prstGeom prst="rect">
            <a:avLst/>
          </a:prstGeom>
        </p:spPr>
        <p:txBody>
          <a:bodyPr spcFirstLastPara="1" wrap="square" lIns="91425" tIns="91425" rIns="91425" bIns="91425" anchor="ctr" anchorCtr="0">
            <a:noAutofit/>
          </a:bodyPr>
          <a:lstStyle>
            <a:lvl1pPr algn="l" defTabSz="914065" rtl="0" eaLnBrk="1" latinLnBrk="0" hangingPunct="1">
              <a:lnSpc>
                <a:spcPct val="90000"/>
              </a:lnSpc>
              <a:spcBef>
                <a:spcPct val="0"/>
              </a:spcBef>
              <a:buNone/>
              <a:defRPr sz="4401" kern="1200">
                <a:solidFill>
                  <a:schemeClr val="tx1"/>
                </a:solidFill>
                <a:latin typeface="+mj-lt"/>
                <a:ea typeface="+mj-ea"/>
                <a:cs typeface="+mj-cs"/>
              </a:defRPr>
            </a:lvl1pPr>
          </a:lstStyle>
          <a:p>
            <a:pPr algn="ctr">
              <a:spcBef>
                <a:spcPts val="0"/>
              </a:spcBef>
            </a:pPr>
            <a:r>
              <a:rPr lang="en-US" sz="2800" dirty="0"/>
              <a:t>VISUAL STUDIO 2022</a:t>
            </a:r>
          </a:p>
        </p:txBody>
      </p:sp>
      <p:grpSp>
        <p:nvGrpSpPr>
          <p:cNvPr id="20" name="Google Shape;546;p28">
            <a:extLst>
              <a:ext uri="{FF2B5EF4-FFF2-40B4-BE49-F238E27FC236}">
                <a16:creationId xmlns:a16="http://schemas.microsoft.com/office/drawing/2014/main" id="{C3C1B558-2702-F334-00FA-4B832493A53E}"/>
              </a:ext>
            </a:extLst>
          </p:cNvPr>
          <p:cNvGrpSpPr/>
          <p:nvPr/>
        </p:nvGrpSpPr>
        <p:grpSpPr>
          <a:xfrm>
            <a:off x="7888209" y="2344274"/>
            <a:ext cx="2085300" cy="2216670"/>
            <a:chOff x="5928525" y="2460925"/>
            <a:chExt cx="432350" cy="424125"/>
          </a:xfrm>
        </p:grpSpPr>
        <p:sp>
          <p:nvSpPr>
            <p:cNvPr id="21" name="Google Shape;547;p28">
              <a:extLst>
                <a:ext uri="{FF2B5EF4-FFF2-40B4-BE49-F238E27FC236}">
                  <a16:creationId xmlns:a16="http://schemas.microsoft.com/office/drawing/2014/main" id="{856B0C1C-576C-6534-4135-8570E51531ED}"/>
                </a:ext>
              </a:extLst>
            </p:cNvPr>
            <p:cNvSpPr/>
            <p:nvPr/>
          </p:nvSpPr>
          <p:spPr>
            <a:xfrm>
              <a:off x="5928525" y="2463250"/>
              <a:ext cx="370850" cy="387250"/>
            </a:xfrm>
            <a:custGeom>
              <a:avLst/>
              <a:gdLst/>
              <a:ahLst/>
              <a:cxnLst/>
              <a:rect l="l" t="t" r="r" b="b"/>
              <a:pathLst>
                <a:path w="14834" h="15490" extrusionOk="0">
                  <a:moveTo>
                    <a:pt x="8267" y="1"/>
                  </a:moveTo>
                  <a:cubicBezTo>
                    <a:pt x="6410" y="1"/>
                    <a:pt x="4556" y="640"/>
                    <a:pt x="3362" y="1640"/>
                  </a:cubicBezTo>
                  <a:cubicBezTo>
                    <a:pt x="3293" y="1675"/>
                    <a:pt x="3189" y="1814"/>
                    <a:pt x="3120" y="1848"/>
                  </a:cubicBezTo>
                  <a:cubicBezTo>
                    <a:pt x="867" y="3373"/>
                    <a:pt x="0" y="6440"/>
                    <a:pt x="156" y="9143"/>
                  </a:cubicBezTo>
                  <a:cubicBezTo>
                    <a:pt x="243" y="11812"/>
                    <a:pt x="1699" y="13978"/>
                    <a:pt x="3951" y="14948"/>
                  </a:cubicBezTo>
                  <a:cubicBezTo>
                    <a:pt x="4506" y="15174"/>
                    <a:pt x="5095" y="15330"/>
                    <a:pt x="5684" y="15416"/>
                  </a:cubicBezTo>
                  <a:cubicBezTo>
                    <a:pt x="6036" y="15465"/>
                    <a:pt x="6391" y="15489"/>
                    <a:pt x="6746" y="15489"/>
                  </a:cubicBezTo>
                  <a:cubicBezTo>
                    <a:pt x="7649" y="15489"/>
                    <a:pt x="8551" y="15334"/>
                    <a:pt x="9410" y="15035"/>
                  </a:cubicBezTo>
                  <a:cubicBezTo>
                    <a:pt x="10120" y="14792"/>
                    <a:pt x="10796" y="14446"/>
                    <a:pt x="11402" y="14013"/>
                  </a:cubicBezTo>
                  <a:cubicBezTo>
                    <a:pt x="11957" y="13631"/>
                    <a:pt x="12459" y="13181"/>
                    <a:pt x="12893" y="12678"/>
                  </a:cubicBezTo>
                  <a:cubicBezTo>
                    <a:pt x="13378" y="12124"/>
                    <a:pt x="13794" y="11483"/>
                    <a:pt x="14088" y="10807"/>
                  </a:cubicBezTo>
                  <a:cubicBezTo>
                    <a:pt x="14140" y="10686"/>
                    <a:pt x="14192" y="10564"/>
                    <a:pt x="14244" y="10443"/>
                  </a:cubicBezTo>
                  <a:cubicBezTo>
                    <a:pt x="14435" y="9941"/>
                    <a:pt x="14573" y="9421"/>
                    <a:pt x="14660" y="8884"/>
                  </a:cubicBezTo>
                  <a:cubicBezTo>
                    <a:pt x="14799" y="8138"/>
                    <a:pt x="14833" y="7376"/>
                    <a:pt x="14781" y="6614"/>
                  </a:cubicBezTo>
                  <a:cubicBezTo>
                    <a:pt x="14747" y="6076"/>
                    <a:pt x="14660" y="5522"/>
                    <a:pt x="14521" y="5002"/>
                  </a:cubicBezTo>
                  <a:cubicBezTo>
                    <a:pt x="14400" y="4499"/>
                    <a:pt x="14227" y="4014"/>
                    <a:pt x="14002" y="3546"/>
                  </a:cubicBezTo>
                  <a:cubicBezTo>
                    <a:pt x="13776" y="3079"/>
                    <a:pt x="13499" y="2628"/>
                    <a:pt x="13170" y="2229"/>
                  </a:cubicBezTo>
                  <a:cubicBezTo>
                    <a:pt x="12563" y="1467"/>
                    <a:pt x="11766" y="878"/>
                    <a:pt x="10865" y="497"/>
                  </a:cubicBezTo>
                  <a:cubicBezTo>
                    <a:pt x="10172" y="219"/>
                    <a:pt x="9427" y="63"/>
                    <a:pt x="8682" y="11"/>
                  </a:cubicBezTo>
                  <a:cubicBezTo>
                    <a:pt x="8544" y="4"/>
                    <a:pt x="8406" y="1"/>
                    <a:pt x="8267" y="1"/>
                  </a:cubicBezTo>
                  <a:close/>
                </a:path>
              </a:pathLst>
            </a:custGeom>
            <a:solidFill>
              <a:srgbClr val="FF3399"/>
            </a:solidFill>
            <a:ln w="19050" cap="flat"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48;p28">
              <a:extLst>
                <a:ext uri="{FF2B5EF4-FFF2-40B4-BE49-F238E27FC236}">
                  <a16:creationId xmlns:a16="http://schemas.microsoft.com/office/drawing/2014/main" id="{10E8A4B7-D257-BE72-A774-0CB5603EC0F3}"/>
                </a:ext>
              </a:extLst>
            </p:cNvPr>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49;p28">
              <a:extLst>
                <a:ext uri="{FF2B5EF4-FFF2-40B4-BE49-F238E27FC236}">
                  <a16:creationId xmlns:a16="http://schemas.microsoft.com/office/drawing/2014/main" id="{1B96F606-ADBE-6657-576A-F7F28692EC20}"/>
                </a:ext>
              </a:extLst>
            </p:cNvPr>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0;p28">
              <a:extLst>
                <a:ext uri="{FF2B5EF4-FFF2-40B4-BE49-F238E27FC236}">
                  <a16:creationId xmlns:a16="http://schemas.microsoft.com/office/drawing/2014/main" id="{153072FE-4216-0868-B8B3-454F4348A3EE}"/>
                </a:ext>
              </a:extLst>
            </p:cNvPr>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1;p28">
              <a:extLst>
                <a:ext uri="{FF2B5EF4-FFF2-40B4-BE49-F238E27FC236}">
                  <a16:creationId xmlns:a16="http://schemas.microsoft.com/office/drawing/2014/main" id="{DC316095-A6EE-E9F1-7010-BF3BAEC12714}"/>
                </a:ext>
              </a:extLst>
            </p:cNvPr>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2;p28">
              <a:extLst>
                <a:ext uri="{FF2B5EF4-FFF2-40B4-BE49-F238E27FC236}">
                  <a16:creationId xmlns:a16="http://schemas.microsoft.com/office/drawing/2014/main" id="{0BBAE823-49B6-93EE-61A7-E2D38953D1E9}"/>
                </a:ext>
              </a:extLst>
            </p:cNvPr>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53;p28">
              <a:extLst>
                <a:ext uri="{FF2B5EF4-FFF2-40B4-BE49-F238E27FC236}">
                  <a16:creationId xmlns:a16="http://schemas.microsoft.com/office/drawing/2014/main" id="{481C5338-5BB7-BC93-2079-32C1C64A7B67}"/>
                </a:ext>
              </a:extLst>
            </p:cNvPr>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54;p28">
              <a:extLst>
                <a:ext uri="{FF2B5EF4-FFF2-40B4-BE49-F238E27FC236}">
                  <a16:creationId xmlns:a16="http://schemas.microsoft.com/office/drawing/2014/main" id="{04EEFC77-12B8-3751-C2F6-D82AFFA3DAC8}"/>
                </a:ext>
              </a:extLst>
            </p:cNvPr>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55;p28">
              <a:extLst>
                <a:ext uri="{FF2B5EF4-FFF2-40B4-BE49-F238E27FC236}">
                  <a16:creationId xmlns:a16="http://schemas.microsoft.com/office/drawing/2014/main" id="{15B1A7B2-BB5F-27D5-1AF2-636F2CA46F4F}"/>
                </a:ext>
              </a:extLst>
            </p:cNvPr>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56;p28">
              <a:extLst>
                <a:ext uri="{FF2B5EF4-FFF2-40B4-BE49-F238E27FC236}">
                  <a16:creationId xmlns:a16="http://schemas.microsoft.com/office/drawing/2014/main" id="{69ED482B-CD0A-7644-A0C4-CDE324BE30D4}"/>
                </a:ext>
              </a:extLst>
            </p:cNvPr>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57;p28">
              <a:extLst>
                <a:ext uri="{FF2B5EF4-FFF2-40B4-BE49-F238E27FC236}">
                  <a16:creationId xmlns:a16="http://schemas.microsoft.com/office/drawing/2014/main" id="{12F8A525-15A6-897B-6BCC-891E847838C4}"/>
                </a:ext>
              </a:extLst>
            </p:cNvPr>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58;p28">
              <a:extLst>
                <a:ext uri="{FF2B5EF4-FFF2-40B4-BE49-F238E27FC236}">
                  <a16:creationId xmlns:a16="http://schemas.microsoft.com/office/drawing/2014/main" id="{FB4C6C07-BD46-26C0-4154-E31441346877}"/>
                </a:ext>
              </a:extLst>
            </p:cNvPr>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59;p28">
              <a:extLst>
                <a:ext uri="{FF2B5EF4-FFF2-40B4-BE49-F238E27FC236}">
                  <a16:creationId xmlns:a16="http://schemas.microsoft.com/office/drawing/2014/main" id="{6BBB94B3-62AB-F09D-98B7-E3FEFBD7109D}"/>
                </a:ext>
              </a:extLst>
            </p:cNvPr>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60;p28">
              <a:extLst>
                <a:ext uri="{FF2B5EF4-FFF2-40B4-BE49-F238E27FC236}">
                  <a16:creationId xmlns:a16="http://schemas.microsoft.com/office/drawing/2014/main" id="{387D2CD0-343D-8413-7A65-3B472386679D}"/>
                </a:ext>
              </a:extLst>
            </p:cNvPr>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no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602;p28">
            <a:extLst>
              <a:ext uri="{FF2B5EF4-FFF2-40B4-BE49-F238E27FC236}">
                <a16:creationId xmlns:a16="http://schemas.microsoft.com/office/drawing/2014/main" id="{65A59FB5-584A-4A70-0B09-6BED7A64E769}"/>
              </a:ext>
            </a:extLst>
          </p:cNvPr>
          <p:cNvSpPr txBox="1">
            <a:spLocks/>
          </p:cNvSpPr>
          <p:nvPr/>
        </p:nvSpPr>
        <p:spPr>
          <a:xfrm>
            <a:off x="7884109" y="2586069"/>
            <a:ext cx="1898703" cy="15335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Londrina Shadow"/>
              <a:buNone/>
              <a:defRPr sz="3000" b="1" i="0" u="none" strike="noStrike" cap="none">
                <a:solidFill>
                  <a:schemeClr val="dk1"/>
                </a:solidFill>
                <a:latin typeface="Londrina Shadow"/>
                <a:ea typeface="Londrina Shadow"/>
                <a:cs typeface="Londrina Shadow"/>
                <a:sym typeface="Londrina Shadow"/>
              </a:defRPr>
            </a:lvl1pPr>
            <a:lvl2pPr marR="0" lvl="1"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ctr" rtl="0">
              <a:lnSpc>
                <a:spcPct val="100000"/>
              </a:lnSpc>
              <a:spcBef>
                <a:spcPts val="0"/>
              </a:spcBef>
              <a:spcAft>
                <a:spcPts val="0"/>
              </a:spcAft>
              <a:buClr>
                <a:schemeClr val="dk1"/>
              </a:buClr>
              <a:buSzPts val="6000"/>
              <a:buFont typeface="Fira Sans Extra Condensed Medium"/>
              <a:buNone/>
              <a:defRPr sz="6000" b="1"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r>
              <a:rPr lang="en-US" sz="3200" b="0" dirty="0">
                <a:solidFill>
                  <a:schemeClr val="tx1"/>
                </a:solidFill>
                <a:latin typeface="+mj-lt"/>
                <a:ea typeface="+mj-ea"/>
                <a:cs typeface="+mj-cs"/>
              </a:rPr>
              <a:t>SSMS 2018+</a:t>
            </a:r>
          </a:p>
        </p:txBody>
      </p:sp>
      <p:grpSp>
        <p:nvGrpSpPr>
          <p:cNvPr id="51" name="Google Shape;546;p28">
            <a:extLst>
              <a:ext uri="{FF2B5EF4-FFF2-40B4-BE49-F238E27FC236}">
                <a16:creationId xmlns:a16="http://schemas.microsoft.com/office/drawing/2014/main" id="{659B2BB2-309C-8DDE-8FB5-1AFCBD1FD3B8}"/>
              </a:ext>
            </a:extLst>
          </p:cNvPr>
          <p:cNvGrpSpPr/>
          <p:nvPr/>
        </p:nvGrpSpPr>
        <p:grpSpPr>
          <a:xfrm>
            <a:off x="2278328" y="2306970"/>
            <a:ext cx="2085300" cy="2216670"/>
            <a:chOff x="5928525" y="2460925"/>
            <a:chExt cx="432350" cy="424125"/>
          </a:xfrm>
          <a:solidFill>
            <a:srgbClr val="7030A0"/>
          </a:solidFill>
        </p:grpSpPr>
        <p:sp>
          <p:nvSpPr>
            <p:cNvPr id="52" name="Google Shape;547;p28">
              <a:extLst>
                <a:ext uri="{FF2B5EF4-FFF2-40B4-BE49-F238E27FC236}">
                  <a16:creationId xmlns:a16="http://schemas.microsoft.com/office/drawing/2014/main" id="{B97D596C-46D8-10D7-DBAE-31504FFC8892}"/>
                </a:ext>
              </a:extLst>
            </p:cNvPr>
            <p:cNvSpPr/>
            <p:nvPr/>
          </p:nvSpPr>
          <p:spPr>
            <a:xfrm>
              <a:off x="5928525" y="2463250"/>
              <a:ext cx="370850" cy="387250"/>
            </a:xfrm>
            <a:custGeom>
              <a:avLst/>
              <a:gdLst/>
              <a:ahLst/>
              <a:cxnLst/>
              <a:rect l="l" t="t" r="r" b="b"/>
              <a:pathLst>
                <a:path w="14834" h="15490" extrusionOk="0">
                  <a:moveTo>
                    <a:pt x="8267" y="1"/>
                  </a:moveTo>
                  <a:cubicBezTo>
                    <a:pt x="6410" y="1"/>
                    <a:pt x="4556" y="640"/>
                    <a:pt x="3362" y="1640"/>
                  </a:cubicBezTo>
                  <a:cubicBezTo>
                    <a:pt x="3293" y="1675"/>
                    <a:pt x="3189" y="1814"/>
                    <a:pt x="3120" y="1848"/>
                  </a:cubicBezTo>
                  <a:cubicBezTo>
                    <a:pt x="867" y="3373"/>
                    <a:pt x="0" y="6440"/>
                    <a:pt x="156" y="9143"/>
                  </a:cubicBezTo>
                  <a:cubicBezTo>
                    <a:pt x="243" y="11812"/>
                    <a:pt x="1699" y="13978"/>
                    <a:pt x="3951" y="14948"/>
                  </a:cubicBezTo>
                  <a:cubicBezTo>
                    <a:pt x="4506" y="15174"/>
                    <a:pt x="5095" y="15330"/>
                    <a:pt x="5684" y="15416"/>
                  </a:cubicBezTo>
                  <a:cubicBezTo>
                    <a:pt x="6036" y="15465"/>
                    <a:pt x="6391" y="15489"/>
                    <a:pt x="6746" y="15489"/>
                  </a:cubicBezTo>
                  <a:cubicBezTo>
                    <a:pt x="7649" y="15489"/>
                    <a:pt x="8551" y="15334"/>
                    <a:pt x="9410" y="15035"/>
                  </a:cubicBezTo>
                  <a:cubicBezTo>
                    <a:pt x="10120" y="14792"/>
                    <a:pt x="10796" y="14446"/>
                    <a:pt x="11402" y="14013"/>
                  </a:cubicBezTo>
                  <a:cubicBezTo>
                    <a:pt x="11957" y="13631"/>
                    <a:pt x="12459" y="13181"/>
                    <a:pt x="12893" y="12678"/>
                  </a:cubicBezTo>
                  <a:cubicBezTo>
                    <a:pt x="13378" y="12124"/>
                    <a:pt x="13794" y="11483"/>
                    <a:pt x="14088" y="10807"/>
                  </a:cubicBezTo>
                  <a:cubicBezTo>
                    <a:pt x="14140" y="10686"/>
                    <a:pt x="14192" y="10564"/>
                    <a:pt x="14244" y="10443"/>
                  </a:cubicBezTo>
                  <a:cubicBezTo>
                    <a:pt x="14435" y="9941"/>
                    <a:pt x="14573" y="9421"/>
                    <a:pt x="14660" y="8884"/>
                  </a:cubicBezTo>
                  <a:cubicBezTo>
                    <a:pt x="14799" y="8138"/>
                    <a:pt x="14833" y="7376"/>
                    <a:pt x="14781" y="6614"/>
                  </a:cubicBezTo>
                  <a:cubicBezTo>
                    <a:pt x="14747" y="6076"/>
                    <a:pt x="14660" y="5522"/>
                    <a:pt x="14521" y="5002"/>
                  </a:cubicBezTo>
                  <a:cubicBezTo>
                    <a:pt x="14400" y="4499"/>
                    <a:pt x="14227" y="4014"/>
                    <a:pt x="14002" y="3546"/>
                  </a:cubicBezTo>
                  <a:cubicBezTo>
                    <a:pt x="13776" y="3079"/>
                    <a:pt x="13499" y="2628"/>
                    <a:pt x="13170" y="2229"/>
                  </a:cubicBezTo>
                  <a:cubicBezTo>
                    <a:pt x="12563" y="1467"/>
                    <a:pt x="11766" y="878"/>
                    <a:pt x="10865" y="497"/>
                  </a:cubicBezTo>
                  <a:cubicBezTo>
                    <a:pt x="10172" y="219"/>
                    <a:pt x="9427" y="63"/>
                    <a:pt x="8682" y="11"/>
                  </a:cubicBezTo>
                  <a:cubicBezTo>
                    <a:pt x="8544" y="4"/>
                    <a:pt x="8406" y="1"/>
                    <a:pt x="8267" y="1"/>
                  </a:cubicBezTo>
                  <a:close/>
                </a:path>
              </a:pathLst>
            </a:custGeom>
            <a:grpFill/>
            <a:ln w="19050" cap="flat"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48;p28">
              <a:extLst>
                <a:ext uri="{FF2B5EF4-FFF2-40B4-BE49-F238E27FC236}">
                  <a16:creationId xmlns:a16="http://schemas.microsoft.com/office/drawing/2014/main" id="{6C158440-141D-7226-4E4F-CA39CA3AFA7E}"/>
                </a:ext>
              </a:extLst>
            </p:cNvPr>
            <p:cNvSpPr/>
            <p:nvPr/>
          </p:nvSpPr>
          <p:spPr>
            <a:xfrm>
              <a:off x="6004775" y="2460925"/>
              <a:ext cx="294600" cy="392075"/>
            </a:xfrm>
            <a:custGeom>
              <a:avLst/>
              <a:gdLst/>
              <a:ahLst/>
              <a:cxnLst/>
              <a:rect l="l" t="t" r="r" b="b"/>
              <a:pathLst>
                <a:path w="11784" h="15683" fill="none" extrusionOk="0">
                  <a:moveTo>
                    <a:pt x="901" y="15041"/>
                  </a:moveTo>
                  <a:cubicBezTo>
                    <a:pt x="1456" y="15267"/>
                    <a:pt x="2028" y="15423"/>
                    <a:pt x="2634" y="15509"/>
                  </a:cubicBezTo>
                  <a:cubicBezTo>
                    <a:pt x="3882" y="15683"/>
                    <a:pt x="5164" y="15544"/>
                    <a:pt x="6360" y="15128"/>
                  </a:cubicBezTo>
                  <a:cubicBezTo>
                    <a:pt x="7070" y="14885"/>
                    <a:pt x="7746" y="14539"/>
                    <a:pt x="8352" y="14106"/>
                  </a:cubicBezTo>
                  <a:cubicBezTo>
                    <a:pt x="8907" y="13724"/>
                    <a:pt x="9409" y="13274"/>
                    <a:pt x="9843" y="12771"/>
                  </a:cubicBezTo>
                  <a:cubicBezTo>
                    <a:pt x="10328" y="12217"/>
                    <a:pt x="10726" y="11576"/>
                    <a:pt x="11038" y="10900"/>
                  </a:cubicBezTo>
                  <a:cubicBezTo>
                    <a:pt x="11090" y="10779"/>
                    <a:pt x="11142" y="10657"/>
                    <a:pt x="11194" y="10536"/>
                  </a:cubicBezTo>
                  <a:cubicBezTo>
                    <a:pt x="11385" y="10034"/>
                    <a:pt x="11523" y="9514"/>
                    <a:pt x="11610" y="8977"/>
                  </a:cubicBezTo>
                  <a:cubicBezTo>
                    <a:pt x="11731" y="8231"/>
                    <a:pt x="11783" y="7469"/>
                    <a:pt x="11731" y="6724"/>
                  </a:cubicBezTo>
                  <a:cubicBezTo>
                    <a:pt x="11697" y="6169"/>
                    <a:pt x="11610" y="5632"/>
                    <a:pt x="11471" y="5095"/>
                  </a:cubicBezTo>
                  <a:cubicBezTo>
                    <a:pt x="11350" y="4592"/>
                    <a:pt x="11177" y="4107"/>
                    <a:pt x="10952" y="3639"/>
                  </a:cubicBezTo>
                  <a:cubicBezTo>
                    <a:pt x="10726" y="3172"/>
                    <a:pt x="10449" y="2738"/>
                    <a:pt x="10120" y="2322"/>
                  </a:cubicBezTo>
                  <a:cubicBezTo>
                    <a:pt x="9513" y="1577"/>
                    <a:pt x="8716" y="971"/>
                    <a:pt x="7815" y="607"/>
                  </a:cubicBezTo>
                  <a:cubicBezTo>
                    <a:pt x="7122" y="330"/>
                    <a:pt x="6377" y="156"/>
                    <a:pt x="5632" y="122"/>
                  </a:cubicBezTo>
                  <a:cubicBezTo>
                    <a:pt x="3639" y="1"/>
                    <a:pt x="1594" y="676"/>
                    <a:pt x="295" y="1751"/>
                  </a:cubicBezTo>
                  <a:cubicBezTo>
                    <a:pt x="225" y="1785"/>
                    <a:pt x="139" y="1924"/>
                    <a:pt x="70" y="1959"/>
                  </a:cubicBezTo>
                  <a:lnTo>
                    <a:pt x="0" y="1976"/>
                  </a:lnTo>
                </a:path>
              </a:pathLst>
            </a:custGeom>
            <a:grp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9;p28">
              <a:extLst>
                <a:ext uri="{FF2B5EF4-FFF2-40B4-BE49-F238E27FC236}">
                  <a16:creationId xmlns:a16="http://schemas.microsoft.com/office/drawing/2014/main" id="{4F1541E1-18DB-159F-1E27-2C80ECFF560B}"/>
                </a:ext>
              </a:extLst>
            </p:cNvPr>
            <p:cNvSpPr/>
            <p:nvPr/>
          </p:nvSpPr>
          <p:spPr>
            <a:xfrm>
              <a:off x="5928525" y="2509450"/>
              <a:ext cx="98800" cy="327525"/>
            </a:xfrm>
            <a:custGeom>
              <a:avLst/>
              <a:gdLst/>
              <a:ahLst/>
              <a:cxnLst/>
              <a:rect l="l" t="t" r="r" b="b"/>
              <a:pathLst>
                <a:path w="3952" h="13101" fill="none" extrusionOk="0">
                  <a:moveTo>
                    <a:pt x="3120" y="0"/>
                  </a:moveTo>
                  <a:cubicBezTo>
                    <a:pt x="867" y="1525"/>
                    <a:pt x="0" y="4592"/>
                    <a:pt x="139" y="7295"/>
                  </a:cubicBezTo>
                  <a:cubicBezTo>
                    <a:pt x="243" y="9964"/>
                    <a:pt x="1699" y="12130"/>
                    <a:pt x="3951" y="13100"/>
                  </a:cubicBezTo>
                </a:path>
              </a:pathLst>
            </a:custGeom>
            <a:grp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0;p28">
              <a:extLst>
                <a:ext uri="{FF2B5EF4-FFF2-40B4-BE49-F238E27FC236}">
                  <a16:creationId xmlns:a16="http://schemas.microsoft.com/office/drawing/2014/main" id="{9D65F37E-9629-8357-D8AA-C34039C3D90B}"/>
                </a:ext>
              </a:extLst>
            </p:cNvPr>
            <p:cNvSpPr/>
            <p:nvPr/>
          </p:nvSpPr>
          <p:spPr>
            <a:xfrm>
              <a:off x="6027300" y="2462650"/>
              <a:ext cx="333575" cy="422400"/>
            </a:xfrm>
            <a:custGeom>
              <a:avLst/>
              <a:gdLst/>
              <a:ahLst/>
              <a:cxnLst/>
              <a:rect l="l" t="t" r="r" b="b"/>
              <a:pathLst>
                <a:path w="13343" h="16896" fill="none" extrusionOk="0">
                  <a:moveTo>
                    <a:pt x="4731" y="53"/>
                  </a:moveTo>
                  <a:cubicBezTo>
                    <a:pt x="6880" y="1"/>
                    <a:pt x="9496" y="1231"/>
                    <a:pt x="11160" y="2825"/>
                  </a:cubicBezTo>
                  <a:cubicBezTo>
                    <a:pt x="11610" y="3241"/>
                    <a:pt x="12009" y="3726"/>
                    <a:pt x="12338" y="4264"/>
                  </a:cubicBezTo>
                  <a:lnTo>
                    <a:pt x="12390" y="4350"/>
                  </a:lnTo>
                  <a:cubicBezTo>
                    <a:pt x="12702" y="4905"/>
                    <a:pt x="12944" y="5494"/>
                    <a:pt x="13100" y="6118"/>
                  </a:cubicBezTo>
                  <a:cubicBezTo>
                    <a:pt x="13274" y="6776"/>
                    <a:pt x="13343" y="7452"/>
                    <a:pt x="13343" y="8145"/>
                  </a:cubicBezTo>
                  <a:cubicBezTo>
                    <a:pt x="13343" y="8804"/>
                    <a:pt x="13274" y="9462"/>
                    <a:pt x="13118" y="10086"/>
                  </a:cubicBezTo>
                  <a:cubicBezTo>
                    <a:pt x="12979" y="10727"/>
                    <a:pt x="12788" y="11351"/>
                    <a:pt x="12529" y="11940"/>
                  </a:cubicBezTo>
                  <a:cubicBezTo>
                    <a:pt x="12199" y="12685"/>
                    <a:pt x="11783" y="13378"/>
                    <a:pt x="11298" y="14002"/>
                  </a:cubicBezTo>
                  <a:cubicBezTo>
                    <a:pt x="10778" y="14678"/>
                    <a:pt x="10155" y="15267"/>
                    <a:pt x="9461" y="15735"/>
                  </a:cubicBezTo>
                  <a:cubicBezTo>
                    <a:pt x="8855" y="16151"/>
                    <a:pt x="8179" y="16463"/>
                    <a:pt x="7469" y="16653"/>
                  </a:cubicBezTo>
                  <a:cubicBezTo>
                    <a:pt x="6897" y="16809"/>
                    <a:pt x="6308" y="16896"/>
                    <a:pt x="5701" y="16878"/>
                  </a:cubicBezTo>
                  <a:lnTo>
                    <a:pt x="5493" y="16878"/>
                  </a:lnTo>
                  <a:cubicBezTo>
                    <a:pt x="3830" y="16740"/>
                    <a:pt x="1265" y="15839"/>
                    <a:pt x="0" y="14972"/>
                  </a:cubicBezTo>
                  <a:lnTo>
                    <a:pt x="0" y="14972"/>
                  </a:lnTo>
                </a:path>
              </a:pathLst>
            </a:custGeom>
            <a:grp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51;p28">
              <a:extLst>
                <a:ext uri="{FF2B5EF4-FFF2-40B4-BE49-F238E27FC236}">
                  <a16:creationId xmlns:a16="http://schemas.microsoft.com/office/drawing/2014/main" id="{4FEA717F-FA1C-5CB7-0ECA-476C2878157B}"/>
                </a:ext>
              </a:extLst>
            </p:cNvPr>
            <p:cNvSpPr/>
            <p:nvPr/>
          </p:nvSpPr>
          <p:spPr>
            <a:xfrm>
              <a:off x="6287650" y="2725175"/>
              <a:ext cx="49850" cy="34675"/>
            </a:xfrm>
            <a:custGeom>
              <a:avLst/>
              <a:gdLst/>
              <a:ahLst/>
              <a:cxnLst/>
              <a:rect l="l" t="t" r="r" b="b"/>
              <a:pathLst>
                <a:path w="1994" h="1387" fill="none" extrusionOk="0">
                  <a:moveTo>
                    <a:pt x="1" y="1"/>
                  </a:moveTo>
                  <a:cubicBezTo>
                    <a:pt x="607" y="486"/>
                    <a:pt x="1508" y="694"/>
                    <a:pt x="1993" y="1387"/>
                  </a:cubicBezTo>
                </a:path>
              </a:pathLst>
            </a:custGeom>
            <a:grp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52;p28">
              <a:extLst>
                <a:ext uri="{FF2B5EF4-FFF2-40B4-BE49-F238E27FC236}">
                  <a16:creationId xmlns:a16="http://schemas.microsoft.com/office/drawing/2014/main" id="{5D15E6F5-0307-CF4F-44D7-3B7F93FDC71D}"/>
                </a:ext>
              </a:extLst>
            </p:cNvPr>
            <p:cNvSpPr/>
            <p:nvPr/>
          </p:nvSpPr>
          <p:spPr>
            <a:xfrm>
              <a:off x="6298050" y="2628575"/>
              <a:ext cx="61975" cy="37275"/>
            </a:xfrm>
            <a:custGeom>
              <a:avLst/>
              <a:gdLst/>
              <a:ahLst/>
              <a:cxnLst/>
              <a:rect l="l" t="t" r="r" b="b"/>
              <a:pathLst>
                <a:path w="2479" h="1491" fill="none" extrusionOk="0">
                  <a:moveTo>
                    <a:pt x="0" y="1"/>
                  </a:moveTo>
                  <a:cubicBezTo>
                    <a:pt x="884" y="746"/>
                    <a:pt x="1733" y="1006"/>
                    <a:pt x="2478" y="1491"/>
                  </a:cubicBezTo>
                </a:path>
              </a:pathLst>
            </a:custGeom>
            <a:grp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53;p28">
              <a:extLst>
                <a:ext uri="{FF2B5EF4-FFF2-40B4-BE49-F238E27FC236}">
                  <a16:creationId xmlns:a16="http://schemas.microsoft.com/office/drawing/2014/main" id="{6F1FBF20-9CE3-511F-30C7-5C5FEE2C0057}"/>
                </a:ext>
              </a:extLst>
            </p:cNvPr>
            <p:cNvSpPr/>
            <p:nvPr/>
          </p:nvSpPr>
          <p:spPr>
            <a:xfrm>
              <a:off x="6251250" y="2780625"/>
              <a:ext cx="58525" cy="32100"/>
            </a:xfrm>
            <a:custGeom>
              <a:avLst/>
              <a:gdLst/>
              <a:ahLst/>
              <a:cxnLst/>
              <a:rect l="l" t="t" r="r" b="b"/>
              <a:pathLst>
                <a:path w="2341" h="1284" fill="none" extrusionOk="0">
                  <a:moveTo>
                    <a:pt x="1" y="1"/>
                  </a:moveTo>
                  <a:cubicBezTo>
                    <a:pt x="833" y="209"/>
                    <a:pt x="1508" y="936"/>
                    <a:pt x="2340" y="1283"/>
                  </a:cubicBezTo>
                </a:path>
              </a:pathLst>
            </a:custGeom>
            <a:grp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54;p28">
              <a:extLst>
                <a:ext uri="{FF2B5EF4-FFF2-40B4-BE49-F238E27FC236}">
                  <a16:creationId xmlns:a16="http://schemas.microsoft.com/office/drawing/2014/main" id="{2E9DA43F-30C3-F69A-A6E4-143503E7E110}"/>
                </a:ext>
              </a:extLst>
            </p:cNvPr>
            <p:cNvSpPr/>
            <p:nvPr/>
          </p:nvSpPr>
          <p:spPr>
            <a:xfrm>
              <a:off x="6294150" y="2587850"/>
              <a:ext cx="57200" cy="28175"/>
            </a:xfrm>
            <a:custGeom>
              <a:avLst/>
              <a:gdLst/>
              <a:ahLst/>
              <a:cxnLst/>
              <a:rect l="l" t="t" r="r" b="b"/>
              <a:pathLst>
                <a:path w="2288" h="1127" fill="none" extrusionOk="0">
                  <a:moveTo>
                    <a:pt x="0" y="1"/>
                  </a:moveTo>
                  <a:cubicBezTo>
                    <a:pt x="746" y="434"/>
                    <a:pt x="1508" y="815"/>
                    <a:pt x="2288" y="1127"/>
                  </a:cubicBezTo>
                </a:path>
              </a:pathLst>
            </a:custGeom>
            <a:grp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55;p28">
              <a:extLst>
                <a:ext uri="{FF2B5EF4-FFF2-40B4-BE49-F238E27FC236}">
                  <a16:creationId xmlns:a16="http://schemas.microsoft.com/office/drawing/2014/main" id="{2EA0CF87-BADA-0ACE-62DE-678EED2DF464}"/>
                </a:ext>
              </a:extLst>
            </p:cNvPr>
            <p:cNvSpPr/>
            <p:nvPr/>
          </p:nvSpPr>
          <p:spPr>
            <a:xfrm>
              <a:off x="6214875" y="2815275"/>
              <a:ext cx="47250" cy="37725"/>
            </a:xfrm>
            <a:custGeom>
              <a:avLst/>
              <a:gdLst/>
              <a:ahLst/>
              <a:cxnLst/>
              <a:rect l="l" t="t" r="r" b="b"/>
              <a:pathLst>
                <a:path w="1890" h="1509" fill="none" extrusionOk="0">
                  <a:moveTo>
                    <a:pt x="0" y="1"/>
                  </a:moveTo>
                  <a:cubicBezTo>
                    <a:pt x="486" y="209"/>
                    <a:pt x="1751" y="971"/>
                    <a:pt x="1889" y="1509"/>
                  </a:cubicBezTo>
                </a:path>
              </a:pathLst>
            </a:custGeom>
            <a:grp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56;p28">
              <a:extLst>
                <a:ext uri="{FF2B5EF4-FFF2-40B4-BE49-F238E27FC236}">
                  <a16:creationId xmlns:a16="http://schemas.microsoft.com/office/drawing/2014/main" id="{DC8B9FF2-5C56-9C33-4F72-7BAEDD41E817}"/>
                </a:ext>
              </a:extLst>
            </p:cNvPr>
            <p:cNvSpPr/>
            <p:nvPr/>
          </p:nvSpPr>
          <p:spPr>
            <a:xfrm>
              <a:off x="6164625" y="2841275"/>
              <a:ext cx="48100" cy="33375"/>
            </a:xfrm>
            <a:custGeom>
              <a:avLst/>
              <a:gdLst/>
              <a:ahLst/>
              <a:cxnLst/>
              <a:rect l="l" t="t" r="r" b="b"/>
              <a:pathLst>
                <a:path w="1924" h="1335" fill="none" extrusionOk="0">
                  <a:moveTo>
                    <a:pt x="0" y="1"/>
                  </a:moveTo>
                  <a:cubicBezTo>
                    <a:pt x="624" y="70"/>
                    <a:pt x="1577" y="867"/>
                    <a:pt x="1924" y="1335"/>
                  </a:cubicBezTo>
                </a:path>
              </a:pathLst>
            </a:custGeom>
            <a:grp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57;p28">
              <a:extLst>
                <a:ext uri="{FF2B5EF4-FFF2-40B4-BE49-F238E27FC236}">
                  <a16:creationId xmlns:a16="http://schemas.microsoft.com/office/drawing/2014/main" id="{811F31E3-7C52-92CE-A58B-54CD963B7BB2}"/>
                </a:ext>
              </a:extLst>
            </p:cNvPr>
            <p:cNvSpPr/>
            <p:nvPr/>
          </p:nvSpPr>
          <p:spPr>
            <a:xfrm>
              <a:off x="6126500" y="2853400"/>
              <a:ext cx="43350" cy="31225"/>
            </a:xfrm>
            <a:custGeom>
              <a:avLst/>
              <a:gdLst/>
              <a:ahLst/>
              <a:cxnLst/>
              <a:rect l="l" t="t" r="r" b="b"/>
              <a:pathLst>
                <a:path w="1734" h="1249" fill="none" extrusionOk="0">
                  <a:moveTo>
                    <a:pt x="0" y="1"/>
                  </a:moveTo>
                  <a:cubicBezTo>
                    <a:pt x="555" y="347"/>
                    <a:pt x="1179" y="833"/>
                    <a:pt x="1733" y="1248"/>
                  </a:cubicBezTo>
                </a:path>
              </a:pathLst>
            </a:custGeom>
            <a:grp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58;p28">
              <a:extLst>
                <a:ext uri="{FF2B5EF4-FFF2-40B4-BE49-F238E27FC236}">
                  <a16:creationId xmlns:a16="http://schemas.microsoft.com/office/drawing/2014/main" id="{881DB6A6-4F06-D6C8-28AC-F23BB2ECEEE7}"/>
                </a:ext>
              </a:extLst>
            </p:cNvPr>
            <p:cNvSpPr/>
            <p:nvPr/>
          </p:nvSpPr>
          <p:spPr>
            <a:xfrm>
              <a:off x="6278975" y="2551900"/>
              <a:ext cx="55050" cy="20825"/>
            </a:xfrm>
            <a:custGeom>
              <a:avLst/>
              <a:gdLst/>
              <a:ahLst/>
              <a:cxnLst/>
              <a:rect l="l" t="t" r="r" b="b"/>
              <a:pathLst>
                <a:path w="2202" h="833" fill="none" extrusionOk="0">
                  <a:moveTo>
                    <a:pt x="1" y="0"/>
                  </a:moveTo>
                  <a:cubicBezTo>
                    <a:pt x="538" y="139"/>
                    <a:pt x="1768" y="659"/>
                    <a:pt x="2202" y="832"/>
                  </a:cubicBezTo>
                </a:path>
              </a:pathLst>
            </a:custGeom>
            <a:grp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59;p28">
              <a:extLst>
                <a:ext uri="{FF2B5EF4-FFF2-40B4-BE49-F238E27FC236}">
                  <a16:creationId xmlns:a16="http://schemas.microsoft.com/office/drawing/2014/main" id="{3BA2C9C6-547A-DA64-7C35-CFB8DC2277E3}"/>
                </a:ext>
              </a:extLst>
            </p:cNvPr>
            <p:cNvSpPr/>
            <p:nvPr/>
          </p:nvSpPr>
          <p:spPr>
            <a:xfrm>
              <a:off x="6294150" y="2685325"/>
              <a:ext cx="60675" cy="29050"/>
            </a:xfrm>
            <a:custGeom>
              <a:avLst/>
              <a:gdLst/>
              <a:ahLst/>
              <a:cxnLst/>
              <a:rect l="l" t="t" r="r" b="b"/>
              <a:pathLst>
                <a:path w="2427" h="1162" fill="none" extrusionOk="0">
                  <a:moveTo>
                    <a:pt x="0" y="1"/>
                  </a:moveTo>
                  <a:lnTo>
                    <a:pt x="35" y="1"/>
                  </a:lnTo>
                  <a:cubicBezTo>
                    <a:pt x="798" y="208"/>
                    <a:pt x="1751" y="832"/>
                    <a:pt x="2426" y="1162"/>
                  </a:cubicBezTo>
                </a:path>
              </a:pathLst>
            </a:custGeom>
            <a:grp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60;p28">
              <a:extLst>
                <a:ext uri="{FF2B5EF4-FFF2-40B4-BE49-F238E27FC236}">
                  <a16:creationId xmlns:a16="http://schemas.microsoft.com/office/drawing/2014/main" id="{FDC1C6D1-7A19-3901-C9CF-8635210E0307}"/>
                </a:ext>
              </a:extLst>
            </p:cNvPr>
            <p:cNvSpPr/>
            <p:nvPr/>
          </p:nvSpPr>
          <p:spPr>
            <a:xfrm>
              <a:off x="6258200" y="2518975"/>
              <a:ext cx="48100" cy="14325"/>
            </a:xfrm>
            <a:custGeom>
              <a:avLst/>
              <a:gdLst/>
              <a:ahLst/>
              <a:cxnLst/>
              <a:rect l="l" t="t" r="r" b="b"/>
              <a:pathLst>
                <a:path w="1924" h="573" fill="none" extrusionOk="0">
                  <a:moveTo>
                    <a:pt x="0" y="0"/>
                  </a:moveTo>
                  <a:cubicBezTo>
                    <a:pt x="347" y="347"/>
                    <a:pt x="1179" y="416"/>
                    <a:pt x="1924" y="572"/>
                  </a:cubicBezTo>
                </a:path>
              </a:pathLst>
            </a:custGeom>
            <a:grpFill/>
            <a:ln w="19050" cap="rnd" cmpd="sng">
              <a:solidFill>
                <a:schemeClr val="bg1">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602;p28">
            <a:extLst>
              <a:ext uri="{FF2B5EF4-FFF2-40B4-BE49-F238E27FC236}">
                <a16:creationId xmlns:a16="http://schemas.microsoft.com/office/drawing/2014/main" id="{7539091D-4F30-A016-8907-EBEAB515D0F4}"/>
              </a:ext>
            </a:extLst>
          </p:cNvPr>
          <p:cNvSpPr txBox="1">
            <a:spLocks/>
          </p:cNvSpPr>
          <p:nvPr/>
        </p:nvSpPr>
        <p:spPr>
          <a:xfrm>
            <a:off x="2239163" y="2677521"/>
            <a:ext cx="1898703" cy="1533539"/>
          </a:xfrm>
          <a:prstGeom prst="rect">
            <a:avLst/>
          </a:prstGeom>
        </p:spPr>
        <p:txBody>
          <a:bodyPr spcFirstLastPara="1" wrap="square" lIns="91425" tIns="91425" rIns="91425" bIns="91425" anchor="ctr" anchorCtr="0">
            <a:noAutofit/>
          </a:bodyPr>
          <a:lstStyle>
            <a:lvl1pPr algn="l" defTabSz="914065" rtl="0" eaLnBrk="1" latinLnBrk="0" hangingPunct="1">
              <a:lnSpc>
                <a:spcPct val="90000"/>
              </a:lnSpc>
              <a:spcBef>
                <a:spcPct val="0"/>
              </a:spcBef>
              <a:buNone/>
              <a:defRPr sz="4401" kern="1200">
                <a:solidFill>
                  <a:schemeClr val="tx1"/>
                </a:solidFill>
                <a:latin typeface="+mj-lt"/>
                <a:ea typeface="+mj-ea"/>
                <a:cs typeface="+mj-cs"/>
              </a:defRPr>
            </a:lvl1pPr>
          </a:lstStyle>
          <a:p>
            <a:pPr algn="ctr">
              <a:spcBef>
                <a:spcPts val="0"/>
              </a:spcBef>
            </a:pPr>
            <a:r>
              <a:rPr lang="en-US" sz="3200" dirty="0"/>
              <a:t>.NET 8</a:t>
            </a:r>
          </a:p>
        </p:txBody>
      </p:sp>
    </p:spTree>
    <p:extLst>
      <p:ext uri="{BB962C8B-B14F-4D97-AF65-F5344CB8AC3E}">
        <p14:creationId xmlns:p14="http://schemas.microsoft.com/office/powerpoint/2010/main" val="258902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1"/>
                                        </p:tgtEl>
                                        <p:attrNameLst>
                                          <p:attrName>style.visibility</p:attrName>
                                        </p:attrNameLst>
                                      </p:cBhvr>
                                      <p:to>
                                        <p:strVal val="visible"/>
                                      </p:to>
                                    </p:set>
                                    <p:animEffect transition="in" filter="randombar(horizontal)">
                                      <p:cBhvr>
                                        <p:cTn id="10" dur="500"/>
                                        <p:tgtEl>
                                          <p:spTgt spid="131"/>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randombar(horizontal)">
                                      <p:cBhvr>
                                        <p:cTn id="23" dur="500"/>
                                        <p:tgtEl>
                                          <p:spTgt spid="20"/>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randombar(horizontal)">
                                      <p:cBhvr>
                                        <p:cTn id="2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5" grpId="0"/>
      <p:bldP spid="13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1" name="Google Shape;941;p36"/>
          <p:cNvSpPr txBox="1">
            <a:spLocks noGrp="1"/>
          </p:cNvSpPr>
          <p:nvPr>
            <p:ph type="subTitle" idx="1"/>
          </p:nvPr>
        </p:nvSpPr>
        <p:spPr>
          <a:xfrm>
            <a:off x="794" y="1156697"/>
            <a:ext cx="3976497" cy="4775111"/>
          </a:xfrm>
          <a:prstGeom prst="rect">
            <a:avLst/>
          </a:prstGeom>
        </p:spPr>
        <p:txBody>
          <a:bodyPr spcFirstLastPara="1" wrap="square" lIns="121900" tIns="121900" rIns="121900" bIns="121900" anchor="t" anchorCtr="0">
            <a:noAutofit/>
          </a:bodyPr>
          <a:lstStyle/>
          <a:p>
            <a:pPr marL="0" indent="-248126">
              <a:buClr>
                <a:schemeClr val="accent1"/>
              </a:buClr>
            </a:pPr>
            <a:r>
              <a:rPr lang="en-US" sz="1733" dirty="0"/>
              <a:t>ViewBag transfers data from the Controller to View, not vice-versa. Ideal for situations in which the temporary data is not in a model.</a:t>
            </a:r>
          </a:p>
          <a:p>
            <a:pPr marL="0" indent="-248126">
              <a:buClr>
                <a:schemeClr val="accent1"/>
              </a:buClr>
            </a:pPr>
            <a:endParaRPr lang="en-US" sz="800" dirty="0"/>
          </a:p>
          <a:p>
            <a:pPr marL="0" indent="-248126">
              <a:buClr>
                <a:schemeClr val="accent1"/>
              </a:buClr>
            </a:pPr>
            <a:r>
              <a:rPr lang="en-US" sz="1733" dirty="0"/>
              <a:t>ViewBag is a dynamic property that takes advantage of the new dynamic features in C# 4.0</a:t>
            </a:r>
          </a:p>
          <a:p>
            <a:pPr marL="0" indent="-248126">
              <a:buClr>
                <a:schemeClr val="accent1"/>
              </a:buClr>
            </a:pPr>
            <a:endParaRPr lang="en-US" sz="800" dirty="0"/>
          </a:p>
          <a:p>
            <a:pPr marL="0" indent="-248126">
              <a:buClr>
                <a:schemeClr val="accent1"/>
              </a:buClr>
            </a:pPr>
            <a:r>
              <a:rPr lang="en-US" sz="1733" dirty="0"/>
              <a:t>Any number of properties and values can be assigned to ViewBag</a:t>
            </a:r>
          </a:p>
          <a:p>
            <a:pPr marL="0" indent="-248126">
              <a:buClr>
                <a:schemeClr val="accent1"/>
              </a:buClr>
            </a:pPr>
            <a:endParaRPr lang="en-US" sz="800" dirty="0"/>
          </a:p>
          <a:p>
            <a:pPr marL="0" indent="-248126">
              <a:buClr>
                <a:schemeClr val="accent1"/>
              </a:buClr>
            </a:pPr>
            <a:r>
              <a:rPr lang="en-US" sz="1733" dirty="0"/>
              <a:t>The ViewBag's life only lasts during the current http request. ViewBag values will be null if redirection occurs.</a:t>
            </a:r>
          </a:p>
          <a:p>
            <a:pPr marL="0" indent="-248126">
              <a:buClr>
                <a:schemeClr val="accent1"/>
              </a:buClr>
            </a:pPr>
            <a:endParaRPr lang="en-US" sz="800" dirty="0"/>
          </a:p>
          <a:p>
            <a:pPr marL="0" indent="-248126">
              <a:buClr>
                <a:schemeClr val="accent1"/>
              </a:buClr>
            </a:pPr>
            <a:r>
              <a:rPr lang="en-US" sz="1733" dirty="0"/>
              <a:t>ViewBag is actually a wrapper around ViewData.</a:t>
            </a:r>
          </a:p>
        </p:txBody>
      </p:sp>
      <p:sp>
        <p:nvSpPr>
          <p:cNvPr id="942" name="Google Shape;942;p36"/>
          <p:cNvSpPr txBox="1">
            <a:spLocks noGrp="1"/>
          </p:cNvSpPr>
          <p:nvPr>
            <p:ph type="subTitle" idx="2"/>
          </p:nvPr>
        </p:nvSpPr>
        <p:spPr>
          <a:xfrm>
            <a:off x="4022438" y="1179534"/>
            <a:ext cx="4123521" cy="4639073"/>
          </a:xfrm>
          <a:prstGeom prst="rect">
            <a:avLst/>
          </a:prstGeom>
        </p:spPr>
        <p:txBody>
          <a:bodyPr spcFirstLastPara="1" wrap="square" lIns="121900" tIns="121900" rIns="121900" bIns="121900" anchor="t" anchorCtr="0">
            <a:noAutofit/>
          </a:bodyPr>
          <a:lstStyle/>
          <a:p>
            <a:pPr marL="0" indent="-248126">
              <a:buClr>
                <a:schemeClr val="accent4">
                  <a:lumMod val="75000"/>
                </a:schemeClr>
              </a:buClr>
            </a:pPr>
            <a:r>
              <a:rPr lang="en-US" dirty="0"/>
              <a:t>ViewData transfers data from the Controller to View, not vice-versa. Ideal for situations in which the temporary data is not in a model.</a:t>
            </a:r>
          </a:p>
          <a:p>
            <a:pPr marL="0" indent="-248126">
              <a:buClr>
                <a:schemeClr val="accent4">
                  <a:lumMod val="75000"/>
                </a:schemeClr>
              </a:buClr>
            </a:pPr>
            <a:endParaRPr lang="en-US" sz="667" dirty="0"/>
          </a:p>
          <a:p>
            <a:pPr marL="0" indent="-248126">
              <a:buClr>
                <a:schemeClr val="accent4">
                  <a:lumMod val="75000"/>
                </a:schemeClr>
              </a:buClr>
            </a:pPr>
            <a:r>
              <a:rPr lang="en-US" dirty="0"/>
              <a:t>ViewData is derived from </a:t>
            </a:r>
            <a:r>
              <a:rPr lang="en-US" dirty="0" err="1"/>
              <a:t>ViewDataDictionary</a:t>
            </a:r>
            <a:r>
              <a:rPr lang="en-US" dirty="0"/>
              <a:t> which is a dictionary type.</a:t>
            </a:r>
          </a:p>
          <a:p>
            <a:pPr marL="0" indent="-248126">
              <a:buClr>
                <a:schemeClr val="accent4">
                  <a:lumMod val="75000"/>
                </a:schemeClr>
              </a:buClr>
            </a:pPr>
            <a:endParaRPr lang="en-US" sz="667" dirty="0"/>
          </a:p>
          <a:p>
            <a:pPr marL="0" indent="-248126">
              <a:buClr>
                <a:schemeClr val="accent4">
                  <a:lumMod val="75000"/>
                </a:schemeClr>
              </a:buClr>
            </a:pPr>
            <a:r>
              <a:rPr lang="en-US" dirty="0"/>
              <a:t>ViewData value must be type cast before use.</a:t>
            </a:r>
          </a:p>
          <a:p>
            <a:pPr marL="0" indent="-248126">
              <a:buClr>
                <a:schemeClr val="accent4">
                  <a:lumMod val="75000"/>
                </a:schemeClr>
              </a:buClr>
            </a:pPr>
            <a:endParaRPr lang="en-US" sz="667" dirty="0"/>
          </a:p>
          <a:p>
            <a:pPr marL="0" indent="-248126">
              <a:buClr>
                <a:schemeClr val="accent4">
                  <a:lumMod val="75000"/>
                </a:schemeClr>
              </a:buClr>
            </a:pPr>
            <a:r>
              <a:rPr lang="en-US" dirty="0"/>
              <a:t>The </a:t>
            </a:r>
            <a:r>
              <a:rPr lang="en-US" dirty="0" err="1"/>
              <a:t>ViewData's</a:t>
            </a:r>
            <a:r>
              <a:rPr lang="en-US" dirty="0"/>
              <a:t> life only lasts during the current http request. ViewData values will be null if redirection occurs.</a:t>
            </a:r>
          </a:p>
          <a:p>
            <a:pPr marL="0" indent="-248126">
              <a:buClr>
                <a:schemeClr val="accent4">
                  <a:lumMod val="75000"/>
                </a:schemeClr>
              </a:buClr>
            </a:pPr>
            <a:endParaRPr lang="en-US" sz="667" dirty="0"/>
          </a:p>
          <a:p>
            <a:pPr marL="0" indent="-248126">
              <a:buClr>
                <a:schemeClr val="accent1"/>
              </a:buClr>
            </a:pPr>
            <a:endParaRPr lang="en-US" sz="667" dirty="0"/>
          </a:p>
        </p:txBody>
      </p:sp>
      <p:grpSp>
        <p:nvGrpSpPr>
          <p:cNvPr id="949" name="Google Shape;949;p36"/>
          <p:cNvGrpSpPr/>
          <p:nvPr/>
        </p:nvGrpSpPr>
        <p:grpSpPr>
          <a:xfrm>
            <a:off x="3822271" y="325445"/>
            <a:ext cx="172288" cy="5512371"/>
            <a:chOff x="3979800" y="1822113"/>
            <a:chExt cx="80625" cy="2529925"/>
          </a:xfrm>
        </p:grpSpPr>
        <p:sp>
          <p:nvSpPr>
            <p:cNvPr id="950" name="Google Shape;950;p36"/>
            <p:cNvSpPr/>
            <p:nvPr/>
          </p:nvSpPr>
          <p:spPr>
            <a:xfrm>
              <a:off x="4009853" y="1840738"/>
              <a:ext cx="28275" cy="2486025"/>
            </a:xfrm>
            <a:custGeom>
              <a:avLst/>
              <a:gdLst/>
              <a:ahLst/>
              <a:cxnLst/>
              <a:rect l="l" t="t" r="r" b="b"/>
              <a:pathLst>
                <a:path w="1131" h="99441" extrusionOk="0">
                  <a:moveTo>
                    <a:pt x="565" y="0"/>
                  </a:moveTo>
                  <a:cubicBezTo>
                    <a:pt x="283" y="0"/>
                    <a:pt x="1" y="684"/>
                    <a:pt x="1" y="2050"/>
                  </a:cubicBezTo>
                  <a:lnTo>
                    <a:pt x="1" y="97391"/>
                  </a:lnTo>
                  <a:cubicBezTo>
                    <a:pt x="1" y="98757"/>
                    <a:pt x="283" y="99440"/>
                    <a:pt x="565" y="99440"/>
                  </a:cubicBezTo>
                  <a:cubicBezTo>
                    <a:pt x="848" y="99440"/>
                    <a:pt x="1130" y="98757"/>
                    <a:pt x="1130" y="97391"/>
                  </a:cubicBezTo>
                  <a:lnTo>
                    <a:pt x="1130" y="2050"/>
                  </a:lnTo>
                  <a:cubicBezTo>
                    <a:pt x="1130" y="684"/>
                    <a:pt x="848" y="0"/>
                    <a:pt x="565"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951" name="Google Shape;951;p36"/>
            <p:cNvSpPr/>
            <p:nvPr/>
          </p:nvSpPr>
          <p:spPr>
            <a:xfrm>
              <a:off x="3979800" y="1822113"/>
              <a:ext cx="80175" cy="88800"/>
            </a:xfrm>
            <a:custGeom>
              <a:avLst/>
              <a:gdLst/>
              <a:ahLst/>
              <a:cxnLst/>
              <a:rect l="l" t="t" r="r" b="b"/>
              <a:pathLst>
                <a:path w="3207" h="3552" extrusionOk="0">
                  <a:moveTo>
                    <a:pt x="1330" y="1374"/>
                  </a:moveTo>
                  <a:cubicBezTo>
                    <a:pt x="1347" y="1391"/>
                    <a:pt x="1365" y="1392"/>
                    <a:pt x="1366" y="1407"/>
                  </a:cubicBezTo>
                  <a:lnTo>
                    <a:pt x="1366" y="1407"/>
                  </a:lnTo>
                  <a:cubicBezTo>
                    <a:pt x="1354" y="1407"/>
                    <a:pt x="1342" y="1407"/>
                    <a:pt x="1330" y="1407"/>
                  </a:cubicBezTo>
                  <a:lnTo>
                    <a:pt x="1330" y="1407"/>
                  </a:lnTo>
                  <a:cubicBezTo>
                    <a:pt x="1330" y="1397"/>
                    <a:pt x="1330" y="1374"/>
                    <a:pt x="1330" y="1374"/>
                  </a:cubicBezTo>
                  <a:close/>
                  <a:moveTo>
                    <a:pt x="1712" y="2129"/>
                  </a:moveTo>
                  <a:cubicBezTo>
                    <a:pt x="1712" y="2132"/>
                    <a:pt x="1712" y="2134"/>
                    <a:pt x="1712" y="2134"/>
                  </a:cubicBezTo>
                  <a:cubicBezTo>
                    <a:pt x="1712" y="2134"/>
                    <a:pt x="1712" y="2132"/>
                    <a:pt x="1712" y="2129"/>
                  </a:cubicBezTo>
                  <a:close/>
                  <a:moveTo>
                    <a:pt x="1428" y="0"/>
                  </a:moveTo>
                  <a:cubicBezTo>
                    <a:pt x="1316" y="0"/>
                    <a:pt x="1200" y="17"/>
                    <a:pt x="1093" y="44"/>
                  </a:cubicBezTo>
                  <a:cubicBezTo>
                    <a:pt x="784" y="117"/>
                    <a:pt x="510" y="281"/>
                    <a:pt x="292" y="536"/>
                  </a:cubicBezTo>
                  <a:cubicBezTo>
                    <a:pt x="182" y="663"/>
                    <a:pt x="91" y="809"/>
                    <a:pt x="37" y="991"/>
                  </a:cubicBezTo>
                  <a:cubicBezTo>
                    <a:pt x="4" y="1120"/>
                    <a:pt x="100" y="1262"/>
                    <a:pt x="260" y="1332"/>
                  </a:cubicBezTo>
                  <a:lnTo>
                    <a:pt x="260" y="1332"/>
                  </a:lnTo>
                  <a:cubicBezTo>
                    <a:pt x="237" y="1328"/>
                    <a:pt x="217" y="1323"/>
                    <a:pt x="201" y="1319"/>
                  </a:cubicBezTo>
                  <a:cubicBezTo>
                    <a:pt x="109" y="1301"/>
                    <a:pt x="73" y="1283"/>
                    <a:pt x="73" y="1265"/>
                  </a:cubicBezTo>
                  <a:cubicBezTo>
                    <a:pt x="55" y="1356"/>
                    <a:pt x="37" y="1429"/>
                    <a:pt x="18" y="1520"/>
                  </a:cubicBezTo>
                  <a:cubicBezTo>
                    <a:pt x="0" y="1647"/>
                    <a:pt x="0" y="1775"/>
                    <a:pt x="18" y="1902"/>
                  </a:cubicBezTo>
                  <a:cubicBezTo>
                    <a:pt x="55" y="2194"/>
                    <a:pt x="146" y="2467"/>
                    <a:pt x="328" y="2704"/>
                  </a:cubicBezTo>
                  <a:cubicBezTo>
                    <a:pt x="401" y="2831"/>
                    <a:pt x="492" y="2941"/>
                    <a:pt x="601" y="3050"/>
                  </a:cubicBezTo>
                  <a:cubicBezTo>
                    <a:pt x="656" y="3086"/>
                    <a:pt x="711" y="3141"/>
                    <a:pt x="765" y="3178"/>
                  </a:cubicBezTo>
                  <a:cubicBezTo>
                    <a:pt x="820" y="3250"/>
                    <a:pt x="911" y="3305"/>
                    <a:pt x="984" y="3342"/>
                  </a:cubicBezTo>
                  <a:cubicBezTo>
                    <a:pt x="1111" y="3433"/>
                    <a:pt x="1275" y="3487"/>
                    <a:pt x="1421" y="3524"/>
                  </a:cubicBezTo>
                  <a:cubicBezTo>
                    <a:pt x="1521" y="3542"/>
                    <a:pt x="1617" y="3551"/>
                    <a:pt x="1713" y="3551"/>
                  </a:cubicBezTo>
                  <a:cubicBezTo>
                    <a:pt x="1808" y="3551"/>
                    <a:pt x="1904" y="3542"/>
                    <a:pt x="2004" y="3524"/>
                  </a:cubicBezTo>
                  <a:cubicBezTo>
                    <a:pt x="2314" y="3451"/>
                    <a:pt x="2605" y="3287"/>
                    <a:pt x="2806" y="3050"/>
                  </a:cubicBezTo>
                  <a:cubicBezTo>
                    <a:pt x="2988" y="2831"/>
                    <a:pt x="3116" y="2576"/>
                    <a:pt x="3170" y="2303"/>
                  </a:cubicBezTo>
                  <a:cubicBezTo>
                    <a:pt x="3207" y="2084"/>
                    <a:pt x="3207" y="1884"/>
                    <a:pt x="3170" y="1665"/>
                  </a:cubicBezTo>
                  <a:cubicBezTo>
                    <a:pt x="3152" y="1520"/>
                    <a:pt x="3097" y="1356"/>
                    <a:pt x="3043" y="1228"/>
                  </a:cubicBezTo>
                  <a:cubicBezTo>
                    <a:pt x="2988" y="1119"/>
                    <a:pt x="2933" y="991"/>
                    <a:pt x="2879" y="900"/>
                  </a:cubicBezTo>
                  <a:cubicBezTo>
                    <a:pt x="2788" y="754"/>
                    <a:pt x="2697" y="627"/>
                    <a:pt x="2587" y="499"/>
                  </a:cubicBezTo>
                  <a:cubicBezTo>
                    <a:pt x="2423" y="335"/>
                    <a:pt x="2223" y="208"/>
                    <a:pt x="2022" y="117"/>
                  </a:cubicBezTo>
                  <a:lnTo>
                    <a:pt x="1913" y="80"/>
                  </a:lnTo>
                  <a:cubicBezTo>
                    <a:pt x="1877" y="62"/>
                    <a:pt x="1840" y="44"/>
                    <a:pt x="1804" y="44"/>
                  </a:cubicBezTo>
                  <a:cubicBezTo>
                    <a:pt x="1713" y="26"/>
                    <a:pt x="1640" y="7"/>
                    <a:pt x="1549" y="7"/>
                  </a:cubicBezTo>
                  <a:cubicBezTo>
                    <a:pt x="1510" y="3"/>
                    <a:pt x="1469" y="0"/>
                    <a:pt x="142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952" name="Google Shape;952;p36"/>
            <p:cNvSpPr/>
            <p:nvPr/>
          </p:nvSpPr>
          <p:spPr>
            <a:xfrm>
              <a:off x="3984350" y="4274088"/>
              <a:ext cx="76075" cy="77950"/>
            </a:xfrm>
            <a:custGeom>
              <a:avLst/>
              <a:gdLst/>
              <a:ahLst/>
              <a:cxnLst/>
              <a:rect l="l" t="t" r="r" b="b"/>
              <a:pathLst>
                <a:path w="3043" h="3118" extrusionOk="0">
                  <a:moveTo>
                    <a:pt x="1693" y="1412"/>
                  </a:moveTo>
                  <a:cubicBezTo>
                    <a:pt x="1693" y="1412"/>
                    <a:pt x="1692" y="1414"/>
                    <a:pt x="1688" y="1416"/>
                  </a:cubicBezTo>
                  <a:lnTo>
                    <a:pt x="1688" y="1416"/>
                  </a:lnTo>
                  <a:cubicBezTo>
                    <a:pt x="1690" y="1414"/>
                    <a:pt x="1692" y="1412"/>
                    <a:pt x="1693" y="1412"/>
                  </a:cubicBezTo>
                  <a:close/>
                  <a:moveTo>
                    <a:pt x="1171" y="1546"/>
                  </a:moveTo>
                  <a:lnTo>
                    <a:pt x="1171" y="1546"/>
                  </a:lnTo>
                  <a:cubicBezTo>
                    <a:pt x="1171" y="1546"/>
                    <a:pt x="1175" y="1550"/>
                    <a:pt x="1198" y="1566"/>
                  </a:cubicBezTo>
                  <a:lnTo>
                    <a:pt x="1198" y="1566"/>
                  </a:lnTo>
                  <a:cubicBezTo>
                    <a:pt x="1186" y="1563"/>
                    <a:pt x="1174" y="1559"/>
                    <a:pt x="1166" y="1551"/>
                  </a:cubicBezTo>
                  <a:cubicBezTo>
                    <a:pt x="1175" y="1551"/>
                    <a:pt x="1171" y="1546"/>
                    <a:pt x="1171" y="1546"/>
                  </a:cubicBezTo>
                  <a:close/>
                  <a:moveTo>
                    <a:pt x="1000" y="0"/>
                  </a:moveTo>
                  <a:cubicBezTo>
                    <a:pt x="995" y="0"/>
                    <a:pt x="989" y="1"/>
                    <a:pt x="984" y="2"/>
                  </a:cubicBezTo>
                  <a:cubicBezTo>
                    <a:pt x="911" y="38"/>
                    <a:pt x="838" y="75"/>
                    <a:pt x="766" y="130"/>
                  </a:cubicBezTo>
                  <a:cubicBezTo>
                    <a:pt x="456" y="312"/>
                    <a:pt x="237" y="585"/>
                    <a:pt x="110" y="913"/>
                  </a:cubicBezTo>
                  <a:cubicBezTo>
                    <a:pt x="55" y="1077"/>
                    <a:pt x="19" y="1241"/>
                    <a:pt x="19" y="1423"/>
                  </a:cubicBezTo>
                  <a:cubicBezTo>
                    <a:pt x="0" y="1587"/>
                    <a:pt x="19" y="1769"/>
                    <a:pt x="73" y="1951"/>
                  </a:cubicBezTo>
                  <a:cubicBezTo>
                    <a:pt x="164" y="2243"/>
                    <a:pt x="346" y="2516"/>
                    <a:pt x="602" y="2717"/>
                  </a:cubicBezTo>
                  <a:cubicBezTo>
                    <a:pt x="820" y="2917"/>
                    <a:pt x="1093" y="3045"/>
                    <a:pt x="1385" y="3099"/>
                  </a:cubicBezTo>
                  <a:cubicBezTo>
                    <a:pt x="1476" y="3117"/>
                    <a:pt x="1585" y="3117"/>
                    <a:pt x="1676" y="3117"/>
                  </a:cubicBezTo>
                  <a:cubicBezTo>
                    <a:pt x="1859" y="3117"/>
                    <a:pt x="2041" y="3081"/>
                    <a:pt x="2205" y="3008"/>
                  </a:cubicBezTo>
                  <a:cubicBezTo>
                    <a:pt x="2314" y="2972"/>
                    <a:pt x="2423" y="2899"/>
                    <a:pt x="2515" y="2826"/>
                  </a:cubicBezTo>
                  <a:cubicBezTo>
                    <a:pt x="2587" y="2753"/>
                    <a:pt x="2642" y="2680"/>
                    <a:pt x="2697" y="2607"/>
                  </a:cubicBezTo>
                  <a:cubicBezTo>
                    <a:pt x="2770" y="2534"/>
                    <a:pt x="2824" y="2443"/>
                    <a:pt x="2861" y="2352"/>
                  </a:cubicBezTo>
                  <a:cubicBezTo>
                    <a:pt x="2988" y="2097"/>
                    <a:pt x="3043" y="1824"/>
                    <a:pt x="3043" y="1551"/>
                  </a:cubicBezTo>
                  <a:cubicBezTo>
                    <a:pt x="3043" y="1387"/>
                    <a:pt x="3006" y="1204"/>
                    <a:pt x="2952" y="1040"/>
                  </a:cubicBezTo>
                  <a:cubicBezTo>
                    <a:pt x="2806" y="640"/>
                    <a:pt x="2496" y="330"/>
                    <a:pt x="2114" y="166"/>
                  </a:cubicBezTo>
                  <a:cubicBezTo>
                    <a:pt x="1932" y="90"/>
                    <a:pt x="1737" y="52"/>
                    <a:pt x="1540" y="52"/>
                  </a:cubicBezTo>
                  <a:cubicBezTo>
                    <a:pt x="1500" y="52"/>
                    <a:pt x="1461" y="54"/>
                    <a:pt x="1421" y="57"/>
                  </a:cubicBezTo>
                  <a:cubicBezTo>
                    <a:pt x="1330" y="72"/>
                    <a:pt x="1240" y="87"/>
                    <a:pt x="1149" y="113"/>
                  </a:cubicBezTo>
                  <a:lnTo>
                    <a:pt x="1149" y="113"/>
                  </a:lnTo>
                  <a:cubicBezTo>
                    <a:pt x="1098" y="40"/>
                    <a:pt x="1044" y="0"/>
                    <a:pt x="100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15" name="Google Shape;942;p36">
            <a:extLst>
              <a:ext uri="{FF2B5EF4-FFF2-40B4-BE49-F238E27FC236}">
                <a16:creationId xmlns:a16="http://schemas.microsoft.com/office/drawing/2014/main" id="{1E946AB3-1CDF-41FC-80CB-A9B44858D7DE}"/>
              </a:ext>
            </a:extLst>
          </p:cNvPr>
          <p:cNvSpPr txBox="1">
            <a:spLocks/>
          </p:cNvSpPr>
          <p:nvPr/>
        </p:nvSpPr>
        <p:spPr>
          <a:xfrm>
            <a:off x="8154719" y="1149172"/>
            <a:ext cx="4022600" cy="501854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1pPr>
            <a:lvl2pPr marL="914400" marR="0" lvl="1"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2pPr>
            <a:lvl3pPr marL="1371600" marR="0" lvl="2"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3pPr>
            <a:lvl4pPr marL="1828800" marR="0" lvl="3"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4pPr>
            <a:lvl5pPr marL="2286000" marR="0" lvl="4"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5pPr>
            <a:lvl6pPr marL="2743200" marR="0" lvl="5"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6pPr>
            <a:lvl7pPr marL="3200400" marR="0" lvl="6"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7pPr>
            <a:lvl8pPr marL="3657600" marR="0" lvl="7"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8pPr>
            <a:lvl9pPr marL="4114800" marR="0" lvl="8"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9pPr>
          </a:lstStyle>
          <a:p>
            <a:pPr marL="0" indent="-248126">
              <a:buClr>
                <a:srgbClr val="46E84E"/>
              </a:buClr>
            </a:pPr>
            <a:r>
              <a:rPr lang="en-US" sz="1867" dirty="0" err="1"/>
              <a:t>TempData</a:t>
            </a:r>
            <a:r>
              <a:rPr lang="en-US" sz="1867" dirty="0"/>
              <a:t> can be used to store data between two consecutive requests. </a:t>
            </a:r>
          </a:p>
          <a:p>
            <a:pPr marL="0" indent="-248126">
              <a:buClr>
                <a:srgbClr val="46E84E"/>
              </a:buClr>
            </a:pPr>
            <a:endParaRPr lang="en-US" sz="800" dirty="0"/>
          </a:p>
          <a:p>
            <a:pPr marL="0" indent="-248126">
              <a:buClr>
                <a:srgbClr val="46E84E"/>
              </a:buClr>
            </a:pPr>
            <a:r>
              <a:rPr lang="en-US" sz="1867" dirty="0" err="1"/>
              <a:t>TempData</a:t>
            </a:r>
            <a:r>
              <a:rPr lang="en-US" sz="1867" dirty="0"/>
              <a:t> </a:t>
            </a:r>
            <a:r>
              <a:rPr lang="en-US" sz="1867" dirty="0" err="1"/>
              <a:t>internaly</a:t>
            </a:r>
            <a:r>
              <a:rPr lang="en-US" sz="1867" dirty="0"/>
              <a:t> use Session to store the data. So think of it as a short lived session.</a:t>
            </a:r>
          </a:p>
          <a:p>
            <a:pPr marL="0" indent="-248126">
              <a:buClr>
                <a:srgbClr val="46E84E"/>
              </a:buClr>
            </a:pPr>
            <a:endParaRPr lang="en-US" sz="800" dirty="0"/>
          </a:p>
          <a:p>
            <a:pPr marL="0" indent="-248126">
              <a:buClr>
                <a:srgbClr val="46E84E"/>
              </a:buClr>
            </a:pPr>
            <a:r>
              <a:rPr lang="en-US" sz="1867" dirty="0" err="1"/>
              <a:t>TempData</a:t>
            </a:r>
            <a:r>
              <a:rPr lang="en-US" sz="1867" dirty="0"/>
              <a:t> value must be type cast before use. Check for null values to avoid runtime error.</a:t>
            </a:r>
          </a:p>
          <a:p>
            <a:pPr marL="0" indent="-248126">
              <a:buClr>
                <a:srgbClr val="46E84E"/>
              </a:buClr>
            </a:pPr>
            <a:endParaRPr lang="en-US" sz="800" dirty="0"/>
          </a:p>
          <a:p>
            <a:pPr marL="0" indent="-248126">
              <a:buClr>
                <a:srgbClr val="46E84E"/>
              </a:buClr>
            </a:pPr>
            <a:r>
              <a:rPr lang="en-US" sz="1867" dirty="0" err="1"/>
              <a:t>TempData</a:t>
            </a:r>
            <a:r>
              <a:rPr lang="en-US" sz="1867" dirty="0"/>
              <a:t> can be used to store only one time messages like error messages, validation messages.</a:t>
            </a:r>
          </a:p>
        </p:txBody>
      </p:sp>
      <p:sp>
        <p:nvSpPr>
          <p:cNvPr id="23" name="Google Shape;1124;p41">
            <a:extLst>
              <a:ext uri="{FF2B5EF4-FFF2-40B4-BE49-F238E27FC236}">
                <a16:creationId xmlns:a16="http://schemas.microsoft.com/office/drawing/2014/main" id="{7783F752-4C0F-43F5-B598-192B43759599}"/>
              </a:ext>
            </a:extLst>
          </p:cNvPr>
          <p:cNvSpPr/>
          <p:nvPr/>
        </p:nvSpPr>
        <p:spPr>
          <a:xfrm>
            <a:off x="77692" y="290363"/>
            <a:ext cx="3570644" cy="892853"/>
          </a:xfrm>
          <a:custGeom>
            <a:avLst/>
            <a:gdLst/>
            <a:ahLst/>
            <a:cxnLst/>
            <a:rect l="l" t="t" r="r" b="b"/>
            <a:pathLst>
              <a:path w="32613" h="8155" extrusionOk="0">
                <a:moveTo>
                  <a:pt x="902" y="686"/>
                </a:moveTo>
                <a:lnTo>
                  <a:pt x="902" y="686"/>
                </a:lnTo>
                <a:cubicBezTo>
                  <a:pt x="937" y="1102"/>
                  <a:pt x="711" y="1328"/>
                  <a:pt x="417" y="1553"/>
                </a:cubicBezTo>
                <a:lnTo>
                  <a:pt x="399" y="1553"/>
                </a:lnTo>
                <a:cubicBezTo>
                  <a:pt x="434" y="1206"/>
                  <a:pt x="625" y="894"/>
                  <a:pt x="902" y="686"/>
                </a:cubicBezTo>
                <a:close/>
                <a:moveTo>
                  <a:pt x="885" y="1570"/>
                </a:moveTo>
                <a:lnTo>
                  <a:pt x="885" y="1570"/>
                </a:lnTo>
                <a:cubicBezTo>
                  <a:pt x="1023" y="2073"/>
                  <a:pt x="885" y="2471"/>
                  <a:pt x="434" y="2731"/>
                </a:cubicBezTo>
                <a:cubicBezTo>
                  <a:pt x="278" y="2194"/>
                  <a:pt x="382" y="1917"/>
                  <a:pt x="885" y="1570"/>
                </a:cubicBezTo>
                <a:close/>
                <a:moveTo>
                  <a:pt x="885" y="2766"/>
                </a:moveTo>
                <a:cubicBezTo>
                  <a:pt x="1041" y="3199"/>
                  <a:pt x="850" y="3667"/>
                  <a:pt x="434" y="3875"/>
                </a:cubicBezTo>
                <a:cubicBezTo>
                  <a:pt x="278" y="3442"/>
                  <a:pt x="469" y="2956"/>
                  <a:pt x="885" y="2766"/>
                </a:cubicBezTo>
                <a:close/>
                <a:moveTo>
                  <a:pt x="885" y="3910"/>
                </a:moveTo>
                <a:lnTo>
                  <a:pt x="885" y="3910"/>
                </a:lnTo>
                <a:cubicBezTo>
                  <a:pt x="971" y="4707"/>
                  <a:pt x="989" y="4880"/>
                  <a:pt x="434" y="5244"/>
                </a:cubicBezTo>
                <a:cubicBezTo>
                  <a:pt x="261" y="4620"/>
                  <a:pt x="382" y="4239"/>
                  <a:pt x="885" y="3910"/>
                </a:cubicBezTo>
                <a:close/>
                <a:moveTo>
                  <a:pt x="885" y="5313"/>
                </a:moveTo>
                <a:cubicBezTo>
                  <a:pt x="1058" y="6006"/>
                  <a:pt x="919" y="6405"/>
                  <a:pt x="399" y="6769"/>
                </a:cubicBezTo>
                <a:lnTo>
                  <a:pt x="399" y="5608"/>
                </a:lnTo>
                <a:lnTo>
                  <a:pt x="885" y="5313"/>
                </a:lnTo>
                <a:close/>
                <a:moveTo>
                  <a:pt x="31088" y="288"/>
                </a:moveTo>
                <a:cubicBezTo>
                  <a:pt x="31313" y="288"/>
                  <a:pt x="31538" y="323"/>
                  <a:pt x="31781" y="340"/>
                </a:cubicBezTo>
                <a:cubicBezTo>
                  <a:pt x="32023" y="340"/>
                  <a:pt x="32231" y="531"/>
                  <a:pt x="32249" y="790"/>
                </a:cubicBezTo>
                <a:cubicBezTo>
                  <a:pt x="32283" y="1068"/>
                  <a:pt x="32301" y="1345"/>
                  <a:pt x="32301" y="1640"/>
                </a:cubicBezTo>
                <a:lnTo>
                  <a:pt x="32301" y="6024"/>
                </a:lnTo>
                <a:cubicBezTo>
                  <a:pt x="32301" y="6249"/>
                  <a:pt x="32283" y="6491"/>
                  <a:pt x="32249" y="6717"/>
                </a:cubicBezTo>
                <a:cubicBezTo>
                  <a:pt x="32249" y="6880"/>
                  <a:pt x="32125" y="7013"/>
                  <a:pt x="31966" y="7013"/>
                </a:cubicBezTo>
                <a:cubicBezTo>
                  <a:pt x="31956" y="7013"/>
                  <a:pt x="31946" y="7012"/>
                  <a:pt x="31937" y="7011"/>
                </a:cubicBezTo>
                <a:cubicBezTo>
                  <a:pt x="31659" y="7029"/>
                  <a:pt x="31365" y="7063"/>
                  <a:pt x="31088" y="7063"/>
                </a:cubicBezTo>
                <a:lnTo>
                  <a:pt x="2531" y="7063"/>
                </a:lnTo>
                <a:cubicBezTo>
                  <a:pt x="2202" y="7063"/>
                  <a:pt x="1872" y="7029"/>
                  <a:pt x="1560" y="6942"/>
                </a:cubicBezTo>
                <a:cubicBezTo>
                  <a:pt x="1266" y="6873"/>
                  <a:pt x="1196" y="6682"/>
                  <a:pt x="1266" y="6387"/>
                </a:cubicBezTo>
                <a:cubicBezTo>
                  <a:pt x="1283" y="6249"/>
                  <a:pt x="1196" y="6110"/>
                  <a:pt x="1196" y="5972"/>
                </a:cubicBezTo>
                <a:lnTo>
                  <a:pt x="1196" y="3719"/>
                </a:lnTo>
                <a:lnTo>
                  <a:pt x="1196" y="1154"/>
                </a:lnTo>
                <a:cubicBezTo>
                  <a:pt x="1196" y="600"/>
                  <a:pt x="1474" y="305"/>
                  <a:pt x="2063" y="288"/>
                </a:cubicBezTo>
                <a:close/>
                <a:moveTo>
                  <a:pt x="798" y="6734"/>
                </a:moveTo>
                <a:lnTo>
                  <a:pt x="1543" y="7375"/>
                </a:lnTo>
                <a:cubicBezTo>
                  <a:pt x="1439" y="7479"/>
                  <a:pt x="1318" y="7618"/>
                  <a:pt x="1179" y="7756"/>
                </a:cubicBezTo>
                <a:lnTo>
                  <a:pt x="1179" y="7739"/>
                </a:lnTo>
                <a:cubicBezTo>
                  <a:pt x="1133" y="7785"/>
                  <a:pt x="1063" y="7805"/>
                  <a:pt x="984" y="7805"/>
                </a:cubicBezTo>
                <a:cubicBezTo>
                  <a:pt x="796" y="7805"/>
                  <a:pt x="559" y="7690"/>
                  <a:pt x="486" y="7531"/>
                </a:cubicBezTo>
                <a:cubicBezTo>
                  <a:pt x="399" y="7340"/>
                  <a:pt x="330" y="7167"/>
                  <a:pt x="573" y="7011"/>
                </a:cubicBezTo>
                <a:cubicBezTo>
                  <a:pt x="694" y="6942"/>
                  <a:pt x="746" y="6786"/>
                  <a:pt x="798" y="6734"/>
                </a:cubicBezTo>
                <a:close/>
                <a:moveTo>
                  <a:pt x="11524" y="7320"/>
                </a:moveTo>
                <a:cubicBezTo>
                  <a:pt x="11593" y="7320"/>
                  <a:pt x="11668" y="7332"/>
                  <a:pt x="11749" y="7358"/>
                </a:cubicBezTo>
                <a:cubicBezTo>
                  <a:pt x="11680" y="7514"/>
                  <a:pt x="11611" y="7652"/>
                  <a:pt x="11524" y="7826"/>
                </a:cubicBezTo>
                <a:lnTo>
                  <a:pt x="10848" y="7826"/>
                </a:lnTo>
                <a:cubicBezTo>
                  <a:pt x="11031" y="7544"/>
                  <a:pt x="11226" y="7320"/>
                  <a:pt x="11524" y="7320"/>
                </a:cubicBezTo>
                <a:close/>
                <a:moveTo>
                  <a:pt x="32110" y="7306"/>
                </a:moveTo>
                <a:lnTo>
                  <a:pt x="32110" y="7306"/>
                </a:lnTo>
                <a:cubicBezTo>
                  <a:pt x="32145" y="7548"/>
                  <a:pt x="31989" y="7826"/>
                  <a:pt x="31763" y="7826"/>
                </a:cubicBezTo>
                <a:cubicBezTo>
                  <a:pt x="31561" y="7831"/>
                  <a:pt x="31359" y="7833"/>
                  <a:pt x="31156" y="7833"/>
                </a:cubicBezTo>
                <a:cubicBezTo>
                  <a:pt x="30749" y="7833"/>
                  <a:pt x="30337" y="7826"/>
                  <a:pt x="29909" y="7826"/>
                </a:cubicBezTo>
                <a:cubicBezTo>
                  <a:pt x="30183" y="7539"/>
                  <a:pt x="30478" y="7327"/>
                  <a:pt x="30828" y="7327"/>
                </a:cubicBezTo>
                <a:cubicBezTo>
                  <a:pt x="30922" y="7327"/>
                  <a:pt x="31020" y="7342"/>
                  <a:pt x="31122" y="7375"/>
                </a:cubicBezTo>
                <a:cubicBezTo>
                  <a:pt x="31105" y="7496"/>
                  <a:pt x="31036" y="7687"/>
                  <a:pt x="31088" y="7722"/>
                </a:cubicBezTo>
                <a:cubicBezTo>
                  <a:pt x="31123" y="7749"/>
                  <a:pt x="31156" y="7761"/>
                  <a:pt x="31186" y="7761"/>
                </a:cubicBezTo>
                <a:cubicBezTo>
                  <a:pt x="31289" y="7761"/>
                  <a:pt x="31363" y="7629"/>
                  <a:pt x="31417" y="7548"/>
                </a:cubicBezTo>
                <a:cubicBezTo>
                  <a:pt x="31590" y="7289"/>
                  <a:pt x="31885" y="7392"/>
                  <a:pt x="32110" y="7306"/>
                </a:cubicBezTo>
                <a:close/>
                <a:moveTo>
                  <a:pt x="12563" y="7347"/>
                </a:moveTo>
                <a:cubicBezTo>
                  <a:pt x="12656" y="7347"/>
                  <a:pt x="12760" y="7357"/>
                  <a:pt x="12876" y="7375"/>
                </a:cubicBezTo>
                <a:lnTo>
                  <a:pt x="12581" y="7843"/>
                </a:lnTo>
                <a:lnTo>
                  <a:pt x="11801" y="7843"/>
                </a:lnTo>
                <a:cubicBezTo>
                  <a:pt x="12007" y="7487"/>
                  <a:pt x="12212" y="7347"/>
                  <a:pt x="12563" y="7347"/>
                </a:cubicBezTo>
                <a:close/>
                <a:moveTo>
                  <a:pt x="13690" y="7348"/>
                </a:moveTo>
                <a:cubicBezTo>
                  <a:pt x="13759" y="7348"/>
                  <a:pt x="13829" y="7357"/>
                  <a:pt x="13898" y="7375"/>
                </a:cubicBezTo>
                <a:cubicBezTo>
                  <a:pt x="13794" y="7531"/>
                  <a:pt x="13707" y="7670"/>
                  <a:pt x="13603" y="7791"/>
                </a:cubicBezTo>
                <a:cubicBezTo>
                  <a:pt x="13569" y="7826"/>
                  <a:pt x="13517" y="7843"/>
                  <a:pt x="13465" y="7843"/>
                </a:cubicBezTo>
                <a:lnTo>
                  <a:pt x="12928" y="7843"/>
                </a:lnTo>
                <a:cubicBezTo>
                  <a:pt x="13056" y="7543"/>
                  <a:pt x="13362" y="7348"/>
                  <a:pt x="13690" y="7348"/>
                </a:cubicBezTo>
                <a:close/>
                <a:moveTo>
                  <a:pt x="14867" y="7338"/>
                </a:moveTo>
                <a:cubicBezTo>
                  <a:pt x="15023" y="7338"/>
                  <a:pt x="15186" y="7355"/>
                  <a:pt x="15354" y="7375"/>
                </a:cubicBezTo>
                <a:cubicBezTo>
                  <a:pt x="15198" y="7531"/>
                  <a:pt x="15059" y="7670"/>
                  <a:pt x="14920" y="7808"/>
                </a:cubicBezTo>
                <a:cubicBezTo>
                  <a:pt x="14886" y="7826"/>
                  <a:pt x="14851" y="7843"/>
                  <a:pt x="14816" y="7843"/>
                </a:cubicBezTo>
                <a:lnTo>
                  <a:pt x="13898" y="7843"/>
                </a:lnTo>
                <a:cubicBezTo>
                  <a:pt x="14155" y="7439"/>
                  <a:pt x="14491" y="7338"/>
                  <a:pt x="14867" y="7338"/>
                </a:cubicBezTo>
                <a:close/>
                <a:moveTo>
                  <a:pt x="28694" y="7333"/>
                </a:moveTo>
                <a:cubicBezTo>
                  <a:pt x="28763" y="7333"/>
                  <a:pt x="28839" y="7346"/>
                  <a:pt x="28922" y="7375"/>
                </a:cubicBezTo>
                <a:cubicBezTo>
                  <a:pt x="28690" y="7723"/>
                  <a:pt x="28535" y="7850"/>
                  <a:pt x="28243" y="7850"/>
                </a:cubicBezTo>
                <a:cubicBezTo>
                  <a:pt x="28142" y="7850"/>
                  <a:pt x="28024" y="7835"/>
                  <a:pt x="27882" y="7808"/>
                </a:cubicBezTo>
                <a:cubicBezTo>
                  <a:pt x="28155" y="7636"/>
                  <a:pt x="28356" y="7333"/>
                  <a:pt x="28694" y="7333"/>
                </a:cubicBezTo>
                <a:close/>
                <a:moveTo>
                  <a:pt x="17854" y="7357"/>
                </a:moveTo>
                <a:cubicBezTo>
                  <a:pt x="17943" y="7357"/>
                  <a:pt x="18048" y="7364"/>
                  <a:pt x="18178" y="7375"/>
                </a:cubicBezTo>
                <a:cubicBezTo>
                  <a:pt x="18019" y="7736"/>
                  <a:pt x="17860" y="7856"/>
                  <a:pt x="17421" y="7856"/>
                </a:cubicBezTo>
                <a:cubicBezTo>
                  <a:pt x="17333" y="7856"/>
                  <a:pt x="17234" y="7852"/>
                  <a:pt x="17121" y="7843"/>
                </a:cubicBezTo>
                <a:cubicBezTo>
                  <a:pt x="17423" y="7459"/>
                  <a:pt x="17518" y="7357"/>
                  <a:pt x="17854" y="7357"/>
                </a:cubicBezTo>
                <a:close/>
                <a:moveTo>
                  <a:pt x="26361" y="7332"/>
                </a:moveTo>
                <a:cubicBezTo>
                  <a:pt x="26446" y="7332"/>
                  <a:pt x="26533" y="7346"/>
                  <a:pt x="26617" y="7375"/>
                </a:cubicBezTo>
                <a:cubicBezTo>
                  <a:pt x="26408" y="7740"/>
                  <a:pt x="26268" y="7860"/>
                  <a:pt x="25961" y="7860"/>
                </a:cubicBezTo>
                <a:cubicBezTo>
                  <a:pt x="25860" y="7860"/>
                  <a:pt x="25740" y="7847"/>
                  <a:pt x="25595" y="7826"/>
                </a:cubicBezTo>
                <a:cubicBezTo>
                  <a:pt x="25731" y="7525"/>
                  <a:pt x="26040" y="7332"/>
                  <a:pt x="26361" y="7332"/>
                </a:cubicBezTo>
                <a:close/>
                <a:moveTo>
                  <a:pt x="5730" y="7348"/>
                </a:moveTo>
                <a:cubicBezTo>
                  <a:pt x="5884" y="7348"/>
                  <a:pt x="6058" y="7364"/>
                  <a:pt x="6256" y="7392"/>
                </a:cubicBezTo>
                <a:cubicBezTo>
                  <a:pt x="6135" y="7531"/>
                  <a:pt x="6031" y="7687"/>
                  <a:pt x="5910" y="7826"/>
                </a:cubicBezTo>
                <a:cubicBezTo>
                  <a:pt x="5892" y="7843"/>
                  <a:pt x="5840" y="7860"/>
                  <a:pt x="5806" y="7860"/>
                </a:cubicBezTo>
                <a:lnTo>
                  <a:pt x="4731" y="7860"/>
                </a:lnTo>
                <a:cubicBezTo>
                  <a:pt x="4943" y="7504"/>
                  <a:pt x="5235" y="7348"/>
                  <a:pt x="5730" y="7348"/>
                </a:cubicBezTo>
                <a:close/>
                <a:moveTo>
                  <a:pt x="9744" y="7368"/>
                </a:moveTo>
                <a:cubicBezTo>
                  <a:pt x="9754" y="7368"/>
                  <a:pt x="9764" y="7370"/>
                  <a:pt x="9774" y="7375"/>
                </a:cubicBezTo>
                <a:lnTo>
                  <a:pt x="10814" y="7375"/>
                </a:lnTo>
                <a:cubicBezTo>
                  <a:pt x="10692" y="7531"/>
                  <a:pt x="10606" y="7687"/>
                  <a:pt x="10502" y="7860"/>
                </a:cubicBezTo>
                <a:lnTo>
                  <a:pt x="9254" y="7860"/>
                </a:lnTo>
                <a:cubicBezTo>
                  <a:pt x="9410" y="7687"/>
                  <a:pt x="9549" y="7531"/>
                  <a:pt x="9687" y="7392"/>
                </a:cubicBezTo>
                <a:cubicBezTo>
                  <a:pt x="9700" y="7380"/>
                  <a:pt x="9720" y="7368"/>
                  <a:pt x="9744" y="7368"/>
                </a:cubicBezTo>
                <a:close/>
                <a:moveTo>
                  <a:pt x="19086" y="7344"/>
                </a:moveTo>
                <a:cubicBezTo>
                  <a:pt x="19211" y="7344"/>
                  <a:pt x="19342" y="7357"/>
                  <a:pt x="19478" y="7375"/>
                </a:cubicBezTo>
                <a:cubicBezTo>
                  <a:pt x="19374" y="7531"/>
                  <a:pt x="19270" y="7670"/>
                  <a:pt x="19166" y="7808"/>
                </a:cubicBezTo>
                <a:cubicBezTo>
                  <a:pt x="19114" y="7843"/>
                  <a:pt x="19062" y="7860"/>
                  <a:pt x="19010" y="7860"/>
                </a:cubicBezTo>
                <a:lnTo>
                  <a:pt x="18230" y="7860"/>
                </a:lnTo>
                <a:cubicBezTo>
                  <a:pt x="18435" y="7451"/>
                  <a:pt x="18734" y="7344"/>
                  <a:pt x="19086" y="7344"/>
                </a:cubicBezTo>
                <a:close/>
                <a:moveTo>
                  <a:pt x="21403" y="7355"/>
                </a:moveTo>
                <a:cubicBezTo>
                  <a:pt x="21565" y="7355"/>
                  <a:pt x="21736" y="7375"/>
                  <a:pt x="21904" y="7375"/>
                </a:cubicBezTo>
                <a:cubicBezTo>
                  <a:pt x="21765" y="7531"/>
                  <a:pt x="21661" y="7687"/>
                  <a:pt x="21557" y="7826"/>
                </a:cubicBezTo>
                <a:cubicBezTo>
                  <a:pt x="21540" y="7843"/>
                  <a:pt x="21505" y="7860"/>
                  <a:pt x="21488" y="7860"/>
                </a:cubicBezTo>
                <a:lnTo>
                  <a:pt x="20673" y="7860"/>
                </a:lnTo>
                <a:cubicBezTo>
                  <a:pt x="20821" y="7429"/>
                  <a:pt x="21095" y="7355"/>
                  <a:pt x="21403" y="7355"/>
                </a:cubicBezTo>
                <a:close/>
                <a:moveTo>
                  <a:pt x="24451" y="7358"/>
                </a:moveTo>
                <a:cubicBezTo>
                  <a:pt x="24347" y="7531"/>
                  <a:pt x="24260" y="7670"/>
                  <a:pt x="24156" y="7808"/>
                </a:cubicBezTo>
                <a:cubicBezTo>
                  <a:pt x="24139" y="7843"/>
                  <a:pt x="24070" y="7860"/>
                  <a:pt x="24018" y="7860"/>
                </a:cubicBezTo>
                <a:lnTo>
                  <a:pt x="23151" y="7860"/>
                </a:lnTo>
                <a:cubicBezTo>
                  <a:pt x="23307" y="7687"/>
                  <a:pt x="23429" y="7531"/>
                  <a:pt x="23567" y="7392"/>
                </a:cubicBezTo>
                <a:cubicBezTo>
                  <a:pt x="23602" y="7358"/>
                  <a:pt x="23654" y="7358"/>
                  <a:pt x="23688" y="7358"/>
                </a:cubicBezTo>
                <a:close/>
                <a:moveTo>
                  <a:pt x="25172" y="7353"/>
                </a:moveTo>
                <a:cubicBezTo>
                  <a:pt x="25275" y="7353"/>
                  <a:pt x="25396" y="7367"/>
                  <a:pt x="25543" y="7392"/>
                </a:cubicBezTo>
                <a:cubicBezTo>
                  <a:pt x="25456" y="7531"/>
                  <a:pt x="25352" y="7687"/>
                  <a:pt x="25231" y="7860"/>
                </a:cubicBezTo>
                <a:lnTo>
                  <a:pt x="24503" y="7860"/>
                </a:lnTo>
                <a:cubicBezTo>
                  <a:pt x="24700" y="7492"/>
                  <a:pt x="24847" y="7353"/>
                  <a:pt x="25172" y="7353"/>
                </a:cubicBezTo>
                <a:close/>
                <a:moveTo>
                  <a:pt x="27512" y="7346"/>
                </a:moveTo>
                <a:cubicBezTo>
                  <a:pt x="27628" y="7346"/>
                  <a:pt x="27761" y="7356"/>
                  <a:pt x="27917" y="7375"/>
                </a:cubicBezTo>
                <a:cubicBezTo>
                  <a:pt x="27795" y="7531"/>
                  <a:pt x="27674" y="7670"/>
                  <a:pt x="27553" y="7826"/>
                </a:cubicBezTo>
                <a:cubicBezTo>
                  <a:pt x="27518" y="7843"/>
                  <a:pt x="27483" y="7860"/>
                  <a:pt x="27449" y="7860"/>
                </a:cubicBezTo>
                <a:lnTo>
                  <a:pt x="26652" y="7860"/>
                </a:lnTo>
                <a:cubicBezTo>
                  <a:pt x="26895" y="7481"/>
                  <a:pt x="27097" y="7346"/>
                  <a:pt x="27512" y="7346"/>
                </a:cubicBezTo>
                <a:close/>
                <a:moveTo>
                  <a:pt x="4697" y="7375"/>
                </a:moveTo>
                <a:cubicBezTo>
                  <a:pt x="4515" y="7806"/>
                  <a:pt x="4201" y="7873"/>
                  <a:pt x="3850" y="7873"/>
                </a:cubicBezTo>
                <a:cubicBezTo>
                  <a:pt x="3689" y="7873"/>
                  <a:pt x="3521" y="7859"/>
                  <a:pt x="3355" y="7859"/>
                </a:cubicBezTo>
                <a:cubicBezTo>
                  <a:pt x="3328" y="7859"/>
                  <a:pt x="3302" y="7860"/>
                  <a:pt x="3276" y="7860"/>
                </a:cubicBezTo>
                <a:lnTo>
                  <a:pt x="3761" y="7375"/>
                </a:lnTo>
                <a:close/>
                <a:moveTo>
                  <a:pt x="22840" y="7346"/>
                </a:moveTo>
                <a:cubicBezTo>
                  <a:pt x="22953" y="7346"/>
                  <a:pt x="23074" y="7361"/>
                  <a:pt x="23203" y="7392"/>
                </a:cubicBezTo>
                <a:cubicBezTo>
                  <a:pt x="22957" y="7546"/>
                  <a:pt x="22848" y="7877"/>
                  <a:pt x="22511" y="7877"/>
                </a:cubicBezTo>
                <a:cubicBezTo>
                  <a:pt x="22469" y="7877"/>
                  <a:pt x="22422" y="7872"/>
                  <a:pt x="22371" y="7860"/>
                </a:cubicBezTo>
                <a:cubicBezTo>
                  <a:pt x="22285" y="7852"/>
                  <a:pt x="22203" y="7847"/>
                  <a:pt x="22120" y="7847"/>
                </a:cubicBezTo>
                <a:cubicBezTo>
                  <a:pt x="22038" y="7847"/>
                  <a:pt x="21956" y="7852"/>
                  <a:pt x="21869" y="7860"/>
                </a:cubicBezTo>
                <a:cubicBezTo>
                  <a:pt x="22150" y="7525"/>
                  <a:pt x="22453" y="7346"/>
                  <a:pt x="22840" y="7346"/>
                </a:cubicBezTo>
                <a:close/>
                <a:moveTo>
                  <a:pt x="20271" y="7338"/>
                </a:moveTo>
                <a:cubicBezTo>
                  <a:pt x="20370" y="7338"/>
                  <a:pt x="20475" y="7351"/>
                  <a:pt x="20587" y="7375"/>
                </a:cubicBezTo>
                <a:cubicBezTo>
                  <a:pt x="20462" y="7775"/>
                  <a:pt x="20201" y="7878"/>
                  <a:pt x="19890" y="7878"/>
                </a:cubicBezTo>
                <a:cubicBezTo>
                  <a:pt x="19770" y="7878"/>
                  <a:pt x="19643" y="7862"/>
                  <a:pt x="19512" y="7843"/>
                </a:cubicBezTo>
                <a:cubicBezTo>
                  <a:pt x="19686" y="7483"/>
                  <a:pt x="19941" y="7338"/>
                  <a:pt x="20271" y="7338"/>
                </a:cubicBezTo>
                <a:close/>
                <a:moveTo>
                  <a:pt x="3328" y="7375"/>
                </a:moveTo>
                <a:cubicBezTo>
                  <a:pt x="3050" y="7813"/>
                  <a:pt x="2675" y="7876"/>
                  <a:pt x="2277" y="7876"/>
                </a:cubicBezTo>
                <a:cubicBezTo>
                  <a:pt x="2116" y="7876"/>
                  <a:pt x="1952" y="7865"/>
                  <a:pt x="1789" y="7865"/>
                </a:cubicBezTo>
                <a:cubicBezTo>
                  <a:pt x="1700" y="7865"/>
                  <a:pt x="1612" y="7868"/>
                  <a:pt x="1526" y="7878"/>
                </a:cubicBezTo>
                <a:cubicBezTo>
                  <a:pt x="1647" y="7687"/>
                  <a:pt x="1751" y="7548"/>
                  <a:pt x="1872" y="7410"/>
                </a:cubicBezTo>
                <a:cubicBezTo>
                  <a:pt x="1890" y="7375"/>
                  <a:pt x="1924" y="7375"/>
                  <a:pt x="1959" y="7375"/>
                </a:cubicBezTo>
                <a:close/>
                <a:moveTo>
                  <a:pt x="8276" y="7366"/>
                </a:moveTo>
                <a:cubicBezTo>
                  <a:pt x="8311" y="7366"/>
                  <a:pt x="8348" y="7369"/>
                  <a:pt x="8388" y="7375"/>
                </a:cubicBezTo>
                <a:cubicBezTo>
                  <a:pt x="8544" y="7384"/>
                  <a:pt x="8695" y="7388"/>
                  <a:pt x="8845" y="7388"/>
                </a:cubicBezTo>
                <a:cubicBezTo>
                  <a:pt x="8994" y="7388"/>
                  <a:pt x="9141" y="7384"/>
                  <a:pt x="9289" y="7375"/>
                </a:cubicBezTo>
                <a:lnTo>
                  <a:pt x="9289" y="7375"/>
                </a:lnTo>
                <a:cubicBezTo>
                  <a:pt x="9150" y="7531"/>
                  <a:pt x="9029" y="7670"/>
                  <a:pt x="8908" y="7808"/>
                </a:cubicBezTo>
                <a:cubicBezTo>
                  <a:pt x="8873" y="7843"/>
                  <a:pt x="8821" y="7878"/>
                  <a:pt x="8769" y="7878"/>
                </a:cubicBezTo>
                <a:lnTo>
                  <a:pt x="7591" y="7878"/>
                </a:lnTo>
                <a:cubicBezTo>
                  <a:pt x="7827" y="7657"/>
                  <a:pt x="7934" y="7366"/>
                  <a:pt x="8276" y="7366"/>
                </a:cubicBezTo>
                <a:close/>
                <a:moveTo>
                  <a:pt x="29686" y="7339"/>
                </a:moveTo>
                <a:cubicBezTo>
                  <a:pt x="29765" y="7339"/>
                  <a:pt x="29850" y="7355"/>
                  <a:pt x="29944" y="7392"/>
                </a:cubicBezTo>
                <a:cubicBezTo>
                  <a:pt x="29736" y="7614"/>
                  <a:pt x="29539" y="7880"/>
                  <a:pt x="29194" y="7880"/>
                </a:cubicBezTo>
                <a:cubicBezTo>
                  <a:pt x="29107" y="7880"/>
                  <a:pt x="29012" y="7864"/>
                  <a:pt x="28904" y="7826"/>
                </a:cubicBezTo>
                <a:cubicBezTo>
                  <a:pt x="29156" y="7616"/>
                  <a:pt x="29362" y="7339"/>
                  <a:pt x="29686" y="7339"/>
                </a:cubicBezTo>
                <a:close/>
                <a:moveTo>
                  <a:pt x="7194" y="7364"/>
                </a:moveTo>
                <a:cubicBezTo>
                  <a:pt x="7311" y="7364"/>
                  <a:pt x="7444" y="7374"/>
                  <a:pt x="7596" y="7391"/>
                </a:cubicBezTo>
                <a:lnTo>
                  <a:pt x="7596" y="7391"/>
                </a:lnTo>
                <a:cubicBezTo>
                  <a:pt x="7323" y="7761"/>
                  <a:pt x="7163" y="7887"/>
                  <a:pt x="6793" y="7887"/>
                </a:cubicBezTo>
                <a:cubicBezTo>
                  <a:pt x="6659" y="7887"/>
                  <a:pt x="6497" y="7870"/>
                  <a:pt x="6291" y="7843"/>
                </a:cubicBezTo>
                <a:cubicBezTo>
                  <a:pt x="6523" y="7501"/>
                  <a:pt x="6745" y="7364"/>
                  <a:pt x="7194" y="7364"/>
                </a:cubicBezTo>
                <a:close/>
                <a:moveTo>
                  <a:pt x="15791" y="7368"/>
                </a:moveTo>
                <a:cubicBezTo>
                  <a:pt x="15801" y="7368"/>
                  <a:pt x="15811" y="7370"/>
                  <a:pt x="15821" y="7375"/>
                </a:cubicBezTo>
                <a:lnTo>
                  <a:pt x="17138" y="7375"/>
                </a:lnTo>
                <a:cubicBezTo>
                  <a:pt x="16920" y="7625"/>
                  <a:pt x="16744" y="7888"/>
                  <a:pt x="16383" y="7888"/>
                </a:cubicBezTo>
                <a:cubicBezTo>
                  <a:pt x="16343" y="7888"/>
                  <a:pt x="16300" y="7885"/>
                  <a:pt x="16255" y="7878"/>
                </a:cubicBezTo>
                <a:cubicBezTo>
                  <a:pt x="16072" y="7857"/>
                  <a:pt x="15883" y="7849"/>
                  <a:pt x="15696" y="7849"/>
                </a:cubicBezTo>
                <a:cubicBezTo>
                  <a:pt x="15563" y="7849"/>
                  <a:pt x="15431" y="7853"/>
                  <a:pt x="15302" y="7860"/>
                </a:cubicBezTo>
                <a:cubicBezTo>
                  <a:pt x="15458" y="7687"/>
                  <a:pt x="15596" y="7548"/>
                  <a:pt x="15735" y="7392"/>
                </a:cubicBezTo>
                <a:cubicBezTo>
                  <a:pt x="15747" y="7380"/>
                  <a:pt x="15768" y="7368"/>
                  <a:pt x="15791" y="7368"/>
                </a:cubicBezTo>
                <a:close/>
                <a:moveTo>
                  <a:pt x="1902" y="1"/>
                </a:moveTo>
                <a:cubicBezTo>
                  <a:pt x="1446" y="1"/>
                  <a:pt x="991" y="160"/>
                  <a:pt x="642" y="479"/>
                </a:cubicBezTo>
                <a:cubicBezTo>
                  <a:pt x="347" y="756"/>
                  <a:pt x="70" y="1068"/>
                  <a:pt x="70" y="1501"/>
                </a:cubicBezTo>
                <a:cubicBezTo>
                  <a:pt x="70" y="3268"/>
                  <a:pt x="105" y="5036"/>
                  <a:pt x="105" y="6821"/>
                </a:cubicBezTo>
                <a:cubicBezTo>
                  <a:pt x="105" y="6890"/>
                  <a:pt x="87" y="6942"/>
                  <a:pt x="87" y="7011"/>
                </a:cubicBezTo>
                <a:cubicBezTo>
                  <a:pt x="1" y="7583"/>
                  <a:pt x="261" y="7982"/>
                  <a:pt x="815" y="8103"/>
                </a:cubicBezTo>
                <a:cubicBezTo>
                  <a:pt x="1145" y="8138"/>
                  <a:pt x="1456" y="8155"/>
                  <a:pt x="1768" y="8155"/>
                </a:cubicBezTo>
                <a:lnTo>
                  <a:pt x="16463" y="8155"/>
                </a:lnTo>
                <a:cubicBezTo>
                  <a:pt x="18984" y="8146"/>
                  <a:pt x="21509" y="8142"/>
                  <a:pt x="24037" y="8142"/>
                </a:cubicBezTo>
                <a:cubicBezTo>
                  <a:pt x="26565" y="8142"/>
                  <a:pt x="29095" y="8146"/>
                  <a:pt x="31625" y="8155"/>
                </a:cubicBezTo>
                <a:cubicBezTo>
                  <a:pt x="31919" y="8155"/>
                  <a:pt x="32197" y="7999"/>
                  <a:pt x="32353" y="7739"/>
                </a:cubicBezTo>
                <a:cubicBezTo>
                  <a:pt x="32612" y="7340"/>
                  <a:pt x="32578" y="6873"/>
                  <a:pt x="32578" y="6439"/>
                </a:cubicBezTo>
                <a:cubicBezTo>
                  <a:pt x="32595" y="5088"/>
                  <a:pt x="32578" y="3754"/>
                  <a:pt x="32578" y="2402"/>
                </a:cubicBezTo>
                <a:cubicBezTo>
                  <a:pt x="32578" y="1899"/>
                  <a:pt x="32595" y="1380"/>
                  <a:pt x="32578" y="877"/>
                </a:cubicBezTo>
                <a:cubicBezTo>
                  <a:pt x="32612" y="409"/>
                  <a:pt x="32214" y="11"/>
                  <a:pt x="31746" y="11"/>
                </a:cubicBezTo>
                <a:cubicBezTo>
                  <a:pt x="31659" y="5"/>
                  <a:pt x="31575" y="3"/>
                  <a:pt x="31491" y="3"/>
                </a:cubicBezTo>
                <a:cubicBezTo>
                  <a:pt x="31324" y="3"/>
                  <a:pt x="31163" y="11"/>
                  <a:pt x="31001" y="11"/>
                </a:cubicBezTo>
                <a:lnTo>
                  <a:pt x="3466" y="11"/>
                </a:lnTo>
                <a:cubicBezTo>
                  <a:pt x="3166" y="11"/>
                  <a:pt x="2858" y="18"/>
                  <a:pt x="2553" y="18"/>
                </a:cubicBezTo>
                <a:cubicBezTo>
                  <a:pt x="2400" y="18"/>
                  <a:pt x="2248" y="16"/>
                  <a:pt x="2098" y="11"/>
                </a:cubicBezTo>
                <a:cubicBezTo>
                  <a:pt x="2033" y="4"/>
                  <a:pt x="1967" y="1"/>
                  <a:pt x="1902" y="1"/>
                </a:cubicBezTo>
                <a:close/>
              </a:path>
            </a:pathLst>
          </a:custGeom>
          <a:solidFill>
            <a:srgbClr val="3C3C5A"/>
          </a:solidFill>
          <a:ln>
            <a:noFill/>
          </a:ln>
        </p:spPr>
        <p:txBody>
          <a:bodyPr spcFirstLastPara="1" wrap="square" lIns="121900" tIns="121900" rIns="121900" bIns="121900" anchor="ctr" anchorCtr="0">
            <a:noAutofit/>
          </a:bodyPr>
          <a:lstStyle/>
          <a:p>
            <a:endParaRPr sz="2400"/>
          </a:p>
        </p:txBody>
      </p:sp>
      <p:sp>
        <p:nvSpPr>
          <p:cNvPr id="24" name="Google Shape;1125;p41">
            <a:extLst>
              <a:ext uri="{FF2B5EF4-FFF2-40B4-BE49-F238E27FC236}">
                <a16:creationId xmlns:a16="http://schemas.microsoft.com/office/drawing/2014/main" id="{C8AF51E4-A551-4CCD-B74D-E56FD05D4B8C}"/>
              </a:ext>
            </a:extLst>
          </p:cNvPr>
          <p:cNvSpPr/>
          <p:nvPr/>
        </p:nvSpPr>
        <p:spPr>
          <a:xfrm>
            <a:off x="199940" y="329129"/>
            <a:ext cx="3405541" cy="740887"/>
          </a:xfrm>
          <a:custGeom>
            <a:avLst/>
            <a:gdLst/>
            <a:ahLst/>
            <a:cxnLst/>
            <a:rect l="l" t="t" r="r" b="b"/>
            <a:pathLst>
              <a:path w="31105" h="6767" extrusionOk="0">
                <a:moveTo>
                  <a:pt x="1322" y="1"/>
                </a:moveTo>
                <a:cubicBezTo>
                  <a:pt x="1169" y="1"/>
                  <a:pt x="1017" y="2"/>
                  <a:pt x="867" y="8"/>
                </a:cubicBezTo>
                <a:cubicBezTo>
                  <a:pt x="278" y="8"/>
                  <a:pt x="0" y="303"/>
                  <a:pt x="0" y="875"/>
                </a:cubicBezTo>
                <a:lnTo>
                  <a:pt x="0" y="3422"/>
                </a:lnTo>
                <a:lnTo>
                  <a:pt x="0" y="5675"/>
                </a:lnTo>
                <a:cubicBezTo>
                  <a:pt x="0" y="5831"/>
                  <a:pt x="87" y="5969"/>
                  <a:pt x="70" y="6108"/>
                </a:cubicBezTo>
                <a:cubicBezTo>
                  <a:pt x="18" y="6402"/>
                  <a:pt x="70" y="6593"/>
                  <a:pt x="364" y="6662"/>
                </a:cubicBezTo>
                <a:cubicBezTo>
                  <a:pt x="676" y="6732"/>
                  <a:pt x="1006" y="6766"/>
                  <a:pt x="1335" y="6766"/>
                </a:cubicBezTo>
                <a:lnTo>
                  <a:pt x="29892" y="6766"/>
                </a:lnTo>
                <a:cubicBezTo>
                  <a:pt x="30186" y="6766"/>
                  <a:pt x="30463" y="6732"/>
                  <a:pt x="30741" y="6732"/>
                </a:cubicBezTo>
                <a:cubicBezTo>
                  <a:pt x="30914" y="6732"/>
                  <a:pt x="31053" y="6593"/>
                  <a:pt x="31053" y="6420"/>
                </a:cubicBezTo>
                <a:cubicBezTo>
                  <a:pt x="31070" y="6194"/>
                  <a:pt x="31105" y="5952"/>
                  <a:pt x="31105" y="5727"/>
                </a:cubicBezTo>
                <a:lnTo>
                  <a:pt x="31105" y="1343"/>
                </a:lnTo>
                <a:cubicBezTo>
                  <a:pt x="31105" y="1048"/>
                  <a:pt x="31087" y="771"/>
                  <a:pt x="31053" y="493"/>
                </a:cubicBezTo>
                <a:cubicBezTo>
                  <a:pt x="31035" y="251"/>
                  <a:pt x="30827" y="43"/>
                  <a:pt x="30585" y="43"/>
                </a:cubicBezTo>
                <a:cubicBezTo>
                  <a:pt x="30359" y="26"/>
                  <a:pt x="30117" y="8"/>
                  <a:pt x="29892" y="8"/>
                </a:cubicBezTo>
                <a:lnTo>
                  <a:pt x="2236" y="8"/>
                </a:lnTo>
                <a:cubicBezTo>
                  <a:pt x="1935" y="8"/>
                  <a:pt x="1627" y="1"/>
                  <a:pt x="1322" y="1"/>
                </a:cubicBezTo>
                <a:close/>
              </a:path>
            </a:pathLst>
          </a:custGeom>
          <a:solidFill>
            <a:schemeClr val="tx2"/>
          </a:solidFill>
          <a:ln>
            <a:noFill/>
          </a:ln>
        </p:spPr>
        <p:txBody>
          <a:bodyPr spcFirstLastPara="1" wrap="square" lIns="121900" tIns="121900" rIns="121900" bIns="121900" anchor="ctr" anchorCtr="0">
            <a:noAutofit/>
          </a:bodyPr>
          <a:lstStyle/>
          <a:p>
            <a:endParaRPr sz="2400"/>
          </a:p>
        </p:txBody>
      </p:sp>
      <p:sp>
        <p:nvSpPr>
          <p:cNvPr id="25" name="Google Shape;1122;p41">
            <a:extLst>
              <a:ext uri="{FF2B5EF4-FFF2-40B4-BE49-F238E27FC236}">
                <a16:creationId xmlns:a16="http://schemas.microsoft.com/office/drawing/2014/main" id="{BA7D6758-FFD3-4BB2-BCE0-7E1513643BF0}"/>
              </a:ext>
            </a:extLst>
          </p:cNvPr>
          <p:cNvSpPr txBox="1">
            <a:spLocks/>
          </p:cNvSpPr>
          <p:nvPr/>
        </p:nvSpPr>
        <p:spPr>
          <a:xfrm>
            <a:off x="199941" y="369521"/>
            <a:ext cx="3405541" cy="60861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Londrina Shadow"/>
              <a:buNone/>
              <a:defRPr sz="3600" b="1"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r>
              <a:rPr lang="en-US" sz="4800" dirty="0">
                <a:solidFill>
                  <a:schemeClr val="bg1">
                    <a:lumMod val="95000"/>
                  </a:schemeClr>
                </a:solidFill>
              </a:rPr>
              <a:t>VIEWBAG</a:t>
            </a:r>
          </a:p>
        </p:txBody>
      </p:sp>
      <p:sp>
        <p:nvSpPr>
          <p:cNvPr id="26" name="Google Shape;1124;p41">
            <a:extLst>
              <a:ext uri="{FF2B5EF4-FFF2-40B4-BE49-F238E27FC236}">
                <a16:creationId xmlns:a16="http://schemas.microsoft.com/office/drawing/2014/main" id="{795725D9-45A5-4CDE-A52B-4F66E0038B9D}"/>
              </a:ext>
            </a:extLst>
          </p:cNvPr>
          <p:cNvSpPr/>
          <p:nvPr/>
        </p:nvSpPr>
        <p:spPr>
          <a:xfrm>
            <a:off x="4271641" y="286680"/>
            <a:ext cx="3570644" cy="892853"/>
          </a:xfrm>
          <a:custGeom>
            <a:avLst/>
            <a:gdLst/>
            <a:ahLst/>
            <a:cxnLst/>
            <a:rect l="l" t="t" r="r" b="b"/>
            <a:pathLst>
              <a:path w="32613" h="8155" extrusionOk="0">
                <a:moveTo>
                  <a:pt x="902" y="686"/>
                </a:moveTo>
                <a:lnTo>
                  <a:pt x="902" y="686"/>
                </a:lnTo>
                <a:cubicBezTo>
                  <a:pt x="937" y="1102"/>
                  <a:pt x="711" y="1328"/>
                  <a:pt x="417" y="1553"/>
                </a:cubicBezTo>
                <a:lnTo>
                  <a:pt x="399" y="1553"/>
                </a:lnTo>
                <a:cubicBezTo>
                  <a:pt x="434" y="1206"/>
                  <a:pt x="625" y="894"/>
                  <a:pt x="902" y="686"/>
                </a:cubicBezTo>
                <a:close/>
                <a:moveTo>
                  <a:pt x="885" y="1570"/>
                </a:moveTo>
                <a:lnTo>
                  <a:pt x="885" y="1570"/>
                </a:lnTo>
                <a:cubicBezTo>
                  <a:pt x="1023" y="2073"/>
                  <a:pt x="885" y="2471"/>
                  <a:pt x="434" y="2731"/>
                </a:cubicBezTo>
                <a:cubicBezTo>
                  <a:pt x="278" y="2194"/>
                  <a:pt x="382" y="1917"/>
                  <a:pt x="885" y="1570"/>
                </a:cubicBezTo>
                <a:close/>
                <a:moveTo>
                  <a:pt x="885" y="2766"/>
                </a:moveTo>
                <a:cubicBezTo>
                  <a:pt x="1041" y="3199"/>
                  <a:pt x="850" y="3667"/>
                  <a:pt x="434" y="3875"/>
                </a:cubicBezTo>
                <a:cubicBezTo>
                  <a:pt x="278" y="3442"/>
                  <a:pt x="469" y="2956"/>
                  <a:pt x="885" y="2766"/>
                </a:cubicBezTo>
                <a:close/>
                <a:moveTo>
                  <a:pt x="885" y="3910"/>
                </a:moveTo>
                <a:lnTo>
                  <a:pt x="885" y="3910"/>
                </a:lnTo>
                <a:cubicBezTo>
                  <a:pt x="971" y="4707"/>
                  <a:pt x="989" y="4880"/>
                  <a:pt x="434" y="5244"/>
                </a:cubicBezTo>
                <a:cubicBezTo>
                  <a:pt x="261" y="4620"/>
                  <a:pt x="382" y="4239"/>
                  <a:pt x="885" y="3910"/>
                </a:cubicBezTo>
                <a:close/>
                <a:moveTo>
                  <a:pt x="885" y="5313"/>
                </a:moveTo>
                <a:cubicBezTo>
                  <a:pt x="1058" y="6006"/>
                  <a:pt x="919" y="6405"/>
                  <a:pt x="399" y="6769"/>
                </a:cubicBezTo>
                <a:lnTo>
                  <a:pt x="399" y="5608"/>
                </a:lnTo>
                <a:lnTo>
                  <a:pt x="885" y="5313"/>
                </a:lnTo>
                <a:close/>
                <a:moveTo>
                  <a:pt x="31088" y="288"/>
                </a:moveTo>
                <a:cubicBezTo>
                  <a:pt x="31313" y="288"/>
                  <a:pt x="31538" y="323"/>
                  <a:pt x="31781" y="340"/>
                </a:cubicBezTo>
                <a:cubicBezTo>
                  <a:pt x="32023" y="340"/>
                  <a:pt x="32231" y="531"/>
                  <a:pt x="32249" y="790"/>
                </a:cubicBezTo>
                <a:cubicBezTo>
                  <a:pt x="32283" y="1068"/>
                  <a:pt x="32301" y="1345"/>
                  <a:pt x="32301" y="1640"/>
                </a:cubicBezTo>
                <a:lnTo>
                  <a:pt x="32301" y="6024"/>
                </a:lnTo>
                <a:cubicBezTo>
                  <a:pt x="32301" y="6249"/>
                  <a:pt x="32283" y="6491"/>
                  <a:pt x="32249" y="6717"/>
                </a:cubicBezTo>
                <a:cubicBezTo>
                  <a:pt x="32249" y="6880"/>
                  <a:pt x="32125" y="7013"/>
                  <a:pt x="31966" y="7013"/>
                </a:cubicBezTo>
                <a:cubicBezTo>
                  <a:pt x="31956" y="7013"/>
                  <a:pt x="31946" y="7012"/>
                  <a:pt x="31937" y="7011"/>
                </a:cubicBezTo>
                <a:cubicBezTo>
                  <a:pt x="31659" y="7029"/>
                  <a:pt x="31365" y="7063"/>
                  <a:pt x="31088" y="7063"/>
                </a:cubicBezTo>
                <a:lnTo>
                  <a:pt x="2531" y="7063"/>
                </a:lnTo>
                <a:cubicBezTo>
                  <a:pt x="2202" y="7063"/>
                  <a:pt x="1872" y="7029"/>
                  <a:pt x="1560" y="6942"/>
                </a:cubicBezTo>
                <a:cubicBezTo>
                  <a:pt x="1266" y="6873"/>
                  <a:pt x="1196" y="6682"/>
                  <a:pt x="1266" y="6387"/>
                </a:cubicBezTo>
                <a:cubicBezTo>
                  <a:pt x="1283" y="6249"/>
                  <a:pt x="1196" y="6110"/>
                  <a:pt x="1196" y="5972"/>
                </a:cubicBezTo>
                <a:lnTo>
                  <a:pt x="1196" y="3719"/>
                </a:lnTo>
                <a:lnTo>
                  <a:pt x="1196" y="1154"/>
                </a:lnTo>
                <a:cubicBezTo>
                  <a:pt x="1196" y="600"/>
                  <a:pt x="1474" y="305"/>
                  <a:pt x="2063" y="288"/>
                </a:cubicBezTo>
                <a:close/>
                <a:moveTo>
                  <a:pt x="798" y="6734"/>
                </a:moveTo>
                <a:lnTo>
                  <a:pt x="1543" y="7375"/>
                </a:lnTo>
                <a:cubicBezTo>
                  <a:pt x="1439" y="7479"/>
                  <a:pt x="1318" y="7618"/>
                  <a:pt x="1179" y="7756"/>
                </a:cubicBezTo>
                <a:lnTo>
                  <a:pt x="1179" y="7739"/>
                </a:lnTo>
                <a:cubicBezTo>
                  <a:pt x="1133" y="7785"/>
                  <a:pt x="1063" y="7805"/>
                  <a:pt x="984" y="7805"/>
                </a:cubicBezTo>
                <a:cubicBezTo>
                  <a:pt x="796" y="7805"/>
                  <a:pt x="559" y="7690"/>
                  <a:pt x="486" y="7531"/>
                </a:cubicBezTo>
                <a:cubicBezTo>
                  <a:pt x="399" y="7340"/>
                  <a:pt x="330" y="7167"/>
                  <a:pt x="573" y="7011"/>
                </a:cubicBezTo>
                <a:cubicBezTo>
                  <a:pt x="694" y="6942"/>
                  <a:pt x="746" y="6786"/>
                  <a:pt x="798" y="6734"/>
                </a:cubicBezTo>
                <a:close/>
                <a:moveTo>
                  <a:pt x="11524" y="7320"/>
                </a:moveTo>
                <a:cubicBezTo>
                  <a:pt x="11593" y="7320"/>
                  <a:pt x="11668" y="7332"/>
                  <a:pt x="11749" y="7358"/>
                </a:cubicBezTo>
                <a:cubicBezTo>
                  <a:pt x="11680" y="7514"/>
                  <a:pt x="11611" y="7652"/>
                  <a:pt x="11524" y="7826"/>
                </a:cubicBezTo>
                <a:lnTo>
                  <a:pt x="10848" y="7826"/>
                </a:lnTo>
                <a:cubicBezTo>
                  <a:pt x="11031" y="7544"/>
                  <a:pt x="11226" y="7320"/>
                  <a:pt x="11524" y="7320"/>
                </a:cubicBezTo>
                <a:close/>
                <a:moveTo>
                  <a:pt x="32110" y="7306"/>
                </a:moveTo>
                <a:lnTo>
                  <a:pt x="32110" y="7306"/>
                </a:lnTo>
                <a:cubicBezTo>
                  <a:pt x="32145" y="7548"/>
                  <a:pt x="31989" y="7826"/>
                  <a:pt x="31763" y="7826"/>
                </a:cubicBezTo>
                <a:cubicBezTo>
                  <a:pt x="31561" y="7831"/>
                  <a:pt x="31359" y="7833"/>
                  <a:pt x="31156" y="7833"/>
                </a:cubicBezTo>
                <a:cubicBezTo>
                  <a:pt x="30749" y="7833"/>
                  <a:pt x="30337" y="7826"/>
                  <a:pt x="29909" y="7826"/>
                </a:cubicBezTo>
                <a:cubicBezTo>
                  <a:pt x="30183" y="7539"/>
                  <a:pt x="30478" y="7327"/>
                  <a:pt x="30828" y="7327"/>
                </a:cubicBezTo>
                <a:cubicBezTo>
                  <a:pt x="30922" y="7327"/>
                  <a:pt x="31020" y="7342"/>
                  <a:pt x="31122" y="7375"/>
                </a:cubicBezTo>
                <a:cubicBezTo>
                  <a:pt x="31105" y="7496"/>
                  <a:pt x="31036" y="7687"/>
                  <a:pt x="31088" y="7722"/>
                </a:cubicBezTo>
                <a:cubicBezTo>
                  <a:pt x="31123" y="7749"/>
                  <a:pt x="31156" y="7761"/>
                  <a:pt x="31186" y="7761"/>
                </a:cubicBezTo>
                <a:cubicBezTo>
                  <a:pt x="31289" y="7761"/>
                  <a:pt x="31363" y="7629"/>
                  <a:pt x="31417" y="7548"/>
                </a:cubicBezTo>
                <a:cubicBezTo>
                  <a:pt x="31590" y="7289"/>
                  <a:pt x="31885" y="7392"/>
                  <a:pt x="32110" y="7306"/>
                </a:cubicBezTo>
                <a:close/>
                <a:moveTo>
                  <a:pt x="12563" y="7347"/>
                </a:moveTo>
                <a:cubicBezTo>
                  <a:pt x="12656" y="7347"/>
                  <a:pt x="12760" y="7357"/>
                  <a:pt x="12876" y="7375"/>
                </a:cubicBezTo>
                <a:lnTo>
                  <a:pt x="12581" y="7843"/>
                </a:lnTo>
                <a:lnTo>
                  <a:pt x="11801" y="7843"/>
                </a:lnTo>
                <a:cubicBezTo>
                  <a:pt x="12007" y="7487"/>
                  <a:pt x="12212" y="7347"/>
                  <a:pt x="12563" y="7347"/>
                </a:cubicBezTo>
                <a:close/>
                <a:moveTo>
                  <a:pt x="13690" y="7348"/>
                </a:moveTo>
                <a:cubicBezTo>
                  <a:pt x="13759" y="7348"/>
                  <a:pt x="13829" y="7357"/>
                  <a:pt x="13898" y="7375"/>
                </a:cubicBezTo>
                <a:cubicBezTo>
                  <a:pt x="13794" y="7531"/>
                  <a:pt x="13707" y="7670"/>
                  <a:pt x="13603" y="7791"/>
                </a:cubicBezTo>
                <a:cubicBezTo>
                  <a:pt x="13569" y="7826"/>
                  <a:pt x="13517" y="7843"/>
                  <a:pt x="13465" y="7843"/>
                </a:cubicBezTo>
                <a:lnTo>
                  <a:pt x="12928" y="7843"/>
                </a:lnTo>
                <a:cubicBezTo>
                  <a:pt x="13056" y="7543"/>
                  <a:pt x="13362" y="7348"/>
                  <a:pt x="13690" y="7348"/>
                </a:cubicBezTo>
                <a:close/>
                <a:moveTo>
                  <a:pt x="14867" y="7338"/>
                </a:moveTo>
                <a:cubicBezTo>
                  <a:pt x="15023" y="7338"/>
                  <a:pt x="15186" y="7355"/>
                  <a:pt x="15354" y="7375"/>
                </a:cubicBezTo>
                <a:cubicBezTo>
                  <a:pt x="15198" y="7531"/>
                  <a:pt x="15059" y="7670"/>
                  <a:pt x="14920" y="7808"/>
                </a:cubicBezTo>
                <a:cubicBezTo>
                  <a:pt x="14886" y="7826"/>
                  <a:pt x="14851" y="7843"/>
                  <a:pt x="14816" y="7843"/>
                </a:cubicBezTo>
                <a:lnTo>
                  <a:pt x="13898" y="7843"/>
                </a:lnTo>
                <a:cubicBezTo>
                  <a:pt x="14155" y="7439"/>
                  <a:pt x="14491" y="7338"/>
                  <a:pt x="14867" y="7338"/>
                </a:cubicBezTo>
                <a:close/>
                <a:moveTo>
                  <a:pt x="28694" y="7333"/>
                </a:moveTo>
                <a:cubicBezTo>
                  <a:pt x="28763" y="7333"/>
                  <a:pt x="28839" y="7346"/>
                  <a:pt x="28922" y="7375"/>
                </a:cubicBezTo>
                <a:cubicBezTo>
                  <a:pt x="28690" y="7723"/>
                  <a:pt x="28535" y="7850"/>
                  <a:pt x="28243" y="7850"/>
                </a:cubicBezTo>
                <a:cubicBezTo>
                  <a:pt x="28142" y="7850"/>
                  <a:pt x="28024" y="7835"/>
                  <a:pt x="27882" y="7808"/>
                </a:cubicBezTo>
                <a:cubicBezTo>
                  <a:pt x="28155" y="7636"/>
                  <a:pt x="28356" y="7333"/>
                  <a:pt x="28694" y="7333"/>
                </a:cubicBezTo>
                <a:close/>
                <a:moveTo>
                  <a:pt x="17854" y="7357"/>
                </a:moveTo>
                <a:cubicBezTo>
                  <a:pt x="17943" y="7357"/>
                  <a:pt x="18048" y="7364"/>
                  <a:pt x="18178" y="7375"/>
                </a:cubicBezTo>
                <a:cubicBezTo>
                  <a:pt x="18019" y="7736"/>
                  <a:pt x="17860" y="7856"/>
                  <a:pt x="17421" y="7856"/>
                </a:cubicBezTo>
                <a:cubicBezTo>
                  <a:pt x="17333" y="7856"/>
                  <a:pt x="17234" y="7852"/>
                  <a:pt x="17121" y="7843"/>
                </a:cubicBezTo>
                <a:cubicBezTo>
                  <a:pt x="17423" y="7459"/>
                  <a:pt x="17518" y="7357"/>
                  <a:pt x="17854" y="7357"/>
                </a:cubicBezTo>
                <a:close/>
                <a:moveTo>
                  <a:pt x="26361" y="7332"/>
                </a:moveTo>
                <a:cubicBezTo>
                  <a:pt x="26446" y="7332"/>
                  <a:pt x="26533" y="7346"/>
                  <a:pt x="26617" y="7375"/>
                </a:cubicBezTo>
                <a:cubicBezTo>
                  <a:pt x="26408" y="7740"/>
                  <a:pt x="26268" y="7860"/>
                  <a:pt x="25961" y="7860"/>
                </a:cubicBezTo>
                <a:cubicBezTo>
                  <a:pt x="25860" y="7860"/>
                  <a:pt x="25740" y="7847"/>
                  <a:pt x="25595" y="7826"/>
                </a:cubicBezTo>
                <a:cubicBezTo>
                  <a:pt x="25731" y="7525"/>
                  <a:pt x="26040" y="7332"/>
                  <a:pt x="26361" y="7332"/>
                </a:cubicBezTo>
                <a:close/>
                <a:moveTo>
                  <a:pt x="5730" y="7348"/>
                </a:moveTo>
                <a:cubicBezTo>
                  <a:pt x="5884" y="7348"/>
                  <a:pt x="6058" y="7364"/>
                  <a:pt x="6256" y="7392"/>
                </a:cubicBezTo>
                <a:cubicBezTo>
                  <a:pt x="6135" y="7531"/>
                  <a:pt x="6031" y="7687"/>
                  <a:pt x="5910" y="7826"/>
                </a:cubicBezTo>
                <a:cubicBezTo>
                  <a:pt x="5892" y="7843"/>
                  <a:pt x="5840" y="7860"/>
                  <a:pt x="5806" y="7860"/>
                </a:cubicBezTo>
                <a:lnTo>
                  <a:pt x="4731" y="7860"/>
                </a:lnTo>
                <a:cubicBezTo>
                  <a:pt x="4943" y="7504"/>
                  <a:pt x="5235" y="7348"/>
                  <a:pt x="5730" y="7348"/>
                </a:cubicBezTo>
                <a:close/>
                <a:moveTo>
                  <a:pt x="9744" y="7368"/>
                </a:moveTo>
                <a:cubicBezTo>
                  <a:pt x="9754" y="7368"/>
                  <a:pt x="9764" y="7370"/>
                  <a:pt x="9774" y="7375"/>
                </a:cubicBezTo>
                <a:lnTo>
                  <a:pt x="10814" y="7375"/>
                </a:lnTo>
                <a:cubicBezTo>
                  <a:pt x="10692" y="7531"/>
                  <a:pt x="10606" y="7687"/>
                  <a:pt x="10502" y="7860"/>
                </a:cubicBezTo>
                <a:lnTo>
                  <a:pt x="9254" y="7860"/>
                </a:lnTo>
                <a:cubicBezTo>
                  <a:pt x="9410" y="7687"/>
                  <a:pt x="9549" y="7531"/>
                  <a:pt x="9687" y="7392"/>
                </a:cubicBezTo>
                <a:cubicBezTo>
                  <a:pt x="9700" y="7380"/>
                  <a:pt x="9720" y="7368"/>
                  <a:pt x="9744" y="7368"/>
                </a:cubicBezTo>
                <a:close/>
                <a:moveTo>
                  <a:pt x="19086" y="7344"/>
                </a:moveTo>
                <a:cubicBezTo>
                  <a:pt x="19211" y="7344"/>
                  <a:pt x="19342" y="7357"/>
                  <a:pt x="19478" y="7375"/>
                </a:cubicBezTo>
                <a:cubicBezTo>
                  <a:pt x="19374" y="7531"/>
                  <a:pt x="19270" y="7670"/>
                  <a:pt x="19166" y="7808"/>
                </a:cubicBezTo>
                <a:cubicBezTo>
                  <a:pt x="19114" y="7843"/>
                  <a:pt x="19062" y="7860"/>
                  <a:pt x="19010" y="7860"/>
                </a:cubicBezTo>
                <a:lnTo>
                  <a:pt x="18230" y="7860"/>
                </a:lnTo>
                <a:cubicBezTo>
                  <a:pt x="18435" y="7451"/>
                  <a:pt x="18734" y="7344"/>
                  <a:pt x="19086" y="7344"/>
                </a:cubicBezTo>
                <a:close/>
                <a:moveTo>
                  <a:pt x="21403" y="7355"/>
                </a:moveTo>
                <a:cubicBezTo>
                  <a:pt x="21565" y="7355"/>
                  <a:pt x="21736" y="7375"/>
                  <a:pt x="21904" y="7375"/>
                </a:cubicBezTo>
                <a:cubicBezTo>
                  <a:pt x="21765" y="7531"/>
                  <a:pt x="21661" y="7687"/>
                  <a:pt x="21557" y="7826"/>
                </a:cubicBezTo>
                <a:cubicBezTo>
                  <a:pt x="21540" y="7843"/>
                  <a:pt x="21505" y="7860"/>
                  <a:pt x="21488" y="7860"/>
                </a:cubicBezTo>
                <a:lnTo>
                  <a:pt x="20673" y="7860"/>
                </a:lnTo>
                <a:cubicBezTo>
                  <a:pt x="20821" y="7429"/>
                  <a:pt x="21095" y="7355"/>
                  <a:pt x="21403" y="7355"/>
                </a:cubicBezTo>
                <a:close/>
                <a:moveTo>
                  <a:pt x="24451" y="7358"/>
                </a:moveTo>
                <a:cubicBezTo>
                  <a:pt x="24347" y="7531"/>
                  <a:pt x="24260" y="7670"/>
                  <a:pt x="24156" y="7808"/>
                </a:cubicBezTo>
                <a:cubicBezTo>
                  <a:pt x="24139" y="7843"/>
                  <a:pt x="24070" y="7860"/>
                  <a:pt x="24018" y="7860"/>
                </a:cubicBezTo>
                <a:lnTo>
                  <a:pt x="23151" y="7860"/>
                </a:lnTo>
                <a:cubicBezTo>
                  <a:pt x="23307" y="7687"/>
                  <a:pt x="23429" y="7531"/>
                  <a:pt x="23567" y="7392"/>
                </a:cubicBezTo>
                <a:cubicBezTo>
                  <a:pt x="23602" y="7358"/>
                  <a:pt x="23654" y="7358"/>
                  <a:pt x="23688" y="7358"/>
                </a:cubicBezTo>
                <a:close/>
                <a:moveTo>
                  <a:pt x="25172" y="7353"/>
                </a:moveTo>
                <a:cubicBezTo>
                  <a:pt x="25275" y="7353"/>
                  <a:pt x="25396" y="7367"/>
                  <a:pt x="25543" y="7392"/>
                </a:cubicBezTo>
                <a:cubicBezTo>
                  <a:pt x="25456" y="7531"/>
                  <a:pt x="25352" y="7687"/>
                  <a:pt x="25231" y="7860"/>
                </a:cubicBezTo>
                <a:lnTo>
                  <a:pt x="24503" y="7860"/>
                </a:lnTo>
                <a:cubicBezTo>
                  <a:pt x="24700" y="7492"/>
                  <a:pt x="24847" y="7353"/>
                  <a:pt x="25172" y="7353"/>
                </a:cubicBezTo>
                <a:close/>
                <a:moveTo>
                  <a:pt x="27512" y="7346"/>
                </a:moveTo>
                <a:cubicBezTo>
                  <a:pt x="27628" y="7346"/>
                  <a:pt x="27761" y="7356"/>
                  <a:pt x="27917" y="7375"/>
                </a:cubicBezTo>
                <a:cubicBezTo>
                  <a:pt x="27795" y="7531"/>
                  <a:pt x="27674" y="7670"/>
                  <a:pt x="27553" y="7826"/>
                </a:cubicBezTo>
                <a:cubicBezTo>
                  <a:pt x="27518" y="7843"/>
                  <a:pt x="27483" y="7860"/>
                  <a:pt x="27449" y="7860"/>
                </a:cubicBezTo>
                <a:lnTo>
                  <a:pt x="26652" y="7860"/>
                </a:lnTo>
                <a:cubicBezTo>
                  <a:pt x="26895" y="7481"/>
                  <a:pt x="27097" y="7346"/>
                  <a:pt x="27512" y="7346"/>
                </a:cubicBezTo>
                <a:close/>
                <a:moveTo>
                  <a:pt x="4697" y="7375"/>
                </a:moveTo>
                <a:cubicBezTo>
                  <a:pt x="4515" y="7806"/>
                  <a:pt x="4201" y="7873"/>
                  <a:pt x="3850" y="7873"/>
                </a:cubicBezTo>
                <a:cubicBezTo>
                  <a:pt x="3689" y="7873"/>
                  <a:pt x="3521" y="7859"/>
                  <a:pt x="3355" y="7859"/>
                </a:cubicBezTo>
                <a:cubicBezTo>
                  <a:pt x="3328" y="7859"/>
                  <a:pt x="3302" y="7860"/>
                  <a:pt x="3276" y="7860"/>
                </a:cubicBezTo>
                <a:lnTo>
                  <a:pt x="3761" y="7375"/>
                </a:lnTo>
                <a:close/>
                <a:moveTo>
                  <a:pt x="22840" y="7346"/>
                </a:moveTo>
                <a:cubicBezTo>
                  <a:pt x="22953" y="7346"/>
                  <a:pt x="23074" y="7361"/>
                  <a:pt x="23203" y="7392"/>
                </a:cubicBezTo>
                <a:cubicBezTo>
                  <a:pt x="22957" y="7546"/>
                  <a:pt x="22848" y="7877"/>
                  <a:pt x="22511" y="7877"/>
                </a:cubicBezTo>
                <a:cubicBezTo>
                  <a:pt x="22469" y="7877"/>
                  <a:pt x="22422" y="7872"/>
                  <a:pt x="22371" y="7860"/>
                </a:cubicBezTo>
                <a:cubicBezTo>
                  <a:pt x="22285" y="7852"/>
                  <a:pt x="22203" y="7847"/>
                  <a:pt x="22120" y="7847"/>
                </a:cubicBezTo>
                <a:cubicBezTo>
                  <a:pt x="22038" y="7847"/>
                  <a:pt x="21956" y="7852"/>
                  <a:pt x="21869" y="7860"/>
                </a:cubicBezTo>
                <a:cubicBezTo>
                  <a:pt x="22150" y="7525"/>
                  <a:pt x="22453" y="7346"/>
                  <a:pt x="22840" y="7346"/>
                </a:cubicBezTo>
                <a:close/>
                <a:moveTo>
                  <a:pt x="20271" y="7338"/>
                </a:moveTo>
                <a:cubicBezTo>
                  <a:pt x="20370" y="7338"/>
                  <a:pt x="20475" y="7351"/>
                  <a:pt x="20587" y="7375"/>
                </a:cubicBezTo>
                <a:cubicBezTo>
                  <a:pt x="20462" y="7775"/>
                  <a:pt x="20201" y="7878"/>
                  <a:pt x="19890" y="7878"/>
                </a:cubicBezTo>
                <a:cubicBezTo>
                  <a:pt x="19770" y="7878"/>
                  <a:pt x="19643" y="7862"/>
                  <a:pt x="19512" y="7843"/>
                </a:cubicBezTo>
                <a:cubicBezTo>
                  <a:pt x="19686" y="7483"/>
                  <a:pt x="19941" y="7338"/>
                  <a:pt x="20271" y="7338"/>
                </a:cubicBezTo>
                <a:close/>
                <a:moveTo>
                  <a:pt x="3328" y="7375"/>
                </a:moveTo>
                <a:cubicBezTo>
                  <a:pt x="3050" y="7813"/>
                  <a:pt x="2675" y="7876"/>
                  <a:pt x="2277" y="7876"/>
                </a:cubicBezTo>
                <a:cubicBezTo>
                  <a:pt x="2116" y="7876"/>
                  <a:pt x="1952" y="7865"/>
                  <a:pt x="1789" y="7865"/>
                </a:cubicBezTo>
                <a:cubicBezTo>
                  <a:pt x="1700" y="7865"/>
                  <a:pt x="1612" y="7868"/>
                  <a:pt x="1526" y="7878"/>
                </a:cubicBezTo>
                <a:cubicBezTo>
                  <a:pt x="1647" y="7687"/>
                  <a:pt x="1751" y="7548"/>
                  <a:pt x="1872" y="7410"/>
                </a:cubicBezTo>
                <a:cubicBezTo>
                  <a:pt x="1890" y="7375"/>
                  <a:pt x="1924" y="7375"/>
                  <a:pt x="1959" y="7375"/>
                </a:cubicBezTo>
                <a:close/>
                <a:moveTo>
                  <a:pt x="8276" y="7366"/>
                </a:moveTo>
                <a:cubicBezTo>
                  <a:pt x="8311" y="7366"/>
                  <a:pt x="8348" y="7369"/>
                  <a:pt x="8388" y="7375"/>
                </a:cubicBezTo>
                <a:cubicBezTo>
                  <a:pt x="8544" y="7384"/>
                  <a:pt x="8695" y="7388"/>
                  <a:pt x="8845" y="7388"/>
                </a:cubicBezTo>
                <a:cubicBezTo>
                  <a:pt x="8994" y="7388"/>
                  <a:pt x="9141" y="7384"/>
                  <a:pt x="9289" y="7375"/>
                </a:cubicBezTo>
                <a:lnTo>
                  <a:pt x="9289" y="7375"/>
                </a:lnTo>
                <a:cubicBezTo>
                  <a:pt x="9150" y="7531"/>
                  <a:pt x="9029" y="7670"/>
                  <a:pt x="8908" y="7808"/>
                </a:cubicBezTo>
                <a:cubicBezTo>
                  <a:pt x="8873" y="7843"/>
                  <a:pt x="8821" y="7878"/>
                  <a:pt x="8769" y="7878"/>
                </a:cubicBezTo>
                <a:lnTo>
                  <a:pt x="7591" y="7878"/>
                </a:lnTo>
                <a:cubicBezTo>
                  <a:pt x="7827" y="7657"/>
                  <a:pt x="7934" y="7366"/>
                  <a:pt x="8276" y="7366"/>
                </a:cubicBezTo>
                <a:close/>
                <a:moveTo>
                  <a:pt x="29686" y="7339"/>
                </a:moveTo>
                <a:cubicBezTo>
                  <a:pt x="29765" y="7339"/>
                  <a:pt x="29850" y="7355"/>
                  <a:pt x="29944" y="7392"/>
                </a:cubicBezTo>
                <a:cubicBezTo>
                  <a:pt x="29736" y="7614"/>
                  <a:pt x="29539" y="7880"/>
                  <a:pt x="29194" y="7880"/>
                </a:cubicBezTo>
                <a:cubicBezTo>
                  <a:pt x="29107" y="7880"/>
                  <a:pt x="29012" y="7864"/>
                  <a:pt x="28904" y="7826"/>
                </a:cubicBezTo>
                <a:cubicBezTo>
                  <a:pt x="29156" y="7616"/>
                  <a:pt x="29362" y="7339"/>
                  <a:pt x="29686" y="7339"/>
                </a:cubicBezTo>
                <a:close/>
                <a:moveTo>
                  <a:pt x="7194" y="7364"/>
                </a:moveTo>
                <a:cubicBezTo>
                  <a:pt x="7311" y="7364"/>
                  <a:pt x="7444" y="7374"/>
                  <a:pt x="7596" y="7391"/>
                </a:cubicBezTo>
                <a:lnTo>
                  <a:pt x="7596" y="7391"/>
                </a:lnTo>
                <a:cubicBezTo>
                  <a:pt x="7323" y="7761"/>
                  <a:pt x="7163" y="7887"/>
                  <a:pt x="6793" y="7887"/>
                </a:cubicBezTo>
                <a:cubicBezTo>
                  <a:pt x="6659" y="7887"/>
                  <a:pt x="6497" y="7870"/>
                  <a:pt x="6291" y="7843"/>
                </a:cubicBezTo>
                <a:cubicBezTo>
                  <a:pt x="6523" y="7501"/>
                  <a:pt x="6745" y="7364"/>
                  <a:pt x="7194" y="7364"/>
                </a:cubicBezTo>
                <a:close/>
                <a:moveTo>
                  <a:pt x="15791" y="7368"/>
                </a:moveTo>
                <a:cubicBezTo>
                  <a:pt x="15801" y="7368"/>
                  <a:pt x="15811" y="7370"/>
                  <a:pt x="15821" y="7375"/>
                </a:cubicBezTo>
                <a:lnTo>
                  <a:pt x="17138" y="7375"/>
                </a:lnTo>
                <a:cubicBezTo>
                  <a:pt x="16920" y="7625"/>
                  <a:pt x="16744" y="7888"/>
                  <a:pt x="16383" y="7888"/>
                </a:cubicBezTo>
                <a:cubicBezTo>
                  <a:pt x="16343" y="7888"/>
                  <a:pt x="16300" y="7885"/>
                  <a:pt x="16255" y="7878"/>
                </a:cubicBezTo>
                <a:cubicBezTo>
                  <a:pt x="16072" y="7857"/>
                  <a:pt x="15883" y="7849"/>
                  <a:pt x="15696" y="7849"/>
                </a:cubicBezTo>
                <a:cubicBezTo>
                  <a:pt x="15563" y="7849"/>
                  <a:pt x="15431" y="7853"/>
                  <a:pt x="15302" y="7860"/>
                </a:cubicBezTo>
                <a:cubicBezTo>
                  <a:pt x="15458" y="7687"/>
                  <a:pt x="15596" y="7548"/>
                  <a:pt x="15735" y="7392"/>
                </a:cubicBezTo>
                <a:cubicBezTo>
                  <a:pt x="15747" y="7380"/>
                  <a:pt x="15768" y="7368"/>
                  <a:pt x="15791" y="7368"/>
                </a:cubicBezTo>
                <a:close/>
                <a:moveTo>
                  <a:pt x="1902" y="1"/>
                </a:moveTo>
                <a:cubicBezTo>
                  <a:pt x="1446" y="1"/>
                  <a:pt x="991" y="160"/>
                  <a:pt x="642" y="479"/>
                </a:cubicBezTo>
                <a:cubicBezTo>
                  <a:pt x="347" y="756"/>
                  <a:pt x="70" y="1068"/>
                  <a:pt x="70" y="1501"/>
                </a:cubicBezTo>
                <a:cubicBezTo>
                  <a:pt x="70" y="3268"/>
                  <a:pt x="105" y="5036"/>
                  <a:pt x="105" y="6821"/>
                </a:cubicBezTo>
                <a:cubicBezTo>
                  <a:pt x="105" y="6890"/>
                  <a:pt x="87" y="6942"/>
                  <a:pt x="87" y="7011"/>
                </a:cubicBezTo>
                <a:cubicBezTo>
                  <a:pt x="1" y="7583"/>
                  <a:pt x="261" y="7982"/>
                  <a:pt x="815" y="8103"/>
                </a:cubicBezTo>
                <a:cubicBezTo>
                  <a:pt x="1145" y="8138"/>
                  <a:pt x="1456" y="8155"/>
                  <a:pt x="1768" y="8155"/>
                </a:cubicBezTo>
                <a:lnTo>
                  <a:pt x="16463" y="8155"/>
                </a:lnTo>
                <a:cubicBezTo>
                  <a:pt x="18984" y="8146"/>
                  <a:pt x="21509" y="8142"/>
                  <a:pt x="24037" y="8142"/>
                </a:cubicBezTo>
                <a:cubicBezTo>
                  <a:pt x="26565" y="8142"/>
                  <a:pt x="29095" y="8146"/>
                  <a:pt x="31625" y="8155"/>
                </a:cubicBezTo>
                <a:cubicBezTo>
                  <a:pt x="31919" y="8155"/>
                  <a:pt x="32197" y="7999"/>
                  <a:pt x="32353" y="7739"/>
                </a:cubicBezTo>
                <a:cubicBezTo>
                  <a:pt x="32612" y="7340"/>
                  <a:pt x="32578" y="6873"/>
                  <a:pt x="32578" y="6439"/>
                </a:cubicBezTo>
                <a:cubicBezTo>
                  <a:pt x="32595" y="5088"/>
                  <a:pt x="32578" y="3754"/>
                  <a:pt x="32578" y="2402"/>
                </a:cubicBezTo>
                <a:cubicBezTo>
                  <a:pt x="32578" y="1899"/>
                  <a:pt x="32595" y="1380"/>
                  <a:pt x="32578" y="877"/>
                </a:cubicBezTo>
                <a:cubicBezTo>
                  <a:pt x="32612" y="409"/>
                  <a:pt x="32214" y="11"/>
                  <a:pt x="31746" y="11"/>
                </a:cubicBezTo>
                <a:cubicBezTo>
                  <a:pt x="31659" y="5"/>
                  <a:pt x="31575" y="3"/>
                  <a:pt x="31491" y="3"/>
                </a:cubicBezTo>
                <a:cubicBezTo>
                  <a:pt x="31324" y="3"/>
                  <a:pt x="31163" y="11"/>
                  <a:pt x="31001" y="11"/>
                </a:cubicBezTo>
                <a:lnTo>
                  <a:pt x="3466" y="11"/>
                </a:lnTo>
                <a:cubicBezTo>
                  <a:pt x="3166" y="11"/>
                  <a:pt x="2858" y="18"/>
                  <a:pt x="2553" y="18"/>
                </a:cubicBezTo>
                <a:cubicBezTo>
                  <a:pt x="2400" y="18"/>
                  <a:pt x="2248" y="16"/>
                  <a:pt x="2098" y="11"/>
                </a:cubicBezTo>
                <a:cubicBezTo>
                  <a:pt x="2033" y="4"/>
                  <a:pt x="1967" y="1"/>
                  <a:pt x="1902" y="1"/>
                </a:cubicBezTo>
                <a:close/>
              </a:path>
            </a:pathLst>
          </a:custGeom>
          <a:solidFill>
            <a:srgbClr val="3C3C5A"/>
          </a:solidFill>
          <a:ln>
            <a:noFill/>
          </a:ln>
        </p:spPr>
        <p:txBody>
          <a:bodyPr spcFirstLastPara="1" wrap="square" lIns="121900" tIns="121900" rIns="121900" bIns="121900" anchor="ctr" anchorCtr="0">
            <a:noAutofit/>
          </a:bodyPr>
          <a:lstStyle/>
          <a:p>
            <a:endParaRPr sz="2400"/>
          </a:p>
        </p:txBody>
      </p:sp>
      <p:sp>
        <p:nvSpPr>
          <p:cNvPr id="27" name="Google Shape;1125;p41">
            <a:extLst>
              <a:ext uri="{FF2B5EF4-FFF2-40B4-BE49-F238E27FC236}">
                <a16:creationId xmlns:a16="http://schemas.microsoft.com/office/drawing/2014/main" id="{98744369-E9A0-414F-A6FF-F9E38FA6435F}"/>
              </a:ext>
            </a:extLst>
          </p:cNvPr>
          <p:cNvSpPr/>
          <p:nvPr/>
        </p:nvSpPr>
        <p:spPr>
          <a:xfrm>
            <a:off x="4393889" y="325446"/>
            <a:ext cx="3405541" cy="740887"/>
          </a:xfrm>
          <a:custGeom>
            <a:avLst/>
            <a:gdLst/>
            <a:ahLst/>
            <a:cxnLst/>
            <a:rect l="l" t="t" r="r" b="b"/>
            <a:pathLst>
              <a:path w="31105" h="6767" extrusionOk="0">
                <a:moveTo>
                  <a:pt x="1322" y="1"/>
                </a:moveTo>
                <a:cubicBezTo>
                  <a:pt x="1169" y="1"/>
                  <a:pt x="1017" y="2"/>
                  <a:pt x="867" y="8"/>
                </a:cubicBezTo>
                <a:cubicBezTo>
                  <a:pt x="278" y="8"/>
                  <a:pt x="0" y="303"/>
                  <a:pt x="0" y="875"/>
                </a:cubicBezTo>
                <a:lnTo>
                  <a:pt x="0" y="3422"/>
                </a:lnTo>
                <a:lnTo>
                  <a:pt x="0" y="5675"/>
                </a:lnTo>
                <a:cubicBezTo>
                  <a:pt x="0" y="5831"/>
                  <a:pt x="87" y="5969"/>
                  <a:pt x="70" y="6108"/>
                </a:cubicBezTo>
                <a:cubicBezTo>
                  <a:pt x="18" y="6402"/>
                  <a:pt x="70" y="6593"/>
                  <a:pt x="364" y="6662"/>
                </a:cubicBezTo>
                <a:cubicBezTo>
                  <a:pt x="676" y="6732"/>
                  <a:pt x="1006" y="6766"/>
                  <a:pt x="1335" y="6766"/>
                </a:cubicBezTo>
                <a:lnTo>
                  <a:pt x="29892" y="6766"/>
                </a:lnTo>
                <a:cubicBezTo>
                  <a:pt x="30186" y="6766"/>
                  <a:pt x="30463" y="6732"/>
                  <a:pt x="30741" y="6732"/>
                </a:cubicBezTo>
                <a:cubicBezTo>
                  <a:pt x="30914" y="6732"/>
                  <a:pt x="31053" y="6593"/>
                  <a:pt x="31053" y="6420"/>
                </a:cubicBezTo>
                <a:cubicBezTo>
                  <a:pt x="31070" y="6194"/>
                  <a:pt x="31105" y="5952"/>
                  <a:pt x="31105" y="5727"/>
                </a:cubicBezTo>
                <a:lnTo>
                  <a:pt x="31105" y="1343"/>
                </a:lnTo>
                <a:cubicBezTo>
                  <a:pt x="31105" y="1048"/>
                  <a:pt x="31087" y="771"/>
                  <a:pt x="31053" y="493"/>
                </a:cubicBezTo>
                <a:cubicBezTo>
                  <a:pt x="31035" y="251"/>
                  <a:pt x="30827" y="43"/>
                  <a:pt x="30585" y="43"/>
                </a:cubicBezTo>
                <a:cubicBezTo>
                  <a:pt x="30359" y="26"/>
                  <a:pt x="30117" y="8"/>
                  <a:pt x="29892" y="8"/>
                </a:cubicBezTo>
                <a:lnTo>
                  <a:pt x="2236" y="8"/>
                </a:lnTo>
                <a:cubicBezTo>
                  <a:pt x="1935" y="8"/>
                  <a:pt x="1627" y="1"/>
                  <a:pt x="1322" y="1"/>
                </a:cubicBezTo>
                <a:close/>
              </a:path>
            </a:pathLst>
          </a:custGeom>
          <a:solidFill>
            <a:schemeClr val="accent2">
              <a:lumMod val="50000"/>
            </a:schemeClr>
          </a:solidFill>
          <a:ln>
            <a:noFill/>
          </a:ln>
        </p:spPr>
        <p:txBody>
          <a:bodyPr spcFirstLastPara="1" wrap="square" lIns="121900" tIns="121900" rIns="121900" bIns="121900" anchor="ctr" anchorCtr="0">
            <a:noAutofit/>
          </a:bodyPr>
          <a:lstStyle/>
          <a:p>
            <a:endParaRPr sz="2400"/>
          </a:p>
        </p:txBody>
      </p:sp>
      <p:sp>
        <p:nvSpPr>
          <p:cNvPr id="28" name="Google Shape;1122;p41">
            <a:extLst>
              <a:ext uri="{FF2B5EF4-FFF2-40B4-BE49-F238E27FC236}">
                <a16:creationId xmlns:a16="http://schemas.microsoft.com/office/drawing/2014/main" id="{BB937ECD-101F-443B-B064-59DEBB11E0CE}"/>
              </a:ext>
            </a:extLst>
          </p:cNvPr>
          <p:cNvSpPr txBox="1">
            <a:spLocks/>
          </p:cNvSpPr>
          <p:nvPr/>
        </p:nvSpPr>
        <p:spPr>
          <a:xfrm>
            <a:off x="4393890" y="365838"/>
            <a:ext cx="3405541" cy="60861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Londrina Shadow"/>
              <a:buNone/>
              <a:defRPr sz="3600" b="1"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r>
              <a:rPr lang="en-US" sz="4800" dirty="0">
                <a:solidFill>
                  <a:schemeClr val="bg1">
                    <a:lumMod val="95000"/>
                  </a:schemeClr>
                </a:solidFill>
              </a:rPr>
              <a:t>VIEWDATA</a:t>
            </a:r>
          </a:p>
        </p:txBody>
      </p:sp>
      <p:sp>
        <p:nvSpPr>
          <p:cNvPr id="29" name="Google Shape;1124;p41">
            <a:extLst>
              <a:ext uri="{FF2B5EF4-FFF2-40B4-BE49-F238E27FC236}">
                <a16:creationId xmlns:a16="http://schemas.microsoft.com/office/drawing/2014/main" id="{3FBC674A-BFF5-4BB8-B919-EC8B89F61BC7}"/>
              </a:ext>
            </a:extLst>
          </p:cNvPr>
          <p:cNvSpPr/>
          <p:nvPr/>
        </p:nvSpPr>
        <p:spPr>
          <a:xfrm>
            <a:off x="8465859" y="290363"/>
            <a:ext cx="3570644" cy="892853"/>
          </a:xfrm>
          <a:custGeom>
            <a:avLst/>
            <a:gdLst/>
            <a:ahLst/>
            <a:cxnLst/>
            <a:rect l="l" t="t" r="r" b="b"/>
            <a:pathLst>
              <a:path w="32613" h="8155" extrusionOk="0">
                <a:moveTo>
                  <a:pt x="902" y="686"/>
                </a:moveTo>
                <a:lnTo>
                  <a:pt x="902" y="686"/>
                </a:lnTo>
                <a:cubicBezTo>
                  <a:pt x="937" y="1102"/>
                  <a:pt x="711" y="1328"/>
                  <a:pt x="417" y="1553"/>
                </a:cubicBezTo>
                <a:lnTo>
                  <a:pt x="399" y="1553"/>
                </a:lnTo>
                <a:cubicBezTo>
                  <a:pt x="434" y="1206"/>
                  <a:pt x="625" y="894"/>
                  <a:pt x="902" y="686"/>
                </a:cubicBezTo>
                <a:close/>
                <a:moveTo>
                  <a:pt x="885" y="1570"/>
                </a:moveTo>
                <a:lnTo>
                  <a:pt x="885" y="1570"/>
                </a:lnTo>
                <a:cubicBezTo>
                  <a:pt x="1023" y="2073"/>
                  <a:pt x="885" y="2471"/>
                  <a:pt x="434" y="2731"/>
                </a:cubicBezTo>
                <a:cubicBezTo>
                  <a:pt x="278" y="2194"/>
                  <a:pt x="382" y="1917"/>
                  <a:pt x="885" y="1570"/>
                </a:cubicBezTo>
                <a:close/>
                <a:moveTo>
                  <a:pt x="885" y="2766"/>
                </a:moveTo>
                <a:cubicBezTo>
                  <a:pt x="1041" y="3199"/>
                  <a:pt x="850" y="3667"/>
                  <a:pt x="434" y="3875"/>
                </a:cubicBezTo>
                <a:cubicBezTo>
                  <a:pt x="278" y="3442"/>
                  <a:pt x="469" y="2956"/>
                  <a:pt x="885" y="2766"/>
                </a:cubicBezTo>
                <a:close/>
                <a:moveTo>
                  <a:pt x="885" y="3910"/>
                </a:moveTo>
                <a:lnTo>
                  <a:pt x="885" y="3910"/>
                </a:lnTo>
                <a:cubicBezTo>
                  <a:pt x="971" y="4707"/>
                  <a:pt x="989" y="4880"/>
                  <a:pt x="434" y="5244"/>
                </a:cubicBezTo>
                <a:cubicBezTo>
                  <a:pt x="261" y="4620"/>
                  <a:pt x="382" y="4239"/>
                  <a:pt x="885" y="3910"/>
                </a:cubicBezTo>
                <a:close/>
                <a:moveTo>
                  <a:pt x="885" y="5313"/>
                </a:moveTo>
                <a:cubicBezTo>
                  <a:pt x="1058" y="6006"/>
                  <a:pt x="919" y="6405"/>
                  <a:pt x="399" y="6769"/>
                </a:cubicBezTo>
                <a:lnTo>
                  <a:pt x="399" y="5608"/>
                </a:lnTo>
                <a:lnTo>
                  <a:pt x="885" y="5313"/>
                </a:lnTo>
                <a:close/>
                <a:moveTo>
                  <a:pt x="31088" y="288"/>
                </a:moveTo>
                <a:cubicBezTo>
                  <a:pt x="31313" y="288"/>
                  <a:pt x="31538" y="323"/>
                  <a:pt x="31781" y="340"/>
                </a:cubicBezTo>
                <a:cubicBezTo>
                  <a:pt x="32023" y="340"/>
                  <a:pt x="32231" y="531"/>
                  <a:pt x="32249" y="790"/>
                </a:cubicBezTo>
                <a:cubicBezTo>
                  <a:pt x="32283" y="1068"/>
                  <a:pt x="32301" y="1345"/>
                  <a:pt x="32301" y="1640"/>
                </a:cubicBezTo>
                <a:lnTo>
                  <a:pt x="32301" y="6024"/>
                </a:lnTo>
                <a:cubicBezTo>
                  <a:pt x="32301" y="6249"/>
                  <a:pt x="32283" y="6491"/>
                  <a:pt x="32249" y="6717"/>
                </a:cubicBezTo>
                <a:cubicBezTo>
                  <a:pt x="32249" y="6880"/>
                  <a:pt x="32125" y="7013"/>
                  <a:pt x="31966" y="7013"/>
                </a:cubicBezTo>
                <a:cubicBezTo>
                  <a:pt x="31956" y="7013"/>
                  <a:pt x="31946" y="7012"/>
                  <a:pt x="31937" y="7011"/>
                </a:cubicBezTo>
                <a:cubicBezTo>
                  <a:pt x="31659" y="7029"/>
                  <a:pt x="31365" y="7063"/>
                  <a:pt x="31088" y="7063"/>
                </a:cubicBezTo>
                <a:lnTo>
                  <a:pt x="2531" y="7063"/>
                </a:lnTo>
                <a:cubicBezTo>
                  <a:pt x="2202" y="7063"/>
                  <a:pt x="1872" y="7029"/>
                  <a:pt x="1560" y="6942"/>
                </a:cubicBezTo>
                <a:cubicBezTo>
                  <a:pt x="1266" y="6873"/>
                  <a:pt x="1196" y="6682"/>
                  <a:pt x="1266" y="6387"/>
                </a:cubicBezTo>
                <a:cubicBezTo>
                  <a:pt x="1283" y="6249"/>
                  <a:pt x="1196" y="6110"/>
                  <a:pt x="1196" y="5972"/>
                </a:cubicBezTo>
                <a:lnTo>
                  <a:pt x="1196" y="3719"/>
                </a:lnTo>
                <a:lnTo>
                  <a:pt x="1196" y="1154"/>
                </a:lnTo>
                <a:cubicBezTo>
                  <a:pt x="1196" y="600"/>
                  <a:pt x="1474" y="305"/>
                  <a:pt x="2063" y="288"/>
                </a:cubicBezTo>
                <a:close/>
                <a:moveTo>
                  <a:pt x="798" y="6734"/>
                </a:moveTo>
                <a:lnTo>
                  <a:pt x="1543" y="7375"/>
                </a:lnTo>
                <a:cubicBezTo>
                  <a:pt x="1439" y="7479"/>
                  <a:pt x="1318" y="7618"/>
                  <a:pt x="1179" y="7756"/>
                </a:cubicBezTo>
                <a:lnTo>
                  <a:pt x="1179" y="7739"/>
                </a:lnTo>
                <a:cubicBezTo>
                  <a:pt x="1133" y="7785"/>
                  <a:pt x="1063" y="7805"/>
                  <a:pt x="984" y="7805"/>
                </a:cubicBezTo>
                <a:cubicBezTo>
                  <a:pt x="796" y="7805"/>
                  <a:pt x="559" y="7690"/>
                  <a:pt x="486" y="7531"/>
                </a:cubicBezTo>
                <a:cubicBezTo>
                  <a:pt x="399" y="7340"/>
                  <a:pt x="330" y="7167"/>
                  <a:pt x="573" y="7011"/>
                </a:cubicBezTo>
                <a:cubicBezTo>
                  <a:pt x="694" y="6942"/>
                  <a:pt x="746" y="6786"/>
                  <a:pt x="798" y="6734"/>
                </a:cubicBezTo>
                <a:close/>
                <a:moveTo>
                  <a:pt x="11524" y="7320"/>
                </a:moveTo>
                <a:cubicBezTo>
                  <a:pt x="11593" y="7320"/>
                  <a:pt x="11668" y="7332"/>
                  <a:pt x="11749" y="7358"/>
                </a:cubicBezTo>
                <a:cubicBezTo>
                  <a:pt x="11680" y="7514"/>
                  <a:pt x="11611" y="7652"/>
                  <a:pt x="11524" y="7826"/>
                </a:cubicBezTo>
                <a:lnTo>
                  <a:pt x="10848" y="7826"/>
                </a:lnTo>
                <a:cubicBezTo>
                  <a:pt x="11031" y="7544"/>
                  <a:pt x="11226" y="7320"/>
                  <a:pt x="11524" y="7320"/>
                </a:cubicBezTo>
                <a:close/>
                <a:moveTo>
                  <a:pt x="32110" y="7306"/>
                </a:moveTo>
                <a:lnTo>
                  <a:pt x="32110" y="7306"/>
                </a:lnTo>
                <a:cubicBezTo>
                  <a:pt x="32145" y="7548"/>
                  <a:pt x="31989" y="7826"/>
                  <a:pt x="31763" y="7826"/>
                </a:cubicBezTo>
                <a:cubicBezTo>
                  <a:pt x="31561" y="7831"/>
                  <a:pt x="31359" y="7833"/>
                  <a:pt x="31156" y="7833"/>
                </a:cubicBezTo>
                <a:cubicBezTo>
                  <a:pt x="30749" y="7833"/>
                  <a:pt x="30337" y="7826"/>
                  <a:pt x="29909" y="7826"/>
                </a:cubicBezTo>
                <a:cubicBezTo>
                  <a:pt x="30183" y="7539"/>
                  <a:pt x="30478" y="7327"/>
                  <a:pt x="30828" y="7327"/>
                </a:cubicBezTo>
                <a:cubicBezTo>
                  <a:pt x="30922" y="7327"/>
                  <a:pt x="31020" y="7342"/>
                  <a:pt x="31122" y="7375"/>
                </a:cubicBezTo>
                <a:cubicBezTo>
                  <a:pt x="31105" y="7496"/>
                  <a:pt x="31036" y="7687"/>
                  <a:pt x="31088" y="7722"/>
                </a:cubicBezTo>
                <a:cubicBezTo>
                  <a:pt x="31123" y="7749"/>
                  <a:pt x="31156" y="7761"/>
                  <a:pt x="31186" y="7761"/>
                </a:cubicBezTo>
                <a:cubicBezTo>
                  <a:pt x="31289" y="7761"/>
                  <a:pt x="31363" y="7629"/>
                  <a:pt x="31417" y="7548"/>
                </a:cubicBezTo>
                <a:cubicBezTo>
                  <a:pt x="31590" y="7289"/>
                  <a:pt x="31885" y="7392"/>
                  <a:pt x="32110" y="7306"/>
                </a:cubicBezTo>
                <a:close/>
                <a:moveTo>
                  <a:pt x="12563" y="7347"/>
                </a:moveTo>
                <a:cubicBezTo>
                  <a:pt x="12656" y="7347"/>
                  <a:pt x="12760" y="7357"/>
                  <a:pt x="12876" y="7375"/>
                </a:cubicBezTo>
                <a:lnTo>
                  <a:pt x="12581" y="7843"/>
                </a:lnTo>
                <a:lnTo>
                  <a:pt x="11801" y="7843"/>
                </a:lnTo>
                <a:cubicBezTo>
                  <a:pt x="12007" y="7487"/>
                  <a:pt x="12212" y="7347"/>
                  <a:pt x="12563" y="7347"/>
                </a:cubicBezTo>
                <a:close/>
                <a:moveTo>
                  <a:pt x="13690" y="7348"/>
                </a:moveTo>
                <a:cubicBezTo>
                  <a:pt x="13759" y="7348"/>
                  <a:pt x="13829" y="7357"/>
                  <a:pt x="13898" y="7375"/>
                </a:cubicBezTo>
                <a:cubicBezTo>
                  <a:pt x="13794" y="7531"/>
                  <a:pt x="13707" y="7670"/>
                  <a:pt x="13603" y="7791"/>
                </a:cubicBezTo>
                <a:cubicBezTo>
                  <a:pt x="13569" y="7826"/>
                  <a:pt x="13517" y="7843"/>
                  <a:pt x="13465" y="7843"/>
                </a:cubicBezTo>
                <a:lnTo>
                  <a:pt x="12928" y="7843"/>
                </a:lnTo>
                <a:cubicBezTo>
                  <a:pt x="13056" y="7543"/>
                  <a:pt x="13362" y="7348"/>
                  <a:pt x="13690" y="7348"/>
                </a:cubicBezTo>
                <a:close/>
                <a:moveTo>
                  <a:pt x="14867" y="7338"/>
                </a:moveTo>
                <a:cubicBezTo>
                  <a:pt x="15023" y="7338"/>
                  <a:pt x="15186" y="7355"/>
                  <a:pt x="15354" y="7375"/>
                </a:cubicBezTo>
                <a:cubicBezTo>
                  <a:pt x="15198" y="7531"/>
                  <a:pt x="15059" y="7670"/>
                  <a:pt x="14920" y="7808"/>
                </a:cubicBezTo>
                <a:cubicBezTo>
                  <a:pt x="14886" y="7826"/>
                  <a:pt x="14851" y="7843"/>
                  <a:pt x="14816" y="7843"/>
                </a:cubicBezTo>
                <a:lnTo>
                  <a:pt x="13898" y="7843"/>
                </a:lnTo>
                <a:cubicBezTo>
                  <a:pt x="14155" y="7439"/>
                  <a:pt x="14491" y="7338"/>
                  <a:pt x="14867" y="7338"/>
                </a:cubicBezTo>
                <a:close/>
                <a:moveTo>
                  <a:pt x="28694" y="7333"/>
                </a:moveTo>
                <a:cubicBezTo>
                  <a:pt x="28763" y="7333"/>
                  <a:pt x="28839" y="7346"/>
                  <a:pt x="28922" y="7375"/>
                </a:cubicBezTo>
                <a:cubicBezTo>
                  <a:pt x="28690" y="7723"/>
                  <a:pt x="28535" y="7850"/>
                  <a:pt x="28243" y="7850"/>
                </a:cubicBezTo>
                <a:cubicBezTo>
                  <a:pt x="28142" y="7850"/>
                  <a:pt x="28024" y="7835"/>
                  <a:pt x="27882" y="7808"/>
                </a:cubicBezTo>
                <a:cubicBezTo>
                  <a:pt x="28155" y="7636"/>
                  <a:pt x="28356" y="7333"/>
                  <a:pt x="28694" y="7333"/>
                </a:cubicBezTo>
                <a:close/>
                <a:moveTo>
                  <a:pt x="17854" y="7357"/>
                </a:moveTo>
                <a:cubicBezTo>
                  <a:pt x="17943" y="7357"/>
                  <a:pt x="18048" y="7364"/>
                  <a:pt x="18178" y="7375"/>
                </a:cubicBezTo>
                <a:cubicBezTo>
                  <a:pt x="18019" y="7736"/>
                  <a:pt x="17860" y="7856"/>
                  <a:pt x="17421" y="7856"/>
                </a:cubicBezTo>
                <a:cubicBezTo>
                  <a:pt x="17333" y="7856"/>
                  <a:pt x="17234" y="7852"/>
                  <a:pt x="17121" y="7843"/>
                </a:cubicBezTo>
                <a:cubicBezTo>
                  <a:pt x="17423" y="7459"/>
                  <a:pt x="17518" y="7357"/>
                  <a:pt x="17854" y="7357"/>
                </a:cubicBezTo>
                <a:close/>
                <a:moveTo>
                  <a:pt x="26361" y="7332"/>
                </a:moveTo>
                <a:cubicBezTo>
                  <a:pt x="26446" y="7332"/>
                  <a:pt x="26533" y="7346"/>
                  <a:pt x="26617" y="7375"/>
                </a:cubicBezTo>
                <a:cubicBezTo>
                  <a:pt x="26408" y="7740"/>
                  <a:pt x="26268" y="7860"/>
                  <a:pt x="25961" y="7860"/>
                </a:cubicBezTo>
                <a:cubicBezTo>
                  <a:pt x="25860" y="7860"/>
                  <a:pt x="25740" y="7847"/>
                  <a:pt x="25595" y="7826"/>
                </a:cubicBezTo>
                <a:cubicBezTo>
                  <a:pt x="25731" y="7525"/>
                  <a:pt x="26040" y="7332"/>
                  <a:pt x="26361" y="7332"/>
                </a:cubicBezTo>
                <a:close/>
                <a:moveTo>
                  <a:pt x="5730" y="7348"/>
                </a:moveTo>
                <a:cubicBezTo>
                  <a:pt x="5884" y="7348"/>
                  <a:pt x="6058" y="7364"/>
                  <a:pt x="6256" y="7392"/>
                </a:cubicBezTo>
                <a:cubicBezTo>
                  <a:pt x="6135" y="7531"/>
                  <a:pt x="6031" y="7687"/>
                  <a:pt x="5910" y="7826"/>
                </a:cubicBezTo>
                <a:cubicBezTo>
                  <a:pt x="5892" y="7843"/>
                  <a:pt x="5840" y="7860"/>
                  <a:pt x="5806" y="7860"/>
                </a:cubicBezTo>
                <a:lnTo>
                  <a:pt x="4731" y="7860"/>
                </a:lnTo>
                <a:cubicBezTo>
                  <a:pt x="4943" y="7504"/>
                  <a:pt x="5235" y="7348"/>
                  <a:pt x="5730" y="7348"/>
                </a:cubicBezTo>
                <a:close/>
                <a:moveTo>
                  <a:pt x="9744" y="7368"/>
                </a:moveTo>
                <a:cubicBezTo>
                  <a:pt x="9754" y="7368"/>
                  <a:pt x="9764" y="7370"/>
                  <a:pt x="9774" y="7375"/>
                </a:cubicBezTo>
                <a:lnTo>
                  <a:pt x="10814" y="7375"/>
                </a:lnTo>
                <a:cubicBezTo>
                  <a:pt x="10692" y="7531"/>
                  <a:pt x="10606" y="7687"/>
                  <a:pt x="10502" y="7860"/>
                </a:cubicBezTo>
                <a:lnTo>
                  <a:pt x="9254" y="7860"/>
                </a:lnTo>
                <a:cubicBezTo>
                  <a:pt x="9410" y="7687"/>
                  <a:pt x="9549" y="7531"/>
                  <a:pt x="9687" y="7392"/>
                </a:cubicBezTo>
                <a:cubicBezTo>
                  <a:pt x="9700" y="7380"/>
                  <a:pt x="9720" y="7368"/>
                  <a:pt x="9744" y="7368"/>
                </a:cubicBezTo>
                <a:close/>
                <a:moveTo>
                  <a:pt x="19086" y="7344"/>
                </a:moveTo>
                <a:cubicBezTo>
                  <a:pt x="19211" y="7344"/>
                  <a:pt x="19342" y="7357"/>
                  <a:pt x="19478" y="7375"/>
                </a:cubicBezTo>
                <a:cubicBezTo>
                  <a:pt x="19374" y="7531"/>
                  <a:pt x="19270" y="7670"/>
                  <a:pt x="19166" y="7808"/>
                </a:cubicBezTo>
                <a:cubicBezTo>
                  <a:pt x="19114" y="7843"/>
                  <a:pt x="19062" y="7860"/>
                  <a:pt x="19010" y="7860"/>
                </a:cubicBezTo>
                <a:lnTo>
                  <a:pt x="18230" y="7860"/>
                </a:lnTo>
                <a:cubicBezTo>
                  <a:pt x="18435" y="7451"/>
                  <a:pt x="18734" y="7344"/>
                  <a:pt x="19086" y="7344"/>
                </a:cubicBezTo>
                <a:close/>
                <a:moveTo>
                  <a:pt x="21403" y="7355"/>
                </a:moveTo>
                <a:cubicBezTo>
                  <a:pt x="21565" y="7355"/>
                  <a:pt x="21736" y="7375"/>
                  <a:pt x="21904" y="7375"/>
                </a:cubicBezTo>
                <a:cubicBezTo>
                  <a:pt x="21765" y="7531"/>
                  <a:pt x="21661" y="7687"/>
                  <a:pt x="21557" y="7826"/>
                </a:cubicBezTo>
                <a:cubicBezTo>
                  <a:pt x="21540" y="7843"/>
                  <a:pt x="21505" y="7860"/>
                  <a:pt x="21488" y="7860"/>
                </a:cubicBezTo>
                <a:lnTo>
                  <a:pt x="20673" y="7860"/>
                </a:lnTo>
                <a:cubicBezTo>
                  <a:pt x="20821" y="7429"/>
                  <a:pt x="21095" y="7355"/>
                  <a:pt x="21403" y="7355"/>
                </a:cubicBezTo>
                <a:close/>
                <a:moveTo>
                  <a:pt x="24451" y="7358"/>
                </a:moveTo>
                <a:cubicBezTo>
                  <a:pt x="24347" y="7531"/>
                  <a:pt x="24260" y="7670"/>
                  <a:pt x="24156" y="7808"/>
                </a:cubicBezTo>
                <a:cubicBezTo>
                  <a:pt x="24139" y="7843"/>
                  <a:pt x="24070" y="7860"/>
                  <a:pt x="24018" y="7860"/>
                </a:cubicBezTo>
                <a:lnTo>
                  <a:pt x="23151" y="7860"/>
                </a:lnTo>
                <a:cubicBezTo>
                  <a:pt x="23307" y="7687"/>
                  <a:pt x="23429" y="7531"/>
                  <a:pt x="23567" y="7392"/>
                </a:cubicBezTo>
                <a:cubicBezTo>
                  <a:pt x="23602" y="7358"/>
                  <a:pt x="23654" y="7358"/>
                  <a:pt x="23688" y="7358"/>
                </a:cubicBezTo>
                <a:close/>
                <a:moveTo>
                  <a:pt x="25172" y="7353"/>
                </a:moveTo>
                <a:cubicBezTo>
                  <a:pt x="25275" y="7353"/>
                  <a:pt x="25396" y="7367"/>
                  <a:pt x="25543" y="7392"/>
                </a:cubicBezTo>
                <a:cubicBezTo>
                  <a:pt x="25456" y="7531"/>
                  <a:pt x="25352" y="7687"/>
                  <a:pt x="25231" y="7860"/>
                </a:cubicBezTo>
                <a:lnTo>
                  <a:pt x="24503" y="7860"/>
                </a:lnTo>
                <a:cubicBezTo>
                  <a:pt x="24700" y="7492"/>
                  <a:pt x="24847" y="7353"/>
                  <a:pt x="25172" y="7353"/>
                </a:cubicBezTo>
                <a:close/>
                <a:moveTo>
                  <a:pt x="27512" y="7346"/>
                </a:moveTo>
                <a:cubicBezTo>
                  <a:pt x="27628" y="7346"/>
                  <a:pt x="27761" y="7356"/>
                  <a:pt x="27917" y="7375"/>
                </a:cubicBezTo>
                <a:cubicBezTo>
                  <a:pt x="27795" y="7531"/>
                  <a:pt x="27674" y="7670"/>
                  <a:pt x="27553" y="7826"/>
                </a:cubicBezTo>
                <a:cubicBezTo>
                  <a:pt x="27518" y="7843"/>
                  <a:pt x="27483" y="7860"/>
                  <a:pt x="27449" y="7860"/>
                </a:cubicBezTo>
                <a:lnTo>
                  <a:pt x="26652" y="7860"/>
                </a:lnTo>
                <a:cubicBezTo>
                  <a:pt x="26895" y="7481"/>
                  <a:pt x="27097" y="7346"/>
                  <a:pt x="27512" y="7346"/>
                </a:cubicBezTo>
                <a:close/>
                <a:moveTo>
                  <a:pt x="4697" y="7375"/>
                </a:moveTo>
                <a:cubicBezTo>
                  <a:pt x="4515" y="7806"/>
                  <a:pt x="4201" y="7873"/>
                  <a:pt x="3850" y="7873"/>
                </a:cubicBezTo>
                <a:cubicBezTo>
                  <a:pt x="3689" y="7873"/>
                  <a:pt x="3521" y="7859"/>
                  <a:pt x="3355" y="7859"/>
                </a:cubicBezTo>
                <a:cubicBezTo>
                  <a:pt x="3328" y="7859"/>
                  <a:pt x="3302" y="7860"/>
                  <a:pt x="3276" y="7860"/>
                </a:cubicBezTo>
                <a:lnTo>
                  <a:pt x="3761" y="7375"/>
                </a:lnTo>
                <a:close/>
                <a:moveTo>
                  <a:pt x="22840" y="7346"/>
                </a:moveTo>
                <a:cubicBezTo>
                  <a:pt x="22953" y="7346"/>
                  <a:pt x="23074" y="7361"/>
                  <a:pt x="23203" y="7392"/>
                </a:cubicBezTo>
                <a:cubicBezTo>
                  <a:pt x="22957" y="7546"/>
                  <a:pt x="22848" y="7877"/>
                  <a:pt x="22511" y="7877"/>
                </a:cubicBezTo>
                <a:cubicBezTo>
                  <a:pt x="22469" y="7877"/>
                  <a:pt x="22422" y="7872"/>
                  <a:pt x="22371" y="7860"/>
                </a:cubicBezTo>
                <a:cubicBezTo>
                  <a:pt x="22285" y="7852"/>
                  <a:pt x="22203" y="7847"/>
                  <a:pt x="22120" y="7847"/>
                </a:cubicBezTo>
                <a:cubicBezTo>
                  <a:pt x="22038" y="7847"/>
                  <a:pt x="21956" y="7852"/>
                  <a:pt x="21869" y="7860"/>
                </a:cubicBezTo>
                <a:cubicBezTo>
                  <a:pt x="22150" y="7525"/>
                  <a:pt x="22453" y="7346"/>
                  <a:pt x="22840" y="7346"/>
                </a:cubicBezTo>
                <a:close/>
                <a:moveTo>
                  <a:pt x="20271" y="7338"/>
                </a:moveTo>
                <a:cubicBezTo>
                  <a:pt x="20370" y="7338"/>
                  <a:pt x="20475" y="7351"/>
                  <a:pt x="20587" y="7375"/>
                </a:cubicBezTo>
                <a:cubicBezTo>
                  <a:pt x="20462" y="7775"/>
                  <a:pt x="20201" y="7878"/>
                  <a:pt x="19890" y="7878"/>
                </a:cubicBezTo>
                <a:cubicBezTo>
                  <a:pt x="19770" y="7878"/>
                  <a:pt x="19643" y="7862"/>
                  <a:pt x="19512" y="7843"/>
                </a:cubicBezTo>
                <a:cubicBezTo>
                  <a:pt x="19686" y="7483"/>
                  <a:pt x="19941" y="7338"/>
                  <a:pt x="20271" y="7338"/>
                </a:cubicBezTo>
                <a:close/>
                <a:moveTo>
                  <a:pt x="3328" y="7375"/>
                </a:moveTo>
                <a:cubicBezTo>
                  <a:pt x="3050" y="7813"/>
                  <a:pt x="2675" y="7876"/>
                  <a:pt x="2277" y="7876"/>
                </a:cubicBezTo>
                <a:cubicBezTo>
                  <a:pt x="2116" y="7876"/>
                  <a:pt x="1952" y="7865"/>
                  <a:pt x="1789" y="7865"/>
                </a:cubicBezTo>
                <a:cubicBezTo>
                  <a:pt x="1700" y="7865"/>
                  <a:pt x="1612" y="7868"/>
                  <a:pt x="1526" y="7878"/>
                </a:cubicBezTo>
                <a:cubicBezTo>
                  <a:pt x="1647" y="7687"/>
                  <a:pt x="1751" y="7548"/>
                  <a:pt x="1872" y="7410"/>
                </a:cubicBezTo>
                <a:cubicBezTo>
                  <a:pt x="1890" y="7375"/>
                  <a:pt x="1924" y="7375"/>
                  <a:pt x="1959" y="7375"/>
                </a:cubicBezTo>
                <a:close/>
                <a:moveTo>
                  <a:pt x="8276" y="7366"/>
                </a:moveTo>
                <a:cubicBezTo>
                  <a:pt x="8311" y="7366"/>
                  <a:pt x="8348" y="7369"/>
                  <a:pt x="8388" y="7375"/>
                </a:cubicBezTo>
                <a:cubicBezTo>
                  <a:pt x="8544" y="7384"/>
                  <a:pt x="8695" y="7388"/>
                  <a:pt x="8845" y="7388"/>
                </a:cubicBezTo>
                <a:cubicBezTo>
                  <a:pt x="8994" y="7388"/>
                  <a:pt x="9141" y="7384"/>
                  <a:pt x="9289" y="7375"/>
                </a:cubicBezTo>
                <a:lnTo>
                  <a:pt x="9289" y="7375"/>
                </a:lnTo>
                <a:cubicBezTo>
                  <a:pt x="9150" y="7531"/>
                  <a:pt x="9029" y="7670"/>
                  <a:pt x="8908" y="7808"/>
                </a:cubicBezTo>
                <a:cubicBezTo>
                  <a:pt x="8873" y="7843"/>
                  <a:pt x="8821" y="7878"/>
                  <a:pt x="8769" y="7878"/>
                </a:cubicBezTo>
                <a:lnTo>
                  <a:pt x="7591" y="7878"/>
                </a:lnTo>
                <a:cubicBezTo>
                  <a:pt x="7827" y="7657"/>
                  <a:pt x="7934" y="7366"/>
                  <a:pt x="8276" y="7366"/>
                </a:cubicBezTo>
                <a:close/>
                <a:moveTo>
                  <a:pt x="29686" y="7339"/>
                </a:moveTo>
                <a:cubicBezTo>
                  <a:pt x="29765" y="7339"/>
                  <a:pt x="29850" y="7355"/>
                  <a:pt x="29944" y="7392"/>
                </a:cubicBezTo>
                <a:cubicBezTo>
                  <a:pt x="29736" y="7614"/>
                  <a:pt x="29539" y="7880"/>
                  <a:pt x="29194" y="7880"/>
                </a:cubicBezTo>
                <a:cubicBezTo>
                  <a:pt x="29107" y="7880"/>
                  <a:pt x="29012" y="7864"/>
                  <a:pt x="28904" y="7826"/>
                </a:cubicBezTo>
                <a:cubicBezTo>
                  <a:pt x="29156" y="7616"/>
                  <a:pt x="29362" y="7339"/>
                  <a:pt x="29686" y="7339"/>
                </a:cubicBezTo>
                <a:close/>
                <a:moveTo>
                  <a:pt x="7194" y="7364"/>
                </a:moveTo>
                <a:cubicBezTo>
                  <a:pt x="7311" y="7364"/>
                  <a:pt x="7444" y="7374"/>
                  <a:pt x="7596" y="7391"/>
                </a:cubicBezTo>
                <a:lnTo>
                  <a:pt x="7596" y="7391"/>
                </a:lnTo>
                <a:cubicBezTo>
                  <a:pt x="7323" y="7761"/>
                  <a:pt x="7163" y="7887"/>
                  <a:pt x="6793" y="7887"/>
                </a:cubicBezTo>
                <a:cubicBezTo>
                  <a:pt x="6659" y="7887"/>
                  <a:pt x="6497" y="7870"/>
                  <a:pt x="6291" y="7843"/>
                </a:cubicBezTo>
                <a:cubicBezTo>
                  <a:pt x="6523" y="7501"/>
                  <a:pt x="6745" y="7364"/>
                  <a:pt x="7194" y="7364"/>
                </a:cubicBezTo>
                <a:close/>
                <a:moveTo>
                  <a:pt x="15791" y="7368"/>
                </a:moveTo>
                <a:cubicBezTo>
                  <a:pt x="15801" y="7368"/>
                  <a:pt x="15811" y="7370"/>
                  <a:pt x="15821" y="7375"/>
                </a:cubicBezTo>
                <a:lnTo>
                  <a:pt x="17138" y="7375"/>
                </a:lnTo>
                <a:cubicBezTo>
                  <a:pt x="16920" y="7625"/>
                  <a:pt x="16744" y="7888"/>
                  <a:pt x="16383" y="7888"/>
                </a:cubicBezTo>
                <a:cubicBezTo>
                  <a:pt x="16343" y="7888"/>
                  <a:pt x="16300" y="7885"/>
                  <a:pt x="16255" y="7878"/>
                </a:cubicBezTo>
                <a:cubicBezTo>
                  <a:pt x="16072" y="7857"/>
                  <a:pt x="15883" y="7849"/>
                  <a:pt x="15696" y="7849"/>
                </a:cubicBezTo>
                <a:cubicBezTo>
                  <a:pt x="15563" y="7849"/>
                  <a:pt x="15431" y="7853"/>
                  <a:pt x="15302" y="7860"/>
                </a:cubicBezTo>
                <a:cubicBezTo>
                  <a:pt x="15458" y="7687"/>
                  <a:pt x="15596" y="7548"/>
                  <a:pt x="15735" y="7392"/>
                </a:cubicBezTo>
                <a:cubicBezTo>
                  <a:pt x="15747" y="7380"/>
                  <a:pt x="15768" y="7368"/>
                  <a:pt x="15791" y="7368"/>
                </a:cubicBezTo>
                <a:close/>
                <a:moveTo>
                  <a:pt x="1902" y="1"/>
                </a:moveTo>
                <a:cubicBezTo>
                  <a:pt x="1446" y="1"/>
                  <a:pt x="991" y="160"/>
                  <a:pt x="642" y="479"/>
                </a:cubicBezTo>
                <a:cubicBezTo>
                  <a:pt x="347" y="756"/>
                  <a:pt x="70" y="1068"/>
                  <a:pt x="70" y="1501"/>
                </a:cubicBezTo>
                <a:cubicBezTo>
                  <a:pt x="70" y="3268"/>
                  <a:pt x="105" y="5036"/>
                  <a:pt x="105" y="6821"/>
                </a:cubicBezTo>
                <a:cubicBezTo>
                  <a:pt x="105" y="6890"/>
                  <a:pt x="87" y="6942"/>
                  <a:pt x="87" y="7011"/>
                </a:cubicBezTo>
                <a:cubicBezTo>
                  <a:pt x="1" y="7583"/>
                  <a:pt x="261" y="7982"/>
                  <a:pt x="815" y="8103"/>
                </a:cubicBezTo>
                <a:cubicBezTo>
                  <a:pt x="1145" y="8138"/>
                  <a:pt x="1456" y="8155"/>
                  <a:pt x="1768" y="8155"/>
                </a:cubicBezTo>
                <a:lnTo>
                  <a:pt x="16463" y="8155"/>
                </a:lnTo>
                <a:cubicBezTo>
                  <a:pt x="18984" y="8146"/>
                  <a:pt x="21509" y="8142"/>
                  <a:pt x="24037" y="8142"/>
                </a:cubicBezTo>
                <a:cubicBezTo>
                  <a:pt x="26565" y="8142"/>
                  <a:pt x="29095" y="8146"/>
                  <a:pt x="31625" y="8155"/>
                </a:cubicBezTo>
                <a:cubicBezTo>
                  <a:pt x="31919" y="8155"/>
                  <a:pt x="32197" y="7999"/>
                  <a:pt x="32353" y="7739"/>
                </a:cubicBezTo>
                <a:cubicBezTo>
                  <a:pt x="32612" y="7340"/>
                  <a:pt x="32578" y="6873"/>
                  <a:pt x="32578" y="6439"/>
                </a:cubicBezTo>
                <a:cubicBezTo>
                  <a:pt x="32595" y="5088"/>
                  <a:pt x="32578" y="3754"/>
                  <a:pt x="32578" y="2402"/>
                </a:cubicBezTo>
                <a:cubicBezTo>
                  <a:pt x="32578" y="1899"/>
                  <a:pt x="32595" y="1380"/>
                  <a:pt x="32578" y="877"/>
                </a:cubicBezTo>
                <a:cubicBezTo>
                  <a:pt x="32612" y="409"/>
                  <a:pt x="32214" y="11"/>
                  <a:pt x="31746" y="11"/>
                </a:cubicBezTo>
                <a:cubicBezTo>
                  <a:pt x="31659" y="5"/>
                  <a:pt x="31575" y="3"/>
                  <a:pt x="31491" y="3"/>
                </a:cubicBezTo>
                <a:cubicBezTo>
                  <a:pt x="31324" y="3"/>
                  <a:pt x="31163" y="11"/>
                  <a:pt x="31001" y="11"/>
                </a:cubicBezTo>
                <a:lnTo>
                  <a:pt x="3466" y="11"/>
                </a:lnTo>
                <a:cubicBezTo>
                  <a:pt x="3166" y="11"/>
                  <a:pt x="2858" y="18"/>
                  <a:pt x="2553" y="18"/>
                </a:cubicBezTo>
                <a:cubicBezTo>
                  <a:pt x="2400" y="18"/>
                  <a:pt x="2248" y="16"/>
                  <a:pt x="2098" y="11"/>
                </a:cubicBezTo>
                <a:cubicBezTo>
                  <a:pt x="2033" y="4"/>
                  <a:pt x="1967" y="1"/>
                  <a:pt x="1902" y="1"/>
                </a:cubicBezTo>
                <a:close/>
              </a:path>
            </a:pathLst>
          </a:custGeom>
          <a:solidFill>
            <a:srgbClr val="3C3C5A"/>
          </a:solidFill>
          <a:ln>
            <a:noFill/>
          </a:ln>
        </p:spPr>
        <p:txBody>
          <a:bodyPr spcFirstLastPara="1" wrap="square" lIns="121900" tIns="121900" rIns="121900" bIns="121900" anchor="ctr" anchorCtr="0">
            <a:noAutofit/>
          </a:bodyPr>
          <a:lstStyle/>
          <a:p>
            <a:endParaRPr sz="2400"/>
          </a:p>
        </p:txBody>
      </p:sp>
      <p:sp>
        <p:nvSpPr>
          <p:cNvPr id="30" name="Google Shape;1125;p41">
            <a:extLst>
              <a:ext uri="{FF2B5EF4-FFF2-40B4-BE49-F238E27FC236}">
                <a16:creationId xmlns:a16="http://schemas.microsoft.com/office/drawing/2014/main" id="{1BB5AD64-88D1-40CE-A095-114F73579CF6}"/>
              </a:ext>
            </a:extLst>
          </p:cNvPr>
          <p:cNvSpPr/>
          <p:nvPr/>
        </p:nvSpPr>
        <p:spPr>
          <a:xfrm>
            <a:off x="8588106" y="329129"/>
            <a:ext cx="3405541" cy="740887"/>
          </a:xfrm>
          <a:custGeom>
            <a:avLst/>
            <a:gdLst/>
            <a:ahLst/>
            <a:cxnLst/>
            <a:rect l="l" t="t" r="r" b="b"/>
            <a:pathLst>
              <a:path w="31105" h="6767" extrusionOk="0">
                <a:moveTo>
                  <a:pt x="1322" y="1"/>
                </a:moveTo>
                <a:cubicBezTo>
                  <a:pt x="1169" y="1"/>
                  <a:pt x="1017" y="2"/>
                  <a:pt x="867" y="8"/>
                </a:cubicBezTo>
                <a:cubicBezTo>
                  <a:pt x="278" y="8"/>
                  <a:pt x="0" y="303"/>
                  <a:pt x="0" y="875"/>
                </a:cubicBezTo>
                <a:lnTo>
                  <a:pt x="0" y="3422"/>
                </a:lnTo>
                <a:lnTo>
                  <a:pt x="0" y="5675"/>
                </a:lnTo>
                <a:cubicBezTo>
                  <a:pt x="0" y="5831"/>
                  <a:pt x="87" y="5969"/>
                  <a:pt x="70" y="6108"/>
                </a:cubicBezTo>
                <a:cubicBezTo>
                  <a:pt x="18" y="6402"/>
                  <a:pt x="70" y="6593"/>
                  <a:pt x="364" y="6662"/>
                </a:cubicBezTo>
                <a:cubicBezTo>
                  <a:pt x="676" y="6732"/>
                  <a:pt x="1006" y="6766"/>
                  <a:pt x="1335" y="6766"/>
                </a:cubicBezTo>
                <a:lnTo>
                  <a:pt x="29892" y="6766"/>
                </a:lnTo>
                <a:cubicBezTo>
                  <a:pt x="30186" y="6766"/>
                  <a:pt x="30463" y="6732"/>
                  <a:pt x="30741" y="6732"/>
                </a:cubicBezTo>
                <a:cubicBezTo>
                  <a:pt x="30914" y="6732"/>
                  <a:pt x="31053" y="6593"/>
                  <a:pt x="31053" y="6420"/>
                </a:cubicBezTo>
                <a:cubicBezTo>
                  <a:pt x="31070" y="6194"/>
                  <a:pt x="31105" y="5952"/>
                  <a:pt x="31105" y="5727"/>
                </a:cubicBezTo>
                <a:lnTo>
                  <a:pt x="31105" y="1343"/>
                </a:lnTo>
                <a:cubicBezTo>
                  <a:pt x="31105" y="1048"/>
                  <a:pt x="31087" y="771"/>
                  <a:pt x="31053" y="493"/>
                </a:cubicBezTo>
                <a:cubicBezTo>
                  <a:pt x="31035" y="251"/>
                  <a:pt x="30827" y="43"/>
                  <a:pt x="30585" y="43"/>
                </a:cubicBezTo>
                <a:cubicBezTo>
                  <a:pt x="30359" y="26"/>
                  <a:pt x="30117" y="8"/>
                  <a:pt x="29892" y="8"/>
                </a:cubicBezTo>
                <a:lnTo>
                  <a:pt x="2236" y="8"/>
                </a:lnTo>
                <a:cubicBezTo>
                  <a:pt x="1935" y="8"/>
                  <a:pt x="1627" y="1"/>
                  <a:pt x="1322" y="1"/>
                </a:cubicBezTo>
                <a:close/>
              </a:path>
            </a:pathLst>
          </a:custGeom>
          <a:solidFill>
            <a:srgbClr val="00B050"/>
          </a:solidFill>
          <a:ln>
            <a:noFill/>
          </a:ln>
        </p:spPr>
        <p:txBody>
          <a:bodyPr spcFirstLastPara="1" wrap="square" lIns="121900" tIns="121900" rIns="121900" bIns="121900" anchor="ctr" anchorCtr="0">
            <a:noAutofit/>
          </a:bodyPr>
          <a:lstStyle/>
          <a:p>
            <a:endParaRPr sz="2400"/>
          </a:p>
        </p:txBody>
      </p:sp>
      <p:sp>
        <p:nvSpPr>
          <p:cNvPr id="31" name="Google Shape;1122;p41">
            <a:extLst>
              <a:ext uri="{FF2B5EF4-FFF2-40B4-BE49-F238E27FC236}">
                <a16:creationId xmlns:a16="http://schemas.microsoft.com/office/drawing/2014/main" id="{2793856C-B3F8-4356-98B1-B179923519C3}"/>
              </a:ext>
            </a:extLst>
          </p:cNvPr>
          <p:cNvSpPr txBox="1">
            <a:spLocks/>
          </p:cNvSpPr>
          <p:nvPr/>
        </p:nvSpPr>
        <p:spPr>
          <a:xfrm>
            <a:off x="8588108" y="369521"/>
            <a:ext cx="3405541" cy="608612"/>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Londrina Shadow"/>
              <a:buNone/>
              <a:defRPr sz="3600" b="1"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r>
              <a:rPr lang="en-US" sz="4800" dirty="0">
                <a:solidFill>
                  <a:schemeClr val="bg1">
                    <a:lumMod val="95000"/>
                  </a:schemeClr>
                </a:solidFill>
              </a:rPr>
              <a:t>TEMPDATA</a:t>
            </a:r>
          </a:p>
        </p:txBody>
      </p:sp>
      <p:grpSp>
        <p:nvGrpSpPr>
          <p:cNvPr id="34" name="Google Shape;949;p36">
            <a:extLst>
              <a:ext uri="{FF2B5EF4-FFF2-40B4-BE49-F238E27FC236}">
                <a16:creationId xmlns:a16="http://schemas.microsoft.com/office/drawing/2014/main" id="{7347E20C-35FB-4454-824C-241DA0F4A7D3}"/>
              </a:ext>
            </a:extLst>
          </p:cNvPr>
          <p:cNvGrpSpPr/>
          <p:nvPr/>
        </p:nvGrpSpPr>
        <p:grpSpPr>
          <a:xfrm>
            <a:off x="8099897" y="286680"/>
            <a:ext cx="147077" cy="6358640"/>
            <a:chOff x="3979800" y="1822113"/>
            <a:chExt cx="80625" cy="2529925"/>
          </a:xfrm>
        </p:grpSpPr>
        <p:sp>
          <p:nvSpPr>
            <p:cNvPr id="35" name="Google Shape;950;p36">
              <a:extLst>
                <a:ext uri="{FF2B5EF4-FFF2-40B4-BE49-F238E27FC236}">
                  <a16:creationId xmlns:a16="http://schemas.microsoft.com/office/drawing/2014/main" id="{7D985EFD-5828-49FB-9F61-160BAF59C171}"/>
                </a:ext>
              </a:extLst>
            </p:cNvPr>
            <p:cNvSpPr/>
            <p:nvPr/>
          </p:nvSpPr>
          <p:spPr>
            <a:xfrm>
              <a:off x="4009853" y="1840738"/>
              <a:ext cx="28275" cy="2486025"/>
            </a:xfrm>
            <a:custGeom>
              <a:avLst/>
              <a:gdLst/>
              <a:ahLst/>
              <a:cxnLst/>
              <a:rect l="l" t="t" r="r" b="b"/>
              <a:pathLst>
                <a:path w="1131" h="99441" extrusionOk="0">
                  <a:moveTo>
                    <a:pt x="565" y="0"/>
                  </a:moveTo>
                  <a:cubicBezTo>
                    <a:pt x="283" y="0"/>
                    <a:pt x="1" y="684"/>
                    <a:pt x="1" y="2050"/>
                  </a:cubicBezTo>
                  <a:lnTo>
                    <a:pt x="1" y="97391"/>
                  </a:lnTo>
                  <a:cubicBezTo>
                    <a:pt x="1" y="98757"/>
                    <a:pt x="283" y="99440"/>
                    <a:pt x="565" y="99440"/>
                  </a:cubicBezTo>
                  <a:cubicBezTo>
                    <a:pt x="848" y="99440"/>
                    <a:pt x="1130" y="98757"/>
                    <a:pt x="1130" y="97391"/>
                  </a:cubicBezTo>
                  <a:lnTo>
                    <a:pt x="1130" y="2050"/>
                  </a:lnTo>
                  <a:cubicBezTo>
                    <a:pt x="1130" y="684"/>
                    <a:pt x="848" y="0"/>
                    <a:pt x="565" y="0"/>
                  </a:cubicBezTo>
                  <a:close/>
                </a:path>
              </a:pathLst>
            </a:custGeom>
            <a:solidFill>
              <a:schemeClr val="dk1"/>
            </a:solidFill>
            <a:ln>
              <a:noFill/>
            </a:ln>
          </p:spPr>
          <p:txBody>
            <a:bodyPr spcFirstLastPara="1" wrap="square" lIns="121900" tIns="121900" rIns="121900" bIns="121900" anchor="ctr" anchorCtr="0">
              <a:noAutofit/>
            </a:bodyPr>
            <a:lstStyle/>
            <a:p>
              <a:endParaRPr sz="2400" dirty="0"/>
            </a:p>
          </p:txBody>
        </p:sp>
        <p:sp>
          <p:nvSpPr>
            <p:cNvPr id="36" name="Google Shape;951;p36">
              <a:extLst>
                <a:ext uri="{FF2B5EF4-FFF2-40B4-BE49-F238E27FC236}">
                  <a16:creationId xmlns:a16="http://schemas.microsoft.com/office/drawing/2014/main" id="{E828544D-11CE-4DDB-ADF5-641945FA0F63}"/>
                </a:ext>
              </a:extLst>
            </p:cNvPr>
            <p:cNvSpPr/>
            <p:nvPr/>
          </p:nvSpPr>
          <p:spPr>
            <a:xfrm>
              <a:off x="3979800" y="1822113"/>
              <a:ext cx="80175" cy="88800"/>
            </a:xfrm>
            <a:custGeom>
              <a:avLst/>
              <a:gdLst/>
              <a:ahLst/>
              <a:cxnLst/>
              <a:rect l="l" t="t" r="r" b="b"/>
              <a:pathLst>
                <a:path w="3207" h="3552" extrusionOk="0">
                  <a:moveTo>
                    <a:pt x="1330" y="1374"/>
                  </a:moveTo>
                  <a:cubicBezTo>
                    <a:pt x="1347" y="1391"/>
                    <a:pt x="1365" y="1392"/>
                    <a:pt x="1366" y="1407"/>
                  </a:cubicBezTo>
                  <a:lnTo>
                    <a:pt x="1366" y="1407"/>
                  </a:lnTo>
                  <a:cubicBezTo>
                    <a:pt x="1354" y="1407"/>
                    <a:pt x="1342" y="1407"/>
                    <a:pt x="1330" y="1407"/>
                  </a:cubicBezTo>
                  <a:lnTo>
                    <a:pt x="1330" y="1407"/>
                  </a:lnTo>
                  <a:cubicBezTo>
                    <a:pt x="1330" y="1397"/>
                    <a:pt x="1330" y="1374"/>
                    <a:pt x="1330" y="1374"/>
                  </a:cubicBezTo>
                  <a:close/>
                  <a:moveTo>
                    <a:pt x="1712" y="2129"/>
                  </a:moveTo>
                  <a:cubicBezTo>
                    <a:pt x="1712" y="2132"/>
                    <a:pt x="1712" y="2134"/>
                    <a:pt x="1712" y="2134"/>
                  </a:cubicBezTo>
                  <a:cubicBezTo>
                    <a:pt x="1712" y="2134"/>
                    <a:pt x="1712" y="2132"/>
                    <a:pt x="1712" y="2129"/>
                  </a:cubicBezTo>
                  <a:close/>
                  <a:moveTo>
                    <a:pt x="1428" y="0"/>
                  </a:moveTo>
                  <a:cubicBezTo>
                    <a:pt x="1316" y="0"/>
                    <a:pt x="1200" y="17"/>
                    <a:pt x="1093" y="44"/>
                  </a:cubicBezTo>
                  <a:cubicBezTo>
                    <a:pt x="784" y="117"/>
                    <a:pt x="510" y="281"/>
                    <a:pt x="292" y="536"/>
                  </a:cubicBezTo>
                  <a:cubicBezTo>
                    <a:pt x="182" y="663"/>
                    <a:pt x="91" y="809"/>
                    <a:pt x="37" y="991"/>
                  </a:cubicBezTo>
                  <a:cubicBezTo>
                    <a:pt x="4" y="1120"/>
                    <a:pt x="100" y="1262"/>
                    <a:pt x="260" y="1332"/>
                  </a:cubicBezTo>
                  <a:lnTo>
                    <a:pt x="260" y="1332"/>
                  </a:lnTo>
                  <a:cubicBezTo>
                    <a:pt x="237" y="1328"/>
                    <a:pt x="217" y="1323"/>
                    <a:pt x="201" y="1319"/>
                  </a:cubicBezTo>
                  <a:cubicBezTo>
                    <a:pt x="109" y="1301"/>
                    <a:pt x="73" y="1283"/>
                    <a:pt x="73" y="1265"/>
                  </a:cubicBezTo>
                  <a:cubicBezTo>
                    <a:pt x="55" y="1356"/>
                    <a:pt x="37" y="1429"/>
                    <a:pt x="18" y="1520"/>
                  </a:cubicBezTo>
                  <a:cubicBezTo>
                    <a:pt x="0" y="1647"/>
                    <a:pt x="0" y="1775"/>
                    <a:pt x="18" y="1902"/>
                  </a:cubicBezTo>
                  <a:cubicBezTo>
                    <a:pt x="55" y="2194"/>
                    <a:pt x="146" y="2467"/>
                    <a:pt x="328" y="2704"/>
                  </a:cubicBezTo>
                  <a:cubicBezTo>
                    <a:pt x="401" y="2831"/>
                    <a:pt x="492" y="2941"/>
                    <a:pt x="601" y="3050"/>
                  </a:cubicBezTo>
                  <a:cubicBezTo>
                    <a:pt x="656" y="3086"/>
                    <a:pt x="711" y="3141"/>
                    <a:pt x="765" y="3178"/>
                  </a:cubicBezTo>
                  <a:cubicBezTo>
                    <a:pt x="820" y="3250"/>
                    <a:pt x="911" y="3305"/>
                    <a:pt x="984" y="3342"/>
                  </a:cubicBezTo>
                  <a:cubicBezTo>
                    <a:pt x="1111" y="3433"/>
                    <a:pt x="1275" y="3487"/>
                    <a:pt x="1421" y="3524"/>
                  </a:cubicBezTo>
                  <a:cubicBezTo>
                    <a:pt x="1521" y="3542"/>
                    <a:pt x="1617" y="3551"/>
                    <a:pt x="1713" y="3551"/>
                  </a:cubicBezTo>
                  <a:cubicBezTo>
                    <a:pt x="1808" y="3551"/>
                    <a:pt x="1904" y="3542"/>
                    <a:pt x="2004" y="3524"/>
                  </a:cubicBezTo>
                  <a:cubicBezTo>
                    <a:pt x="2314" y="3451"/>
                    <a:pt x="2605" y="3287"/>
                    <a:pt x="2806" y="3050"/>
                  </a:cubicBezTo>
                  <a:cubicBezTo>
                    <a:pt x="2988" y="2831"/>
                    <a:pt x="3116" y="2576"/>
                    <a:pt x="3170" y="2303"/>
                  </a:cubicBezTo>
                  <a:cubicBezTo>
                    <a:pt x="3207" y="2084"/>
                    <a:pt x="3207" y="1884"/>
                    <a:pt x="3170" y="1665"/>
                  </a:cubicBezTo>
                  <a:cubicBezTo>
                    <a:pt x="3152" y="1520"/>
                    <a:pt x="3097" y="1356"/>
                    <a:pt x="3043" y="1228"/>
                  </a:cubicBezTo>
                  <a:cubicBezTo>
                    <a:pt x="2988" y="1119"/>
                    <a:pt x="2933" y="991"/>
                    <a:pt x="2879" y="900"/>
                  </a:cubicBezTo>
                  <a:cubicBezTo>
                    <a:pt x="2788" y="754"/>
                    <a:pt x="2697" y="627"/>
                    <a:pt x="2587" y="499"/>
                  </a:cubicBezTo>
                  <a:cubicBezTo>
                    <a:pt x="2423" y="335"/>
                    <a:pt x="2223" y="208"/>
                    <a:pt x="2022" y="117"/>
                  </a:cubicBezTo>
                  <a:lnTo>
                    <a:pt x="1913" y="80"/>
                  </a:lnTo>
                  <a:cubicBezTo>
                    <a:pt x="1877" y="62"/>
                    <a:pt x="1840" y="44"/>
                    <a:pt x="1804" y="44"/>
                  </a:cubicBezTo>
                  <a:cubicBezTo>
                    <a:pt x="1713" y="26"/>
                    <a:pt x="1640" y="7"/>
                    <a:pt x="1549" y="7"/>
                  </a:cubicBezTo>
                  <a:cubicBezTo>
                    <a:pt x="1510" y="3"/>
                    <a:pt x="1469" y="0"/>
                    <a:pt x="142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7" name="Google Shape;952;p36">
              <a:extLst>
                <a:ext uri="{FF2B5EF4-FFF2-40B4-BE49-F238E27FC236}">
                  <a16:creationId xmlns:a16="http://schemas.microsoft.com/office/drawing/2014/main" id="{72A7737E-CE92-4F46-B116-D9AA945B2F64}"/>
                </a:ext>
              </a:extLst>
            </p:cNvPr>
            <p:cNvSpPr/>
            <p:nvPr/>
          </p:nvSpPr>
          <p:spPr>
            <a:xfrm>
              <a:off x="3984350" y="4274088"/>
              <a:ext cx="76075" cy="77950"/>
            </a:xfrm>
            <a:custGeom>
              <a:avLst/>
              <a:gdLst/>
              <a:ahLst/>
              <a:cxnLst/>
              <a:rect l="l" t="t" r="r" b="b"/>
              <a:pathLst>
                <a:path w="3043" h="3118" extrusionOk="0">
                  <a:moveTo>
                    <a:pt x="1693" y="1412"/>
                  </a:moveTo>
                  <a:cubicBezTo>
                    <a:pt x="1693" y="1412"/>
                    <a:pt x="1692" y="1414"/>
                    <a:pt x="1688" y="1416"/>
                  </a:cubicBezTo>
                  <a:lnTo>
                    <a:pt x="1688" y="1416"/>
                  </a:lnTo>
                  <a:cubicBezTo>
                    <a:pt x="1690" y="1414"/>
                    <a:pt x="1692" y="1412"/>
                    <a:pt x="1693" y="1412"/>
                  </a:cubicBezTo>
                  <a:close/>
                  <a:moveTo>
                    <a:pt x="1171" y="1546"/>
                  </a:moveTo>
                  <a:lnTo>
                    <a:pt x="1171" y="1546"/>
                  </a:lnTo>
                  <a:cubicBezTo>
                    <a:pt x="1171" y="1546"/>
                    <a:pt x="1175" y="1550"/>
                    <a:pt x="1198" y="1566"/>
                  </a:cubicBezTo>
                  <a:lnTo>
                    <a:pt x="1198" y="1566"/>
                  </a:lnTo>
                  <a:cubicBezTo>
                    <a:pt x="1186" y="1563"/>
                    <a:pt x="1174" y="1559"/>
                    <a:pt x="1166" y="1551"/>
                  </a:cubicBezTo>
                  <a:cubicBezTo>
                    <a:pt x="1175" y="1551"/>
                    <a:pt x="1171" y="1546"/>
                    <a:pt x="1171" y="1546"/>
                  </a:cubicBezTo>
                  <a:close/>
                  <a:moveTo>
                    <a:pt x="1000" y="0"/>
                  </a:moveTo>
                  <a:cubicBezTo>
                    <a:pt x="995" y="0"/>
                    <a:pt x="989" y="1"/>
                    <a:pt x="984" y="2"/>
                  </a:cubicBezTo>
                  <a:cubicBezTo>
                    <a:pt x="911" y="38"/>
                    <a:pt x="838" y="75"/>
                    <a:pt x="766" y="130"/>
                  </a:cubicBezTo>
                  <a:cubicBezTo>
                    <a:pt x="456" y="312"/>
                    <a:pt x="237" y="585"/>
                    <a:pt x="110" y="913"/>
                  </a:cubicBezTo>
                  <a:cubicBezTo>
                    <a:pt x="55" y="1077"/>
                    <a:pt x="19" y="1241"/>
                    <a:pt x="19" y="1423"/>
                  </a:cubicBezTo>
                  <a:cubicBezTo>
                    <a:pt x="0" y="1587"/>
                    <a:pt x="19" y="1769"/>
                    <a:pt x="73" y="1951"/>
                  </a:cubicBezTo>
                  <a:cubicBezTo>
                    <a:pt x="164" y="2243"/>
                    <a:pt x="346" y="2516"/>
                    <a:pt x="602" y="2717"/>
                  </a:cubicBezTo>
                  <a:cubicBezTo>
                    <a:pt x="820" y="2917"/>
                    <a:pt x="1093" y="3045"/>
                    <a:pt x="1385" y="3099"/>
                  </a:cubicBezTo>
                  <a:cubicBezTo>
                    <a:pt x="1476" y="3117"/>
                    <a:pt x="1585" y="3117"/>
                    <a:pt x="1676" y="3117"/>
                  </a:cubicBezTo>
                  <a:cubicBezTo>
                    <a:pt x="1859" y="3117"/>
                    <a:pt x="2041" y="3081"/>
                    <a:pt x="2205" y="3008"/>
                  </a:cubicBezTo>
                  <a:cubicBezTo>
                    <a:pt x="2314" y="2972"/>
                    <a:pt x="2423" y="2899"/>
                    <a:pt x="2515" y="2826"/>
                  </a:cubicBezTo>
                  <a:cubicBezTo>
                    <a:pt x="2587" y="2753"/>
                    <a:pt x="2642" y="2680"/>
                    <a:pt x="2697" y="2607"/>
                  </a:cubicBezTo>
                  <a:cubicBezTo>
                    <a:pt x="2770" y="2534"/>
                    <a:pt x="2824" y="2443"/>
                    <a:pt x="2861" y="2352"/>
                  </a:cubicBezTo>
                  <a:cubicBezTo>
                    <a:pt x="2988" y="2097"/>
                    <a:pt x="3043" y="1824"/>
                    <a:pt x="3043" y="1551"/>
                  </a:cubicBezTo>
                  <a:cubicBezTo>
                    <a:pt x="3043" y="1387"/>
                    <a:pt x="3006" y="1204"/>
                    <a:pt x="2952" y="1040"/>
                  </a:cubicBezTo>
                  <a:cubicBezTo>
                    <a:pt x="2806" y="640"/>
                    <a:pt x="2496" y="330"/>
                    <a:pt x="2114" y="166"/>
                  </a:cubicBezTo>
                  <a:cubicBezTo>
                    <a:pt x="1932" y="90"/>
                    <a:pt x="1737" y="52"/>
                    <a:pt x="1540" y="52"/>
                  </a:cubicBezTo>
                  <a:cubicBezTo>
                    <a:pt x="1500" y="52"/>
                    <a:pt x="1461" y="54"/>
                    <a:pt x="1421" y="57"/>
                  </a:cubicBezTo>
                  <a:cubicBezTo>
                    <a:pt x="1330" y="72"/>
                    <a:pt x="1240" y="87"/>
                    <a:pt x="1149" y="113"/>
                  </a:cubicBezTo>
                  <a:lnTo>
                    <a:pt x="1149" y="113"/>
                  </a:lnTo>
                  <a:cubicBezTo>
                    <a:pt x="1098" y="40"/>
                    <a:pt x="1044" y="0"/>
                    <a:pt x="100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38" name="TextBox 37">
            <a:extLst>
              <a:ext uri="{FF2B5EF4-FFF2-40B4-BE49-F238E27FC236}">
                <a16:creationId xmlns:a16="http://schemas.microsoft.com/office/drawing/2014/main" id="{90007784-6379-48DA-B64E-E5F4DBFCC7E0}"/>
              </a:ext>
            </a:extLst>
          </p:cNvPr>
          <p:cNvSpPr txBox="1"/>
          <p:nvPr/>
        </p:nvSpPr>
        <p:spPr>
          <a:xfrm>
            <a:off x="259849" y="5931809"/>
            <a:ext cx="7582436" cy="584775"/>
          </a:xfrm>
          <a:prstGeom prst="rect">
            <a:avLst/>
          </a:prstGeom>
          <a:solidFill>
            <a:schemeClr val="bg1"/>
          </a:solidFill>
        </p:spPr>
        <p:txBody>
          <a:bodyPr wrap="square" rtlCol="0">
            <a:spAutoFit/>
          </a:bodyPr>
          <a:lstStyle/>
          <a:p>
            <a:pPr algn="ctr"/>
            <a:r>
              <a:rPr lang="en-US" sz="1600" dirty="0">
                <a:solidFill>
                  <a:srgbClr val="FF3399"/>
                </a:solidFill>
              </a:rPr>
              <a:t>ViewBag internally inserts data into ViewData dictionary. So the key of ViewData and property of ViewBag must </a:t>
            </a:r>
            <a:r>
              <a:rPr lang="en-US" sz="1600" b="1" dirty="0">
                <a:solidFill>
                  <a:srgbClr val="FF3399"/>
                </a:solidFill>
              </a:rPr>
              <a:t>NOT</a:t>
            </a:r>
            <a:r>
              <a:rPr lang="en-US" sz="1600" dirty="0">
                <a:solidFill>
                  <a:srgbClr val="FF3399"/>
                </a:solidFill>
              </a:rPr>
              <a:t> match</a:t>
            </a:r>
          </a:p>
        </p:txBody>
      </p:sp>
    </p:spTree>
    <p:extLst>
      <p:ext uri="{BB962C8B-B14F-4D97-AF65-F5344CB8AC3E}">
        <p14:creationId xmlns:p14="http://schemas.microsoft.com/office/powerpoint/2010/main" val="349071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randombar(horizontal)">
                                      <p:cBhvr>
                                        <p:cTn id="10" dur="500"/>
                                        <p:tgtEl>
                                          <p:spTgt spid="2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randombar(horizontal)">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941">
                                            <p:txEl>
                                              <p:pRg st="0" end="0"/>
                                            </p:txEl>
                                          </p:spTgt>
                                        </p:tgtEl>
                                        <p:attrNameLst>
                                          <p:attrName>style.visibility</p:attrName>
                                        </p:attrNameLst>
                                      </p:cBhvr>
                                      <p:to>
                                        <p:strVal val="visible"/>
                                      </p:to>
                                    </p:set>
                                    <p:animEffect transition="in" filter="randombar(horizontal)">
                                      <p:cBhvr>
                                        <p:cTn id="18" dur="500"/>
                                        <p:tgtEl>
                                          <p:spTgt spid="94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941">
                                            <p:txEl>
                                              <p:pRg st="2" end="2"/>
                                            </p:txEl>
                                          </p:spTgt>
                                        </p:tgtEl>
                                        <p:attrNameLst>
                                          <p:attrName>style.visibility</p:attrName>
                                        </p:attrNameLst>
                                      </p:cBhvr>
                                      <p:to>
                                        <p:strVal val="visible"/>
                                      </p:to>
                                    </p:set>
                                    <p:animEffect transition="in" filter="randombar(horizontal)">
                                      <p:cBhvr>
                                        <p:cTn id="23" dur="500"/>
                                        <p:tgtEl>
                                          <p:spTgt spid="94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941">
                                            <p:txEl>
                                              <p:pRg st="4" end="4"/>
                                            </p:txEl>
                                          </p:spTgt>
                                        </p:tgtEl>
                                        <p:attrNameLst>
                                          <p:attrName>style.visibility</p:attrName>
                                        </p:attrNameLst>
                                      </p:cBhvr>
                                      <p:to>
                                        <p:strVal val="visible"/>
                                      </p:to>
                                    </p:set>
                                    <p:animEffect transition="in" filter="randombar(horizontal)">
                                      <p:cBhvr>
                                        <p:cTn id="28" dur="500"/>
                                        <p:tgtEl>
                                          <p:spTgt spid="941">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941">
                                            <p:txEl>
                                              <p:pRg st="6" end="6"/>
                                            </p:txEl>
                                          </p:spTgt>
                                        </p:tgtEl>
                                        <p:attrNameLst>
                                          <p:attrName>style.visibility</p:attrName>
                                        </p:attrNameLst>
                                      </p:cBhvr>
                                      <p:to>
                                        <p:strVal val="visible"/>
                                      </p:to>
                                    </p:set>
                                    <p:animEffect transition="in" filter="randombar(horizontal)">
                                      <p:cBhvr>
                                        <p:cTn id="33" dur="500"/>
                                        <p:tgtEl>
                                          <p:spTgt spid="941">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941">
                                            <p:txEl>
                                              <p:pRg st="8" end="8"/>
                                            </p:txEl>
                                          </p:spTgt>
                                        </p:tgtEl>
                                        <p:attrNameLst>
                                          <p:attrName>style.visibility</p:attrName>
                                        </p:attrNameLst>
                                      </p:cBhvr>
                                      <p:to>
                                        <p:strVal val="visible"/>
                                      </p:to>
                                    </p:set>
                                    <p:animEffect transition="in" filter="randombar(horizontal)">
                                      <p:cBhvr>
                                        <p:cTn id="38" dur="500"/>
                                        <p:tgtEl>
                                          <p:spTgt spid="941">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randombar(horizontal)">
                                      <p:cBhvr>
                                        <p:cTn id="43" dur="500"/>
                                        <p:tgtEl>
                                          <p:spTgt spid="26"/>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randombar(horizontal)">
                                      <p:cBhvr>
                                        <p:cTn id="46" dur="500"/>
                                        <p:tgtEl>
                                          <p:spTgt spid="27"/>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randombar(horizontal)">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942">
                                            <p:txEl>
                                              <p:pRg st="0" end="0"/>
                                            </p:txEl>
                                          </p:spTgt>
                                        </p:tgtEl>
                                        <p:attrNameLst>
                                          <p:attrName>style.visibility</p:attrName>
                                        </p:attrNameLst>
                                      </p:cBhvr>
                                      <p:to>
                                        <p:strVal val="visible"/>
                                      </p:to>
                                    </p:set>
                                    <p:animEffect transition="in" filter="randombar(horizontal)">
                                      <p:cBhvr>
                                        <p:cTn id="54" dur="500"/>
                                        <p:tgtEl>
                                          <p:spTgt spid="942">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942">
                                            <p:txEl>
                                              <p:pRg st="2" end="2"/>
                                            </p:txEl>
                                          </p:spTgt>
                                        </p:tgtEl>
                                        <p:attrNameLst>
                                          <p:attrName>style.visibility</p:attrName>
                                        </p:attrNameLst>
                                      </p:cBhvr>
                                      <p:to>
                                        <p:strVal val="visible"/>
                                      </p:to>
                                    </p:set>
                                    <p:animEffect transition="in" filter="randombar(horizontal)">
                                      <p:cBhvr>
                                        <p:cTn id="59" dur="500"/>
                                        <p:tgtEl>
                                          <p:spTgt spid="942">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nodeType="clickEffect">
                                  <p:stCondLst>
                                    <p:cond delay="0"/>
                                  </p:stCondLst>
                                  <p:childTnLst>
                                    <p:set>
                                      <p:cBhvr>
                                        <p:cTn id="63" dur="1" fill="hold">
                                          <p:stCondLst>
                                            <p:cond delay="0"/>
                                          </p:stCondLst>
                                        </p:cTn>
                                        <p:tgtEl>
                                          <p:spTgt spid="942">
                                            <p:txEl>
                                              <p:pRg st="4" end="4"/>
                                            </p:txEl>
                                          </p:spTgt>
                                        </p:tgtEl>
                                        <p:attrNameLst>
                                          <p:attrName>style.visibility</p:attrName>
                                        </p:attrNameLst>
                                      </p:cBhvr>
                                      <p:to>
                                        <p:strVal val="visible"/>
                                      </p:to>
                                    </p:set>
                                    <p:animEffect transition="in" filter="randombar(horizontal)">
                                      <p:cBhvr>
                                        <p:cTn id="64" dur="500"/>
                                        <p:tgtEl>
                                          <p:spTgt spid="942">
                                            <p:txEl>
                                              <p:pRg st="4" end="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nodeType="clickEffect">
                                  <p:stCondLst>
                                    <p:cond delay="0"/>
                                  </p:stCondLst>
                                  <p:childTnLst>
                                    <p:set>
                                      <p:cBhvr>
                                        <p:cTn id="68" dur="1" fill="hold">
                                          <p:stCondLst>
                                            <p:cond delay="0"/>
                                          </p:stCondLst>
                                        </p:cTn>
                                        <p:tgtEl>
                                          <p:spTgt spid="942">
                                            <p:txEl>
                                              <p:pRg st="6" end="6"/>
                                            </p:txEl>
                                          </p:spTgt>
                                        </p:tgtEl>
                                        <p:attrNameLst>
                                          <p:attrName>style.visibility</p:attrName>
                                        </p:attrNameLst>
                                      </p:cBhvr>
                                      <p:to>
                                        <p:strVal val="visible"/>
                                      </p:to>
                                    </p:set>
                                    <p:animEffect transition="in" filter="randombar(horizontal)">
                                      <p:cBhvr>
                                        <p:cTn id="69" dur="500"/>
                                        <p:tgtEl>
                                          <p:spTgt spid="942">
                                            <p:txEl>
                                              <p:pRg st="6" end="6"/>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4" presetClass="entr" presetSubtype="10" fill="hold" grpId="0" nodeType="click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randombar(horizontal)">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randombar(horizontal)">
                                      <p:cBhvr>
                                        <p:cTn id="79" dur="500"/>
                                        <p:tgtEl>
                                          <p:spTgt spid="29"/>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randombar(horizontal)">
                                      <p:cBhvr>
                                        <p:cTn id="82" dur="500"/>
                                        <p:tgtEl>
                                          <p:spTgt spid="30"/>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randombar(horizontal)">
                                      <p:cBhvr>
                                        <p:cTn id="85" dur="500"/>
                                        <p:tgtEl>
                                          <p:spTgt spid="31"/>
                                        </p:tgtEl>
                                      </p:cBhvr>
                                    </p:animEffect>
                                  </p:childTnLst>
                                </p:cTn>
                              </p:par>
                            </p:childTnLst>
                          </p:cTn>
                        </p:par>
                      </p:childTnLst>
                    </p:cTn>
                  </p:par>
                  <p:par>
                    <p:cTn id="86" fill="hold">
                      <p:stCondLst>
                        <p:cond delay="indefinite"/>
                      </p:stCondLst>
                      <p:childTnLst>
                        <p:par>
                          <p:cTn id="87" fill="hold">
                            <p:stCondLst>
                              <p:cond delay="0"/>
                            </p:stCondLst>
                            <p:childTnLst>
                              <p:par>
                                <p:cTn id="88" presetID="14" presetClass="entr" presetSubtype="10" fill="hold" nodeType="clickEffect">
                                  <p:stCondLst>
                                    <p:cond delay="0"/>
                                  </p:stCondLst>
                                  <p:childTnLst>
                                    <p:set>
                                      <p:cBhvr>
                                        <p:cTn id="89"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90" dur="500"/>
                                        <p:tgtEl>
                                          <p:spTgt spid="15">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nodeType="clickEffect">
                                  <p:stCondLst>
                                    <p:cond delay="0"/>
                                  </p:stCondLst>
                                  <p:childTnLst>
                                    <p:set>
                                      <p:cBhvr>
                                        <p:cTn id="94" dur="1" fill="hold">
                                          <p:stCondLst>
                                            <p:cond delay="0"/>
                                          </p:stCondLst>
                                        </p:cTn>
                                        <p:tgtEl>
                                          <p:spTgt spid="15">
                                            <p:txEl>
                                              <p:pRg st="2" end="2"/>
                                            </p:txEl>
                                          </p:spTgt>
                                        </p:tgtEl>
                                        <p:attrNameLst>
                                          <p:attrName>style.visibility</p:attrName>
                                        </p:attrNameLst>
                                      </p:cBhvr>
                                      <p:to>
                                        <p:strVal val="visible"/>
                                      </p:to>
                                    </p:set>
                                    <p:animEffect transition="in" filter="randombar(horizontal)">
                                      <p:cBhvr>
                                        <p:cTn id="95" dur="500"/>
                                        <p:tgtEl>
                                          <p:spTgt spid="15">
                                            <p:txEl>
                                              <p:pRg st="2" end="2"/>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4" presetClass="entr" presetSubtype="10" fill="hold" nodeType="clickEffect">
                                  <p:stCondLst>
                                    <p:cond delay="0"/>
                                  </p:stCondLst>
                                  <p:childTnLst>
                                    <p:set>
                                      <p:cBhvr>
                                        <p:cTn id="99" dur="1" fill="hold">
                                          <p:stCondLst>
                                            <p:cond delay="0"/>
                                          </p:stCondLst>
                                        </p:cTn>
                                        <p:tgtEl>
                                          <p:spTgt spid="15">
                                            <p:txEl>
                                              <p:pRg st="4" end="4"/>
                                            </p:txEl>
                                          </p:spTgt>
                                        </p:tgtEl>
                                        <p:attrNameLst>
                                          <p:attrName>style.visibility</p:attrName>
                                        </p:attrNameLst>
                                      </p:cBhvr>
                                      <p:to>
                                        <p:strVal val="visible"/>
                                      </p:to>
                                    </p:set>
                                    <p:animEffect transition="in" filter="randombar(horizontal)">
                                      <p:cBhvr>
                                        <p:cTn id="100" dur="500"/>
                                        <p:tgtEl>
                                          <p:spTgt spid="15">
                                            <p:txEl>
                                              <p:pRg st="4" end="4"/>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4" presetClass="entr" presetSubtype="10" fill="hold" nodeType="clickEffect">
                                  <p:stCondLst>
                                    <p:cond delay="0"/>
                                  </p:stCondLst>
                                  <p:childTnLst>
                                    <p:set>
                                      <p:cBhvr>
                                        <p:cTn id="104" dur="1" fill="hold">
                                          <p:stCondLst>
                                            <p:cond delay="0"/>
                                          </p:stCondLst>
                                        </p:cTn>
                                        <p:tgtEl>
                                          <p:spTgt spid="15">
                                            <p:txEl>
                                              <p:pRg st="6" end="6"/>
                                            </p:txEl>
                                          </p:spTgt>
                                        </p:tgtEl>
                                        <p:attrNameLst>
                                          <p:attrName>style.visibility</p:attrName>
                                        </p:attrNameLst>
                                      </p:cBhvr>
                                      <p:to>
                                        <p:strVal val="visible"/>
                                      </p:to>
                                    </p:set>
                                    <p:animEffect transition="in" filter="randombar(horizontal)">
                                      <p:cBhvr>
                                        <p:cTn id="105" dur="500"/>
                                        <p:tgtEl>
                                          <p:spTgt spid="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animBg="1"/>
      <p:bldP spid="27" grpId="0" animBg="1"/>
      <p:bldP spid="28" grpId="0"/>
      <p:bldP spid="29" grpId="0" animBg="1"/>
      <p:bldP spid="30" grpId="0" animBg="1"/>
      <p:bldP spid="31" grpId="0"/>
      <p:bldP spid="3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3"/>
          <p:cNvSpPr txBox="1">
            <a:spLocks noGrp="1"/>
          </p:cNvSpPr>
          <p:nvPr>
            <p:ph type="title"/>
          </p:nvPr>
        </p:nvSpPr>
        <p:spPr>
          <a:xfrm>
            <a:off x="2301478" y="1506167"/>
            <a:ext cx="7568000" cy="3113600"/>
          </a:xfrm>
          <a:prstGeom prst="rect">
            <a:avLst/>
          </a:prstGeom>
        </p:spPr>
        <p:txBody>
          <a:bodyPr spcFirstLastPara="1" wrap="square" lIns="121900" tIns="121900" rIns="121900" bIns="121900" anchor="ctr" anchorCtr="0">
            <a:noAutofit/>
          </a:bodyPr>
          <a:lstStyle/>
          <a:p>
            <a:r>
              <a:rPr lang="en-US" dirty="0">
                <a:solidFill>
                  <a:srgbClr val="FF3399"/>
                </a:solidFill>
              </a:rPr>
              <a:t>STRONGLY TYPED VIEWS</a:t>
            </a:r>
            <a:endParaRPr dirty="0">
              <a:solidFill>
                <a:srgbClr val="FF3399"/>
              </a:solidFill>
            </a:endParaRPr>
          </a:p>
        </p:txBody>
      </p:sp>
      <p:sp>
        <p:nvSpPr>
          <p:cNvPr id="1234" name="Google Shape;1234;p43"/>
          <p:cNvSpPr/>
          <p:nvPr/>
        </p:nvSpPr>
        <p:spPr>
          <a:xfrm rot="2852756">
            <a:off x="3515377" y="1918983"/>
            <a:ext cx="5140215" cy="5525300"/>
          </a:xfrm>
          <a:custGeom>
            <a:avLst/>
            <a:gdLst/>
            <a:ahLst/>
            <a:cxnLst/>
            <a:rect l="l" t="t" r="r" b="b"/>
            <a:pathLst>
              <a:path w="17061" h="19814" fill="none" extrusionOk="0">
                <a:moveTo>
                  <a:pt x="0" y="19699"/>
                </a:moveTo>
                <a:cubicBezTo>
                  <a:pt x="1138" y="19813"/>
                  <a:pt x="2139" y="18903"/>
                  <a:pt x="2730" y="17925"/>
                </a:cubicBezTo>
                <a:cubicBezTo>
                  <a:pt x="3322" y="16947"/>
                  <a:pt x="3708" y="15832"/>
                  <a:pt x="4527" y="15036"/>
                </a:cubicBezTo>
                <a:cubicBezTo>
                  <a:pt x="5596" y="13990"/>
                  <a:pt x="7257" y="13649"/>
                  <a:pt x="8144" y="12443"/>
                </a:cubicBezTo>
                <a:cubicBezTo>
                  <a:pt x="9031" y="11260"/>
                  <a:pt x="8872" y="9668"/>
                  <a:pt x="9577" y="8394"/>
                </a:cubicBezTo>
                <a:cubicBezTo>
                  <a:pt x="10191" y="7279"/>
                  <a:pt x="11329" y="6597"/>
                  <a:pt x="12352" y="5823"/>
                </a:cubicBezTo>
                <a:cubicBezTo>
                  <a:pt x="14354" y="4277"/>
                  <a:pt x="15969" y="2275"/>
                  <a:pt x="17061" y="0"/>
                </a:cubicBezTo>
              </a:path>
            </a:pathLst>
          </a:custGeom>
          <a:noFill/>
          <a:ln w="76200" cap="rnd" cmpd="sng">
            <a:solidFill>
              <a:srgbClr val="67C6EA"/>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1235" name="Google Shape;1235;p43"/>
          <p:cNvGrpSpPr/>
          <p:nvPr/>
        </p:nvGrpSpPr>
        <p:grpSpPr>
          <a:xfrm>
            <a:off x="960784" y="4567239"/>
            <a:ext cx="1644687" cy="1364151"/>
            <a:chOff x="2156925" y="4104375"/>
            <a:chExt cx="841875" cy="698275"/>
          </a:xfrm>
        </p:grpSpPr>
        <p:sp>
          <p:nvSpPr>
            <p:cNvPr id="1236" name="Google Shape;1236;p43"/>
            <p:cNvSpPr/>
            <p:nvPr/>
          </p:nvSpPr>
          <p:spPr>
            <a:xfrm>
              <a:off x="2199650" y="4131900"/>
              <a:ext cx="722775" cy="444800"/>
            </a:xfrm>
            <a:custGeom>
              <a:avLst/>
              <a:gdLst/>
              <a:ahLst/>
              <a:cxnLst/>
              <a:rect l="l" t="t" r="r" b="b"/>
              <a:pathLst>
                <a:path w="28911" h="17792" extrusionOk="0">
                  <a:moveTo>
                    <a:pt x="14833" y="0"/>
                  </a:moveTo>
                  <a:cubicBezTo>
                    <a:pt x="13124" y="0"/>
                    <a:pt x="11551" y="958"/>
                    <a:pt x="10080" y="1882"/>
                  </a:cubicBezTo>
                  <a:cubicBezTo>
                    <a:pt x="6352" y="4264"/>
                    <a:pt x="2538" y="6732"/>
                    <a:pt x="1" y="10356"/>
                  </a:cubicBezTo>
                  <a:lnTo>
                    <a:pt x="9735" y="16777"/>
                  </a:lnTo>
                  <a:cubicBezTo>
                    <a:pt x="10408" y="17208"/>
                    <a:pt x="11081" y="17657"/>
                    <a:pt x="11875" y="17761"/>
                  </a:cubicBezTo>
                  <a:cubicBezTo>
                    <a:pt x="12018" y="17782"/>
                    <a:pt x="12160" y="17791"/>
                    <a:pt x="12300" y="17791"/>
                  </a:cubicBezTo>
                  <a:cubicBezTo>
                    <a:pt x="13433" y="17791"/>
                    <a:pt x="14498" y="17167"/>
                    <a:pt x="15603" y="16829"/>
                  </a:cubicBezTo>
                  <a:cubicBezTo>
                    <a:pt x="16226" y="16651"/>
                    <a:pt x="16866" y="16562"/>
                    <a:pt x="17503" y="16562"/>
                  </a:cubicBezTo>
                  <a:cubicBezTo>
                    <a:pt x="18595" y="16562"/>
                    <a:pt x="19679" y="16823"/>
                    <a:pt x="20660" y="17347"/>
                  </a:cubicBezTo>
                  <a:cubicBezTo>
                    <a:pt x="22714" y="14499"/>
                    <a:pt x="25597" y="12307"/>
                    <a:pt x="28910" y="11099"/>
                  </a:cubicBezTo>
                  <a:cubicBezTo>
                    <a:pt x="26218" y="7629"/>
                    <a:pt x="23059" y="4557"/>
                    <a:pt x="19521" y="1985"/>
                  </a:cubicBezTo>
                  <a:cubicBezTo>
                    <a:pt x="18140" y="984"/>
                    <a:pt x="16587" y="18"/>
                    <a:pt x="14878" y="1"/>
                  </a:cubicBezTo>
                  <a:cubicBezTo>
                    <a:pt x="14863" y="0"/>
                    <a:pt x="14848" y="0"/>
                    <a:pt x="14833"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237" name="Google Shape;1237;p43"/>
            <p:cNvSpPr/>
            <p:nvPr/>
          </p:nvSpPr>
          <p:spPr>
            <a:xfrm>
              <a:off x="2156925" y="4547300"/>
              <a:ext cx="841875" cy="255350"/>
            </a:xfrm>
            <a:custGeom>
              <a:avLst/>
              <a:gdLst/>
              <a:ahLst/>
              <a:cxnLst/>
              <a:rect l="l" t="t" r="r" b="b"/>
              <a:pathLst>
                <a:path w="33675" h="10214" extrusionOk="0">
                  <a:moveTo>
                    <a:pt x="17710" y="679"/>
                  </a:moveTo>
                  <a:cubicBezTo>
                    <a:pt x="19804" y="679"/>
                    <a:pt x="21820" y="1825"/>
                    <a:pt x="23733" y="2715"/>
                  </a:cubicBezTo>
                  <a:cubicBezTo>
                    <a:pt x="26166" y="3837"/>
                    <a:pt x="28531" y="5097"/>
                    <a:pt x="30827" y="6478"/>
                  </a:cubicBezTo>
                  <a:cubicBezTo>
                    <a:pt x="31327" y="6771"/>
                    <a:pt x="31828" y="7082"/>
                    <a:pt x="32328" y="7410"/>
                  </a:cubicBezTo>
                  <a:cubicBezTo>
                    <a:pt x="33243" y="7980"/>
                    <a:pt x="32622" y="8739"/>
                    <a:pt x="31845" y="8963"/>
                  </a:cubicBezTo>
                  <a:cubicBezTo>
                    <a:pt x="30516" y="9326"/>
                    <a:pt x="28859" y="9188"/>
                    <a:pt x="27495" y="9257"/>
                  </a:cubicBezTo>
                  <a:cubicBezTo>
                    <a:pt x="24596" y="9395"/>
                    <a:pt x="21696" y="9481"/>
                    <a:pt x="18779" y="9516"/>
                  </a:cubicBezTo>
                  <a:cubicBezTo>
                    <a:pt x="18093" y="9520"/>
                    <a:pt x="17407" y="9522"/>
                    <a:pt x="16721" y="9522"/>
                  </a:cubicBezTo>
                  <a:cubicBezTo>
                    <a:pt x="14663" y="9522"/>
                    <a:pt x="12605" y="9503"/>
                    <a:pt x="10547" y="9464"/>
                  </a:cubicBezTo>
                  <a:cubicBezTo>
                    <a:pt x="9097" y="9429"/>
                    <a:pt x="7647" y="9378"/>
                    <a:pt x="6197" y="9326"/>
                  </a:cubicBezTo>
                  <a:cubicBezTo>
                    <a:pt x="6076" y="9321"/>
                    <a:pt x="5948" y="9319"/>
                    <a:pt x="5814" y="9319"/>
                  </a:cubicBezTo>
                  <a:cubicBezTo>
                    <a:pt x="5467" y="9319"/>
                    <a:pt x="5083" y="9331"/>
                    <a:pt x="4688" y="9331"/>
                  </a:cubicBezTo>
                  <a:cubicBezTo>
                    <a:pt x="3677" y="9331"/>
                    <a:pt x="2603" y="9253"/>
                    <a:pt x="1949" y="8695"/>
                  </a:cubicBezTo>
                  <a:lnTo>
                    <a:pt x="1949" y="8695"/>
                  </a:lnTo>
                  <a:cubicBezTo>
                    <a:pt x="1995" y="7851"/>
                    <a:pt x="4599" y="6320"/>
                    <a:pt x="4954" y="6098"/>
                  </a:cubicBezTo>
                  <a:cubicBezTo>
                    <a:pt x="6059" y="5408"/>
                    <a:pt x="7198" y="4821"/>
                    <a:pt x="8355" y="4234"/>
                  </a:cubicBezTo>
                  <a:cubicBezTo>
                    <a:pt x="10788" y="3043"/>
                    <a:pt x="13274" y="1973"/>
                    <a:pt x="15811" y="1024"/>
                  </a:cubicBezTo>
                  <a:cubicBezTo>
                    <a:pt x="16450" y="782"/>
                    <a:pt x="17083" y="679"/>
                    <a:pt x="17710" y="679"/>
                  </a:cubicBezTo>
                  <a:close/>
                  <a:moveTo>
                    <a:pt x="17981" y="1"/>
                  </a:moveTo>
                  <a:cubicBezTo>
                    <a:pt x="16435" y="1"/>
                    <a:pt x="15051" y="655"/>
                    <a:pt x="13636" y="1231"/>
                  </a:cubicBezTo>
                  <a:cubicBezTo>
                    <a:pt x="10685" y="2439"/>
                    <a:pt x="7802" y="3785"/>
                    <a:pt x="5075" y="5460"/>
                  </a:cubicBezTo>
                  <a:cubicBezTo>
                    <a:pt x="4532" y="5799"/>
                    <a:pt x="1" y="8325"/>
                    <a:pt x="1933" y="9246"/>
                  </a:cubicBezTo>
                  <a:lnTo>
                    <a:pt x="1933" y="9246"/>
                  </a:lnTo>
                  <a:cubicBezTo>
                    <a:pt x="2611" y="9705"/>
                    <a:pt x="3416" y="9751"/>
                    <a:pt x="4247" y="9809"/>
                  </a:cubicBezTo>
                  <a:cubicBezTo>
                    <a:pt x="6180" y="9964"/>
                    <a:pt x="8130" y="10034"/>
                    <a:pt x="10063" y="10103"/>
                  </a:cubicBezTo>
                  <a:cubicBezTo>
                    <a:pt x="12222" y="10180"/>
                    <a:pt x="14387" y="10214"/>
                    <a:pt x="16551" y="10214"/>
                  </a:cubicBezTo>
                  <a:cubicBezTo>
                    <a:pt x="18262" y="10214"/>
                    <a:pt x="19972" y="10192"/>
                    <a:pt x="21679" y="10154"/>
                  </a:cubicBezTo>
                  <a:cubicBezTo>
                    <a:pt x="23457" y="10103"/>
                    <a:pt x="25234" y="10034"/>
                    <a:pt x="27012" y="9930"/>
                  </a:cubicBezTo>
                  <a:cubicBezTo>
                    <a:pt x="28652" y="9844"/>
                    <a:pt x="30395" y="9878"/>
                    <a:pt x="32017" y="9567"/>
                  </a:cubicBezTo>
                  <a:cubicBezTo>
                    <a:pt x="32587" y="9447"/>
                    <a:pt x="33674" y="8946"/>
                    <a:pt x="33588" y="8187"/>
                  </a:cubicBezTo>
                  <a:cubicBezTo>
                    <a:pt x="33467" y="7099"/>
                    <a:pt x="32345" y="6668"/>
                    <a:pt x="31500" y="6167"/>
                  </a:cubicBezTo>
                  <a:cubicBezTo>
                    <a:pt x="28583" y="4390"/>
                    <a:pt x="25545" y="2819"/>
                    <a:pt x="22404" y="1455"/>
                  </a:cubicBezTo>
                  <a:cubicBezTo>
                    <a:pt x="21109" y="886"/>
                    <a:pt x="19642" y="75"/>
                    <a:pt x="18210" y="6"/>
                  </a:cubicBezTo>
                  <a:cubicBezTo>
                    <a:pt x="18133" y="2"/>
                    <a:pt x="18057" y="1"/>
                    <a:pt x="1798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38" name="Google Shape;1238;p43"/>
            <p:cNvSpPr/>
            <p:nvPr/>
          </p:nvSpPr>
          <p:spPr>
            <a:xfrm>
              <a:off x="2680100" y="4406600"/>
              <a:ext cx="308775" cy="353575"/>
            </a:xfrm>
            <a:custGeom>
              <a:avLst/>
              <a:gdLst/>
              <a:ahLst/>
              <a:cxnLst/>
              <a:rect l="l" t="t" r="r" b="b"/>
              <a:pathLst>
                <a:path w="12351" h="14143" extrusionOk="0">
                  <a:moveTo>
                    <a:pt x="9526" y="0"/>
                  </a:moveTo>
                  <a:cubicBezTo>
                    <a:pt x="8336" y="0"/>
                    <a:pt x="7005" y="862"/>
                    <a:pt x="6206" y="1509"/>
                  </a:cubicBezTo>
                  <a:cubicBezTo>
                    <a:pt x="4118" y="3131"/>
                    <a:pt x="2029" y="4891"/>
                    <a:pt x="113" y="6721"/>
                  </a:cubicBezTo>
                  <a:cubicBezTo>
                    <a:pt x="0" y="6820"/>
                    <a:pt x="96" y="6989"/>
                    <a:pt x="220" y="6989"/>
                  </a:cubicBezTo>
                  <a:cubicBezTo>
                    <a:pt x="247" y="6989"/>
                    <a:pt x="275" y="6981"/>
                    <a:pt x="303" y="6963"/>
                  </a:cubicBezTo>
                  <a:cubicBezTo>
                    <a:pt x="1770" y="5910"/>
                    <a:pt x="3151" y="4719"/>
                    <a:pt x="4549" y="3580"/>
                  </a:cubicBezTo>
                  <a:cubicBezTo>
                    <a:pt x="5350" y="2926"/>
                    <a:pt x="7791" y="600"/>
                    <a:pt x="9456" y="600"/>
                  </a:cubicBezTo>
                  <a:cubicBezTo>
                    <a:pt x="9944" y="600"/>
                    <a:pt x="10365" y="800"/>
                    <a:pt x="10659" y="1301"/>
                  </a:cubicBezTo>
                  <a:cubicBezTo>
                    <a:pt x="11660" y="3010"/>
                    <a:pt x="11436" y="5720"/>
                    <a:pt x="11505" y="7636"/>
                  </a:cubicBezTo>
                  <a:cubicBezTo>
                    <a:pt x="11591" y="9741"/>
                    <a:pt x="11505" y="11830"/>
                    <a:pt x="11591" y="13936"/>
                  </a:cubicBezTo>
                  <a:cubicBezTo>
                    <a:pt x="11608" y="14074"/>
                    <a:pt x="11716" y="14143"/>
                    <a:pt x="11824" y="14143"/>
                  </a:cubicBezTo>
                  <a:cubicBezTo>
                    <a:pt x="11932" y="14143"/>
                    <a:pt x="12040" y="14074"/>
                    <a:pt x="12057" y="13936"/>
                  </a:cubicBezTo>
                  <a:cubicBezTo>
                    <a:pt x="12350" y="11208"/>
                    <a:pt x="12195" y="8412"/>
                    <a:pt x="12023" y="5703"/>
                  </a:cubicBezTo>
                  <a:cubicBezTo>
                    <a:pt x="11936" y="4270"/>
                    <a:pt x="12074" y="1388"/>
                    <a:pt x="10728" y="387"/>
                  </a:cubicBezTo>
                  <a:cubicBezTo>
                    <a:pt x="10367" y="112"/>
                    <a:pt x="9956" y="0"/>
                    <a:pt x="952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39" name="Google Shape;1239;p43"/>
            <p:cNvSpPr/>
            <p:nvPr/>
          </p:nvSpPr>
          <p:spPr>
            <a:xfrm>
              <a:off x="2164275" y="4386675"/>
              <a:ext cx="333075" cy="383200"/>
            </a:xfrm>
            <a:custGeom>
              <a:avLst/>
              <a:gdLst/>
              <a:ahLst/>
              <a:cxnLst/>
              <a:rect l="l" t="t" r="r" b="b"/>
              <a:pathLst>
                <a:path w="13323" h="15328" extrusionOk="0">
                  <a:moveTo>
                    <a:pt x="1771" y="1"/>
                  </a:moveTo>
                  <a:cubicBezTo>
                    <a:pt x="1535" y="1"/>
                    <a:pt x="1294" y="83"/>
                    <a:pt x="1036" y="286"/>
                  </a:cubicBezTo>
                  <a:cubicBezTo>
                    <a:pt x="466" y="735"/>
                    <a:pt x="242" y="2064"/>
                    <a:pt x="156" y="2720"/>
                  </a:cubicBezTo>
                  <a:cubicBezTo>
                    <a:pt x="0" y="4032"/>
                    <a:pt x="69" y="5343"/>
                    <a:pt x="138" y="6672"/>
                  </a:cubicBezTo>
                  <a:cubicBezTo>
                    <a:pt x="276" y="9486"/>
                    <a:pt x="466" y="12368"/>
                    <a:pt x="932" y="15164"/>
                  </a:cubicBezTo>
                  <a:cubicBezTo>
                    <a:pt x="947" y="15277"/>
                    <a:pt x="1037" y="15327"/>
                    <a:pt x="1133" y="15327"/>
                  </a:cubicBezTo>
                  <a:cubicBezTo>
                    <a:pt x="1257" y="15327"/>
                    <a:pt x="1391" y="15241"/>
                    <a:pt x="1381" y="15095"/>
                  </a:cubicBezTo>
                  <a:cubicBezTo>
                    <a:pt x="1243" y="12920"/>
                    <a:pt x="950" y="10728"/>
                    <a:pt x="794" y="8536"/>
                  </a:cubicBezTo>
                  <a:cubicBezTo>
                    <a:pt x="622" y="6275"/>
                    <a:pt x="311" y="3790"/>
                    <a:pt x="984" y="1581"/>
                  </a:cubicBezTo>
                  <a:cubicBezTo>
                    <a:pt x="1167" y="1000"/>
                    <a:pt x="1484" y="788"/>
                    <a:pt x="1861" y="788"/>
                  </a:cubicBezTo>
                  <a:cubicBezTo>
                    <a:pt x="2659" y="788"/>
                    <a:pt x="3723" y="1740"/>
                    <a:pt x="4332" y="2150"/>
                  </a:cubicBezTo>
                  <a:cubicBezTo>
                    <a:pt x="5230" y="2754"/>
                    <a:pt x="6162" y="3410"/>
                    <a:pt x="7094" y="4014"/>
                  </a:cubicBezTo>
                  <a:cubicBezTo>
                    <a:pt x="9062" y="5326"/>
                    <a:pt x="10995" y="6776"/>
                    <a:pt x="13083" y="7915"/>
                  </a:cubicBezTo>
                  <a:cubicBezTo>
                    <a:pt x="13100" y="7926"/>
                    <a:pt x="13118" y="7931"/>
                    <a:pt x="13136" y="7931"/>
                  </a:cubicBezTo>
                  <a:cubicBezTo>
                    <a:pt x="13229" y="7931"/>
                    <a:pt x="13323" y="7798"/>
                    <a:pt x="13221" y="7725"/>
                  </a:cubicBezTo>
                  <a:cubicBezTo>
                    <a:pt x="11167" y="5999"/>
                    <a:pt x="8803" y="4532"/>
                    <a:pt x="6593" y="3013"/>
                  </a:cubicBezTo>
                  <a:cubicBezTo>
                    <a:pt x="5403" y="2202"/>
                    <a:pt x="4229" y="1374"/>
                    <a:pt x="3055" y="580"/>
                  </a:cubicBezTo>
                  <a:cubicBezTo>
                    <a:pt x="2600" y="269"/>
                    <a:pt x="2195" y="1"/>
                    <a:pt x="177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0" name="Google Shape;1240;p43"/>
            <p:cNvSpPr/>
            <p:nvPr/>
          </p:nvSpPr>
          <p:spPr>
            <a:xfrm>
              <a:off x="2175975" y="4104375"/>
              <a:ext cx="762750" cy="320850"/>
            </a:xfrm>
            <a:custGeom>
              <a:avLst/>
              <a:gdLst/>
              <a:ahLst/>
              <a:cxnLst/>
              <a:rect l="l" t="t" r="r" b="b"/>
              <a:pathLst>
                <a:path w="30510" h="12834" extrusionOk="0">
                  <a:moveTo>
                    <a:pt x="16453" y="1"/>
                  </a:moveTo>
                  <a:cubicBezTo>
                    <a:pt x="15325" y="1"/>
                    <a:pt x="14220" y="820"/>
                    <a:pt x="13340" y="1378"/>
                  </a:cubicBezTo>
                  <a:cubicBezTo>
                    <a:pt x="11718" y="2413"/>
                    <a:pt x="10130" y="3483"/>
                    <a:pt x="8576" y="4623"/>
                  </a:cubicBezTo>
                  <a:cubicBezTo>
                    <a:pt x="5573" y="6797"/>
                    <a:pt x="2725" y="9179"/>
                    <a:pt x="67" y="11768"/>
                  </a:cubicBezTo>
                  <a:cubicBezTo>
                    <a:pt x="0" y="11835"/>
                    <a:pt x="58" y="11933"/>
                    <a:pt x="128" y="11933"/>
                  </a:cubicBezTo>
                  <a:cubicBezTo>
                    <a:pt x="148" y="11933"/>
                    <a:pt x="169" y="11925"/>
                    <a:pt x="188" y="11906"/>
                  </a:cubicBezTo>
                  <a:cubicBezTo>
                    <a:pt x="2674" y="9835"/>
                    <a:pt x="5193" y="7816"/>
                    <a:pt x="7817" y="5917"/>
                  </a:cubicBezTo>
                  <a:cubicBezTo>
                    <a:pt x="9008" y="5054"/>
                    <a:pt x="10233" y="4226"/>
                    <a:pt x="11459" y="3414"/>
                  </a:cubicBezTo>
                  <a:cubicBezTo>
                    <a:pt x="12839" y="2500"/>
                    <a:pt x="14289" y="1378"/>
                    <a:pt x="15860" y="808"/>
                  </a:cubicBezTo>
                  <a:cubicBezTo>
                    <a:pt x="16057" y="740"/>
                    <a:pt x="16256" y="709"/>
                    <a:pt x="16457" y="709"/>
                  </a:cubicBezTo>
                  <a:cubicBezTo>
                    <a:pt x="17824" y="709"/>
                    <a:pt x="19248" y="2140"/>
                    <a:pt x="20227" y="2862"/>
                  </a:cubicBezTo>
                  <a:cubicBezTo>
                    <a:pt x="21573" y="3846"/>
                    <a:pt x="22919" y="4830"/>
                    <a:pt x="24231" y="5865"/>
                  </a:cubicBezTo>
                  <a:cubicBezTo>
                    <a:pt x="26561" y="7677"/>
                    <a:pt x="28736" y="9783"/>
                    <a:pt x="29771" y="12596"/>
                  </a:cubicBezTo>
                  <a:cubicBezTo>
                    <a:pt x="29833" y="12762"/>
                    <a:pt x="29973" y="12834"/>
                    <a:pt x="30109" y="12834"/>
                  </a:cubicBezTo>
                  <a:cubicBezTo>
                    <a:pt x="30313" y="12834"/>
                    <a:pt x="30510" y="12672"/>
                    <a:pt x="30427" y="12424"/>
                  </a:cubicBezTo>
                  <a:cubicBezTo>
                    <a:pt x="29391" y="9593"/>
                    <a:pt x="27320" y="7488"/>
                    <a:pt x="25025" y="5606"/>
                  </a:cubicBezTo>
                  <a:cubicBezTo>
                    <a:pt x="23817" y="4640"/>
                    <a:pt x="22557" y="3742"/>
                    <a:pt x="21331" y="2827"/>
                  </a:cubicBezTo>
                  <a:cubicBezTo>
                    <a:pt x="20002" y="1844"/>
                    <a:pt x="18673" y="515"/>
                    <a:pt x="17051" y="83"/>
                  </a:cubicBezTo>
                  <a:cubicBezTo>
                    <a:pt x="16852" y="26"/>
                    <a:pt x="16652" y="1"/>
                    <a:pt x="1645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1" name="Google Shape;1241;p43"/>
            <p:cNvSpPr/>
            <p:nvPr/>
          </p:nvSpPr>
          <p:spPr>
            <a:xfrm>
              <a:off x="2480975" y="4310100"/>
              <a:ext cx="26350" cy="128400"/>
            </a:xfrm>
            <a:custGeom>
              <a:avLst/>
              <a:gdLst/>
              <a:ahLst/>
              <a:cxnLst/>
              <a:rect l="l" t="t" r="r" b="b"/>
              <a:pathLst>
                <a:path w="1054" h="5136" extrusionOk="0">
                  <a:moveTo>
                    <a:pt x="510" y="1"/>
                  </a:moveTo>
                  <a:cubicBezTo>
                    <a:pt x="368" y="1"/>
                    <a:pt x="225" y="87"/>
                    <a:pt x="173" y="260"/>
                  </a:cubicBezTo>
                  <a:cubicBezTo>
                    <a:pt x="1" y="985"/>
                    <a:pt x="104" y="1744"/>
                    <a:pt x="139" y="2486"/>
                  </a:cubicBezTo>
                  <a:cubicBezTo>
                    <a:pt x="173" y="3315"/>
                    <a:pt x="122" y="4229"/>
                    <a:pt x="415" y="5006"/>
                  </a:cubicBezTo>
                  <a:cubicBezTo>
                    <a:pt x="441" y="5092"/>
                    <a:pt x="514" y="5136"/>
                    <a:pt x="588" y="5136"/>
                  </a:cubicBezTo>
                  <a:cubicBezTo>
                    <a:pt x="661" y="5136"/>
                    <a:pt x="734" y="5092"/>
                    <a:pt x="760" y="5006"/>
                  </a:cubicBezTo>
                  <a:cubicBezTo>
                    <a:pt x="985" y="4316"/>
                    <a:pt x="916" y="3556"/>
                    <a:pt x="933" y="2831"/>
                  </a:cubicBezTo>
                  <a:cubicBezTo>
                    <a:pt x="933" y="1986"/>
                    <a:pt x="1054" y="1088"/>
                    <a:pt x="847" y="260"/>
                  </a:cubicBezTo>
                  <a:cubicBezTo>
                    <a:pt x="795" y="87"/>
                    <a:pt x="652" y="1"/>
                    <a:pt x="51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2" name="Google Shape;1242;p43"/>
            <p:cNvSpPr/>
            <p:nvPr/>
          </p:nvSpPr>
          <p:spPr>
            <a:xfrm>
              <a:off x="2425425" y="4293225"/>
              <a:ext cx="132475" cy="80100"/>
            </a:xfrm>
            <a:custGeom>
              <a:avLst/>
              <a:gdLst/>
              <a:ahLst/>
              <a:cxnLst/>
              <a:rect l="l" t="t" r="r" b="b"/>
              <a:pathLst>
                <a:path w="5299" h="3204" extrusionOk="0">
                  <a:moveTo>
                    <a:pt x="2922" y="0"/>
                  </a:moveTo>
                  <a:cubicBezTo>
                    <a:pt x="2878" y="0"/>
                    <a:pt x="2835" y="6"/>
                    <a:pt x="2792" y="20"/>
                  </a:cubicBezTo>
                  <a:cubicBezTo>
                    <a:pt x="2223" y="210"/>
                    <a:pt x="1878" y="676"/>
                    <a:pt x="1481" y="1090"/>
                  </a:cubicBezTo>
                  <a:cubicBezTo>
                    <a:pt x="946" y="1660"/>
                    <a:pt x="462" y="2281"/>
                    <a:pt x="65" y="2937"/>
                  </a:cubicBezTo>
                  <a:cubicBezTo>
                    <a:pt x="0" y="3080"/>
                    <a:pt x="112" y="3204"/>
                    <a:pt x="238" y="3204"/>
                  </a:cubicBezTo>
                  <a:cubicBezTo>
                    <a:pt x="279" y="3204"/>
                    <a:pt x="321" y="3191"/>
                    <a:pt x="359" y="3161"/>
                  </a:cubicBezTo>
                  <a:cubicBezTo>
                    <a:pt x="1049" y="2471"/>
                    <a:pt x="1671" y="1746"/>
                    <a:pt x="2395" y="1090"/>
                  </a:cubicBezTo>
                  <a:cubicBezTo>
                    <a:pt x="2564" y="937"/>
                    <a:pt x="2709" y="876"/>
                    <a:pt x="2840" y="876"/>
                  </a:cubicBezTo>
                  <a:cubicBezTo>
                    <a:pt x="3166" y="876"/>
                    <a:pt x="3402" y="1255"/>
                    <a:pt x="3673" y="1539"/>
                  </a:cubicBezTo>
                  <a:cubicBezTo>
                    <a:pt x="4035" y="1918"/>
                    <a:pt x="4346" y="2367"/>
                    <a:pt x="4726" y="2747"/>
                  </a:cubicBezTo>
                  <a:cubicBezTo>
                    <a:pt x="4792" y="2813"/>
                    <a:pt x="4863" y="2841"/>
                    <a:pt x="4931" y="2841"/>
                  </a:cubicBezTo>
                  <a:cubicBezTo>
                    <a:pt x="5130" y="2841"/>
                    <a:pt x="5299" y="2603"/>
                    <a:pt x="5209" y="2384"/>
                  </a:cubicBezTo>
                  <a:cubicBezTo>
                    <a:pt x="4898" y="1763"/>
                    <a:pt x="4484" y="1211"/>
                    <a:pt x="3983" y="745"/>
                  </a:cubicBezTo>
                  <a:cubicBezTo>
                    <a:pt x="3781" y="527"/>
                    <a:pt x="3326" y="0"/>
                    <a:pt x="292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3" name="Google Shape;1243;p43"/>
            <p:cNvSpPr/>
            <p:nvPr/>
          </p:nvSpPr>
          <p:spPr>
            <a:xfrm>
              <a:off x="2627250" y="4310225"/>
              <a:ext cx="24625" cy="127300"/>
            </a:xfrm>
            <a:custGeom>
              <a:avLst/>
              <a:gdLst/>
              <a:ahLst/>
              <a:cxnLst/>
              <a:rect l="l" t="t" r="r" b="b"/>
              <a:pathLst>
                <a:path w="985" h="5092" extrusionOk="0">
                  <a:moveTo>
                    <a:pt x="484" y="0"/>
                  </a:moveTo>
                  <a:cubicBezTo>
                    <a:pt x="372" y="0"/>
                    <a:pt x="260" y="73"/>
                    <a:pt x="260" y="220"/>
                  </a:cubicBezTo>
                  <a:cubicBezTo>
                    <a:pt x="87" y="1704"/>
                    <a:pt x="1" y="3430"/>
                    <a:pt x="225" y="4898"/>
                  </a:cubicBezTo>
                  <a:cubicBezTo>
                    <a:pt x="260" y="5027"/>
                    <a:pt x="372" y="5092"/>
                    <a:pt x="484" y="5092"/>
                  </a:cubicBezTo>
                  <a:cubicBezTo>
                    <a:pt x="596" y="5092"/>
                    <a:pt x="709" y="5027"/>
                    <a:pt x="743" y="4898"/>
                  </a:cubicBezTo>
                  <a:cubicBezTo>
                    <a:pt x="985" y="3430"/>
                    <a:pt x="881" y="1704"/>
                    <a:pt x="709" y="220"/>
                  </a:cubicBezTo>
                  <a:cubicBezTo>
                    <a:pt x="709" y="73"/>
                    <a:pt x="596" y="0"/>
                    <a:pt x="48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4" name="Google Shape;1244;p43"/>
            <p:cNvSpPr/>
            <p:nvPr/>
          </p:nvSpPr>
          <p:spPr>
            <a:xfrm>
              <a:off x="2598350" y="4384175"/>
              <a:ext cx="93525" cy="60325"/>
            </a:xfrm>
            <a:custGeom>
              <a:avLst/>
              <a:gdLst/>
              <a:ahLst/>
              <a:cxnLst/>
              <a:rect l="l" t="t" r="r" b="b"/>
              <a:pathLst>
                <a:path w="3741" h="2413" extrusionOk="0">
                  <a:moveTo>
                    <a:pt x="3492" y="0"/>
                  </a:moveTo>
                  <a:cubicBezTo>
                    <a:pt x="3458" y="0"/>
                    <a:pt x="3421" y="13"/>
                    <a:pt x="3383" y="41"/>
                  </a:cubicBezTo>
                  <a:cubicBezTo>
                    <a:pt x="2800" y="490"/>
                    <a:pt x="2281" y="1030"/>
                    <a:pt x="1861" y="1627"/>
                  </a:cubicBezTo>
                  <a:lnTo>
                    <a:pt x="1861" y="1627"/>
                  </a:lnTo>
                  <a:cubicBezTo>
                    <a:pt x="1621" y="1496"/>
                    <a:pt x="1380" y="1368"/>
                    <a:pt x="1157" y="1232"/>
                  </a:cubicBezTo>
                  <a:cubicBezTo>
                    <a:pt x="829" y="1025"/>
                    <a:pt x="553" y="731"/>
                    <a:pt x="156" y="680"/>
                  </a:cubicBezTo>
                  <a:cubicBezTo>
                    <a:pt x="87" y="680"/>
                    <a:pt x="0" y="714"/>
                    <a:pt x="35" y="800"/>
                  </a:cubicBezTo>
                  <a:cubicBezTo>
                    <a:pt x="242" y="1456"/>
                    <a:pt x="1226" y="1991"/>
                    <a:pt x="1795" y="2371"/>
                  </a:cubicBezTo>
                  <a:cubicBezTo>
                    <a:pt x="1846" y="2399"/>
                    <a:pt x="1902" y="2413"/>
                    <a:pt x="1958" y="2413"/>
                  </a:cubicBezTo>
                  <a:cubicBezTo>
                    <a:pt x="2075" y="2413"/>
                    <a:pt x="2192" y="2355"/>
                    <a:pt x="2261" y="2250"/>
                  </a:cubicBezTo>
                  <a:cubicBezTo>
                    <a:pt x="2693" y="1594"/>
                    <a:pt x="3159" y="990"/>
                    <a:pt x="3642" y="386"/>
                  </a:cubicBezTo>
                  <a:cubicBezTo>
                    <a:pt x="3741" y="245"/>
                    <a:pt x="3644" y="0"/>
                    <a:pt x="349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5" name="Google Shape;1245;p43"/>
            <p:cNvSpPr/>
            <p:nvPr/>
          </p:nvSpPr>
          <p:spPr>
            <a:xfrm>
              <a:off x="2464200" y="4528150"/>
              <a:ext cx="32075" cy="23300"/>
            </a:xfrm>
            <a:custGeom>
              <a:avLst/>
              <a:gdLst/>
              <a:ahLst/>
              <a:cxnLst/>
              <a:rect l="l" t="t" r="r" b="b"/>
              <a:pathLst>
                <a:path w="1283" h="932" extrusionOk="0">
                  <a:moveTo>
                    <a:pt x="1143" y="1"/>
                  </a:moveTo>
                  <a:cubicBezTo>
                    <a:pt x="1130" y="1"/>
                    <a:pt x="1116" y="4"/>
                    <a:pt x="1103" y="12"/>
                  </a:cubicBezTo>
                  <a:cubicBezTo>
                    <a:pt x="758" y="237"/>
                    <a:pt x="413" y="478"/>
                    <a:pt x="85" y="737"/>
                  </a:cubicBezTo>
                  <a:cubicBezTo>
                    <a:pt x="0" y="794"/>
                    <a:pt x="55" y="932"/>
                    <a:pt x="144" y="932"/>
                  </a:cubicBezTo>
                  <a:cubicBezTo>
                    <a:pt x="163" y="932"/>
                    <a:pt x="184" y="925"/>
                    <a:pt x="206" y="910"/>
                  </a:cubicBezTo>
                  <a:cubicBezTo>
                    <a:pt x="551" y="685"/>
                    <a:pt x="896" y="444"/>
                    <a:pt x="1224" y="168"/>
                  </a:cubicBezTo>
                  <a:cubicBezTo>
                    <a:pt x="1283" y="109"/>
                    <a:pt x="1217" y="1"/>
                    <a:pt x="114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6" name="Google Shape;1246;p43"/>
            <p:cNvSpPr/>
            <p:nvPr/>
          </p:nvSpPr>
          <p:spPr>
            <a:xfrm>
              <a:off x="2480575" y="4483450"/>
              <a:ext cx="98725" cy="76625"/>
            </a:xfrm>
            <a:custGeom>
              <a:avLst/>
              <a:gdLst/>
              <a:ahLst/>
              <a:cxnLst/>
              <a:rect l="l" t="t" r="r" b="b"/>
              <a:pathLst>
                <a:path w="3949" h="3065" extrusionOk="0">
                  <a:moveTo>
                    <a:pt x="3748" y="1"/>
                  </a:moveTo>
                  <a:cubicBezTo>
                    <a:pt x="3725" y="1"/>
                    <a:pt x="3700" y="7"/>
                    <a:pt x="3676" y="22"/>
                  </a:cubicBezTo>
                  <a:cubicBezTo>
                    <a:pt x="2399" y="851"/>
                    <a:pt x="1260" y="1904"/>
                    <a:pt x="86" y="2853"/>
                  </a:cubicBezTo>
                  <a:cubicBezTo>
                    <a:pt x="1" y="2924"/>
                    <a:pt x="79" y="3065"/>
                    <a:pt x="177" y="3065"/>
                  </a:cubicBezTo>
                  <a:cubicBezTo>
                    <a:pt x="198" y="3065"/>
                    <a:pt x="220" y="3058"/>
                    <a:pt x="241" y="3043"/>
                  </a:cubicBezTo>
                  <a:cubicBezTo>
                    <a:pt x="1449" y="2145"/>
                    <a:pt x="2744" y="1282"/>
                    <a:pt x="3849" y="264"/>
                  </a:cubicBezTo>
                  <a:cubicBezTo>
                    <a:pt x="3948" y="150"/>
                    <a:pt x="3860" y="1"/>
                    <a:pt x="3748"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7" name="Google Shape;1247;p43"/>
            <p:cNvSpPr/>
            <p:nvPr/>
          </p:nvSpPr>
          <p:spPr>
            <a:xfrm>
              <a:off x="2573700" y="4465100"/>
              <a:ext cx="110925" cy="73175"/>
            </a:xfrm>
            <a:custGeom>
              <a:avLst/>
              <a:gdLst/>
              <a:ahLst/>
              <a:cxnLst/>
              <a:rect l="l" t="t" r="r" b="b"/>
              <a:pathLst>
                <a:path w="4437" h="2927" extrusionOk="0">
                  <a:moveTo>
                    <a:pt x="4241" y="0"/>
                  </a:moveTo>
                  <a:cubicBezTo>
                    <a:pt x="4222" y="0"/>
                    <a:pt x="4201" y="5"/>
                    <a:pt x="4180" y="14"/>
                  </a:cubicBezTo>
                  <a:cubicBezTo>
                    <a:pt x="2730" y="739"/>
                    <a:pt x="1314" y="1775"/>
                    <a:pt x="72" y="2793"/>
                  </a:cubicBezTo>
                  <a:cubicBezTo>
                    <a:pt x="0" y="2836"/>
                    <a:pt x="59" y="2927"/>
                    <a:pt x="121" y="2927"/>
                  </a:cubicBezTo>
                  <a:cubicBezTo>
                    <a:pt x="134" y="2927"/>
                    <a:pt x="146" y="2923"/>
                    <a:pt x="158" y="2914"/>
                  </a:cubicBezTo>
                  <a:cubicBezTo>
                    <a:pt x="1556" y="2085"/>
                    <a:pt x="3023" y="1240"/>
                    <a:pt x="4318" y="256"/>
                  </a:cubicBezTo>
                  <a:cubicBezTo>
                    <a:pt x="4437" y="167"/>
                    <a:pt x="4363" y="0"/>
                    <a:pt x="4241"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8" name="Google Shape;1248;p43"/>
            <p:cNvSpPr/>
            <p:nvPr/>
          </p:nvSpPr>
          <p:spPr>
            <a:xfrm>
              <a:off x="2639675" y="4467500"/>
              <a:ext cx="85450" cy="63400"/>
            </a:xfrm>
            <a:custGeom>
              <a:avLst/>
              <a:gdLst/>
              <a:ahLst/>
              <a:cxnLst/>
              <a:rect l="l" t="t" r="r" b="b"/>
              <a:pathLst>
                <a:path w="3418" h="2536" extrusionOk="0">
                  <a:moveTo>
                    <a:pt x="3212" y="0"/>
                  </a:moveTo>
                  <a:cubicBezTo>
                    <a:pt x="3190" y="0"/>
                    <a:pt x="3167" y="7"/>
                    <a:pt x="3146" y="22"/>
                  </a:cubicBezTo>
                  <a:cubicBezTo>
                    <a:pt x="2058" y="712"/>
                    <a:pt x="1075" y="1575"/>
                    <a:pt x="73" y="2369"/>
                  </a:cubicBezTo>
                  <a:cubicBezTo>
                    <a:pt x="0" y="2428"/>
                    <a:pt x="64" y="2536"/>
                    <a:pt x="137" y="2536"/>
                  </a:cubicBezTo>
                  <a:cubicBezTo>
                    <a:pt x="150" y="2536"/>
                    <a:pt x="164" y="2532"/>
                    <a:pt x="177" y="2524"/>
                  </a:cubicBezTo>
                  <a:lnTo>
                    <a:pt x="177" y="2507"/>
                  </a:lnTo>
                  <a:cubicBezTo>
                    <a:pt x="1230" y="1782"/>
                    <a:pt x="2334" y="1075"/>
                    <a:pt x="3318" y="246"/>
                  </a:cubicBezTo>
                  <a:cubicBezTo>
                    <a:pt x="3418" y="147"/>
                    <a:pt x="3318" y="0"/>
                    <a:pt x="321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9" name="Google Shape;1249;p43"/>
            <p:cNvSpPr/>
            <p:nvPr/>
          </p:nvSpPr>
          <p:spPr>
            <a:xfrm>
              <a:off x="2678350" y="4525000"/>
              <a:ext cx="30175" cy="23950"/>
            </a:xfrm>
            <a:custGeom>
              <a:avLst/>
              <a:gdLst/>
              <a:ahLst/>
              <a:cxnLst/>
              <a:rect l="l" t="t" r="r" b="b"/>
              <a:pathLst>
                <a:path w="1207" h="958" extrusionOk="0">
                  <a:moveTo>
                    <a:pt x="1065" y="0"/>
                  </a:moveTo>
                  <a:cubicBezTo>
                    <a:pt x="1048" y="0"/>
                    <a:pt x="1030" y="5"/>
                    <a:pt x="1012" y="17"/>
                  </a:cubicBezTo>
                  <a:cubicBezTo>
                    <a:pt x="684" y="242"/>
                    <a:pt x="373" y="483"/>
                    <a:pt x="97" y="760"/>
                  </a:cubicBezTo>
                  <a:cubicBezTo>
                    <a:pt x="1" y="842"/>
                    <a:pt x="91" y="957"/>
                    <a:pt x="192" y="957"/>
                  </a:cubicBezTo>
                  <a:cubicBezTo>
                    <a:pt x="218" y="957"/>
                    <a:pt x="245" y="950"/>
                    <a:pt x="270" y="932"/>
                  </a:cubicBezTo>
                  <a:cubicBezTo>
                    <a:pt x="580" y="708"/>
                    <a:pt x="874" y="449"/>
                    <a:pt x="1150" y="190"/>
                  </a:cubicBezTo>
                  <a:cubicBezTo>
                    <a:pt x="1207" y="119"/>
                    <a:pt x="1146" y="0"/>
                    <a:pt x="106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50" name="Google Shape;1250;p43"/>
            <p:cNvSpPr/>
            <p:nvPr/>
          </p:nvSpPr>
          <p:spPr>
            <a:xfrm>
              <a:off x="2294450" y="4245775"/>
              <a:ext cx="145400" cy="103950"/>
            </a:xfrm>
            <a:custGeom>
              <a:avLst/>
              <a:gdLst/>
              <a:ahLst/>
              <a:cxnLst/>
              <a:rect l="l" t="t" r="r" b="b"/>
              <a:pathLst>
                <a:path w="5816" h="4158" extrusionOk="0">
                  <a:moveTo>
                    <a:pt x="5557" y="0"/>
                  </a:moveTo>
                  <a:cubicBezTo>
                    <a:pt x="5531" y="0"/>
                    <a:pt x="5504" y="6"/>
                    <a:pt x="5477" y="19"/>
                  </a:cubicBezTo>
                  <a:cubicBezTo>
                    <a:pt x="3544" y="1176"/>
                    <a:pt x="1732" y="2522"/>
                    <a:pt x="57" y="4024"/>
                  </a:cubicBezTo>
                  <a:cubicBezTo>
                    <a:pt x="0" y="4067"/>
                    <a:pt x="50" y="4157"/>
                    <a:pt x="108" y="4157"/>
                  </a:cubicBezTo>
                  <a:cubicBezTo>
                    <a:pt x="120" y="4157"/>
                    <a:pt x="132" y="4153"/>
                    <a:pt x="144" y="4144"/>
                  </a:cubicBezTo>
                  <a:lnTo>
                    <a:pt x="161" y="4144"/>
                  </a:lnTo>
                  <a:cubicBezTo>
                    <a:pt x="2111" y="3040"/>
                    <a:pt x="3975" y="1745"/>
                    <a:pt x="5684" y="296"/>
                  </a:cubicBezTo>
                  <a:cubicBezTo>
                    <a:pt x="5816" y="179"/>
                    <a:pt x="5700" y="0"/>
                    <a:pt x="5557"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51" name="Google Shape;1251;p43"/>
            <p:cNvSpPr/>
            <p:nvPr/>
          </p:nvSpPr>
          <p:spPr>
            <a:xfrm>
              <a:off x="2466575" y="4216000"/>
              <a:ext cx="21525" cy="19150"/>
            </a:xfrm>
            <a:custGeom>
              <a:avLst/>
              <a:gdLst/>
              <a:ahLst/>
              <a:cxnLst/>
              <a:rect l="l" t="t" r="r" b="b"/>
              <a:pathLst>
                <a:path w="861" h="766" extrusionOk="0">
                  <a:moveTo>
                    <a:pt x="679" y="1"/>
                  </a:moveTo>
                  <a:cubicBezTo>
                    <a:pt x="657" y="1"/>
                    <a:pt x="634" y="7"/>
                    <a:pt x="611" y="19"/>
                  </a:cubicBezTo>
                  <a:cubicBezTo>
                    <a:pt x="422" y="158"/>
                    <a:pt x="232" y="330"/>
                    <a:pt x="94" y="537"/>
                  </a:cubicBezTo>
                  <a:cubicBezTo>
                    <a:pt x="0" y="631"/>
                    <a:pt x="93" y="766"/>
                    <a:pt x="196" y="766"/>
                  </a:cubicBezTo>
                  <a:cubicBezTo>
                    <a:pt x="225" y="766"/>
                    <a:pt x="256" y="754"/>
                    <a:pt x="283" y="727"/>
                  </a:cubicBezTo>
                  <a:cubicBezTo>
                    <a:pt x="491" y="589"/>
                    <a:pt x="663" y="399"/>
                    <a:pt x="819" y="209"/>
                  </a:cubicBezTo>
                  <a:cubicBezTo>
                    <a:pt x="861" y="111"/>
                    <a:pt x="777" y="1"/>
                    <a:pt x="679"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52" name="Google Shape;1252;p43"/>
            <p:cNvSpPr/>
            <p:nvPr/>
          </p:nvSpPr>
          <p:spPr>
            <a:xfrm>
              <a:off x="2748500" y="4736400"/>
              <a:ext cx="86325" cy="15050"/>
            </a:xfrm>
            <a:custGeom>
              <a:avLst/>
              <a:gdLst/>
              <a:ahLst/>
              <a:cxnLst/>
              <a:rect l="l" t="t" r="r" b="b"/>
              <a:pathLst>
                <a:path w="3453" h="602" extrusionOk="0">
                  <a:moveTo>
                    <a:pt x="3264" y="1"/>
                  </a:moveTo>
                  <a:cubicBezTo>
                    <a:pt x="3258" y="1"/>
                    <a:pt x="3252" y="1"/>
                    <a:pt x="3246" y="1"/>
                  </a:cubicBezTo>
                  <a:cubicBezTo>
                    <a:pt x="2247" y="100"/>
                    <a:pt x="1295" y="244"/>
                    <a:pt x="287" y="244"/>
                  </a:cubicBezTo>
                  <a:cubicBezTo>
                    <a:pt x="232" y="244"/>
                    <a:pt x="177" y="244"/>
                    <a:pt x="122" y="243"/>
                  </a:cubicBezTo>
                  <a:cubicBezTo>
                    <a:pt x="18" y="243"/>
                    <a:pt x="1" y="398"/>
                    <a:pt x="104" y="433"/>
                  </a:cubicBezTo>
                  <a:cubicBezTo>
                    <a:pt x="583" y="538"/>
                    <a:pt x="1097" y="602"/>
                    <a:pt x="1610" y="602"/>
                  </a:cubicBezTo>
                  <a:cubicBezTo>
                    <a:pt x="2188" y="602"/>
                    <a:pt x="2767" y="521"/>
                    <a:pt x="3297" y="329"/>
                  </a:cubicBezTo>
                  <a:cubicBezTo>
                    <a:pt x="3448" y="262"/>
                    <a:pt x="3453" y="1"/>
                    <a:pt x="326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53" name="Google Shape;1253;p43"/>
            <p:cNvSpPr/>
            <p:nvPr/>
          </p:nvSpPr>
          <p:spPr>
            <a:xfrm>
              <a:off x="2858375" y="4734950"/>
              <a:ext cx="24600" cy="9925"/>
            </a:xfrm>
            <a:custGeom>
              <a:avLst/>
              <a:gdLst/>
              <a:ahLst/>
              <a:cxnLst/>
              <a:rect l="l" t="t" r="r" b="b"/>
              <a:pathLst>
                <a:path w="984" h="397" extrusionOk="0">
                  <a:moveTo>
                    <a:pt x="219" y="1"/>
                  </a:moveTo>
                  <a:cubicBezTo>
                    <a:pt x="86" y="1"/>
                    <a:pt x="0" y="197"/>
                    <a:pt x="145" y="284"/>
                  </a:cubicBezTo>
                  <a:cubicBezTo>
                    <a:pt x="264" y="357"/>
                    <a:pt x="403" y="396"/>
                    <a:pt x="543" y="396"/>
                  </a:cubicBezTo>
                  <a:cubicBezTo>
                    <a:pt x="667" y="396"/>
                    <a:pt x="791" y="366"/>
                    <a:pt x="905" y="301"/>
                  </a:cubicBezTo>
                  <a:cubicBezTo>
                    <a:pt x="984" y="253"/>
                    <a:pt x="961" y="90"/>
                    <a:pt x="864" y="90"/>
                  </a:cubicBezTo>
                  <a:cubicBezTo>
                    <a:pt x="855" y="90"/>
                    <a:pt x="845" y="91"/>
                    <a:pt x="835" y="94"/>
                  </a:cubicBezTo>
                  <a:cubicBezTo>
                    <a:pt x="789" y="103"/>
                    <a:pt x="742" y="107"/>
                    <a:pt x="694" y="107"/>
                  </a:cubicBezTo>
                  <a:cubicBezTo>
                    <a:pt x="562" y="107"/>
                    <a:pt x="427" y="75"/>
                    <a:pt x="300" y="25"/>
                  </a:cubicBezTo>
                  <a:cubicBezTo>
                    <a:pt x="273" y="8"/>
                    <a:pt x="245" y="1"/>
                    <a:pt x="219"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254" name="Google Shape;1254;p43"/>
          <p:cNvGrpSpPr/>
          <p:nvPr/>
        </p:nvGrpSpPr>
        <p:grpSpPr>
          <a:xfrm rot="2452624">
            <a:off x="9826568" y="943710"/>
            <a:ext cx="1646716" cy="731925"/>
            <a:chOff x="2602675" y="4986175"/>
            <a:chExt cx="973450" cy="432675"/>
          </a:xfrm>
        </p:grpSpPr>
        <p:sp>
          <p:nvSpPr>
            <p:cNvPr id="1255" name="Google Shape;1255;p43"/>
            <p:cNvSpPr/>
            <p:nvPr/>
          </p:nvSpPr>
          <p:spPr>
            <a:xfrm>
              <a:off x="3160150" y="5011075"/>
              <a:ext cx="392250" cy="390975"/>
            </a:xfrm>
            <a:custGeom>
              <a:avLst/>
              <a:gdLst/>
              <a:ahLst/>
              <a:cxnLst/>
              <a:rect l="l" t="t" r="r" b="b"/>
              <a:pathLst>
                <a:path w="15690" h="15639" extrusionOk="0">
                  <a:moveTo>
                    <a:pt x="8013" y="3271"/>
                  </a:moveTo>
                  <a:cubicBezTo>
                    <a:pt x="8563" y="3271"/>
                    <a:pt x="9118" y="3373"/>
                    <a:pt x="9649" y="3582"/>
                  </a:cubicBezTo>
                  <a:cubicBezTo>
                    <a:pt x="11237" y="4272"/>
                    <a:pt x="12289" y="5808"/>
                    <a:pt x="12393" y="7534"/>
                  </a:cubicBezTo>
                  <a:cubicBezTo>
                    <a:pt x="12427" y="9277"/>
                    <a:pt x="11513" y="10900"/>
                    <a:pt x="10011" y="11763"/>
                  </a:cubicBezTo>
                  <a:cubicBezTo>
                    <a:pt x="9271" y="12166"/>
                    <a:pt x="8453" y="12369"/>
                    <a:pt x="7635" y="12369"/>
                  </a:cubicBezTo>
                  <a:cubicBezTo>
                    <a:pt x="6774" y="12369"/>
                    <a:pt x="5914" y="12145"/>
                    <a:pt x="5144" y="11694"/>
                  </a:cubicBezTo>
                  <a:cubicBezTo>
                    <a:pt x="4471" y="11314"/>
                    <a:pt x="3918" y="10727"/>
                    <a:pt x="3608" y="10002"/>
                  </a:cubicBezTo>
                  <a:cubicBezTo>
                    <a:pt x="3297" y="9243"/>
                    <a:pt x="3332" y="8380"/>
                    <a:pt x="3487" y="7586"/>
                  </a:cubicBezTo>
                  <a:cubicBezTo>
                    <a:pt x="3694" y="6447"/>
                    <a:pt x="4126" y="5342"/>
                    <a:pt x="4937" y="4514"/>
                  </a:cubicBezTo>
                  <a:cubicBezTo>
                    <a:pt x="5773" y="3701"/>
                    <a:pt x="6882" y="3271"/>
                    <a:pt x="8013" y="3271"/>
                  </a:cubicBezTo>
                  <a:close/>
                  <a:moveTo>
                    <a:pt x="8130" y="1"/>
                  </a:moveTo>
                  <a:cubicBezTo>
                    <a:pt x="6168" y="1"/>
                    <a:pt x="4197" y="754"/>
                    <a:pt x="2814" y="2149"/>
                  </a:cubicBezTo>
                  <a:cubicBezTo>
                    <a:pt x="1433" y="3547"/>
                    <a:pt x="674" y="5463"/>
                    <a:pt x="311" y="7413"/>
                  </a:cubicBezTo>
                  <a:cubicBezTo>
                    <a:pt x="52" y="8794"/>
                    <a:pt x="1" y="10278"/>
                    <a:pt x="536" y="11590"/>
                  </a:cubicBezTo>
                  <a:cubicBezTo>
                    <a:pt x="1036" y="12815"/>
                    <a:pt x="2037" y="13799"/>
                    <a:pt x="3194" y="14490"/>
                  </a:cubicBezTo>
                  <a:cubicBezTo>
                    <a:pt x="4518" y="15254"/>
                    <a:pt x="5997" y="15638"/>
                    <a:pt x="7479" y="15638"/>
                  </a:cubicBezTo>
                  <a:cubicBezTo>
                    <a:pt x="8876" y="15638"/>
                    <a:pt x="10275" y="15297"/>
                    <a:pt x="11547" y="14610"/>
                  </a:cubicBezTo>
                  <a:cubicBezTo>
                    <a:pt x="14119" y="13109"/>
                    <a:pt x="15690" y="10330"/>
                    <a:pt x="15620" y="7361"/>
                  </a:cubicBezTo>
                  <a:cubicBezTo>
                    <a:pt x="15517" y="4445"/>
                    <a:pt x="13601" y="1648"/>
                    <a:pt x="10909" y="544"/>
                  </a:cubicBezTo>
                  <a:cubicBezTo>
                    <a:pt x="10030" y="178"/>
                    <a:pt x="9081" y="1"/>
                    <a:pt x="8130" y="1"/>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1256" name="Google Shape;1256;p43"/>
            <p:cNvSpPr/>
            <p:nvPr/>
          </p:nvSpPr>
          <p:spPr>
            <a:xfrm>
              <a:off x="2605250" y="5066525"/>
              <a:ext cx="142850" cy="133500"/>
            </a:xfrm>
            <a:custGeom>
              <a:avLst/>
              <a:gdLst/>
              <a:ahLst/>
              <a:cxnLst/>
              <a:rect l="l" t="t" r="r" b="b"/>
              <a:pathLst>
                <a:path w="5714" h="5340" extrusionOk="0">
                  <a:moveTo>
                    <a:pt x="1675" y="0"/>
                  </a:moveTo>
                  <a:cubicBezTo>
                    <a:pt x="1261" y="949"/>
                    <a:pt x="846" y="1881"/>
                    <a:pt x="432" y="2831"/>
                  </a:cubicBezTo>
                  <a:cubicBezTo>
                    <a:pt x="225" y="3331"/>
                    <a:pt x="1" y="3935"/>
                    <a:pt x="294" y="4384"/>
                  </a:cubicBezTo>
                  <a:cubicBezTo>
                    <a:pt x="536" y="4781"/>
                    <a:pt x="1053" y="4902"/>
                    <a:pt x="1519" y="4988"/>
                  </a:cubicBezTo>
                  <a:lnTo>
                    <a:pt x="3021" y="5264"/>
                  </a:lnTo>
                  <a:cubicBezTo>
                    <a:pt x="3222" y="5306"/>
                    <a:pt x="3431" y="5340"/>
                    <a:pt x="3635" y="5340"/>
                  </a:cubicBezTo>
                  <a:cubicBezTo>
                    <a:pt x="3850" y="5340"/>
                    <a:pt x="4060" y="5302"/>
                    <a:pt x="4247" y="5195"/>
                  </a:cubicBezTo>
                  <a:cubicBezTo>
                    <a:pt x="4609" y="4971"/>
                    <a:pt x="4747" y="4539"/>
                    <a:pt x="4868" y="4125"/>
                  </a:cubicBezTo>
                  <a:cubicBezTo>
                    <a:pt x="5058" y="3452"/>
                    <a:pt x="5248" y="2762"/>
                    <a:pt x="5455" y="2088"/>
                  </a:cubicBezTo>
                  <a:cubicBezTo>
                    <a:pt x="5714" y="1674"/>
                    <a:pt x="5437" y="1122"/>
                    <a:pt x="4954" y="1087"/>
                  </a:cubicBezTo>
                  <a:lnTo>
                    <a:pt x="2141" y="138"/>
                  </a:lnTo>
                  <a:lnTo>
                    <a:pt x="1675" y="0"/>
                  </a:ln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1257" name="Google Shape;1257;p43"/>
            <p:cNvSpPr/>
            <p:nvPr/>
          </p:nvSpPr>
          <p:spPr>
            <a:xfrm>
              <a:off x="2780000" y="5122600"/>
              <a:ext cx="80725" cy="67975"/>
            </a:xfrm>
            <a:custGeom>
              <a:avLst/>
              <a:gdLst/>
              <a:ahLst/>
              <a:cxnLst/>
              <a:rect l="l" t="t" r="r" b="b"/>
              <a:pathLst>
                <a:path w="3229" h="2719" extrusionOk="0">
                  <a:moveTo>
                    <a:pt x="570" y="1"/>
                  </a:moveTo>
                  <a:cubicBezTo>
                    <a:pt x="277" y="691"/>
                    <a:pt x="1" y="1537"/>
                    <a:pt x="432" y="2158"/>
                  </a:cubicBezTo>
                  <a:cubicBezTo>
                    <a:pt x="605" y="2400"/>
                    <a:pt x="864" y="2572"/>
                    <a:pt x="1157" y="2659"/>
                  </a:cubicBezTo>
                  <a:cubicBezTo>
                    <a:pt x="1299" y="2699"/>
                    <a:pt x="1444" y="2718"/>
                    <a:pt x="1587" y="2718"/>
                  </a:cubicBezTo>
                  <a:cubicBezTo>
                    <a:pt x="2000" y="2718"/>
                    <a:pt x="2403" y="2557"/>
                    <a:pt x="2711" y="2262"/>
                  </a:cubicBezTo>
                  <a:cubicBezTo>
                    <a:pt x="3108" y="1830"/>
                    <a:pt x="3228" y="1243"/>
                    <a:pt x="3038" y="691"/>
                  </a:cubicBezTo>
                  <a:lnTo>
                    <a:pt x="570" y="1"/>
                  </a:ln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1258" name="Google Shape;1258;p43"/>
            <p:cNvSpPr/>
            <p:nvPr/>
          </p:nvSpPr>
          <p:spPr>
            <a:xfrm>
              <a:off x="3160150" y="5011075"/>
              <a:ext cx="392250" cy="390975"/>
            </a:xfrm>
            <a:custGeom>
              <a:avLst/>
              <a:gdLst/>
              <a:ahLst/>
              <a:cxnLst/>
              <a:rect l="l" t="t" r="r" b="b"/>
              <a:pathLst>
                <a:path w="15690" h="15639" extrusionOk="0">
                  <a:moveTo>
                    <a:pt x="8017" y="3420"/>
                  </a:moveTo>
                  <a:cubicBezTo>
                    <a:pt x="8544" y="3420"/>
                    <a:pt x="9075" y="3518"/>
                    <a:pt x="9580" y="3720"/>
                  </a:cubicBezTo>
                  <a:cubicBezTo>
                    <a:pt x="11116" y="4393"/>
                    <a:pt x="12134" y="5877"/>
                    <a:pt x="12220" y="7551"/>
                  </a:cubicBezTo>
                  <a:cubicBezTo>
                    <a:pt x="12255" y="9225"/>
                    <a:pt x="11375" y="10779"/>
                    <a:pt x="9925" y="11625"/>
                  </a:cubicBezTo>
                  <a:cubicBezTo>
                    <a:pt x="9211" y="12011"/>
                    <a:pt x="8423" y="12205"/>
                    <a:pt x="7637" y="12205"/>
                  </a:cubicBezTo>
                  <a:cubicBezTo>
                    <a:pt x="6809" y="12205"/>
                    <a:pt x="5983" y="11990"/>
                    <a:pt x="5247" y="11556"/>
                  </a:cubicBezTo>
                  <a:cubicBezTo>
                    <a:pt x="4574" y="11193"/>
                    <a:pt x="4057" y="10624"/>
                    <a:pt x="3763" y="9933"/>
                  </a:cubicBezTo>
                  <a:cubicBezTo>
                    <a:pt x="3452" y="9191"/>
                    <a:pt x="3487" y="8362"/>
                    <a:pt x="3642" y="7586"/>
                  </a:cubicBezTo>
                  <a:cubicBezTo>
                    <a:pt x="3832" y="6516"/>
                    <a:pt x="4264" y="5428"/>
                    <a:pt x="5040" y="4634"/>
                  </a:cubicBezTo>
                  <a:cubicBezTo>
                    <a:pt x="5844" y="3842"/>
                    <a:pt x="6923" y="3420"/>
                    <a:pt x="8017" y="3420"/>
                  </a:cubicBezTo>
                  <a:close/>
                  <a:moveTo>
                    <a:pt x="8130" y="1"/>
                  </a:moveTo>
                  <a:cubicBezTo>
                    <a:pt x="6168" y="1"/>
                    <a:pt x="4197" y="754"/>
                    <a:pt x="2814" y="2149"/>
                  </a:cubicBezTo>
                  <a:cubicBezTo>
                    <a:pt x="1433" y="3547"/>
                    <a:pt x="674" y="5463"/>
                    <a:pt x="311" y="7413"/>
                  </a:cubicBezTo>
                  <a:cubicBezTo>
                    <a:pt x="52" y="8794"/>
                    <a:pt x="1" y="10278"/>
                    <a:pt x="536" y="11590"/>
                  </a:cubicBezTo>
                  <a:cubicBezTo>
                    <a:pt x="1036" y="12815"/>
                    <a:pt x="2037" y="13799"/>
                    <a:pt x="3194" y="14490"/>
                  </a:cubicBezTo>
                  <a:cubicBezTo>
                    <a:pt x="4518" y="15254"/>
                    <a:pt x="5997" y="15638"/>
                    <a:pt x="7479" y="15638"/>
                  </a:cubicBezTo>
                  <a:cubicBezTo>
                    <a:pt x="8876" y="15638"/>
                    <a:pt x="10275" y="15297"/>
                    <a:pt x="11547" y="14610"/>
                  </a:cubicBezTo>
                  <a:cubicBezTo>
                    <a:pt x="14119" y="13109"/>
                    <a:pt x="15690" y="10330"/>
                    <a:pt x="15620" y="7361"/>
                  </a:cubicBezTo>
                  <a:cubicBezTo>
                    <a:pt x="15517" y="4445"/>
                    <a:pt x="13601" y="1648"/>
                    <a:pt x="10909" y="544"/>
                  </a:cubicBezTo>
                  <a:cubicBezTo>
                    <a:pt x="10030" y="178"/>
                    <a:pt x="9081" y="1"/>
                    <a:pt x="8130" y="1"/>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1259" name="Google Shape;1259;p43"/>
            <p:cNvSpPr/>
            <p:nvPr/>
          </p:nvSpPr>
          <p:spPr>
            <a:xfrm>
              <a:off x="3153900" y="5004575"/>
              <a:ext cx="422225" cy="414275"/>
            </a:xfrm>
            <a:custGeom>
              <a:avLst/>
              <a:gdLst/>
              <a:ahLst/>
              <a:cxnLst/>
              <a:rect l="l" t="t" r="r" b="b"/>
              <a:pathLst>
                <a:path w="16889" h="16571" extrusionOk="0">
                  <a:moveTo>
                    <a:pt x="8615" y="512"/>
                  </a:moveTo>
                  <a:cubicBezTo>
                    <a:pt x="9760" y="512"/>
                    <a:pt x="10905" y="780"/>
                    <a:pt x="11953" y="1304"/>
                  </a:cubicBezTo>
                  <a:cubicBezTo>
                    <a:pt x="13955" y="2288"/>
                    <a:pt x="14938" y="4342"/>
                    <a:pt x="15456" y="6413"/>
                  </a:cubicBezTo>
                  <a:cubicBezTo>
                    <a:pt x="16647" y="10987"/>
                    <a:pt x="13558" y="15078"/>
                    <a:pt x="9070" y="15906"/>
                  </a:cubicBezTo>
                  <a:cubicBezTo>
                    <a:pt x="8642" y="15984"/>
                    <a:pt x="8217" y="16021"/>
                    <a:pt x="7798" y="16021"/>
                  </a:cubicBezTo>
                  <a:cubicBezTo>
                    <a:pt x="4222" y="16021"/>
                    <a:pt x="1079" y="13299"/>
                    <a:pt x="448" y="9758"/>
                  </a:cubicBezTo>
                  <a:lnTo>
                    <a:pt x="448" y="9758"/>
                  </a:lnTo>
                  <a:cubicBezTo>
                    <a:pt x="460" y="9760"/>
                    <a:pt x="472" y="9762"/>
                    <a:pt x="484" y="9762"/>
                  </a:cubicBezTo>
                  <a:cubicBezTo>
                    <a:pt x="561" y="9762"/>
                    <a:pt x="639" y="9710"/>
                    <a:pt x="647" y="9606"/>
                  </a:cubicBezTo>
                  <a:cubicBezTo>
                    <a:pt x="717" y="5809"/>
                    <a:pt x="2805" y="1926"/>
                    <a:pt x="6637" y="787"/>
                  </a:cubicBezTo>
                  <a:cubicBezTo>
                    <a:pt x="7284" y="603"/>
                    <a:pt x="7949" y="512"/>
                    <a:pt x="8615" y="512"/>
                  </a:cubicBezTo>
                  <a:close/>
                  <a:moveTo>
                    <a:pt x="8702" y="0"/>
                  </a:moveTo>
                  <a:cubicBezTo>
                    <a:pt x="8296" y="0"/>
                    <a:pt x="7889" y="32"/>
                    <a:pt x="7482" y="96"/>
                  </a:cubicBezTo>
                  <a:cubicBezTo>
                    <a:pt x="3118" y="843"/>
                    <a:pt x="445" y="4875"/>
                    <a:pt x="322" y="9096"/>
                  </a:cubicBezTo>
                  <a:lnTo>
                    <a:pt x="322" y="9096"/>
                  </a:lnTo>
                  <a:cubicBezTo>
                    <a:pt x="283" y="9056"/>
                    <a:pt x="226" y="9035"/>
                    <a:pt x="172" y="9035"/>
                  </a:cubicBezTo>
                  <a:cubicBezTo>
                    <a:pt x="83" y="9035"/>
                    <a:pt x="0" y="9091"/>
                    <a:pt x="9" y="9209"/>
                  </a:cubicBezTo>
                  <a:lnTo>
                    <a:pt x="9" y="9227"/>
                  </a:lnTo>
                  <a:cubicBezTo>
                    <a:pt x="227" y="13501"/>
                    <a:pt x="3879" y="16570"/>
                    <a:pt x="8041" y="16570"/>
                  </a:cubicBezTo>
                  <a:cubicBezTo>
                    <a:pt x="8165" y="16570"/>
                    <a:pt x="8290" y="16567"/>
                    <a:pt x="8414" y="16562"/>
                  </a:cubicBezTo>
                  <a:cubicBezTo>
                    <a:pt x="13023" y="16338"/>
                    <a:pt x="16889" y="12161"/>
                    <a:pt x="16250" y="7501"/>
                  </a:cubicBezTo>
                  <a:cubicBezTo>
                    <a:pt x="15957" y="5343"/>
                    <a:pt x="15128" y="2927"/>
                    <a:pt x="13333" y="1546"/>
                  </a:cubicBezTo>
                  <a:cubicBezTo>
                    <a:pt x="11988" y="533"/>
                    <a:pt x="10363" y="0"/>
                    <a:pt x="870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0" name="Google Shape;1260;p43"/>
            <p:cNvSpPr/>
            <p:nvPr/>
          </p:nvSpPr>
          <p:spPr>
            <a:xfrm>
              <a:off x="3243200" y="5091525"/>
              <a:ext cx="244050" cy="240400"/>
            </a:xfrm>
            <a:custGeom>
              <a:avLst/>
              <a:gdLst/>
              <a:ahLst/>
              <a:cxnLst/>
              <a:rect l="l" t="t" r="r" b="b"/>
              <a:pathLst>
                <a:path w="9762" h="9616" extrusionOk="0">
                  <a:moveTo>
                    <a:pt x="5006" y="491"/>
                  </a:moveTo>
                  <a:cubicBezTo>
                    <a:pt x="6840" y="491"/>
                    <a:pt x="8201" y="1948"/>
                    <a:pt x="8708" y="3746"/>
                  </a:cubicBezTo>
                  <a:cubicBezTo>
                    <a:pt x="9451" y="6456"/>
                    <a:pt x="7397" y="8786"/>
                    <a:pt x="4756" y="9045"/>
                  </a:cubicBezTo>
                  <a:cubicBezTo>
                    <a:pt x="4629" y="9058"/>
                    <a:pt x="4503" y="9064"/>
                    <a:pt x="4378" y="9064"/>
                  </a:cubicBezTo>
                  <a:cubicBezTo>
                    <a:pt x="2418" y="9064"/>
                    <a:pt x="865" y="7542"/>
                    <a:pt x="444" y="5694"/>
                  </a:cubicBezTo>
                  <a:lnTo>
                    <a:pt x="444" y="5694"/>
                  </a:lnTo>
                  <a:cubicBezTo>
                    <a:pt x="488" y="5670"/>
                    <a:pt x="522" y="5625"/>
                    <a:pt x="527" y="5559"/>
                  </a:cubicBezTo>
                  <a:cubicBezTo>
                    <a:pt x="631" y="3401"/>
                    <a:pt x="1753" y="1313"/>
                    <a:pt x="3910" y="657"/>
                  </a:cubicBezTo>
                  <a:cubicBezTo>
                    <a:pt x="4291" y="544"/>
                    <a:pt x="4657" y="491"/>
                    <a:pt x="5006" y="491"/>
                  </a:cubicBezTo>
                  <a:close/>
                  <a:moveTo>
                    <a:pt x="5126" y="0"/>
                  </a:moveTo>
                  <a:cubicBezTo>
                    <a:pt x="4906" y="0"/>
                    <a:pt x="4679" y="17"/>
                    <a:pt x="4445" y="53"/>
                  </a:cubicBezTo>
                  <a:cubicBezTo>
                    <a:pt x="1871" y="446"/>
                    <a:pt x="293" y="2694"/>
                    <a:pt x="202" y="5168"/>
                  </a:cubicBezTo>
                  <a:lnTo>
                    <a:pt x="202" y="5168"/>
                  </a:lnTo>
                  <a:cubicBezTo>
                    <a:pt x="103" y="5169"/>
                    <a:pt x="0" y="5236"/>
                    <a:pt x="10" y="5352"/>
                  </a:cubicBezTo>
                  <a:cubicBezTo>
                    <a:pt x="129" y="7864"/>
                    <a:pt x="2213" y="9615"/>
                    <a:pt x="4684" y="9615"/>
                  </a:cubicBezTo>
                  <a:cubicBezTo>
                    <a:pt x="4708" y="9615"/>
                    <a:pt x="4732" y="9615"/>
                    <a:pt x="4756" y="9615"/>
                  </a:cubicBezTo>
                  <a:cubicBezTo>
                    <a:pt x="7397" y="9597"/>
                    <a:pt x="9761" y="7129"/>
                    <a:pt x="9399" y="4454"/>
                  </a:cubicBezTo>
                  <a:cubicBezTo>
                    <a:pt x="9082" y="2111"/>
                    <a:pt x="7560" y="0"/>
                    <a:pt x="512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1" name="Google Shape;1261;p43"/>
            <p:cNvSpPr/>
            <p:nvPr/>
          </p:nvSpPr>
          <p:spPr>
            <a:xfrm>
              <a:off x="2602675" y="4986175"/>
              <a:ext cx="585600" cy="229025"/>
            </a:xfrm>
            <a:custGeom>
              <a:avLst/>
              <a:gdLst/>
              <a:ahLst/>
              <a:cxnLst/>
              <a:rect l="l" t="t" r="r" b="b"/>
              <a:pathLst>
                <a:path w="23424" h="9161" extrusionOk="0">
                  <a:moveTo>
                    <a:pt x="2880" y="1"/>
                  </a:moveTo>
                  <a:cubicBezTo>
                    <a:pt x="2071" y="1"/>
                    <a:pt x="1060" y="171"/>
                    <a:pt x="690" y="867"/>
                  </a:cubicBezTo>
                  <a:cubicBezTo>
                    <a:pt x="138" y="1885"/>
                    <a:pt x="690" y="2817"/>
                    <a:pt x="1553" y="3404"/>
                  </a:cubicBezTo>
                  <a:cubicBezTo>
                    <a:pt x="2244" y="3870"/>
                    <a:pt x="3141" y="4060"/>
                    <a:pt x="3918" y="4284"/>
                  </a:cubicBezTo>
                  <a:cubicBezTo>
                    <a:pt x="5143" y="4629"/>
                    <a:pt x="6369" y="4975"/>
                    <a:pt x="7594" y="5320"/>
                  </a:cubicBezTo>
                  <a:cubicBezTo>
                    <a:pt x="10045" y="5993"/>
                    <a:pt x="12479" y="6666"/>
                    <a:pt x="14930" y="7305"/>
                  </a:cubicBezTo>
                  <a:cubicBezTo>
                    <a:pt x="17363" y="7960"/>
                    <a:pt x="19831" y="8754"/>
                    <a:pt x="22300" y="9151"/>
                  </a:cubicBezTo>
                  <a:cubicBezTo>
                    <a:pt x="22320" y="9157"/>
                    <a:pt x="22340" y="9160"/>
                    <a:pt x="22359" y="9160"/>
                  </a:cubicBezTo>
                  <a:cubicBezTo>
                    <a:pt x="22554" y="9160"/>
                    <a:pt x="22608" y="8853"/>
                    <a:pt x="22403" y="8806"/>
                  </a:cubicBezTo>
                  <a:cubicBezTo>
                    <a:pt x="20608" y="8202"/>
                    <a:pt x="18710" y="7857"/>
                    <a:pt x="16880" y="7391"/>
                  </a:cubicBezTo>
                  <a:cubicBezTo>
                    <a:pt x="14878" y="6873"/>
                    <a:pt x="12893" y="6338"/>
                    <a:pt x="10908" y="5820"/>
                  </a:cubicBezTo>
                  <a:cubicBezTo>
                    <a:pt x="8923" y="5268"/>
                    <a:pt x="6938" y="4733"/>
                    <a:pt x="4954" y="4163"/>
                  </a:cubicBezTo>
                  <a:cubicBezTo>
                    <a:pt x="4160" y="3939"/>
                    <a:pt x="3348" y="3732"/>
                    <a:pt x="2572" y="3456"/>
                  </a:cubicBezTo>
                  <a:cubicBezTo>
                    <a:pt x="1536" y="3093"/>
                    <a:pt x="0" y="1695"/>
                    <a:pt x="1415" y="763"/>
                  </a:cubicBezTo>
                  <a:cubicBezTo>
                    <a:pt x="1820" y="498"/>
                    <a:pt x="2320" y="403"/>
                    <a:pt x="2844" y="403"/>
                  </a:cubicBezTo>
                  <a:cubicBezTo>
                    <a:pt x="3683" y="403"/>
                    <a:pt x="4585" y="645"/>
                    <a:pt x="5264" y="815"/>
                  </a:cubicBezTo>
                  <a:cubicBezTo>
                    <a:pt x="7266" y="1281"/>
                    <a:pt x="9268" y="1799"/>
                    <a:pt x="11271" y="2351"/>
                  </a:cubicBezTo>
                  <a:cubicBezTo>
                    <a:pt x="15240" y="3421"/>
                    <a:pt x="19176" y="4819"/>
                    <a:pt x="23180" y="5803"/>
                  </a:cubicBezTo>
                  <a:cubicBezTo>
                    <a:pt x="23196" y="5807"/>
                    <a:pt x="23211" y="5809"/>
                    <a:pt x="23225" y="5809"/>
                  </a:cubicBezTo>
                  <a:cubicBezTo>
                    <a:pt x="23380" y="5809"/>
                    <a:pt x="23424" y="5574"/>
                    <a:pt x="23266" y="5527"/>
                  </a:cubicBezTo>
                  <a:lnTo>
                    <a:pt x="23266" y="5510"/>
                  </a:lnTo>
                  <a:cubicBezTo>
                    <a:pt x="18761" y="3628"/>
                    <a:pt x="13825" y="2455"/>
                    <a:pt x="9096" y="1281"/>
                  </a:cubicBezTo>
                  <a:cubicBezTo>
                    <a:pt x="7232" y="815"/>
                    <a:pt x="5282" y="159"/>
                    <a:pt x="3366" y="21"/>
                  </a:cubicBezTo>
                  <a:cubicBezTo>
                    <a:pt x="3219" y="9"/>
                    <a:pt x="3054" y="1"/>
                    <a:pt x="288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2" name="Google Shape;1262;p43"/>
            <p:cNvSpPr/>
            <p:nvPr/>
          </p:nvSpPr>
          <p:spPr>
            <a:xfrm>
              <a:off x="2610000" y="5063800"/>
              <a:ext cx="139675" cy="146500"/>
            </a:xfrm>
            <a:custGeom>
              <a:avLst/>
              <a:gdLst/>
              <a:ahLst/>
              <a:cxnLst/>
              <a:rect l="l" t="t" r="r" b="b"/>
              <a:pathLst>
                <a:path w="5587" h="5860" extrusionOk="0">
                  <a:moveTo>
                    <a:pt x="1308" y="0"/>
                  </a:moveTo>
                  <a:cubicBezTo>
                    <a:pt x="1284" y="0"/>
                    <a:pt x="1260" y="12"/>
                    <a:pt x="1243" y="40"/>
                  </a:cubicBezTo>
                  <a:cubicBezTo>
                    <a:pt x="863" y="972"/>
                    <a:pt x="536" y="1904"/>
                    <a:pt x="259" y="2871"/>
                  </a:cubicBezTo>
                  <a:cubicBezTo>
                    <a:pt x="35" y="3509"/>
                    <a:pt x="0" y="4027"/>
                    <a:pt x="397" y="4597"/>
                  </a:cubicBezTo>
                  <a:cubicBezTo>
                    <a:pt x="1039" y="5492"/>
                    <a:pt x="2198" y="5860"/>
                    <a:pt x="3290" y="5860"/>
                  </a:cubicBezTo>
                  <a:cubicBezTo>
                    <a:pt x="3608" y="5860"/>
                    <a:pt x="3920" y="5829"/>
                    <a:pt x="4212" y="5770"/>
                  </a:cubicBezTo>
                  <a:cubicBezTo>
                    <a:pt x="4281" y="5753"/>
                    <a:pt x="4350" y="5684"/>
                    <a:pt x="4367" y="5615"/>
                  </a:cubicBezTo>
                  <a:cubicBezTo>
                    <a:pt x="4781" y="4320"/>
                    <a:pt x="5385" y="2974"/>
                    <a:pt x="5575" y="1628"/>
                  </a:cubicBezTo>
                  <a:cubicBezTo>
                    <a:pt x="5587" y="1524"/>
                    <a:pt x="5490" y="1427"/>
                    <a:pt x="5398" y="1427"/>
                  </a:cubicBezTo>
                  <a:cubicBezTo>
                    <a:pt x="5354" y="1427"/>
                    <a:pt x="5310" y="1450"/>
                    <a:pt x="5282" y="1507"/>
                  </a:cubicBezTo>
                  <a:cubicBezTo>
                    <a:pt x="4989" y="2146"/>
                    <a:pt x="4747" y="2819"/>
                    <a:pt x="4557" y="3509"/>
                  </a:cubicBezTo>
                  <a:lnTo>
                    <a:pt x="4177" y="4700"/>
                  </a:lnTo>
                  <a:cubicBezTo>
                    <a:pt x="3994" y="5262"/>
                    <a:pt x="3638" y="5418"/>
                    <a:pt x="3182" y="5418"/>
                  </a:cubicBezTo>
                  <a:cubicBezTo>
                    <a:pt x="2994" y="5418"/>
                    <a:pt x="2789" y="5391"/>
                    <a:pt x="2572" y="5356"/>
                  </a:cubicBezTo>
                  <a:cubicBezTo>
                    <a:pt x="1347" y="5149"/>
                    <a:pt x="277" y="4303"/>
                    <a:pt x="622" y="2974"/>
                  </a:cubicBezTo>
                  <a:cubicBezTo>
                    <a:pt x="881" y="2025"/>
                    <a:pt x="1226" y="1093"/>
                    <a:pt x="1399" y="109"/>
                  </a:cubicBezTo>
                  <a:cubicBezTo>
                    <a:pt x="1410" y="51"/>
                    <a:pt x="1359" y="0"/>
                    <a:pt x="130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3" name="Google Shape;1263;p43"/>
            <p:cNvSpPr/>
            <p:nvPr/>
          </p:nvSpPr>
          <p:spPr>
            <a:xfrm>
              <a:off x="2774400" y="5119625"/>
              <a:ext cx="87625" cy="77225"/>
            </a:xfrm>
            <a:custGeom>
              <a:avLst/>
              <a:gdLst/>
              <a:ahLst/>
              <a:cxnLst/>
              <a:rect l="l" t="t" r="r" b="b"/>
              <a:pathLst>
                <a:path w="3505" h="3089" extrusionOk="0">
                  <a:moveTo>
                    <a:pt x="793" y="0"/>
                  </a:moveTo>
                  <a:cubicBezTo>
                    <a:pt x="758" y="0"/>
                    <a:pt x="720" y="15"/>
                    <a:pt x="691" y="51"/>
                  </a:cubicBezTo>
                  <a:cubicBezTo>
                    <a:pt x="35" y="1121"/>
                    <a:pt x="0" y="2398"/>
                    <a:pt x="1295" y="2916"/>
                  </a:cubicBezTo>
                  <a:cubicBezTo>
                    <a:pt x="1578" y="3018"/>
                    <a:pt x="1844" y="3088"/>
                    <a:pt x="2096" y="3088"/>
                  </a:cubicBezTo>
                  <a:cubicBezTo>
                    <a:pt x="2397" y="3088"/>
                    <a:pt x="2680" y="2989"/>
                    <a:pt x="2952" y="2726"/>
                  </a:cubicBezTo>
                  <a:cubicBezTo>
                    <a:pt x="3366" y="2277"/>
                    <a:pt x="3504" y="1621"/>
                    <a:pt x="3332" y="1035"/>
                  </a:cubicBezTo>
                  <a:cubicBezTo>
                    <a:pt x="3311" y="963"/>
                    <a:pt x="3237" y="910"/>
                    <a:pt x="3165" y="910"/>
                  </a:cubicBezTo>
                  <a:cubicBezTo>
                    <a:pt x="3115" y="910"/>
                    <a:pt x="3066" y="936"/>
                    <a:pt x="3038" y="1000"/>
                  </a:cubicBezTo>
                  <a:cubicBezTo>
                    <a:pt x="2900" y="1293"/>
                    <a:pt x="2935" y="1604"/>
                    <a:pt x="2866" y="1932"/>
                  </a:cubicBezTo>
                  <a:cubicBezTo>
                    <a:pt x="2764" y="2428"/>
                    <a:pt x="2437" y="2624"/>
                    <a:pt x="2031" y="2624"/>
                  </a:cubicBezTo>
                  <a:cubicBezTo>
                    <a:pt x="1886" y="2624"/>
                    <a:pt x="1730" y="2599"/>
                    <a:pt x="1571" y="2553"/>
                  </a:cubicBezTo>
                  <a:cubicBezTo>
                    <a:pt x="259" y="2156"/>
                    <a:pt x="604" y="1155"/>
                    <a:pt x="915" y="137"/>
                  </a:cubicBezTo>
                  <a:cubicBezTo>
                    <a:pt x="927" y="57"/>
                    <a:pt x="863" y="0"/>
                    <a:pt x="793"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4" name="Google Shape;1264;p43"/>
            <p:cNvSpPr/>
            <p:nvPr/>
          </p:nvSpPr>
          <p:spPr>
            <a:xfrm>
              <a:off x="3074525" y="5133825"/>
              <a:ext cx="35175" cy="17400"/>
            </a:xfrm>
            <a:custGeom>
              <a:avLst/>
              <a:gdLst/>
              <a:ahLst/>
              <a:cxnLst/>
              <a:rect l="l" t="t" r="r" b="b"/>
              <a:pathLst>
                <a:path w="1407" h="696" extrusionOk="0">
                  <a:moveTo>
                    <a:pt x="1268" y="1"/>
                  </a:moveTo>
                  <a:cubicBezTo>
                    <a:pt x="1095" y="18"/>
                    <a:pt x="923" y="87"/>
                    <a:pt x="768" y="173"/>
                  </a:cubicBezTo>
                  <a:cubicBezTo>
                    <a:pt x="543" y="277"/>
                    <a:pt x="319" y="363"/>
                    <a:pt x="94" y="501"/>
                  </a:cubicBezTo>
                  <a:cubicBezTo>
                    <a:pt x="1" y="563"/>
                    <a:pt x="48" y="696"/>
                    <a:pt x="147" y="696"/>
                  </a:cubicBezTo>
                  <a:cubicBezTo>
                    <a:pt x="158" y="696"/>
                    <a:pt x="169" y="694"/>
                    <a:pt x="181" y="691"/>
                  </a:cubicBezTo>
                  <a:cubicBezTo>
                    <a:pt x="388" y="622"/>
                    <a:pt x="595" y="553"/>
                    <a:pt x="785" y="467"/>
                  </a:cubicBezTo>
                  <a:cubicBezTo>
                    <a:pt x="992" y="398"/>
                    <a:pt x="1182" y="294"/>
                    <a:pt x="1337" y="173"/>
                  </a:cubicBezTo>
                  <a:cubicBezTo>
                    <a:pt x="1406" y="104"/>
                    <a:pt x="1354" y="1"/>
                    <a:pt x="1268"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5" name="Google Shape;1265;p43"/>
            <p:cNvSpPr/>
            <p:nvPr/>
          </p:nvSpPr>
          <p:spPr>
            <a:xfrm>
              <a:off x="3089225" y="5147125"/>
              <a:ext cx="54275" cy="25275"/>
            </a:xfrm>
            <a:custGeom>
              <a:avLst/>
              <a:gdLst/>
              <a:ahLst/>
              <a:cxnLst/>
              <a:rect l="l" t="t" r="r" b="b"/>
              <a:pathLst>
                <a:path w="2171" h="1011" extrusionOk="0">
                  <a:moveTo>
                    <a:pt x="1973" y="0"/>
                  </a:moveTo>
                  <a:cubicBezTo>
                    <a:pt x="1962" y="0"/>
                    <a:pt x="1951" y="1"/>
                    <a:pt x="1940" y="4"/>
                  </a:cubicBezTo>
                  <a:cubicBezTo>
                    <a:pt x="1267" y="124"/>
                    <a:pt x="611" y="418"/>
                    <a:pt x="76" y="849"/>
                  </a:cubicBezTo>
                  <a:cubicBezTo>
                    <a:pt x="0" y="910"/>
                    <a:pt x="84" y="1011"/>
                    <a:pt x="164" y="1011"/>
                  </a:cubicBezTo>
                  <a:cubicBezTo>
                    <a:pt x="175" y="1011"/>
                    <a:pt x="186" y="1009"/>
                    <a:pt x="197" y="1005"/>
                  </a:cubicBezTo>
                  <a:cubicBezTo>
                    <a:pt x="801" y="729"/>
                    <a:pt x="1388" y="504"/>
                    <a:pt x="2009" y="280"/>
                  </a:cubicBezTo>
                  <a:cubicBezTo>
                    <a:pt x="2170" y="215"/>
                    <a:pt x="2121" y="0"/>
                    <a:pt x="1973"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6" name="Google Shape;1266;p43"/>
            <p:cNvSpPr/>
            <p:nvPr/>
          </p:nvSpPr>
          <p:spPr>
            <a:xfrm>
              <a:off x="3125975" y="5166475"/>
              <a:ext cx="20125" cy="12500"/>
            </a:xfrm>
            <a:custGeom>
              <a:avLst/>
              <a:gdLst/>
              <a:ahLst/>
              <a:cxnLst/>
              <a:rect l="l" t="t" r="r" b="b"/>
              <a:pathLst>
                <a:path w="805" h="500" extrusionOk="0">
                  <a:moveTo>
                    <a:pt x="641" y="0"/>
                  </a:moveTo>
                  <a:cubicBezTo>
                    <a:pt x="630" y="0"/>
                    <a:pt x="619" y="2"/>
                    <a:pt x="608" y="6"/>
                  </a:cubicBezTo>
                  <a:cubicBezTo>
                    <a:pt x="435" y="93"/>
                    <a:pt x="246" y="196"/>
                    <a:pt x="90" y="300"/>
                  </a:cubicBezTo>
                  <a:cubicBezTo>
                    <a:pt x="1" y="374"/>
                    <a:pt x="53" y="500"/>
                    <a:pt x="146" y="500"/>
                  </a:cubicBezTo>
                  <a:cubicBezTo>
                    <a:pt x="161" y="500"/>
                    <a:pt x="177" y="497"/>
                    <a:pt x="194" y="490"/>
                  </a:cubicBezTo>
                  <a:cubicBezTo>
                    <a:pt x="384" y="386"/>
                    <a:pt x="556" y="282"/>
                    <a:pt x="729" y="144"/>
                  </a:cubicBezTo>
                  <a:cubicBezTo>
                    <a:pt x="805" y="99"/>
                    <a:pt x="721" y="0"/>
                    <a:pt x="641"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7" name="Google Shape;1267;p43"/>
            <p:cNvSpPr/>
            <p:nvPr/>
          </p:nvSpPr>
          <p:spPr>
            <a:xfrm>
              <a:off x="3289575" y="5341400"/>
              <a:ext cx="166475" cy="31875"/>
            </a:xfrm>
            <a:custGeom>
              <a:avLst/>
              <a:gdLst/>
              <a:ahLst/>
              <a:cxnLst/>
              <a:rect l="l" t="t" r="r" b="b"/>
              <a:pathLst>
                <a:path w="6659" h="1275" extrusionOk="0">
                  <a:moveTo>
                    <a:pt x="6397" y="0"/>
                  </a:moveTo>
                  <a:cubicBezTo>
                    <a:pt x="6372" y="0"/>
                    <a:pt x="6346" y="5"/>
                    <a:pt x="6318" y="17"/>
                  </a:cubicBezTo>
                  <a:cubicBezTo>
                    <a:pt x="5156" y="529"/>
                    <a:pt x="4011" y="833"/>
                    <a:pt x="2853" y="833"/>
                  </a:cubicBezTo>
                  <a:cubicBezTo>
                    <a:pt x="1983" y="833"/>
                    <a:pt x="1105" y="661"/>
                    <a:pt x="209" y="276"/>
                  </a:cubicBezTo>
                  <a:cubicBezTo>
                    <a:pt x="192" y="268"/>
                    <a:pt x="175" y="265"/>
                    <a:pt x="160" y="265"/>
                  </a:cubicBezTo>
                  <a:cubicBezTo>
                    <a:pt x="63" y="265"/>
                    <a:pt x="1" y="389"/>
                    <a:pt x="105" y="448"/>
                  </a:cubicBezTo>
                  <a:cubicBezTo>
                    <a:pt x="1084" y="977"/>
                    <a:pt x="2219" y="1275"/>
                    <a:pt x="3345" y="1275"/>
                  </a:cubicBezTo>
                  <a:cubicBezTo>
                    <a:pt x="4463" y="1275"/>
                    <a:pt x="5571" y="981"/>
                    <a:pt x="6508" y="327"/>
                  </a:cubicBezTo>
                  <a:cubicBezTo>
                    <a:pt x="6658" y="222"/>
                    <a:pt x="6561" y="0"/>
                    <a:pt x="6397"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8" name="Google Shape;1268;p43"/>
            <p:cNvSpPr/>
            <p:nvPr/>
          </p:nvSpPr>
          <p:spPr>
            <a:xfrm>
              <a:off x="3468500" y="5297125"/>
              <a:ext cx="24250" cy="22425"/>
            </a:xfrm>
            <a:custGeom>
              <a:avLst/>
              <a:gdLst/>
              <a:ahLst/>
              <a:cxnLst/>
              <a:rect l="l" t="t" r="r" b="b"/>
              <a:pathLst>
                <a:path w="970" h="897" extrusionOk="0">
                  <a:moveTo>
                    <a:pt x="802" y="1"/>
                  </a:moveTo>
                  <a:cubicBezTo>
                    <a:pt x="763" y="1"/>
                    <a:pt x="724" y="19"/>
                    <a:pt x="698" y="62"/>
                  </a:cubicBezTo>
                  <a:cubicBezTo>
                    <a:pt x="542" y="269"/>
                    <a:pt x="352" y="459"/>
                    <a:pt x="145" y="614"/>
                  </a:cubicBezTo>
                  <a:cubicBezTo>
                    <a:pt x="0" y="701"/>
                    <a:pt x="86" y="897"/>
                    <a:pt x="220" y="897"/>
                  </a:cubicBezTo>
                  <a:cubicBezTo>
                    <a:pt x="245" y="897"/>
                    <a:pt x="273" y="890"/>
                    <a:pt x="301" y="873"/>
                  </a:cubicBezTo>
                  <a:cubicBezTo>
                    <a:pt x="577" y="718"/>
                    <a:pt x="784" y="476"/>
                    <a:pt x="922" y="183"/>
                  </a:cubicBezTo>
                  <a:cubicBezTo>
                    <a:pt x="969" y="88"/>
                    <a:pt x="886" y="1"/>
                    <a:pt x="802"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9" name="Google Shape;1269;p43"/>
            <p:cNvSpPr/>
            <p:nvPr/>
          </p:nvSpPr>
          <p:spPr>
            <a:xfrm>
              <a:off x="2667500" y="5118275"/>
              <a:ext cx="30000" cy="8700"/>
            </a:xfrm>
            <a:custGeom>
              <a:avLst/>
              <a:gdLst/>
              <a:ahLst/>
              <a:cxnLst/>
              <a:rect l="l" t="t" r="r" b="b"/>
              <a:pathLst>
                <a:path w="1200" h="348" extrusionOk="0">
                  <a:moveTo>
                    <a:pt x="1081" y="0"/>
                  </a:moveTo>
                  <a:cubicBezTo>
                    <a:pt x="1076" y="0"/>
                    <a:pt x="1071" y="0"/>
                    <a:pt x="1066" y="1"/>
                  </a:cubicBezTo>
                  <a:cubicBezTo>
                    <a:pt x="738" y="18"/>
                    <a:pt x="410" y="70"/>
                    <a:pt x="100" y="174"/>
                  </a:cubicBezTo>
                  <a:cubicBezTo>
                    <a:pt x="1" y="190"/>
                    <a:pt x="12" y="348"/>
                    <a:pt x="103" y="348"/>
                  </a:cubicBezTo>
                  <a:cubicBezTo>
                    <a:pt x="107" y="348"/>
                    <a:pt x="112" y="347"/>
                    <a:pt x="117" y="346"/>
                  </a:cubicBezTo>
                  <a:cubicBezTo>
                    <a:pt x="445" y="329"/>
                    <a:pt x="773" y="277"/>
                    <a:pt x="1101" y="191"/>
                  </a:cubicBezTo>
                  <a:cubicBezTo>
                    <a:pt x="1200" y="175"/>
                    <a:pt x="1188" y="0"/>
                    <a:pt x="1081"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70" name="Google Shape;1270;p43"/>
            <p:cNvSpPr/>
            <p:nvPr/>
          </p:nvSpPr>
          <p:spPr>
            <a:xfrm>
              <a:off x="2673850" y="5136375"/>
              <a:ext cx="15875" cy="7600"/>
            </a:xfrm>
            <a:custGeom>
              <a:avLst/>
              <a:gdLst/>
              <a:ahLst/>
              <a:cxnLst/>
              <a:rect l="l" t="t" r="r" b="b"/>
              <a:pathLst>
                <a:path w="635" h="304" extrusionOk="0">
                  <a:moveTo>
                    <a:pt x="518" y="0"/>
                  </a:moveTo>
                  <a:cubicBezTo>
                    <a:pt x="513" y="0"/>
                    <a:pt x="507" y="1"/>
                    <a:pt x="501" y="2"/>
                  </a:cubicBezTo>
                  <a:lnTo>
                    <a:pt x="139" y="106"/>
                  </a:lnTo>
                  <a:cubicBezTo>
                    <a:pt x="1" y="136"/>
                    <a:pt x="54" y="304"/>
                    <a:pt x="165" y="304"/>
                  </a:cubicBezTo>
                  <a:cubicBezTo>
                    <a:pt x="178" y="304"/>
                    <a:pt x="193" y="301"/>
                    <a:pt x="208" y="296"/>
                  </a:cubicBezTo>
                  <a:lnTo>
                    <a:pt x="570" y="140"/>
                  </a:lnTo>
                  <a:cubicBezTo>
                    <a:pt x="635" y="108"/>
                    <a:pt x="594" y="0"/>
                    <a:pt x="51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271" name="Google Shape;1271;p43"/>
          <p:cNvGrpSpPr/>
          <p:nvPr/>
        </p:nvGrpSpPr>
        <p:grpSpPr>
          <a:xfrm>
            <a:off x="-144785" y="391925"/>
            <a:ext cx="5271445" cy="1364188"/>
            <a:chOff x="1919675" y="525525"/>
            <a:chExt cx="1763025" cy="456250"/>
          </a:xfrm>
        </p:grpSpPr>
        <p:sp>
          <p:nvSpPr>
            <p:cNvPr id="1272" name="Google Shape;1272;p43"/>
            <p:cNvSpPr/>
            <p:nvPr/>
          </p:nvSpPr>
          <p:spPr>
            <a:xfrm>
              <a:off x="3137325" y="525525"/>
              <a:ext cx="464825" cy="307675"/>
            </a:xfrm>
            <a:custGeom>
              <a:avLst/>
              <a:gdLst/>
              <a:ahLst/>
              <a:cxnLst/>
              <a:rect l="l" t="t" r="r" b="b"/>
              <a:pathLst>
                <a:path w="18593" h="12307" extrusionOk="0">
                  <a:moveTo>
                    <a:pt x="8460" y="4676"/>
                  </a:moveTo>
                  <a:cubicBezTo>
                    <a:pt x="8423" y="4722"/>
                    <a:pt x="8394" y="4768"/>
                    <a:pt x="8367" y="4823"/>
                  </a:cubicBezTo>
                  <a:lnTo>
                    <a:pt x="8367" y="4823"/>
                  </a:lnTo>
                  <a:cubicBezTo>
                    <a:pt x="8321" y="4788"/>
                    <a:pt x="8275" y="4760"/>
                    <a:pt x="8230" y="4723"/>
                  </a:cubicBezTo>
                  <a:lnTo>
                    <a:pt x="8460" y="4676"/>
                  </a:lnTo>
                  <a:close/>
                  <a:moveTo>
                    <a:pt x="9964" y="7473"/>
                  </a:moveTo>
                  <a:cubicBezTo>
                    <a:pt x="10050" y="7617"/>
                    <a:pt x="10127" y="7770"/>
                    <a:pt x="10194" y="7914"/>
                  </a:cubicBezTo>
                  <a:lnTo>
                    <a:pt x="9945" y="7856"/>
                  </a:lnTo>
                  <a:cubicBezTo>
                    <a:pt x="9983" y="7732"/>
                    <a:pt x="9993" y="7598"/>
                    <a:pt x="9964" y="7473"/>
                  </a:cubicBezTo>
                  <a:close/>
                  <a:moveTo>
                    <a:pt x="12704" y="8594"/>
                  </a:moveTo>
                  <a:cubicBezTo>
                    <a:pt x="12704" y="8623"/>
                    <a:pt x="12713" y="8651"/>
                    <a:pt x="12733" y="8671"/>
                  </a:cubicBezTo>
                  <a:lnTo>
                    <a:pt x="12589" y="8623"/>
                  </a:lnTo>
                  <a:cubicBezTo>
                    <a:pt x="12618" y="8613"/>
                    <a:pt x="12656" y="8603"/>
                    <a:pt x="12694" y="8594"/>
                  </a:cubicBezTo>
                  <a:close/>
                  <a:moveTo>
                    <a:pt x="13796" y="8853"/>
                  </a:moveTo>
                  <a:lnTo>
                    <a:pt x="13901" y="9111"/>
                  </a:lnTo>
                  <a:lnTo>
                    <a:pt x="13547" y="8968"/>
                  </a:lnTo>
                  <a:cubicBezTo>
                    <a:pt x="13633" y="8939"/>
                    <a:pt x="13710" y="8900"/>
                    <a:pt x="13786" y="8853"/>
                  </a:cubicBezTo>
                  <a:close/>
                  <a:moveTo>
                    <a:pt x="17233" y="1"/>
                  </a:moveTo>
                  <a:cubicBezTo>
                    <a:pt x="17120" y="1"/>
                    <a:pt x="17004" y="27"/>
                    <a:pt x="16890" y="87"/>
                  </a:cubicBezTo>
                  <a:cubicBezTo>
                    <a:pt x="13700" y="1734"/>
                    <a:pt x="10280" y="2913"/>
                    <a:pt x="6745" y="3574"/>
                  </a:cubicBezTo>
                  <a:cubicBezTo>
                    <a:pt x="5892" y="3727"/>
                    <a:pt x="5030" y="3861"/>
                    <a:pt x="4168" y="3957"/>
                  </a:cubicBezTo>
                  <a:cubicBezTo>
                    <a:pt x="3363" y="4043"/>
                    <a:pt x="2405" y="3957"/>
                    <a:pt x="1629" y="4235"/>
                  </a:cubicBezTo>
                  <a:cubicBezTo>
                    <a:pt x="0" y="4810"/>
                    <a:pt x="431" y="7310"/>
                    <a:pt x="1045" y="8469"/>
                  </a:cubicBezTo>
                  <a:cubicBezTo>
                    <a:pt x="1053" y="8739"/>
                    <a:pt x="1276" y="8941"/>
                    <a:pt x="1524" y="8941"/>
                  </a:cubicBezTo>
                  <a:cubicBezTo>
                    <a:pt x="1559" y="8941"/>
                    <a:pt x="1594" y="8937"/>
                    <a:pt x="1629" y="8929"/>
                  </a:cubicBezTo>
                  <a:cubicBezTo>
                    <a:pt x="2703" y="8704"/>
                    <a:pt x="3777" y="8602"/>
                    <a:pt x="4848" y="8602"/>
                  </a:cubicBezTo>
                  <a:cubicBezTo>
                    <a:pt x="9203" y="8602"/>
                    <a:pt x="13486" y="10289"/>
                    <a:pt x="17331" y="12234"/>
                  </a:cubicBezTo>
                  <a:cubicBezTo>
                    <a:pt x="17427" y="12283"/>
                    <a:pt x="17537" y="12306"/>
                    <a:pt x="17648" y="12306"/>
                  </a:cubicBezTo>
                  <a:cubicBezTo>
                    <a:pt x="18102" y="12306"/>
                    <a:pt x="18593" y="11930"/>
                    <a:pt x="18385" y="11430"/>
                  </a:cubicBezTo>
                  <a:cubicBezTo>
                    <a:pt x="17024" y="8182"/>
                    <a:pt x="15990" y="4331"/>
                    <a:pt x="17868" y="1064"/>
                  </a:cubicBezTo>
                  <a:cubicBezTo>
                    <a:pt x="18173" y="539"/>
                    <a:pt x="17742" y="1"/>
                    <a:pt x="17233" y="1"/>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1273" name="Google Shape;1273;p43"/>
            <p:cNvSpPr/>
            <p:nvPr/>
          </p:nvSpPr>
          <p:spPr>
            <a:xfrm>
              <a:off x="1919675" y="528750"/>
              <a:ext cx="1763025" cy="453025"/>
            </a:xfrm>
            <a:custGeom>
              <a:avLst/>
              <a:gdLst/>
              <a:ahLst/>
              <a:cxnLst/>
              <a:rect l="l" t="t" r="r" b="b"/>
              <a:pathLst>
                <a:path w="70521" h="18121" extrusionOk="0">
                  <a:moveTo>
                    <a:pt x="67809" y="4949"/>
                  </a:moveTo>
                  <a:lnTo>
                    <a:pt x="67809" y="4949"/>
                  </a:lnTo>
                  <a:cubicBezTo>
                    <a:pt x="68260" y="6041"/>
                    <a:pt x="68126" y="7172"/>
                    <a:pt x="67589" y="8235"/>
                  </a:cubicBezTo>
                  <a:cubicBezTo>
                    <a:pt x="67579" y="8225"/>
                    <a:pt x="67579" y="8225"/>
                    <a:pt x="67570" y="8225"/>
                  </a:cubicBezTo>
                  <a:lnTo>
                    <a:pt x="67512" y="8206"/>
                  </a:lnTo>
                  <a:cubicBezTo>
                    <a:pt x="67350" y="7037"/>
                    <a:pt x="67244" y="6051"/>
                    <a:pt x="67809" y="4949"/>
                  </a:cubicBezTo>
                  <a:close/>
                  <a:moveTo>
                    <a:pt x="66411" y="4489"/>
                  </a:moveTo>
                  <a:cubicBezTo>
                    <a:pt x="66535" y="4642"/>
                    <a:pt x="66717" y="4757"/>
                    <a:pt x="66918" y="4815"/>
                  </a:cubicBezTo>
                  <a:cubicBezTo>
                    <a:pt x="67027" y="4840"/>
                    <a:pt x="67136" y="4857"/>
                    <a:pt x="67244" y="4857"/>
                  </a:cubicBezTo>
                  <a:cubicBezTo>
                    <a:pt x="67298" y="4857"/>
                    <a:pt x="67353" y="4853"/>
                    <a:pt x="67407" y="4844"/>
                  </a:cubicBezTo>
                  <a:lnTo>
                    <a:pt x="67407" y="4844"/>
                  </a:lnTo>
                  <a:cubicBezTo>
                    <a:pt x="66938" y="5840"/>
                    <a:pt x="66708" y="7152"/>
                    <a:pt x="67168" y="8168"/>
                  </a:cubicBezTo>
                  <a:cubicBezTo>
                    <a:pt x="66899" y="8168"/>
                    <a:pt x="66641" y="8235"/>
                    <a:pt x="66401" y="8360"/>
                  </a:cubicBezTo>
                  <a:cubicBezTo>
                    <a:pt x="66334" y="7737"/>
                    <a:pt x="66305" y="7104"/>
                    <a:pt x="66305" y="6472"/>
                  </a:cubicBezTo>
                  <a:cubicBezTo>
                    <a:pt x="66305" y="5802"/>
                    <a:pt x="66344" y="5150"/>
                    <a:pt x="66411" y="4489"/>
                  </a:cubicBezTo>
                  <a:close/>
                  <a:moveTo>
                    <a:pt x="48419" y="5447"/>
                  </a:moveTo>
                  <a:lnTo>
                    <a:pt x="48419" y="5447"/>
                  </a:lnTo>
                  <a:cubicBezTo>
                    <a:pt x="48753" y="5519"/>
                    <a:pt x="49094" y="5557"/>
                    <a:pt x="49431" y="5557"/>
                  </a:cubicBezTo>
                  <a:cubicBezTo>
                    <a:pt x="49499" y="5557"/>
                    <a:pt x="49568" y="5556"/>
                    <a:pt x="49636" y="5552"/>
                  </a:cubicBezTo>
                  <a:lnTo>
                    <a:pt x="49636" y="5552"/>
                  </a:lnTo>
                  <a:cubicBezTo>
                    <a:pt x="49233" y="6376"/>
                    <a:pt x="49195" y="7612"/>
                    <a:pt x="49664" y="8427"/>
                  </a:cubicBezTo>
                  <a:cubicBezTo>
                    <a:pt x="49281" y="8388"/>
                    <a:pt x="48898" y="8379"/>
                    <a:pt x="48534" y="8360"/>
                  </a:cubicBezTo>
                  <a:cubicBezTo>
                    <a:pt x="48208" y="7459"/>
                    <a:pt x="48170" y="6472"/>
                    <a:pt x="48419" y="5543"/>
                  </a:cubicBezTo>
                  <a:cubicBezTo>
                    <a:pt x="48429" y="5514"/>
                    <a:pt x="48429" y="5476"/>
                    <a:pt x="48419" y="5447"/>
                  </a:cubicBezTo>
                  <a:close/>
                  <a:moveTo>
                    <a:pt x="53770" y="9015"/>
                  </a:moveTo>
                  <a:cubicBezTo>
                    <a:pt x="53908" y="9015"/>
                    <a:pt x="54047" y="9017"/>
                    <a:pt x="54186" y="9021"/>
                  </a:cubicBezTo>
                  <a:lnTo>
                    <a:pt x="54244" y="9021"/>
                  </a:lnTo>
                  <a:cubicBezTo>
                    <a:pt x="54071" y="9864"/>
                    <a:pt x="53995" y="10716"/>
                    <a:pt x="54023" y="11578"/>
                  </a:cubicBezTo>
                  <a:cubicBezTo>
                    <a:pt x="53849" y="11530"/>
                    <a:pt x="53671" y="11509"/>
                    <a:pt x="53491" y="11509"/>
                  </a:cubicBezTo>
                  <a:cubicBezTo>
                    <a:pt x="53385" y="11509"/>
                    <a:pt x="53278" y="11516"/>
                    <a:pt x="53171" y="11531"/>
                  </a:cubicBezTo>
                  <a:lnTo>
                    <a:pt x="53171" y="11521"/>
                  </a:lnTo>
                  <a:cubicBezTo>
                    <a:pt x="53281" y="11030"/>
                    <a:pt x="52889" y="10516"/>
                    <a:pt x="52440" y="10516"/>
                  </a:cubicBezTo>
                  <a:cubicBezTo>
                    <a:pt x="52383" y="10516"/>
                    <a:pt x="52325" y="10524"/>
                    <a:pt x="52267" y="10542"/>
                  </a:cubicBezTo>
                  <a:lnTo>
                    <a:pt x="52267" y="10542"/>
                  </a:lnTo>
                  <a:cubicBezTo>
                    <a:pt x="52249" y="10533"/>
                    <a:pt x="52231" y="10525"/>
                    <a:pt x="52222" y="10525"/>
                  </a:cubicBezTo>
                  <a:cubicBezTo>
                    <a:pt x="52098" y="10506"/>
                    <a:pt x="51983" y="10486"/>
                    <a:pt x="51849" y="10467"/>
                  </a:cubicBezTo>
                  <a:cubicBezTo>
                    <a:pt x="51906" y="10007"/>
                    <a:pt x="51925" y="9538"/>
                    <a:pt x="51906" y="9078"/>
                  </a:cubicBezTo>
                  <a:cubicBezTo>
                    <a:pt x="52532" y="9047"/>
                    <a:pt x="53151" y="9015"/>
                    <a:pt x="53770" y="9015"/>
                  </a:cubicBezTo>
                  <a:close/>
                  <a:moveTo>
                    <a:pt x="66621" y="705"/>
                  </a:moveTo>
                  <a:cubicBezTo>
                    <a:pt x="65616" y="4317"/>
                    <a:pt x="65386" y="8503"/>
                    <a:pt x="66583" y="12096"/>
                  </a:cubicBezTo>
                  <a:cubicBezTo>
                    <a:pt x="64111" y="10649"/>
                    <a:pt x="61419" y="9615"/>
                    <a:pt x="58622" y="9040"/>
                  </a:cubicBezTo>
                  <a:cubicBezTo>
                    <a:pt x="57271" y="8762"/>
                    <a:pt x="55901" y="8589"/>
                    <a:pt x="54522" y="8522"/>
                  </a:cubicBezTo>
                  <a:cubicBezTo>
                    <a:pt x="54004" y="8497"/>
                    <a:pt x="53468" y="8474"/>
                    <a:pt x="52930" y="8474"/>
                  </a:cubicBezTo>
                  <a:cubicBezTo>
                    <a:pt x="52025" y="8474"/>
                    <a:pt x="51112" y="8541"/>
                    <a:pt x="50258" y="8781"/>
                  </a:cubicBezTo>
                  <a:cubicBezTo>
                    <a:pt x="50124" y="8206"/>
                    <a:pt x="49875" y="7708"/>
                    <a:pt x="49856" y="7104"/>
                  </a:cubicBezTo>
                  <a:cubicBezTo>
                    <a:pt x="49827" y="6491"/>
                    <a:pt x="50019" y="5964"/>
                    <a:pt x="50220" y="5380"/>
                  </a:cubicBezTo>
                  <a:cubicBezTo>
                    <a:pt x="50230" y="5370"/>
                    <a:pt x="50230" y="5351"/>
                    <a:pt x="50230" y="5332"/>
                  </a:cubicBezTo>
                  <a:cubicBezTo>
                    <a:pt x="50364" y="5336"/>
                    <a:pt x="50498" y="5338"/>
                    <a:pt x="50633" y="5338"/>
                  </a:cubicBezTo>
                  <a:cubicBezTo>
                    <a:pt x="53366" y="5338"/>
                    <a:pt x="56211" y="4615"/>
                    <a:pt x="58804" y="3857"/>
                  </a:cubicBezTo>
                  <a:cubicBezTo>
                    <a:pt x="61486" y="3081"/>
                    <a:pt x="64159" y="2046"/>
                    <a:pt x="66621" y="705"/>
                  </a:cubicBezTo>
                  <a:close/>
                  <a:moveTo>
                    <a:pt x="67129" y="609"/>
                  </a:moveTo>
                  <a:lnTo>
                    <a:pt x="67129" y="609"/>
                  </a:lnTo>
                  <a:cubicBezTo>
                    <a:pt x="69933" y="4141"/>
                    <a:pt x="69611" y="8724"/>
                    <a:pt x="66993" y="12229"/>
                  </a:cubicBezTo>
                  <a:lnTo>
                    <a:pt x="66993" y="12229"/>
                  </a:lnTo>
                  <a:cubicBezTo>
                    <a:pt x="66773" y="11045"/>
                    <a:pt x="66564" y="9870"/>
                    <a:pt x="66439" y="8685"/>
                  </a:cubicBezTo>
                  <a:cubicBezTo>
                    <a:pt x="66664" y="8623"/>
                    <a:pt x="66897" y="8593"/>
                    <a:pt x="67133" y="8593"/>
                  </a:cubicBezTo>
                  <a:cubicBezTo>
                    <a:pt x="67259" y="8593"/>
                    <a:pt x="67386" y="8601"/>
                    <a:pt x="67512" y="8618"/>
                  </a:cubicBezTo>
                  <a:cubicBezTo>
                    <a:pt x="67519" y="8619"/>
                    <a:pt x="67526" y="8619"/>
                    <a:pt x="67533" y="8619"/>
                  </a:cubicBezTo>
                  <a:cubicBezTo>
                    <a:pt x="67619" y="8619"/>
                    <a:pt x="67686" y="8563"/>
                    <a:pt x="67704" y="8474"/>
                  </a:cubicBezTo>
                  <a:cubicBezTo>
                    <a:pt x="67742" y="8474"/>
                    <a:pt x="67771" y="8446"/>
                    <a:pt x="67800" y="8417"/>
                  </a:cubicBezTo>
                  <a:cubicBezTo>
                    <a:pt x="68624" y="7267"/>
                    <a:pt x="68614" y="5763"/>
                    <a:pt x="68001" y="4518"/>
                  </a:cubicBezTo>
                  <a:cubicBezTo>
                    <a:pt x="67971" y="4464"/>
                    <a:pt x="67916" y="4433"/>
                    <a:pt x="67859" y="4433"/>
                  </a:cubicBezTo>
                  <a:cubicBezTo>
                    <a:pt x="67825" y="4433"/>
                    <a:pt x="67791" y="4445"/>
                    <a:pt x="67761" y="4470"/>
                  </a:cubicBezTo>
                  <a:cubicBezTo>
                    <a:pt x="67726" y="4428"/>
                    <a:pt x="67671" y="4401"/>
                    <a:pt x="67617" y="4401"/>
                  </a:cubicBezTo>
                  <a:cubicBezTo>
                    <a:pt x="67598" y="4401"/>
                    <a:pt x="67578" y="4405"/>
                    <a:pt x="67560" y="4412"/>
                  </a:cubicBezTo>
                  <a:cubicBezTo>
                    <a:pt x="67430" y="4449"/>
                    <a:pt x="67297" y="4467"/>
                    <a:pt x="67164" y="4467"/>
                  </a:cubicBezTo>
                  <a:cubicBezTo>
                    <a:pt x="66915" y="4467"/>
                    <a:pt x="66668" y="4403"/>
                    <a:pt x="66449" y="4278"/>
                  </a:cubicBezTo>
                  <a:lnTo>
                    <a:pt x="66439" y="4278"/>
                  </a:lnTo>
                  <a:cubicBezTo>
                    <a:pt x="66574" y="3042"/>
                    <a:pt x="66803" y="1816"/>
                    <a:pt x="67129" y="609"/>
                  </a:cubicBezTo>
                  <a:close/>
                  <a:moveTo>
                    <a:pt x="53075" y="11808"/>
                  </a:moveTo>
                  <a:cubicBezTo>
                    <a:pt x="53104" y="11856"/>
                    <a:pt x="53152" y="11895"/>
                    <a:pt x="53209" y="11895"/>
                  </a:cubicBezTo>
                  <a:cubicBezTo>
                    <a:pt x="53458" y="11923"/>
                    <a:pt x="53755" y="11895"/>
                    <a:pt x="53985" y="12019"/>
                  </a:cubicBezTo>
                  <a:cubicBezTo>
                    <a:pt x="54790" y="12422"/>
                    <a:pt x="53937" y="12996"/>
                    <a:pt x="53496" y="13121"/>
                  </a:cubicBezTo>
                  <a:cubicBezTo>
                    <a:pt x="53171" y="13207"/>
                    <a:pt x="52835" y="13265"/>
                    <a:pt x="52500" y="13293"/>
                  </a:cubicBezTo>
                  <a:cubicBezTo>
                    <a:pt x="52376" y="13313"/>
                    <a:pt x="52251" y="13313"/>
                    <a:pt x="52126" y="13313"/>
                  </a:cubicBezTo>
                  <a:cubicBezTo>
                    <a:pt x="51877" y="13293"/>
                    <a:pt x="51140" y="12891"/>
                    <a:pt x="51513" y="12546"/>
                  </a:cubicBezTo>
                  <a:cubicBezTo>
                    <a:pt x="52136" y="12546"/>
                    <a:pt x="52788" y="12345"/>
                    <a:pt x="53075" y="11808"/>
                  </a:cubicBezTo>
                  <a:close/>
                  <a:moveTo>
                    <a:pt x="54158" y="13322"/>
                  </a:moveTo>
                  <a:cubicBezTo>
                    <a:pt x="54665" y="14069"/>
                    <a:pt x="53602" y="14520"/>
                    <a:pt x="52989" y="14568"/>
                  </a:cubicBezTo>
                  <a:cubicBezTo>
                    <a:pt x="52872" y="14576"/>
                    <a:pt x="52754" y="14581"/>
                    <a:pt x="52636" y="14581"/>
                  </a:cubicBezTo>
                  <a:cubicBezTo>
                    <a:pt x="52491" y="14581"/>
                    <a:pt x="52346" y="14574"/>
                    <a:pt x="52203" y="14558"/>
                  </a:cubicBezTo>
                  <a:cubicBezTo>
                    <a:pt x="52012" y="14558"/>
                    <a:pt x="51839" y="14500"/>
                    <a:pt x="51676" y="14414"/>
                  </a:cubicBezTo>
                  <a:cubicBezTo>
                    <a:pt x="51456" y="14251"/>
                    <a:pt x="51283" y="13830"/>
                    <a:pt x="51561" y="13610"/>
                  </a:cubicBezTo>
                  <a:lnTo>
                    <a:pt x="51561" y="13610"/>
                  </a:lnTo>
                  <a:cubicBezTo>
                    <a:pt x="51784" y="13721"/>
                    <a:pt x="52049" y="13763"/>
                    <a:pt x="52325" y="13763"/>
                  </a:cubicBezTo>
                  <a:cubicBezTo>
                    <a:pt x="52835" y="13763"/>
                    <a:pt x="53383" y="13619"/>
                    <a:pt x="53774" y="13495"/>
                  </a:cubicBezTo>
                  <a:cubicBezTo>
                    <a:pt x="53908" y="13447"/>
                    <a:pt x="54033" y="13389"/>
                    <a:pt x="54158" y="13322"/>
                  </a:cubicBezTo>
                  <a:close/>
                  <a:moveTo>
                    <a:pt x="51552" y="14845"/>
                  </a:moveTo>
                  <a:cubicBezTo>
                    <a:pt x="51877" y="15008"/>
                    <a:pt x="52299" y="15027"/>
                    <a:pt x="52653" y="15027"/>
                  </a:cubicBezTo>
                  <a:cubicBezTo>
                    <a:pt x="52686" y="15028"/>
                    <a:pt x="52718" y="15029"/>
                    <a:pt x="52750" y="15029"/>
                  </a:cubicBezTo>
                  <a:cubicBezTo>
                    <a:pt x="53111" y="15029"/>
                    <a:pt x="53470" y="14979"/>
                    <a:pt x="53813" y="14865"/>
                  </a:cubicBezTo>
                  <a:lnTo>
                    <a:pt x="53813" y="14865"/>
                  </a:lnTo>
                  <a:cubicBezTo>
                    <a:pt x="54282" y="15564"/>
                    <a:pt x="53535" y="16129"/>
                    <a:pt x="52797" y="16158"/>
                  </a:cubicBezTo>
                  <a:cubicBezTo>
                    <a:pt x="52785" y="16158"/>
                    <a:pt x="52772" y="16158"/>
                    <a:pt x="52760" y="16158"/>
                  </a:cubicBezTo>
                  <a:cubicBezTo>
                    <a:pt x="52117" y="16158"/>
                    <a:pt x="50922" y="15682"/>
                    <a:pt x="51542" y="14855"/>
                  </a:cubicBezTo>
                  <a:cubicBezTo>
                    <a:pt x="51542" y="14855"/>
                    <a:pt x="51552" y="14845"/>
                    <a:pt x="51552" y="14845"/>
                  </a:cubicBezTo>
                  <a:close/>
                  <a:moveTo>
                    <a:pt x="51571" y="16369"/>
                  </a:moveTo>
                  <a:cubicBezTo>
                    <a:pt x="51896" y="16576"/>
                    <a:pt x="52307" y="16657"/>
                    <a:pt x="52693" y="16657"/>
                  </a:cubicBezTo>
                  <a:cubicBezTo>
                    <a:pt x="52808" y="16657"/>
                    <a:pt x="52920" y="16650"/>
                    <a:pt x="53027" y="16637"/>
                  </a:cubicBezTo>
                  <a:cubicBezTo>
                    <a:pt x="53238" y="16618"/>
                    <a:pt x="53449" y="16560"/>
                    <a:pt x="53640" y="16484"/>
                  </a:cubicBezTo>
                  <a:lnTo>
                    <a:pt x="53640" y="16484"/>
                  </a:lnTo>
                  <a:cubicBezTo>
                    <a:pt x="53925" y="17208"/>
                    <a:pt x="53392" y="17511"/>
                    <a:pt x="52783" y="17511"/>
                  </a:cubicBezTo>
                  <a:cubicBezTo>
                    <a:pt x="52040" y="17511"/>
                    <a:pt x="51182" y="17059"/>
                    <a:pt x="51561" y="16369"/>
                  </a:cubicBezTo>
                  <a:close/>
                  <a:moveTo>
                    <a:pt x="67215" y="0"/>
                  </a:moveTo>
                  <a:cubicBezTo>
                    <a:pt x="67124" y="0"/>
                    <a:pt x="67038" y="62"/>
                    <a:pt x="66985" y="149"/>
                  </a:cubicBezTo>
                  <a:lnTo>
                    <a:pt x="66938" y="149"/>
                  </a:lnTo>
                  <a:cubicBezTo>
                    <a:pt x="66890" y="89"/>
                    <a:pt x="66819" y="59"/>
                    <a:pt x="66745" y="59"/>
                  </a:cubicBezTo>
                  <a:cubicBezTo>
                    <a:pt x="66701" y="59"/>
                    <a:pt x="66655" y="70"/>
                    <a:pt x="66612" y="92"/>
                  </a:cubicBezTo>
                  <a:cubicBezTo>
                    <a:pt x="63977" y="1385"/>
                    <a:pt x="61314" y="2544"/>
                    <a:pt x="58478" y="3368"/>
                  </a:cubicBezTo>
                  <a:cubicBezTo>
                    <a:pt x="55738" y="4173"/>
                    <a:pt x="52950" y="4460"/>
                    <a:pt x="50172" y="5045"/>
                  </a:cubicBezTo>
                  <a:cubicBezTo>
                    <a:pt x="50124" y="5054"/>
                    <a:pt x="50086" y="5093"/>
                    <a:pt x="50067" y="5141"/>
                  </a:cubicBezTo>
                  <a:cubicBezTo>
                    <a:pt x="50052" y="5136"/>
                    <a:pt x="50038" y="5135"/>
                    <a:pt x="50023" y="5135"/>
                  </a:cubicBezTo>
                  <a:cubicBezTo>
                    <a:pt x="49968" y="5135"/>
                    <a:pt x="49911" y="5160"/>
                    <a:pt x="49866" y="5198"/>
                  </a:cubicBezTo>
                  <a:cubicBezTo>
                    <a:pt x="49584" y="5151"/>
                    <a:pt x="49265" y="5118"/>
                    <a:pt x="48950" y="5118"/>
                  </a:cubicBezTo>
                  <a:cubicBezTo>
                    <a:pt x="48686" y="5118"/>
                    <a:pt x="48425" y="5141"/>
                    <a:pt x="48189" y="5198"/>
                  </a:cubicBezTo>
                  <a:cubicBezTo>
                    <a:pt x="48132" y="5208"/>
                    <a:pt x="48103" y="5275"/>
                    <a:pt x="48122" y="5323"/>
                  </a:cubicBezTo>
                  <a:cubicBezTo>
                    <a:pt x="48074" y="5351"/>
                    <a:pt x="48036" y="5390"/>
                    <a:pt x="48026" y="5447"/>
                  </a:cubicBezTo>
                  <a:cubicBezTo>
                    <a:pt x="47691" y="6501"/>
                    <a:pt x="47739" y="7631"/>
                    <a:pt x="48141" y="8657"/>
                  </a:cubicBezTo>
                  <a:cubicBezTo>
                    <a:pt x="48170" y="8752"/>
                    <a:pt x="48256" y="8810"/>
                    <a:pt x="48361" y="8819"/>
                  </a:cubicBezTo>
                  <a:cubicBezTo>
                    <a:pt x="48446" y="8821"/>
                    <a:pt x="48531" y="8822"/>
                    <a:pt x="48616" y="8822"/>
                  </a:cubicBezTo>
                  <a:cubicBezTo>
                    <a:pt x="49041" y="8822"/>
                    <a:pt x="49471" y="8802"/>
                    <a:pt x="49894" y="8762"/>
                  </a:cubicBezTo>
                  <a:cubicBezTo>
                    <a:pt x="49933" y="8810"/>
                    <a:pt x="49981" y="8848"/>
                    <a:pt x="50019" y="8896"/>
                  </a:cubicBezTo>
                  <a:cubicBezTo>
                    <a:pt x="49981" y="8973"/>
                    <a:pt x="50038" y="9078"/>
                    <a:pt x="50124" y="9078"/>
                  </a:cubicBezTo>
                  <a:cubicBezTo>
                    <a:pt x="50416" y="9096"/>
                    <a:pt x="50703" y="9103"/>
                    <a:pt x="50992" y="9103"/>
                  </a:cubicBezTo>
                  <a:cubicBezTo>
                    <a:pt x="51159" y="9103"/>
                    <a:pt x="51326" y="9101"/>
                    <a:pt x="51494" y="9097"/>
                  </a:cubicBezTo>
                  <a:lnTo>
                    <a:pt x="51494" y="9097"/>
                  </a:lnTo>
                  <a:cubicBezTo>
                    <a:pt x="51485" y="9547"/>
                    <a:pt x="51504" y="9998"/>
                    <a:pt x="51552" y="10448"/>
                  </a:cubicBezTo>
                  <a:cubicBezTo>
                    <a:pt x="51316" y="10427"/>
                    <a:pt x="51078" y="10415"/>
                    <a:pt x="50840" y="10415"/>
                  </a:cubicBezTo>
                  <a:cubicBezTo>
                    <a:pt x="50120" y="10415"/>
                    <a:pt x="49400" y="10524"/>
                    <a:pt x="48745" y="10812"/>
                  </a:cubicBezTo>
                  <a:cubicBezTo>
                    <a:pt x="48361" y="10975"/>
                    <a:pt x="48017" y="11205"/>
                    <a:pt x="47729" y="11502"/>
                  </a:cubicBezTo>
                  <a:cubicBezTo>
                    <a:pt x="47202" y="12048"/>
                    <a:pt x="46953" y="12843"/>
                    <a:pt x="46187" y="13073"/>
                  </a:cubicBezTo>
                  <a:cubicBezTo>
                    <a:pt x="46139" y="13035"/>
                    <a:pt x="46081" y="13016"/>
                    <a:pt x="46024" y="13016"/>
                  </a:cubicBezTo>
                  <a:cubicBezTo>
                    <a:pt x="40639" y="13218"/>
                    <a:pt x="35259" y="13316"/>
                    <a:pt x="29873" y="13316"/>
                  </a:cubicBezTo>
                  <a:cubicBezTo>
                    <a:pt x="27613" y="13316"/>
                    <a:pt x="25352" y="13299"/>
                    <a:pt x="23089" y="13265"/>
                  </a:cubicBezTo>
                  <a:cubicBezTo>
                    <a:pt x="19266" y="13207"/>
                    <a:pt x="15444" y="13140"/>
                    <a:pt x="11631" y="13073"/>
                  </a:cubicBezTo>
                  <a:cubicBezTo>
                    <a:pt x="9791" y="13035"/>
                    <a:pt x="7952" y="13006"/>
                    <a:pt x="6112" y="12977"/>
                  </a:cubicBezTo>
                  <a:cubicBezTo>
                    <a:pt x="4758" y="12957"/>
                    <a:pt x="3385" y="12878"/>
                    <a:pt x="2022" y="12878"/>
                  </a:cubicBezTo>
                  <a:cubicBezTo>
                    <a:pt x="1409" y="12878"/>
                    <a:pt x="798" y="12894"/>
                    <a:pt x="192" y="12939"/>
                  </a:cubicBezTo>
                  <a:cubicBezTo>
                    <a:pt x="0" y="12948"/>
                    <a:pt x="0" y="13236"/>
                    <a:pt x="192" y="13245"/>
                  </a:cubicBezTo>
                  <a:cubicBezTo>
                    <a:pt x="2146" y="13456"/>
                    <a:pt x="4149" y="13380"/>
                    <a:pt x="6112" y="13418"/>
                  </a:cubicBezTo>
                  <a:cubicBezTo>
                    <a:pt x="7952" y="13456"/>
                    <a:pt x="9791" y="13485"/>
                    <a:pt x="11631" y="13523"/>
                  </a:cubicBezTo>
                  <a:cubicBezTo>
                    <a:pt x="15453" y="13590"/>
                    <a:pt x="19266" y="13667"/>
                    <a:pt x="23089" y="13724"/>
                  </a:cubicBezTo>
                  <a:cubicBezTo>
                    <a:pt x="26544" y="13777"/>
                    <a:pt x="30008" y="13831"/>
                    <a:pt x="33472" y="13831"/>
                  </a:cubicBezTo>
                  <a:cubicBezTo>
                    <a:pt x="37661" y="13831"/>
                    <a:pt x="41849" y="13752"/>
                    <a:pt x="46024" y="13495"/>
                  </a:cubicBezTo>
                  <a:cubicBezTo>
                    <a:pt x="46072" y="13495"/>
                    <a:pt x="46120" y="13475"/>
                    <a:pt x="46158" y="13447"/>
                  </a:cubicBezTo>
                  <a:cubicBezTo>
                    <a:pt x="46972" y="13399"/>
                    <a:pt x="47375" y="12680"/>
                    <a:pt x="47863" y="12067"/>
                  </a:cubicBezTo>
                  <a:cubicBezTo>
                    <a:pt x="48965" y="10668"/>
                    <a:pt x="50565" y="10870"/>
                    <a:pt x="52174" y="10812"/>
                  </a:cubicBezTo>
                  <a:cubicBezTo>
                    <a:pt x="52213" y="10812"/>
                    <a:pt x="52241" y="10793"/>
                    <a:pt x="52261" y="10774"/>
                  </a:cubicBezTo>
                  <a:cubicBezTo>
                    <a:pt x="52481" y="10783"/>
                    <a:pt x="52673" y="10908"/>
                    <a:pt x="52768" y="11099"/>
                  </a:cubicBezTo>
                  <a:cubicBezTo>
                    <a:pt x="52922" y="11406"/>
                    <a:pt x="52701" y="11751"/>
                    <a:pt x="52443" y="11914"/>
                  </a:cubicBezTo>
                  <a:cubicBezTo>
                    <a:pt x="52217" y="12058"/>
                    <a:pt x="51977" y="12096"/>
                    <a:pt x="51731" y="12096"/>
                  </a:cubicBezTo>
                  <a:cubicBezTo>
                    <a:pt x="51454" y="12096"/>
                    <a:pt x="51170" y="12048"/>
                    <a:pt x="50891" y="12048"/>
                  </a:cubicBezTo>
                  <a:cubicBezTo>
                    <a:pt x="50651" y="12058"/>
                    <a:pt x="50603" y="12383"/>
                    <a:pt x="50833" y="12460"/>
                  </a:cubicBezTo>
                  <a:cubicBezTo>
                    <a:pt x="50939" y="12489"/>
                    <a:pt x="51053" y="12508"/>
                    <a:pt x="51168" y="12527"/>
                  </a:cubicBezTo>
                  <a:cubicBezTo>
                    <a:pt x="50996" y="12814"/>
                    <a:pt x="51044" y="13188"/>
                    <a:pt x="51283" y="13427"/>
                  </a:cubicBezTo>
                  <a:cubicBezTo>
                    <a:pt x="50986" y="13667"/>
                    <a:pt x="50910" y="14079"/>
                    <a:pt x="51101" y="14414"/>
                  </a:cubicBezTo>
                  <a:cubicBezTo>
                    <a:pt x="51149" y="14520"/>
                    <a:pt x="51226" y="14615"/>
                    <a:pt x="51322" y="14692"/>
                  </a:cubicBezTo>
                  <a:cubicBezTo>
                    <a:pt x="50871" y="15056"/>
                    <a:pt x="50871" y="15688"/>
                    <a:pt x="51236" y="16110"/>
                  </a:cubicBezTo>
                  <a:cubicBezTo>
                    <a:pt x="51264" y="16139"/>
                    <a:pt x="51293" y="16158"/>
                    <a:pt x="51312" y="16187"/>
                  </a:cubicBezTo>
                  <a:cubicBezTo>
                    <a:pt x="51053" y="16493"/>
                    <a:pt x="51015" y="16934"/>
                    <a:pt x="51216" y="17288"/>
                  </a:cubicBezTo>
                  <a:cubicBezTo>
                    <a:pt x="51274" y="17375"/>
                    <a:pt x="51331" y="17451"/>
                    <a:pt x="51408" y="17528"/>
                  </a:cubicBezTo>
                  <a:cubicBezTo>
                    <a:pt x="51019" y="17587"/>
                    <a:pt x="50628" y="17616"/>
                    <a:pt x="50237" y="17616"/>
                  </a:cubicBezTo>
                  <a:cubicBezTo>
                    <a:pt x="49801" y="17616"/>
                    <a:pt x="49366" y="17579"/>
                    <a:pt x="48936" y="17509"/>
                  </a:cubicBezTo>
                  <a:cubicBezTo>
                    <a:pt x="48132" y="17375"/>
                    <a:pt x="47413" y="17030"/>
                    <a:pt x="46637" y="16809"/>
                  </a:cubicBezTo>
                  <a:cubicBezTo>
                    <a:pt x="46069" y="16645"/>
                    <a:pt x="45462" y="16594"/>
                    <a:pt x="44844" y="16594"/>
                  </a:cubicBezTo>
                  <a:cubicBezTo>
                    <a:pt x="43950" y="16594"/>
                    <a:pt x="43036" y="16700"/>
                    <a:pt x="42192" y="16723"/>
                  </a:cubicBezTo>
                  <a:cubicBezTo>
                    <a:pt x="38762" y="16809"/>
                    <a:pt x="35332" y="16867"/>
                    <a:pt x="31912" y="16905"/>
                  </a:cubicBezTo>
                  <a:cubicBezTo>
                    <a:pt x="30661" y="16914"/>
                    <a:pt x="29410" y="16918"/>
                    <a:pt x="28160" y="16918"/>
                  </a:cubicBezTo>
                  <a:cubicBezTo>
                    <a:pt x="22737" y="16918"/>
                    <a:pt x="17319" y="16838"/>
                    <a:pt x="11909" y="16714"/>
                  </a:cubicBezTo>
                  <a:cubicBezTo>
                    <a:pt x="8834" y="16645"/>
                    <a:pt x="5735" y="16457"/>
                    <a:pt x="2655" y="16457"/>
                  </a:cubicBezTo>
                  <a:cubicBezTo>
                    <a:pt x="1839" y="16457"/>
                    <a:pt x="1024" y="16471"/>
                    <a:pt x="211" y="16503"/>
                  </a:cubicBezTo>
                  <a:cubicBezTo>
                    <a:pt x="0" y="16532"/>
                    <a:pt x="0" y="16829"/>
                    <a:pt x="211" y="16857"/>
                  </a:cubicBezTo>
                  <a:cubicBezTo>
                    <a:pt x="3622" y="17164"/>
                    <a:pt x="7099" y="17097"/>
                    <a:pt x="10519" y="17183"/>
                  </a:cubicBezTo>
                  <a:cubicBezTo>
                    <a:pt x="13892" y="17269"/>
                    <a:pt x="17264" y="17355"/>
                    <a:pt x="20636" y="17403"/>
                  </a:cubicBezTo>
                  <a:cubicBezTo>
                    <a:pt x="23157" y="17435"/>
                    <a:pt x="25677" y="17451"/>
                    <a:pt x="28196" y="17451"/>
                  </a:cubicBezTo>
                  <a:cubicBezTo>
                    <a:pt x="32598" y="17451"/>
                    <a:pt x="36997" y="17402"/>
                    <a:pt x="41397" y="17298"/>
                  </a:cubicBezTo>
                  <a:cubicBezTo>
                    <a:pt x="42368" y="17278"/>
                    <a:pt x="43384" y="17184"/>
                    <a:pt x="44386" y="17184"/>
                  </a:cubicBezTo>
                  <a:cubicBezTo>
                    <a:pt x="45320" y="17184"/>
                    <a:pt x="46242" y="17266"/>
                    <a:pt x="47106" y="17566"/>
                  </a:cubicBezTo>
                  <a:cubicBezTo>
                    <a:pt x="48126" y="17932"/>
                    <a:pt x="49200" y="18120"/>
                    <a:pt x="50279" y="18120"/>
                  </a:cubicBezTo>
                  <a:cubicBezTo>
                    <a:pt x="50780" y="18120"/>
                    <a:pt x="51283" y="18079"/>
                    <a:pt x="51782" y="17997"/>
                  </a:cubicBezTo>
                  <a:cubicBezTo>
                    <a:pt x="51858" y="17988"/>
                    <a:pt x="51925" y="17949"/>
                    <a:pt x="51954" y="17882"/>
                  </a:cubicBezTo>
                  <a:cubicBezTo>
                    <a:pt x="52174" y="17969"/>
                    <a:pt x="52414" y="18016"/>
                    <a:pt x="52653" y="18026"/>
                  </a:cubicBezTo>
                  <a:cubicBezTo>
                    <a:pt x="52676" y="18027"/>
                    <a:pt x="52699" y="18027"/>
                    <a:pt x="52722" y="18027"/>
                  </a:cubicBezTo>
                  <a:cubicBezTo>
                    <a:pt x="53229" y="18027"/>
                    <a:pt x="53758" y="17823"/>
                    <a:pt x="54023" y="17365"/>
                  </a:cubicBezTo>
                  <a:cubicBezTo>
                    <a:pt x="54205" y="17030"/>
                    <a:pt x="54253" y="16560"/>
                    <a:pt x="54033" y="16235"/>
                  </a:cubicBezTo>
                  <a:cubicBezTo>
                    <a:pt x="54196" y="16091"/>
                    <a:pt x="54320" y="15909"/>
                    <a:pt x="54387" y="15708"/>
                  </a:cubicBezTo>
                  <a:cubicBezTo>
                    <a:pt x="54512" y="15353"/>
                    <a:pt x="54464" y="14922"/>
                    <a:pt x="54234" y="14644"/>
                  </a:cubicBezTo>
                  <a:cubicBezTo>
                    <a:pt x="54311" y="14577"/>
                    <a:pt x="54387" y="14510"/>
                    <a:pt x="54454" y="14433"/>
                  </a:cubicBezTo>
                  <a:cubicBezTo>
                    <a:pt x="54761" y="14031"/>
                    <a:pt x="54819" y="13456"/>
                    <a:pt x="54483" y="13073"/>
                  </a:cubicBezTo>
                  <a:cubicBezTo>
                    <a:pt x="54732" y="12814"/>
                    <a:pt x="54857" y="12479"/>
                    <a:pt x="54675" y="12086"/>
                  </a:cubicBezTo>
                  <a:cubicBezTo>
                    <a:pt x="54598" y="11914"/>
                    <a:pt x="54454" y="11780"/>
                    <a:pt x="54292" y="11693"/>
                  </a:cubicBezTo>
                  <a:cubicBezTo>
                    <a:pt x="54522" y="10831"/>
                    <a:pt x="54646" y="9940"/>
                    <a:pt x="54665" y="9049"/>
                  </a:cubicBezTo>
                  <a:cubicBezTo>
                    <a:pt x="56006" y="9116"/>
                    <a:pt x="57338" y="9298"/>
                    <a:pt x="58651" y="9576"/>
                  </a:cubicBezTo>
                  <a:cubicBezTo>
                    <a:pt x="61458" y="10170"/>
                    <a:pt x="64140" y="11214"/>
                    <a:pt x="66612" y="12671"/>
                  </a:cubicBezTo>
                  <a:cubicBezTo>
                    <a:pt x="66641" y="12680"/>
                    <a:pt x="66660" y="12690"/>
                    <a:pt x="66688" y="12699"/>
                  </a:cubicBezTo>
                  <a:cubicBezTo>
                    <a:pt x="66682" y="12797"/>
                    <a:pt x="66759" y="12863"/>
                    <a:pt x="66842" y="12863"/>
                  </a:cubicBezTo>
                  <a:cubicBezTo>
                    <a:pt x="66882" y="12863"/>
                    <a:pt x="66923" y="12848"/>
                    <a:pt x="66957" y="12814"/>
                  </a:cubicBezTo>
                  <a:cubicBezTo>
                    <a:pt x="70521" y="9452"/>
                    <a:pt x="70386" y="3751"/>
                    <a:pt x="67388" y="92"/>
                  </a:cubicBezTo>
                  <a:cubicBezTo>
                    <a:pt x="67335" y="27"/>
                    <a:pt x="67274" y="0"/>
                    <a:pt x="6721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274" name="Google Shape;1274;p43"/>
          <p:cNvGrpSpPr/>
          <p:nvPr/>
        </p:nvGrpSpPr>
        <p:grpSpPr>
          <a:xfrm>
            <a:off x="831399" y="3469104"/>
            <a:ext cx="659892" cy="865755"/>
            <a:chOff x="4668975" y="1138375"/>
            <a:chExt cx="281925" cy="369875"/>
          </a:xfrm>
        </p:grpSpPr>
        <p:sp>
          <p:nvSpPr>
            <p:cNvPr id="1275" name="Google Shape;1275;p43"/>
            <p:cNvSpPr/>
            <p:nvPr/>
          </p:nvSpPr>
          <p:spPr>
            <a:xfrm>
              <a:off x="4707275" y="1138375"/>
              <a:ext cx="186125" cy="209800"/>
            </a:xfrm>
            <a:custGeom>
              <a:avLst/>
              <a:gdLst/>
              <a:ahLst/>
              <a:cxnLst/>
              <a:rect l="l" t="t" r="r" b="b"/>
              <a:pathLst>
                <a:path w="7445" h="8392" extrusionOk="0">
                  <a:moveTo>
                    <a:pt x="2195" y="5214"/>
                  </a:moveTo>
                  <a:cubicBezTo>
                    <a:pt x="2185" y="5281"/>
                    <a:pt x="2195" y="5358"/>
                    <a:pt x="2204" y="5425"/>
                  </a:cubicBezTo>
                  <a:lnTo>
                    <a:pt x="2061" y="5425"/>
                  </a:lnTo>
                  <a:lnTo>
                    <a:pt x="2195" y="5214"/>
                  </a:lnTo>
                  <a:close/>
                  <a:moveTo>
                    <a:pt x="3634" y="0"/>
                  </a:moveTo>
                  <a:cubicBezTo>
                    <a:pt x="3375" y="0"/>
                    <a:pt x="3109" y="144"/>
                    <a:pt x="2971" y="357"/>
                  </a:cubicBezTo>
                  <a:cubicBezTo>
                    <a:pt x="1879" y="2024"/>
                    <a:pt x="1026" y="3825"/>
                    <a:pt x="183" y="5626"/>
                  </a:cubicBezTo>
                  <a:cubicBezTo>
                    <a:pt x="116" y="5760"/>
                    <a:pt x="87" y="5913"/>
                    <a:pt x="106" y="6057"/>
                  </a:cubicBezTo>
                  <a:cubicBezTo>
                    <a:pt x="1" y="6412"/>
                    <a:pt x="221" y="6785"/>
                    <a:pt x="585" y="6871"/>
                  </a:cubicBezTo>
                  <a:cubicBezTo>
                    <a:pt x="1131" y="7025"/>
                    <a:pt x="1697" y="7121"/>
                    <a:pt x="2262" y="7178"/>
                  </a:cubicBezTo>
                  <a:cubicBezTo>
                    <a:pt x="2262" y="7245"/>
                    <a:pt x="2262" y="7322"/>
                    <a:pt x="2262" y="7398"/>
                  </a:cubicBezTo>
                  <a:cubicBezTo>
                    <a:pt x="2281" y="7600"/>
                    <a:pt x="2329" y="7791"/>
                    <a:pt x="2425" y="7973"/>
                  </a:cubicBezTo>
                  <a:cubicBezTo>
                    <a:pt x="2486" y="8102"/>
                    <a:pt x="2614" y="8173"/>
                    <a:pt x="2745" y="8173"/>
                  </a:cubicBezTo>
                  <a:cubicBezTo>
                    <a:pt x="2799" y="8173"/>
                    <a:pt x="2853" y="8161"/>
                    <a:pt x="2904" y="8136"/>
                  </a:cubicBezTo>
                  <a:cubicBezTo>
                    <a:pt x="2938" y="8145"/>
                    <a:pt x="2974" y="8149"/>
                    <a:pt x="3009" y="8149"/>
                  </a:cubicBezTo>
                  <a:cubicBezTo>
                    <a:pt x="3092" y="8149"/>
                    <a:pt x="3175" y="8126"/>
                    <a:pt x="3249" y="8079"/>
                  </a:cubicBezTo>
                  <a:cubicBezTo>
                    <a:pt x="3426" y="7982"/>
                    <a:pt x="3621" y="7934"/>
                    <a:pt x="3816" y="7934"/>
                  </a:cubicBezTo>
                  <a:cubicBezTo>
                    <a:pt x="4086" y="7934"/>
                    <a:pt x="4354" y="8025"/>
                    <a:pt x="4571" y="8203"/>
                  </a:cubicBezTo>
                  <a:cubicBezTo>
                    <a:pt x="4704" y="8334"/>
                    <a:pt x="4863" y="8391"/>
                    <a:pt x="5018" y="8391"/>
                  </a:cubicBezTo>
                  <a:cubicBezTo>
                    <a:pt x="5407" y="8391"/>
                    <a:pt x="5773" y="8030"/>
                    <a:pt x="5663" y="7571"/>
                  </a:cubicBezTo>
                  <a:cubicBezTo>
                    <a:pt x="5605" y="7303"/>
                    <a:pt x="5577" y="7025"/>
                    <a:pt x="5577" y="6747"/>
                  </a:cubicBezTo>
                  <a:cubicBezTo>
                    <a:pt x="5835" y="6737"/>
                    <a:pt x="6104" y="6728"/>
                    <a:pt x="6362" y="6709"/>
                  </a:cubicBezTo>
                  <a:cubicBezTo>
                    <a:pt x="6851" y="6670"/>
                    <a:pt x="7282" y="6431"/>
                    <a:pt x="7359" y="5904"/>
                  </a:cubicBezTo>
                  <a:cubicBezTo>
                    <a:pt x="7445" y="5396"/>
                    <a:pt x="7119" y="4888"/>
                    <a:pt x="6908" y="4467"/>
                  </a:cubicBezTo>
                  <a:cubicBezTo>
                    <a:pt x="6659" y="3969"/>
                    <a:pt x="6391" y="3480"/>
                    <a:pt x="6104" y="3001"/>
                  </a:cubicBezTo>
                  <a:cubicBezTo>
                    <a:pt x="5510" y="2014"/>
                    <a:pt x="4839" y="1085"/>
                    <a:pt x="4101" y="213"/>
                  </a:cubicBezTo>
                  <a:cubicBezTo>
                    <a:pt x="3975" y="64"/>
                    <a:pt x="3806" y="0"/>
                    <a:pt x="3634" y="0"/>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1276" name="Google Shape;1276;p43"/>
            <p:cNvSpPr/>
            <p:nvPr/>
          </p:nvSpPr>
          <p:spPr>
            <a:xfrm>
              <a:off x="4668975" y="1142625"/>
              <a:ext cx="281925" cy="365625"/>
            </a:xfrm>
            <a:custGeom>
              <a:avLst/>
              <a:gdLst/>
              <a:ahLst/>
              <a:cxnLst/>
              <a:rect l="l" t="t" r="r" b="b"/>
              <a:pathLst>
                <a:path w="11277" h="14625" extrusionOk="0">
                  <a:moveTo>
                    <a:pt x="5269" y="704"/>
                  </a:moveTo>
                  <a:cubicBezTo>
                    <a:pt x="6534" y="2333"/>
                    <a:pt x="7569" y="4124"/>
                    <a:pt x="8354" y="6040"/>
                  </a:cubicBezTo>
                  <a:cubicBezTo>
                    <a:pt x="8079" y="6015"/>
                    <a:pt x="7809" y="6002"/>
                    <a:pt x="7540" y="6002"/>
                  </a:cubicBezTo>
                  <a:cubicBezTo>
                    <a:pt x="7406" y="6002"/>
                    <a:pt x="7272" y="6005"/>
                    <a:pt x="7137" y="6012"/>
                  </a:cubicBezTo>
                  <a:cubicBezTo>
                    <a:pt x="7032" y="6012"/>
                    <a:pt x="6936" y="6088"/>
                    <a:pt x="6907" y="6184"/>
                  </a:cubicBezTo>
                  <a:cubicBezTo>
                    <a:pt x="6885" y="6175"/>
                    <a:pt x="6863" y="6171"/>
                    <a:pt x="6840" y="6171"/>
                  </a:cubicBezTo>
                  <a:cubicBezTo>
                    <a:pt x="6746" y="6171"/>
                    <a:pt x="6658" y="6246"/>
                    <a:pt x="6658" y="6347"/>
                  </a:cubicBezTo>
                  <a:cubicBezTo>
                    <a:pt x="6668" y="6855"/>
                    <a:pt x="6678" y="7362"/>
                    <a:pt x="6706" y="7870"/>
                  </a:cubicBezTo>
                  <a:cubicBezTo>
                    <a:pt x="6316" y="7645"/>
                    <a:pt x="5849" y="7538"/>
                    <a:pt x="5372" y="7538"/>
                  </a:cubicBezTo>
                  <a:cubicBezTo>
                    <a:pt x="5077" y="7538"/>
                    <a:pt x="4779" y="7579"/>
                    <a:pt x="4493" y="7659"/>
                  </a:cubicBezTo>
                  <a:cubicBezTo>
                    <a:pt x="4292" y="7727"/>
                    <a:pt x="4091" y="7813"/>
                    <a:pt x="3909" y="7928"/>
                  </a:cubicBezTo>
                  <a:cubicBezTo>
                    <a:pt x="3966" y="7468"/>
                    <a:pt x="3966" y="7008"/>
                    <a:pt x="3928" y="6548"/>
                  </a:cubicBezTo>
                  <a:cubicBezTo>
                    <a:pt x="3928" y="6500"/>
                    <a:pt x="3899" y="6462"/>
                    <a:pt x="3871" y="6424"/>
                  </a:cubicBezTo>
                  <a:cubicBezTo>
                    <a:pt x="3890" y="6366"/>
                    <a:pt x="3851" y="6299"/>
                    <a:pt x="3794" y="6280"/>
                  </a:cubicBezTo>
                  <a:cubicBezTo>
                    <a:pt x="3286" y="6146"/>
                    <a:pt x="2778" y="6040"/>
                    <a:pt x="2271" y="5973"/>
                  </a:cubicBezTo>
                  <a:cubicBezTo>
                    <a:pt x="3334" y="4258"/>
                    <a:pt x="4350" y="2505"/>
                    <a:pt x="5269" y="704"/>
                  </a:cubicBezTo>
                  <a:close/>
                  <a:moveTo>
                    <a:pt x="5459" y="8008"/>
                  </a:moveTo>
                  <a:cubicBezTo>
                    <a:pt x="6319" y="8008"/>
                    <a:pt x="7130" y="8432"/>
                    <a:pt x="7233" y="9432"/>
                  </a:cubicBezTo>
                  <a:cubicBezTo>
                    <a:pt x="7243" y="9470"/>
                    <a:pt x="7252" y="9508"/>
                    <a:pt x="7272" y="9537"/>
                  </a:cubicBezTo>
                  <a:cubicBezTo>
                    <a:pt x="7125" y="9707"/>
                    <a:pt x="7270" y="9938"/>
                    <a:pt x="7456" y="9938"/>
                  </a:cubicBezTo>
                  <a:cubicBezTo>
                    <a:pt x="7502" y="9938"/>
                    <a:pt x="7550" y="9924"/>
                    <a:pt x="7597" y="9892"/>
                  </a:cubicBezTo>
                  <a:cubicBezTo>
                    <a:pt x="7945" y="9713"/>
                    <a:pt x="8295" y="9632"/>
                    <a:pt x="8627" y="9632"/>
                  </a:cubicBezTo>
                  <a:cubicBezTo>
                    <a:pt x="9898" y="9632"/>
                    <a:pt x="10921" y="10815"/>
                    <a:pt x="10663" y="12258"/>
                  </a:cubicBezTo>
                  <a:lnTo>
                    <a:pt x="10653" y="12258"/>
                  </a:lnTo>
                  <a:cubicBezTo>
                    <a:pt x="10443" y="13484"/>
                    <a:pt x="9743" y="14030"/>
                    <a:pt x="8536" y="14088"/>
                  </a:cubicBezTo>
                  <a:cubicBezTo>
                    <a:pt x="8359" y="14099"/>
                    <a:pt x="8180" y="14103"/>
                    <a:pt x="8000" y="14103"/>
                  </a:cubicBezTo>
                  <a:cubicBezTo>
                    <a:pt x="7404" y="14103"/>
                    <a:pt x="6799" y="14055"/>
                    <a:pt x="6218" y="14040"/>
                  </a:cubicBezTo>
                  <a:lnTo>
                    <a:pt x="3899" y="13992"/>
                  </a:lnTo>
                  <a:cubicBezTo>
                    <a:pt x="3805" y="13990"/>
                    <a:pt x="3709" y="13989"/>
                    <a:pt x="3611" y="13989"/>
                  </a:cubicBezTo>
                  <a:cubicBezTo>
                    <a:pt x="3485" y="13989"/>
                    <a:pt x="3356" y="13990"/>
                    <a:pt x="3226" y="13990"/>
                  </a:cubicBezTo>
                  <a:cubicBezTo>
                    <a:pt x="2613" y="13990"/>
                    <a:pt x="1971" y="13966"/>
                    <a:pt x="1456" y="13695"/>
                  </a:cubicBezTo>
                  <a:cubicBezTo>
                    <a:pt x="680" y="13283"/>
                    <a:pt x="412" y="12229"/>
                    <a:pt x="853" y="11472"/>
                  </a:cubicBezTo>
                  <a:cubicBezTo>
                    <a:pt x="1196" y="10889"/>
                    <a:pt x="1843" y="10648"/>
                    <a:pt x="2492" y="10648"/>
                  </a:cubicBezTo>
                  <a:cubicBezTo>
                    <a:pt x="2802" y="10648"/>
                    <a:pt x="3113" y="10703"/>
                    <a:pt x="3392" y="10802"/>
                  </a:cubicBezTo>
                  <a:cubicBezTo>
                    <a:pt x="3402" y="10807"/>
                    <a:pt x="3412" y="10809"/>
                    <a:pt x="3421" y="10809"/>
                  </a:cubicBezTo>
                  <a:cubicBezTo>
                    <a:pt x="3486" y="10809"/>
                    <a:pt x="3508" y="10700"/>
                    <a:pt x="3449" y="10658"/>
                  </a:cubicBezTo>
                  <a:cubicBezTo>
                    <a:pt x="3420" y="10639"/>
                    <a:pt x="3392" y="10620"/>
                    <a:pt x="3353" y="10601"/>
                  </a:cubicBezTo>
                  <a:cubicBezTo>
                    <a:pt x="3468" y="10591"/>
                    <a:pt x="3535" y="10467"/>
                    <a:pt x="3487" y="10361"/>
                  </a:cubicBezTo>
                  <a:cubicBezTo>
                    <a:pt x="2769" y="8964"/>
                    <a:pt x="4169" y="8008"/>
                    <a:pt x="5459" y="8008"/>
                  </a:cubicBezTo>
                  <a:close/>
                  <a:moveTo>
                    <a:pt x="5239" y="0"/>
                  </a:moveTo>
                  <a:cubicBezTo>
                    <a:pt x="5154" y="0"/>
                    <a:pt x="5070" y="43"/>
                    <a:pt x="5020" y="120"/>
                  </a:cubicBezTo>
                  <a:cubicBezTo>
                    <a:pt x="3966" y="2132"/>
                    <a:pt x="2845" y="4105"/>
                    <a:pt x="1629" y="6031"/>
                  </a:cubicBezTo>
                  <a:cubicBezTo>
                    <a:pt x="1533" y="6194"/>
                    <a:pt x="1658" y="6404"/>
                    <a:pt x="1849" y="6414"/>
                  </a:cubicBezTo>
                  <a:cubicBezTo>
                    <a:pt x="2434" y="6472"/>
                    <a:pt x="3008" y="6510"/>
                    <a:pt x="3593" y="6510"/>
                  </a:cubicBezTo>
                  <a:cubicBezTo>
                    <a:pt x="3593" y="6519"/>
                    <a:pt x="3593" y="6529"/>
                    <a:pt x="3583" y="6539"/>
                  </a:cubicBezTo>
                  <a:cubicBezTo>
                    <a:pt x="3545" y="7037"/>
                    <a:pt x="3554" y="7535"/>
                    <a:pt x="3612" y="8033"/>
                  </a:cubicBezTo>
                  <a:cubicBezTo>
                    <a:pt x="3612" y="8062"/>
                    <a:pt x="3621" y="8091"/>
                    <a:pt x="3641" y="8110"/>
                  </a:cubicBezTo>
                  <a:cubicBezTo>
                    <a:pt x="2893" y="8704"/>
                    <a:pt x="2472" y="9681"/>
                    <a:pt x="3200" y="10495"/>
                  </a:cubicBezTo>
                  <a:cubicBezTo>
                    <a:pt x="2884" y="10331"/>
                    <a:pt x="2550" y="10255"/>
                    <a:pt x="2224" y="10255"/>
                  </a:cubicBezTo>
                  <a:cubicBezTo>
                    <a:pt x="1065" y="10255"/>
                    <a:pt x="1" y="11212"/>
                    <a:pt x="173" y="12565"/>
                  </a:cubicBezTo>
                  <a:cubicBezTo>
                    <a:pt x="297" y="13503"/>
                    <a:pt x="949" y="14107"/>
                    <a:pt x="1840" y="14327"/>
                  </a:cubicBezTo>
                  <a:cubicBezTo>
                    <a:pt x="2543" y="14507"/>
                    <a:pt x="3310" y="14549"/>
                    <a:pt x="4082" y="14549"/>
                  </a:cubicBezTo>
                  <a:cubicBezTo>
                    <a:pt x="4764" y="14549"/>
                    <a:pt x="5451" y="14516"/>
                    <a:pt x="6102" y="14516"/>
                  </a:cubicBezTo>
                  <a:cubicBezTo>
                    <a:pt x="6209" y="14516"/>
                    <a:pt x="6314" y="14517"/>
                    <a:pt x="6419" y="14519"/>
                  </a:cubicBezTo>
                  <a:cubicBezTo>
                    <a:pt x="6979" y="14529"/>
                    <a:pt x="7667" y="14624"/>
                    <a:pt x="8335" y="14624"/>
                  </a:cubicBezTo>
                  <a:cubicBezTo>
                    <a:pt x="9003" y="14624"/>
                    <a:pt x="9652" y="14529"/>
                    <a:pt x="10136" y="14155"/>
                  </a:cubicBezTo>
                  <a:cubicBezTo>
                    <a:pt x="10893" y="13561"/>
                    <a:pt x="11276" y="12507"/>
                    <a:pt x="11209" y="11568"/>
                  </a:cubicBezTo>
                  <a:cubicBezTo>
                    <a:pt x="11124" y="10188"/>
                    <a:pt x="9910" y="9069"/>
                    <a:pt x="8620" y="9069"/>
                  </a:cubicBezTo>
                  <a:cubicBezTo>
                    <a:pt x="8308" y="9069"/>
                    <a:pt x="7990" y="9135"/>
                    <a:pt x="7684" y="9279"/>
                  </a:cubicBezTo>
                  <a:cubicBezTo>
                    <a:pt x="7616" y="8780"/>
                    <a:pt x="7358" y="8330"/>
                    <a:pt x="6965" y="8033"/>
                  </a:cubicBezTo>
                  <a:cubicBezTo>
                    <a:pt x="7003" y="7516"/>
                    <a:pt x="7013" y="6989"/>
                    <a:pt x="7022" y="6472"/>
                  </a:cubicBezTo>
                  <a:cubicBezTo>
                    <a:pt x="7061" y="6491"/>
                    <a:pt x="7099" y="6500"/>
                    <a:pt x="7147" y="6500"/>
                  </a:cubicBezTo>
                  <a:cubicBezTo>
                    <a:pt x="7321" y="6487"/>
                    <a:pt x="7495" y="6481"/>
                    <a:pt x="7670" y="6481"/>
                  </a:cubicBezTo>
                  <a:cubicBezTo>
                    <a:pt x="8003" y="6481"/>
                    <a:pt x="8337" y="6504"/>
                    <a:pt x="8670" y="6548"/>
                  </a:cubicBezTo>
                  <a:cubicBezTo>
                    <a:pt x="8681" y="6549"/>
                    <a:pt x="8693" y="6550"/>
                    <a:pt x="8704" y="6550"/>
                  </a:cubicBezTo>
                  <a:cubicBezTo>
                    <a:pt x="8862" y="6550"/>
                    <a:pt x="9048" y="6430"/>
                    <a:pt x="8977" y="6251"/>
                  </a:cubicBezTo>
                  <a:cubicBezTo>
                    <a:pt x="8095" y="4029"/>
                    <a:pt x="6898" y="1940"/>
                    <a:pt x="5413" y="72"/>
                  </a:cubicBezTo>
                  <a:cubicBezTo>
                    <a:pt x="5364" y="23"/>
                    <a:pt x="5302" y="0"/>
                    <a:pt x="5239"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
        <p:nvSpPr>
          <p:cNvPr id="1277" name="Google Shape;1277;p43"/>
          <p:cNvSpPr/>
          <p:nvPr/>
        </p:nvSpPr>
        <p:spPr>
          <a:xfrm>
            <a:off x="9980168" y="4829090"/>
            <a:ext cx="1339540" cy="1236289"/>
          </a:xfrm>
          <a:custGeom>
            <a:avLst/>
            <a:gdLst/>
            <a:ahLst/>
            <a:cxnLst/>
            <a:rect l="l" t="t" r="r" b="b"/>
            <a:pathLst>
              <a:path w="11832" h="10920" extrusionOk="0">
                <a:moveTo>
                  <a:pt x="8647" y="564"/>
                </a:moveTo>
                <a:cubicBezTo>
                  <a:pt x="9470" y="564"/>
                  <a:pt x="10295" y="582"/>
                  <a:pt x="11123" y="634"/>
                </a:cubicBezTo>
                <a:cubicBezTo>
                  <a:pt x="11123" y="1037"/>
                  <a:pt x="11123" y="1439"/>
                  <a:pt x="11132" y="1851"/>
                </a:cubicBezTo>
                <a:cubicBezTo>
                  <a:pt x="8756" y="2081"/>
                  <a:pt x="6361" y="2110"/>
                  <a:pt x="3976" y="2320"/>
                </a:cubicBezTo>
                <a:cubicBezTo>
                  <a:pt x="3957" y="1765"/>
                  <a:pt x="3918" y="1199"/>
                  <a:pt x="3861" y="644"/>
                </a:cubicBezTo>
                <a:cubicBezTo>
                  <a:pt x="5460" y="631"/>
                  <a:pt x="7051" y="564"/>
                  <a:pt x="8647" y="564"/>
                </a:cubicBezTo>
                <a:close/>
                <a:moveTo>
                  <a:pt x="1928" y="8073"/>
                </a:moveTo>
                <a:cubicBezTo>
                  <a:pt x="1994" y="8073"/>
                  <a:pt x="2064" y="8078"/>
                  <a:pt x="2137" y="8088"/>
                </a:cubicBezTo>
                <a:cubicBezTo>
                  <a:pt x="2903" y="8193"/>
                  <a:pt x="3162" y="9017"/>
                  <a:pt x="3171" y="9697"/>
                </a:cubicBezTo>
                <a:cubicBezTo>
                  <a:pt x="2948" y="9927"/>
                  <a:pt x="2630" y="10012"/>
                  <a:pt x="2296" y="10012"/>
                </a:cubicBezTo>
                <a:cubicBezTo>
                  <a:pt x="2129" y="10012"/>
                  <a:pt x="1958" y="9991"/>
                  <a:pt x="1792" y="9956"/>
                </a:cubicBezTo>
                <a:cubicBezTo>
                  <a:pt x="536" y="9701"/>
                  <a:pt x="680" y="8073"/>
                  <a:pt x="1928" y="8073"/>
                </a:cubicBezTo>
                <a:close/>
                <a:moveTo>
                  <a:pt x="9560" y="8796"/>
                </a:moveTo>
                <a:cubicBezTo>
                  <a:pt x="9638" y="8796"/>
                  <a:pt x="9718" y="8805"/>
                  <a:pt x="9801" y="8825"/>
                </a:cubicBezTo>
                <a:cubicBezTo>
                  <a:pt x="10328" y="8950"/>
                  <a:pt x="10663" y="9429"/>
                  <a:pt x="10979" y="9831"/>
                </a:cubicBezTo>
                <a:cubicBezTo>
                  <a:pt x="11017" y="9879"/>
                  <a:pt x="11075" y="9908"/>
                  <a:pt x="11142" y="9908"/>
                </a:cubicBezTo>
                <a:cubicBezTo>
                  <a:pt x="11142" y="9975"/>
                  <a:pt x="11142" y="10042"/>
                  <a:pt x="11132" y="10109"/>
                </a:cubicBezTo>
                <a:cubicBezTo>
                  <a:pt x="10843" y="10337"/>
                  <a:pt x="10470" y="10463"/>
                  <a:pt x="10104" y="10463"/>
                </a:cubicBezTo>
                <a:cubicBezTo>
                  <a:pt x="9671" y="10463"/>
                  <a:pt x="9247" y="10288"/>
                  <a:pt x="8977" y="9898"/>
                </a:cubicBezTo>
                <a:cubicBezTo>
                  <a:pt x="8571" y="9332"/>
                  <a:pt x="8978" y="8796"/>
                  <a:pt x="9560" y="8796"/>
                </a:cubicBezTo>
                <a:close/>
                <a:moveTo>
                  <a:pt x="8184" y="0"/>
                </a:moveTo>
                <a:cubicBezTo>
                  <a:pt x="6708" y="0"/>
                  <a:pt x="5229" y="97"/>
                  <a:pt x="3794" y="376"/>
                </a:cubicBezTo>
                <a:cubicBezTo>
                  <a:pt x="3771" y="360"/>
                  <a:pt x="3745" y="353"/>
                  <a:pt x="3720" y="353"/>
                </a:cubicBezTo>
                <a:cubicBezTo>
                  <a:pt x="3654" y="353"/>
                  <a:pt x="3593" y="404"/>
                  <a:pt x="3593" y="481"/>
                </a:cubicBezTo>
                <a:cubicBezTo>
                  <a:pt x="3420" y="2828"/>
                  <a:pt x="3487" y="5194"/>
                  <a:pt x="3449" y="7542"/>
                </a:cubicBezTo>
                <a:cubicBezTo>
                  <a:pt x="3439" y="7906"/>
                  <a:pt x="3497" y="8375"/>
                  <a:pt x="3478" y="8787"/>
                </a:cubicBezTo>
                <a:cubicBezTo>
                  <a:pt x="3221" y="8094"/>
                  <a:pt x="2647" y="7546"/>
                  <a:pt x="1890" y="7546"/>
                </a:cubicBezTo>
                <a:cubicBezTo>
                  <a:pt x="1716" y="7546"/>
                  <a:pt x="1533" y="7575"/>
                  <a:pt x="1341" y="7637"/>
                </a:cubicBezTo>
                <a:cubicBezTo>
                  <a:pt x="86" y="8049"/>
                  <a:pt x="0" y="9783"/>
                  <a:pt x="1188" y="10320"/>
                </a:cubicBezTo>
                <a:cubicBezTo>
                  <a:pt x="1500" y="10461"/>
                  <a:pt x="1924" y="10538"/>
                  <a:pt x="2342" y="10538"/>
                </a:cubicBezTo>
                <a:cubicBezTo>
                  <a:pt x="2719" y="10538"/>
                  <a:pt x="3091" y="10475"/>
                  <a:pt x="3372" y="10339"/>
                </a:cubicBezTo>
                <a:cubicBezTo>
                  <a:pt x="4014" y="10032"/>
                  <a:pt x="3928" y="9295"/>
                  <a:pt x="3947" y="8691"/>
                </a:cubicBezTo>
                <a:cubicBezTo>
                  <a:pt x="3995" y="6679"/>
                  <a:pt x="4062" y="4648"/>
                  <a:pt x="3995" y="2627"/>
                </a:cubicBezTo>
                <a:lnTo>
                  <a:pt x="3995" y="2627"/>
                </a:lnTo>
                <a:cubicBezTo>
                  <a:pt x="4719" y="2695"/>
                  <a:pt x="5450" y="2723"/>
                  <a:pt x="6183" y="2723"/>
                </a:cubicBezTo>
                <a:cubicBezTo>
                  <a:pt x="7730" y="2723"/>
                  <a:pt x="9289" y="2597"/>
                  <a:pt x="10816" y="2454"/>
                </a:cubicBezTo>
                <a:cubicBezTo>
                  <a:pt x="10871" y="2503"/>
                  <a:pt x="10942" y="2533"/>
                  <a:pt x="11013" y="2533"/>
                </a:cubicBezTo>
                <a:cubicBezTo>
                  <a:pt x="11053" y="2533"/>
                  <a:pt x="11094" y="2523"/>
                  <a:pt x="11132" y="2502"/>
                </a:cubicBezTo>
                <a:lnTo>
                  <a:pt x="11152" y="2493"/>
                </a:lnTo>
                <a:cubicBezTo>
                  <a:pt x="11190" y="4773"/>
                  <a:pt x="11247" y="7034"/>
                  <a:pt x="11171" y="9324"/>
                </a:cubicBezTo>
                <a:cubicBezTo>
                  <a:pt x="10766" y="8793"/>
                  <a:pt x="10226" y="8321"/>
                  <a:pt x="9543" y="8321"/>
                </a:cubicBezTo>
                <a:cubicBezTo>
                  <a:pt x="9498" y="8321"/>
                  <a:pt x="9454" y="8323"/>
                  <a:pt x="9408" y="8327"/>
                </a:cubicBezTo>
                <a:cubicBezTo>
                  <a:pt x="8661" y="8394"/>
                  <a:pt x="8134" y="9036"/>
                  <a:pt x="8364" y="9774"/>
                </a:cubicBezTo>
                <a:cubicBezTo>
                  <a:pt x="8591" y="10540"/>
                  <a:pt x="9314" y="10920"/>
                  <a:pt x="10034" y="10920"/>
                </a:cubicBezTo>
                <a:cubicBezTo>
                  <a:pt x="10557" y="10920"/>
                  <a:pt x="11080" y="10719"/>
                  <a:pt x="11410" y="10320"/>
                </a:cubicBezTo>
                <a:cubicBezTo>
                  <a:pt x="11496" y="10301"/>
                  <a:pt x="11564" y="10215"/>
                  <a:pt x="11573" y="10119"/>
                </a:cubicBezTo>
                <a:lnTo>
                  <a:pt x="11573" y="10080"/>
                </a:lnTo>
                <a:cubicBezTo>
                  <a:pt x="11621" y="9975"/>
                  <a:pt x="11669" y="9870"/>
                  <a:pt x="11698" y="9755"/>
                </a:cubicBezTo>
                <a:cubicBezTo>
                  <a:pt x="11716" y="9692"/>
                  <a:pt x="11666" y="9629"/>
                  <a:pt x="11605" y="9629"/>
                </a:cubicBezTo>
                <a:cubicBezTo>
                  <a:pt x="11601" y="9629"/>
                  <a:pt x="11597" y="9629"/>
                  <a:pt x="11592" y="9630"/>
                </a:cubicBezTo>
                <a:cubicBezTo>
                  <a:pt x="11765" y="6612"/>
                  <a:pt x="11832" y="3527"/>
                  <a:pt x="11401" y="529"/>
                </a:cubicBezTo>
                <a:cubicBezTo>
                  <a:pt x="11516" y="356"/>
                  <a:pt x="11401" y="117"/>
                  <a:pt x="11190" y="107"/>
                </a:cubicBezTo>
                <a:cubicBezTo>
                  <a:pt x="10199" y="45"/>
                  <a:pt x="9192" y="0"/>
                  <a:pt x="818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nvGrpSpPr>
          <p:cNvPr id="1278" name="Google Shape;1278;p43"/>
          <p:cNvGrpSpPr/>
          <p:nvPr/>
        </p:nvGrpSpPr>
        <p:grpSpPr>
          <a:xfrm>
            <a:off x="992991" y="649898"/>
            <a:ext cx="1891740" cy="566181"/>
            <a:chOff x="744147" y="487423"/>
            <a:chExt cx="1418805" cy="424636"/>
          </a:xfrm>
        </p:grpSpPr>
        <p:grpSp>
          <p:nvGrpSpPr>
            <p:cNvPr id="1279" name="Google Shape;1279;p43"/>
            <p:cNvGrpSpPr/>
            <p:nvPr/>
          </p:nvGrpSpPr>
          <p:grpSpPr>
            <a:xfrm>
              <a:off x="744147" y="487423"/>
              <a:ext cx="373733" cy="374642"/>
              <a:chOff x="2349600" y="296675"/>
              <a:chExt cx="236600" cy="237175"/>
            </a:xfrm>
          </p:grpSpPr>
          <p:sp>
            <p:nvSpPr>
              <p:cNvPr id="1280" name="Google Shape;1280;p43"/>
              <p:cNvSpPr/>
              <p:nvPr/>
            </p:nvSpPr>
            <p:spPr>
              <a:xfrm>
                <a:off x="2349600" y="298400"/>
                <a:ext cx="236600" cy="235450"/>
              </a:xfrm>
              <a:custGeom>
                <a:avLst/>
                <a:gdLst/>
                <a:ahLst/>
                <a:cxnLst/>
                <a:rect l="l" t="t" r="r" b="b"/>
                <a:pathLst>
                  <a:path w="9464" h="9418" fill="none" extrusionOk="0">
                    <a:moveTo>
                      <a:pt x="1" y="9418"/>
                    </a:moveTo>
                    <a:cubicBezTo>
                      <a:pt x="3140" y="6256"/>
                      <a:pt x="6279" y="3117"/>
                      <a:pt x="9464" y="0"/>
                    </a:cubicBezTo>
                  </a:path>
                </a:pathLst>
              </a:custGeom>
              <a:noFill/>
              <a:ln w="42650"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81" name="Google Shape;1281;p43"/>
              <p:cNvSpPr/>
              <p:nvPr/>
            </p:nvSpPr>
            <p:spPr>
              <a:xfrm>
                <a:off x="2416150" y="296675"/>
                <a:ext cx="130800" cy="208175"/>
              </a:xfrm>
              <a:custGeom>
                <a:avLst/>
                <a:gdLst/>
                <a:ahLst/>
                <a:cxnLst/>
                <a:rect l="l" t="t" r="r" b="b"/>
                <a:pathLst>
                  <a:path w="5232" h="8327" fill="none" extrusionOk="0">
                    <a:moveTo>
                      <a:pt x="0" y="1"/>
                    </a:moveTo>
                    <a:cubicBezTo>
                      <a:pt x="1752" y="2799"/>
                      <a:pt x="3480" y="5551"/>
                      <a:pt x="5232" y="8327"/>
                    </a:cubicBezTo>
                  </a:path>
                </a:pathLst>
              </a:custGeom>
              <a:noFill/>
              <a:ln w="42650"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282" name="Google Shape;1282;p43"/>
            <p:cNvGrpSpPr/>
            <p:nvPr/>
          </p:nvGrpSpPr>
          <p:grpSpPr>
            <a:xfrm>
              <a:off x="1249514" y="487428"/>
              <a:ext cx="352529" cy="374635"/>
              <a:chOff x="2640200" y="289300"/>
              <a:chExt cx="217275" cy="230900"/>
            </a:xfrm>
          </p:grpSpPr>
          <p:sp>
            <p:nvSpPr>
              <p:cNvPr id="1283" name="Google Shape;1283;p43"/>
              <p:cNvSpPr/>
              <p:nvPr/>
            </p:nvSpPr>
            <p:spPr>
              <a:xfrm>
                <a:off x="2640200" y="289300"/>
                <a:ext cx="217275" cy="226350"/>
              </a:xfrm>
              <a:custGeom>
                <a:avLst/>
                <a:gdLst/>
                <a:ahLst/>
                <a:cxnLst/>
                <a:rect l="l" t="t" r="r" b="b"/>
                <a:pathLst>
                  <a:path w="8691" h="9054" fill="none" extrusionOk="0">
                    <a:moveTo>
                      <a:pt x="1" y="9054"/>
                    </a:moveTo>
                    <a:cubicBezTo>
                      <a:pt x="410" y="8599"/>
                      <a:pt x="865" y="8167"/>
                      <a:pt x="1343" y="7780"/>
                    </a:cubicBezTo>
                    <a:cubicBezTo>
                      <a:pt x="4072" y="5460"/>
                      <a:pt x="6529" y="2844"/>
                      <a:pt x="8690" y="0"/>
                    </a:cubicBezTo>
                  </a:path>
                </a:pathLst>
              </a:custGeom>
              <a:noFill/>
              <a:ln w="42650"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84" name="Google Shape;1284;p43"/>
              <p:cNvSpPr/>
              <p:nvPr/>
            </p:nvSpPr>
            <p:spPr>
              <a:xfrm>
                <a:off x="2724375" y="292700"/>
                <a:ext cx="110900" cy="227500"/>
              </a:xfrm>
              <a:custGeom>
                <a:avLst/>
                <a:gdLst/>
                <a:ahLst/>
                <a:cxnLst/>
                <a:rect l="l" t="t" r="r" b="b"/>
                <a:pathLst>
                  <a:path w="4436" h="9100" fill="none" extrusionOk="0">
                    <a:moveTo>
                      <a:pt x="0" y="1"/>
                    </a:moveTo>
                    <a:cubicBezTo>
                      <a:pt x="1615" y="2958"/>
                      <a:pt x="3094" y="6006"/>
                      <a:pt x="4436" y="9100"/>
                    </a:cubicBezTo>
                  </a:path>
                </a:pathLst>
              </a:custGeom>
              <a:noFill/>
              <a:ln w="42650"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285" name="Google Shape;1285;p43"/>
            <p:cNvGrpSpPr/>
            <p:nvPr/>
          </p:nvGrpSpPr>
          <p:grpSpPr>
            <a:xfrm>
              <a:off x="1810415" y="506699"/>
              <a:ext cx="352537" cy="405360"/>
              <a:chOff x="2656125" y="665200"/>
              <a:chExt cx="208725" cy="240000"/>
            </a:xfrm>
          </p:grpSpPr>
          <p:sp>
            <p:nvSpPr>
              <p:cNvPr id="1286" name="Google Shape;1286;p43"/>
              <p:cNvSpPr/>
              <p:nvPr/>
            </p:nvSpPr>
            <p:spPr>
              <a:xfrm>
                <a:off x="2656125" y="665200"/>
                <a:ext cx="208725" cy="191675"/>
              </a:xfrm>
              <a:custGeom>
                <a:avLst/>
                <a:gdLst/>
                <a:ahLst/>
                <a:cxnLst/>
                <a:rect l="l" t="t" r="r" b="b"/>
                <a:pathLst>
                  <a:path w="8349" h="7667" fill="none" extrusionOk="0">
                    <a:moveTo>
                      <a:pt x="0" y="0"/>
                    </a:moveTo>
                    <a:cubicBezTo>
                      <a:pt x="3731" y="1775"/>
                      <a:pt x="5528" y="5096"/>
                      <a:pt x="8349" y="7666"/>
                    </a:cubicBezTo>
                  </a:path>
                </a:pathLst>
              </a:custGeom>
              <a:noFill/>
              <a:ln w="42650"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87" name="Google Shape;1287;p43"/>
              <p:cNvSpPr/>
              <p:nvPr/>
            </p:nvSpPr>
            <p:spPr>
              <a:xfrm>
                <a:off x="2676025" y="673150"/>
                <a:ext cx="159250" cy="232050"/>
              </a:xfrm>
              <a:custGeom>
                <a:avLst/>
                <a:gdLst/>
                <a:ahLst/>
                <a:cxnLst/>
                <a:rect l="l" t="t" r="r" b="b"/>
                <a:pathLst>
                  <a:path w="6370" h="9282" fill="none" extrusionOk="0">
                    <a:moveTo>
                      <a:pt x="1" y="9282"/>
                    </a:moveTo>
                    <a:cubicBezTo>
                      <a:pt x="46" y="9123"/>
                      <a:pt x="114" y="8963"/>
                      <a:pt x="228" y="8827"/>
                    </a:cubicBezTo>
                    <a:lnTo>
                      <a:pt x="5892" y="524"/>
                    </a:lnTo>
                    <a:cubicBezTo>
                      <a:pt x="6006" y="297"/>
                      <a:pt x="6165" y="137"/>
                      <a:pt x="6370" y="1"/>
                    </a:cubicBezTo>
                  </a:path>
                </a:pathLst>
              </a:custGeom>
              <a:noFill/>
              <a:ln w="42650"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grpSp>
        <p:nvGrpSpPr>
          <p:cNvPr id="1288" name="Google Shape;1288;p43"/>
          <p:cNvGrpSpPr/>
          <p:nvPr/>
        </p:nvGrpSpPr>
        <p:grpSpPr>
          <a:xfrm>
            <a:off x="10679694" y="2570568"/>
            <a:ext cx="473219" cy="1328153"/>
            <a:chOff x="8009175" y="1927925"/>
            <a:chExt cx="354914" cy="996115"/>
          </a:xfrm>
        </p:grpSpPr>
        <p:sp>
          <p:nvSpPr>
            <p:cNvPr id="1289" name="Google Shape;1289;p43"/>
            <p:cNvSpPr/>
            <p:nvPr/>
          </p:nvSpPr>
          <p:spPr>
            <a:xfrm rot="10800000">
              <a:off x="8009175" y="1927925"/>
              <a:ext cx="354914" cy="467997"/>
            </a:xfrm>
            <a:custGeom>
              <a:avLst/>
              <a:gdLst/>
              <a:ahLst/>
              <a:cxnLst/>
              <a:rect l="l" t="t" r="r" b="b"/>
              <a:pathLst>
                <a:path w="9737" h="12285" fill="none" extrusionOk="0">
                  <a:moveTo>
                    <a:pt x="1" y="11443"/>
                  </a:moveTo>
                  <a:cubicBezTo>
                    <a:pt x="1434" y="7644"/>
                    <a:pt x="2867" y="3822"/>
                    <a:pt x="4300" y="1"/>
                  </a:cubicBezTo>
                  <a:cubicBezTo>
                    <a:pt x="4800" y="592"/>
                    <a:pt x="5187" y="1275"/>
                    <a:pt x="5437" y="2002"/>
                  </a:cubicBezTo>
                  <a:lnTo>
                    <a:pt x="9737" y="12284"/>
                  </a:lnTo>
                </a:path>
              </a:pathLst>
            </a:custGeom>
            <a:noFill/>
            <a:ln w="42650" cap="rnd" cmpd="sng">
              <a:solidFill>
                <a:srgbClr val="1D1E1B"/>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90" name="Google Shape;1290;p43"/>
            <p:cNvSpPr/>
            <p:nvPr/>
          </p:nvSpPr>
          <p:spPr>
            <a:xfrm rot="10800000">
              <a:off x="8015375" y="2482937"/>
              <a:ext cx="342484" cy="441102"/>
            </a:xfrm>
            <a:custGeom>
              <a:avLst/>
              <a:gdLst/>
              <a:ahLst/>
              <a:cxnLst/>
              <a:rect l="l" t="t" r="r" b="b"/>
              <a:pathLst>
                <a:path w="9396" h="11579" fill="none" extrusionOk="0">
                  <a:moveTo>
                    <a:pt x="1" y="11579"/>
                  </a:moveTo>
                  <a:cubicBezTo>
                    <a:pt x="365" y="10442"/>
                    <a:pt x="774" y="9327"/>
                    <a:pt x="1252" y="8235"/>
                  </a:cubicBezTo>
                  <a:cubicBezTo>
                    <a:pt x="2435" y="5528"/>
                    <a:pt x="3982" y="2958"/>
                    <a:pt x="4619" y="0"/>
                  </a:cubicBezTo>
                  <a:cubicBezTo>
                    <a:pt x="6689" y="2958"/>
                    <a:pt x="7985" y="6506"/>
                    <a:pt x="8941" y="10100"/>
                  </a:cubicBezTo>
                  <a:cubicBezTo>
                    <a:pt x="9009" y="10396"/>
                    <a:pt x="9145" y="10715"/>
                    <a:pt x="9396" y="10737"/>
                  </a:cubicBezTo>
                </a:path>
              </a:pathLst>
            </a:custGeom>
            <a:noFill/>
            <a:ln w="42650" cap="rnd" cmpd="sng">
              <a:solidFill>
                <a:srgbClr val="1D1E1B"/>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291" name="Google Shape;1291;p43"/>
          <p:cNvGrpSpPr/>
          <p:nvPr/>
        </p:nvGrpSpPr>
        <p:grpSpPr>
          <a:xfrm>
            <a:off x="9542295" y="785600"/>
            <a:ext cx="373337" cy="320459"/>
            <a:chOff x="6062850" y="4363150"/>
            <a:chExt cx="280003" cy="240344"/>
          </a:xfrm>
        </p:grpSpPr>
        <p:sp>
          <p:nvSpPr>
            <p:cNvPr id="1292" name="Google Shape;1292;p43"/>
            <p:cNvSpPr/>
            <p:nvPr/>
          </p:nvSpPr>
          <p:spPr>
            <a:xfrm>
              <a:off x="6209762" y="4476966"/>
              <a:ext cx="133090" cy="126528"/>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93" name="Google Shape;1293;p43"/>
            <p:cNvSpPr/>
            <p:nvPr/>
          </p:nvSpPr>
          <p:spPr>
            <a:xfrm>
              <a:off x="6062850" y="4363150"/>
              <a:ext cx="84129" cy="90118"/>
            </a:xfrm>
            <a:custGeom>
              <a:avLst/>
              <a:gdLst/>
              <a:ahLst/>
              <a:cxnLst/>
              <a:rect l="l" t="t" r="r" b="b"/>
              <a:pathLst>
                <a:path w="2641" h="2829" extrusionOk="0">
                  <a:moveTo>
                    <a:pt x="1224" y="1"/>
                  </a:moveTo>
                  <a:cubicBezTo>
                    <a:pt x="1055" y="1"/>
                    <a:pt x="876" y="117"/>
                    <a:pt x="850" y="337"/>
                  </a:cubicBezTo>
                  <a:cubicBezTo>
                    <a:pt x="833" y="579"/>
                    <a:pt x="833" y="820"/>
                    <a:pt x="850" y="1062"/>
                  </a:cubicBezTo>
                  <a:cubicBezTo>
                    <a:pt x="677" y="1114"/>
                    <a:pt x="505" y="1183"/>
                    <a:pt x="332" y="1235"/>
                  </a:cubicBezTo>
                  <a:cubicBezTo>
                    <a:pt x="1" y="1329"/>
                    <a:pt x="102" y="1800"/>
                    <a:pt x="400" y="1800"/>
                  </a:cubicBezTo>
                  <a:cubicBezTo>
                    <a:pt x="427" y="1800"/>
                    <a:pt x="457" y="1796"/>
                    <a:pt x="488" y="1787"/>
                  </a:cubicBezTo>
                  <a:cubicBezTo>
                    <a:pt x="626" y="1752"/>
                    <a:pt x="764" y="1718"/>
                    <a:pt x="919" y="1683"/>
                  </a:cubicBezTo>
                  <a:cubicBezTo>
                    <a:pt x="988" y="2098"/>
                    <a:pt x="1074" y="2546"/>
                    <a:pt x="1437" y="2788"/>
                  </a:cubicBezTo>
                  <a:cubicBezTo>
                    <a:pt x="1483" y="2816"/>
                    <a:pt x="1534" y="2829"/>
                    <a:pt x="1585" y="2829"/>
                  </a:cubicBezTo>
                  <a:cubicBezTo>
                    <a:pt x="1725" y="2829"/>
                    <a:pt x="1865" y="2733"/>
                    <a:pt x="1903" y="2581"/>
                  </a:cubicBezTo>
                  <a:cubicBezTo>
                    <a:pt x="1972" y="2218"/>
                    <a:pt x="1782" y="1925"/>
                    <a:pt x="1696" y="1563"/>
                  </a:cubicBezTo>
                  <a:cubicBezTo>
                    <a:pt x="1696" y="1563"/>
                    <a:pt x="1696" y="1545"/>
                    <a:pt x="1696" y="1545"/>
                  </a:cubicBezTo>
                  <a:cubicBezTo>
                    <a:pt x="1886" y="1494"/>
                    <a:pt x="2093" y="1459"/>
                    <a:pt x="2283" y="1390"/>
                  </a:cubicBezTo>
                  <a:cubicBezTo>
                    <a:pt x="2641" y="1325"/>
                    <a:pt x="2569" y="815"/>
                    <a:pt x="2241" y="815"/>
                  </a:cubicBezTo>
                  <a:cubicBezTo>
                    <a:pt x="2221" y="815"/>
                    <a:pt x="2201" y="817"/>
                    <a:pt x="2179" y="820"/>
                  </a:cubicBezTo>
                  <a:cubicBezTo>
                    <a:pt x="1972" y="820"/>
                    <a:pt x="1747" y="838"/>
                    <a:pt x="1558" y="872"/>
                  </a:cubicBezTo>
                  <a:cubicBezTo>
                    <a:pt x="1540" y="700"/>
                    <a:pt x="1540" y="510"/>
                    <a:pt x="1540" y="337"/>
                  </a:cubicBezTo>
                  <a:cubicBezTo>
                    <a:pt x="1540" y="109"/>
                    <a:pt x="1387" y="1"/>
                    <a:pt x="122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294" name="Google Shape;1294;p43"/>
          <p:cNvGrpSpPr/>
          <p:nvPr/>
        </p:nvGrpSpPr>
        <p:grpSpPr>
          <a:xfrm>
            <a:off x="1117962" y="2698100"/>
            <a:ext cx="373337" cy="320459"/>
            <a:chOff x="6062850" y="4363150"/>
            <a:chExt cx="280003" cy="240344"/>
          </a:xfrm>
        </p:grpSpPr>
        <p:sp>
          <p:nvSpPr>
            <p:cNvPr id="1295" name="Google Shape;1295;p43"/>
            <p:cNvSpPr/>
            <p:nvPr/>
          </p:nvSpPr>
          <p:spPr>
            <a:xfrm>
              <a:off x="6209762" y="4476966"/>
              <a:ext cx="133090" cy="126528"/>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96" name="Google Shape;1296;p43"/>
            <p:cNvSpPr/>
            <p:nvPr/>
          </p:nvSpPr>
          <p:spPr>
            <a:xfrm>
              <a:off x="6062850" y="4363150"/>
              <a:ext cx="84129" cy="90118"/>
            </a:xfrm>
            <a:custGeom>
              <a:avLst/>
              <a:gdLst/>
              <a:ahLst/>
              <a:cxnLst/>
              <a:rect l="l" t="t" r="r" b="b"/>
              <a:pathLst>
                <a:path w="2641" h="2829" extrusionOk="0">
                  <a:moveTo>
                    <a:pt x="1224" y="1"/>
                  </a:moveTo>
                  <a:cubicBezTo>
                    <a:pt x="1055" y="1"/>
                    <a:pt x="876" y="117"/>
                    <a:pt x="850" y="337"/>
                  </a:cubicBezTo>
                  <a:cubicBezTo>
                    <a:pt x="833" y="579"/>
                    <a:pt x="833" y="820"/>
                    <a:pt x="850" y="1062"/>
                  </a:cubicBezTo>
                  <a:cubicBezTo>
                    <a:pt x="677" y="1114"/>
                    <a:pt x="505" y="1183"/>
                    <a:pt x="332" y="1235"/>
                  </a:cubicBezTo>
                  <a:cubicBezTo>
                    <a:pt x="1" y="1329"/>
                    <a:pt x="102" y="1800"/>
                    <a:pt x="400" y="1800"/>
                  </a:cubicBezTo>
                  <a:cubicBezTo>
                    <a:pt x="427" y="1800"/>
                    <a:pt x="457" y="1796"/>
                    <a:pt x="488" y="1787"/>
                  </a:cubicBezTo>
                  <a:cubicBezTo>
                    <a:pt x="626" y="1752"/>
                    <a:pt x="764" y="1718"/>
                    <a:pt x="919" y="1683"/>
                  </a:cubicBezTo>
                  <a:cubicBezTo>
                    <a:pt x="988" y="2098"/>
                    <a:pt x="1074" y="2546"/>
                    <a:pt x="1437" y="2788"/>
                  </a:cubicBezTo>
                  <a:cubicBezTo>
                    <a:pt x="1483" y="2816"/>
                    <a:pt x="1534" y="2829"/>
                    <a:pt x="1585" y="2829"/>
                  </a:cubicBezTo>
                  <a:cubicBezTo>
                    <a:pt x="1725" y="2829"/>
                    <a:pt x="1865" y="2733"/>
                    <a:pt x="1903" y="2581"/>
                  </a:cubicBezTo>
                  <a:cubicBezTo>
                    <a:pt x="1972" y="2218"/>
                    <a:pt x="1782" y="1925"/>
                    <a:pt x="1696" y="1563"/>
                  </a:cubicBezTo>
                  <a:cubicBezTo>
                    <a:pt x="1696" y="1563"/>
                    <a:pt x="1696" y="1545"/>
                    <a:pt x="1696" y="1545"/>
                  </a:cubicBezTo>
                  <a:cubicBezTo>
                    <a:pt x="1886" y="1494"/>
                    <a:pt x="2093" y="1459"/>
                    <a:pt x="2283" y="1390"/>
                  </a:cubicBezTo>
                  <a:cubicBezTo>
                    <a:pt x="2641" y="1325"/>
                    <a:pt x="2569" y="815"/>
                    <a:pt x="2241" y="815"/>
                  </a:cubicBezTo>
                  <a:cubicBezTo>
                    <a:pt x="2221" y="815"/>
                    <a:pt x="2201" y="817"/>
                    <a:pt x="2179" y="820"/>
                  </a:cubicBezTo>
                  <a:cubicBezTo>
                    <a:pt x="1972" y="820"/>
                    <a:pt x="1747" y="838"/>
                    <a:pt x="1558" y="872"/>
                  </a:cubicBezTo>
                  <a:cubicBezTo>
                    <a:pt x="1540" y="700"/>
                    <a:pt x="1540" y="510"/>
                    <a:pt x="1540" y="337"/>
                  </a:cubicBezTo>
                  <a:cubicBezTo>
                    <a:pt x="1540" y="109"/>
                    <a:pt x="1387" y="1"/>
                    <a:pt x="122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297" name="Google Shape;1297;p43"/>
          <p:cNvGrpSpPr/>
          <p:nvPr/>
        </p:nvGrpSpPr>
        <p:grpSpPr>
          <a:xfrm>
            <a:off x="9693295" y="5089084"/>
            <a:ext cx="373337" cy="320459"/>
            <a:chOff x="6062850" y="4363150"/>
            <a:chExt cx="280003" cy="240344"/>
          </a:xfrm>
        </p:grpSpPr>
        <p:sp>
          <p:nvSpPr>
            <p:cNvPr id="1298" name="Google Shape;1298;p43"/>
            <p:cNvSpPr/>
            <p:nvPr/>
          </p:nvSpPr>
          <p:spPr>
            <a:xfrm>
              <a:off x="6209762" y="4476966"/>
              <a:ext cx="133090" cy="126528"/>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99" name="Google Shape;1299;p43"/>
            <p:cNvSpPr/>
            <p:nvPr/>
          </p:nvSpPr>
          <p:spPr>
            <a:xfrm>
              <a:off x="6062850" y="4363150"/>
              <a:ext cx="84129" cy="90118"/>
            </a:xfrm>
            <a:custGeom>
              <a:avLst/>
              <a:gdLst/>
              <a:ahLst/>
              <a:cxnLst/>
              <a:rect l="l" t="t" r="r" b="b"/>
              <a:pathLst>
                <a:path w="2641" h="2829" extrusionOk="0">
                  <a:moveTo>
                    <a:pt x="1224" y="1"/>
                  </a:moveTo>
                  <a:cubicBezTo>
                    <a:pt x="1055" y="1"/>
                    <a:pt x="876" y="117"/>
                    <a:pt x="850" y="337"/>
                  </a:cubicBezTo>
                  <a:cubicBezTo>
                    <a:pt x="833" y="579"/>
                    <a:pt x="833" y="820"/>
                    <a:pt x="850" y="1062"/>
                  </a:cubicBezTo>
                  <a:cubicBezTo>
                    <a:pt x="677" y="1114"/>
                    <a:pt x="505" y="1183"/>
                    <a:pt x="332" y="1235"/>
                  </a:cubicBezTo>
                  <a:cubicBezTo>
                    <a:pt x="1" y="1329"/>
                    <a:pt x="102" y="1800"/>
                    <a:pt x="400" y="1800"/>
                  </a:cubicBezTo>
                  <a:cubicBezTo>
                    <a:pt x="427" y="1800"/>
                    <a:pt x="457" y="1796"/>
                    <a:pt x="488" y="1787"/>
                  </a:cubicBezTo>
                  <a:cubicBezTo>
                    <a:pt x="626" y="1752"/>
                    <a:pt x="764" y="1718"/>
                    <a:pt x="919" y="1683"/>
                  </a:cubicBezTo>
                  <a:cubicBezTo>
                    <a:pt x="988" y="2098"/>
                    <a:pt x="1074" y="2546"/>
                    <a:pt x="1437" y="2788"/>
                  </a:cubicBezTo>
                  <a:cubicBezTo>
                    <a:pt x="1483" y="2816"/>
                    <a:pt x="1534" y="2829"/>
                    <a:pt x="1585" y="2829"/>
                  </a:cubicBezTo>
                  <a:cubicBezTo>
                    <a:pt x="1725" y="2829"/>
                    <a:pt x="1865" y="2733"/>
                    <a:pt x="1903" y="2581"/>
                  </a:cubicBezTo>
                  <a:cubicBezTo>
                    <a:pt x="1972" y="2218"/>
                    <a:pt x="1782" y="1925"/>
                    <a:pt x="1696" y="1563"/>
                  </a:cubicBezTo>
                  <a:cubicBezTo>
                    <a:pt x="1696" y="1563"/>
                    <a:pt x="1696" y="1545"/>
                    <a:pt x="1696" y="1545"/>
                  </a:cubicBezTo>
                  <a:cubicBezTo>
                    <a:pt x="1886" y="1494"/>
                    <a:pt x="2093" y="1459"/>
                    <a:pt x="2283" y="1390"/>
                  </a:cubicBezTo>
                  <a:cubicBezTo>
                    <a:pt x="2641" y="1325"/>
                    <a:pt x="2569" y="815"/>
                    <a:pt x="2241" y="815"/>
                  </a:cubicBezTo>
                  <a:cubicBezTo>
                    <a:pt x="2221" y="815"/>
                    <a:pt x="2201" y="817"/>
                    <a:pt x="2179" y="820"/>
                  </a:cubicBezTo>
                  <a:cubicBezTo>
                    <a:pt x="1972" y="820"/>
                    <a:pt x="1747" y="838"/>
                    <a:pt x="1558" y="872"/>
                  </a:cubicBezTo>
                  <a:cubicBezTo>
                    <a:pt x="1540" y="700"/>
                    <a:pt x="1540" y="510"/>
                    <a:pt x="1540" y="337"/>
                  </a:cubicBezTo>
                  <a:cubicBezTo>
                    <a:pt x="1540" y="109"/>
                    <a:pt x="1387" y="1"/>
                    <a:pt x="122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300" name="Google Shape;1300;p43"/>
          <p:cNvGrpSpPr/>
          <p:nvPr/>
        </p:nvGrpSpPr>
        <p:grpSpPr>
          <a:xfrm>
            <a:off x="8142618" y="5100307"/>
            <a:ext cx="1233355" cy="693876"/>
            <a:chOff x="3530100" y="2221475"/>
            <a:chExt cx="363850" cy="204675"/>
          </a:xfrm>
        </p:grpSpPr>
        <p:grpSp>
          <p:nvGrpSpPr>
            <p:cNvPr id="1301" name="Google Shape;1301;p43"/>
            <p:cNvGrpSpPr/>
            <p:nvPr/>
          </p:nvGrpSpPr>
          <p:grpSpPr>
            <a:xfrm>
              <a:off x="3530100" y="2221475"/>
              <a:ext cx="363850" cy="204675"/>
              <a:chOff x="3530100" y="2221475"/>
              <a:chExt cx="363850" cy="204675"/>
            </a:xfrm>
          </p:grpSpPr>
          <p:sp>
            <p:nvSpPr>
              <p:cNvPr id="1302" name="Google Shape;1302;p43"/>
              <p:cNvSpPr/>
              <p:nvPr/>
            </p:nvSpPr>
            <p:spPr>
              <a:xfrm>
                <a:off x="3543775" y="2232650"/>
                <a:ext cx="338225" cy="191575"/>
              </a:xfrm>
              <a:custGeom>
                <a:avLst/>
                <a:gdLst/>
                <a:ahLst/>
                <a:cxnLst/>
                <a:rect l="l" t="t" r="r" b="b"/>
                <a:pathLst>
                  <a:path w="13529" h="7663" extrusionOk="0">
                    <a:moveTo>
                      <a:pt x="3709" y="1426"/>
                    </a:moveTo>
                    <a:cubicBezTo>
                      <a:pt x="4679" y="1426"/>
                      <a:pt x="5482" y="2150"/>
                      <a:pt x="5700" y="3117"/>
                    </a:cubicBezTo>
                    <a:cubicBezTo>
                      <a:pt x="5997" y="4372"/>
                      <a:pt x="5240" y="5311"/>
                      <a:pt x="4321" y="6039"/>
                    </a:cubicBezTo>
                    <a:cubicBezTo>
                      <a:pt x="4299" y="6040"/>
                      <a:pt x="4277" y="6040"/>
                      <a:pt x="4255" y="6040"/>
                    </a:cubicBezTo>
                    <a:cubicBezTo>
                      <a:pt x="3237" y="6040"/>
                      <a:pt x="2330" y="5386"/>
                      <a:pt x="1993" y="4420"/>
                    </a:cubicBezTo>
                    <a:cubicBezTo>
                      <a:pt x="1600" y="3271"/>
                      <a:pt x="1964" y="1747"/>
                      <a:pt x="3296" y="1470"/>
                    </a:cubicBezTo>
                    <a:cubicBezTo>
                      <a:pt x="3436" y="1440"/>
                      <a:pt x="3574" y="1426"/>
                      <a:pt x="3709" y="1426"/>
                    </a:cubicBezTo>
                    <a:close/>
                    <a:moveTo>
                      <a:pt x="3701" y="1"/>
                    </a:moveTo>
                    <a:cubicBezTo>
                      <a:pt x="3337" y="1"/>
                      <a:pt x="2965" y="63"/>
                      <a:pt x="2596" y="195"/>
                    </a:cubicBezTo>
                    <a:cubicBezTo>
                      <a:pt x="680" y="885"/>
                      <a:pt x="0" y="3156"/>
                      <a:pt x="690" y="4966"/>
                    </a:cubicBezTo>
                    <a:cubicBezTo>
                      <a:pt x="1025" y="5877"/>
                      <a:pt x="1686" y="6672"/>
                      <a:pt x="2577" y="7064"/>
                    </a:cubicBezTo>
                    <a:cubicBezTo>
                      <a:pt x="3009" y="7257"/>
                      <a:pt x="3466" y="7362"/>
                      <a:pt x="3934" y="7362"/>
                    </a:cubicBezTo>
                    <a:cubicBezTo>
                      <a:pt x="3954" y="7362"/>
                      <a:pt x="3975" y="7362"/>
                      <a:pt x="3995" y="7361"/>
                    </a:cubicBezTo>
                    <a:cubicBezTo>
                      <a:pt x="4206" y="7361"/>
                      <a:pt x="4426" y="7323"/>
                      <a:pt x="4627" y="7246"/>
                    </a:cubicBezTo>
                    <a:cubicBezTo>
                      <a:pt x="4682" y="7259"/>
                      <a:pt x="4737" y="7266"/>
                      <a:pt x="4792" y="7266"/>
                    </a:cubicBezTo>
                    <a:cubicBezTo>
                      <a:pt x="4902" y="7266"/>
                      <a:pt x="5011" y="7240"/>
                      <a:pt x="5106" y="7189"/>
                    </a:cubicBezTo>
                    <a:cubicBezTo>
                      <a:pt x="5787" y="6835"/>
                      <a:pt x="6333" y="6269"/>
                      <a:pt x="6687" y="5589"/>
                    </a:cubicBezTo>
                    <a:cubicBezTo>
                      <a:pt x="7013" y="5829"/>
                      <a:pt x="7415" y="5934"/>
                      <a:pt x="7789" y="6078"/>
                    </a:cubicBezTo>
                    <a:cubicBezTo>
                      <a:pt x="8297" y="6269"/>
                      <a:pt x="8804" y="6451"/>
                      <a:pt x="9312" y="6624"/>
                    </a:cubicBezTo>
                    <a:cubicBezTo>
                      <a:pt x="10328" y="6978"/>
                      <a:pt x="11343" y="7333"/>
                      <a:pt x="12368" y="7630"/>
                    </a:cubicBezTo>
                    <a:cubicBezTo>
                      <a:pt x="12446" y="7652"/>
                      <a:pt x="12520" y="7663"/>
                      <a:pt x="12590" y="7663"/>
                    </a:cubicBezTo>
                    <a:cubicBezTo>
                      <a:pt x="13310" y="7663"/>
                      <a:pt x="13528" y="6532"/>
                      <a:pt x="12742" y="6269"/>
                    </a:cubicBezTo>
                    <a:cubicBezTo>
                      <a:pt x="11765" y="5934"/>
                      <a:pt x="10778" y="5637"/>
                      <a:pt x="9791" y="5302"/>
                    </a:cubicBezTo>
                    <a:cubicBezTo>
                      <a:pt x="9322" y="5139"/>
                      <a:pt x="8852" y="4966"/>
                      <a:pt x="8383" y="4804"/>
                    </a:cubicBezTo>
                    <a:cubicBezTo>
                      <a:pt x="7971" y="4669"/>
                      <a:pt x="7540" y="4449"/>
                      <a:pt x="7099" y="4420"/>
                    </a:cubicBezTo>
                    <a:cubicBezTo>
                      <a:pt x="7243" y="3721"/>
                      <a:pt x="7195" y="3002"/>
                      <a:pt x="6955" y="2332"/>
                    </a:cubicBezTo>
                    <a:cubicBezTo>
                      <a:pt x="6436" y="951"/>
                      <a:pt x="5127" y="1"/>
                      <a:pt x="3701" y="1"/>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1303" name="Google Shape;1303;p43"/>
              <p:cNvSpPr/>
              <p:nvPr/>
            </p:nvSpPr>
            <p:spPr>
              <a:xfrm>
                <a:off x="3530100" y="2221475"/>
                <a:ext cx="363850" cy="204675"/>
              </a:xfrm>
              <a:custGeom>
                <a:avLst/>
                <a:gdLst/>
                <a:ahLst/>
                <a:cxnLst/>
                <a:rect l="l" t="t" r="r" b="b"/>
                <a:pathLst>
                  <a:path w="14554" h="8187" extrusionOk="0">
                    <a:moveTo>
                      <a:pt x="4418" y="540"/>
                    </a:moveTo>
                    <a:cubicBezTo>
                      <a:pt x="4930" y="540"/>
                      <a:pt x="5444" y="659"/>
                      <a:pt x="5912" y="911"/>
                    </a:cubicBezTo>
                    <a:cubicBezTo>
                      <a:pt x="7742" y="1888"/>
                      <a:pt x="8135" y="4072"/>
                      <a:pt x="7454" y="5883"/>
                    </a:cubicBezTo>
                    <a:cubicBezTo>
                      <a:pt x="6735" y="6919"/>
                      <a:pt x="5738" y="7353"/>
                      <a:pt x="4744" y="7353"/>
                    </a:cubicBezTo>
                    <a:cubicBezTo>
                      <a:pt x="2366" y="7353"/>
                      <a:pt x="5" y="4866"/>
                      <a:pt x="1505" y="2204"/>
                    </a:cubicBezTo>
                    <a:cubicBezTo>
                      <a:pt x="2097" y="1153"/>
                      <a:pt x="3253" y="540"/>
                      <a:pt x="4418" y="540"/>
                    </a:cubicBezTo>
                    <a:close/>
                    <a:moveTo>
                      <a:pt x="8221" y="5298"/>
                    </a:moveTo>
                    <a:cubicBezTo>
                      <a:pt x="8240" y="5318"/>
                      <a:pt x="8269" y="5327"/>
                      <a:pt x="8307" y="5337"/>
                    </a:cubicBezTo>
                    <a:cubicBezTo>
                      <a:pt x="9083" y="5528"/>
                      <a:pt x="9869" y="5739"/>
                      <a:pt x="10645" y="5969"/>
                    </a:cubicBezTo>
                    <a:cubicBezTo>
                      <a:pt x="11114" y="6113"/>
                      <a:pt x="11584" y="6247"/>
                      <a:pt x="12043" y="6419"/>
                    </a:cubicBezTo>
                    <a:cubicBezTo>
                      <a:pt x="12398" y="6563"/>
                      <a:pt x="13902" y="7128"/>
                      <a:pt x="12522" y="7665"/>
                    </a:cubicBezTo>
                    <a:cubicBezTo>
                      <a:pt x="12488" y="7679"/>
                      <a:pt x="12448" y="7686"/>
                      <a:pt x="12404" y="7686"/>
                    </a:cubicBezTo>
                    <a:cubicBezTo>
                      <a:pt x="12098" y="7686"/>
                      <a:pt x="11604" y="7373"/>
                      <a:pt x="11344" y="7272"/>
                    </a:cubicBezTo>
                    <a:cubicBezTo>
                      <a:pt x="10865" y="7100"/>
                      <a:pt x="10386" y="6908"/>
                      <a:pt x="9907" y="6726"/>
                    </a:cubicBezTo>
                    <a:cubicBezTo>
                      <a:pt x="9265" y="6486"/>
                      <a:pt x="8623" y="6256"/>
                      <a:pt x="7981" y="6046"/>
                    </a:cubicBezTo>
                    <a:cubicBezTo>
                      <a:pt x="8077" y="5806"/>
                      <a:pt x="8154" y="5557"/>
                      <a:pt x="8221" y="5298"/>
                    </a:cubicBezTo>
                    <a:close/>
                    <a:moveTo>
                      <a:pt x="4436" y="1"/>
                    </a:moveTo>
                    <a:cubicBezTo>
                      <a:pt x="3017" y="1"/>
                      <a:pt x="1614" y="774"/>
                      <a:pt x="949" y="2089"/>
                    </a:cubicBezTo>
                    <a:cubicBezTo>
                      <a:pt x="1" y="4005"/>
                      <a:pt x="700" y="6324"/>
                      <a:pt x="2559" y="7397"/>
                    </a:cubicBezTo>
                    <a:cubicBezTo>
                      <a:pt x="3160" y="7745"/>
                      <a:pt x="3892" y="7928"/>
                      <a:pt x="4618" y="7928"/>
                    </a:cubicBezTo>
                    <a:cubicBezTo>
                      <a:pt x="5849" y="7928"/>
                      <a:pt x="7061" y="7401"/>
                      <a:pt x="7579" y="6256"/>
                    </a:cubicBezTo>
                    <a:cubicBezTo>
                      <a:pt x="7623" y="6286"/>
                      <a:pt x="7678" y="6298"/>
                      <a:pt x="7731" y="6298"/>
                    </a:cubicBezTo>
                    <a:cubicBezTo>
                      <a:pt x="7748" y="6298"/>
                      <a:pt x="7764" y="6297"/>
                      <a:pt x="7780" y="6295"/>
                    </a:cubicBezTo>
                    <a:cubicBezTo>
                      <a:pt x="9093" y="6927"/>
                      <a:pt x="10434" y="7483"/>
                      <a:pt x="11813" y="7971"/>
                    </a:cubicBezTo>
                    <a:cubicBezTo>
                      <a:pt x="12087" y="8061"/>
                      <a:pt x="12532" y="8186"/>
                      <a:pt x="12941" y="8186"/>
                    </a:cubicBezTo>
                    <a:cubicBezTo>
                      <a:pt x="13320" y="8186"/>
                      <a:pt x="13668" y="8078"/>
                      <a:pt x="13816" y="7732"/>
                    </a:cubicBezTo>
                    <a:cubicBezTo>
                      <a:pt x="14553" y="5969"/>
                      <a:pt x="9265" y="5011"/>
                      <a:pt x="8403" y="4800"/>
                    </a:cubicBezTo>
                    <a:cubicBezTo>
                      <a:pt x="8384" y="4795"/>
                      <a:pt x="8367" y="4793"/>
                      <a:pt x="8350" y="4793"/>
                    </a:cubicBezTo>
                    <a:cubicBezTo>
                      <a:pt x="8333" y="4793"/>
                      <a:pt x="8317" y="4795"/>
                      <a:pt x="8297" y="4800"/>
                    </a:cubicBezTo>
                    <a:cubicBezTo>
                      <a:pt x="8518" y="3066"/>
                      <a:pt x="7818" y="1275"/>
                      <a:pt x="6151" y="412"/>
                    </a:cubicBezTo>
                    <a:cubicBezTo>
                      <a:pt x="5611" y="132"/>
                      <a:pt x="5022" y="1"/>
                      <a:pt x="4436"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
          <p:nvSpPr>
            <p:cNvPr id="1304" name="Google Shape;1304;p43"/>
            <p:cNvSpPr/>
            <p:nvPr/>
          </p:nvSpPr>
          <p:spPr>
            <a:xfrm>
              <a:off x="3563175" y="2255675"/>
              <a:ext cx="143725" cy="132475"/>
            </a:xfrm>
            <a:custGeom>
              <a:avLst/>
              <a:gdLst/>
              <a:ahLst/>
              <a:cxnLst/>
              <a:rect l="l" t="t" r="r" b="b"/>
              <a:pathLst>
                <a:path w="5749" h="5299" extrusionOk="0">
                  <a:moveTo>
                    <a:pt x="2859" y="434"/>
                  </a:moveTo>
                  <a:cubicBezTo>
                    <a:pt x="3196" y="434"/>
                    <a:pt x="3540" y="514"/>
                    <a:pt x="3861" y="683"/>
                  </a:cubicBezTo>
                  <a:cubicBezTo>
                    <a:pt x="4972" y="1258"/>
                    <a:pt x="5250" y="2704"/>
                    <a:pt x="4819" y="3806"/>
                  </a:cubicBezTo>
                  <a:cubicBezTo>
                    <a:pt x="4771" y="3930"/>
                    <a:pt x="4828" y="4074"/>
                    <a:pt x="4943" y="4132"/>
                  </a:cubicBezTo>
                  <a:cubicBezTo>
                    <a:pt x="4484" y="4588"/>
                    <a:pt x="3897" y="4789"/>
                    <a:pt x="3311" y="4789"/>
                  </a:cubicBezTo>
                  <a:cubicBezTo>
                    <a:pt x="1816" y="4789"/>
                    <a:pt x="322" y="3482"/>
                    <a:pt x="948" y="1756"/>
                  </a:cubicBezTo>
                  <a:cubicBezTo>
                    <a:pt x="1248" y="918"/>
                    <a:pt x="2032" y="434"/>
                    <a:pt x="2859" y="434"/>
                  </a:cubicBezTo>
                  <a:close/>
                  <a:moveTo>
                    <a:pt x="2868" y="0"/>
                  </a:moveTo>
                  <a:cubicBezTo>
                    <a:pt x="1906" y="0"/>
                    <a:pt x="974" y="522"/>
                    <a:pt x="575" y="1468"/>
                  </a:cubicBezTo>
                  <a:cubicBezTo>
                    <a:pt x="0" y="2867"/>
                    <a:pt x="757" y="4429"/>
                    <a:pt x="2098" y="5042"/>
                  </a:cubicBezTo>
                  <a:cubicBezTo>
                    <a:pt x="2456" y="5210"/>
                    <a:pt x="2871" y="5298"/>
                    <a:pt x="3284" y="5298"/>
                  </a:cubicBezTo>
                  <a:cubicBezTo>
                    <a:pt x="4188" y="5298"/>
                    <a:pt x="5083" y="4877"/>
                    <a:pt x="5346" y="3950"/>
                  </a:cubicBezTo>
                  <a:cubicBezTo>
                    <a:pt x="5365" y="3921"/>
                    <a:pt x="5346" y="3883"/>
                    <a:pt x="5317" y="3863"/>
                  </a:cubicBezTo>
                  <a:cubicBezTo>
                    <a:pt x="5748" y="2532"/>
                    <a:pt x="5375" y="951"/>
                    <a:pt x="4052" y="280"/>
                  </a:cubicBezTo>
                  <a:cubicBezTo>
                    <a:pt x="3677" y="91"/>
                    <a:pt x="3270" y="0"/>
                    <a:pt x="286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305" name="Google Shape;1305;p43"/>
          <p:cNvGrpSpPr/>
          <p:nvPr/>
        </p:nvGrpSpPr>
        <p:grpSpPr>
          <a:xfrm>
            <a:off x="9156597" y="1216070"/>
            <a:ext cx="1144747" cy="1075116"/>
            <a:chOff x="4858175" y="3250825"/>
            <a:chExt cx="397850" cy="373650"/>
          </a:xfrm>
        </p:grpSpPr>
        <p:sp>
          <p:nvSpPr>
            <p:cNvPr id="1306" name="Google Shape;1306;p43"/>
            <p:cNvSpPr/>
            <p:nvPr/>
          </p:nvSpPr>
          <p:spPr>
            <a:xfrm>
              <a:off x="4858175" y="3250825"/>
              <a:ext cx="397850" cy="373650"/>
            </a:xfrm>
            <a:custGeom>
              <a:avLst/>
              <a:gdLst/>
              <a:ahLst/>
              <a:cxnLst/>
              <a:rect l="l" t="t" r="r" b="b"/>
              <a:pathLst>
                <a:path w="15914" h="14946" extrusionOk="0">
                  <a:moveTo>
                    <a:pt x="8201" y="453"/>
                  </a:moveTo>
                  <a:cubicBezTo>
                    <a:pt x="8441" y="453"/>
                    <a:pt x="8680" y="453"/>
                    <a:pt x="8920" y="463"/>
                  </a:cubicBezTo>
                  <a:cubicBezTo>
                    <a:pt x="8881" y="501"/>
                    <a:pt x="8862" y="558"/>
                    <a:pt x="8872" y="606"/>
                  </a:cubicBezTo>
                  <a:lnTo>
                    <a:pt x="8872" y="616"/>
                  </a:lnTo>
                  <a:cubicBezTo>
                    <a:pt x="8699" y="587"/>
                    <a:pt x="8527" y="568"/>
                    <a:pt x="8355" y="539"/>
                  </a:cubicBezTo>
                  <a:cubicBezTo>
                    <a:pt x="8307" y="501"/>
                    <a:pt x="8259" y="472"/>
                    <a:pt x="8201" y="453"/>
                  </a:cubicBezTo>
                  <a:close/>
                  <a:moveTo>
                    <a:pt x="6284" y="549"/>
                  </a:moveTo>
                  <a:lnTo>
                    <a:pt x="6284" y="549"/>
                  </a:lnTo>
                  <a:cubicBezTo>
                    <a:pt x="6275" y="550"/>
                    <a:pt x="6266" y="568"/>
                    <a:pt x="6256" y="577"/>
                  </a:cubicBezTo>
                  <a:lnTo>
                    <a:pt x="6256" y="587"/>
                  </a:lnTo>
                  <a:cubicBezTo>
                    <a:pt x="6170" y="731"/>
                    <a:pt x="6084" y="865"/>
                    <a:pt x="6007" y="989"/>
                  </a:cubicBezTo>
                  <a:lnTo>
                    <a:pt x="5586" y="654"/>
                  </a:lnTo>
                  <a:cubicBezTo>
                    <a:pt x="5815" y="606"/>
                    <a:pt x="6045" y="568"/>
                    <a:pt x="6284" y="549"/>
                  </a:cubicBezTo>
                  <a:close/>
                  <a:moveTo>
                    <a:pt x="4273" y="1143"/>
                  </a:moveTo>
                  <a:lnTo>
                    <a:pt x="4273" y="1143"/>
                  </a:lnTo>
                  <a:cubicBezTo>
                    <a:pt x="4225" y="1200"/>
                    <a:pt x="4187" y="1267"/>
                    <a:pt x="4139" y="1334"/>
                  </a:cubicBezTo>
                  <a:lnTo>
                    <a:pt x="4053" y="1258"/>
                  </a:lnTo>
                  <a:cubicBezTo>
                    <a:pt x="4120" y="1219"/>
                    <a:pt x="4197" y="1181"/>
                    <a:pt x="4273" y="1143"/>
                  </a:cubicBezTo>
                  <a:close/>
                  <a:moveTo>
                    <a:pt x="6812" y="520"/>
                  </a:moveTo>
                  <a:cubicBezTo>
                    <a:pt x="6889" y="520"/>
                    <a:pt x="6965" y="530"/>
                    <a:pt x="7052" y="530"/>
                  </a:cubicBezTo>
                  <a:cubicBezTo>
                    <a:pt x="7042" y="549"/>
                    <a:pt x="7032" y="568"/>
                    <a:pt x="7042" y="597"/>
                  </a:cubicBezTo>
                  <a:cubicBezTo>
                    <a:pt x="7100" y="1028"/>
                    <a:pt x="7157" y="1459"/>
                    <a:pt x="7224" y="1890"/>
                  </a:cubicBezTo>
                  <a:cubicBezTo>
                    <a:pt x="7205" y="1832"/>
                    <a:pt x="7155" y="1800"/>
                    <a:pt x="7104" y="1800"/>
                  </a:cubicBezTo>
                  <a:cubicBezTo>
                    <a:pt x="7079" y="1800"/>
                    <a:pt x="7054" y="1807"/>
                    <a:pt x="7032" y="1823"/>
                  </a:cubicBezTo>
                  <a:lnTo>
                    <a:pt x="7032" y="1832"/>
                  </a:lnTo>
                  <a:cubicBezTo>
                    <a:pt x="6755" y="1603"/>
                    <a:pt x="6486" y="1382"/>
                    <a:pt x="6209" y="1162"/>
                  </a:cubicBezTo>
                  <a:lnTo>
                    <a:pt x="6486" y="712"/>
                  </a:lnTo>
                  <a:cubicBezTo>
                    <a:pt x="6525" y="645"/>
                    <a:pt x="6496" y="568"/>
                    <a:pt x="6429" y="539"/>
                  </a:cubicBezTo>
                  <a:lnTo>
                    <a:pt x="6477" y="530"/>
                  </a:lnTo>
                  <a:cubicBezTo>
                    <a:pt x="6490" y="536"/>
                    <a:pt x="6509" y="543"/>
                    <a:pt x="6532" y="543"/>
                  </a:cubicBezTo>
                  <a:cubicBezTo>
                    <a:pt x="6541" y="543"/>
                    <a:pt x="6552" y="542"/>
                    <a:pt x="6563" y="539"/>
                  </a:cubicBezTo>
                  <a:lnTo>
                    <a:pt x="6812" y="520"/>
                  </a:lnTo>
                  <a:close/>
                  <a:moveTo>
                    <a:pt x="5365" y="712"/>
                  </a:moveTo>
                  <a:lnTo>
                    <a:pt x="5892" y="1162"/>
                  </a:lnTo>
                  <a:cubicBezTo>
                    <a:pt x="5672" y="1536"/>
                    <a:pt x="5442" y="1900"/>
                    <a:pt x="5212" y="2273"/>
                  </a:cubicBezTo>
                  <a:lnTo>
                    <a:pt x="5212" y="2283"/>
                  </a:lnTo>
                  <a:cubicBezTo>
                    <a:pt x="4906" y="2024"/>
                    <a:pt x="4609" y="1765"/>
                    <a:pt x="4312" y="1488"/>
                  </a:cubicBezTo>
                  <a:cubicBezTo>
                    <a:pt x="4388" y="1373"/>
                    <a:pt x="4455" y="1248"/>
                    <a:pt x="4532" y="1133"/>
                  </a:cubicBezTo>
                  <a:cubicBezTo>
                    <a:pt x="4561" y="1095"/>
                    <a:pt x="4561" y="1047"/>
                    <a:pt x="4532" y="1018"/>
                  </a:cubicBezTo>
                  <a:cubicBezTo>
                    <a:pt x="4800" y="894"/>
                    <a:pt x="5078" y="788"/>
                    <a:pt x="5365" y="712"/>
                  </a:cubicBezTo>
                  <a:close/>
                  <a:moveTo>
                    <a:pt x="8077" y="1229"/>
                  </a:moveTo>
                  <a:cubicBezTo>
                    <a:pt x="8249" y="1507"/>
                    <a:pt x="8326" y="1919"/>
                    <a:pt x="8374" y="2321"/>
                  </a:cubicBezTo>
                  <a:lnTo>
                    <a:pt x="8374" y="2331"/>
                  </a:lnTo>
                  <a:cubicBezTo>
                    <a:pt x="8316" y="1947"/>
                    <a:pt x="8220" y="1583"/>
                    <a:pt x="8077" y="1229"/>
                  </a:cubicBezTo>
                  <a:close/>
                  <a:moveTo>
                    <a:pt x="3909" y="1344"/>
                  </a:moveTo>
                  <a:cubicBezTo>
                    <a:pt x="3957" y="1382"/>
                    <a:pt x="4005" y="1430"/>
                    <a:pt x="4043" y="1478"/>
                  </a:cubicBezTo>
                  <a:lnTo>
                    <a:pt x="4053" y="1488"/>
                  </a:lnTo>
                  <a:cubicBezTo>
                    <a:pt x="3775" y="1890"/>
                    <a:pt x="3507" y="2292"/>
                    <a:pt x="3248" y="2704"/>
                  </a:cubicBezTo>
                  <a:cubicBezTo>
                    <a:pt x="3076" y="2561"/>
                    <a:pt x="2903" y="2426"/>
                    <a:pt x="2731" y="2292"/>
                  </a:cubicBezTo>
                  <a:cubicBezTo>
                    <a:pt x="3085" y="1919"/>
                    <a:pt x="3478" y="1603"/>
                    <a:pt x="3909" y="1344"/>
                  </a:cubicBezTo>
                  <a:close/>
                  <a:moveTo>
                    <a:pt x="6094" y="1344"/>
                  </a:moveTo>
                  <a:cubicBezTo>
                    <a:pt x="6362" y="1574"/>
                    <a:pt x="6630" y="1794"/>
                    <a:pt x="6889" y="2024"/>
                  </a:cubicBezTo>
                  <a:lnTo>
                    <a:pt x="6189" y="3097"/>
                  </a:lnTo>
                  <a:lnTo>
                    <a:pt x="6199" y="3107"/>
                  </a:lnTo>
                  <a:cubicBezTo>
                    <a:pt x="5931" y="2896"/>
                    <a:pt x="5662" y="2676"/>
                    <a:pt x="5413" y="2446"/>
                  </a:cubicBezTo>
                  <a:cubicBezTo>
                    <a:pt x="5643" y="2082"/>
                    <a:pt x="5873" y="1718"/>
                    <a:pt x="6094" y="1344"/>
                  </a:cubicBezTo>
                  <a:close/>
                  <a:moveTo>
                    <a:pt x="11918" y="2609"/>
                  </a:moveTo>
                  <a:cubicBezTo>
                    <a:pt x="11938" y="2656"/>
                    <a:pt x="11947" y="2695"/>
                    <a:pt x="11957" y="2743"/>
                  </a:cubicBezTo>
                  <a:cubicBezTo>
                    <a:pt x="11966" y="2752"/>
                    <a:pt x="11976" y="2762"/>
                    <a:pt x="11985" y="2771"/>
                  </a:cubicBezTo>
                  <a:cubicBezTo>
                    <a:pt x="12005" y="2867"/>
                    <a:pt x="12033" y="2953"/>
                    <a:pt x="12062" y="3040"/>
                  </a:cubicBezTo>
                  <a:lnTo>
                    <a:pt x="12062" y="3049"/>
                  </a:lnTo>
                  <a:cubicBezTo>
                    <a:pt x="12005" y="3097"/>
                    <a:pt x="11947" y="3145"/>
                    <a:pt x="11899" y="3202"/>
                  </a:cubicBezTo>
                  <a:cubicBezTo>
                    <a:pt x="11861" y="3212"/>
                    <a:pt x="11823" y="3231"/>
                    <a:pt x="11784" y="3241"/>
                  </a:cubicBezTo>
                  <a:cubicBezTo>
                    <a:pt x="11813" y="2896"/>
                    <a:pt x="11861" y="2685"/>
                    <a:pt x="11918" y="2609"/>
                  </a:cubicBezTo>
                  <a:close/>
                  <a:moveTo>
                    <a:pt x="4216" y="1650"/>
                  </a:moveTo>
                  <a:cubicBezTo>
                    <a:pt x="4494" y="1928"/>
                    <a:pt x="4781" y="2206"/>
                    <a:pt x="5078" y="2474"/>
                  </a:cubicBezTo>
                  <a:cubicBezTo>
                    <a:pt x="4848" y="2848"/>
                    <a:pt x="4609" y="3222"/>
                    <a:pt x="4369" y="3595"/>
                  </a:cubicBezTo>
                  <a:lnTo>
                    <a:pt x="3459" y="2877"/>
                  </a:lnTo>
                  <a:cubicBezTo>
                    <a:pt x="3708" y="2465"/>
                    <a:pt x="3957" y="2053"/>
                    <a:pt x="4216" y="1650"/>
                  </a:cubicBezTo>
                  <a:close/>
                  <a:moveTo>
                    <a:pt x="8853" y="2733"/>
                  </a:moveTo>
                  <a:lnTo>
                    <a:pt x="8853" y="2733"/>
                  </a:lnTo>
                  <a:cubicBezTo>
                    <a:pt x="8910" y="2925"/>
                    <a:pt x="8968" y="3116"/>
                    <a:pt x="9025" y="3298"/>
                  </a:cubicBezTo>
                  <a:cubicBezTo>
                    <a:pt x="9035" y="3490"/>
                    <a:pt x="9035" y="3672"/>
                    <a:pt x="9006" y="3854"/>
                  </a:cubicBezTo>
                  <a:lnTo>
                    <a:pt x="9006" y="3864"/>
                  </a:lnTo>
                  <a:cubicBezTo>
                    <a:pt x="8987" y="3825"/>
                    <a:pt x="8977" y="3777"/>
                    <a:pt x="8968" y="3739"/>
                  </a:cubicBezTo>
                  <a:cubicBezTo>
                    <a:pt x="8929" y="3538"/>
                    <a:pt x="8901" y="3327"/>
                    <a:pt x="8881" y="3116"/>
                  </a:cubicBezTo>
                  <a:cubicBezTo>
                    <a:pt x="8881" y="3040"/>
                    <a:pt x="8862" y="2896"/>
                    <a:pt x="8853" y="2733"/>
                  </a:cubicBezTo>
                  <a:close/>
                  <a:moveTo>
                    <a:pt x="7080" y="2187"/>
                  </a:moveTo>
                  <a:lnTo>
                    <a:pt x="7291" y="2359"/>
                  </a:lnTo>
                  <a:cubicBezTo>
                    <a:pt x="7377" y="2896"/>
                    <a:pt x="7464" y="3423"/>
                    <a:pt x="7550" y="3959"/>
                  </a:cubicBezTo>
                  <a:cubicBezTo>
                    <a:pt x="7535" y="3954"/>
                    <a:pt x="7521" y="3952"/>
                    <a:pt x="7507" y="3952"/>
                  </a:cubicBezTo>
                  <a:cubicBezTo>
                    <a:pt x="7469" y="3952"/>
                    <a:pt x="7437" y="3972"/>
                    <a:pt x="7416" y="4007"/>
                  </a:cubicBezTo>
                  <a:lnTo>
                    <a:pt x="7377" y="4055"/>
                  </a:lnTo>
                  <a:cubicBezTo>
                    <a:pt x="7042" y="3796"/>
                    <a:pt x="6716" y="3538"/>
                    <a:pt x="6391" y="3270"/>
                  </a:cubicBezTo>
                  <a:cubicBezTo>
                    <a:pt x="6621" y="2905"/>
                    <a:pt x="6850" y="2541"/>
                    <a:pt x="7080" y="2187"/>
                  </a:cubicBezTo>
                  <a:close/>
                  <a:moveTo>
                    <a:pt x="2626" y="2398"/>
                  </a:moveTo>
                  <a:cubicBezTo>
                    <a:pt x="2798" y="2551"/>
                    <a:pt x="2980" y="2695"/>
                    <a:pt x="3162" y="2848"/>
                  </a:cubicBezTo>
                  <a:lnTo>
                    <a:pt x="3162" y="2867"/>
                  </a:lnTo>
                  <a:cubicBezTo>
                    <a:pt x="2865" y="3337"/>
                    <a:pt x="2587" y="3806"/>
                    <a:pt x="2309" y="4275"/>
                  </a:cubicBezTo>
                  <a:cubicBezTo>
                    <a:pt x="2089" y="4093"/>
                    <a:pt x="1869" y="3902"/>
                    <a:pt x="1648" y="3720"/>
                  </a:cubicBezTo>
                  <a:cubicBezTo>
                    <a:pt x="1926" y="3241"/>
                    <a:pt x="2252" y="2791"/>
                    <a:pt x="2626" y="2398"/>
                  </a:cubicBezTo>
                  <a:close/>
                  <a:moveTo>
                    <a:pt x="5279" y="2647"/>
                  </a:moveTo>
                  <a:cubicBezTo>
                    <a:pt x="5528" y="2877"/>
                    <a:pt x="5787" y="3097"/>
                    <a:pt x="6046" y="3317"/>
                  </a:cubicBezTo>
                  <a:cubicBezTo>
                    <a:pt x="5825" y="3672"/>
                    <a:pt x="5595" y="4017"/>
                    <a:pt x="5365" y="4381"/>
                  </a:cubicBezTo>
                  <a:lnTo>
                    <a:pt x="4580" y="3749"/>
                  </a:lnTo>
                  <a:cubicBezTo>
                    <a:pt x="4810" y="3385"/>
                    <a:pt x="5049" y="3011"/>
                    <a:pt x="5279" y="2647"/>
                  </a:cubicBezTo>
                  <a:close/>
                  <a:moveTo>
                    <a:pt x="10884" y="3825"/>
                  </a:moveTo>
                  <a:lnTo>
                    <a:pt x="10884" y="3825"/>
                  </a:lnTo>
                  <a:cubicBezTo>
                    <a:pt x="10874" y="3892"/>
                    <a:pt x="10874" y="3940"/>
                    <a:pt x="10874" y="3988"/>
                  </a:cubicBezTo>
                  <a:cubicBezTo>
                    <a:pt x="10874" y="4017"/>
                    <a:pt x="10884" y="4046"/>
                    <a:pt x="10893" y="4084"/>
                  </a:cubicBezTo>
                  <a:lnTo>
                    <a:pt x="10472" y="4659"/>
                  </a:lnTo>
                  <a:cubicBezTo>
                    <a:pt x="10625" y="4390"/>
                    <a:pt x="10759" y="4113"/>
                    <a:pt x="10884" y="3825"/>
                  </a:cubicBezTo>
                  <a:close/>
                  <a:moveTo>
                    <a:pt x="3363" y="3030"/>
                  </a:moveTo>
                  <a:cubicBezTo>
                    <a:pt x="3660" y="3279"/>
                    <a:pt x="3957" y="3528"/>
                    <a:pt x="4245" y="3777"/>
                  </a:cubicBezTo>
                  <a:cubicBezTo>
                    <a:pt x="4053" y="4074"/>
                    <a:pt x="3871" y="4371"/>
                    <a:pt x="3679" y="4668"/>
                  </a:cubicBezTo>
                  <a:lnTo>
                    <a:pt x="3679" y="4687"/>
                  </a:lnTo>
                  <a:cubicBezTo>
                    <a:pt x="3584" y="4841"/>
                    <a:pt x="3488" y="4984"/>
                    <a:pt x="3382" y="5119"/>
                  </a:cubicBezTo>
                  <a:cubicBezTo>
                    <a:pt x="3095" y="4898"/>
                    <a:pt x="2808" y="4668"/>
                    <a:pt x="2530" y="4438"/>
                  </a:cubicBezTo>
                  <a:cubicBezTo>
                    <a:pt x="2798" y="3969"/>
                    <a:pt x="3085" y="3499"/>
                    <a:pt x="3363" y="3030"/>
                  </a:cubicBezTo>
                  <a:close/>
                  <a:moveTo>
                    <a:pt x="6256" y="3490"/>
                  </a:moveTo>
                  <a:cubicBezTo>
                    <a:pt x="6573" y="3758"/>
                    <a:pt x="6889" y="4007"/>
                    <a:pt x="7224" y="4256"/>
                  </a:cubicBezTo>
                  <a:cubicBezTo>
                    <a:pt x="6965" y="4592"/>
                    <a:pt x="6716" y="4927"/>
                    <a:pt x="6477" y="5272"/>
                  </a:cubicBezTo>
                  <a:lnTo>
                    <a:pt x="5576" y="4544"/>
                  </a:lnTo>
                  <a:cubicBezTo>
                    <a:pt x="5797" y="4199"/>
                    <a:pt x="6027" y="3844"/>
                    <a:pt x="6256" y="3490"/>
                  </a:cubicBezTo>
                  <a:close/>
                  <a:moveTo>
                    <a:pt x="9226" y="4922"/>
                  </a:moveTo>
                  <a:cubicBezTo>
                    <a:pt x="9216" y="5006"/>
                    <a:pt x="9207" y="5091"/>
                    <a:pt x="9198" y="5176"/>
                  </a:cubicBezTo>
                  <a:cubicBezTo>
                    <a:pt x="9140" y="5339"/>
                    <a:pt x="9073" y="5511"/>
                    <a:pt x="9016" y="5674"/>
                  </a:cubicBezTo>
                  <a:cubicBezTo>
                    <a:pt x="9016" y="5607"/>
                    <a:pt x="9006" y="5550"/>
                    <a:pt x="9006" y="5463"/>
                  </a:cubicBezTo>
                  <a:cubicBezTo>
                    <a:pt x="9006" y="5377"/>
                    <a:pt x="9016" y="5291"/>
                    <a:pt x="9016" y="5205"/>
                  </a:cubicBezTo>
                  <a:cubicBezTo>
                    <a:pt x="9025" y="5176"/>
                    <a:pt x="9006" y="5138"/>
                    <a:pt x="8987" y="5109"/>
                  </a:cubicBezTo>
                  <a:cubicBezTo>
                    <a:pt x="9092" y="5109"/>
                    <a:pt x="9178" y="5051"/>
                    <a:pt x="9207" y="4956"/>
                  </a:cubicBezTo>
                  <a:cubicBezTo>
                    <a:pt x="9216" y="4947"/>
                    <a:pt x="9224" y="4932"/>
                    <a:pt x="9226" y="4922"/>
                  </a:cubicBezTo>
                  <a:close/>
                  <a:moveTo>
                    <a:pt x="4446" y="3950"/>
                  </a:moveTo>
                  <a:cubicBezTo>
                    <a:pt x="4704" y="4161"/>
                    <a:pt x="4963" y="4381"/>
                    <a:pt x="5231" y="4592"/>
                  </a:cubicBezTo>
                  <a:lnTo>
                    <a:pt x="5231" y="4611"/>
                  </a:lnTo>
                  <a:cubicBezTo>
                    <a:pt x="4954" y="5042"/>
                    <a:pt x="4676" y="5473"/>
                    <a:pt x="4398" y="5895"/>
                  </a:cubicBezTo>
                  <a:cubicBezTo>
                    <a:pt x="4130" y="5693"/>
                    <a:pt x="3852" y="5483"/>
                    <a:pt x="3574" y="5272"/>
                  </a:cubicBezTo>
                  <a:cubicBezTo>
                    <a:pt x="3651" y="5157"/>
                    <a:pt x="3727" y="5051"/>
                    <a:pt x="3794" y="4937"/>
                  </a:cubicBezTo>
                  <a:cubicBezTo>
                    <a:pt x="4015" y="4611"/>
                    <a:pt x="4235" y="4275"/>
                    <a:pt x="4446" y="3950"/>
                  </a:cubicBezTo>
                  <a:close/>
                  <a:moveTo>
                    <a:pt x="7406" y="4400"/>
                  </a:moveTo>
                  <a:lnTo>
                    <a:pt x="7646" y="4582"/>
                  </a:lnTo>
                  <a:cubicBezTo>
                    <a:pt x="7732" y="5090"/>
                    <a:pt x="7818" y="5607"/>
                    <a:pt x="7904" y="6115"/>
                  </a:cubicBezTo>
                  <a:lnTo>
                    <a:pt x="7904" y="6124"/>
                  </a:lnTo>
                  <a:cubicBezTo>
                    <a:pt x="7856" y="6124"/>
                    <a:pt x="7818" y="6144"/>
                    <a:pt x="7799" y="6182"/>
                  </a:cubicBezTo>
                  <a:lnTo>
                    <a:pt x="7722" y="6287"/>
                  </a:lnTo>
                  <a:cubicBezTo>
                    <a:pt x="7377" y="6000"/>
                    <a:pt x="7042" y="5722"/>
                    <a:pt x="6688" y="5444"/>
                  </a:cubicBezTo>
                  <a:cubicBezTo>
                    <a:pt x="6927" y="5099"/>
                    <a:pt x="7167" y="4745"/>
                    <a:pt x="7406" y="4400"/>
                  </a:cubicBezTo>
                  <a:close/>
                  <a:moveTo>
                    <a:pt x="2434" y="4611"/>
                  </a:moveTo>
                  <a:cubicBezTo>
                    <a:pt x="2702" y="4850"/>
                    <a:pt x="2980" y="5080"/>
                    <a:pt x="3258" y="5310"/>
                  </a:cubicBezTo>
                  <a:cubicBezTo>
                    <a:pt x="3018" y="5665"/>
                    <a:pt x="2769" y="6019"/>
                    <a:pt x="2530" y="6383"/>
                  </a:cubicBezTo>
                  <a:lnTo>
                    <a:pt x="2520" y="6393"/>
                  </a:lnTo>
                  <a:cubicBezTo>
                    <a:pt x="2271" y="6201"/>
                    <a:pt x="2022" y="6000"/>
                    <a:pt x="1773" y="5780"/>
                  </a:cubicBezTo>
                  <a:cubicBezTo>
                    <a:pt x="1993" y="5387"/>
                    <a:pt x="2214" y="5004"/>
                    <a:pt x="2434" y="4611"/>
                  </a:cubicBezTo>
                  <a:close/>
                  <a:moveTo>
                    <a:pt x="1572" y="3854"/>
                  </a:moveTo>
                  <a:cubicBezTo>
                    <a:pt x="1792" y="4055"/>
                    <a:pt x="2003" y="4247"/>
                    <a:pt x="2223" y="4438"/>
                  </a:cubicBezTo>
                  <a:lnTo>
                    <a:pt x="2223" y="4448"/>
                  </a:lnTo>
                  <a:cubicBezTo>
                    <a:pt x="2003" y="4841"/>
                    <a:pt x="1782" y="5234"/>
                    <a:pt x="1572" y="5626"/>
                  </a:cubicBezTo>
                  <a:lnTo>
                    <a:pt x="1150" y="5262"/>
                  </a:lnTo>
                  <a:cubicBezTo>
                    <a:pt x="1138" y="5252"/>
                    <a:pt x="1124" y="5247"/>
                    <a:pt x="1111" y="5247"/>
                  </a:cubicBezTo>
                  <a:cubicBezTo>
                    <a:pt x="1065" y="5247"/>
                    <a:pt x="1027" y="5304"/>
                    <a:pt x="1064" y="5348"/>
                  </a:cubicBezTo>
                  <a:cubicBezTo>
                    <a:pt x="1208" y="5492"/>
                    <a:pt x="1351" y="5626"/>
                    <a:pt x="1495" y="5770"/>
                  </a:cubicBezTo>
                  <a:cubicBezTo>
                    <a:pt x="1371" y="6019"/>
                    <a:pt x="1236" y="6268"/>
                    <a:pt x="1112" y="6517"/>
                  </a:cubicBezTo>
                  <a:cubicBezTo>
                    <a:pt x="987" y="6421"/>
                    <a:pt x="863" y="6316"/>
                    <a:pt x="748" y="6220"/>
                  </a:cubicBezTo>
                  <a:cubicBezTo>
                    <a:pt x="901" y="5387"/>
                    <a:pt x="1179" y="4592"/>
                    <a:pt x="1572" y="3854"/>
                  </a:cubicBezTo>
                  <a:close/>
                  <a:moveTo>
                    <a:pt x="5433" y="4764"/>
                  </a:moveTo>
                  <a:cubicBezTo>
                    <a:pt x="5730" y="5004"/>
                    <a:pt x="6027" y="5243"/>
                    <a:pt x="6324" y="5483"/>
                  </a:cubicBezTo>
                  <a:lnTo>
                    <a:pt x="6324" y="5492"/>
                  </a:lnTo>
                  <a:cubicBezTo>
                    <a:pt x="6036" y="5895"/>
                    <a:pt x="5758" y="6316"/>
                    <a:pt x="5490" y="6709"/>
                  </a:cubicBezTo>
                  <a:cubicBezTo>
                    <a:pt x="5193" y="6489"/>
                    <a:pt x="4896" y="6268"/>
                    <a:pt x="4599" y="6048"/>
                  </a:cubicBezTo>
                  <a:cubicBezTo>
                    <a:pt x="4877" y="5617"/>
                    <a:pt x="5155" y="5186"/>
                    <a:pt x="5433" y="4764"/>
                  </a:cubicBezTo>
                  <a:close/>
                  <a:moveTo>
                    <a:pt x="8345" y="6278"/>
                  </a:moveTo>
                  <a:lnTo>
                    <a:pt x="8345" y="6278"/>
                  </a:lnTo>
                  <a:cubicBezTo>
                    <a:pt x="8383" y="6315"/>
                    <a:pt x="8432" y="6341"/>
                    <a:pt x="8484" y="6341"/>
                  </a:cubicBezTo>
                  <a:cubicBezTo>
                    <a:pt x="8498" y="6341"/>
                    <a:pt x="8513" y="6339"/>
                    <a:pt x="8527" y="6335"/>
                  </a:cubicBezTo>
                  <a:lnTo>
                    <a:pt x="8527" y="6345"/>
                  </a:lnTo>
                  <a:cubicBezTo>
                    <a:pt x="8517" y="6556"/>
                    <a:pt x="8498" y="6766"/>
                    <a:pt x="8469" y="6968"/>
                  </a:cubicBezTo>
                  <a:cubicBezTo>
                    <a:pt x="8431" y="6738"/>
                    <a:pt x="8393" y="6508"/>
                    <a:pt x="8345" y="6278"/>
                  </a:cubicBezTo>
                  <a:close/>
                  <a:moveTo>
                    <a:pt x="1677" y="5933"/>
                  </a:moveTo>
                  <a:cubicBezTo>
                    <a:pt x="1907" y="6144"/>
                    <a:pt x="2156" y="6354"/>
                    <a:pt x="2396" y="6556"/>
                  </a:cubicBezTo>
                  <a:cubicBezTo>
                    <a:pt x="2261" y="6766"/>
                    <a:pt x="2118" y="6968"/>
                    <a:pt x="1984" y="7178"/>
                  </a:cubicBezTo>
                  <a:lnTo>
                    <a:pt x="1984" y="7188"/>
                  </a:lnTo>
                  <a:cubicBezTo>
                    <a:pt x="1744" y="7025"/>
                    <a:pt x="1505" y="6853"/>
                    <a:pt x="1275" y="6651"/>
                  </a:cubicBezTo>
                  <a:cubicBezTo>
                    <a:pt x="1409" y="6412"/>
                    <a:pt x="1543" y="6172"/>
                    <a:pt x="1677" y="5933"/>
                  </a:cubicBezTo>
                  <a:close/>
                  <a:moveTo>
                    <a:pt x="3440" y="5473"/>
                  </a:moveTo>
                  <a:cubicBezTo>
                    <a:pt x="3708" y="5693"/>
                    <a:pt x="3986" y="5904"/>
                    <a:pt x="4254" y="6115"/>
                  </a:cubicBezTo>
                  <a:cubicBezTo>
                    <a:pt x="4043" y="6469"/>
                    <a:pt x="3823" y="6824"/>
                    <a:pt x="3603" y="7178"/>
                  </a:cubicBezTo>
                  <a:lnTo>
                    <a:pt x="3603" y="7188"/>
                  </a:lnTo>
                  <a:cubicBezTo>
                    <a:pt x="3315" y="6977"/>
                    <a:pt x="3018" y="6766"/>
                    <a:pt x="2731" y="6546"/>
                  </a:cubicBezTo>
                  <a:cubicBezTo>
                    <a:pt x="2970" y="6192"/>
                    <a:pt x="3200" y="5827"/>
                    <a:pt x="3440" y="5473"/>
                  </a:cubicBezTo>
                  <a:close/>
                  <a:moveTo>
                    <a:pt x="719" y="6383"/>
                  </a:moveTo>
                  <a:cubicBezTo>
                    <a:pt x="824" y="6479"/>
                    <a:pt x="930" y="6575"/>
                    <a:pt x="1035" y="6661"/>
                  </a:cubicBezTo>
                  <a:cubicBezTo>
                    <a:pt x="920" y="6900"/>
                    <a:pt x="805" y="7130"/>
                    <a:pt x="690" y="7370"/>
                  </a:cubicBezTo>
                  <a:lnTo>
                    <a:pt x="700" y="7379"/>
                  </a:lnTo>
                  <a:cubicBezTo>
                    <a:pt x="681" y="7360"/>
                    <a:pt x="652" y="7341"/>
                    <a:pt x="623" y="7332"/>
                  </a:cubicBezTo>
                  <a:cubicBezTo>
                    <a:pt x="623" y="7245"/>
                    <a:pt x="633" y="7169"/>
                    <a:pt x="633" y="7092"/>
                  </a:cubicBezTo>
                  <a:cubicBezTo>
                    <a:pt x="652" y="6853"/>
                    <a:pt x="681" y="6613"/>
                    <a:pt x="719" y="6383"/>
                  </a:cubicBezTo>
                  <a:close/>
                  <a:moveTo>
                    <a:pt x="6544" y="5665"/>
                  </a:moveTo>
                  <a:cubicBezTo>
                    <a:pt x="6889" y="5933"/>
                    <a:pt x="7234" y="6211"/>
                    <a:pt x="7588" y="6479"/>
                  </a:cubicBezTo>
                  <a:cubicBezTo>
                    <a:pt x="7301" y="6862"/>
                    <a:pt x="7023" y="7245"/>
                    <a:pt x="6745" y="7638"/>
                  </a:cubicBezTo>
                  <a:lnTo>
                    <a:pt x="6745" y="7648"/>
                  </a:lnTo>
                  <a:cubicBezTo>
                    <a:pt x="6400" y="7389"/>
                    <a:pt x="6046" y="7140"/>
                    <a:pt x="5701" y="6872"/>
                  </a:cubicBezTo>
                  <a:cubicBezTo>
                    <a:pt x="5988" y="6469"/>
                    <a:pt x="6266" y="6067"/>
                    <a:pt x="6544" y="5665"/>
                  </a:cubicBezTo>
                  <a:close/>
                  <a:moveTo>
                    <a:pt x="7761" y="6613"/>
                  </a:moveTo>
                  <a:lnTo>
                    <a:pt x="8019" y="6814"/>
                  </a:lnTo>
                  <a:cubicBezTo>
                    <a:pt x="8067" y="7111"/>
                    <a:pt x="8125" y="7399"/>
                    <a:pt x="8173" y="7696"/>
                  </a:cubicBezTo>
                  <a:lnTo>
                    <a:pt x="8173" y="7705"/>
                  </a:lnTo>
                  <a:cubicBezTo>
                    <a:pt x="8163" y="7715"/>
                    <a:pt x="8153" y="7715"/>
                    <a:pt x="8144" y="7724"/>
                  </a:cubicBezTo>
                  <a:cubicBezTo>
                    <a:pt x="8134" y="7744"/>
                    <a:pt x="8115" y="7763"/>
                    <a:pt x="8105" y="7782"/>
                  </a:cubicBezTo>
                  <a:cubicBezTo>
                    <a:pt x="7751" y="7811"/>
                    <a:pt x="7387" y="7849"/>
                    <a:pt x="7032" y="7878"/>
                  </a:cubicBezTo>
                  <a:cubicBezTo>
                    <a:pt x="7023" y="7859"/>
                    <a:pt x="7013" y="7830"/>
                    <a:pt x="6994" y="7820"/>
                  </a:cubicBezTo>
                  <a:lnTo>
                    <a:pt x="6879" y="7744"/>
                  </a:lnTo>
                  <a:cubicBezTo>
                    <a:pt x="7176" y="7370"/>
                    <a:pt x="7464" y="6987"/>
                    <a:pt x="7761" y="6613"/>
                  </a:cubicBezTo>
                  <a:close/>
                  <a:moveTo>
                    <a:pt x="1198" y="6795"/>
                  </a:moveTo>
                  <a:cubicBezTo>
                    <a:pt x="1418" y="6977"/>
                    <a:pt x="1648" y="7159"/>
                    <a:pt x="1878" y="7332"/>
                  </a:cubicBezTo>
                  <a:cubicBezTo>
                    <a:pt x="1754" y="7533"/>
                    <a:pt x="1620" y="7724"/>
                    <a:pt x="1505" y="7926"/>
                  </a:cubicBezTo>
                  <a:lnTo>
                    <a:pt x="1505" y="7935"/>
                  </a:lnTo>
                  <a:cubicBezTo>
                    <a:pt x="1284" y="7782"/>
                    <a:pt x="1054" y="7629"/>
                    <a:pt x="834" y="7456"/>
                  </a:cubicBezTo>
                  <a:cubicBezTo>
                    <a:pt x="959" y="7236"/>
                    <a:pt x="1074" y="7015"/>
                    <a:pt x="1198" y="6795"/>
                  </a:cubicBezTo>
                  <a:close/>
                  <a:moveTo>
                    <a:pt x="4455" y="6268"/>
                  </a:moveTo>
                  <a:cubicBezTo>
                    <a:pt x="4752" y="6498"/>
                    <a:pt x="5049" y="6718"/>
                    <a:pt x="5356" y="6939"/>
                  </a:cubicBezTo>
                  <a:cubicBezTo>
                    <a:pt x="5145" y="7265"/>
                    <a:pt x="4944" y="7609"/>
                    <a:pt x="4752" y="7945"/>
                  </a:cubicBezTo>
                  <a:lnTo>
                    <a:pt x="4762" y="7954"/>
                  </a:lnTo>
                  <a:cubicBezTo>
                    <a:pt x="4417" y="7744"/>
                    <a:pt x="4091" y="7533"/>
                    <a:pt x="3775" y="7303"/>
                  </a:cubicBezTo>
                  <a:cubicBezTo>
                    <a:pt x="4005" y="6958"/>
                    <a:pt x="4225" y="6613"/>
                    <a:pt x="4455" y="6268"/>
                  </a:cubicBezTo>
                  <a:close/>
                  <a:moveTo>
                    <a:pt x="2616" y="6728"/>
                  </a:moveTo>
                  <a:cubicBezTo>
                    <a:pt x="2894" y="6958"/>
                    <a:pt x="3191" y="7169"/>
                    <a:pt x="3488" y="7379"/>
                  </a:cubicBezTo>
                  <a:lnTo>
                    <a:pt x="3124" y="7964"/>
                  </a:lnTo>
                  <a:lnTo>
                    <a:pt x="3133" y="7973"/>
                  </a:lnTo>
                  <a:cubicBezTo>
                    <a:pt x="2817" y="7763"/>
                    <a:pt x="2501" y="7552"/>
                    <a:pt x="2194" y="7322"/>
                  </a:cubicBezTo>
                  <a:cubicBezTo>
                    <a:pt x="2338" y="7130"/>
                    <a:pt x="2472" y="6929"/>
                    <a:pt x="2616" y="6728"/>
                  </a:cubicBezTo>
                  <a:close/>
                  <a:moveTo>
                    <a:pt x="5557" y="7083"/>
                  </a:moveTo>
                  <a:cubicBezTo>
                    <a:pt x="5912" y="7322"/>
                    <a:pt x="6276" y="7562"/>
                    <a:pt x="6630" y="7791"/>
                  </a:cubicBezTo>
                  <a:cubicBezTo>
                    <a:pt x="6601" y="7839"/>
                    <a:pt x="6573" y="7887"/>
                    <a:pt x="6544" y="7935"/>
                  </a:cubicBezTo>
                  <a:cubicBezTo>
                    <a:pt x="5979" y="8002"/>
                    <a:pt x="5423" y="8069"/>
                    <a:pt x="4858" y="8127"/>
                  </a:cubicBezTo>
                  <a:cubicBezTo>
                    <a:pt x="4867" y="8108"/>
                    <a:pt x="4867" y="8079"/>
                    <a:pt x="4867" y="8060"/>
                  </a:cubicBezTo>
                  <a:cubicBezTo>
                    <a:pt x="5097" y="7734"/>
                    <a:pt x="5327" y="7408"/>
                    <a:pt x="5557" y="7083"/>
                  </a:cubicBezTo>
                  <a:close/>
                  <a:moveTo>
                    <a:pt x="3641" y="7494"/>
                  </a:moveTo>
                  <a:cubicBezTo>
                    <a:pt x="3967" y="7724"/>
                    <a:pt x="4302" y="7935"/>
                    <a:pt x="4637" y="8136"/>
                  </a:cubicBezTo>
                  <a:lnTo>
                    <a:pt x="4628" y="8155"/>
                  </a:lnTo>
                  <a:lnTo>
                    <a:pt x="4637" y="8165"/>
                  </a:lnTo>
                  <a:cubicBezTo>
                    <a:pt x="4101" y="8242"/>
                    <a:pt x="3564" y="8318"/>
                    <a:pt x="3037" y="8395"/>
                  </a:cubicBezTo>
                  <a:lnTo>
                    <a:pt x="3172" y="8194"/>
                  </a:lnTo>
                  <a:cubicBezTo>
                    <a:pt x="3229" y="8223"/>
                    <a:pt x="3277" y="8261"/>
                    <a:pt x="3334" y="8290"/>
                  </a:cubicBezTo>
                  <a:cubicBezTo>
                    <a:pt x="3346" y="8295"/>
                    <a:pt x="3358" y="8297"/>
                    <a:pt x="3369" y="8297"/>
                  </a:cubicBezTo>
                  <a:cubicBezTo>
                    <a:pt x="3436" y="8297"/>
                    <a:pt x="3477" y="8205"/>
                    <a:pt x="3411" y="8155"/>
                  </a:cubicBezTo>
                  <a:cubicBezTo>
                    <a:pt x="3363" y="8127"/>
                    <a:pt x="3315" y="8088"/>
                    <a:pt x="3267" y="8050"/>
                  </a:cubicBezTo>
                  <a:cubicBezTo>
                    <a:pt x="3392" y="7868"/>
                    <a:pt x="3516" y="7686"/>
                    <a:pt x="3641" y="7494"/>
                  </a:cubicBezTo>
                  <a:close/>
                  <a:moveTo>
                    <a:pt x="2070" y="7485"/>
                  </a:moveTo>
                  <a:cubicBezTo>
                    <a:pt x="2386" y="7705"/>
                    <a:pt x="2702" y="7926"/>
                    <a:pt x="3028" y="8117"/>
                  </a:cubicBezTo>
                  <a:cubicBezTo>
                    <a:pt x="2980" y="8203"/>
                    <a:pt x="2932" y="8290"/>
                    <a:pt x="2875" y="8376"/>
                  </a:cubicBezTo>
                  <a:lnTo>
                    <a:pt x="2875" y="8385"/>
                  </a:lnTo>
                  <a:cubicBezTo>
                    <a:pt x="2870" y="8384"/>
                    <a:pt x="2864" y="8383"/>
                    <a:pt x="2859" y="8383"/>
                  </a:cubicBezTo>
                  <a:cubicBezTo>
                    <a:pt x="2833" y="8383"/>
                    <a:pt x="2804" y="8400"/>
                    <a:pt x="2788" y="8424"/>
                  </a:cubicBezTo>
                  <a:cubicBezTo>
                    <a:pt x="2233" y="8510"/>
                    <a:pt x="1668" y="8606"/>
                    <a:pt x="1112" y="8702"/>
                  </a:cubicBezTo>
                  <a:cubicBezTo>
                    <a:pt x="1275" y="8520"/>
                    <a:pt x="1428" y="8328"/>
                    <a:pt x="1581" y="8136"/>
                  </a:cubicBezTo>
                  <a:cubicBezTo>
                    <a:pt x="1754" y="8251"/>
                    <a:pt x="1926" y="8376"/>
                    <a:pt x="2099" y="8491"/>
                  </a:cubicBezTo>
                  <a:cubicBezTo>
                    <a:pt x="2108" y="8497"/>
                    <a:pt x="2117" y="8500"/>
                    <a:pt x="2126" y="8500"/>
                  </a:cubicBezTo>
                  <a:cubicBezTo>
                    <a:pt x="2172" y="8500"/>
                    <a:pt x="2204" y="8427"/>
                    <a:pt x="2156" y="8395"/>
                  </a:cubicBezTo>
                  <a:cubicBezTo>
                    <a:pt x="1993" y="8280"/>
                    <a:pt x="1830" y="8155"/>
                    <a:pt x="1658" y="8041"/>
                  </a:cubicBezTo>
                  <a:cubicBezTo>
                    <a:pt x="1802" y="7849"/>
                    <a:pt x="1936" y="7667"/>
                    <a:pt x="2070" y="7485"/>
                  </a:cubicBezTo>
                  <a:close/>
                  <a:moveTo>
                    <a:pt x="777" y="7562"/>
                  </a:moveTo>
                  <a:cubicBezTo>
                    <a:pt x="997" y="7715"/>
                    <a:pt x="1217" y="7878"/>
                    <a:pt x="1438" y="8031"/>
                  </a:cubicBezTo>
                  <a:lnTo>
                    <a:pt x="1438" y="8041"/>
                  </a:lnTo>
                  <a:cubicBezTo>
                    <a:pt x="1303" y="8270"/>
                    <a:pt x="1169" y="8500"/>
                    <a:pt x="1026" y="8721"/>
                  </a:cubicBezTo>
                  <a:cubicBezTo>
                    <a:pt x="930" y="8740"/>
                    <a:pt x="824" y="8759"/>
                    <a:pt x="719" y="8778"/>
                  </a:cubicBezTo>
                  <a:cubicBezTo>
                    <a:pt x="671" y="8462"/>
                    <a:pt x="633" y="8146"/>
                    <a:pt x="623" y="7830"/>
                  </a:cubicBezTo>
                  <a:cubicBezTo>
                    <a:pt x="671" y="7744"/>
                    <a:pt x="729" y="7648"/>
                    <a:pt x="777" y="7562"/>
                  </a:cubicBezTo>
                  <a:close/>
                  <a:moveTo>
                    <a:pt x="1553" y="9046"/>
                  </a:moveTo>
                  <a:lnTo>
                    <a:pt x="1562" y="9066"/>
                  </a:lnTo>
                  <a:cubicBezTo>
                    <a:pt x="1351" y="9372"/>
                    <a:pt x="1188" y="9717"/>
                    <a:pt x="1074" y="10072"/>
                  </a:cubicBezTo>
                  <a:cubicBezTo>
                    <a:pt x="949" y="9755"/>
                    <a:pt x="863" y="9439"/>
                    <a:pt x="786" y="9114"/>
                  </a:cubicBezTo>
                  <a:cubicBezTo>
                    <a:pt x="1045" y="9094"/>
                    <a:pt x="1303" y="9075"/>
                    <a:pt x="1553" y="9046"/>
                  </a:cubicBezTo>
                  <a:close/>
                  <a:moveTo>
                    <a:pt x="2539" y="8951"/>
                  </a:moveTo>
                  <a:lnTo>
                    <a:pt x="2549" y="8960"/>
                  </a:lnTo>
                  <a:cubicBezTo>
                    <a:pt x="2194" y="9688"/>
                    <a:pt x="1878" y="10416"/>
                    <a:pt x="1572" y="11145"/>
                  </a:cubicBezTo>
                  <a:cubicBezTo>
                    <a:pt x="1428" y="10905"/>
                    <a:pt x="1303" y="10646"/>
                    <a:pt x="1198" y="10397"/>
                  </a:cubicBezTo>
                  <a:cubicBezTo>
                    <a:pt x="1342" y="9918"/>
                    <a:pt x="1533" y="9458"/>
                    <a:pt x="1773" y="9027"/>
                  </a:cubicBezTo>
                  <a:cubicBezTo>
                    <a:pt x="2032" y="9008"/>
                    <a:pt x="2290" y="8979"/>
                    <a:pt x="2539" y="8951"/>
                  </a:cubicBezTo>
                  <a:close/>
                  <a:moveTo>
                    <a:pt x="3603" y="8826"/>
                  </a:moveTo>
                  <a:lnTo>
                    <a:pt x="3612" y="8836"/>
                  </a:lnTo>
                  <a:cubicBezTo>
                    <a:pt x="3114" y="9947"/>
                    <a:pt x="2702" y="11097"/>
                    <a:pt x="2367" y="12265"/>
                  </a:cubicBezTo>
                  <a:cubicBezTo>
                    <a:pt x="2108" y="11968"/>
                    <a:pt x="1869" y="11643"/>
                    <a:pt x="1668" y="11307"/>
                  </a:cubicBezTo>
                  <a:cubicBezTo>
                    <a:pt x="2012" y="10503"/>
                    <a:pt x="2376" y="9708"/>
                    <a:pt x="2760" y="8922"/>
                  </a:cubicBezTo>
                  <a:cubicBezTo>
                    <a:pt x="3037" y="8893"/>
                    <a:pt x="3325" y="8855"/>
                    <a:pt x="3603" y="8826"/>
                  </a:cubicBezTo>
                  <a:close/>
                  <a:moveTo>
                    <a:pt x="14198" y="2647"/>
                  </a:moveTo>
                  <a:cubicBezTo>
                    <a:pt x="14467" y="3020"/>
                    <a:pt x="14687" y="3442"/>
                    <a:pt x="14831" y="3883"/>
                  </a:cubicBezTo>
                  <a:cubicBezTo>
                    <a:pt x="15319" y="5281"/>
                    <a:pt x="15252" y="6824"/>
                    <a:pt x="15051" y="8270"/>
                  </a:cubicBezTo>
                  <a:lnTo>
                    <a:pt x="15051" y="8280"/>
                  </a:lnTo>
                  <a:cubicBezTo>
                    <a:pt x="14821" y="9842"/>
                    <a:pt x="14342" y="11327"/>
                    <a:pt x="13154" y="12438"/>
                  </a:cubicBezTo>
                  <a:cubicBezTo>
                    <a:pt x="13126" y="12476"/>
                    <a:pt x="13078" y="12505"/>
                    <a:pt x="13039" y="12543"/>
                  </a:cubicBezTo>
                  <a:cubicBezTo>
                    <a:pt x="12876" y="12361"/>
                    <a:pt x="12694" y="12179"/>
                    <a:pt x="12512" y="12007"/>
                  </a:cubicBezTo>
                  <a:cubicBezTo>
                    <a:pt x="12072" y="11557"/>
                    <a:pt x="11631" y="11106"/>
                    <a:pt x="11181" y="10656"/>
                  </a:cubicBezTo>
                  <a:cubicBezTo>
                    <a:pt x="10357" y="9832"/>
                    <a:pt x="9533" y="8999"/>
                    <a:pt x="8661" y="8203"/>
                  </a:cubicBezTo>
                  <a:cubicBezTo>
                    <a:pt x="10615" y="6498"/>
                    <a:pt x="12455" y="4659"/>
                    <a:pt x="14160" y="2704"/>
                  </a:cubicBezTo>
                  <a:cubicBezTo>
                    <a:pt x="14170" y="2685"/>
                    <a:pt x="14189" y="2666"/>
                    <a:pt x="14198" y="2647"/>
                  </a:cubicBezTo>
                  <a:close/>
                  <a:moveTo>
                    <a:pt x="4992" y="8635"/>
                  </a:moveTo>
                  <a:lnTo>
                    <a:pt x="5001" y="8644"/>
                  </a:lnTo>
                  <a:cubicBezTo>
                    <a:pt x="4292" y="10072"/>
                    <a:pt x="3679" y="11547"/>
                    <a:pt x="3181" y="13061"/>
                  </a:cubicBezTo>
                  <a:cubicBezTo>
                    <a:pt x="2913" y="12850"/>
                    <a:pt x="2673" y="12610"/>
                    <a:pt x="2444" y="12361"/>
                  </a:cubicBezTo>
                  <a:cubicBezTo>
                    <a:pt x="2923" y="11164"/>
                    <a:pt x="3373" y="9966"/>
                    <a:pt x="3890" y="8788"/>
                  </a:cubicBezTo>
                  <a:cubicBezTo>
                    <a:pt x="4264" y="8740"/>
                    <a:pt x="4628" y="8692"/>
                    <a:pt x="4992" y="8635"/>
                  </a:cubicBezTo>
                  <a:close/>
                  <a:moveTo>
                    <a:pt x="7895" y="8117"/>
                  </a:moveTo>
                  <a:lnTo>
                    <a:pt x="7895" y="8127"/>
                  </a:lnTo>
                  <a:cubicBezTo>
                    <a:pt x="6726" y="10014"/>
                    <a:pt x="5806" y="12036"/>
                    <a:pt x="5164" y="14153"/>
                  </a:cubicBezTo>
                  <a:cubicBezTo>
                    <a:pt x="4848" y="14047"/>
                    <a:pt x="4542" y="13923"/>
                    <a:pt x="4245" y="13770"/>
                  </a:cubicBezTo>
                  <a:cubicBezTo>
                    <a:pt x="4982" y="12112"/>
                    <a:pt x="5682" y="10445"/>
                    <a:pt x="6391" y="8788"/>
                  </a:cubicBezTo>
                  <a:cubicBezTo>
                    <a:pt x="6429" y="8682"/>
                    <a:pt x="6362" y="8577"/>
                    <a:pt x="6256" y="8577"/>
                  </a:cubicBezTo>
                  <a:cubicBezTo>
                    <a:pt x="6209" y="8577"/>
                    <a:pt x="6170" y="8606"/>
                    <a:pt x="6151" y="8644"/>
                  </a:cubicBezTo>
                  <a:cubicBezTo>
                    <a:pt x="5375" y="10273"/>
                    <a:pt x="4647" y="11949"/>
                    <a:pt x="4034" y="13645"/>
                  </a:cubicBezTo>
                  <a:cubicBezTo>
                    <a:pt x="3775" y="13501"/>
                    <a:pt x="3536" y="13348"/>
                    <a:pt x="3315" y="13166"/>
                  </a:cubicBezTo>
                  <a:cubicBezTo>
                    <a:pt x="3919" y="11624"/>
                    <a:pt x="4561" y="10100"/>
                    <a:pt x="5279" y="8596"/>
                  </a:cubicBezTo>
                  <a:cubicBezTo>
                    <a:pt x="5605" y="8548"/>
                    <a:pt x="5921" y="8491"/>
                    <a:pt x="6237" y="8443"/>
                  </a:cubicBezTo>
                  <a:cubicBezTo>
                    <a:pt x="6793" y="8338"/>
                    <a:pt x="7349" y="8232"/>
                    <a:pt x="7895" y="8117"/>
                  </a:cubicBezTo>
                  <a:close/>
                  <a:moveTo>
                    <a:pt x="8211" y="8146"/>
                  </a:moveTo>
                  <a:cubicBezTo>
                    <a:pt x="8297" y="8749"/>
                    <a:pt x="8393" y="9363"/>
                    <a:pt x="8489" y="9976"/>
                  </a:cubicBezTo>
                  <a:cubicBezTo>
                    <a:pt x="8479" y="9985"/>
                    <a:pt x="8460" y="10004"/>
                    <a:pt x="8450" y="10024"/>
                  </a:cubicBezTo>
                  <a:lnTo>
                    <a:pt x="8450" y="10033"/>
                  </a:lnTo>
                  <a:cubicBezTo>
                    <a:pt x="7655" y="11442"/>
                    <a:pt x="6956" y="12898"/>
                    <a:pt x="6333" y="14392"/>
                  </a:cubicBezTo>
                  <a:cubicBezTo>
                    <a:pt x="6333" y="14402"/>
                    <a:pt x="6333" y="14411"/>
                    <a:pt x="6333" y="14421"/>
                  </a:cubicBezTo>
                  <a:cubicBezTo>
                    <a:pt x="5988" y="14373"/>
                    <a:pt x="5653" y="14296"/>
                    <a:pt x="5318" y="14201"/>
                  </a:cubicBezTo>
                  <a:cubicBezTo>
                    <a:pt x="6180" y="12103"/>
                    <a:pt x="7167" y="10139"/>
                    <a:pt x="8211" y="8146"/>
                  </a:cubicBezTo>
                  <a:close/>
                  <a:moveTo>
                    <a:pt x="8556" y="10359"/>
                  </a:moveTo>
                  <a:cubicBezTo>
                    <a:pt x="8661" y="10934"/>
                    <a:pt x="8766" y="11499"/>
                    <a:pt x="8891" y="12055"/>
                  </a:cubicBezTo>
                  <a:cubicBezTo>
                    <a:pt x="8873" y="12046"/>
                    <a:pt x="8854" y="12041"/>
                    <a:pt x="8834" y="12041"/>
                  </a:cubicBezTo>
                  <a:cubicBezTo>
                    <a:pt x="8791" y="12041"/>
                    <a:pt x="8748" y="12063"/>
                    <a:pt x="8728" y="12103"/>
                  </a:cubicBezTo>
                  <a:lnTo>
                    <a:pt x="8728" y="12112"/>
                  </a:lnTo>
                  <a:cubicBezTo>
                    <a:pt x="8268" y="12907"/>
                    <a:pt x="7818" y="13702"/>
                    <a:pt x="7406" y="14507"/>
                  </a:cubicBezTo>
                  <a:cubicBezTo>
                    <a:pt x="7119" y="14507"/>
                    <a:pt x="6822" y="14488"/>
                    <a:pt x="6534" y="14450"/>
                  </a:cubicBezTo>
                  <a:cubicBezTo>
                    <a:pt x="7234" y="13109"/>
                    <a:pt x="7923" y="11739"/>
                    <a:pt x="8556" y="10359"/>
                  </a:cubicBezTo>
                  <a:close/>
                  <a:moveTo>
                    <a:pt x="8546" y="8462"/>
                  </a:moveTo>
                  <a:lnTo>
                    <a:pt x="8546" y="8462"/>
                  </a:lnTo>
                  <a:cubicBezTo>
                    <a:pt x="9188" y="9190"/>
                    <a:pt x="9868" y="9880"/>
                    <a:pt x="10539" y="10579"/>
                  </a:cubicBezTo>
                  <a:cubicBezTo>
                    <a:pt x="10893" y="10953"/>
                    <a:pt x="11257" y="11317"/>
                    <a:pt x="11612" y="11691"/>
                  </a:cubicBezTo>
                  <a:cubicBezTo>
                    <a:pt x="11938" y="12016"/>
                    <a:pt x="12464" y="12400"/>
                    <a:pt x="12742" y="12802"/>
                  </a:cubicBezTo>
                  <a:lnTo>
                    <a:pt x="12742" y="12812"/>
                  </a:lnTo>
                  <a:cubicBezTo>
                    <a:pt x="11803" y="13540"/>
                    <a:pt x="10721" y="14047"/>
                    <a:pt x="9562" y="14296"/>
                  </a:cubicBezTo>
                  <a:cubicBezTo>
                    <a:pt x="8939" y="14440"/>
                    <a:pt x="8297" y="14517"/>
                    <a:pt x="7655" y="14517"/>
                  </a:cubicBezTo>
                  <a:cubicBezTo>
                    <a:pt x="8105" y="13779"/>
                    <a:pt x="8527" y="13032"/>
                    <a:pt x="8939" y="12275"/>
                  </a:cubicBezTo>
                  <a:cubicBezTo>
                    <a:pt x="9073" y="12898"/>
                    <a:pt x="9217" y="13520"/>
                    <a:pt x="9370" y="14134"/>
                  </a:cubicBezTo>
                  <a:cubicBezTo>
                    <a:pt x="9387" y="14209"/>
                    <a:pt x="9454" y="14262"/>
                    <a:pt x="9528" y="14262"/>
                  </a:cubicBezTo>
                  <a:cubicBezTo>
                    <a:pt x="9539" y="14262"/>
                    <a:pt x="9550" y="14261"/>
                    <a:pt x="9562" y="14258"/>
                  </a:cubicBezTo>
                  <a:cubicBezTo>
                    <a:pt x="9657" y="14239"/>
                    <a:pt x="9725" y="14143"/>
                    <a:pt x="9705" y="14038"/>
                  </a:cubicBezTo>
                  <a:cubicBezTo>
                    <a:pt x="9418" y="12160"/>
                    <a:pt x="9035" y="10301"/>
                    <a:pt x="8546" y="8462"/>
                  </a:cubicBezTo>
                  <a:close/>
                  <a:moveTo>
                    <a:pt x="8753" y="0"/>
                  </a:moveTo>
                  <a:cubicBezTo>
                    <a:pt x="8015" y="0"/>
                    <a:pt x="7275" y="56"/>
                    <a:pt x="6553" y="127"/>
                  </a:cubicBezTo>
                  <a:cubicBezTo>
                    <a:pt x="6506" y="127"/>
                    <a:pt x="6467" y="156"/>
                    <a:pt x="6438" y="185"/>
                  </a:cubicBezTo>
                  <a:cubicBezTo>
                    <a:pt x="6346" y="178"/>
                    <a:pt x="6253" y="175"/>
                    <a:pt x="6162" y="175"/>
                  </a:cubicBezTo>
                  <a:cubicBezTo>
                    <a:pt x="3495" y="175"/>
                    <a:pt x="1260" y="2816"/>
                    <a:pt x="547" y="5224"/>
                  </a:cubicBezTo>
                  <a:cubicBezTo>
                    <a:pt x="1" y="7073"/>
                    <a:pt x="135" y="9056"/>
                    <a:pt x="930" y="10809"/>
                  </a:cubicBezTo>
                  <a:cubicBezTo>
                    <a:pt x="930" y="10828"/>
                    <a:pt x="939" y="10848"/>
                    <a:pt x="959" y="10857"/>
                  </a:cubicBezTo>
                  <a:cubicBezTo>
                    <a:pt x="1083" y="11125"/>
                    <a:pt x="1227" y="11384"/>
                    <a:pt x="1380" y="11633"/>
                  </a:cubicBezTo>
                  <a:lnTo>
                    <a:pt x="1351" y="11710"/>
                  </a:lnTo>
                  <a:cubicBezTo>
                    <a:pt x="1331" y="11756"/>
                    <a:pt x="1371" y="11784"/>
                    <a:pt x="1414" y="11784"/>
                  </a:cubicBezTo>
                  <a:cubicBezTo>
                    <a:pt x="1433" y="11784"/>
                    <a:pt x="1452" y="11779"/>
                    <a:pt x="1466" y="11767"/>
                  </a:cubicBezTo>
                  <a:cubicBezTo>
                    <a:pt x="1993" y="12582"/>
                    <a:pt x="2683" y="13271"/>
                    <a:pt x="3488" y="13808"/>
                  </a:cubicBezTo>
                  <a:cubicBezTo>
                    <a:pt x="4685" y="14587"/>
                    <a:pt x="6133" y="14945"/>
                    <a:pt x="7596" y="14945"/>
                  </a:cubicBezTo>
                  <a:cubicBezTo>
                    <a:pt x="9317" y="14945"/>
                    <a:pt x="11058" y="14449"/>
                    <a:pt x="12436" y="13559"/>
                  </a:cubicBezTo>
                  <a:cubicBezTo>
                    <a:pt x="12646" y="13415"/>
                    <a:pt x="12857" y="13262"/>
                    <a:pt x="13049" y="13099"/>
                  </a:cubicBezTo>
                  <a:lnTo>
                    <a:pt x="13078" y="13089"/>
                  </a:lnTo>
                  <a:cubicBezTo>
                    <a:pt x="13145" y="13070"/>
                    <a:pt x="13193" y="13022"/>
                    <a:pt x="13221" y="12955"/>
                  </a:cubicBezTo>
                  <a:cubicBezTo>
                    <a:pt x="15329" y="11049"/>
                    <a:pt x="15913" y="7887"/>
                    <a:pt x="15549" y="5119"/>
                  </a:cubicBezTo>
                  <a:cubicBezTo>
                    <a:pt x="15329" y="3365"/>
                    <a:pt x="14467" y="1842"/>
                    <a:pt x="12915" y="951"/>
                  </a:cubicBezTo>
                  <a:cubicBezTo>
                    <a:pt x="11639" y="215"/>
                    <a:pt x="10200" y="0"/>
                    <a:pt x="8753"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07" name="Google Shape;1307;p43"/>
            <p:cNvSpPr/>
            <p:nvPr/>
          </p:nvSpPr>
          <p:spPr>
            <a:xfrm>
              <a:off x="5223300" y="3385300"/>
              <a:ext cx="8200" cy="9225"/>
            </a:xfrm>
            <a:custGeom>
              <a:avLst/>
              <a:gdLst/>
              <a:ahLst/>
              <a:cxnLst/>
              <a:rect l="l" t="t" r="r" b="b"/>
              <a:pathLst>
                <a:path w="328" h="369" extrusionOk="0">
                  <a:moveTo>
                    <a:pt x="121" y="0"/>
                  </a:moveTo>
                  <a:cubicBezTo>
                    <a:pt x="60" y="0"/>
                    <a:pt x="1" y="69"/>
                    <a:pt x="34" y="142"/>
                  </a:cubicBezTo>
                  <a:cubicBezTo>
                    <a:pt x="53" y="209"/>
                    <a:pt x="92" y="266"/>
                    <a:pt x="120" y="324"/>
                  </a:cubicBezTo>
                  <a:cubicBezTo>
                    <a:pt x="141" y="355"/>
                    <a:pt x="175" y="368"/>
                    <a:pt x="209" y="368"/>
                  </a:cubicBezTo>
                  <a:cubicBezTo>
                    <a:pt x="269" y="368"/>
                    <a:pt x="327" y="325"/>
                    <a:pt x="302" y="257"/>
                  </a:cubicBezTo>
                  <a:cubicBezTo>
                    <a:pt x="274" y="180"/>
                    <a:pt x="235" y="113"/>
                    <a:pt x="197" y="46"/>
                  </a:cubicBezTo>
                  <a:cubicBezTo>
                    <a:pt x="176" y="14"/>
                    <a:pt x="149" y="0"/>
                    <a:pt x="121"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08" name="Google Shape;1308;p43"/>
            <p:cNvSpPr/>
            <p:nvPr/>
          </p:nvSpPr>
          <p:spPr>
            <a:xfrm>
              <a:off x="5211825" y="3433175"/>
              <a:ext cx="18800" cy="14250"/>
            </a:xfrm>
            <a:custGeom>
              <a:avLst/>
              <a:gdLst/>
              <a:ahLst/>
              <a:cxnLst/>
              <a:rect l="l" t="t" r="r" b="b"/>
              <a:pathLst>
                <a:path w="752" h="570" extrusionOk="0">
                  <a:moveTo>
                    <a:pt x="122" y="0"/>
                  </a:moveTo>
                  <a:cubicBezTo>
                    <a:pt x="57" y="0"/>
                    <a:pt x="0" y="98"/>
                    <a:pt x="62" y="153"/>
                  </a:cubicBezTo>
                  <a:cubicBezTo>
                    <a:pt x="206" y="277"/>
                    <a:pt x="359" y="402"/>
                    <a:pt x="503" y="536"/>
                  </a:cubicBezTo>
                  <a:cubicBezTo>
                    <a:pt x="526" y="559"/>
                    <a:pt x="552" y="569"/>
                    <a:pt x="577" y="569"/>
                  </a:cubicBezTo>
                  <a:cubicBezTo>
                    <a:pt x="672" y="569"/>
                    <a:pt x="751" y="422"/>
                    <a:pt x="637" y="354"/>
                  </a:cubicBezTo>
                  <a:cubicBezTo>
                    <a:pt x="474" y="248"/>
                    <a:pt x="321" y="133"/>
                    <a:pt x="167" y="18"/>
                  </a:cubicBezTo>
                  <a:cubicBezTo>
                    <a:pt x="153" y="6"/>
                    <a:pt x="137" y="0"/>
                    <a:pt x="12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09" name="Google Shape;1309;p43"/>
            <p:cNvSpPr/>
            <p:nvPr/>
          </p:nvSpPr>
          <p:spPr>
            <a:xfrm>
              <a:off x="5205450" y="3455300"/>
              <a:ext cx="20400" cy="21025"/>
            </a:xfrm>
            <a:custGeom>
              <a:avLst/>
              <a:gdLst/>
              <a:ahLst/>
              <a:cxnLst/>
              <a:rect l="l" t="t" r="r" b="b"/>
              <a:pathLst>
                <a:path w="816" h="841" extrusionOk="0">
                  <a:moveTo>
                    <a:pt x="122" y="1"/>
                  </a:moveTo>
                  <a:cubicBezTo>
                    <a:pt x="57" y="1"/>
                    <a:pt x="0" y="93"/>
                    <a:pt x="58" y="159"/>
                  </a:cubicBezTo>
                  <a:cubicBezTo>
                    <a:pt x="221" y="379"/>
                    <a:pt x="394" y="609"/>
                    <a:pt x="585" y="810"/>
                  </a:cubicBezTo>
                  <a:cubicBezTo>
                    <a:pt x="607" y="831"/>
                    <a:pt x="632" y="840"/>
                    <a:pt x="658" y="840"/>
                  </a:cubicBezTo>
                  <a:cubicBezTo>
                    <a:pt x="737" y="840"/>
                    <a:pt x="816" y="755"/>
                    <a:pt x="758" y="676"/>
                  </a:cubicBezTo>
                  <a:cubicBezTo>
                    <a:pt x="585" y="456"/>
                    <a:pt x="375" y="245"/>
                    <a:pt x="183" y="34"/>
                  </a:cubicBezTo>
                  <a:cubicBezTo>
                    <a:pt x="164" y="11"/>
                    <a:pt x="143" y="1"/>
                    <a:pt x="122"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0" name="Google Shape;1310;p43"/>
            <p:cNvSpPr/>
            <p:nvPr/>
          </p:nvSpPr>
          <p:spPr>
            <a:xfrm>
              <a:off x="5209600" y="3408450"/>
              <a:ext cx="15600" cy="11075"/>
            </a:xfrm>
            <a:custGeom>
              <a:avLst/>
              <a:gdLst/>
              <a:ahLst/>
              <a:cxnLst/>
              <a:rect l="l" t="t" r="r" b="b"/>
              <a:pathLst>
                <a:path w="624" h="443" extrusionOk="0">
                  <a:moveTo>
                    <a:pt x="124" y="0"/>
                  </a:moveTo>
                  <a:cubicBezTo>
                    <a:pt x="58" y="0"/>
                    <a:pt x="0" y="97"/>
                    <a:pt x="65" y="145"/>
                  </a:cubicBezTo>
                  <a:cubicBezTo>
                    <a:pt x="113" y="193"/>
                    <a:pt x="170" y="241"/>
                    <a:pt x="228" y="289"/>
                  </a:cubicBezTo>
                  <a:cubicBezTo>
                    <a:pt x="276" y="337"/>
                    <a:pt x="333" y="385"/>
                    <a:pt x="391" y="423"/>
                  </a:cubicBezTo>
                  <a:cubicBezTo>
                    <a:pt x="411" y="436"/>
                    <a:pt x="436" y="443"/>
                    <a:pt x="460" y="443"/>
                  </a:cubicBezTo>
                  <a:cubicBezTo>
                    <a:pt x="492" y="443"/>
                    <a:pt x="522" y="431"/>
                    <a:pt x="544" y="404"/>
                  </a:cubicBezTo>
                  <a:cubicBezTo>
                    <a:pt x="553" y="394"/>
                    <a:pt x="563" y="394"/>
                    <a:pt x="573" y="385"/>
                  </a:cubicBezTo>
                  <a:cubicBezTo>
                    <a:pt x="573" y="366"/>
                    <a:pt x="582" y="356"/>
                    <a:pt x="592" y="346"/>
                  </a:cubicBezTo>
                  <a:cubicBezTo>
                    <a:pt x="624" y="266"/>
                    <a:pt x="555" y="206"/>
                    <a:pt x="486" y="206"/>
                  </a:cubicBezTo>
                  <a:cubicBezTo>
                    <a:pt x="473" y="206"/>
                    <a:pt x="460" y="208"/>
                    <a:pt x="448" y="212"/>
                  </a:cubicBezTo>
                  <a:cubicBezTo>
                    <a:pt x="410" y="193"/>
                    <a:pt x="371" y="164"/>
                    <a:pt x="343" y="136"/>
                  </a:cubicBezTo>
                  <a:cubicBezTo>
                    <a:pt x="285" y="97"/>
                    <a:pt x="228" y="59"/>
                    <a:pt x="161" y="11"/>
                  </a:cubicBezTo>
                  <a:cubicBezTo>
                    <a:pt x="149" y="4"/>
                    <a:pt x="136" y="0"/>
                    <a:pt x="12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1" name="Google Shape;1311;p43"/>
            <p:cNvSpPr/>
            <p:nvPr/>
          </p:nvSpPr>
          <p:spPr>
            <a:xfrm>
              <a:off x="5204675" y="3344250"/>
              <a:ext cx="18625" cy="16650"/>
            </a:xfrm>
            <a:custGeom>
              <a:avLst/>
              <a:gdLst/>
              <a:ahLst/>
              <a:cxnLst/>
              <a:rect l="l" t="t" r="r" b="b"/>
              <a:pathLst>
                <a:path w="745" h="666" extrusionOk="0">
                  <a:moveTo>
                    <a:pt x="156" y="0"/>
                  </a:moveTo>
                  <a:cubicBezTo>
                    <a:pt x="61" y="0"/>
                    <a:pt x="0" y="130"/>
                    <a:pt x="99" y="184"/>
                  </a:cubicBezTo>
                  <a:cubicBezTo>
                    <a:pt x="281" y="261"/>
                    <a:pt x="415" y="404"/>
                    <a:pt x="492" y="586"/>
                  </a:cubicBezTo>
                  <a:cubicBezTo>
                    <a:pt x="515" y="641"/>
                    <a:pt x="564" y="665"/>
                    <a:pt x="611" y="665"/>
                  </a:cubicBezTo>
                  <a:cubicBezTo>
                    <a:pt x="680" y="665"/>
                    <a:pt x="744" y="614"/>
                    <a:pt x="722" y="529"/>
                  </a:cubicBezTo>
                  <a:cubicBezTo>
                    <a:pt x="645" y="270"/>
                    <a:pt x="434" y="69"/>
                    <a:pt x="176" y="2"/>
                  </a:cubicBezTo>
                  <a:cubicBezTo>
                    <a:pt x="169" y="1"/>
                    <a:pt x="163" y="0"/>
                    <a:pt x="15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2" name="Google Shape;1312;p43"/>
            <p:cNvSpPr/>
            <p:nvPr/>
          </p:nvSpPr>
          <p:spPr>
            <a:xfrm>
              <a:off x="5207325" y="3496725"/>
              <a:ext cx="10825" cy="9150"/>
            </a:xfrm>
            <a:custGeom>
              <a:avLst/>
              <a:gdLst/>
              <a:ahLst/>
              <a:cxnLst/>
              <a:rect l="l" t="t" r="r" b="b"/>
              <a:pathLst>
                <a:path w="433" h="366" extrusionOk="0">
                  <a:moveTo>
                    <a:pt x="126" y="1"/>
                  </a:moveTo>
                  <a:cubicBezTo>
                    <a:pt x="63" y="1"/>
                    <a:pt x="0" y="66"/>
                    <a:pt x="50" y="130"/>
                  </a:cubicBezTo>
                  <a:cubicBezTo>
                    <a:pt x="98" y="207"/>
                    <a:pt x="156" y="283"/>
                    <a:pt x="223" y="351"/>
                  </a:cubicBezTo>
                  <a:cubicBezTo>
                    <a:pt x="242" y="361"/>
                    <a:pt x="262" y="366"/>
                    <a:pt x="281" y="366"/>
                  </a:cubicBezTo>
                  <a:cubicBezTo>
                    <a:pt x="365" y="366"/>
                    <a:pt x="433" y="274"/>
                    <a:pt x="386" y="188"/>
                  </a:cubicBezTo>
                  <a:cubicBezTo>
                    <a:pt x="328" y="130"/>
                    <a:pt x="261" y="73"/>
                    <a:pt x="185" y="25"/>
                  </a:cubicBezTo>
                  <a:cubicBezTo>
                    <a:pt x="168" y="8"/>
                    <a:pt x="147" y="1"/>
                    <a:pt x="126"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3" name="Google Shape;1313;p43"/>
            <p:cNvSpPr/>
            <p:nvPr/>
          </p:nvSpPr>
          <p:spPr>
            <a:xfrm>
              <a:off x="5192125" y="3355825"/>
              <a:ext cx="21675" cy="22950"/>
            </a:xfrm>
            <a:custGeom>
              <a:avLst/>
              <a:gdLst/>
              <a:ahLst/>
              <a:cxnLst/>
              <a:rect l="l" t="t" r="r" b="b"/>
              <a:pathLst>
                <a:path w="867" h="918" extrusionOk="0">
                  <a:moveTo>
                    <a:pt x="115" y="0"/>
                  </a:moveTo>
                  <a:cubicBezTo>
                    <a:pt x="59" y="0"/>
                    <a:pt x="1" y="51"/>
                    <a:pt x="26" y="114"/>
                  </a:cubicBezTo>
                  <a:cubicBezTo>
                    <a:pt x="122" y="430"/>
                    <a:pt x="371" y="775"/>
                    <a:pt x="687" y="909"/>
                  </a:cubicBezTo>
                  <a:cubicBezTo>
                    <a:pt x="698" y="915"/>
                    <a:pt x="711" y="917"/>
                    <a:pt x="723" y="917"/>
                  </a:cubicBezTo>
                  <a:cubicBezTo>
                    <a:pt x="793" y="917"/>
                    <a:pt x="866" y="832"/>
                    <a:pt x="793" y="775"/>
                  </a:cubicBezTo>
                  <a:cubicBezTo>
                    <a:pt x="668" y="679"/>
                    <a:pt x="544" y="574"/>
                    <a:pt x="438" y="468"/>
                  </a:cubicBezTo>
                  <a:cubicBezTo>
                    <a:pt x="333" y="344"/>
                    <a:pt x="247" y="200"/>
                    <a:pt x="189" y="47"/>
                  </a:cubicBezTo>
                  <a:cubicBezTo>
                    <a:pt x="173" y="14"/>
                    <a:pt x="144" y="0"/>
                    <a:pt x="11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4" name="Google Shape;1314;p43"/>
            <p:cNvSpPr/>
            <p:nvPr/>
          </p:nvSpPr>
          <p:spPr>
            <a:xfrm>
              <a:off x="5186975" y="3412875"/>
              <a:ext cx="18250" cy="15250"/>
            </a:xfrm>
            <a:custGeom>
              <a:avLst/>
              <a:gdLst/>
              <a:ahLst/>
              <a:cxnLst/>
              <a:rect l="l" t="t" r="r" b="b"/>
              <a:pathLst>
                <a:path w="730" h="610" extrusionOk="0">
                  <a:moveTo>
                    <a:pt x="126" y="0"/>
                  </a:moveTo>
                  <a:cubicBezTo>
                    <a:pt x="61" y="0"/>
                    <a:pt x="1" y="82"/>
                    <a:pt x="60" y="141"/>
                  </a:cubicBezTo>
                  <a:cubicBezTo>
                    <a:pt x="223" y="294"/>
                    <a:pt x="366" y="447"/>
                    <a:pt x="529" y="581"/>
                  </a:cubicBezTo>
                  <a:cubicBezTo>
                    <a:pt x="549" y="601"/>
                    <a:pt x="571" y="609"/>
                    <a:pt x="592" y="609"/>
                  </a:cubicBezTo>
                  <a:cubicBezTo>
                    <a:pt x="665" y="609"/>
                    <a:pt x="730" y="514"/>
                    <a:pt x="663" y="447"/>
                  </a:cubicBezTo>
                  <a:cubicBezTo>
                    <a:pt x="510" y="313"/>
                    <a:pt x="347" y="160"/>
                    <a:pt x="184" y="26"/>
                  </a:cubicBezTo>
                  <a:cubicBezTo>
                    <a:pt x="166" y="8"/>
                    <a:pt x="146" y="0"/>
                    <a:pt x="12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5" name="Google Shape;1315;p43"/>
            <p:cNvSpPr/>
            <p:nvPr/>
          </p:nvSpPr>
          <p:spPr>
            <a:xfrm>
              <a:off x="5191650" y="3539950"/>
              <a:ext cx="10675" cy="6425"/>
            </a:xfrm>
            <a:custGeom>
              <a:avLst/>
              <a:gdLst/>
              <a:ahLst/>
              <a:cxnLst/>
              <a:rect l="l" t="t" r="r" b="b"/>
              <a:pathLst>
                <a:path w="427" h="257" extrusionOk="0">
                  <a:moveTo>
                    <a:pt x="120" y="1"/>
                  </a:moveTo>
                  <a:cubicBezTo>
                    <a:pt x="45" y="1"/>
                    <a:pt x="0" y="105"/>
                    <a:pt x="74" y="154"/>
                  </a:cubicBezTo>
                  <a:lnTo>
                    <a:pt x="256" y="250"/>
                  </a:lnTo>
                  <a:cubicBezTo>
                    <a:pt x="267" y="255"/>
                    <a:pt x="278" y="257"/>
                    <a:pt x="288" y="257"/>
                  </a:cubicBezTo>
                  <a:cubicBezTo>
                    <a:pt x="369" y="257"/>
                    <a:pt x="427" y="139"/>
                    <a:pt x="342" y="97"/>
                  </a:cubicBezTo>
                  <a:cubicBezTo>
                    <a:pt x="285" y="68"/>
                    <a:pt x="218" y="39"/>
                    <a:pt x="160" y="11"/>
                  </a:cubicBezTo>
                  <a:cubicBezTo>
                    <a:pt x="146" y="4"/>
                    <a:pt x="132" y="1"/>
                    <a:pt x="12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6" name="Google Shape;1316;p43"/>
            <p:cNvSpPr/>
            <p:nvPr/>
          </p:nvSpPr>
          <p:spPr>
            <a:xfrm>
              <a:off x="5182325" y="3471600"/>
              <a:ext cx="18325" cy="13725"/>
            </a:xfrm>
            <a:custGeom>
              <a:avLst/>
              <a:gdLst/>
              <a:ahLst/>
              <a:cxnLst/>
              <a:rect l="l" t="t" r="r" b="b"/>
              <a:pathLst>
                <a:path w="733" h="549" extrusionOk="0">
                  <a:moveTo>
                    <a:pt x="134" y="0"/>
                  </a:moveTo>
                  <a:cubicBezTo>
                    <a:pt x="62" y="0"/>
                    <a:pt x="0" y="102"/>
                    <a:pt x="64" y="158"/>
                  </a:cubicBezTo>
                  <a:cubicBezTo>
                    <a:pt x="207" y="273"/>
                    <a:pt x="361" y="397"/>
                    <a:pt x="514" y="522"/>
                  </a:cubicBezTo>
                  <a:cubicBezTo>
                    <a:pt x="535" y="541"/>
                    <a:pt x="558" y="549"/>
                    <a:pt x="580" y="549"/>
                  </a:cubicBezTo>
                  <a:cubicBezTo>
                    <a:pt x="661" y="549"/>
                    <a:pt x="733" y="446"/>
                    <a:pt x="658" y="378"/>
                  </a:cubicBezTo>
                  <a:cubicBezTo>
                    <a:pt x="495" y="254"/>
                    <a:pt x="332" y="139"/>
                    <a:pt x="179" y="14"/>
                  </a:cubicBezTo>
                  <a:cubicBezTo>
                    <a:pt x="164" y="5"/>
                    <a:pt x="149" y="0"/>
                    <a:pt x="13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7" name="Google Shape;1317;p43"/>
            <p:cNvSpPr/>
            <p:nvPr/>
          </p:nvSpPr>
          <p:spPr>
            <a:xfrm>
              <a:off x="5175950" y="3382375"/>
              <a:ext cx="22475" cy="16625"/>
            </a:xfrm>
            <a:custGeom>
              <a:avLst/>
              <a:gdLst/>
              <a:ahLst/>
              <a:cxnLst/>
              <a:rect l="l" t="t" r="r" b="b"/>
              <a:pathLst>
                <a:path w="899" h="665" extrusionOk="0">
                  <a:moveTo>
                    <a:pt x="125" y="0"/>
                  </a:moveTo>
                  <a:cubicBezTo>
                    <a:pt x="51" y="0"/>
                    <a:pt x="0" y="127"/>
                    <a:pt x="79" y="182"/>
                  </a:cubicBezTo>
                  <a:cubicBezTo>
                    <a:pt x="290" y="345"/>
                    <a:pt x="491" y="508"/>
                    <a:pt x="711" y="652"/>
                  </a:cubicBezTo>
                  <a:cubicBezTo>
                    <a:pt x="725" y="661"/>
                    <a:pt x="740" y="665"/>
                    <a:pt x="754" y="665"/>
                  </a:cubicBezTo>
                  <a:cubicBezTo>
                    <a:pt x="829" y="665"/>
                    <a:pt x="899" y="555"/>
                    <a:pt x="826" y="498"/>
                  </a:cubicBezTo>
                  <a:cubicBezTo>
                    <a:pt x="616" y="336"/>
                    <a:pt x="395" y="173"/>
                    <a:pt x="175" y="19"/>
                  </a:cubicBezTo>
                  <a:cubicBezTo>
                    <a:pt x="158" y="6"/>
                    <a:pt x="141" y="0"/>
                    <a:pt x="12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8" name="Google Shape;1318;p43"/>
            <p:cNvSpPr/>
            <p:nvPr/>
          </p:nvSpPr>
          <p:spPr>
            <a:xfrm>
              <a:off x="5173800" y="3492250"/>
              <a:ext cx="24525" cy="19750"/>
            </a:xfrm>
            <a:custGeom>
              <a:avLst/>
              <a:gdLst/>
              <a:ahLst/>
              <a:cxnLst/>
              <a:rect l="l" t="t" r="r" b="b"/>
              <a:pathLst>
                <a:path w="981" h="790" extrusionOk="0">
                  <a:moveTo>
                    <a:pt x="115" y="0"/>
                  </a:moveTo>
                  <a:cubicBezTo>
                    <a:pt x="56" y="0"/>
                    <a:pt x="0" y="75"/>
                    <a:pt x="60" y="127"/>
                  </a:cubicBezTo>
                  <a:cubicBezTo>
                    <a:pt x="299" y="347"/>
                    <a:pt x="529" y="568"/>
                    <a:pt x="778" y="769"/>
                  </a:cubicBezTo>
                  <a:cubicBezTo>
                    <a:pt x="797" y="783"/>
                    <a:pt x="817" y="789"/>
                    <a:pt x="837" y="789"/>
                  </a:cubicBezTo>
                  <a:cubicBezTo>
                    <a:pt x="911" y="789"/>
                    <a:pt x="980" y="705"/>
                    <a:pt x="912" y="644"/>
                  </a:cubicBezTo>
                  <a:cubicBezTo>
                    <a:pt x="673" y="415"/>
                    <a:pt x="414" y="223"/>
                    <a:pt x="165" y="22"/>
                  </a:cubicBezTo>
                  <a:cubicBezTo>
                    <a:pt x="150" y="7"/>
                    <a:pt x="133" y="0"/>
                    <a:pt x="11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9" name="Google Shape;1319;p43"/>
            <p:cNvSpPr/>
            <p:nvPr/>
          </p:nvSpPr>
          <p:spPr>
            <a:xfrm>
              <a:off x="5177975" y="3435425"/>
              <a:ext cx="20300" cy="16025"/>
            </a:xfrm>
            <a:custGeom>
              <a:avLst/>
              <a:gdLst/>
              <a:ahLst/>
              <a:cxnLst/>
              <a:rect l="l" t="t" r="r" b="b"/>
              <a:pathLst>
                <a:path w="812" h="641" extrusionOk="0">
                  <a:moveTo>
                    <a:pt x="121" y="1"/>
                  </a:moveTo>
                  <a:cubicBezTo>
                    <a:pt x="57" y="1"/>
                    <a:pt x="0" y="101"/>
                    <a:pt x="56" y="149"/>
                  </a:cubicBezTo>
                  <a:cubicBezTo>
                    <a:pt x="238" y="312"/>
                    <a:pt x="410" y="465"/>
                    <a:pt x="592" y="618"/>
                  </a:cubicBezTo>
                  <a:cubicBezTo>
                    <a:pt x="612" y="634"/>
                    <a:pt x="634" y="641"/>
                    <a:pt x="656" y="641"/>
                  </a:cubicBezTo>
                  <a:cubicBezTo>
                    <a:pt x="737" y="641"/>
                    <a:pt x="812" y="543"/>
                    <a:pt x="736" y="475"/>
                  </a:cubicBezTo>
                  <a:cubicBezTo>
                    <a:pt x="554" y="312"/>
                    <a:pt x="353" y="168"/>
                    <a:pt x="161" y="15"/>
                  </a:cubicBezTo>
                  <a:cubicBezTo>
                    <a:pt x="148" y="5"/>
                    <a:pt x="134" y="1"/>
                    <a:pt x="12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0" name="Google Shape;1320;p43"/>
            <p:cNvSpPr/>
            <p:nvPr/>
          </p:nvSpPr>
          <p:spPr>
            <a:xfrm>
              <a:off x="5166875" y="3514575"/>
              <a:ext cx="18175" cy="15900"/>
            </a:xfrm>
            <a:custGeom>
              <a:avLst/>
              <a:gdLst/>
              <a:ahLst/>
              <a:cxnLst/>
              <a:rect l="l" t="t" r="r" b="b"/>
              <a:pathLst>
                <a:path w="727" h="636" extrusionOk="0">
                  <a:moveTo>
                    <a:pt x="115" y="0"/>
                  </a:moveTo>
                  <a:cubicBezTo>
                    <a:pt x="53" y="0"/>
                    <a:pt x="1" y="86"/>
                    <a:pt x="59" y="144"/>
                  </a:cubicBezTo>
                  <a:cubicBezTo>
                    <a:pt x="203" y="298"/>
                    <a:pt x="346" y="460"/>
                    <a:pt x="500" y="604"/>
                  </a:cubicBezTo>
                  <a:cubicBezTo>
                    <a:pt x="524" y="626"/>
                    <a:pt x="551" y="636"/>
                    <a:pt x="576" y="636"/>
                  </a:cubicBezTo>
                  <a:cubicBezTo>
                    <a:pt x="659" y="636"/>
                    <a:pt x="726" y="534"/>
                    <a:pt x="653" y="460"/>
                  </a:cubicBezTo>
                  <a:cubicBezTo>
                    <a:pt x="500" y="317"/>
                    <a:pt x="337" y="173"/>
                    <a:pt x="174" y="29"/>
                  </a:cubicBezTo>
                  <a:cubicBezTo>
                    <a:pt x="156" y="9"/>
                    <a:pt x="135" y="0"/>
                    <a:pt x="11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1" name="Google Shape;1321;p43"/>
            <p:cNvSpPr/>
            <p:nvPr/>
          </p:nvSpPr>
          <p:spPr>
            <a:xfrm>
              <a:off x="5159925" y="3387725"/>
              <a:ext cx="20150" cy="18125"/>
            </a:xfrm>
            <a:custGeom>
              <a:avLst/>
              <a:gdLst/>
              <a:ahLst/>
              <a:cxnLst/>
              <a:rect l="l" t="t" r="r" b="b"/>
              <a:pathLst>
                <a:path w="806" h="725" extrusionOk="0">
                  <a:moveTo>
                    <a:pt x="126" y="1"/>
                  </a:moveTo>
                  <a:cubicBezTo>
                    <a:pt x="60" y="1"/>
                    <a:pt x="0" y="84"/>
                    <a:pt x="59" y="150"/>
                  </a:cubicBezTo>
                  <a:cubicBezTo>
                    <a:pt x="241" y="332"/>
                    <a:pt x="423" y="514"/>
                    <a:pt x="605" y="696"/>
                  </a:cubicBezTo>
                  <a:cubicBezTo>
                    <a:pt x="623" y="716"/>
                    <a:pt x="643" y="724"/>
                    <a:pt x="664" y="724"/>
                  </a:cubicBezTo>
                  <a:cubicBezTo>
                    <a:pt x="735" y="724"/>
                    <a:pt x="806" y="629"/>
                    <a:pt x="739" y="562"/>
                  </a:cubicBezTo>
                  <a:lnTo>
                    <a:pt x="184" y="26"/>
                  </a:lnTo>
                  <a:cubicBezTo>
                    <a:pt x="166" y="8"/>
                    <a:pt x="146" y="1"/>
                    <a:pt x="126"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2" name="Google Shape;1322;p43"/>
            <p:cNvSpPr/>
            <p:nvPr/>
          </p:nvSpPr>
          <p:spPr>
            <a:xfrm>
              <a:off x="5158325" y="3454125"/>
              <a:ext cx="17350" cy="12800"/>
            </a:xfrm>
            <a:custGeom>
              <a:avLst/>
              <a:gdLst/>
              <a:ahLst/>
              <a:cxnLst/>
              <a:rect l="l" t="t" r="r" b="b"/>
              <a:pathLst>
                <a:path w="694" h="512" extrusionOk="0">
                  <a:moveTo>
                    <a:pt x="89" y="1"/>
                  </a:moveTo>
                  <a:cubicBezTo>
                    <a:pt x="41" y="1"/>
                    <a:pt x="0" y="71"/>
                    <a:pt x="47" y="110"/>
                  </a:cubicBezTo>
                  <a:cubicBezTo>
                    <a:pt x="190" y="234"/>
                    <a:pt x="343" y="359"/>
                    <a:pt x="487" y="483"/>
                  </a:cubicBezTo>
                  <a:cubicBezTo>
                    <a:pt x="507" y="503"/>
                    <a:pt x="529" y="512"/>
                    <a:pt x="550" y="512"/>
                  </a:cubicBezTo>
                  <a:cubicBezTo>
                    <a:pt x="628" y="512"/>
                    <a:pt x="693" y="393"/>
                    <a:pt x="602" y="340"/>
                  </a:cubicBezTo>
                  <a:cubicBezTo>
                    <a:pt x="439" y="225"/>
                    <a:pt x="286" y="119"/>
                    <a:pt x="123" y="14"/>
                  </a:cubicBezTo>
                  <a:cubicBezTo>
                    <a:pt x="112" y="5"/>
                    <a:pt x="100" y="1"/>
                    <a:pt x="89"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3" name="Google Shape;1323;p43"/>
            <p:cNvSpPr/>
            <p:nvPr/>
          </p:nvSpPr>
          <p:spPr>
            <a:xfrm>
              <a:off x="5152150" y="3469450"/>
              <a:ext cx="13700" cy="14925"/>
            </a:xfrm>
            <a:custGeom>
              <a:avLst/>
              <a:gdLst/>
              <a:ahLst/>
              <a:cxnLst/>
              <a:rect l="l" t="t" r="r" b="b"/>
              <a:pathLst>
                <a:path w="548" h="597" extrusionOk="0">
                  <a:moveTo>
                    <a:pt x="91" y="1"/>
                  </a:moveTo>
                  <a:cubicBezTo>
                    <a:pt x="46" y="1"/>
                    <a:pt x="1" y="68"/>
                    <a:pt x="44" y="119"/>
                  </a:cubicBezTo>
                  <a:cubicBezTo>
                    <a:pt x="159" y="273"/>
                    <a:pt x="274" y="426"/>
                    <a:pt x="399" y="570"/>
                  </a:cubicBezTo>
                  <a:cubicBezTo>
                    <a:pt x="415" y="589"/>
                    <a:pt x="434" y="596"/>
                    <a:pt x="451" y="596"/>
                  </a:cubicBezTo>
                  <a:cubicBezTo>
                    <a:pt x="504" y="596"/>
                    <a:pt x="548" y="522"/>
                    <a:pt x="504" y="464"/>
                  </a:cubicBezTo>
                  <a:cubicBezTo>
                    <a:pt x="380" y="321"/>
                    <a:pt x="255" y="177"/>
                    <a:pt x="131" y="24"/>
                  </a:cubicBezTo>
                  <a:cubicBezTo>
                    <a:pt x="119" y="8"/>
                    <a:pt x="105" y="1"/>
                    <a:pt x="9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4" name="Google Shape;1324;p43"/>
            <p:cNvSpPr/>
            <p:nvPr/>
          </p:nvSpPr>
          <p:spPr>
            <a:xfrm>
              <a:off x="5147075" y="3408850"/>
              <a:ext cx="16400" cy="12050"/>
            </a:xfrm>
            <a:custGeom>
              <a:avLst/>
              <a:gdLst/>
              <a:ahLst/>
              <a:cxnLst/>
              <a:rect l="l" t="t" r="r" b="b"/>
              <a:pathLst>
                <a:path w="656" h="482" extrusionOk="0">
                  <a:moveTo>
                    <a:pt x="100" y="0"/>
                  </a:moveTo>
                  <a:cubicBezTo>
                    <a:pt x="46" y="0"/>
                    <a:pt x="1" y="62"/>
                    <a:pt x="46" y="100"/>
                  </a:cubicBezTo>
                  <a:cubicBezTo>
                    <a:pt x="200" y="225"/>
                    <a:pt x="353" y="340"/>
                    <a:pt x="506" y="465"/>
                  </a:cubicBezTo>
                  <a:cubicBezTo>
                    <a:pt x="520" y="476"/>
                    <a:pt x="535" y="481"/>
                    <a:pt x="549" y="481"/>
                  </a:cubicBezTo>
                  <a:cubicBezTo>
                    <a:pt x="606" y="481"/>
                    <a:pt x="655" y="407"/>
                    <a:pt x="602" y="369"/>
                  </a:cubicBezTo>
                  <a:cubicBezTo>
                    <a:pt x="449" y="244"/>
                    <a:pt x="295" y="129"/>
                    <a:pt x="142" y="14"/>
                  </a:cubicBezTo>
                  <a:cubicBezTo>
                    <a:pt x="128" y="4"/>
                    <a:pt x="114" y="0"/>
                    <a:pt x="100"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5" name="Google Shape;1325;p43"/>
            <p:cNvSpPr/>
            <p:nvPr/>
          </p:nvSpPr>
          <p:spPr>
            <a:xfrm>
              <a:off x="5126075" y="3482900"/>
              <a:ext cx="22350" cy="18150"/>
            </a:xfrm>
            <a:custGeom>
              <a:avLst/>
              <a:gdLst/>
              <a:ahLst/>
              <a:cxnLst/>
              <a:rect l="l" t="t" r="r" b="b"/>
              <a:pathLst>
                <a:path w="894" h="726" extrusionOk="0">
                  <a:moveTo>
                    <a:pt x="119" y="1"/>
                  </a:moveTo>
                  <a:cubicBezTo>
                    <a:pt x="37" y="1"/>
                    <a:pt x="1" y="112"/>
                    <a:pt x="72" y="156"/>
                  </a:cubicBezTo>
                  <a:cubicBezTo>
                    <a:pt x="311" y="281"/>
                    <a:pt x="513" y="453"/>
                    <a:pt x="666" y="674"/>
                  </a:cubicBezTo>
                  <a:cubicBezTo>
                    <a:pt x="690" y="710"/>
                    <a:pt x="725" y="725"/>
                    <a:pt x="758" y="725"/>
                  </a:cubicBezTo>
                  <a:cubicBezTo>
                    <a:pt x="828" y="725"/>
                    <a:pt x="894" y="656"/>
                    <a:pt x="848" y="578"/>
                  </a:cubicBezTo>
                  <a:cubicBezTo>
                    <a:pt x="685" y="310"/>
                    <a:pt x="436" y="99"/>
                    <a:pt x="139" y="3"/>
                  </a:cubicBezTo>
                  <a:cubicBezTo>
                    <a:pt x="132" y="2"/>
                    <a:pt x="126" y="1"/>
                    <a:pt x="119"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6" name="Google Shape;1326;p43"/>
            <p:cNvSpPr/>
            <p:nvPr/>
          </p:nvSpPr>
          <p:spPr>
            <a:xfrm>
              <a:off x="5119850" y="3419925"/>
              <a:ext cx="25825" cy="17425"/>
            </a:xfrm>
            <a:custGeom>
              <a:avLst/>
              <a:gdLst/>
              <a:ahLst/>
              <a:cxnLst/>
              <a:rect l="l" t="t" r="r" b="b"/>
              <a:pathLst>
                <a:path w="1033" h="697" extrusionOk="0">
                  <a:moveTo>
                    <a:pt x="94" y="0"/>
                  </a:moveTo>
                  <a:cubicBezTo>
                    <a:pt x="36" y="0"/>
                    <a:pt x="1" y="92"/>
                    <a:pt x="62" y="127"/>
                  </a:cubicBezTo>
                  <a:cubicBezTo>
                    <a:pt x="350" y="271"/>
                    <a:pt x="618" y="453"/>
                    <a:pt x="848" y="673"/>
                  </a:cubicBezTo>
                  <a:cubicBezTo>
                    <a:pt x="867" y="690"/>
                    <a:pt x="887" y="697"/>
                    <a:pt x="907" y="697"/>
                  </a:cubicBezTo>
                  <a:cubicBezTo>
                    <a:pt x="975" y="697"/>
                    <a:pt x="1032" y="608"/>
                    <a:pt x="972" y="548"/>
                  </a:cubicBezTo>
                  <a:cubicBezTo>
                    <a:pt x="714" y="319"/>
                    <a:pt x="426" y="136"/>
                    <a:pt x="110" y="2"/>
                  </a:cubicBezTo>
                  <a:cubicBezTo>
                    <a:pt x="105" y="1"/>
                    <a:pt x="99" y="0"/>
                    <a:pt x="9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7" name="Google Shape;1327;p43"/>
            <p:cNvSpPr/>
            <p:nvPr/>
          </p:nvSpPr>
          <p:spPr>
            <a:xfrm>
              <a:off x="5115650" y="3447275"/>
              <a:ext cx="15950" cy="11975"/>
            </a:xfrm>
            <a:custGeom>
              <a:avLst/>
              <a:gdLst/>
              <a:ahLst/>
              <a:cxnLst/>
              <a:rect l="l" t="t" r="r" b="b"/>
              <a:pathLst>
                <a:path w="638" h="479" extrusionOk="0">
                  <a:moveTo>
                    <a:pt x="85" y="1"/>
                  </a:moveTo>
                  <a:cubicBezTo>
                    <a:pt x="38" y="1"/>
                    <a:pt x="1" y="66"/>
                    <a:pt x="48" y="106"/>
                  </a:cubicBezTo>
                  <a:cubicBezTo>
                    <a:pt x="192" y="221"/>
                    <a:pt x="345" y="345"/>
                    <a:pt x="489" y="460"/>
                  </a:cubicBezTo>
                  <a:cubicBezTo>
                    <a:pt x="504" y="473"/>
                    <a:pt x="520" y="478"/>
                    <a:pt x="535" y="478"/>
                  </a:cubicBezTo>
                  <a:cubicBezTo>
                    <a:pt x="590" y="478"/>
                    <a:pt x="637" y="412"/>
                    <a:pt x="585" y="374"/>
                  </a:cubicBezTo>
                  <a:cubicBezTo>
                    <a:pt x="431" y="250"/>
                    <a:pt x="269" y="135"/>
                    <a:pt x="115" y="10"/>
                  </a:cubicBezTo>
                  <a:cubicBezTo>
                    <a:pt x="105" y="3"/>
                    <a:pt x="95" y="1"/>
                    <a:pt x="85"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8" name="Google Shape;1328;p43"/>
            <p:cNvSpPr/>
            <p:nvPr/>
          </p:nvSpPr>
          <p:spPr>
            <a:xfrm>
              <a:off x="5099225" y="3452075"/>
              <a:ext cx="13975" cy="12200"/>
            </a:xfrm>
            <a:custGeom>
              <a:avLst/>
              <a:gdLst/>
              <a:ahLst/>
              <a:cxnLst/>
              <a:rect l="l" t="t" r="r" b="b"/>
              <a:pathLst>
                <a:path w="559" h="488" extrusionOk="0">
                  <a:moveTo>
                    <a:pt x="92" y="0"/>
                  </a:moveTo>
                  <a:cubicBezTo>
                    <a:pt x="41" y="0"/>
                    <a:pt x="0" y="61"/>
                    <a:pt x="44" y="105"/>
                  </a:cubicBezTo>
                  <a:cubicBezTo>
                    <a:pt x="169" y="230"/>
                    <a:pt x="293" y="345"/>
                    <a:pt x="408" y="470"/>
                  </a:cubicBezTo>
                  <a:cubicBezTo>
                    <a:pt x="423" y="482"/>
                    <a:pt x="438" y="487"/>
                    <a:pt x="454" y="487"/>
                  </a:cubicBezTo>
                  <a:cubicBezTo>
                    <a:pt x="509" y="487"/>
                    <a:pt x="559" y="417"/>
                    <a:pt x="514" y="364"/>
                  </a:cubicBezTo>
                  <a:cubicBezTo>
                    <a:pt x="389" y="249"/>
                    <a:pt x="265" y="134"/>
                    <a:pt x="140" y="19"/>
                  </a:cubicBezTo>
                  <a:cubicBezTo>
                    <a:pt x="124" y="6"/>
                    <a:pt x="108" y="0"/>
                    <a:pt x="9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2636915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33"/>
                                        </p:tgtEl>
                                        <p:attrNameLst>
                                          <p:attrName>style.visibility</p:attrName>
                                        </p:attrNameLst>
                                      </p:cBhvr>
                                      <p:to>
                                        <p:strVal val="visible"/>
                                      </p:to>
                                    </p:set>
                                    <p:animEffect transition="in" filter="randombar(horizontal)">
                                      <p:cBhvr>
                                        <p:cTn id="7" dur="500"/>
                                        <p:tgtEl>
                                          <p:spTgt spid="1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43"/>
          <p:cNvSpPr txBox="1">
            <a:spLocks noGrp="1"/>
          </p:cNvSpPr>
          <p:nvPr>
            <p:ph type="title"/>
          </p:nvPr>
        </p:nvSpPr>
        <p:spPr>
          <a:xfrm>
            <a:off x="2301478" y="1506167"/>
            <a:ext cx="7568000" cy="3113600"/>
          </a:xfrm>
          <a:prstGeom prst="rect">
            <a:avLst/>
          </a:prstGeom>
        </p:spPr>
        <p:txBody>
          <a:bodyPr spcFirstLastPara="1" wrap="square" lIns="121900" tIns="121900" rIns="121900" bIns="121900" anchor="ctr" anchorCtr="0">
            <a:noAutofit/>
          </a:bodyPr>
          <a:lstStyle/>
          <a:p>
            <a:r>
              <a:rPr lang="en-US" dirty="0">
                <a:solidFill>
                  <a:srgbClr val="FF3399"/>
                </a:solidFill>
              </a:rPr>
              <a:t>VIEWMODELS</a:t>
            </a:r>
            <a:endParaRPr dirty="0">
              <a:solidFill>
                <a:srgbClr val="FF3399"/>
              </a:solidFill>
            </a:endParaRPr>
          </a:p>
        </p:txBody>
      </p:sp>
      <p:sp>
        <p:nvSpPr>
          <p:cNvPr id="1234" name="Google Shape;1234;p43"/>
          <p:cNvSpPr/>
          <p:nvPr/>
        </p:nvSpPr>
        <p:spPr>
          <a:xfrm rot="2852756">
            <a:off x="3515377" y="1918983"/>
            <a:ext cx="5140215" cy="5525300"/>
          </a:xfrm>
          <a:custGeom>
            <a:avLst/>
            <a:gdLst/>
            <a:ahLst/>
            <a:cxnLst/>
            <a:rect l="l" t="t" r="r" b="b"/>
            <a:pathLst>
              <a:path w="17061" h="19814" fill="none" extrusionOk="0">
                <a:moveTo>
                  <a:pt x="0" y="19699"/>
                </a:moveTo>
                <a:cubicBezTo>
                  <a:pt x="1138" y="19813"/>
                  <a:pt x="2139" y="18903"/>
                  <a:pt x="2730" y="17925"/>
                </a:cubicBezTo>
                <a:cubicBezTo>
                  <a:pt x="3322" y="16947"/>
                  <a:pt x="3708" y="15832"/>
                  <a:pt x="4527" y="15036"/>
                </a:cubicBezTo>
                <a:cubicBezTo>
                  <a:pt x="5596" y="13990"/>
                  <a:pt x="7257" y="13649"/>
                  <a:pt x="8144" y="12443"/>
                </a:cubicBezTo>
                <a:cubicBezTo>
                  <a:pt x="9031" y="11260"/>
                  <a:pt x="8872" y="9668"/>
                  <a:pt x="9577" y="8394"/>
                </a:cubicBezTo>
                <a:cubicBezTo>
                  <a:pt x="10191" y="7279"/>
                  <a:pt x="11329" y="6597"/>
                  <a:pt x="12352" y="5823"/>
                </a:cubicBezTo>
                <a:cubicBezTo>
                  <a:pt x="14354" y="4277"/>
                  <a:pt x="15969" y="2275"/>
                  <a:pt x="17061" y="0"/>
                </a:cubicBezTo>
              </a:path>
            </a:pathLst>
          </a:custGeom>
          <a:noFill/>
          <a:ln w="76200" cap="rnd" cmpd="sng">
            <a:solidFill>
              <a:srgbClr val="67C6EA"/>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1235" name="Google Shape;1235;p43"/>
          <p:cNvGrpSpPr/>
          <p:nvPr/>
        </p:nvGrpSpPr>
        <p:grpSpPr>
          <a:xfrm>
            <a:off x="960784" y="4567239"/>
            <a:ext cx="1644687" cy="1364151"/>
            <a:chOff x="2156925" y="4104375"/>
            <a:chExt cx="841875" cy="698275"/>
          </a:xfrm>
        </p:grpSpPr>
        <p:sp>
          <p:nvSpPr>
            <p:cNvPr id="1236" name="Google Shape;1236;p43"/>
            <p:cNvSpPr/>
            <p:nvPr/>
          </p:nvSpPr>
          <p:spPr>
            <a:xfrm>
              <a:off x="2199650" y="4131900"/>
              <a:ext cx="722775" cy="444800"/>
            </a:xfrm>
            <a:custGeom>
              <a:avLst/>
              <a:gdLst/>
              <a:ahLst/>
              <a:cxnLst/>
              <a:rect l="l" t="t" r="r" b="b"/>
              <a:pathLst>
                <a:path w="28911" h="17792" extrusionOk="0">
                  <a:moveTo>
                    <a:pt x="14833" y="0"/>
                  </a:moveTo>
                  <a:cubicBezTo>
                    <a:pt x="13124" y="0"/>
                    <a:pt x="11551" y="958"/>
                    <a:pt x="10080" y="1882"/>
                  </a:cubicBezTo>
                  <a:cubicBezTo>
                    <a:pt x="6352" y="4264"/>
                    <a:pt x="2538" y="6732"/>
                    <a:pt x="1" y="10356"/>
                  </a:cubicBezTo>
                  <a:lnTo>
                    <a:pt x="9735" y="16777"/>
                  </a:lnTo>
                  <a:cubicBezTo>
                    <a:pt x="10408" y="17208"/>
                    <a:pt x="11081" y="17657"/>
                    <a:pt x="11875" y="17761"/>
                  </a:cubicBezTo>
                  <a:cubicBezTo>
                    <a:pt x="12018" y="17782"/>
                    <a:pt x="12160" y="17791"/>
                    <a:pt x="12300" y="17791"/>
                  </a:cubicBezTo>
                  <a:cubicBezTo>
                    <a:pt x="13433" y="17791"/>
                    <a:pt x="14498" y="17167"/>
                    <a:pt x="15603" y="16829"/>
                  </a:cubicBezTo>
                  <a:cubicBezTo>
                    <a:pt x="16226" y="16651"/>
                    <a:pt x="16866" y="16562"/>
                    <a:pt x="17503" y="16562"/>
                  </a:cubicBezTo>
                  <a:cubicBezTo>
                    <a:pt x="18595" y="16562"/>
                    <a:pt x="19679" y="16823"/>
                    <a:pt x="20660" y="17347"/>
                  </a:cubicBezTo>
                  <a:cubicBezTo>
                    <a:pt x="22714" y="14499"/>
                    <a:pt x="25597" y="12307"/>
                    <a:pt x="28910" y="11099"/>
                  </a:cubicBezTo>
                  <a:cubicBezTo>
                    <a:pt x="26218" y="7629"/>
                    <a:pt x="23059" y="4557"/>
                    <a:pt x="19521" y="1985"/>
                  </a:cubicBezTo>
                  <a:cubicBezTo>
                    <a:pt x="18140" y="984"/>
                    <a:pt x="16587" y="18"/>
                    <a:pt x="14878" y="1"/>
                  </a:cubicBezTo>
                  <a:cubicBezTo>
                    <a:pt x="14863" y="0"/>
                    <a:pt x="14848" y="0"/>
                    <a:pt x="14833"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237" name="Google Shape;1237;p43"/>
            <p:cNvSpPr/>
            <p:nvPr/>
          </p:nvSpPr>
          <p:spPr>
            <a:xfrm>
              <a:off x="2156925" y="4547300"/>
              <a:ext cx="841875" cy="255350"/>
            </a:xfrm>
            <a:custGeom>
              <a:avLst/>
              <a:gdLst/>
              <a:ahLst/>
              <a:cxnLst/>
              <a:rect l="l" t="t" r="r" b="b"/>
              <a:pathLst>
                <a:path w="33675" h="10214" extrusionOk="0">
                  <a:moveTo>
                    <a:pt x="17710" y="679"/>
                  </a:moveTo>
                  <a:cubicBezTo>
                    <a:pt x="19804" y="679"/>
                    <a:pt x="21820" y="1825"/>
                    <a:pt x="23733" y="2715"/>
                  </a:cubicBezTo>
                  <a:cubicBezTo>
                    <a:pt x="26166" y="3837"/>
                    <a:pt x="28531" y="5097"/>
                    <a:pt x="30827" y="6478"/>
                  </a:cubicBezTo>
                  <a:cubicBezTo>
                    <a:pt x="31327" y="6771"/>
                    <a:pt x="31828" y="7082"/>
                    <a:pt x="32328" y="7410"/>
                  </a:cubicBezTo>
                  <a:cubicBezTo>
                    <a:pt x="33243" y="7980"/>
                    <a:pt x="32622" y="8739"/>
                    <a:pt x="31845" y="8963"/>
                  </a:cubicBezTo>
                  <a:cubicBezTo>
                    <a:pt x="30516" y="9326"/>
                    <a:pt x="28859" y="9188"/>
                    <a:pt x="27495" y="9257"/>
                  </a:cubicBezTo>
                  <a:cubicBezTo>
                    <a:pt x="24596" y="9395"/>
                    <a:pt x="21696" y="9481"/>
                    <a:pt x="18779" y="9516"/>
                  </a:cubicBezTo>
                  <a:cubicBezTo>
                    <a:pt x="18093" y="9520"/>
                    <a:pt x="17407" y="9522"/>
                    <a:pt x="16721" y="9522"/>
                  </a:cubicBezTo>
                  <a:cubicBezTo>
                    <a:pt x="14663" y="9522"/>
                    <a:pt x="12605" y="9503"/>
                    <a:pt x="10547" y="9464"/>
                  </a:cubicBezTo>
                  <a:cubicBezTo>
                    <a:pt x="9097" y="9429"/>
                    <a:pt x="7647" y="9378"/>
                    <a:pt x="6197" y="9326"/>
                  </a:cubicBezTo>
                  <a:cubicBezTo>
                    <a:pt x="6076" y="9321"/>
                    <a:pt x="5948" y="9319"/>
                    <a:pt x="5814" y="9319"/>
                  </a:cubicBezTo>
                  <a:cubicBezTo>
                    <a:pt x="5467" y="9319"/>
                    <a:pt x="5083" y="9331"/>
                    <a:pt x="4688" y="9331"/>
                  </a:cubicBezTo>
                  <a:cubicBezTo>
                    <a:pt x="3677" y="9331"/>
                    <a:pt x="2603" y="9253"/>
                    <a:pt x="1949" y="8695"/>
                  </a:cubicBezTo>
                  <a:lnTo>
                    <a:pt x="1949" y="8695"/>
                  </a:lnTo>
                  <a:cubicBezTo>
                    <a:pt x="1995" y="7851"/>
                    <a:pt x="4599" y="6320"/>
                    <a:pt x="4954" y="6098"/>
                  </a:cubicBezTo>
                  <a:cubicBezTo>
                    <a:pt x="6059" y="5408"/>
                    <a:pt x="7198" y="4821"/>
                    <a:pt x="8355" y="4234"/>
                  </a:cubicBezTo>
                  <a:cubicBezTo>
                    <a:pt x="10788" y="3043"/>
                    <a:pt x="13274" y="1973"/>
                    <a:pt x="15811" y="1024"/>
                  </a:cubicBezTo>
                  <a:cubicBezTo>
                    <a:pt x="16450" y="782"/>
                    <a:pt x="17083" y="679"/>
                    <a:pt x="17710" y="679"/>
                  </a:cubicBezTo>
                  <a:close/>
                  <a:moveTo>
                    <a:pt x="17981" y="1"/>
                  </a:moveTo>
                  <a:cubicBezTo>
                    <a:pt x="16435" y="1"/>
                    <a:pt x="15051" y="655"/>
                    <a:pt x="13636" y="1231"/>
                  </a:cubicBezTo>
                  <a:cubicBezTo>
                    <a:pt x="10685" y="2439"/>
                    <a:pt x="7802" y="3785"/>
                    <a:pt x="5075" y="5460"/>
                  </a:cubicBezTo>
                  <a:cubicBezTo>
                    <a:pt x="4532" y="5799"/>
                    <a:pt x="1" y="8325"/>
                    <a:pt x="1933" y="9246"/>
                  </a:cubicBezTo>
                  <a:lnTo>
                    <a:pt x="1933" y="9246"/>
                  </a:lnTo>
                  <a:cubicBezTo>
                    <a:pt x="2611" y="9705"/>
                    <a:pt x="3416" y="9751"/>
                    <a:pt x="4247" y="9809"/>
                  </a:cubicBezTo>
                  <a:cubicBezTo>
                    <a:pt x="6180" y="9964"/>
                    <a:pt x="8130" y="10034"/>
                    <a:pt x="10063" y="10103"/>
                  </a:cubicBezTo>
                  <a:cubicBezTo>
                    <a:pt x="12222" y="10180"/>
                    <a:pt x="14387" y="10214"/>
                    <a:pt x="16551" y="10214"/>
                  </a:cubicBezTo>
                  <a:cubicBezTo>
                    <a:pt x="18262" y="10214"/>
                    <a:pt x="19972" y="10192"/>
                    <a:pt x="21679" y="10154"/>
                  </a:cubicBezTo>
                  <a:cubicBezTo>
                    <a:pt x="23457" y="10103"/>
                    <a:pt x="25234" y="10034"/>
                    <a:pt x="27012" y="9930"/>
                  </a:cubicBezTo>
                  <a:cubicBezTo>
                    <a:pt x="28652" y="9844"/>
                    <a:pt x="30395" y="9878"/>
                    <a:pt x="32017" y="9567"/>
                  </a:cubicBezTo>
                  <a:cubicBezTo>
                    <a:pt x="32587" y="9447"/>
                    <a:pt x="33674" y="8946"/>
                    <a:pt x="33588" y="8187"/>
                  </a:cubicBezTo>
                  <a:cubicBezTo>
                    <a:pt x="33467" y="7099"/>
                    <a:pt x="32345" y="6668"/>
                    <a:pt x="31500" y="6167"/>
                  </a:cubicBezTo>
                  <a:cubicBezTo>
                    <a:pt x="28583" y="4390"/>
                    <a:pt x="25545" y="2819"/>
                    <a:pt x="22404" y="1455"/>
                  </a:cubicBezTo>
                  <a:cubicBezTo>
                    <a:pt x="21109" y="886"/>
                    <a:pt x="19642" y="75"/>
                    <a:pt x="18210" y="6"/>
                  </a:cubicBezTo>
                  <a:cubicBezTo>
                    <a:pt x="18133" y="2"/>
                    <a:pt x="18057" y="1"/>
                    <a:pt x="1798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38" name="Google Shape;1238;p43"/>
            <p:cNvSpPr/>
            <p:nvPr/>
          </p:nvSpPr>
          <p:spPr>
            <a:xfrm>
              <a:off x="2680100" y="4406600"/>
              <a:ext cx="308775" cy="353575"/>
            </a:xfrm>
            <a:custGeom>
              <a:avLst/>
              <a:gdLst/>
              <a:ahLst/>
              <a:cxnLst/>
              <a:rect l="l" t="t" r="r" b="b"/>
              <a:pathLst>
                <a:path w="12351" h="14143" extrusionOk="0">
                  <a:moveTo>
                    <a:pt x="9526" y="0"/>
                  </a:moveTo>
                  <a:cubicBezTo>
                    <a:pt x="8336" y="0"/>
                    <a:pt x="7005" y="862"/>
                    <a:pt x="6206" y="1509"/>
                  </a:cubicBezTo>
                  <a:cubicBezTo>
                    <a:pt x="4118" y="3131"/>
                    <a:pt x="2029" y="4891"/>
                    <a:pt x="113" y="6721"/>
                  </a:cubicBezTo>
                  <a:cubicBezTo>
                    <a:pt x="0" y="6820"/>
                    <a:pt x="96" y="6989"/>
                    <a:pt x="220" y="6989"/>
                  </a:cubicBezTo>
                  <a:cubicBezTo>
                    <a:pt x="247" y="6989"/>
                    <a:pt x="275" y="6981"/>
                    <a:pt x="303" y="6963"/>
                  </a:cubicBezTo>
                  <a:cubicBezTo>
                    <a:pt x="1770" y="5910"/>
                    <a:pt x="3151" y="4719"/>
                    <a:pt x="4549" y="3580"/>
                  </a:cubicBezTo>
                  <a:cubicBezTo>
                    <a:pt x="5350" y="2926"/>
                    <a:pt x="7791" y="600"/>
                    <a:pt x="9456" y="600"/>
                  </a:cubicBezTo>
                  <a:cubicBezTo>
                    <a:pt x="9944" y="600"/>
                    <a:pt x="10365" y="800"/>
                    <a:pt x="10659" y="1301"/>
                  </a:cubicBezTo>
                  <a:cubicBezTo>
                    <a:pt x="11660" y="3010"/>
                    <a:pt x="11436" y="5720"/>
                    <a:pt x="11505" y="7636"/>
                  </a:cubicBezTo>
                  <a:cubicBezTo>
                    <a:pt x="11591" y="9741"/>
                    <a:pt x="11505" y="11830"/>
                    <a:pt x="11591" y="13936"/>
                  </a:cubicBezTo>
                  <a:cubicBezTo>
                    <a:pt x="11608" y="14074"/>
                    <a:pt x="11716" y="14143"/>
                    <a:pt x="11824" y="14143"/>
                  </a:cubicBezTo>
                  <a:cubicBezTo>
                    <a:pt x="11932" y="14143"/>
                    <a:pt x="12040" y="14074"/>
                    <a:pt x="12057" y="13936"/>
                  </a:cubicBezTo>
                  <a:cubicBezTo>
                    <a:pt x="12350" y="11208"/>
                    <a:pt x="12195" y="8412"/>
                    <a:pt x="12023" y="5703"/>
                  </a:cubicBezTo>
                  <a:cubicBezTo>
                    <a:pt x="11936" y="4270"/>
                    <a:pt x="12074" y="1388"/>
                    <a:pt x="10728" y="387"/>
                  </a:cubicBezTo>
                  <a:cubicBezTo>
                    <a:pt x="10367" y="112"/>
                    <a:pt x="9956" y="0"/>
                    <a:pt x="952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39" name="Google Shape;1239;p43"/>
            <p:cNvSpPr/>
            <p:nvPr/>
          </p:nvSpPr>
          <p:spPr>
            <a:xfrm>
              <a:off x="2164275" y="4386675"/>
              <a:ext cx="333075" cy="383200"/>
            </a:xfrm>
            <a:custGeom>
              <a:avLst/>
              <a:gdLst/>
              <a:ahLst/>
              <a:cxnLst/>
              <a:rect l="l" t="t" r="r" b="b"/>
              <a:pathLst>
                <a:path w="13323" h="15328" extrusionOk="0">
                  <a:moveTo>
                    <a:pt x="1771" y="1"/>
                  </a:moveTo>
                  <a:cubicBezTo>
                    <a:pt x="1535" y="1"/>
                    <a:pt x="1294" y="83"/>
                    <a:pt x="1036" y="286"/>
                  </a:cubicBezTo>
                  <a:cubicBezTo>
                    <a:pt x="466" y="735"/>
                    <a:pt x="242" y="2064"/>
                    <a:pt x="156" y="2720"/>
                  </a:cubicBezTo>
                  <a:cubicBezTo>
                    <a:pt x="0" y="4032"/>
                    <a:pt x="69" y="5343"/>
                    <a:pt x="138" y="6672"/>
                  </a:cubicBezTo>
                  <a:cubicBezTo>
                    <a:pt x="276" y="9486"/>
                    <a:pt x="466" y="12368"/>
                    <a:pt x="932" y="15164"/>
                  </a:cubicBezTo>
                  <a:cubicBezTo>
                    <a:pt x="947" y="15277"/>
                    <a:pt x="1037" y="15327"/>
                    <a:pt x="1133" y="15327"/>
                  </a:cubicBezTo>
                  <a:cubicBezTo>
                    <a:pt x="1257" y="15327"/>
                    <a:pt x="1391" y="15241"/>
                    <a:pt x="1381" y="15095"/>
                  </a:cubicBezTo>
                  <a:cubicBezTo>
                    <a:pt x="1243" y="12920"/>
                    <a:pt x="950" y="10728"/>
                    <a:pt x="794" y="8536"/>
                  </a:cubicBezTo>
                  <a:cubicBezTo>
                    <a:pt x="622" y="6275"/>
                    <a:pt x="311" y="3790"/>
                    <a:pt x="984" y="1581"/>
                  </a:cubicBezTo>
                  <a:cubicBezTo>
                    <a:pt x="1167" y="1000"/>
                    <a:pt x="1484" y="788"/>
                    <a:pt x="1861" y="788"/>
                  </a:cubicBezTo>
                  <a:cubicBezTo>
                    <a:pt x="2659" y="788"/>
                    <a:pt x="3723" y="1740"/>
                    <a:pt x="4332" y="2150"/>
                  </a:cubicBezTo>
                  <a:cubicBezTo>
                    <a:pt x="5230" y="2754"/>
                    <a:pt x="6162" y="3410"/>
                    <a:pt x="7094" y="4014"/>
                  </a:cubicBezTo>
                  <a:cubicBezTo>
                    <a:pt x="9062" y="5326"/>
                    <a:pt x="10995" y="6776"/>
                    <a:pt x="13083" y="7915"/>
                  </a:cubicBezTo>
                  <a:cubicBezTo>
                    <a:pt x="13100" y="7926"/>
                    <a:pt x="13118" y="7931"/>
                    <a:pt x="13136" y="7931"/>
                  </a:cubicBezTo>
                  <a:cubicBezTo>
                    <a:pt x="13229" y="7931"/>
                    <a:pt x="13323" y="7798"/>
                    <a:pt x="13221" y="7725"/>
                  </a:cubicBezTo>
                  <a:cubicBezTo>
                    <a:pt x="11167" y="5999"/>
                    <a:pt x="8803" y="4532"/>
                    <a:pt x="6593" y="3013"/>
                  </a:cubicBezTo>
                  <a:cubicBezTo>
                    <a:pt x="5403" y="2202"/>
                    <a:pt x="4229" y="1374"/>
                    <a:pt x="3055" y="580"/>
                  </a:cubicBezTo>
                  <a:cubicBezTo>
                    <a:pt x="2600" y="269"/>
                    <a:pt x="2195" y="1"/>
                    <a:pt x="177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0" name="Google Shape;1240;p43"/>
            <p:cNvSpPr/>
            <p:nvPr/>
          </p:nvSpPr>
          <p:spPr>
            <a:xfrm>
              <a:off x="2175975" y="4104375"/>
              <a:ext cx="762750" cy="320850"/>
            </a:xfrm>
            <a:custGeom>
              <a:avLst/>
              <a:gdLst/>
              <a:ahLst/>
              <a:cxnLst/>
              <a:rect l="l" t="t" r="r" b="b"/>
              <a:pathLst>
                <a:path w="30510" h="12834" extrusionOk="0">
                  <a:moveTo>
                    <a:pt x="16453" y="1"/>
                  </a:moveTo>
                  <a:cubicBezTo>
                    <a:pt x="15325" y="1"/>
                    <a:pt x="14220" y="820"/>
                    <a:pt x="13340" y="1378"/>
                  </a:cubicBezTo>
                  <a:cubicBezTo>
                    <a:pt x="11718" y="2413"/>
                    <a:pt x="10130" y="3483"/>
                    <a:pt x="8576" y="4623"/>
                  </a:cubicBezTo>
                  <a:cubicBezTo>
                    <a:pt x="5573" y="6797"/>
                    <a:pt x="2725" y="9179"/>
                    <a:pt x="67" y="11768"/>
                  </a:cubicBezTo>
                  <a:cubicBezTo>
                    <a:pt x="0" y="11835"/>
                    <a:pt x="58" y="11933"/>
                    <a:pt x="128" y="11933"/>
                  </a:cubicBezTo>
                  <a:cubicBezTo>
                    <a:pt x="148" y="11933"/>
                    <a:pt x="169" y="11925"/>
                    <a:pt x="188" y="11906"/>
                  </a:cubicBezTo>
                  <a:cubicBezTo>
                    <a:pt x="2674" y="9835"/>
                    <a:pt x="5193" y="7816"/>
                    <a:pt x="7817" y="5917"/>
                  </a:cubicBezTo>
                  <a:cubicBezTo>
                    <a:pt x="9008" y="5054"/>
                    <a:pt x="10233" y="4226"/>
                    <a:pt x="11459" y="3414"/>
                  </a:cubicBezTo>
                  <a:cubicBezTo>
                    <a:pt x="12839" y="2500"/>
                    <a:pt x="14289" y="1378"/>
                    <a:pt x="15860" y="808"/>
                  </a:cubicBezTo>
                  <a:cubicBezTo>
                    <a:pt x="16057" y="740"/>
                    <a:pt x="16256" y="709"/>
                    <a:pt x="16457" y="709"/>
                  </a:cubicBezTo>
                  <a:cubicBezTo>
                    <a:pt x="17824" y="709"/>
                    <a:pt x="19248" y="2140"/>
                    <a:pt x="20227" y="2862"/>
                  </a:cubicBezTo>
                  <a:cubicBezTo>
                    <a:pt x="21573" y="3846"/>
                    <a:pt x="22919" y="4830"/>
                    <a:pt x="24231" y="5865"/>
                  </a:cubicBezTo>
                  <a:cubicBezTo>
                    <a:pt x="26561" y="7677"/>
                    <a:pt x="28736" y="9783"/>
                    <a:pt x="29771" y="12596"/>
                  </a:cubicBezTo>
                  <a:cubicBezTo>
                    <a:pt x="29833" y="12762"/>
                    <a:pt x="29973" y="12834"/>
                    <a:pt x="30109" y="12834"/>
                  </a:cubicBezTo>
                  <a:cubicBezTo>
                    <a:pt x="30313" y="12834"/>
                    <a:pt x="30510" y="12672"/>
                    <a:pt x="30427" y="12424"/>
                  </a:cubicBezTo>
                  <a:cubicBezTo>
                    <a:pt x="29391" y="9593"/>
                    <a:pt x="27320" y="7488"/>
                    <a:pt x="25025" y="5606"/>
                  </a:cubicBezTo>
                  <a:cubicBezTo>
                    <a:pt x="23817" y="4640"/>
                    <a:pt x="22557" y="3742"/>
                    <a:pt x="21331" y="2827"/>
                  </a:cubicBezTo>
                  <a:cubicBezTo>
                    <a:pt x="20002" y="1844"/>
                    <a:pt x="18673" y="515"/>
                    <a:pt x="17051" y="83"/>
                  </a:cubicBezTo>
                  <a:cubicBezTo>
                    <a:pt x="16852" y="26"/>
                    <a:pt x="16652" y="1"/>
                    <a:pt x="1645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1" name="Google Shape;1241;p43"/>
            <p:cNvSpPr/>
            <p:nvPr/>
          </p:nvSpPr>
          <p:spPr>
            <a:xfrm>
              <a:off x="2480975" y="4310100"/>
              <a:ext cx="26350" cy="128400"/>
            </a:xfrm>
            <a:custGeom>
              <a:avLst/>
              <a:gdLst/>
              <a:ahLst/>
              <a:cxnLst/>
              <a:rect l="l" t="t" r="r" b="b"/>
              <a:pathLst>
                <a:path w="1054" h="5136" extrusionOk="0">
                  <a:moveTo>
                    <a:pt x="510" y="1"/>
                  </a:moveTo>
                  <a:cubicBezTo>
                    <a:pt x="368" y="1"/>
                    <a:pt x="225" y="87"/>
                    <a:pt x="173" y="260"/>
                  </a:cubicBezTo>
                  <a:cubicBezTo>
                    <a:pt x="1" y="985"/>
                    <a:pt x="104" y="1744"/>
                    <a:pt x="139" y="2486"/>
                  </a:cubicBezTo>
                  <a:cubicBezTo>
                    <a:pt x="173" y="3315"/>
                    <a:pt x="122" y="4229"/>
                    <a:pt x="415" y="5006"/>
                  </a:cubicBezTo>
                  <a:cubicBezTo>
                    <a:pt x="441" y="5092"/>
                    <a:pt x="514" y="5136"/>
                    <a:pt x="588" y="5136"/>
                  </a:cubicBezTo>
                  <a:cubicBezTo>
                    <a:pt x="661" y="5136"/>
                    <a:pt x="734" y="5092"/>
                    <a:pt x="760" y="5006"/>
                  </a:cubicBezTo>
                  <a:cubicBezTo>
                    <a:pt x="985" y="4316"/>
                    <a:pt x="916" y="3556"/>
                    <a:pt x="933" y="2831"/>
                  </a:cubicBezTo>
                  <a:cubicBezTo>
                    <a:pt x="933" y="1986"/>
                    <a:pt x="1054" y="1088"/>
                    <a:pt x="847" y="260"/>
                  </a:cubicBezTo>
                  <a:cubicBezTo>
                    <a:pt x="795" y="87"/>
                    <a:pt x="652" y="1"/>
                    <a:pt x="51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2" name="Google Shape;1242;p43"/>
            <p:cNvSpPr/>
            <p:nvPr/>
          </p:nvSpPr>
          <p:spPr>
            <a:xfrm>
              <a:off x="2425425" y="4293225"/>
              <a:ext cx="132475" cy="80100"/>
            </a:xfrm>
            <a:custGeom>
              <a:avLst/>
              <a:gdLst/>
              <a:ahLst/>
              <a:cxnLst/>
              <a:rect l="l" t="t" r="r" b="b"/>
              <a:pathLst>
                <a:path w="5299" h="3204" extrusionOk="0">
                  <a:moveTo>
                    <a:pt x="2922" y="0"/>
                  </a:moveTo>
                  <a:cubicBezTo>
                    <a:pt x="2878" y="0"/>
                    <a:pt x="2835" y="6"/>
                    <a:pt x="2792" y="20"/>
                  </a:cubicBezTo>
                  <a:cubicBezTo>
                    <a:pt x="2223" y="210"/>
                    <a:pt x="1878" y="676"/>
                    <a:pt x="1481" y="1090"/>
                  </a:cubicBezTo>
                  <a:cubicBezTo>
                    <a:pt x="946" y="1660"/>
                    <a:pt x="462" y="2281"/>
                    <a:pt x="65" y="2937"/>
                  </a:cubicBezTo>
                  <a:cubicBezTo>
                    <a:pt x="0" y="3080"/>
                    <a:pt x="112" y="3204"/>
                    <a:pt x="238" y="3204"/>
                  </a:cubicBezTo>
                  <a:cubicBezTo>
                    <a:pt x="279" y="3204"/>
                    <a:pt x="321" y="3191"/>
                    <a:pt x="359" y="3161"/>
                  </a:cubicBezTo>
                  <a:cubicBezTo>
                    <a:pt x="1049" y="2471"/>
                    <a:pt x="1671" y="1746"/>
                    <a:pt x="2395" y="1090"/>
                  </a:cubicBezTo>
                  <a:cubicBezTo>
                    <a:pt x="2564" y="937"/>
                    <a:pt x="2709" y="876"/>
                    <a:pt x="2840" y="876"/>
                  </a:cubicBezTo>
                  <a:cubicBezTo>
                    <a:pt x="3166" y="876"/>
                    <a:pt x="3402" y="1255"/>
                    <a:pt x="3673" y="1539"/>
                  </a:cubicBezTo>
                  <a:cubicBezTo>
                    <a:pt x="4035" y="1918"/>
                    <a:pt x="4346" y="2367"/>
                    <a:pt x="4726" y="2747"/>
                  </a:cubicBezTo>
                  <a:cubicBezTo>
                    <a:pt x="4792" y="2813"/>
                    <a:pt x="4863" y="2841"/>
                    <a:pt x="4931" y="2841"/>
                  </a:cubicBezTo>
                  <a:cubicBezTo>
                    <a:pt x="5130" y="2841"/>
                    <a:pt x="5299" y="2603"/>
                    <a:pt x="5209" y="2384"/>
                  </a:cubicBezTo>
                  <a:cubicBezTo>
                    <a:pt x="4898" y="1763"/>
                    <a:pt x="4484" y="1211"/>
                    <a:pt x="3983" y="745"/>
                  </a:cubicBezTo>
                  <a:cubicBezTo>
                    <a:pt x="3781" y="527"/>
                    <a:pt x="3326" y="0"/>
                    <a:pt x="292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3" name="Google Shape;1243;p43"/>
            <p:cNvSpPr/>
            <p:nvPr/>
          </p:nvSpPr>
          <p:spPr>
            <a:xfrm>
              <a:off x="2627250" y="4310225"/>
              <a:ext cx="24625" cy="127300"/>
            </a:xfrm>
            <a:custGeom>
              <a:avLst/>
              <a:gdLst/>
              <a:ahLst/>
              <a:cxnLst/>
              <a:rect l="l" t="t" r="r" b="b"/>
              <a:pathLst>
                <a:path w="985" h="5092" extrusionOk="0">
                  <a:moveTo>
                    <a:pt x="484" y="0"/>
                  </a:moveTo>
                  <a:cubicBezTo>
                    <a:pt x="372" y="0"/>
                    <a:pt x="260" y="73"/>
                    <a:pt x="260" y="220"/>
                  </a:cubicBezTo>
                  <a:cubicBezTo>
                    <a:pt x="87" y="1704"/>
                    <a:pt x="1" y="3430"/>
                    <a:pt x="225" y="4898"/>
                  </a:cubicBezTo>
                  <a:cubicBezTo>
                    <a:pt x="260" y="5027"/>
                    <a:pt x="372" y="5092"/>
                    <a:pt x="484" y="5092"/>
                  </a:cubicBezTo>
                  <a:cubicBezTo>
                    <a:pt x="596" y="5092"/>
                    <a:pt x="709" y="5027"/>
                    <a:pt x="743" y="4898"/>
                  </a:cubicBezTo>
                  <a:cubicBezTo>
                    <a:pt x="985" y="3430"/>
                    <a:pt x="881" y="1704"/>
                    <a:pt x="709" y="220"/>
                  </a:cubicBezTo>
                  <a:cubicBezTo>
                    <a:pt x="709" y="73"/>
                    <a:pt x="596" y="0"/>
                    <a:pt x="48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4" name="Google Shape;1244;p43"/>
            <p:cNvSpPr/>
            <p:nvPr/>
          </p:nvSpPr>
          <p:spPr>
            <a:xfrm>
              <a:off x="2598350" y="4384175"/>
              <a:ext cx="93525" cy="60325"/>
            </a:xfrm>
            <a:custGeom>
              <a:avLst/>
              <a:gdLst/>
              <a:ahLst/>
              <a:cxnLst/>
              <a:rect l="l" t="t" r="r" b="b"/>
              <a:pathLst>
                <a:path w="3741" h="2413" extrusionOk="0">
                  <a:moveTo>
                    <a:pt x="3492" y="0"/>
                  </a:moveTo>
                  <a:cubicBezTo>
                    <a:pt x="3458" y="0"/>
                    <a:pt x="3421" y="13"/>
                    <a:pt x="3383" y="41"/>
                  </a:cubicBezTo>
                  <a:cubicBezTo>
                    <a:pt x="2800" y="490"/>
                    <a:pt x="2281" y="1030"/>
                    <a:pt x="1861" y="1627"/>
                  </a:cubicBezTo>
                  <a:lnTo>
                    <a:pt x="1861" y="1627"/>
                  </a:lnTo>
                  <a:cubicBezTo>
                    <a:pt x="1621" y="1496"/>
                    <a:pt x="1380" y="1368"/>
                    <a:pt x="1157" y="1232"/>
                  </a:cubicBezTo>
                  <a:cubicBezTo>
                    <a:pt x="829" y="1025"/>
                    <a:pt x="553" y="731"/>
                    <a:pt x="156" y="680"/>
                  </a:cubicBezTo>
                  <a:cubicBezTo>
                    <a:pt x="87" y="680"/>
                    <a:pt x="0" y="714"/>
                    <a:pt x="35" y="800"/>
                  </a:cubicBezTo>
                  <a:cubicBezTo>
                    <a:pt x="242" y="1456"/>
                    <a:pt x="1226" y="1991"/>
                    <a:pt x="1795" y="2371"/>
                  </a:cubicBezTo>
                  <a:cubicBezTo>
                    <a:pt x="1846" y="2399"/>
                    <a:pt x="1902" y="2413"/>
                    <a:pt x="1958" y="2413"/>
                  </a:cubicBezTo>
                  <a:cubicBezTo>
                    <a:pt x="2075" y="2413"/>
                    <a:pt x="2192" y="2355"/>
                    <a:pt x="2261" y="2250"/>
                  </a:cubicBezTo>
                  <a:cubicBezTo>
                    <a:pt x="2693" y="1594"/>
                    <a:pt x="3159" y="990"/>
                    <a:pt x="3642" y="386"/>
                  </a:cubicBezTo>
                  <a:cubicBezTo>
                    <a:pt x="3741" y="245"/>
                    <a:pt x="3644" y="0"/>
                    <a:pt x="349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5" name="Google Shape;1245;p43"/>
            <p:cNvSpPr/>
            <p:nvPr/>
          </p:nvSpPr>
          <p:spPr>
            <a:xfrm>
              <a:off x="2464200" y="4528150"/>
              <a:ext cx="32075" cy="23300"/>
            </a:xfrm>
            <a:custGeom>
              <a:avLst/>
              <a:gdLst/>
              <a:ahLst/>
              <a:cxnLst/>
              <a:rect l="l" t="t" r="r" b="b"/>
              <a:pathLst>
                <a:path w="1283" h="932" extrusionOk="0">
                  <a:moveTo>
                    <a:pt x="1143" y="1"/>
                  </a:moveTo>
                  <a:cubicBezTo>
                    <a:pt x="1130" y="1"/>
                    <a:pt x="1116" y="4"/>
                    <a:pt x="1103" y="12"/>
                  </a:cubicBezTo>
                  <a:cubicBezTo>
                    <a:pt x="758" y="237"/>
                    <a:pt x="413" y="478"/>
                    <a:pt x="85" y="737"/>
                  </a:cubicBezTo>
                  <a:cubicBezTo>
                    <a:pt x="0" y="794"/>
                    <a:pt x="55" y="932"/>
                    <a:pt x="144" y="932"/>
                  </a:cubicBezTo>
                  <a:cubicBezTo>
                    <a:pt x="163" y="932"/>
                    <a:pt x="184" y="925"/>
                    <a:pt x="206" y="910"/>
                  </a:cubicBezTo>
                  <a:cubicBezTo>
                    <a:pt x="551" y="685"/>
                    <a:pt x="896" y="444"/>
                    <a:pt x="1224" y="168"/>
                  </a:cubicBezTo>
                  <a:cubicBezTo>
                    <a:pt x="1283" y="109"/>
                    <a:pt x="1217" y="1"/>
                    <a:pt x="114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6" name="Google Shape;1246;p43"/>
            <p:cNvSpPr/>
            <p:nvPr/>
          </p:nvSpPr>
          <p:spPr>
            <a:xfrm>
              <a:off x="2480575" y="4483450"/>
              <a:ext cx="98725" cy="76625"/>
            </a:xfrm>
            <a:custGeom>
              <a:avLst/>
              <a:gdLst/>
              <a:ahLst/>
              <a:cxnLst/>
              <a:rect l="l" t="t" r="r" b="b"/>
              <a:pathLst>
                <a:path w="3949" h="3065" extrusionOk="0">
                  <a:moveTo>
                    <a:pt x="3748" y="1"/>
                  </a:moveTo>
                  <a:cubicBezTo>
                    <a:pt x="3725" y="1"/>
                    <a:pt x="3700" y="7"/>
                    <a:pt x="3676" y="22"/>
                  </a:cubicBezTo>
                  <a:cubicBezTo>
                    <a:pt x="2399" y="851"/>
                    <a:pt x="1260" y="1904"/>
                    <a:pt x="86" y="2853"/>
                  </a:cubicBezTo>
                  <a:cubicBezTo>
                    <a:pt x="1" y="2924"/>
                    <a:pt x="79" y="3065"/>
                    <a:pt x="177" y="3065"/>
                  </a:cubicBezTo>
                  <a:cubicBezTo>
                    <a:pt x="198" y="3065"/>
                    <a:pt x="220" y="3058"/>
                    <a:pt x="241" y="3043"/>
                  </a:cubicBezTo>
                  <a:cubicBezTo>
                    <a:pt x="1449" y="2145"/>
                    <a:pt x="2744" y="1282"/>
                    <a:pt x="3849" y="264"/>
                  </a:cubicBezTo>
                  <a:cubicBezTo>
                    <a:pt x="3948" y="150"/>
                    <a:pt x="3860" y="1"/>
                    <a:pt x="3748"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7" name="Google Shape;1247;p43"/>
            <p:cNvSpPr/>
            <p:nvPr/>
          </p:nvSpPr>
          <p:spPr>
            <a:xfrm>
              <a:off x="2573700" y="4465100"/>
              <a:ext cx="110925" cy="73175"/>
            </a:xfrm>
            <a:custGeom>
              <a:avLst/>
              <a:gdLst/>
              <a:ahLst/>
              <a:cxnLst/>
              <a:rect l="l" t="t" r="r" b="b"/>
              <a:pathLst>
                <a:path w="4437" h="2927" extrusionOk="0">
                  <a:moveTo>
                    <a:pt x="4241" y="0"/>
                  </a:moveTo>
                  <a:cubicBezTo>
                    <a:pt x="4222" y="0"/>
                    <a:pt x="4201" y="5"/>
                    <a:pt x="4180" y="14"/>
                  </a:cubicBezTo>
                  <a:cubicBezTo>
                    <a:pt x="2730" y="739"/>
                    <a:pt x="1314" y="1775"/>
                    <a:pt x="72" y="2793"/>
                  </a:cubicBezTo>
                  <a:cubicBezTo>
                    <a:pt x="0" y="2836"/>
                    <a:pt x="59" y="2927"/>
                    <a:pt x="121" y="2927"/>
                  </a:cubicBezTo>
                  <a:cubicBezTo>
                    <a:pt x="134" y="2927"/>
                    <a:pt x="146" y="2923"/>
                    <a:pt x="158" y="2914"/>
                  </a:cubicBezTo>
                  <a:cubicBezTo>
                    <a:pt x="1556" y="2085"/>
                    <a:pt x="3023" y="1240"/>
                    <a:pt x="4318" y="256"/>
                  </a:cubicBezTo>
                  <a:cubicBezTo>
                    <a:pt x="4437" y="167"/>
                    <a:pt x="4363" y="0"/>
                    <a:pt x="4241"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8" name="Google Shape;1248;p43"/>
            <p:cNvSpPr/>
            <p:nvPr/>
          </p:nvSpPr>
          <p:spPr>
            <a:xfrm>
              <a:off x="2639675" y="4467500"/>
              <a:ext cx="85450" cy="63400"/>
            </a:xfrm>
            <a:custGeom>
              <a:avLst/>
              <a:gdLst/>
              <a:ahLst/>
              <a:cxnLst/>
              <a:rect l="l" t="t" r="r" b="b"/>
              <a:pathLst>
                <a:path w="3418" h="2536" extrusionOk="0">
                  <a:moveTo>
                    <a:pt x="3212" y="0"/>
                  </a:moveTo>
                  <a:cubicBezTo>
                    <a:pt x="3190" y="0"/>
                    <a:pt x="3167" y="7"/>
                    <a:pt x="3146" y="22"/>
                  </a:cubicBezTo>
                  <a:cubicBezTo>
                    <a:pt x="2058" y="712"/>
                    <a:pt x="1075" y="1575"/>
                    <a:pt x="73" y="2369"/>
                  </a:cubicBezTo>
                  <a:cubicBezTo>
                    <a:pt x="0" y="2428"/>
                    <a:pt x="64" y="2536"/>
                    <a:pt x="137" y="2536"/>
                  </a:cubicBezTo>
                  <a:cubicBezTo>
                    <a:pt x="150" y="2536"/>
                    <a:pt x="164" y="2532"/>
                    <a:pt x="177" y="2524"/>
                  </a:cubicBezTo>
                  <a:lnTo>
                    <a:pt x="177" y="2507"/>
                  </a:lnTo>
                  <a:cubicBezTo>
                    <a:pt x="1230" y="1782"/>
                    <a:pt x="2334" y="1075"/>
                    <a:pt x="3318" y="246"/>
                  </a:cubicBezTo>
                  <a:cubicBezTo>
                    <a:pt x="3418" y="147"/>
                    <a:pt x="3318" y="0"/>
                    <a:pt x="321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49" name="Google Shape;1249;p43"/>
            <p:cNvSpPr/>
            <p:nvPr/>
          </p:nvSpPr>
          <p:spPr>
            <a:xfrm>
              <a:off x="2678350" y="4525000"/>
              <a:ext cx="30175" cy="23950"/>
            </a:xfrm>
            <a:custGeom>
              <a:avLst/>
              <a:gdLst/>
              <a:ahLst/>
              <a:cxnLst/>
              <a:rect l="l" t="t" r="r" b="b"/>
              <a:pathLst>
                <a:path w="1207" h="958" extrusionOk="0">
                  <a:moveTo>
                    <a:pt x="1065" y="0"/>
                  </a:moveTo>
                  <a:cubicBezTo>
                    <a:pt x="1048" y="0"/>
                    <a:pt x="1030" y="5"/>
                    <a:pt x="1012" y="17"/>
                  </a:cubicBezTo>
                  <a:cubicBezTo>
                    <a:pt x="684" y="242"/>
                    <a:pt x="373" y="483"/>
                    <a:pt x="97" y="760"/>
                  </a:cubicBezTo>
                  <a:cubicBezTo>
                    <a:pt x="1" y="842"/>
                    <a:pt x="91" y="957"/>
                    <a:pt x="192" y="957"/>
                  </a:cubicBezTo>
                  <a:cubicBezTo>
                    <a:pt x="218" y="957"/>
                    <a:pt x="245" y="950"/>
                    <a:pt x="270" y="932"/>
                  </a:cubicBezTo>
                  <a:cubicBezTo>
                    <a:pt x="580" y="708"/>
                    <a:pt x="874" y="449"/>
                    <a:pt x="1150" y="190"/>
                  </a:cubicBezTo>
                  <a:cubicBezTo>
                    <a:pt x="1207" y="119"/>
                    <a:pt x="1146" y="0"/>
                    <a:pt x="106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50" name="Google Shape;1250;p43"/>
            <p:cNvSpPr/>
            <p:nvPr/>
          </p:nvSpPr>
          <p:spPr>
            <a:xfrm>
              <a:off x="2294450" y="4245775"/>
              <a:ext cx="145400" cy="103950"/>
            </a:xfrm>
            <a:custGeom>
              <a:avLst/>
              <a:gdLst/>
              <a:ahLst/>
              <a:cxnLst/>
              <a:rect l="l" t="t" r="r" b="b"/>
              <a:pathLst>
                <a:path w="5816" h="4158" extrusionOk="0">
                  <a:moveTo>
                    <a:pt x="5557" y="0"/>
                  </a:moveTo>
                  <a:cubicBezTo>
                    <a:pt x="5531" y="0"/>
                    <a:pt x="5504" y="6"/>
                    <a:pt x="5477" y="19"/>
                  </a:cubicBezTo>
                  <a:cubicBezTo>
                    <a:pt x="3544" y="1176"/>
                    <a:pt x="1732" y="2522"/>
                    <a:pt x="57" y="4024"/>
                  </a:cubicBezTo>
                  <a:cubicBezTo>
                    <a:pt x="0" y="4067"/>
                    <a:pt x="50" y="4157"/>
                    <a:pt x="108" y="4157"/>
                  </a:cubicBezTo>
                  <a:cubicBezTo>
                    <a:pt x="120" y="4157"/>
                    <a:pt x="132" y="4153"/>
                    <a:pt x="144" y="4144"/>
                  </a:cubicBezTo>
                  <a:lnTo>
                    <a:pt x="161" y="4144"/>
                  </a:lnTo>
                  <a:cubicBezTo>
                    <a:pt x="2111" y="3040"/>
                    <a:pt x="3975" y="1745"/>
                    <a:pt x="5684" y="296"/>
                  </a:cubicBezTo>
                  <a:cubicBezTo>
                    <a:pt x="5816" y="179"/>
                    <a:pt x="5700" y="0"/>
                    <a:pt x="5557"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51" name="Google Shape;1251;p43"/>
            <p:cNvSpPr/>
            <p:nvPr/>
          </p:nvSpPr>
          <p:spPr>
            <a:xfrm>
              <a:off x="2466575" y="4216000"/>
              <a:ext cx="21525" cy="19150"/>
            </a:xfrm>
            <a:custGeom>
              <a:avLst/>
              <a:gdLst/>
              <a:ahLst/>
              <a:cxnLst/>
              <a:rect l="l" t="t" r="r" b="b"/>
              <a:pathLst>
                <a:path w="861" h="766" extrusionOk="0">
                  <a:moveTo>
                    <a:pt x="679" y="1"/>
                  </a:moveTo>
                  <a:cubicBezTo>
                    <a:pt x="657" y="1"/>
                    <a:pt x="634" y="7"/>
                    <a:pt x="611" y="19"/>
                  </a:cubicBezTo>
                  <a:cubicBezTo>
                    <a:pt x="422" y="158"/>
                    <a:pt x="232" y="330"/>
                    <a:pt x="94" y="537"/>
                  </a:cubicBezTo>
                  <a:cubicBezTo>
                    <a:pt x="0" y="631"/>
                    <a:pt x="93" y="766"/>
                    <a:pt x="196" y="766"/>
                  </a:cubicBezTo>
                  <a:cubicBezTo>
                    <a:pt x="225" y="766"/>
                    <a:pt x="256" y="754"/>
                    <a:pt x="283" y="727"/>
                  </a:cubicBezTo>
                  <a:cubicBezTo>
                    <a:pt x="491" y="589"/>
                    <a:pt x="663" y="399"/>
                    <a:pt x="819" y="209"/>
                  </a:cubicBezTo>
                  <a:cubicBezTo>
                    <a:pt x="861" y="111"/>
                    <a:pt x="777" y="1"/>
                    <a:pt x="679"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52" name="Google Shape;1252;p43"/>
            <p:cNvSpPr/>
            <p:nvPr/>
          </p:nvSpPr>
          <p:spPr>
            <a:xfrm>
              <a:off x="2748500" y="4736400"/>
              <a:ext cx="86325" cy="15050"/>
            </a:xfrm>
            <a:custGeom>
              <a:avLst/>
              <a:gdLst/>
              <a:ahLst/>
              <a:cxnLst/>
              <a:rect l="l" t="t" r="r" b="b"/>
              <a:pathLst>
                <a:path w="3453" h="602" extrusionOk="0">
                  <a:moveTo>
                    <a:pt x="3264" y="1"/>
                  </a:moveTo>
                  <a:cubicBezTo>
                    <a:pt x="3258" y="1"/>
                    <a:pt x="3252" y="1"/>
                    <a:pt x="3246" y="1"/>
                  </a:cubicBezTo>
                  <a:cubicBezTo>
                    <a:pt x="2247" y="100"/>
                    <a:pt x="1295" y="244"/>
                    <a:pt x="287" y="244"/>
                  </a:cubicBezTo>
                  <a:cubicBezTo>
                    <a:pt x="232" y="244"/>
                    <a:pt x="177" y="244"/>
                    <a:pt x="122" y="243"/>
                  </a:cubicBezTo>
                  <a:cubicBezTo>
                    <a:pt x="18" y="243"/>
                    <a:pt x="1" y="398"/>
                    <a:pt x="104" y="433"/>
                  </a:cubicBezTo>
                  <a:cubicBezTo>
                    <a:pt x="583" y="538"/>
                    <a:pt x="1097" y="602"/>
                    <a:pt x="1610" y="602"/>
                  </a:cubicBezTo>
                  <a:cubicBezTo>
                    <a:pt x="2188" y="602"/>
                    <a:pt x="2767" y="521"/>
                    <a:pt x="3297" y="329"/>
                  </a:cubicBezTo>
                  <a:cubicBezTo>
                    <a:pt x="3448" y="262"/>
                    <a:pt x="3453" y="1"/>
                    <a:pt x="326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53" name="Google Shape;1253;p43"/>
            <p:cNvSpPr/>
            <p:nvPr/>
          </p:nvSpPr>
          <p:spPr>
            <a:xfrm>
              <a:off x="2858375" y="4734950"/>
              <a:ext cx="24600" cy="9925"/>
            </a:xfrm>
            <a:custGeom>
              <a:avLst/>
              <a:gdLst/>
              <a:ahLst/>
              <a:cxnLst/>
              <a:rect l="l" t="t" r="r" b="b"/>
              <a:pathLst>
                <a:path w="984" h="397" extrusionOk="0">
                  <a:moveTo>
                    <a:pt x="219" y="1"/>
                  </a:moveTo>
                  <a:cubicBezTo>
                    <a:pt x="86" y="1"/>
                    <a:pt x="0" y="197"/>
                    <a:pt x="145" y="284"/>
                  </a:cubicBezTo>
                  <a:cubicBezTo>
                    <a:pt x="264" y="357"/>
                    <a:pt x="403" y="396"/>
                    <a:pt x="543" y="396"/>
                  </a:cubicBezTo>
                  <a:cubicBezTo>
                    <a:pt x="667" y="396"/>
                    <a:pt x="791" y="366"/>
                    <a:pt x="905" y="301"/>
                  </a:cubicBezTo>
                  <a:cubicBezTo>
                    <a:pt x="984" y="253"/>
                    <a:pt x="961" y="90"/>
                    <a:pt x="864" y="90"/>
                  </a:cubicBezTo>
                  <a:cubicBezTo>
                    <a:pt x="855" y="90"/>
                    <a:pt x="845" y="91"/>
                    <a:pt x="835" y="94"/>
                  </a:cubicBezTo>
                  <a:cubicBezTo>
                    <a:pt x="789" y="103"/>
                    <a:pt x="742" y="107"/>
                    <a:pt x="694" y="107"/>
                  </a:cubicBezTo>
                  <a:cubicBezTo>
                    <a:pt x="562" y="107"/>
                    <a:pt x="427" y="75"/>
                    <a:pt x="300" y="25"/>
                  </a:cubicBezTo>
                  <a:cubicBezTo>
                    <a:pt x="273" y="8"/>
                    <a:pt x="245" y="1"/>
                    <a:pt x="219"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254" name="Google Shape;1254;p43"/>
          <p:cNvGrpSpPr/>
          <p:nvPr/>
        </p:nvGrpSpPr>
        <p:grpSpPr>
          <a:xfrm rot="2452624">
            <a:off x="9826568" y="943710"/>
            <a:ext cx="1646716" cy="731925"/>
            <a:chOff x="2602675" y="4986175"/>
            <a:chExt cx="973450" cy="432675"/>
          </a:xfrm>
        </p:grpSpPr>
        <p:sp>
          <p:nvSpPr>
            <p:cNvPr id="1255" name="Google Shape;1255;p43"/>
            <p:cNvSpPr/>
            <p:nvPr/>
          </p:nvSpPr>
          <p:spPr>
            <a:xfrm>
              <a:off x="3160150" y="5011075"/>
              <a:ext cx="392250" cy="390975"/>
            </a:xfrm>
            <a:custGeom>
              <a:avLst/>
              <a:gdLst/>
              <a:ahLst/>
              <a:cxnLst/>
              <a:rect l="l" t="t" r="r" b="b"/>
              <a:pathLst>
                <a:path w="15690" h="15639" extrusionOk="0">
                  <a:moveTo>
                    <a:pt x="8013" y="3271"/>
                  </a:moveTo>
                  <a:cubicBezTo>
                    <a:pt x="8563" y="3271"/>
                    <a:pt x="9118" y="3373"/>
                    <a:pt x="9649" y="3582"/>
                  </a:cubicBezTo>
                  <a:cubicBezTo>
                    <a:pt x="11237" y="4272"/>
                    <a:pt x="12289" y="5808"/>
                    <a:pt x="12393" y="7534"/>
                  </a:cubicBezTo>
                  <a:cubicBezTo>
                    <a:pt x="12427" y="9277"/>
                    <a:pt x="11513" y="10900"/>
                    <a:pt x="10011" y="11763"/>
                  </a:cubicBezTo>
                  <a:cubicBezTo>
                    <a:pt x="9271" y="12166"/>
                    <a:pt x="8453" y="12369"/>
                    <a:pt x="7635" y="12369"/>
                  </a:cubicBezTo>
                  <a:cubicBezTo>
                    <a:pt x="6774" y="12369"/>
                    <a:pt x="5914" y="12145"/>
                    <a:pt x="5144" y="11694"/>
                  </a:cubicBezTo>
                  <a:cubicBezTo>
                    <a:pt x="4471" y="11314"/>
                    <a:pt x="3918" y="10727"/>
                    <a:pt x="3608" y="10002"/>
                  </a:cubicBezTo>
                  <a:cubicBezTo>
                    <a:pt x="3297" y="9243"/>
                    <a:pt x="3332" y="8380"/>
                    <a:pt x="3487" y="7586"/>
                  </a:cubicBezTo>
                  <a:cubicBezTo>
                    <a:pt x="3694" y="6447"/>
                    <a:pt x="4126" y="5342"/>
                    <a:pt x="4937" y="4514"/>
                  </a:cubicBezTo>
                  <a:cubicBezTo>
                    <a:pt x="5773" y="3701"/>
                    <a:pt x="6882" y="3271"/>
                    <a:pt x="8013" y="3271"/>
                  </a:cubicBezTo>
                  <a:close/>
                  <a:moveTo>
                    <a:pt x="8130" y="1"/>
                  </a:moveTo>
                  <a:cubicBezTo>
                    <a:pt x="6168" y="1"/>
                    <a:pt x="4197" y="754"/>
                    <a:pt x="2814" y="2149"/>
                  </a:cubicBezTo>
                  <a:cubicBezTo>
                    <a:pt x="1433" y="3547"/>
                    <a:pt x="674" y="5463"/>
                    <a:pt x="311" y="7413"/>
                  </a:cubicBezTo>
                  <a:cubicBezTo>
                    <a:pt x="52" y="8794"/>
                    <a:pt x="1" y="10278"/>
                    <a:pt x="536" y="11590"/>
                  </a:cubicBezTo>
                  <a:cubicBezTo>
                    <a:pt x="1036" y="12815"/>
                    <a:pt x="2037" y="13799"/>
                    <a:pt x="3194" y="14490"/>
                  </a:cubicBezTo>
                  <a:cubicBezTo>
                    <a:pt x="4518" y="15254"/>
                    <a:pt x="5997" y="15638"/>
                    <a:pt x="7479" y="15638"/>
                  </a:cubicBezTo>
                  <a:cubicBezTo>
                    <a:pt x="8876" y="15638"/>
                    <a:pt x="10275" y="15297"/>
                    <a:pt x="11547" y="14610"/>
                  </a:cubicBezTo>
                  <a:cubicBezTo>
                    <a:pt x="14119" y="13109"/>
                    <a:pt x="15690" y="10330"/>
                    <a:pt x="15620" y="7361"/>
                  </a:cubicBezTo>
                  <a:cubicBezTo>
                    <a:pt x="15517" y="4445"/>
                    <a:pt x="13601" y="1648"/>
                    <a:pt x="10909" y="544"/>
                  </a:cubicBezTo>
                  <a:cubicBezTo>
                    <a:pt x="10030" y="178"/>
                    <a:pt x="9081" y="1"/>
                    <a:pt x="8130" y="1"/>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1256" name="Google Shape;1256;p43"/>
            <p:cNvSpPr/>
            <p:nvPr/>
          </p:nvSpPr>
          <p:spPr>
            <a:xfrm>
              <a:off x="2605250" y="5066525"/>
              <a:ext cx="142850" cy="133500"/>
            </a:xfrm>
            <a:custGeom>
              <a:avLst/>
              <a:gdLst/>
              <a:ahLst/>
              <a:cxnLst/>
              <a:rect l="l" t="t" r="r" b="b"/>
              <a:pathLst>
                <a:path w="5714" h="5340" extrusionOk="0">
                  <a:moveTo>
                    <a:pt x="1675" y="0"/>
                  </a:moveTo>
                  <a:cubicBezTo>
                    <a:pt x="1261" y="949"/>
                    <a:pt x="846" y="1881"/>
                    <a:pt x="432" y="2831"/>
                  </a:cubicBezTo>
                  <a:cubicBezTo>
                    <a:pt x="225" y="3331"/>
                    <a:pt x="1" y="3935"/>
                    <a:pt x="294" y="4384"/>
                  </a:cubicBezTo>
                  <a:cubicBezTo>
                    <a:pt x="536" y="4781"/>
                    <a:pt x="1053" y="4902"/>
                    <a:pt x="1519" y="4988"/>
                  </a:cubicBezTo>
                  <a:lnTo>
                    <a:pt x="3021" y="5264"/>
                  </a:lnTo>
                  <a:cubicBezTo>
                    <a:pt x="3222" y="5306"/>
                    <a:pt x="3431" y="5340"/>
                    <a:pt x="3635" y="5340"/>
                  </a:cubicBezTo>
                  <a:cubicBezTo>
                    <a:pt x="3850" y="5340"/>
                    <a:pt x="4060" y="5302"/>
                    <a:pt x="4247" y="5195"/>
                  </a:cubicBezTo>
                  <a:cubicBezTo>
                    <a:pt x="4609" y="4971"/>
                    <a:pt x="4747" y="4539"/>
                    <a:pt x="4868" y="4125"/>
                  </a:cubicBezTo>
                  <a:cubicBezTo>
                    <a:pt x="5058" y="3452"/>
                    <a:pt x="5248" y="2762"/>
                    <a:pt x="5455" y="2088"/>
                  </a:cubicBezTo>
                  <a:cubicBezTo>
                    <a:pt x="5714" y="1674"/>
                    <a:pt x="5437" y="1122"/>
                    <a:pt x="4954" y="1087"/>
                  </a:cubicBezTo>
                  <a:lnTo>
                    <a:pt x="2141" y="138"/>
                  </a:lnTo>
                  <a:lnTo>
                    <a:pt x="1675" y="0"/>
                  </a:ln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1257" name="Google Shape;1257;p43"/>
            <p:cNvSpPr/>
            <p:nvPr/>
          </p:nvSpPr>
          <p:spPr>
            <a:xfrm>
              <a:off x="2780000" y="5122600"/>
              <a:ext cx="80725" cy="67975"/>
            </a:xfrm>
            <a:custGeom>
              <a:avLst/>
              <a:gdLst/>
              <a:ahLst/>
              <a:cxnLst/>
              <a:rect l="l" t="t" r="r" b="b"/>
              <a:pathLst>
                <a:path w="3229" h="2719" extrusionOk="0">
                  <a:moveTo>
                    <a:pt x="570" y="1"/>
                  </a:moveTo>
                  <a:cubicBezTo>
                    <a:pt x="277" y="691"/>
                    <a:pt x="1" y="1537"/>
                    <a:pt x="432" y="2158"/>
                  </a:cubicBezTo>
                  <a:cubicBezTo>
                    <a:pt x="605" y="2400"/>
                    <a:pt x="864" y="2572"/>
                    <a:pt x="1157" y="2659"/>
                  </a:cubicBezTo>
                  <a:cubicBezTo>
                    <a:pt x="1299" y="2699"/>
                    <a:pt x="1444" y="2718"/>
                    <a:pt x="1587" y="2718"/>
                  </a:cubicBezTo>
                  <a:cubicBezTo>
                    <a:pt x="2000" y="2718"/>
                    <a:pt x="2403" y="2557"/>
                    <a:pt x="2711" y="2262"/>
                  </a:cubicBezTo>
                  <a:cubicBezTo>
                    <a:pt x="3108" y="1830"/>
                    <a:pt x="3228" y="1243"/>
                    <a:pt x="3038" y="691"/>
                  </a:cubicBezTo>
                  <a:lnTo>
                    <a:pt x="570" y="1"/>
                  </a:ln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1258" name="Google Shape;1258;p43"/>
            <p:cNvSpPr/>
            <p:nvPr/>
          </p:nvSpPr>
          <p:spPr>
            <a:xfrm>
              <a:off x="3160150" y="5011075"/>
              <a:ext cx="392250" cy="390975"/>
            </a:xfrm>
            <a:custGeom>
              <a:avLst/>
              <a:gdLst/>
              <a:ahLst/>
              <a:cxnLst/>
              <a:rect l="l" t="t" r="r" b="b"/>
              <a:pathLst>
                <a:path w="15690" h="15639" extrusionOk="0">
                  <a:moveTo>
                    <a:pt x="8017" y="3420"/>
                  </a:moveTo>
                  <a:cubicBezTo>
                    <a:pt x="8544" y="3420"/>
                    <a:pt x="9075" y="3518"/>
                    <a:pt x="9580" y="3720"/>
                  </a:cubicBezTo>
                  <a:cubicBezTo>
                    <a:pt x="11116" y="4393"/>
                    <a:pt x="12134" y="5877"/>
                    <a:pt x="12220" y="7551"/>
                  </a:cubicBezTo>
                  <a:cubicBezTo>
                    <a:pt x="12255" y="9225"/>
                    <a:pt x="11375" y="10779"/>
                    <a:pt x="9925" y="11625"/>
                  </a:cubicBezTo>
                  <a:cubicBezTo>
                    <a:pt x="9211" y="12011"/>
                    <a:pt x="8423" y="12205"/>
                    <a:pt x="7637" y="12205"/>
                  </a:cubicBezTo>
                  <a:cubicBezTo>
                    <a:pt x="6809" y="12205"/>
                    <a:pt x="5983" y="11990"/>
                    <a:pt x="5247" y="11556"/>
                  </a:cubicBezTo>
                  <a:cubicBezTo>
                    <a:pt x="4574" y="11193"/>
                    <a:pt x="4057" y="10624"/>
                    <a:pt x="3763" y="9933"/>
                  </a:cubicBezTo>
                  <a:cubicBezTo>
                    <a:pt x="3452" y="9191"/>
                    <a:pt x="3487" y="8362"/>
                    <a:pt x="3642" y="7586"/>
                  </a:cubicBezTo>
                  <a:cubicBezTo>
                    <a:pt x="3832" y="6516"/>
                    <a:pt x="4264" y="5428"/>
                    <a:pt x="5040" y="4634"/>
                  </a:cubicBezTo>
                  <a:cubicBezTo>
                    <a:pt x="5844" y="3842"/>
                    <a:pt x="6923" y="3420"/>
                    <a:pt x="8017" y="3420"/>
                  </a:cubicBezTo>
                  <a:close/>
                  <a:moveTo>
                    <a:pt x="8130" y="1"/>
                  </a:moveTo>
                  <a:cubicBezTo>
                    <a:pt x="6168" y="1"/>
                    <a:pt x="4197" y="754"/>
                    <a:pt x="2814" y="2149"/>
                  </a:cubicBezTo>
                  <a:cubicBezTo>
                    <a:pt x="1433" y="3547"/>
                    <a:pt x="674" y="5463"/>
                    <a:pt x="311" y="7413"/>
                  </a:cubicBezTo>
                  <a:cubicBezTo>
                    <a:pt x="52" y="8794"/>
                    <a:pt x="1" y="10278"/>
                    <a:pt x="536" y="11590"/>
                  </a:cubicBezTo>
                  <a:cubicBezTo>
                    <a:pt x="1036" y="12815"/>
                    <a:pt x="2037" y="13799"/>
                    <a:pt x="3194" y="14490"/>
                  </a:cubicBezTo>
                  <a:cubicBezTo>
                    <a:pt x="4518" y="15254"/>
                    <a:pt x="5997" y="15638"/>
                    <a:pt x="7479" y="15638"/>
                  </a:cubicBezTo>
                  <a:cubicBezTo>
                    <a:pt x="8876" y="15638"/>
                    <a:pt x="10275" y="15297"/>
                    <a:pt x="11547" y="14610"/>
                  </a:cubicBezTo>
                  <a:cubicBezTo>
                    <a:pt x="14119" y="13109"/>
                    <a:pt x="15690" y="10330"/>
                    <a:pt x="15620" y="7361"/>
                  </a:cubicBezTo>
                  <a:cubicBezTo>
                    <a:pt x="15517" y="4445"/>
                    <a:pt x="13601" y="1648"/>
                    <a:pt x="10909" y="544"/>
                  </a:cubicBezTo>
                  <a:cubicBezTo>
                    <a:pt x="10030" y="178"/>
                    <a:pt x="9081" y="1"/>
                    <a:pt x="8130" y="1"/>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1259" name="Google Shape;1259;p43"/>
            <p:cNvSpPr/>
            <p:nvPr/>
          </p:nvSpPr>
          <p:spPr>
            <a:xfrm>
              <a:off x="3153900" y="5004575"/>
              <a:ext cx="422225" cy="414275"/>
            </a:xfrm>
            <a:custGeom>
              <a:avLst/>
              <a:gdLst/>
              <a:ahLst/>
              <a:cxnLst/>
              <a:rect l="l" t="t" r="r" b="b"/>
              <a:pathLst>
                <a:path w="16889" h="16571" extrusionOk="0">
                  <a:moveTo>
                    <a:pt x="8615" y="512"/>
                  </a:moveTo>
                  <a:cubicBezTo>
                    <a:pt x="9760" y="512"/>
                    <a:pt x="10905" y="780"/>
                    <a:pt x="11953" y="1304"/>
                  </a:cubicBezTo>
                  <a:cubicBezTo>
                    <a:pt x="13955" y="2288"/>
                    <a:pt x="14938" y="4342"/>
                    <a:pt x="15456" y="6413"/>
                  </a:cubicBezTo>
                  <a:cubicBezTo>
                    <a:pt x="16647" y="10987"/>
                    <a:pt x="13558" y="15078"/>
                    <a:pt x="9070" y="15906"/>
                  </a:cubicBezTo>
                  <a:cubicBezTo>
                    <a:pt x="8642" y="15984"/>
                    <a:pt x="8217" y="16021"/>
                    <a:pt x="7798" y="16021"/>
                  </a:cubicBezTo>
                  <a:cubicBezTo>
                    <a:pt x="4222" y="16021"/>
                    <a:pt x="1079" y="13299"/>
                    <a:pt x="448" y="9758"/>
                  </a:cubicBezTo>
                  <a:lnTo>
                    <a:pt x="448" y="9758"/>
                  </a:lnTo>
                  <a:cubicBezTo>
                    <a:pt x="460" y="9760"/>
                    <a:pt x="472" y="9762"/>
                    <a:pt x="484" y="9762"/>
                  </a:cubicBezTo>
                  <a:cubicBezTo>
                    <a:pt x="561" y="9762"/>
                    <a:pt x="639" y="9710"/>
                    <a:pt x="647" y="9606"/>
                  </a:cubicBezTo>
                  <a:cubicBezTo>
                    <a:pt x="717" y="5809"/>
                    <a:pt x="2805" y="1926"/>
                    <a:pt x="6637" y="787"/>
                  </a:cubicBezTo>
                  <a:cubicBezTo>
                    <a:pt x="7284" y="603"/>
                    <a:pt x="7949" y="512"/>
                    <a:pt x="8615" y="512"/>
                  </a:cubicBezTo>
                  <a:close/>
                  <a:moveTo>
                    <a:pt x="8702" y="0"/>
                  </a:moveTo>
                  <a:cubicBezTo>
                    <a:pt x="8296" y="0"/>
                    <a:pt x="7889" y="32"/>
                    <a:pt x="7482" y="96"/>
                  </a:cubicBezTo>
                  <a:cubicBezTo>
                    <a:pt x="3118" y="843"/>
                    <a:pt x="445" y="4875"/>
                    <a:pt x="322" y="9096"/>
                  </a:cubicBezTo>
                  <a:lnTo>
                    <a:pt x="322" y="9096"/>
                  </a:lnTo>
                  <a:cubicBezTo>
                    <a:pt x="283" y="9056"/>
                    <a:pt x="226" y="9035"/>
                    <a:pt x="172" y="9035"/>
                  </a:cubicBezTo>
                  <a:cubicBezTo>
                    <a:pt x="83" y="9035"/>
                    <a:pt x="0" y="9091"/>
                    <a:pt x="9" y="9209"/>
                  </a:cubicBezTo>
                  <a:lnTo>
                    <a:pt x="9" y="9227"/>
                  </a:lnTo>
                  <a:cubicBezTo>
                    <a:pt x="227" y="13501"/>
                    <a:pt x="3879" y="16570"/>
                    <a:pt x="8041" y="16570"/>
                  </a:cubicBezTo>
                  <a:cubicBezTo>
                    <a:pt x="8165" y="16570"/>
                    <a:pt x="8290" y="16567"/>
                    <a:pt x="8414" y="16562"/>
                  </a:cubicBezTo>
                  <a:cubicBezTo>
                    <a:pt x="13023" y="16338"/>
                    <a:pt x="16889" y="12161"/>
                    <a:pt x="16250" y="7501"/>
                  </a:cubicBezTo>
                  <a:cubicBezTo>
                    <a:pt x="15957" y="5343"/>
                    <a:pt x="15128" y="2927"/>
                    <a:pt x="13333" y="1546"/>
                  </a:cubicBezTo>
                  <a:cubicBezTo>
                    <a:pt x="11988" y="533"/>
                    <a:pt x="10363" y="0"/>
                    <a:pt x="870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0" name="Google Shape;1260;p43"/>
            <p:cNvSpPr/>
            <p:nvPr/>
          </p:nvSpPr>
          <p:spPr>
            <a:xfrm>
              <a:off x="3243200" y="5091525"/>
              <a:ext cx="244050" cy="240400"/>
            </a:xfrm>
            <a:custGeom>
              <a:avLst/>
              <a:gdLst/>
              <a:ahLst/>
              <a:cxnLst/>
              <a:rect l="l" t="t" r="r" b="b"/>
              <a:pathLst>
                <a:path w="9762" h="9616" extrusionOk="0">
                  <a:moveTo>
                    <a:pt x="5006" y="491"/>
                  </a:moveTo>
                  <a:cubicBezTo>
                    <a:pt x="6840" y="491"/>
                    <a:pt x="8201" y="1948"/>
                    <a:pt x="8708" y="3746"/>
                  </a:cubicBezTo>
                  <a:cubicBezTo>
                    <a:pt x="9451" y="6456"/>
                    <a:pt x="7397" y="8786"/>
                    <a:pt x="4756" y="9045"/>
                  </a:cubicBezTo>
                  <a:cubicBezTo>
                    <a:pt x="4629" y="9058"/>
                    <a:pt x="4503" y="9064"/>
                    <a:pt x="4378" y="9064"/>
                  </a:cubicBezTo>
                  <a:cubicBezTo>
                    <a:pt x="2418" y="9064"/>
                    <a:pt x="865" y="7542"/>
                    <a:pt x="444" y="5694"/>
                  </a:cubicBezTo>
                  <a:lnTo>
                    <a:pt x="444" y="5694"/>
                  </a:lnTo>
                  <a:cubicBezTo>
                    <a:pt x="488" y="5670"/>
                    <a:pt x="522" y="5625"/>
                    <a:pt x="527" y="5559"/>
                  </a:cubicBezTo>
                  <a:cubicBezTo>
                    <a:pt x="631" y="3401"/>
                    <a:pt x="1753" y="1313"/>
                    <a:pt x="3910" y="657"/>
                  </a:cubicBezTo>
                  <a:cubicBezTo>
                    <a:pt x="4291" y="544"/>
                    <a:pt x="4657" y="491"/>
                    <a:pt x="5006" y="491"/>
                  </a:cubicBezTo>
                  <a:close/>
                  <a:moveTo>
                    <a:pt x="5126" y="0"/>
                  </a:moveTo>
                  <a:cubicBezTo>
                    <a:pt x="4906" y="0"/>
                    <a:pt x="4679" y="17"/>
                    <a:pt x="4445" y="53"/>
                  </a:cubicBezTo>
                  <a:cubicBezTo>
                    <a:pt x="1871" y="446"/>
                    <a:pt x="293" y="2694"/>
                    <a:pt x="202" y="5168"/>
                  </a:cubicBezTo>
                  <a:lnTo>
                    <a:pt x="202" y="5168"/>
                  </a:lnTo>
                  <a:cubicBezTo>
                    <a:pt x="103" y="5169"/>
                    <a:pt x="0" y="5236"/>
                    <a:pt x="10" y="5352"/>
                  </a:cubicBezTo>
                  <a:cubicBezTo>
                    <a:pt x="129" y="7864"/>
                    <a:pt x="2213" y="9615"/>
                    <a:pt x="4684" y="9615"/>
                  </a:cubicBezTo>
                  <a:cubicBezTo>
                    <a:pt x="4708" y="9615"/>
                    <a:pt x="4732" y="9615"/>
                    <a:pt x="4756" y="9615"/>
                  </a:cubicBezTo>
                  <a:cubicBezTo>
                    <a:pt x="7397" y="9597"/>
                    <a:pt x="9761" y="7129"/>
                    <a:pt x="9399" y="4454"/>
                  </a:cubicBezTo>
                  <a:cubicBezTo>
                    <a:pt x="9082" y="2111"/>
                    <a:pt x="7560" y="0"/>
                    <a:pt x="512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1" name="Google Shape;1261;p43"/>
            <p:cNvSpPr/>
            <p:nvPr/>
          </p:nvSpPr>
          <p:spPr>
            <a:xfrm>
              <a:off x="2602675" y="4986175"/>
              <a:ext cx="585600" cy="229025"/>
            </a:xfrm>
            <a:custGeom>
              <a:avLst/>
              <a:gdLst/>
              <a:ahLst/>
              <a:cxnLst/>
              <a:rect l="l" t="t" r="r" b="b"/>
              <a:pathLst>
                <a:path w="23424" h="9161" extrusionOk="0">
                  <a:moveTo>
                    <a:pt x="2880" y="1"/>
                  </a:moveTo>
                  <a:cubicBezTo>
                    <a:pt x="2071" y="1"/>
                    <a:pt x="1060" y="171"/>
                    <a:pt x="690" y="867"/>
                  </a:cubicBezTo>
                  <a:cubicBezTo>
                    <a:pt x="138" y="1885"/>
                    <a:pt x="690" y="2817"/>
                    <a:pt x="1553" y="3404"/>
                  </a:cubicBezTo>
                  <a:cubicBezTo>
                    <a:pt x="2244" y="3870"/>
                    <a:pt x="3141" y="4060"/>
                    <a:pt x="3918" y="4284"/>
                  </a:cubicBezTo>
                  <a:cubicBezTo>
                    <a:pt x="5143" y="4629"/>
                    <a:pt x="6369" y="4975"/>
                    <a:pt x="7594" y="5320"/>
                  </a:cubicBezTo>
                  <a:cubicBezTo>
                    <a:pt x="10045" y="5993"/>
                    <a:pt x="12479" y="6666"/>
                    <a:pt x="14930" y="7305"/>
                  </a:cubicBezTo>
                  <a:cubicBezTo>
                    <a:pt x="17363" y="7960"/>
                    <a:pt x="19831" y="8754"/>
                    <a:pt x="22300" y="9151"/>
                  </a:cubicBezTo>
                  <a:cubicBezTo>
                    <a:pt x="22320" y="9157"/>
                    <a:pt x="22340" y="9160"/>
                    <a:pt x="22359" y="9160"/>
                  </a:cubicBezTo>
                  <a:cubicBezTo>
                    <a:pt x="22554" y="9160"/>
                    <a:pt x="22608" y="8853"/>
                    <a:pt x="22403" y="8806"/>
                  </a:cubicBezTo>
                  <a:cubicBezTo>
                    <a:pt x="20608" y="8202"/>
                    <a:pt x="18710" y="7857"/>
                    <a:pt x="16880" y="7391"/>
                  </a:cubicBezTo>
                  <a:cubicBezTo>
                    <a:pt x="14878" y="6873"/>
                    <a:pt x="12893" y="6338"/>
                    <a:pt x="10908" y="5820"/>
                  </a:cubicBezTo>
                  <a:cubicBezTo>
                    <a:pt x="8923" y="5268"/>
                    <a:pt x="6938" y="4733"/>
                    <a:pt x="4954" y="4163"/>
                  </a:cubicBezTo>
                  <a:cubicBezTo>
                    <a:pt x="4160" y="3939"/>
                    <a:pt x="3348" y="3732"/>
                    <a:pt x="2572" y="3456"/>
                  </a:cubicBezTo>
                  <a:cubicBezTo>
                    <a:pt x="1536" y="3093"/>
                    <a:pt x="0" y="1695"/>
                    <a:pt x="1415" y="763"/>
                  </a:cubicBezTo>
                  <a:cubicBezTo>
                    <a:pt x="1820" y="498"/>
                    <a:pt x="2320" y="403"/>
                    <a:pt x="2844" y="403"/>
                  </a:cubicBezTo>
                  <a:cubicBezTo>
                    <a:pt x="3683" y="403"/>
                    <a:pt x="4585" y="645"/>
                    <a:pt x="5264" y="815"/>
                  </a:cubicBezTo>
                  <a:cubicBezTo>
                    <a:pt x="7266" y="1281"/>
                    <a:pt x="9268" y="1799"/>
                    <a:pt x="11271" y="2351"/>
                  </a:cubicBezTo>
                  <a:cubicBezTo>
                    <a:pt x="15240" y="3421"/>
                    <a:pt x="19176" y="4819"/>
                    <a:pt x="23180" y="5803"/>
                  </a:cubicBezTo>
                  <a:cubicBezTo>
                    <a:pt x="23196" y="5807"/>
                    <a:pt x="23211" y="5809"/>
                    <a:pt x="23225" y="5809"/>
                  </a:cubicBezTo>
                  <a:cubicBezTo>
                    <a:pt x="23380" y="5809"/>
                    <a:pt x="23424" y="5574"/>
                    <a:pt x="23266" y="5527"/>
                  </a:cubicBezTo>
                  <a:lnTo>
                    <a:pt x="23266" y="5510"/>
                  </a:lnTo>
                  <a:cubicBezTo>
                    <a:pt x="18761" y="3628"/>
                    <a:pt x="13825" y="2455"/>
                    <a:pt x="9096" y="1281"/>
                  </a:cubicBezTo>
                  <a:cubicBezTo>
                    <a:pt x="7232" y="815"/>
                    <a:pt x="5282" y="159"/>
                    <a:pt x="3366" y="21"/>
                  </a:cubicBezTo>
                  <a:cubicBezTo>
                    <a:pt x="3219" y="9"/>
                    <a:pt x="3054" y="1"/>
                    <a:pt x="288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2" name="Google Shape;1262;p43"/>
            <p:cNvSpPr/>
            <p:nvPr/>
          </p:nvSpPr>
          <p:spPr>
            <a:xfrm>
              <a:off x="2610000" y="5063800"/>
              <a:ext cx="139675" cy="146500"/>
            </a:xfrm>
            <a:custGeom>
              <a:avLst/>
              <a:gdLst/>
              <a:ahLst/>
              <a:cxnLst/>
              <a:rect l="l" t="t" r="r" b="b"/>
              <a:pathLst>
                <a:path w="5587" h="5860" extrusionOk="0">
                  <a:moveTo>
                    <a:pt x="1308" y="0"/>
                  </a:moveTo>
                  <a:cubicBezTo>
                    <a:pt x="1284" y="0"/>
                    <a:pt x="1260" y="12"/>
                    <a:pt x="1243" y="40"/>
                  </a:cubicBezTo>
                  <a:cubicBezTo>
                    <a:pt x="863" y="972"/>
                    <a:pt x="536" y="1904"/>
                    <a:pt x="259" y="2871"/>
                  </a:cubicBezTo>
                  <a:cubicBezTo>
                    <a:pt x="35" y="3509"/>
                    <a:pt x="0" y="4027"/>
                    <a:pt x="397" y="4597"/>
                  </a:cubicBezTo>
                  <a:cubicBezTo>
                    <a:pt x="1039" y="5492"/>
                    <a:pt x="2198" y="5860"/>
                    <a:pt x="3290" y="5860"/>
                  </a:cubicBezTo>
                  <a:cubicBezTo>
                    <a:pt x="3608" y="5860"/>
                    <a:pt x="3920" y="5829"/>
                    <a:pt x="4212" y="5770"/>
                  </a:cubicBezTo>
                  <a:cubicBezTo>
                    <a:pt x="4281" y="5753"/>
                    <a:pt x="4350" y="5684"/>
                    <a:pt x="4367" y="5615"/>
                  </a:cubicBezTo>
                  <a:cubicBezTo>
                    <a:pt x="4781" y="4320"/>
                    <a:pt x="5385" y="2974"/>
                    <a:pt x="5575" y="1628"/>
                  </a:cubicBezTo>
                  <a:cubicBezTo>
                    <a:pt x="5587" y="1524"/>
                    <a:pt x="5490" y="1427"/>
                    <a:pt x="5398" y="1427"/>
                  </a:cubicBezTo>
                  <a:cubicBezTo>
                    <a:pt x="5354" y="1427"/>
                    <a:pt x="5310" y="1450"/>
                    <a:pt x="5282" y="1507"/>
                  </a:cubicBezTo>
                  <a:cubicBezTo>
                    <a:pt x="4989" y="2146"/>
                    <a:pt x="4747" y="2819"/>
                    <a:pt x="4557" y="3509"/>
                  </a:cubicBezTo>
                  <a:lnTo>
                    <a:pt x="4177" y="4700"/>
                  </a:lnTo>
                  <a:cubicBezTo>
                    <a:pt x="3994" y="5262"/>
                    <a:pt x="3638" y="5418"/>
                    <a:pt x="3182" y="5418"/>
                  </a:cubicBezTo>
                  <a:cubicBezTo>
                    <a:pt x="2994" y="5418"/>
                    <a:pt x="2789" y="5391"/>
                    <a:pt x="2572" y="5356"/>
                  </a:cubicBezTo>
                  <a:cubicBezTo>
                    <a:pt x="1347" y="5149"/>
                    <a:pt x="277" y="4303"/>
                    <a:pt x="622" y="2974"/>
                  </a:cubicBezTo>
                  <a:cubicBezTo>
                    <a:pt x="881" y="2025"/>
                    <a:pt x="1226" y="1093"/>
                    <a:pt x="1399" y="109"/>
                  </a:cubicBezTo>
                  <a:cubicBezTo>
                    <a:pt x="1410" y="51"/>
                    <a:pt x="1359" y="0"/>
                    <a:pt x="130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3" name="Google Shape;1263;p43"/>
            <p:cNvSpPr/>
            <p:nvPr/>
          </p:nvSpPr>
          <p:spPr>
            <a:xfrm>
              <a:off x="2774400" y="5119625"/>
              <a:ext cx="87625" cy="77225"/>
            </a:xfrm>
            <a:custGeom>
              <a:avLst/>
              <a:gdLst/>
              <a:ahLst/>
              <a:cxnLst/>
              <a:rect l="l" t="t" r="r" b="b"/>
              <a:pathLst>
                <a:path w="3505" h="3089" extrusionOk="0">
                  <a:moveTo>
                    <a:pt x="793" y="0"/>
                  </a:moveTo>
                  <a:cubicBezTo>
                    <a:pt x="758" y="0"/>
                    <a:pt x="720" y="15"/>
                    <a:pt x="691" y="51"/>
                  </a:cubicBezTo>
                  <a:cubicBezTo>
                    <a:pt x="35" y="1121"/>
                    <a:pt x="0" y="2398"/>
                    <a:pt x="1295" y="2916"/>
                  </a:cubicBezTo>
                  <a:cubicBezTo>
                    <a:pt x="1578" y="3018"/>
                    <a:pt x="1844" y="3088"/>
                    <a:pt x="2096" y="3088"/>
                  </a:cubicBezTo>
                  <a:cubicBezTo>
                    <a:pt x="2397" y="3088"/>
                    <a:pt x="2680" y="2989"/>
                    <a:pt x="2952" y="2726"/>
                  </a:cubicBezTo>
                  <a:cubicBezTo>
                    <a:pt x="3366" y="2277"/>
                    <a:pt x="3504" y="1621"/>
                    <a:pt x="3332" y="1035"/>
                  </a:cubicBezTo>
                  <a:cubicBezTo>
                    <a:pt x="3311" y="963"/>
                    <a:pt x="3237" y="910"/>
                    <a:pt x="3165" y="910"/>
                  </a:cubicBezTo>
                  <a:cubicBezTo>
                    <a:pt x="3115" y="910"/>
                    <a:pt x="3066" y="936"/>
                    <a:pt x="3038" y="1000"/>
                  </a:cubicBezTo>
                  <a:cubicBezTo>
                    <a:pt x="2900" y="1293"/>
                    <a:pt x="2935" y="1604"/>
                    <a:pt x="2866" y="1932"/>
                  </a:cubicBezTo>
                  <a:cubicBezTo>
                    <a:pt x="2764" y="2428"/>
                    <a:pt x="2437" y="2624"/>
                    <a:pt x="2031" y="2624"/>
                  </a:cubicBezTo>
                  <a:cubicBezTo>
                    <a:pt x="1886" y="2624"/>
                    <a:pt x="1730" y="2599"/>
                    <a:pt x="1571" y="2553"/>
                  </a:cubicBezTo>
                  <a:cubicBezTo>
                    <a:pt x="259" y="2156"/>
                    <a:pt x="604" y="1155"/>
                    <a:pt x="915" y="137"/>
                  </a:cubicBezTo>
                  <a:cubicBezTo>
                    <a:pt x="927" y="57"/>
                    <a:pt x="863" y="0"/>
                    <a:pt x="793"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4" name="Google Shape;1264;p43"/>
            <p:cNvSpPr/>
            <p:nvPr/>
          </p:nvSpPr>
          <p:spPr>
            <a:xfrm>
              <a:off x="3074525" y="5133825"/>
              <a:ext cx="35175" cy="17400"/>
            </a:xfrm>
            <a:custGeom>
              <a:avLst/>
              <a:gdLst/>
              <a:ahLst/>
              <a:cxnLst/>
              <a:rect l="l" t="t" r="r" b="b"/>
              <a:pathLst>
                <a:path w="1407" h="696" extrusionOk="0">
                  <a:moveTo>
                    <a:pt x="1268" y="1"/>
                  </a:moveTo>
                  <a:cubicBezTo>
                    <a:pt x="1095" y="18"/>
                    <a:pt x="923" y="87"/>
                    <a:pt x="768" y="173"/>
                  </a:cubicBezTo>
                  <a:cubicBezTo>
                    <a:pt x="543" y="277"/>
                    <a:pt x="319" y="363"/>
                    <a:pt x="94" y="501"/>
                  </a:cubicBezTo>
                  <a:cubicBezTo>
                    <a:pt x="1" y="563"/>
                    <a:pt x="48" y="696"/>
                    <a:pt x="147" y="696"/>
                  </a:cubicBezTo>
                  <a:cubicBezTo>
                    <a:pt x="158" y="696"/>
                    <a:pt x="169" y="694"/>
                    <a:pt x="181" y="691"/>
                  </a:cubicBezTo>
                  <a:cubicBezTo>
                    <a:pt x="388" y="622"/>
                    <a:pt x="595" y="553"/>
                    <a:pt x="785" y="467"/>
                  </a:cubicBezTo>
                  <a:cubicBezTo>
                    <a:pt x="992" y="398"/>
                    <a:pt x="1182" y="294"/>
                    <a:pt x="1337" y="173"/>
                  </a:cubicBezTo>
                  <a:cubicBezTo>
                    <a:pt x="1406" y="104"/>
                    <a:pt x="1354" y="1"/>
                    <a:pt x="1268"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5" name="Google Shape;1265;p43"/>
            <p:cNvSpPr/>
            <p:nvPr/>
          </p:nvSpPr>
          <p:spPr>
            <a:xfrm>
              <a:off x="3089225" y="5147125"/>
              <a:ext cx="54275" cy="25275"/>
            </a:xfrm>
            <a:custGeom>
              <a:avLst/>
              <a:gdLst/>
              <a:ahLst/>
              <a:cxnLst/>
              <a:rect l="l" t="t" r="r" b="b"/>
              <a:pathLst>
                <a:path w="2171" h="1011" extrusionOk="0">
                  <a:moveTo>
                    <a:pt x="1973" y="0"/>
                  </a:moveTo>
                  <a:cubicBezTo>
                    <a:pt x="1962" y="0"/>
                    <a:pt x="1951" y="1"/>
                    <a:pt x="1940" y="4"/>
                  </a:cubicBezTo>
                  <a:cubicBezTo>
                    <a:pt x="1267" y="124"/>
                    <a:pt x="611" y="418"/>
                    <a:pt x="76" y="849"/>
                  </a:cubicBezTo>
                  <a:cubicBezTo>
                    <a:pt x="0" y="910"/>
                    <a:pt x="84" y="1011"/>
                    <a:pt x="164" y="1011"/>
                  </a:cubicBezTo>
                  <a:cubicBezTo>
                    <a:pt x="175" y="1011"/>
                    <a:pt x="186" y="1009"/>
                    <a:pt x="197" y="1005"/>
                  </a:cubicBezTo>
                  <a:cubicBezTo>
                    <a:pt x="801" y="729"/>
                    <a:pt x="1388" y="504"/>
                    <a:pt x="2009" y="280"/>
                  </a:cubicBezTo>
                  <a:cubicBezTo>
                    <a:pt x="2170" y="215"/>
                    <a:pt x="2121" y="0"/>
                    <a:pt x="1973"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6" name="Google Shape;1266;p43"/>
            <p:cNvSpPr/>
            <p:nvPr/>
          </p:nvSpPr>
          <p:spPr>
            <a:xfrm>
              <a:off x="3125975" y="5166475"/>
              <a:ext cx="20125" cy="12500"/>
            </a:xfrm>
            <a:custGeom>
              <a:avLst/>
              <a:gdLst/>
              <a:ahLst/>
              <a:cxnLst/>
              <a:rect l="l" t="t" r="r" b="b"/>
              <a:pathLst>
                <a:path w="805" h="500" extrusionOk="0">
                  <a:moveTo>
                    <a:pt x="641" y="0"/>
                  </a:moveTo>
                  <a:cubicBezTo>
                    <a:pt x="630" y="0"/>
                    <a:pt x="619" y="2"/>
                    <a:pt x="608" y="6"/>
                  </a:cubicBezTo>
                  <a:cubicBezTo>
                    <a:pt x="435" y="93"/>
                    <a:pt x="246" y="196"/>
                    <a:pt x="90" y="300"/>
                  </a:cubicBezTo>
                  <a:cubicBezTo>
                    <a:pt x="1" y="374"/>
                    <a:pt x="53" y="500"/>
                    <a:pt x="146" y="500"/>
                  </a:cubicBezTo>
                  <a:cubicBezTo>
                    <a:pt x="161" y="500"/>
                    <a:pt x="177" y="497"/>
                    <a:pt x="194" y="490"/>
                  </a:cubicBezTo>
                  <a:cubicBezTo>
                    <a:pt x="384" y="386"/>
                    <a:pt x="556" y="282"/>
                    <a:pt x="729" y="144"/>
                  </a:cubicBezTo>
                  <a:cubicBezTo>
                    <a:pt x="805" y="99"/>
                    <a:pt x="721" y="0"/>
                    <a:pt x="641"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7" name="Google Shape;1267;p43"/>
            <p:cNvSpPr/>
            <p:nvPr/>
          </p:nvSpPr>
          <p:spPr>
            <a:xfrm>
              <a:off x="3289575" y="5341400"/>
              <a:ext cx="166475" cy="31875"/>
            </a:xfrm>
            <a:custGeom>
              <a:avLst/>
              <a:gdLst/>
              <a:ahLst/>
              <a:cxnLst/>
              <a:rect l="l" t="t" r="r" b="b"/>
              <a:pathLst>
                <a:path w="6659" h="1275" extrusionOk="0">
                  <a:moveTo>
                    <a:pt x="6397" y="0"/>
                  </a:moveTo>
                  <a:cubicBezTo>
                    <a:pt x="6372" y="0"/>
                    <a:pt x="6346" y="5"/>
                    <a:pt x="6318" y="17"/>
                  </a:cubicBezTo>
                  <a:cubicBezTo>
                    <a:pt x="5156" y="529"/>
                    <a:pt x="4011" y="833"/>
                    <a:pt x="2853" y="833"/>
                  </a:cubicBezTo>
                  <a:cubicBezTo>
                    <a:pt x="1983" y="833"/>
                    <a:pt x="1105" y="661"/>
                    <a:pt x="209" y="276"/>
                  </a:cubicBezTo>
                  <a:cubicBezTo>
                    <a:pt x="192" y="268"/>
                    <a:pt x="175" y="265"/>
                    <a:pt x="160" y="265"/>
                  </a:cubicBezTo>
                  <a:cubicBezTo>
                    <a:pt x="63" y="265"/>
                    <a:pt x="1" y="389"/>
                    <a:pt x="105" y="448"/>
                  </a:cubicBezTo>
                  <a:cubicBezTo>
                    <a:pt x="1084" y="977"/>
                    <a:pt x="2219" y="1275"/>
                    <a:pt x="3345" y="1275"/>
                  </a:cubicBezTo>
                  <a:cubicBezTo>
                    <a:pt x="4463" y="1275"/>
                    <a:pt x="5571" y="981"/>
                    <a:pt x="6508" y="327"/>
                  </a:cubicBezTo>
                  <a:cubicBezTo>
                    <a:pt x="6658" y="222"/>
                    <a:pt x="6561" y="0"/>
                    <a:pt x="6397"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8" name="Google Shape;1268;p43"/>
            <p:cNvSpPr/>
            <p:nvPr/>
          </p:nvSpPr>
          <p:spPr>
            <a:xfrm>
              <a:off x="3468500" y="5297125"/>
              <a:ext cx="24250" cy="22425"/>
            </a:xfrm>
            <a:custGeom>
              <a:avLst/>
              <a:gdLst/>
              <a:ahLst/>
              <a:cxnLst/>
              <a:rect l="l" t="t" r="r" b="b"/>
              <a:pathLst>
                <a:path w="970" h="897" extrusionOk="0">
                  <a:moveTo>
                    <a:pt x="802" y="1"/>
                  </a:moveTo>
                  <a:cubicBezTo>
                    <a:pt x="763" y="1"/>
                    <a:pt x="724" y="19"/>
                    <a:pt x="698" y="62"/>
                  </a:cubicBezTo>
                  <a:cubicBezTo>
                    <a:pt x="542" y="269"/>
                    <a:pt x="352" y="459"/>
                    <a:pt x="145" y="614"/>
                  </a:cubicBezTo>
                  <a:cubicBezTo>
                    <a:pt x="0" y="701"/>
                    <a:pt x="86" y="897"/>
                    <a:pt x="220" y="897"/>
                  </a:cubicBezTo>
                  <a:cubicBezTo>
                    <a:pt x="245" y="897"/>
                    <a:pt x="273" y="890"/>
                    <a:pt x="301" y="873"/>
                  </a:cubicBezTo>
                  <a:cubicBezTo>
                    <a:pt x="577" y="718"/>
                    <a:pt x="784" y="476"/>
                    <a:pt x="922" y="183"/>
                  </a:cubicBezTo>
                  <a:cubicBezTo>
                    <a:pt x="969" y="88"/>
                    <a:pt x="886" y="1"/>
                    <a:pt x="802"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69" name="Google Shape;1269;p43"/>
            <p:cNvSpPr/>
            <p:nvPr/>
          </p:nvSpPr>
          <p:spPr>
            <a:xfrm>
              <a:off x="2667500" y="5118275"/>
              <a:ext cx="30000" cy="8700"/>
            </a:xfrm>
            <a:custGeom>
              <a:avLst/>
              <a:gdLst/>
              <a:ahLst/>
              <a:cxnLst/>
              <a:rect l="l" t="t" r="r" b="b"/>
              <a:pathLst>
                <a:path w="1200" h="348" extrusionOk="0">
                  <a:moveTo>
                    <a:pt x="1081" y="0"/>
                  </a:moveTo>
                  <a:cubicBezTo>
                    <a:pt x="1076" y="0"/>
                    <a:pt x="1071" y="0"/>
                    <a:pt x="1066" y="1"/>
                  </a:cubicBezTo>
                  <a:cubicBezTo>
                    <a:pt x="738" y="18"/>
                    <a:pt x="410" y="70"/>
                    <a:pt x="100" y="174"/>
                  </a:cubicBezTo>
                  <a:cubicBezTo>
                    <a:pt x="1" y="190"/>
                    <a:pt x="12" y="348"/>
                    <a:pt x="103" y="348"/>
                  </a:cubicBezTo>
                  <a:cubicBezTo>
                    <a:pt x="107" y="348"/>
                    <a:pt x="112" y="347"/>
                    <a:pt x="117" y="346"/>
                  </a:cubicBezTo>
                  <a:cubicBezTo>
                    <a:pt x="445" y="329"/>
                    <a:pt x="773" y="277"/>
                    <a:pt x="1101" y="191"/>
                  </a:cubicBezTo>
                  <a:cubicBezTo>
                    <a:pt x="1200" y="175"/>
                    <a:pt x="1188" y="0"/>
                    <a:pt x="1081"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70" name="Google Shape;1270;p43"/>
            <p:cNvSpPr/>
            <p:nvPr/>
          </p:nvSpPr>
          <p:spPr>
            <a:xfrm>
              <a:off x="2673850" y="5136375"/>
              <a:ext cx="15875" cy="7600"/>
            </a:xfrm>
            <a:custGeom>
              <a:avLst/>
              <a:gdLst/>
              <a:ahLst/>
              <a:cxnLst/>
              <a:rect l="l" t="t" r="r" b="b"/>
              <a:pathLst>
                <a:path w="635" h="304" extrusionOk="0">
                  <a:moveTo>
                    <a:pt x="518" y="0"/>
                  </a:moveTo>
                  <a:cubicBezTo>
                    <a:pt x="513" y="0"/>
                    <a:pt x="507" y="1"/>
                    <a:pt x="501" y="2"/>
                  </a:cubicBezTo>
                  <a:lnTo>
                    <a:pt x="139" y="106"/>
                  </a:lnTo>
                  <a:cubicBezTo>
                    <a:pt x="1" y="136"/>
                    <a:pt x="54" y="304"/>
                    <a:pt x="165" y="304"/>
                  </a:cubicBezTo>
                  <a:cubicBezTo>
                    <a:pt x="178" y="304"/>
                    <a:pt x="193" y="301"/>
                    <a:pt x="208" y="296"/>
                  </a:cubicBezTo>
                  <a:lnTo>
                    <a:pt x="570" y="140"/>
                  </a:lnTo>
                  <a:cubicBezTo>
                    <a:pt x="635" y="108"/>
                    <a:pt x="594" y="0"/>
                    <a:pt x="51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271" name="Google Shape;1271;p43"/>
          <p:cNvGrpSpPr/>
          <p:nvPr/>
        </p:nvGrpSpPr>
        <p:grpSpPr>
          <a:xfrm>
            <a:off x="-144785" y="391925"/>
            <a:ext cx="5271445" cy="1364188"/>
            <a:chOff x="1919675" y="525525"/>
            <a:chExt cx="1763025" cy="456250"/>
          </a:xfrm>
        </p:grpSpPr>
        <p:sp>
          <p:nvSpPr>
            <p:cNvPr id="1272" name="Google Shape;1272;p43"/>
            <p:cNvSpPr/>
            <p:nvPr/>
          </p:nvSpPr>
          <p:spPr>
            <a:xfrm>
              <a:off x="3137325" y="525525"/>
              <a:ext cx="464825" cy="307675"/>
            </a:xfrm>
            <a:custGeom>
              <a:avLst/>
              <a:gdLst/>
              <a:ahLst/>
              <a:cxnLst/>
              <a:rect l="l" t="t" r="r" b="b"/>
              <a:pathLst>
                <a:path w="18593" h="12307" extrusionOk="0">
                  <a:moveTo>
                    <a:pt x="8460" y="4676"/>
                  </a:moveTo>
                  <a:cubicBezTo>
                    <a:pt x="8423" y="4722"/>
                    <a:pt x="8394" y="4768"/>
                    <a:pt x="8367" y="4823"/>
                  </a:cubicBezTo>
                  <a:lnTo>
                    <a:pt x="8367" y="4823"/>
                  </a:lnTo>
                  <a:cubicBezTo>
                    <a:pt x="8321" y="4788"/>
                    <a:pt x="8275" y="4760"/>
                    <a:pt x="8230" y="4723"/>
                  </a:cubicBezTo>
                  <a:lnTo>
                    <a:pt x="8460" y="4676"/>
                  </a:lnTo>
                  <a:close/>
                  <a:moveTo>
                    <a:pt x="9964" y="7473"/>
                  </a:moveTo>
                  <a:cubicBezTo>
                    <a:pt x="10050" y="7617"/>
                    <a:pt x="10127" y="7770"/>
                    <a:pt x="10194" y="7914"/>
                  </a:cubicBezTo>
                  <a:lnTo>
                    <a:pt x="9945" y="7856"/>
                  </a:lnTo>
                  <a:cubicBezTo>
                    <a:pt x="9983" y="7732"/>
                    <a:pt x="9993" y="7598"/>
                    <a:pt x="9964" y="7473"/>
                  </a:cubicBezTo>
                  <a:close/>
                  <a:moveTo>
                    <a:pt x="12704" y="8594"/>
                  </a:moveTo>
                  <a:cubicBezTo>
                    <a:pt x="12704" y="8623"/>
                    <a:pt x="12713" y="8651"/>
                    <a:pt x="12733" y="8671"/>
                  </a:cubicBezTo>
                  <a:lnTo>
                    <a:pt x="12589" y="8623"/>
                  </a:lnTo>
                  <a:cubicBezTo>
                    <a:pt x="12618" y="8613"/>
                    <a:pt x="12656" y="8603"/>
                    <a:pt x="12694" y="8594"/>
                  </a:cubicBezTo>
                  <a:close/>
                  <a:moveTo>
                    <a:pt x="13796" y="8853"/>
                  </a:moveTo>
                  <a:lnTo>
                    <a:pt x="13901" y="9111"/>
                  </a:lnTo>
                  <a:lnTo>
                    <a:pt x="13547" y="8968"/>
                  </a:lnTo>
                  <a:cubicBezTo>
                    <a:pt x="13633" y="8939"/>
                    <a:pt x="13710" y="8900"/>
                    <a:pt x="13786" y="8853"/>
                  </a:cubicBezTo>
                  <a:close/>
                  <a:moveTo>
                    <a:pt x="17233" y="1"/>
                  </a:moveTo>
                  <a:cubicBezTo>
                    <a:pt x="17120" y="1"/>
                    <a:pt x="17004" y="27"/>
                    <a:pt x="16890" y="87"/>
                  </a:cubicBezTo>
                  <a:cubicBezTo>
                    <a:pt x="13700" y="1734"/>
                    <a:pt x="10280" y="2913"/>
                    <a:pt x="6745" y="3574"/>
                  </a:cubicBezTo>
                  <a:cubicBezTo>
                    <a:pt x="5892" y="3727"/>
                    <a:pt x="5030" y="3861"/>
                    <a:pt x="4168" y="3957"/>
                  </a:cubicBezTo>
                  <a:cubicBezTo>
                    <a:pt x="3363" y="4043"/>
                    <a:pt x="2405" y="3957"/>
                    <a:pt x="1629" y="4235"/>
                  </a:cubicBezTo>
                  <a:cubicBezTo>
                    <a:pt x="0" y="4810"/>
                    <a:pt x="431" y="7310"/>
                    <a:pt x="1045" y="8469"/>
                  </a:cubicBezTo>
                  <a:cubicBezTo>
                    <a:pt x="1053" y="8739"/>
                    <a:pt x="1276" y="8941"/>
                    <a:pt x="1524" y="8941"/>
                  </a:cubicBezTo>
                  <a:cubicBezTo>
                    <a:pt x="1559" y="8941"/>
                    <a:pt x="1594" y="8937"/>
                    <a:pt x="1629" y="8929"/>
                  </a:cubicBezTo>
                  <a:cubicBezTo>
                    <a:pt x="2703" y="8704"/>
                    <a:pt x="3777" y="8602"/>
                    <a:pt x="4848" y="8602"/>
                  </a:cubicBezTo>
                  <a:cubicBezTo>
                    <a:pt x="9203" y="8602"/>
                    <a:pt x="13486" y="10289"/>
                    <a:pt x="17331" y="12234"/>
                  </a:cubicBezTo>
                  <a:cubicBezTo>
                    <a:pt x="17427" y="12283"/>
                    <a:pt x="17537" y="12306"/>
                    <a:pt x="17648" y="12306"/>
                  </a:cubicBezTo>
                  <a:cubicBezTo>
                    <a:pt x="18102" y="12306"/>
                    <a:pt x="18593" y="11930"/>
                    <a:pt x="18385" y="11430"/>
                  </a:cubicBezTo>
                  <a:cubicBezTo>
                    <a:pt x="17024" y="8182"/>
                    <a:pt x="15990" y="4331"/>
                    <a:pt x="17868" y="1064"/>
                  </a:cubicBezTo>
                  <a:cubicBezTo>
                    <a:pt x="18173" y="539"/>
                    <a:pt x="17742" y="1"/>
                    <a:pt x="17233" y="1"/>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1273" name="Google Shape;1273;p43"/>
            <p:cNvSpPr/>
            <p:nvPr/>
          </p:nvSpPr>
          <p:spPr>
            <a:xfrm>
              <a:off x="1919675" y="528750"/>
              <a:ext cx="1763025" cy="453025"/>
            </a:xfrm>
            <a:custGeom>
              <a:avLst/>
              <a:gdLst/>
              <a:ahLst/>
              <a:cxnLst/>
              <a:rect l="l" t="t" r="r" b="b"/>
              <a:pathLst>
                <a:path w="70521" h="18121" extrusionOk="0">
                  <a:moveTo>
                    <a:pt x="67809" y="4949"/>
                  </a:moveTo>
                  <a:lnTo>
                    <a:pt x="67809" y="4949"/>
                  </a:lnTo>
                  <a:cubicBezTo>
                    <a:pt x="68260" y="6041"/>
                    <a:pt x="68126" y="7172"/>
                    <a:pt x="67589" y="8235"/>
                  </a:cubicBezTo>
                  <a:cubicBezTo>
                    <a:pt x="67579" y="8225"/>
                    <a:pt x="67579" y="8225"/>
                    <a:pt x="67570" y="8225"/>
                  </a:cubicBezTo>
                  <a:lnTo>
                    <a:pt x="67512" y="8206"/>
                  </a:lnTo>
                  <a:cubicBezTo>
                    <a:pt x="67350" y="7037"/>
                    <a:pt x="67244" y="6051"/>
                    <a:pt x="67809" y="4949"/>
                  </a:cubicBezTo>
                  <a:close/>
                  <a:moveTo>
                    <a:pt x="66411" y="4489"/>
                  </a:moveTo>
                  <a:cubicBezTo>
                    <a:pt x="66535" y="4642"/>
                    <a:pt x="66717" y="4757"/>
                    <a:pt x="66918" y="4815"/>
                  </a:cubicBezTo>
                  <a:cubicBezTo>
                    <a:pt x="67027" y="4840"/>
                    <a:pt x="67136" y="4857"/>
                    <a:pt x="67244" y="4857"/>
                  </a:cubicBezTo>
                  <a:cubicBezTo>
                    <a:pt x="67298" y="4857"/>
                    <a:pt x="67353" y="4853"/>
                    <a:pt x="67407" y="4844"/>
                  </a:cubicBezTo>
                  <a:lnTo>
                    <a:pt x="67407" y="4844"/>
                  </a:lnTo>
                  <a:cubicBezTo>
                    <a:pt x="66938" y="5840"/>
                    <a:pt x="66708" y="7152"/>
                    <a:pt x="67168" y="8168"/>
                  </a:cubicBezTo>
                  <a:cubicBezTo>
                    <a:pt x="66899" y="8168"/>
                    <a:pt x="66641" y="8235"/>
                    <a:pt x="66401" y="8360"/>
                  </a:cubicBezTo>
                  <a:cubicBezTo>
                    <a:pt x="66334" y="7737"/>
                    <a:pt x="66305" y="7104"/>
                    <a:pt x="66305" y="6472"/>
                  </a:cubicBezTo>
                  <a:cubicBezTo>
                    <a:pt x="66305" y="5802"/>
                    <a:pt x="66344" y="5150"/>
                    <a:pt x="66411" y="4489"/>
                  </a:cubicBezTo>
                  <a:close/>
                  <a:moveTo>
                    <a:pt x="48419" y="5447"/>
                  </a:moveTo>
                  <a:lnTo>
                    <a:pt x="48419" y="5447"/>
                  </a:lnTo>
                  <a:cubicBezTo>
                    <a:pt x="48753" y="5519"/>
                    <a:pt x="49094" y="5557"/>
                    <a:pt x="49431" y="5557"/>
                  </a:cubicBezTo>
                  <a:cubicBezTo>
                    <a:pt x="49499" y="5557"/>
                    <a:pt x="49568" y="5556"/>
                    <a:pt x="49636" y="5552"/>
                  </a:cubicBezTo>
                  <a:lnTo>
                    <a:pt x="49636" y="5552"/>
                  </a:lnTo>
                  <a:cubicBezTo>
                    <a:pt x="49233" y="6376"/>
                    <a:pt x="49195" y="7612"/>
                    <a:pt x="49664" y="8427"/>
                  </a:cubicBezTo>
                  <a:cubicBezTo>
                    <a:pt x="49281" y="8388"/>
                    <a:pt x="48898" y="8379"/>
                    <a:pt x="48534" y="8360"/>
                  </a:cubicBezTo>
                  <a:cubicBezTo>
                    <a:pt x="48208" y="7459"/>
                    <a:pt x="48170" y="6472"/>
                    <a:pt x="48419" y="5543"/>
                  </a:cubicBezTo>
                  <a:cubicBezTo>
                    <a:pt x="48429" y="5514"/>
                    <a:pt x="48429" y="5476"/>
                    <a:pt x="48419" y="5447"/>
                  </a:cubicBezTo>
                  <a:close/>
                  <a:moveTo>
                    <a:pt x="53770" y="9015"/>
                  </a:moveTo>
                  <a:cubicBezTo>
                    <a:pt x="53908" y="9015"/>
                    <a:pt x="54047" y="9017"/>
                    <a:pt x="54186" y="9021"/>
                  </a:cubicBezTo>
                  <a:lnTo>
                    <a:pt x="54244" y="9021"/>
                  </a:lnTo>
                  <a:cubicBezTo>
                    <a:pt x="54071" y="9864"/>
                    <a:pt x="53995" y="10716"/>
                    <a:pt x="54023" y="11578"/>
                  </a:cubicBezTo>
                  <a:cubicBezTo>
                    <a:pt x="53849" y="11530"/>
                    <a:pt x="53671" y="11509"/>
                    <a:pt x="53491" y="11509"/>
                  </a:cubicBezTo>
                  <a:cubicBezTo>
                    <a:pt x="53385" y="11509"/>
                    <a:pt x="53278" y="11516"/>
                    <a:pt x="53171" y="11531"/>
                  </a:cubicBezTo>
                  <a:lnTo>
                    <a:pt x="53171" y="11521"/>
                  </a:lnTo>
                  <a:cubicBezTo>
                    <a:pt x="53281" y="11030"/>
                    <a:pt x="52889" y="10516"/>
                    <a:pt x="52440" y="10516"/>
                  </a:cubicBezTo>
                  <a:cubicBezTo>
                    <a:pt x="52383" y="10516"/>
                    <a:pt x="52325" y="10524"/>
                    <a:pt x="52267" y="10542"/>
                  </a:cubicBezTo>
                  <a:lnTo>
                    <a:pt x="52267" y="10542"/>
                  </a:lnTo>
                  <a:cubicBezTo>
                    <a:pt x="52249" y="10533"/>
                    <a:pt x="52231" y="10525"/>
                    <a:pt x="52222" y="10525"/>
                  </a:cubicBezTo>
                  <a:cubicBezTo>
                    <a:pt x="52098" y="10506"/>
                    <a:pt x="51983" y="10486"/>
                    <a:pt x="51849" y="10467"/>
                  </a:cubicBezTo>
                  <a:cubicBezTo>
                    <a:pt x="51906" y="10007"/>
                    <a:pt x="51925" y="9538"/>
                    <a:pt x="51906" y="9078"/>
                  </a:cubicBezTo>
                  <a:cubicBezTo>
                    <a:pt x="52532" y="9047"/>
                    <a:pt x="53151" y="9015"/>
                    <a:pt x="53770" y="9015"/>
                  </a:cubicBezTo>
                  <a:close/>
                  <a:moveTo>
                    <a:pt x="66621" y="705"/>
                  </a:moveTo>
                  <a:cubicBezTo>
                    <a:pt x="65616" y="4317"/>
                    <a:pt x="65386" y="8503"/>
                    <a:pt x="66583" y="12096"/>
                  </a:cubicBezTo>
                  <a:cubicBezTo>
                    <a:pt x="64111" y="10649"/>
                    <a:pt x="61419" y="9615"/>
                    <a:pt x="58622" y="9040"/>
                  </a:cubicBezTo>
                  <a:cubicBezTo>
                    <a:pt x="57271" y="8762"/>
                    <a:pt x="55901" y="8589"/>
                    <a:pt x="54522" y="8522"/>
                  </a:cubicBezTo>
                  <a:cubicBezTo>
                    <a:pt x="54004" y="8497"/>
                    <a:pt x="53468" y="8474"/>
                    <a:pt x="52930" y="8474"/>
                  </a:cubicBezTo>
                  <a:cubicBezTo>
                    <a:pt x="52025" y="8474"/>
                    <a:pt x="51112" y="8541"/>
                    <a:pt x="50258" y="8781"/>
                  </a:cubicBezTo>
                  <a:cubicBezTo>
                    <a:pt x="50124" y="8206"/>
                    <a:pt x="49875" y="7708"/>
                    <a:pt x="49856" y="7104"/>
                  </a:cubicBezTo>
                  <a:cubicBezTo>
                    <a:pt x="49827" y="6491"/>
                    <a:pt x="50019" y="5964"/>
                    <a:pt x="50220" y="5380"/>
                  </a:cubicBezTo>
                  <a:cubicBezTo>
                    <a:pt x="50230" y="5370"/>
                    <a:pt x="50230" y="5351"/>
                    <a:pt x="50230" y="5332"/>
                  </a:cubicBezTo>
                  <a:cubicBezTo>
                    <a:pt x="50364" y="5336"/>
                    <a:pt x="50498" y="5338"/>
                    <a:pt x="50633" y="5338"/>
                  </a:cubicBezTo>
                  <a:cubicBezTo>
                    <a:pt x="53366" y="5338"/>
                    <a:pt x="56211" y="4615"/>
                    <a:pt x="58804" y="3857"/>
                  </a:cubicBezTo>
                  <a:cubicBezTo>
                    <a:pt x="61486" y="3081"/>
                    <a:pt x="64159" y="2046"/>
                    <a:pt x="66621" y="705"/>
                  </a:cubicBezTo>
                  <a:close/>
                  <a:moveTo>
                    <a:pt x="67129" y="609"/>
                  </a:moveTo>
                  <a:lnTo>
                    <a:pt x="67129" y="609"/>
                  </a:lnTo>
                  <a:cubicBezTo>
                    <a:pt x="69933" y="4141"/>
                    <a:pt x="69611" y="8724"/>
                    <a:pt x="66993" y="12229"/>
                  </a:cubicBezTo>
                  <a:lnTo>
                    <a:pt x="66993" y="12229"/>
                  </a:lnTo>
                  <a:cubicBezTo>
                    <a:pt x="66773" y="11045"/>
                    <a:pt x="66564" y="9870"/>
                    <a:pt x="66439" y="8685"/>
                  </a:cubicBezTo>
                  <a:cubicBezTo>
                    <a:pt x="66664" y="8623"/>
                    <a:pt x="66897" y="8593"/>
                    <a:pt x="67133" y="8593"/>
                  </a:cubicBezTo>
                  <a:cubicBezTo>
                    <a:pt x="67259" y="8593"/>
                    <a:pt x="67386" y="8601"/>
                    <a:pt x="67512" y="8618"/>
                  </a:cubicBezTo>
                  <a:cubicBezTo>
                    <a:pt x="67519" y="8619"/>
                    <a:pt x="67526" y="8619"/>
                    <a:pt x="67533" y="8619"/>
                  </a:cubicBezTo>
                  <a:cubicBezTo>
                    <a:pt x="67619" y="8619"/>
                    <a:pt x="67686" y="8563"/>
                    <a:pt x="67704" y="8474"/>
                  </a:cubicBezTo>
                  <a:cubicBezTo>
                    <a:pt x="67742" y="8474"/>
                    <a:pt x="67771" y="8446"/>
                    <a:pt x="67800" y="8417"/>
                  </a:cubicBezTo>
                  <a:cubicBezTo>
                    <a:pt x="68624" y="7267"/>
                    <a:pt x="68614" y="5763"/>
                    <a:pt x="68001" y="4518"/>
                  </a:cubicBezTo>
                  <a:cubicBezTo>
                    <a:pt x="67971" y="4464"/>
                    <a:pt x="67916" y="4433"/>
                    <a:pt x="67859" y="4433"/>
                  </a:cubicBezTo>
                  <a:cubicBezTo>
                    <a:pt x="67825" y="4433"/>
                    <a:pt x="67791" y="4445"/>
                    <a:pt x="67761" y="4470"/>
                  </a:cubicBezTo>
                  <a:cubicBezTo>
                    <a:pt x="67726" y="4428"/>
                    <a:pt x="67671" y="4401"/>
                    <a:pt x="67617" y="4401"/>
                  </a:cubicBezTo>
                  <a:cubicBezTo>
                    <a:pt x="67598" y="4401"/>
                    <a:pt x="67578" y="4405"/>
                    <a:pt x="67560" y="4412"/>
                  </a:cubicBezTo>
                  <a:cubicBezTo>
                    <a:pt x="67430" y="4449"/>
                    <a:pt x="67297" y="4467"/>
                    <a:pt x="67164" y="4467"/>
                  </a:cubicBezTo>
                  <a:cubicBezTo>
                    <a:pt x="66915" y="4467"/>
                    <a:pt x="66668" y="4403"/>
                    <a:pt x="66449" y="4278"/>
                  </a:cubicBezTo>
                  <a:lnTo>
                    <a:pt x="66439" y="4278"/>
                  </a:lnTo>
                  <a:cubicBezTo>
                    <a:pt x="66574" y="3042"/>
                    <a:pt x="66803" y="1816"/>
                    <a:pt x="67129" y="609"/>
                  </a:cubicBezTo>
                  <a:close/>
                  <a:moveTo>
                    <a:pt x="53075" y="11808"/>
                  </a:moveTo>
                  <a:cubicBezTo>
                    <a:pt x="53104" y="11856"/>
                    <a:pt x="53152" y="11895"/>
                    <a:pt x="53209" y="11895"/>
                  </a:cubicBezTo>
                  <a:cubicBezTo>
                    <a:pt x="53458" y="11923"/>
                    <a:pt x="53755" y="11895"/>
                    <a:pt x="53985" y="12019"/>
                  </a:cubicBezTo>
                  <a:cubicBezTo>
                    <a:pt x="54790" y="12422"/>
                    <a:pt x="53937" y="12996"/>
                    <a:pt x="53496" y="13121"/>
                  </a:cubicBezTo>
                  <a:cubicBezTo>
                    <a:pt x="53171" y="13207"/>
                    <a:pt x="52835" y="13265"/>
                    <a:pt x="52500" y="13293"/>
                  </a:cubicBezTo>
                  <a:cubicBezTo>
                    <a:pt x="52376" y="13313"/>
                    <a:pt x="52251" y="13313"/>
                    <a:pt x="52126" y="13313"/>
                  </a:cubicBezTo>
                  <a:cubicBezTo>
                    <a:pt x="51877" y="13293"/>
                    <a:pt x="51140" y="12891"/>
                    <a:pt x="51513" y="12546"/>
                  </a:cubicBezTo>
                  <a:cubicBezTo>
                    <a:pt x="52136" y="12546"/>
                    <a:pt x="52788" y="12345"/>
                    <a:pt x="53075" y="11808"/>
                  </a:cubicBezTo>
                  <a:close/>
                  <a:moveTo>
                    <a:pt x="54158" y="13322"/>
                  </a:moveTo>
                  <a:cubicBezTo>
                    <a:pt x="54665" y="14069"/>
                    <a:pt x="53602" y="14520"/>
                    <a:pt x="52989" y="14568"/>
                  </a:cubicBezTo>
                  <a:cubicBezTo>
                    <a:pt x="52872" y="14576"/>
                    <a:pt x="52754" y="14581"/>
                    <a:pt x="52636" y="14581"/>
                  </a:cubicBezTo>
                  <a:cubicBezTo>
                    <a:pt x="52491" y="14581"/>
                    <a:pt x="52346" y="14574"/>
                    <a:pt x="52203" y="14558"/>
                  </a:cubicBezTo>
                  <a:cubicBezTo>
                    <a:pt x="52012" y="14558"/>
                    <a:pt x="51839" y="14500"/>
                    <a:pt x="51676" y="14414"/>
                  </a:cubicBezTo>
                  <a:cubicBezTo>
                    <a:pt x="51456" y="14251"/>
                    <a:pt x="51283" y="13830"/>
                    <a:pt x="51561" y="13610"/>
                  </a:cubicBezTo>
                  <a:lnTo>
                    <a:pt x="51561" y="13610"/>
                  </a:lnTo>
                  <a:cubicBezTo>
                    <a:pt x="51784" y="13721"/>
                    <a:pt x="52049" y="13763"/>
                    <a:pt x="52325" y="13763"/>
                  </a:cubicBezTo>
                  <a:cubicBezTo>
                    <a:pt x="52835" y="13763"/>
                    <a:pt x="53383" y="13619"/>
                    <a:pt x="53774" y="13495"/>
                  </a:cubicBezTo>
                  <a:cubicBezTo>
                    <a:pt x="53908" y="13447"/>
                    <a:pt x="54033" y="13389"/>
                    <a:pt x="54158" y="13322"/>
                  </a:cubicBezTo>
                  <a:close/>
                  <a:moveTo>
                    <a:pt x="51552" y="14845"/>
                  </a:moveTo>
                  <a:cubicBezTo>
                    <a:pt x="51877" y="15008"/>
                    <a:pt x="52299" y="15027"/>
                    <a:pt x="52653" y="15027"/>
                  </a:cubicBezTo>
                  <a:cubicBezTo>
                    <a:pt x="52686" y="15028"/>
                    <a:pt x="52718" y="15029"/>
                    <a:pt x="52750" y="15029"/>
                  </a:cubicBezTo>
                  <a:cubicBezTo>
                    <a:pt x="53111" y="15029"/>
                    <a:pt x="53470" y="14979"/>
                    <a:pt x="53813" y="14865"/>
                  </a:cubicBezTo>
                  <a:lnTo>
                    <a:pt x="53813" y="14865"/>
                  </a:lnTo>
                  <a:cubicBezTo>
                    <a:pt x="54282" y="15564"/>
                    <a:pt x="53535" y="16129"/>
                    <a:pt x="52797" y="16158"/>
                  </a:cubicBezTo>
                  <a:cubicBezTo>
                    <a:pt x="52785" y="16158"/>
                    <a:pt x="52772" y="16158"/>
                    <a:pt x="52760" y="16158"/>
                  </a:cubicBezTo>
                  <a:cubicBezTo>
                    <a:pt x="52117" y="16158"/>
                    <a:pt x="50922" y="15682"/>
                    <a:pt x="51542" y="14855"/>
                  </a:cubicBezTo>
                  <a:cubicBezTo>
                    <a:pt x="51542" y="14855"/>
                    <a:pt x="51552" y="14845"/>
                    <a:pt x="51552" y="14845"/>
                  </a:cubicBezTo>
                  <a:close/>
                  <a:moveTo>
                    <a:pt x="51571" y="16369"/>
                  </a:moveTo>
                  <a:cubicBezTo>
                    <a:pt x="51896" y="16576"/>
                    <a:pt x="52307" y="16657"/>
                    <a:pt x="52693" y="16657"/>
                  </a:cubicBezTo>
                  <a:cubicBezTo>
                    <a:pt x="52808" y="16657"/>
                    <a:pt x="52920" y="16650"/>
                    <a:pt x="53027" y="16637"/>
                  </a:cubicBezTo>
                  <a:cubicBezTo>
                    <a:pt x="53238" y="16618"/>
                    <a:pt x="53449" y="16560"/>
                    <a:pt x="53640" y="16484"/>
                  </a:cubicBezTo>
                  <a:lnTo>
                    <a:pt x="53640" y="16484"/>
                  </a:lnTo>
                  <a:cubicBezTo>
                    <a:pt x="53925" y="17208"/>
                    <a:pt x="53392" y="17511"/>
                    <a:pt x="52783" y="17511"/>
                  </a:cubicBezTo>
                  <a:cubicBezTo>
                    <a:pt x="52040" y="17511"/>
                    <a:pt x="51182" y="17059"/>
                    <a:pt x="51561" y="16369"/>
                  </a:cubicBezTo>
                  <a:close/>
                  <a:moveTo>
                    <a:pt x="67215" y="0"/>
                  </a:moveTo>
                  <a:cubicBezTo>
                    <a:pt x="67124" y="0"/>
                    <a:pt x="67038" y="62"/>
                    <a:pt x="66985" y="149"/>
                  </a:cubicBezTo>
                  <a:lnTo>
                    <a:pt x="66938" y="149"/>
                  </a:lnTo>
                  <a:cubicBezTo>
                    <a:pt x="66890" y="89"/>
                    <a:pt x="66819" y="59"/>
                    <a:pt x="66745" y="59"/>
                  </a:cubicBezTo>
                  <a:cubicBezTo>
                    <a:pt x="66701" y="59"/>
                    <a:pt x="66655" y="70"/>
                    <a:pt x="66612" y="92"/>
                  </a:cubicBezTo>
                  <a:cubicBezTo>
                    <a:pt x="63977" y="1385"/>
                    <a:pt x="61314" y="2544"/>
                    <a:pt x="58478" y="3368"/>
                  </a:cubicBezTo>
                  <a:cubicBezTo>
                    <a:pt x="55738" y="4173"/>
                    <a:pt x="52950" y="4460"/>
                    <a:pt x="50172" y="5045"/>
                  </a:cubicBezTo>
                  <a:cubicBezTo>
                    <a:pt x="50124" y="5054"/>
                    <a:pt x="50086" y="5093"/>
                    <a:pt x="50067" y="5141"/>
                  </a:cubicBezTo>
                  <a:cubicBezTo>
                    <a:pt x="50052" y="5136"/>
                    <a:pt x="50038" y="5135"/>
                    <a:pt x="50023" y="5135"/>
                  </a:cubicBezTo>
                  <a:cubicBezTo>
                    <a:pt x="49968" y="5135"/>
                    <a:pt x="49911" y="5160"/>
                    <a:pt x="49866" y="5198"/>
                  </a:cubicBezTo>
                  <a:cubicBezTo>
                    <a:pt x="49584" y="5151"/>
                    <a:pt x="49265" y="5118"/>
                    <a:pt x="48950" y="5118"/>
                  </a:cubicBezTo>
                  <a:cubicBezTo>
                    <a:pt x="48686" y="5118"/>
                    <a:pt x="48425" y="5141"/>
                    <a:pt x="48189" y="5198"/>
                  </a:cubicBezTo>
                  <a:cubicBezTo>
                    <a:pt x="48132" y="5208"/>
                    <a:pt x="48103" y="5275"/>
                    <a:pt x="48122" y="5323"/>
                  </a:cubicBezTo>
                  <a:cubicBezTo>
                    <a:pt x="48074" y="5351"/>
                    <a:pt x="48036" y="5390"/>
                    <a:pt x="48026" y="5447"/>
                  </a:cubicBezTo>
                  <a:cubicBezTo>
                    <a:pt x="47691" y="6501"/>
                    <a:pt x="47739" y="7631"/>
                    <a:pt x="48141" y="8657"/>
                  </a:cubicBezTo>
                  <a:cubicBezTo>
                    <a:pt x="48170" y="8752"/>
                    <a:pt x="48256" y="8810"/>
                    <a:pt x="48361" y="8819"/>
                  </a:cubicBezTo>
                  <a:cubicBezTo>
                    <a:pt x="48446" y="8821"/>
                    <a:pt x="48531" y="8822"/>
                    <a:pt x="48616" y="8822"/>
                  </a:cubicBezTo>
                  <a:cubicBezTo>
                    <a:pt x="49041" y="8822"/>
                    <a:pt x="49471" y="8802"/>
                    <a:pt x="49894" y="8762"/>
                  </a:cubicBezTo>
                  <a:cubicBezTo>
                    <a:pt x="49933" y="8810"/>
                    <a:pt x="49981" y="8848"/>
                    <a:pt x="50019" y="8896"/>
                  </a:cubicBezTo>
                  <a:cubicBezTo>
                    <a:pt x="49981" y="8973"/>
                    <a:pt x="50038" y="9078"/>
                    <a:pt x="50124" y="9078"/>
                  </a:cubicBezTo>
                  <a:cubicBezTo>
                    <a:pt x="50416" y="9096"/>
                    <a:pt x="50703" y="9103"/>
                    <a:pt x="50992" y="9103"/>
                  </a:cubicBezTo>
                  <a:cubicBezTo>
                    <a:pt x="51159" y="9103"/>
                    <a:pt x="51326" y="9101"/>
                    <a:pt x="51494" y="9097"/>
                  </a:cubicBezTo>
                  <a:lnTo>
                    <a:pt x="51494" y="9097"/>
                  </a:lnTo>
                  <a:cubicBezTo>
                    <a:pt x="51485" y="9547"/>
                    <a:pt x="51504" y="9998"/>
                    <a:pt x="51552" y="10448"/>
                  </a:cubicBezTo>
                  <a:cubicBezTo>
                    <a:pt x="51316" y="10427"/>
                    <a:pt x="51078" y="10415"/>
                    <a:pt x="50840" y="10415"/>
                  </a:cubicBezTo>
                  <a:cubicBezTo>
                    <a:pt x="50120" y="10415"/>
                    <a:pt x="49400" y="10524"/>
                    <a:pt x="48745" y="10812"/>
                  </a:cubicBezTo>
                  <a:cubicBezTo>
                    <a:pt x="48361" y="10975"/>
                    <a:pt x="48017" y="11205"/>
                    <a:pt x="47729" y="11502"/>
                  </a:cubicBezTo>
                  <a:cubicBezTo>
                    <a:pt x="47202" y="12048"/>
                    <a:pt x="46953" y="12843"/>
                    <a:pt x="46187" y="13073"/>
                  </a:cubicBezTo>
                  <a:cubicBezTo>
                    <a:pt x="46139" y="13035"/>
                    <a:pt x="46081" y="13016"/>
                    <a:pt x="46024" y="13016"/>
                  </a:cubicBezTo>
                  <a:cubicBezTo>
                    <a:pt x="40639" y="13218"/>
                    <a:pt x="35259" y="13316"/>
                    <a:pt x="29873" y="13316"/>
                  </a:cubicBezTo>
                  <a:cubicBezTo>
                    <a:pt x="27613" y="13316"/>
                    <a:pt x="25352" y="13299"/>
                    <a:pt x="23089" y="13265"/>
                  </a:cubicBezTo>
                  <a:cubicBezTo>
                    <a:pt x="19266" y="13207"/>
                    <a:pt x="15444" y="13140"/>
                    <a:pt x="11631" y="13073"/>
                  </a:cubicBezTo>
                  <a:cubicBezTo>
                    <a:pt x="9791" y="13035"/>
                    <a:pt x="7952" y="13006"/>
                    <a:pt x="6112" y="12977"/>
                  </a:cubicBezTo>
                  <a:cubicBezTo>
                    <a:pt x="4758" y="12957"/>
                    <a:pt x="3385" y="12878"/>
                    <a:pt x="2022" y="12878"/>
                  </a:cubicBezTo>
                  <a:cubicBezTo>
                    <a:pt x="1409" y="12878"/>
                    <a:pt x="798" y="12894"/>
                    <a:pt x="192" y="12939"/>
                  </a:cubicBezTo>
                  <a:cubicBezTo>
                    <a:pt x="0" y="12948"/>
                    <a:pt x="0" y="13236"/>
                    <a:pt x="192" y="13245"/>
                  </a:cubicBezTo>
                  <a:cubicBezTo>
                    <a:pt x="2146" y="13456"/>
                    <a:pt x="4149" y="13380"/>
                    <a:pt x="6112" y="13418"/>
                  </a:cubicBezTo>
                  <a:cubicBezTo>
                    <a:pt x="7952" y="13456"/>
                    <a:pt x="9791" y="13485"/>
                    <a:pt x="11631" y="13523"/>
                  </a:cubicBezTo>
                  <a:cubicBezTo>
                    <a:pt x="15453" y="13590"/>
                    <a:pt x="19266" y="13667"/>
                    <a:pt x="23089" y="13724"/>
                  </a:cubicBezTo>
                  <a:cubicBezTo>
                    <a:pt x="26544" y="13777"/>
                    <a:pt x="30008" y="13831"/>
                    <a:pt x="33472" y="13831"/>
                  </a:cubicBezTo>
                  <a:cubicBezTo>
                    <a:pt x="37661" y="13831"/>
                    <a:pt x="41849" y="13752"/>
                    <a:pt x="46024" y="13495"/>
                  </a:cubicBezTo>
                  <a:cubicBezTo>
                    <a:pt x="46072" y="13495"/>
                    <a:pt x="46120" y="13475"/>
                    <a:pt x="46158" y="13447"/>
                  </a:cubicBezTo>
                  <a:cubicBezTo>
                    <a:pt x="46972" y="13399"/>
                    <a:pt x="47375" y="12680"/>
                    <a:pt x="47863" y="12067"/>
                  </a:cubicBezTo>
                  <a:cubicBezTo>
                    <a:pt x="48965" y="10668"/>
                    <a:pt x="50565" y="10870"/>
                    <a:pt x="52174" y="10812"/>
                  </a:cubicBezTo>
                  <a:cubicBezTo>
                    <a:pt x="52213" y="10812"/>
                    <a:pt x="52241" y="10793"/>
                    <a:pt x="52261" y="10774"/>
                  </a:cubicBezTo>
                  <a:cubicBezTo>
                    <a:pt x="52481" y="10783"/>
                    <a:pt x="52673" y="10908"/>
                    <a:pt x="52768" y="11099"/>
                  </a:cubicBezTo>
                  <a:cubicBezTo>
                    <a:pt x="52922" y="11406"/>
                    <a:pt x="52701" y="11751"/>
                    <a:pt x="52443" y="11914"/>
                  </a:cubicBezTo>
                  <a:cubicBezTo>
                    <a:pt x="52217" y="12058"/>
                    <a:pt x="51977" y="12096"/>
                    <a:pt x="51731" y="12096"/>
                  </a:cubicBezTo>
                  <a:cubicBezTo>
                    <a:pt x="51454" y="12096"/>
                    <a:pt x="51170" y="12048"/>
                    <a:pt x="50891" y="12048"/>
                  </a:cubicBezTo>
                  <a:cubicBezTo>
                    <a:pt x="50651" y="12058"/>
                    <a:pt x="50603" y="12383"/>
                    <a:pt x="50833" y="12460"/>
                  </a:cubicBezTo>
                  <a:cubicBezTo>
                    <a:pt x="50939" y="12489"/>
                    <a:pt x="51053" y="12508"/>
                    <a:pt x="51168" y="12527"/>
                  </a:cubicBezTo>
                  <a:cubicBezTo>
                    <a:pt x="50996" y="12814"/>
                    <a:pt x="51044" y="13188"/>
                    <a:pt x="51283" y="13427"/>
                  </a:cubicBezTo>
                  <a:cubicBezTo>
                    <a:pt x="50986" y="13667"/>
                    <a:pt x="50910" y="14079"/>
                    <a:pt x="51101" y="14414"/>
                  </a:cubicBezTo>
                  <a:cubicBezTo>
                    <a:pt x="51149" y="14520"/>
                    <a:pt x="51226" y="14615"/>
                    <a:pt x="51322" y="14692"/>
                  </a:cubicBezTo>
                  <a:cubicBezTo>
                    <a:pt x="50871" y="15056"/>
                    <a:pt x="50871" y="15688"/>
                    <a:pt x="51236" y="16110"/>
                  </a:cubicBezTo>
                  <a:cubicBezTo>
                    <a:pt x="51264" y="16139"/>
                    <a:pt x="51293" y="16158"/>
                    <a:pt x="51312" y="16187"/>
                  </a:cubicBezTo>
                  <a:cubicBezTo>
                    <a:pt x="51053" y="16493"/>
                    <a:pt x="51015" y="16934"/>
                    <a:pt x="51216" y="17288"/>
                  </a:cubicBezTo>
                  <a:cubicBezTo>
                    <a:pt x="51274" y="17375"/>
                    <a:pt x="51331" y="17451"/>
                    <a:pt x="51408" y="17528"/>
                  </a:cubicBezTo>
                  <a:cubicBezTo>
                    <a:pt x="51019" y="17587"/>
                    <a:pt x="50628" y="17616"/>
                    <a:pt x="50237" y="17616"/>
                  </a:cubicBezTo>
                  <a:cubicBezTo>
                    <a:pt x="49801" y="17616"/>
                    <a:pt x="49366" y="17579"/>
                    <a:pt x="48936" y="17509"/>
                  </a:cubicBezTo>
                  <a:cubicBezTo>
                    <a:pt x="48132" y="17375"/>
                    <a:pt x="47413" y="17030"/>
                    <a:pt x="46637" y="16809"/>
                  </a:cubicBezTo>
                  <a:cubicBezTo>
                    <a:pt x="46069" y="16645"/>
                    <a:pt x="45462" y="16594"/>
                    <a:pt x="44844" y="16594"/>
                  </a:cubicBezTo>
                  <a:cubicBezTo>
                    <a:pt x="43950" y="16594"/>
                    <a:pt x="43036" y="16700"/>
                    <a:pt x="42192" y="16723"/>
                  </a:cubicBezTo>
                  <a:cubicBezTo>
                    <a:pt x="38762" y="16809"/>
                    <a:pt x="35332" y="16867"/>
                    <a:pt x="31912" y="16905"/>
                  </a:cubicBezTo>
                  <a:cubicBezTo>
                    <a:pt x="30661" y="16914"/>
                    <a:pt x="29410" y="16918"/>
                    <a:pt x="28160" y="16918"/>
                  </a:cubicBezTo>
                  <a:cubicBezTo>
                    <a:pt x="22737" y="16918"/>
                    <a:pt x="17319" y="16838"/>
                    <a:pt x="11909" y="16714"/>
                  </a:cubicBezTo>
                  <a:cubicBezTo>
                    <a:pt x="8834" y="16645"/>
                    <a:pt x="5735" y="16457"/>
                    <a:pt x="2655" y="16457"/>
                  </a:cubicBezTo>
                  <a:cubicBezTo>
                    <a:pt x="1839" y="16457"/>
                    <a:pt x="1024" y="16471"/>
                    <a:pt x="211" y="16503"/>
                  </a:cubicBezTo>
                  <a:cubicBezTo>
                    <a:pt x="0" y="16532"/>
                    <a:pt x="0" y="16829"/>
                    <a:pt x="211" y="16857"/>
                  </a:cubicBezTo>
                  <a:cubicBezTo>
                    <a:pt x="3622" y="17164"/>
                    <a:pt x="7099" y="17097"/>
                    <a:pt x="10519" y="17183"/>
                  </a:cubicBezTo>
                  <a:cubicBezTo>
                    <a:pt x="13892" y="17269"/>
                    <a:pt x="17264" y="17355"/>
                    <a:pt x="20636" y="17403"/>
                  </a:cubicBezTo>
                  <a:cubicBezTo>
                    <a:pt x="23157" y="17435"/>
                    <a:pt x="25677" y="17451"/>
                    <a:pt x="28196" y="17451"/>
                  </a:cubicBezTo>
                  <a:cubicBezTo>
                    <a:pt x="32598" y="17451"/>
                    <a:pt x="36997" y="17402"/>
                    <a:pt x="41397" y="17298"/>
                  </a:cubicBezTo>
                  <a:cubicBezTo>
                    <a:pt x="42368" y="17278"/>
                    <a:pt x="43384" y="17184"/>
                    <a:pt x="44386" y="17184"/>
                  </a:cubicBezTo>
                  <a:cubicBezTo>
                    <a:pt x="45320" y="17184"/>
                    <a:pt x="46242" y="17266"/>
                    <a:pt x="47106" y="17566"/>
                  </a:cubicBezTo>
                  <a:cubicBezTo>
                    <a:pt x="48126" y="17932"/>
                    <a:pt x="49200" y="18120"/>
                    <a:pt x="50279" y="18120"/>
                  </a:cubicBezTo>
                  <a:cubicBezTo>
                    <a:pt x="50780" y="18120"/>
                    <a:pt x="51283" y="18079"/>
                    <a:pt x="51782" y="17997"/>
                  </a:cubicBezTo>
                  <a:cubicBezTo>
                    <a:pt x="51858" y="17988"/>
                    <a:pt x="51925" y="17949"/>
                    <a:pt x="51954" y="17882"/>
                  </a:cubicBezTo>
                  <a:cubicBezTo>
                    <a:pt x="52174" y="17969"/>
                    <a:pt x="52414" y="18016"/>
                    <a:pt x="52653" y="18026"/>
                  </a:cubicBezTo>
                  <a:cubicBezTo>
                    <a:pt x="52676" y="18027"/>
                    <a:pt x="52699" y="18027"/>
                    <a:pt x="52722" y="18027"/>
                  </a:cubicBezTo>
                  <a:cubicBezTo>
                    <a:pt x="53229" y="18027"/>
                    <a:pt x="53758" y="17823"/>
                    <a:pt x="54023" y="17365"/>
                  </a:cubicBezTo>
                  <a:cubicBezTo>
                    <a:pt x="54205" y="17030"/>
                    <a:pt x="54253" y="16560"/>
                    <a:pt x="54033" y="16235"/>
                  </a:cubicBezTo>
                  <a:cubicBezTo>
                    <a:pt x="54196" y="16091"/>
                    <a:pt x="54320" y="15909"/>
                    <a:pt x="54387" y="15708"/>
                  </a:cubicBezTo>
                  <a:cubicBezTo>
                    <a:pt x="54512" y="15353"/>
                    <a:pt x="54464" y="14922"/>
                    <a:pt x="54234" y="14644"/>
                  </a:cubicBezTo>
                  <a:cubicBezTo>
                    <a:pt x="54311" y="14577"/>
                    <a:pt x="54387" y="14510"/>
                    <a:pt x="54454" y="14433"/>
                  </a:cubicBezTo>
                  <a:cubicBezTo>
                    <a:pt x="54761" y="14031"/>
                    <a:pt x="54819" y="13456"/>
                    <a:pt x="54483" y="13073"/>
                  </a:cubicBezTo>
                  <a:cubicBezTo>
                    <a:pt x="54732" y="12814"/>
                    <a:pt x="54857" y="12479"/>
                    <a:pt x="54675" y="12086"/>
                  </a:cubicBezTo>
                  <a:cubicBezTo>
                    <a:pt x="54598" y="11914"/>
                    <a:pt x="54454" y="11780"/>
                    <a:pt x="54292" y="11693"/>
                  </a:cubicBezTo>
                  <a:cubicBezTo>
                    <a:pt x="54522" y="10831"/>
                    <a:pt x="54646" y="9940"/>
                    <a:pt x="54665" y="9049"/>
                  </a:cubicBezTo>
                  <a:cubicBezTo>
                    <a:pt x="56006" y="9116"/>
                    <a:pt x="57338" y="9298"/>
                    <a:pt x="58651" y="9576"/>
                  </a:cubicBezTo>
                  <a:cubicBezTo>
                    <a:pt x="61458" y="10170"/>
                    <a:pt x="64140" y="11214"/>
                    <a:pt x="66612" y="12671"/>
                  </a:cubicBezTo>
                  <a:cubicBezTo>
                    <a:pt x="66641" y="12680"/>
                    <a:pt x="66660" y="12690"/>
                    <a:pt x="66688" y="12699"/>
                  </a:cubicBezTo>
                  <a:cubicBezTo>
                    <a:pt x="66682" y="12797"/>
                    <a:pt x="66759" y="12863"/>
                    <a:pt x="66842" y="12863"/>
                  </a:cubicBezTo>
                  <a:cubicBezTo>
                    <a:pt x="66882" y="12863"/>
                    <a:pt x="66923" y="12848"/>
                    <a:pt x="66957" y="12814"/>
                  </a:cubicBezTo>
                  <a:cubicBezTo>
                    <a:pt x="70521" y="9452"/>
                    <a:pt x="70386" y="3751"/>
                    <a:pt x="67388" y="92"/>
                  </a:cubicBezTo>
                  <a:cubicBezTo>
                    <a:pt x="67335" y="27"/>
                    <a:pt x="67274" y="0"/>
                    <a:pt x="6721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274" name="Google Shape;1274;p43"/>
          <p:cNvGrpSpPr/>
          <p:nvPr/>
        </p:nvGrpSpPr>
        <p:grpSpPr>
          <a:xfrm>
            <a:off x="831399" y="3469104"/>
            <a:ext cx="659892" cy="865755"/>
            <a:chOff x="4668975" y="1138375"/>
            <a:chExt cx="281925" cy="369875"/>
          </a:xfrm>
        </p:grpSpPr>
        <p:sp>
          <p:nvSpPr>
            <p:cNvPr id="1275" name="Google Shape;1275;p43"/>
            <p:cNvSpPr/>
            <p:nvPr/>
          </p:nvSpPr>
          <p:spPr>
            <a:xfrm>
              <a:off x="4707275" y="1138375"/>
              <a:ext cx="186125" cy="209800"/>
            </a:xfrm>
            <a:custGeom>
              <a:avLst/>
              <a:gdLst/>
              <a:ahLst/>
              <a:cxnLst/>
              <a:rect l="l" t="t" r="r" b="b"/>
              <a:pathLst>
                <a:path w="7445" h="8392" extrusionOk="0">
                  <a:moveTo>
                    <a:pt x="2195" y="5214"/>
                  </a:moveTo>
                  <a:cubicBezTo>
                    <a:pt x="2185" y="5281"/>
                    <a:pt x="2195" y="5358"/>
                    <a:pt x="2204" y="5425"/>
                  </a:cubicBezTo>
                  <a:lnTo>
                    <a:pt x="2061" y="5425"/>
                  </a:lnTo>
                  <a:lnTo>
                    <a:pt x="2195" y="5214"/>
                  </a:lnTo>
                  <a:close/>
                  <a:moveTo>
                    <a:pt x="3634" y="0"/>
                  </a:moveTo>
                  <a:cubicBezTo>
                    <a:pt x="3375" y="0"/>
                    <a:pt x="3109" y="144"/>
                    <a:pt x="2971" y="357"/>
                  </a:cubicBezTo>
                  <a:cubicBezTo>
                    <a:pt x="1879" y="2024"/>
                    <a:pt x="1026" y="3825"/>
                    <a:pt x="183" y="5626"/>
                  </a:cubicBezTo>
                  <a:cubicBezTo>
                    <a:pt x="116" y="5760"/>
                    <a:pt x="87" y="5913"/>
                    <a:pt x="106" y="6057"/>
                  </a:cubicBezTo>
                  <a:cubicBezTo>
                    <a:pt x="1" y="6412"/>
                    <a:pt x="221" y="6785"/>
                    <a:pt x="585" y="6871"/>
                  </a:cubicBezTo>
                  <a:cubicBezTo>
                    <a:pt x="1131" y="7025"/>
                    <a:pt x="1697" y="7121"/>
                    <a:pt x="2262" y="7178"/>
                  </a:cubicBezTo>
                  <a:cubicBezTo>
                    <a:pt x="2262" y="7245"/>
                    <a:pt x="2262" y="7322"/>
                    <a:pt x="2262" y="7398"/>
                  </a:cubicBezTo>
                  <a:cubicBezTo>
                    <a:pt x="2281" y="7600"/>
                    <a:pt x="2329" y="7791"/>
                    <a:pt x="2425" y="7973"/>
                  </a:cubicBezTo>
                  <a:cubicBezTo>
                    <a:pt x="2486" y="8102"/>
                    <a:pt x="2614" y="8173"/>
                    <a:pt x="2745" y="8173"/>
                  </a:cubicBezTo>
                  <a:cubicBezTo>
                    <a:pt x="2799" y="8173"/>
                    <a:pt x="2853" y="8161"/>
                    <a:pt x="2904" y="8136"/>
                  </a:cubicBezTo>
                  <a:cubicBezTo>
                    <a:pt x="2938" y="8145"/>
                    <a:pt x="2974" y="8149"/>
                    <a:pt x="3009" y="8149"/>
                  </a:cubicBezTo>
                  <a:cubicBezTo>
                    <a:pt x="3092" y="8149"/>
                    <a:pt x="3175" y="8126"/>
                    <a:pt x="3249" y="8079"/>
                  </a:cubicBezTo>
                  <a:cubicBezTo>
                    <a:pt x="3426" y="7982"/>
                    <a:pt x="3621" y="7934"/>
                    <a:pt x="3816" y="7934"/>
                  </a:cubicBezTo>
                  <a:cubicBezTo>
                    <a:pt x="4086" y="7934"/>
                    <a:pt x="4354" y="8025"/>
                    <a:pt x="4571" y="8203"/>
                  </a:cubicBezTo>
                  <a:cubicBezTo>
                    <a:pt x="4704" y="8334"/>
                    <a:pt x="4863" y="8391"/>
                    <a:pt x="5018" y="8391"/>
                  </a:cubicBezTo>
                  <a:cubicBezTo>
                    <a:pt x="5407" y="8391"/>
                    <a:pt x="5773" y="8030"/>
                    <a:pt x="5663" y="7571"/>
                  </a:cubicBezTo>
                  <a:cubicBezTo>
                    <a:pt x="5605" y="7303"/>
                    <a:pt x="5577" y="7025"/>
                    <a:pt x="5577" y="6747"/>
                  </a:cubicBezTo>
                  <a:cubicBezTo>
                    <a:pt x="5835" y="6737"/>
                    <a:pt x="6104" y="6728"/>
                    <a:pt x="6362" y="6709"/>
                  </a:cubicBezTo>
                  <a:cubicBezTo>
                    <a:pt x="6851" y="6670"/>
                    <a:pt x="7282" y="6431"/>
                    <a:pt x="7359" y="5904"/>
                  </a:cubicBezTo>
                  <a:cubicBezTo>
                    <a:pt x="7445" y="5396"/>
                    <a:pt x="7119" y="4888"/>
                    <a:pt x="6908" y="4467"/>
                  </a:cubicBezTo>
                  <a:cubicBezTo>
                    <a:pt x="6659" y="3969"/>
                    <a:pt x="6391" y="3480"/>
                    <a:pt x="6104" y="3001"/>
                  </a:cubicBezTo>
                  <a:cubicBezTo>
                    <a:pt x="5510" y="2014"/>
                    <a:pt x="4839" y="1085"/>
                    <a:pt x="4101" y="213"/>
                  </a:cubicBezTo>
                  <a:cubicBezTo>
                    <a:pt x="3975" y="64"/>
                    <a:pt x="3806" y="0"/>
                    <a:pt x="3634" y="0"/>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1276" name="Google Shape;1276;p43"/>
            <p:cNvSpPr/>
            <p:nvPr/>
          </p:nvSpPr>
          <p:spPr>
            <a:xfrm>
              <a:off x="4668975" y="1142625"/>
              <a:ext cx="281925" cy="365625"/>
            </a:xfrm>
            <a:custGeom>
              <a:avLst/>
              <a:gdLst/>
              <a:ahLst/>
              <a:cxnLst/>
              <a:rect l="l" t="t" r="r" b="b"/>
              <a:pathLst>
                <a:path w="11277" h="14625" extrusionOk="0">
                  <a:moveTo>
                    <a:pt x="5269" y="704"/>
                  </a:moveTo>
                  <a:cubicBezTo>
                    <a:pt x="6534" y="2333"/>
                    <a:pt x="7569" y="4124"/>
                    <a:pt x="8354" y="6040"/>
                  </a:cubicBezTo>
                  <a:cubicBezTo>
                    <a:pt x="8079" y="6015"/>
                    <a:pt x="7809" y="6002"/>
                    <a:pt x="7540" y="6002"/>
                  </a:cubicBezTo>
                  <a:cubicBezTo>
                    <a:pt x="7406" y="6002"/>
                    <a:pt x="7272" y="6005"/>
                    <a:pt x="7137" y="6012"/>
                  </a:cubicBezTo>
                  <a:cubicBezTo>
                    <a:pt x="7032" y="6012"/>
                    <a:pt x="6936" y="6088"/>
                    <a:pt x="6907" y="6184"/>
                  </a:cubicBezTo>
                  <a:cubicBezTo>
                    <a:pt x="6885" y="6175"/>
                    <a:pt x="6863" y="6171"/>
                    <a:pt x="6840" y="6171"/>
                  </a:cubicBezTo>
                  <a:cubicBezTo>
                    <a:pt x="6746" y="6171"/>
                    <a:pt x="6658" y="6246"/>
                    <a:pt x="6658" y="6347"/>
                  </a:cubicBezTo>
                  <a:cubicBezTo>
                    <a:pt x="6668" y="6855"/>
                    <a:pt x="6678" y="7362"/>
                    <a:pt x="6706" y="7870"/>
                  </a:cubicBezTo>
                  <a:cubicBezTo>
                    <a:pt x="6316" y="7645"/>
                    <a:pt x="5849" y="7538"/>
                    <a:pt x="5372" y="7538"/>
                  </a:cubicBezTo>
                  <a:cubicBezTo>
                    <a:pt x="5077" y="7538"/>
                    <a:pt x="4779" y="7579"/>
                    <a:pt x="4493" y="7659"/>
                  </a:cubicBezTo>
                  <a:cubicBezTo>
                    <a:pt x="4292" y="7727"/>
                    <a:pt x="4091" y="7813"/>
                    <a:pt x="3909" y="7928"/>
                  </a:cubicBezTo>
                  <a:cubicBezTo>
                    <a:pt x="3966" y="7468"/>
                    <a:pt x="3966" y="7008"/>
                    <a:pt x="3928" y="6548"/>
                  </a:cubicBezTo>
                  <a:cubicBezTo>
                    <a:pt x="3928" y="6500"/>
                    <a:pt x="3899" y="6462"/>
                    <a:pt x="3871" y="6424"/>
                  </a:cubicBezTo>
                  <a:cubicBezTo>
                    <a:pt x="3890" y="6366"/>
                    <a:pt x="3851" y="6299"/>
                    <a:pt x="3794" y="6280"/>
                  </a:cubicBezTo>
                  <a:cubicBezTo>
                    <a:pt x="3286" y="6146"/>
                    <a:pt x="2778" y="6040"/>
                    <a:pt x="2271" y="5973"/>
                  </a:cubicBezTo>
                  <a:cubicBezTo>
                    <a:pt x="3334" y="4258"/>
                    <a:pt x="4350" y="2505"/>
                    <a:pt x="5269" y="704"/>
                  </a:cubicBezTo>
                  <a:close/>
                  <a:moveTo>
                    <a:pt x="5459" y="8008"/>
                  </a:moveTo>
                  <a:cubicBezTo>
                    <a:pt x="6319" y="8008"/>
                    <a:pt x="7130" y="8432"/>
                    <a:pt x="7233" y="9432"/>
                  </a:cubicBezTo>
                  <a:cubicBezTo>
                    <a:pt x="7243" y="9470"/>
                    <a:pt x="7252" y="9508"/>
                    <a:pt x="7272" y="9537"/>
                  </a:cubicBezTo>
                  <a:cubicBezTo>
                    <a:pt x="7125" y="9707"/>
                    <a:pt x="7270" y="9938"/>
                    <a:pt x="7456" y="9938"/>
                  </a:cubicBezTo>
                  <a:cubicBezTo>
                    <a:pt x="7502" y="9938"/>
                    <a:pt x="7550" y="9924"/>
                    <a:pt x="7597" y="9892"/>
                  </a:cubicBezTo>
                  <a:cubicBezTo>
                    <a:pt x="7945" y="9713"/>
                    <a:pt x="8295" y="9632"/>
                    <a:pt x="8627" y="9632"/>
                  </a:cubicBezTo>
                  <a:cubicBezTo>
                    <a:pt x="9898" y="9632"/>
                    <a:pt x="10921" y="10815"/>
                    <a:pt x="10663" y="12258"/>
                  </a:cubicBezTo>
                  <a:lnTo>
                    <a:pt x="10653" y="12258"/>
                  </a:lnTo>
                  <a:cubicBezTo>
                    <a:pt x="10443" y="13484"/>
                    <a:pt x="9743" y="14030"/>
                    <a:pt x="8536" y="14088"/>
                  </a:cubicBezTo>
                  <a:cubicBezTo>
                    <a:pt x="8359" y="14099"/>
                    <a:pt x="8180" y="14103"/>
                    <a:pt x="8000" y="14103"/>
                  </a:cubicBezTo>
                  <a:cubicBezTo>
                    <a:pt x="7404" y="14103"/>
                    <a:pt x="6799" y="14055"/>
                    <a:pt x="6218" y="14040"/>
                  </a:cubicBezTo>
                  <a:lnTo>
                    <a:pt x="3899" y="13992"/>
                  </a:lnTo>
                  <a:cubicBezTo>
                    <a:pt x="3805" y="13990"/>
                    <a:pt x="3709" y="13989"/>
                    <a:pt x="3611" y="13989"/>
                  </a:cubicBezTo>
                  <a:cubicBezTo>
                    <a:pt x="3485" y="13989"/>
                    <a:pt x="3356" y="13990"/>
                    <a:pt x="3226" y="13990"/>
                  </a:cubicBezTo>
                  <a:cubicBezTo>
                    <a:pt x="2613" y="13990"/>
                    <a:pt x="1971" y="13966"/>
                    <a:pt x="1456" y="13695"/>
                  </a:cubicBezTo>
                  <a:cubicBezTo>
                    <a:pt x="680" y="13283"/>
                    <a:pt x="412" y="12229"/>
                    <a:pt x="853" y="11472"/>
                  </a:cubicBezTo>
                  <a:cubicBezTo>
                    <a:pt x="1196" y="10889"/>
                    <a:pt x="1843" y="10648"/>
                    <a:pt x="2492" y="10648"/>
                  </a:cubicBezTo>
                  <a:cubicBezTo>
                    <a:pt x="2802" y="10648"/>
                    <a:pt x="3113" y="10703"/>
                    <a:pt x="3392" y="10802"/>
                  </a:cubicBezTo>
                  <a:cubicBezTo>
                    <a:pt x="3402" y="10807"/>
                    <a:pt x="3412" y="10809"/>
                    <a:pt x="3421" y="10809"/>
                  </a:cubicBezTo>
                  <a:cubicBezTo>
                    <a:pt x="3486" y="10809"/>
                    <a:pt x="3508" y="10700"/>
                    <a:pt x="3449" y="10658"/>
                  </a:cubicBezTo>
                  <a:cubicBezTo>
                    <a:pt x="3420" y="10639"/>
                    <a:pt x="3392" y="10620"/>
                    <a:pt x="3353" y="10601"/>
                  </a:cubicBezTo>
                  <a:cubicBezTo>
                    <a:pt x="3468" y="10591"/>
                    <a:pt x="3535" y="10467"/>
                    <a:pt x="3487" y="10361"/>
                  </a:cubicBezTo>
                  <a:cubicBezTo>
                    <a:pt x="2769" y="8964"/>
                    <a:pt x="4169" y="8008"/>
                    <a:pt x="5459" y="8008"/>
                  </a:cubicBezTo>
                  <a:close/>
                  <a:moveTo>
                    <a:pt x="5239" y="0"/>
                  </a:moveTo>
                  <a:cubicBezTo>
                    <a:pt x="5154" y="0"/>
                    <a:pt x="5070" y="43"/>
                    <a:pt x="5020" y="120"/>
                  </a:cubicBezTo>
                  <a:cubicBezTo>
                    <a:pt x="3966" y="2132"/>
                    <a:pt x="2845" y="4105"/>
                    <a:pt x="1629" y="6031"/>
                  </a:cubicBezTo>
                  <a:cubicBezTo>
                    <a:pt x="1533" y="6194"/>
                    <a:pt x="1658" y="6404"/>
                    <a:pt x="1849" y="6414"/>
                  </a:cubicBezTo>
                  <a:cubicBezTo>
                    <a:pt x="2434" y="6472"/>
                    <a:pt x="3008" y="6510"/>
                    <a:pt x="3593" y="6510"/>
                  </a:cubicBezTo>
                  <a:cubicBezTo>
                    <a:pt x="3593" y="6519"/>
                    <a:pt x="3593" y="6529"/>
                    <a:pt x="3583" y="6539"/>
                  </a:cubicBezTo>
                  <a:cubicBezTo>
                    <a:pt x="3545" y="7037"/>
                    <a:pt x="3554" y="7535"/>
                    <a:pt x="3612" y="8033"/>
                  </a:cubicBezTo>
                  <a:cubicBezTo>
                    <a:pt x="3612" y="8062"/>
                    <a:pt x="3621" y="8091"/>
                    <a:pt x="3641" y="8110"/>
                  </a:cubicBezTo>
                  <a:cubicBezTo>
                    <a:pt x="2893" y="8704"/>
                    <a:pt x="2472" y="9681"/>
                    <a:pt x="3200" y="10495"/>
                  </a:cubicBezTo>
                  <a:cubicBezTo>
                    <a:pt x="2884" y="10331"/>
                    <a:pt x="2550" y="10255"/>
                    <a:pt x="2224" y="10255"/>
                  </a:cubicBezTo>
                  <a:cubicBezTo>
                    <a:pt x="1065" y="10255"/>
                    <a:pt x="1" y="11212"/>
                    <a:pt x="173" y="12565"/>
                  </a:cubicBezTo>
                  <a:cubicBezTo>
                    <a:pt x="297" y="13503"/>
                    <a:pt x="949" y="14107"/>
                    <a:pt x="1840" y="14327"/>
                  </a:cubicBezTo>
                  <a:cubicBezTo>
                    <a:pt x="2543" y="14507"/>
                    <a:pt x="3310" y="14549"/>
                    <a:pt x="4082" y="14549"/>
                  </a:cubicBezTo>
                  <a:cubicBezTo>
                    <a:pt x="4764" y="14549"/>
                    <a:pt x="5451" y="14516"/>
                    <a:pt x="6102" y="14516"/>
                  </a:cubicBezTo>
                  <a:cubicBezTo>
                    <a:pt x="6209" y="14516"/>
                    <a:pt x="6314" y="14517"/>
                    <a:pt x="6419" y="14519"/>
                  </a:cubicBezTo>
                  <a:cubicBezTo>
                    <a:pt x="6979" y="14529"/>
                    <a:pt x="7667" y="14624"/>
                    <a:pt x="8335" y="14624"/>
                  </a:cubicBezTo>
                  <a:cubicBezTo>
                    <a:pt x="9003" y="14624"/>
                    <a:pt x="9652" y="14529"/>
                    <a:pt x="10136" y="14155"/>
                  </a:cubicBezTo>
                  <a:cubicBezTo>
                    <a:pt x="10893" y="13561"/>
                    <a:pt x="11276" y="12507"/>
                    <a:pt x="11209" y="11568"/>
                  </a:cubicBezTo>
                  <a:cubicBezTo>
                    <a:pt x="11124" y="10188"/>
                    <a:pt x="9910" y="9069"/>
                    <a:pt x="8620" y="9069"/>
                  </a:cubicBezTo>
                  <a:cubicBezTo>
                    <a:pt x="8308" y="9069"/>
                    <a:pt x="7990" y="9135"/>
                    <a:pt x="7684" y="9279"/>
                  </a:cubicBezTo>
                  <a:cubicBezTo>
                    <a:pt x="7616" y="8780"/>
                    <a:pt x="7358" y="8330"/>
                    <a:pt x="6965" y="8033"/>
                  </a:cubicBezTo>
                  <a:cubicBezTo>
                    <a:pt x="7003" y="7516"/>
                    <a:pt x="7013" y="6989"/>
                    <a:pt x="7022" y="6472"/>
                  </a:cubicBezTo>
                  <a:cubicBezTo>
                    <a:pt x="7061" y="6491"/>
                    <a:pt x="7099" y="6500"/>
                    <a:pt x="7147" y="6500"/>
                  </a:cubicBezTo>
                  <a:cubicBezTo>
                    <a:pt x="7321" y="6487"/>
                    <a:pt x="7495" y="6481"/>
                    <a:pt x="7670" y="6481"/>
                  </a:cubicBezTo>
                  <a:cubicBezTo>
                    <a:pt x="8003" y="6481"/>
                    <a:pt x="8337" y="6504"/>
                    <a:pt x="8670" y="6548"/>
                  </a:cubicBezTo>
                  <a:cubicBezTo>
                    <a:pt x="8681" y="6549"/>
                    <a:pt x="8693" y="6550"/>
                    <a:pt x="8704" y="6550"/>
                  </a:cubicBezTo>
                  <a:cubicBezTo>
                    <a:pt x="8862" y="6550"/>
                    <a:pt x="9048" y="6430"/>
                    <a:pt x="8977" y="6251"/>
                  </a:cubicBezTo>
                  <a:cubicBezTo>
                    <a:pt x="8095" y="4029"/>
                    <a:pt x="6898" y="1940"/>
                    <a:pt x="5413" y="72"/>
                  </a:cubicBezTo>
                  <a:cubicBezTo>
                    <a:pt x="5364" y="23"/>
                    <a:pt x="5302" y="0"/>
                    <a:pt x="5239"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
        <p:nvSpPr>
          <p:cNvPr id="1277" name="Google Shape;1277;p43"/>
          <p:cNvSpPr/>
          <p:nvPr/>
        </p:nvSpPr>
        <p:spPr>
          <a:xfrm>
            <a:off x="9980168" y="4829090"/>
            <a:ext cx="1339540" cy="1236289"/>
          </a:xfrm>
          <a:custGeom>
            <a:avLst/>
            <a:gdLst/>
            <a:ahLst/>
            <a:cxnLst/>
            <a:rect l="l" t="t" r="r" b="b"/>
            <a:pathLst>
              <a:path w="11832" h="10920" extrusionOk="0">
                <a:moveTo>
                  <a:pt x="8647" y="564"/>
                </a:moveTo>
                <a:cubicBezTo>
                  <a:pt x="9470" y="564"/>
                  <a:pt x="10295" y="582"/>
                  <a:pt x="11123" y="634"/>
                </a:cubicBezTo>
                <a:cubicBezTo>
                  <a:pt x="11123" y="1037"/>
                  <a:pt x="11123" y="1439"/>
                  <a:pt x="11132" y="1851"/>
                </a:cubicBezTo>
                <a:cubicBezTo>
                  <a:pt x="8756" y="2081"/>
                  <a:pt x="6361" y="2110"/>
                  <a:pt x="3976" y="2320"/>
                </a:cubicBezTo>
                <a:cubicBezTo>
                  <a:pt x="3957" y="1765"/>
                  <a:pt x="3918" y="1199"/>
                  <a:pt x="3861" y="644"/>
                </a:cubicBezTo>
                <a:cubicBezTo>
                  <a:pt x="5460" y="631"/>
                  <a:pt x="7051" y="564"/>
                  <a:pt x="8647" y="564"/>
                </a:cubicBezTo>
                <a:close/>
                <a:moveTo>
                  <a:pt x="1928" y="8073"/>
                </a:moveTo>
                <a:cubicBezTo>
                  <a:pt x="1994" y="8073"/>
                  <a:pt x="2064" y="8078"/>
                  <a:pt x="2137" y="8088"/>
                </a:cubicBezTo>
                <a:cubicBezTo>
                  <a:pt x="2903" y="8193"/>
                  <a:pt x="3162" y="9017"/>
                  <a:pt x="3171" y="9697"/>
                </a:cubicBezTo>
                <a:cubicBezTo>
                  <a:pt x="2948" y="9927"/>
                  <a:pt x="2630" y="10012"/>
                  <a:pt x="2296" y="10012"/>
                </a:cubicBezTo>
                <a:cubicBezTo>
                  <a:pt x="2129" y="10012"/>
                  <a:pt x="1958" y="9991"/>
                  <a:pt x="1792" y="9956"/>
                </a:cubicBezTo>
                <a:cubicBezTo>
                  <a:pt x="536" y="9701"/>
                  <a:pt x="680" y="8073"/>
                  <a:pt x="1928" y="8073"/>
                </a:cubicBezTo>
                <a:close/>
                <a:moveTo>
                  <a:pt x="9560" y="8796"/>
                </a:moveTo>
                <a:cubicBezTo>
                  <a:pt x="9638" y="8796"/>
                  <a:pt x="9718" y="8805"/>
                  <a:pt x="9801" y="8825"/>
                </a:cubicBezTo>
                <a:cubicBezTo>
                  <a:pt x="10328" y="8950"/>
                  <a:pt x="10663" y="9429"/>
                  <a:pt x="10979" y="9831"/>
                </a:cubicBezTo>
                <a:cubicBezTo>
                  <a:pt x="11017" y="9879"/>
                  <a:pt x="11075" y="9908"/>
                  <a:pt x="11142" y="9908"/>
                </a:cubicBezTo>
                <a:cubicBezTo>
                  <a:pt x="11142" y="9975"/>
                  <a:pt x="11142" y="10042"/>
                  <a:pt x="11132" y="10109"/>
                </a:cubicBezTo>
                <a:cubicBezTo>
                  <a:pt x="10843" y="10337"/>
                  <a:pt x="10470" y="10463"/>
                  <a:pt x="10104" y="10463"/>
                </a:cubicBezTo>
                <a:cubicBezTo>
                  <a:pt x="9671" y="10463"/>
                  <a:pt x="9247" y="10288"/>
                  <a:pt x="8977" y="9898"/>
                </a:cubicBezTo>
                <a:cubicBezTo>
                  <a:pt x="8571" y="9332"/>
                  <a:pt x="8978" y="8796"/>
                  <a:pt x="9560" y="8796"/>
                </a:cubicBezTo>
                <a:close/>
                <a:moveTo>
                  <a:pt x="8184" y="0"/>
                </a:moveTo>
                <a:cubicBezTo>
                  <a:pt x="6708" y="0"/>
                  <a:pt x="5229" y="97"/>
                  <a:pt x="3794" y="376"/>
                </a:cubicBezTo>
                <a:cubicBezTo>
                  <a:pt x="3771" y="360"/>
                  <a:pt x="3745" y="353"/>
                  <a:pt x="3720" y="353"/>
                </a:cubicBezTo>
                <a:cubicBezTo>
                  <a:pt x="3654" y="353"/>
                  <a:pt x="3593" y="404"/>
                  <a:pt x="3593" y="481"/>
                </a:cubicBezTo>
                <a:cubicBezTo>
                  <a:pt x="3420" y="2828"/>
                  <a:pt x="3487" y="5194"/>
                  <a:pt x="3449" y="7542"/>
                </a:cubicBezTo>
                <a:cubicBezTo>
                  <a:pt x="3439" y="7906"/>
                  <a:pt x="3497" y="8375"/>
                  <a:pt x="3478" y="8787"/>
                </a:cubicBezTo>
                <a:cubicBezTo>
                  <a:pt x="3221" y="8094"/>
                  <a:pt x="2647" y="7546"/>
                  <a:pt x="1890" y="7546"/>
                </a:cubicBezTo>
                <a:cubicBezTo>
                  <a:pt x="1716" y="7546"/>
                  <a:pt x="1533" y="7575"/>
                  <a:pt x="1341" y="7637"/>
                </a:cubicBezTo>
                <a:cubicBezTo>
                  <a:pt x="86" y="8049"/>
                  <a:pt x="0" y="9783"/>
                  <a:pt x="1188" y="10320"/>
                </a:cubicBezTo>
                <a:cubicBezTo>
                  <a:pt x="1500" y="10461"/>
                  <a:pt x="1924" y="10538"/>
                  <a:pt x="2342" y="10538"/>
                </a:cubicBezTo>
                <a:cubicBezTo>
                  <a:pt x="2719" y="10538"/>
                  <a:pt x="3091" y="10475"/>
                  <a:pt x="3372" y="10339"/>
                </a:cubicBezTo>
                <a:cubicBezTo>
                  <a:pt x="4014" y="10032"/>
                  <a:pt x="3928" y="9295"/>
                  <a:pt x="3947" y="8691"/>
                </a:cubicBezTo>
                <a:cubicBezTo>
                  <a:pt x="3995" y="6679"/>
                  <a:pt x="4062" y="4648"/>
                  <a:pt x="3995" y="2627"/>
                </a:cubicBezTo>
                <a:lnTo>
                  <a:pt x="3995" y="2627"/>
                </a:lnTo>
                <a:cubicBezTo>
                  <a:pt x="4719" y="2695"/>
                  <a:pt x="5450" y="2723"/>
                  <a:pt x="6183" y="2723"/>
                </a:cubicBezTo>
                <a:cubicBezTo>
                  <a:pt x="7730" y="2723"/>
                  <a:pt x="9289" y="2597"/>
                  <a:pt x="10816" y="2454"/>
                </a:cubicBezTo>
                <a:cubicBezTo>
                  <a:pt x="10871" y="2503"/>
                  <a:pt x="10942" y="2533"/>
                  <a:pt x="11013" y="2533"/>
                </a:cubicBezTo>
                <a:cubicBezTo>
                  <a:pt x="11053" y="2533"/>
                  <a:pt x="11094" y="2523"/>
                  <a:pt x="11132" y="2502"/>
                </a:cubicBezTo>
                <a:lnTo>
                  <a:pt x="11152" y="2493"/>
                </a:lnTo>
                <a:cubicBezTo>
                  <a:pt x="11190" y="4773"/>
                  <a:pt x="11247" y="7034"/>
                  <a:pt x="11171" y="9324"/>
                </a:cubicBezTo>
                <a:cubicBezTo>
                  <a:pt x="10766" y="8793"/>
                  <a:pt x="10226" y="8321"/>
                  <a:pt x="9543" y="8321"/>
                </a:cubicBezTo>
                <a:cubicBezTo>
                  <a:pt x="9498" y="8321"/>
                  <a:pt x="9454" y="8323"/>
                  <a:pt x="9408" y="8327"/>
                </a:cubicBezTo>
                <a:cubicBezTo>
                  <a:pt x="8661" y="8394"/>
                  <a:pt x="8134" y="9036"/>
                  <a:pt x="8364" y="9774"/>
                </a:cubicBezTo>
                <a:cubicBezTo>
                  <a:pt x="8591" y="10540"/>
                  <a:pt x="9314" y="10920"/>
                  <a:pt x="10034" y="10920"/>
                </a:cubicBezTo>
                <a:cubicBezTo>
                  <a:pt x="10557" y="10920"/>
                  <a:pt x="11080" y="10719"/>
                  <a:pt x="11410" y="10320"/>
                </a:cubicBezTo>
                <a:cubicBezTo>
                  <a:pt x="11496" y="10301"/>
                  <a:pt x="11564" y="10215"/>
                  <a:pt x="11573" y="10119"/>
                </a:cubicBezTo>
                <a:lnTo>
                  <a:pt x="11573" y="10080"/>
                </a:lnTo>
                <a:cubicBezTo>
                  <a:pt x="11621" y="9975"/>
                  <a:pt x="11669" y="9870"/>
                  <a:pt x="11698" y="9755"/>
                </a:cubicBezTo>
                <a:cubicBezTo>
                  <a:pt x="11716" y="9692"/>
                  <a:pt x="11666" y="9629"/>
                  <a:pt x="11605" y="9629"/>
                </a:cubicBezTo>
                <a:cubicBezTo>
                  <a:pt x="11601" y="9629"/>
                  <a:pt x="11597" y="9629"/>
                  <a:pt x="11592" y="9630"/>
                </a:cubicBezTo>
                <a:cubicBezTo>
                  <a:pt x="11765" y="6612"/>
                  <a:pt x="11832" y="3527"/>
                  <a:pt x="11401" y="529"/>
                </a:cubicBezTo>
                <a:cubicBezTo>
                  <a:pt x="11516" y="356"/>
                  <a:pt x="11401" y="117"/>
                  <a:pt x="11190" y="107"/>
                </a:cubicBezTo>
                <a:cubicBezTo>
                  <a:pt x="10199" y="45"/>
                  <a:pt x="9192" y="0"/>
                  <a:pt x="818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nvGrpSpPr>
          <p:cNvPr id="1278" name="Google Shape;1278;p43"/>
          <p:cNvGrpSpPr/>
          <p:nvPr/>
        </p:nvGrpSpPr>
        <p:grpSpPr>
          <a:xfrm>
            <a:off x="992991" y="649898"/>
            <a:ext cx="1891740" cy="566181"/>
            <a:chOff x="744147" y="487423"/>
            <a:chExt cx="1418805" cy="424636"/>
          </a:xfrm>
        </p:grpSpPr>
        <p:grpSp>
          <p:nvGrpSpPr>
            <p:cNvPr id="1279" name="Google Shape;1279;p43"/>
            <p:cNvGrpSpPr/>
            <p:nvPr/>
          </p:nvGrpSpPr>
          <p:grpSpPr>
            <a:xfrm>
              <a:off x="744147" y="487423"/>
              <a:ext cx="373733" cy="374642"/>
              <a:chOff x="2349600" y="296675"/>
              <a:chExt cx="236600" cy="237175"/>
            </a:xfrm>
          </p:grpSpPr>
          <p:sp>
            <p:nvSpPr>
              <p:cNvPr id="1280" name="Google Shape;1280;p43"/>
              <p:cNvSpPr/>
              <p:nvPr/>
            </p:nvSpPr>
            <p:spPr>
              <a:xfrm>
                <a:off x="2349600" y="298400"/>
                <a:ext cx="236600" cy="235450"/>
              </a:xfrm>
              <a:custGeom>
                <a:avLst/>
                <a:gdLst/>
                <a:ahLst/>
                <a:cxnLst/>
                <a:rect l="l" t="t" r="r" b="b"/>
                <a:pathLst>
                  <a:path w="9464" h="9418" fill="none" extrusionOk="0">
                    <a:moveTo>
                      <a:pt x="1" y="9418"/>
                    </a:moveTo>
                    <a:cubicBezTo>
                      <a:pt x="3140" y="6256"/>
                      <a:pt x="6279" y="3117"/>
                      <a:pt x="9464" y="0"/>
                    </a:cubicBezTo>
                  </a:path>
                </a:pathLst>
              </a:custGeom>
              <a:noFill/>
              <a:ln w="42650"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81" name="Google Shape;1281;p43"/>
              <p:cNvSpPr/>
              <p:nvPr/>
            </p:nvSpPr>
            <p:spPr>
              <a:xfrm>
                <a:off x="2416150" y="296675"/>
                <a:ext cx="130800" cy="208175"/>
              </a:xfrm>
              <a:custGeom>
                <a:avLst/>
                <a:gdLst/>
                <a:ahLst/>
                <a:cxnLst/>
                <a:rect l="l" t="t" r="r" b="b"/>
                <a:pathLst>
                  <a:path w="5232" h="8327" fill="none" extrusionOk="0">
                    <a:moveTo>
                      <a:pt x="0" y="1"/>
                    </a:moveTo>
                    <a:cubicBezTo>
                      <a:pt x="1752" y="2799"/>
                      <a:pt x="3480" y="5551"/>
                      <a:pt x="5232" y="8327"/>
                    </a:cubicBezTo>
                  </a:path>
                </a:pathLst>
              </a:custGeom>
              <a:noFill/>
              <a:ln w="42650"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282" name="Google Shape;1282;p43"/>
            <p:cNvGrpSpPr/>
            <p:nvPr/>
          </p:nvGrpSpPr>
          <p:grpSpPr>
            <a:xfrm>
              <a:off x="1249514" y="487428"/>
              <a:ext cx="352529" cy="374635"/>
              <a:chOff x="2640200" y="289300"/>
              <a:chExt cx="217275" cy="230900"/>
            </a:xfrm>
          </p:grpSpPr>
          <p:sp>
            <p:nvSpPr>
              <p:cNvPr id="1283" name="Google Shape;1283;p43"/>
              <p:cNvSpPr/>
              <p:nvPr/>
            </p:nvSpPr>
            <p:spPr>
              <a:xfrm>
                <a:off x="2640200" y="289300"/>
                <a:ext cx="217275" cy="226350"/>
              </a:xfrm>
              <a:custGeom>
                <a:avLst/>
                <a:gdLst/>
                <a:ahLst/>
                <a:cxnLst/>
                <a:rect l="l" t="t" r="r" b="b"/>
                <a:pathLst>
                  <a:path w="8691" h="9054" fill="none" extrusionOk="0">
                    <a:moveTo>
                      <a:pt x="1" y="9054"/>
                    </a:moveTo>
                    <a:cubicBezTo>
                      <a:pt x="410" y="8599"/>
                      <a:pt x="865" y="8167"/>
                      <a:pt x="1343" y="7780"/>
                    </a:cubicBezTo>
                    <a:cubicBezTo>
                      <a:pt x="4072" y="5460"/>
                      <a:pt x="6529" y="2844"/>
                      <a:pt x="8690" y="0"/>
                    </a:cubicBezTo>
                  </a:path>
                </a:pathLst>
              </a:custGeom>
              <a:noFill/>
              <a:ln w="42650"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84" name="Google Shape;1284;p43"/>
              <p:cNvSpPr/>
              <p:nvPr/>
            </p:nvSpPr>
            <p:spPr>
              <a:xfrm>
                <a:off x="2724375" y="292700"/>
                <a:ext cx="110900" cy="227500"/>
              </a:xfrm>
              <a:custGeom>
                <a:avLst/>
                <a:gdLst/>
                <a:ahLst/>
                <a:cxnLst/>
                <a:rect l="l" t="t" r="r" b="b"/>
                <a:pathLst>
                  <a:path w="4436" h="9100" fill="none" extrusionOk="0">
                    <a:moveTo>
                      <a:pt x="0" y="1"/>
                    </a:moveTo>
                    <a:cubicBezTo>
                      <a:pt x="1615" y="2958"/>
                      <a:pt x="3094" y="6006"/>
                      <a:pt x="4436" y="9100"/>
                    </a:cubicBezTo>
                  </a:path>
                </a:pathLst>
              </a:custGeom>
              <a:noFill/>
              <a:ln w="42650"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285" name="Google Shape;1285;p43"/>
            <p:cNvGrpSpPr/>
            <p:nvPr/>
          </p:nvGrpSpPr>
          <p:grpSpPr>
            <a:xfrm>
              <a:off x="1810415" y="506699"/>
              <a:ext cx="352537" cy="405360"/>
              <a:chOff x="2656125" y="665200"/>
              <a:chExt cx="208725" cy="240000"/>
            </a:xfrm>
          </p:grpSpPr>
          <p:sp>
            <p:nvSpPr>
              <p:cNvPr id="1286" name="Google Shape;1286;p43"/>
              <p:cNvSpPr/>
              <p:nvPr/>
            </p:nvSpPr>
            <p:spPr>
              <a:xfrm>
                <a:off x="2656125" y="665200"/>
                <a:ext cx="208725" cy="191675"/>
              </a:xfrm>
              <a:custGeom>
                <a:avLst/>
                <a:gdLst/>
                <a:ahLst/>
                <a:cxnLst/>
                <a:rect l="l" t="t" r="r" b="b"/>
                <a:pathLst>
                  <a:path w="8349" h="7667" fill="none" extrusionOk="0">
                    <a:moveTo>
                      <a:pt x="0" y="0"/>
                    </a:moveTo>
                    <a:cubicBezTo>
                      <a:pt x="3731" y="1775"/>
                      <a:pt x="5528" y="5096"/>
                      <a:pt x="8349" y="7666"/>
                    </a:cubicBezTo>
                  </a:path>
                </a:pathLst>
              </a:custGeom>
              <a:noFill/>
              <a:ln w="42650"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87" name="Google Shape;1287;p43"/>
              <p:cNvSpPr/>
              <p:nvPr/>
            </p:nvSpPr>
            <p:spPr>
              <a:xfrm>
                <a:off x="2676025" y="673150"/>
                <a:ext cx="159250" cy="232050"/>
              </a:xfrm>
              <a:custGeom>
                <a:avLst/>
                <a:gdLst/>
                <a:ahLst/>
                <a:cxnLst/>
                <a:rect l="l" t="t" r="r" b="b"/>
                <a:pathLst>
                  <a:path w="6370" h="9282" fill="none" extrusionOk="0">
                    <a:moveTo>
                      <a:pt x="1" y="9282"/>
                    </a:moveTo>
                    <a:cubicBezTo>
                      <a:pt x="46" y="9123"/>
                      <a:pt x="114" y="8963"/>
                      <a:pt x="228" y="8827"/>
                    </a:cubicBezTo>
                    <a:lnTo>
                      <a:pt x="5892" y="524"/>
                    </a:lnTo>
                    <a:cubicBezTo>
                      <a:pt x="6006" y="297"/>
                      <a:pt x="6165" y="137"/>
                      <a:pt x="6370" y="1"/>
                    </a:cubicBezTo>
                  </a:path>
                </a:pathLst>
              </a:custGeom>
              <a:noFill/>
              <a:ln w="42650" cap="rnd"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grpSp>
        <p:nvGrpSpPr>
          <p:cNvPr id="1288" name="Google Shape;1288;p43"/>
          <p:cNvGrpSpPr/>
          <p:nvPr/>
        </p:nvGrpSpPr>
        <p:grpSpPr>
          <a:xfrm>
            <a:off x="10679694" y="2570568"/>
            <a:ext cx="473219" cy="1328153"/>
            <a:chOff x="8009175" y="1927925"/>
            <a:chExt cx="354914" cy="996115"/>
          </a:xfrm>
        </p:grpSpPr>
        <p:sp>
          <p:nvSpPr>
            <p:cNvPr id="1289" name="Google Shape;1289;p43"/>
            <p:cNvSpPr/>
            <p:nvPr/>
          </p:nvSpPr>
          <p:spPr>
            <a:xfrm rot="10800000">
              <a:off x="8009175" y="1927925"/>
              <a:ext cx="354914" cy="467997"/>
            </a:xfrm>
            <a:custGeom>
              <a:avLst/>
              <a:gdLst/>
              <a:ahLst/>
              <a:cxnLst/>
              <a:rect l="l" t="t" r="r" b="b"/>
              <a:pathLst>
                <a:path w="9737" h="12285" fill="none" extrusionOk="0">
                  <a:moveTo>
                    <a:pt x="1" y="11443"/>
                  </a:moveTo>
                  <a:cubicBezTo>
                    <a:pt x="1434" y="7644"/>
                    <a:pt x="2867" y="3822"/>
                    <a:pt x="4300" y="1"/>
                  </a:cubicBezTo>
                  <a:cubicBezTo>
                    <a:pt x="4800" y="592"/>
                    <a:pt x="5187" y="1275"/>
                    <a:pt x="5437" y="2002"/>
                  </a:cubicBezTo>
                  <a:lnTo>
                    <a:pt x="9737" y="12284"/>
                  </a:lnTo>
                </a:path>
              </a:pathLst>
            </a:custGeom>
            <a:noFill/>
            <a:ln w="42650" cap="rnd" cmpd="sng">
              <a:solidFill>
                <a:srgbClr val="1D1E1B"/>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90" name="Google Shape;1290;p43"/>
            <p:cNvSpPr/>
            <p:nvPr/>
          </p:nvSpPr>
          <p:spPr>
            <a:xfrm rot="10800000">
              <a:off x="8015375" y="2482937"/>
              <a:ext cx="342484" cy="441102"/>
            </a:xfrm>
            <a:custGeom>
              <a:avLst/>
              <a:gdLst/>
              <a:ahLst/>
              <a:cxnLst/>
              <a:rect l="l" t="t" r="r" b="b"/>
              <a:pathLst>
                <a:path w="9396" h="11579" fill="none" extrusionOk="0">
                  <a:moveTo>
                    <a:pt x="1" y="11579"/>
                  </a:moveTo>
                  <a:cubicBezTo>
                    <a:pt x="365" y="10442"/>
                    <a:pt x="774" y="9327"/>
                    <a:pt x="1252" y="8235"/>
                  </a:cubicBezTo>
                  <a:cubicBezTo>
                    <a:pt x="2435" y="5528"/>
                    <a:pt x="3982" y="2958"/>
                    <a:pt x="4619" y="0"/>
                  </a:cubicBezTo>
                  <a:cubicBezTo>
                    <a:pt x="6689" y="2958"/>
                    <a:pt x="7985" y="6506"/>
                    <a:pt x="8941" y="10100"/>
                  </a:cubicBezTo>
                  <a:cubicBezTo>
                    <a:pt x="9009" y="10396"/>
                    <a:pt x="9145" y="10715"/>
                    <a:pt x="9396" y="10737"/>
                  </a:cubicBezTo>
                </a:path>
              </a:pathLst>
            </a:custGeom>
            <a:noFill/>
            <a:ln w="42650" cap="rnd" cmpd="sng">
              <a:solidFill>
                <a:srgbClr val="1D1E1B"/>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291" name="Google Shape;1291;p43"/>
          <p:cNvGrpSpPr/>
          <p:nvPr/>
        </p:nvGrpSpPr>
        <p:grpSpPr>
          <a:xfrm>
            <a:off x="9542295" y="785600"/>
            <a:ext cx="373337" cy="320459"/>
            <a:chOff x="6062850" y="4363150"/>
            <a:chExt cx="280003" cy="240344"/>
          </a:xfrm>
        </p:grpSpPr>
        <p:sp>
          <p:nvSpPr>
            <p:cNvPr id="1292" name="Google Shape;1292;p43"/>
            <p:cNvSpPr/>
            <p:nvPr/>
          </p:nvSpPr>
          <p:spPr>
            <a:xfrm>
              <a:off x="6209762" y="4476966"/>
              <a:ext cx="133090" cy="126528"/>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93" name="Google Shape;1293;p43"/>
            <p:cNvSpPr/>
            <p:nvPr/>
          </p:nvSpPr>
          <p:spPr>
            <a:xfrm>
              <a:off x="6062850" y="4363150"/>
              <a:ext cx="84129" cy="90118"/>
            </a:xfrm>
            <a:custGeom>
              <a:avLst/>
              <a:gdLst/>
              <a:ahLst/>
              <a:cxnLst/>
              <a:rect l="l" t="t" r="r" b="b"/>
              <a:pathLst>
                <a:path w="2641" h="2829" extrusionOk="0">
                  <a:moveTo>
                    <a:pt x="1224" y="1"/>
                  </a:moveTo>
                  <a:cubicBezTo>
                    <a:pt x="1055" y="1"/>
                    <a:pt x="876" y="117"/>
                    <a:pt x="850" y="337"/>
                  </a:cubicBezTo>
                  <a:cubicBezTo>
                    <a:pt x="833" y="579"/>
                    <a:pt x="833" y="820"/>
                    <a:pt x="850" y="1062"/>
                  </a:cubicBezTo>
                  <a:cubicBezTo>
                    <a:pt x="677" y="1114"/>
                    <a:pt x="505" y="1183"/>
                    <a:pt x="332" y="1235"/>
                  </a:cubicBezTo>
                  <a:cubicBezTo>
                    <a:pt x="1" y="1329"/>
                    <a:pt x="102" y="1800"/>
                    <a:pt x="400" y="1800"/>
                  </a:cubicBezTo>
                  <a:cubicBezTo>
                    <a:pt x="427" y="1800"/>
                    <a:pt x="457" y="1796"/>
                    <a:pt x="488" y="1787"/>
                  </a:cubicBezTo>
                  <a:cubicBezTo>
                    <a:pt x="626" y="1752"/>
                    <a:pt x="764" y="1718"/>
                    <a:pt x="919" y="1683"/>
                  </a:cubicBezTo>
                  <a:cubicBezTo>
                    <a:pt x="988" y="2098"/>
                    <a:pt x="1074" y="2546"/>
                    <a:pt x="1437" y="2788"/>
                  </a:cubicBezTo>
                  <a:cubicBezTo>
                    <a:pt x="1483" y="2816"/>
                    <a:pt x="1534" y="2829"/>
                    <a:pt x="1585" y="2829"/>
                  </a:cubicBezTo>
                  <a:cubicBezTo>
                    <a:pt x="1725" y="2829"/>
                    <a:pt x="1865" y="2733"/>
                    <a:pt x="1903" y="2581"/>
                  </a:cubicBezTo>
                  <a:cubicBezTo>
                    <a:pt x="1972" y="2218"/>
                    <a:pt x="1782" y="1925"/>
                    <a:pt x="1696" y="1563"/>
                  </a:cubicBezTo>
                  <a:cubicBezTo>
                    <a:pt x="1696" y="1563"/>
                    <a:pt x="1696" y="1545"/>
                    <a:pt x="1696" y="1545"/>
                  </a:cubicBezTo>
                  <a:cubicBezTo>
                    <a:pt x="1886" y="1494"/>
                    <a:pt x="2093" y="1459"/>
                    <a:pt x="2283" y="1390"/>
                  </a:cubicBezTo>
                  <a:cubicBezTo>
                    <a:pt x="2641" y="1325"/>
                    <a:pt x="2569" y="815"/>
                    <a:pt x="2241" y="815"/>
                  </a:cubicBezTo>
                  <a:cubicBezTo>
                    <a:pt x="2221" y="815"/>
                    <a:pt x="2201" y="817"/>
                    <a:pt x="2179" y="820"/>
                  </a:cubicBezTo>
                  <a:cubicBezTo>
                    <a:pt x="1972" y="820"/>
                    <a:pt x="1747" y="838"/>
                    <a:pt x="1558" y="872"/>
                  </a:cubicBezTo>
                  <a:cubicBezTo>
                    <a:pt x="1540" y="700"/>
                    <a:pt x="1540" y="510"/>
                    <a:pt x="1540" y="337"/>
                  </a:cubicBezTo>
                  <a:cubicBezTo>
                    <a:pt x="1540" y="109"/>
                    <a:pt x="1387" y="1"/>
                    <a:pt x="122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294" name="Google Shape;1294;p43"/>
          <p:cNvGrpSpPr/>
          <p:nvPr/>
        </p:nvGrpSpPr>
        <p:grpSpPr>
          <a:xfrm>
            <a:off x="1117962" y="2698100"/>
            <a:ext cx="373337" cy="320459"/>
            <a:chOff x="6062850" y="4363150"/>
            <a:chExt cx="280003" cy="240344"/>
          </a:xfrm>
        </p:grpSpPr>
        <p:sp>
          <p:nvSpPr>
            <p:cNvPr id="1295" name="Google Shape;1295;p43"/>
            <p:cNvSpPr/>
            <p:nvPr/>
          </p:nvSpPr>
          <p:spPr>
            <a:xfrm>
              <a:off x="6209762" y="4476966"/>
              <a:ext cx="133090" cy="126528"/>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96" name="Google Shape;1296;p43"/>
            <p:cNvSpPr/>
            <p:nvPr/>
          </p:nvSpPr>
          <p:spPr>
            <a:xfrm>
              <a:off x="6062850" y="4363150"/>
              <a:ext cx="84129" cy="90118"/>
            </a:xfrm>
            <a:custGeom>
              <a:avLst/>
              <a:gdLst/>
              <a:ahLst/>
              <a:cxnLst/>
              <a:rect l="l" t="t" r="r" b="b"/>
              <a:pathLst>
                <a:path w="2641" h="2829" extrusionOk="0">
                  <a:moveTo>
                    <a:pt x="1224" y="1"/>
                  </a:moveTo>
                  <a:cubicBezTo>
                    <a:pt x="1055" y="1"/>
                    <a:pt x="876" y="117"/>
                    <a:pt x="850" y="337"/>
                  </a:cubicBezTo>
                  <a:cubicBezTo>
                    <a:pt x="833" y="579"/>
                    <a:pt x="833" y="820"/>
                    <a:pt x="850" y="1062"/>
                  </a:cubicBezTo>
                  <a:cubicBezTo>
                    <a:pt x="677" y="1114"/>
                    <a:pt x="505" y="1183"/>
                    <a:pt x="332" y="1235"/>
                  </a:cubicBezTo>
                  <a:cubicBezTo>
                    <a:pt x="1" y="1329"/>
                    <a:pt x="102" y="1800"/>
                    <a:pt x="400" y="1800"/>
                  </a:cubicBezTo>
                  <a:cubicBezTo>
                    <a:pt x="427" y="1800"/>
                    <a:pt x="457" y="1796"/>
                    <a:pt x="488" y="1787"/>
                  </a:cubicBezTo>
                  <a:cubicBezTo>
                    <a:pt x="626" y="1752"/>
                    <a:pt x="764" y="1718"/>
                    <a:pt x="919" y="1683"/>
                  </a:cubicBezTo>
                  <a:cubicBezTo>
                    <a:pt x="988" y="2098"/>
                    <a:pt x="1074" y="2546"/>
                    <a:pt x="1437" y="2788"/>
                  </a:cubicBezTo>
                  <a:cubicBezTo>
                    <a:pt x="1483" y="2816"/>
                    <a:pt x="1534" y="2829"/>
                    <a:pt x="1585" y="2829"/>
                  </a:cubicBezTo>
                  <a:cubicBezTo>
                    <a:pt x="1725" y="2829"/>
                    <a:pt x="1865" y="2733"/>
                    <a:pt x="1903" y="2581"/>
                  </a:cubicBezTo>
                  <a:cubicBezTo>
                    <a:pt x="1972" y="2218"/>
                    <a:pt x="1782" y="1925"/>
                    <a:pt x="1696" y="1563"/>
                  </a:cubicBezTo>
                  <a:cubicBezTo>
                    <a:pt x="1696" y="1563"/>
                    <a:pt x="1696" y="1545"/>
                    <a:pt x="1696" y="1545"/>
                  </a:cubicBezTo>
                  <a:cubicBezTo>
                    <a:pt x="1886" y="1494"/>
                    <a:pt x="2093" y="1459"/>
                    <a:pt x="2283" y="1390"/>
                  </a:cubicBezTo>
                  <a:cubicBezTo>
                    <a:pt x="2641" y="1325"/>
                    <a:pt x="2569" y="815"/>
                    <a:pt x="2241" y="815"/>
                  </a:cubicBezTo>
                  <a:cubicBezTo>
                    <a:pt x="2221" y="815"/>
                    <a:pt x="2201" y="817"/>
                    <a:pt x="2179" y="820"/>
                  </a:cubicBezTo>
                  <a:cubicBezTo>
                    <a:pt x="1972" y="820"/>
                    <a:pt x="1747" y="838"/>
                    <a:pt x="1558" y="872"/>
                  </a:cubicBezTo>
                  <a:cubicBezTo>
                    <a:pt x="1540" y="700"/>
                    <a:pt x="1540" y="510"/>
                    <a:pt x="1540" y="337"/>
                  </a:cubicBezTo>
                  <a:cubicBezTo>
                    <a:pt x="1540" y="109"/>
                    <a:pt x="1387" y="1"/>
                    <a:pt x="122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297" name="Google Shape;1297;p43"/>
          <p:cNvGrpSpPr/>
          <p:nvPr/>
        </p:nvGrpSpPr>
        <p:grpSpPr>
          <a:xfrm>
            <a:off x="9693295" y="5089084"/>
            <a:ext cx="373337" cy="320459"/>
            <a:chOff x="6062850" y="4363150"/>
            <a:chExt cx="280003" cy="240344"/>
          </a:xfrm>
        </p:grpSpPr>
        <p:sp>
          <p:nvSpPr>
            <p:cNvPr id="1298" name="Google Shape;1298;p43"/>
            <p:cNvSpPr/>
            <p:nvPr/>
          </p:nvSpPr>
          <p:spPr>
            <a:xfrm>
              <a:off x="6209762" y="4476966"/>
              <a:ext cx="133090" cy="126528"/>
            </a:xfrm>
            <a:custGeom>
              <a:avLst/>
              <a:gdLst/>
              <a:ahLst/>
              <a:cxnLst/>
              <a:rect l="l" t="t" r="r" b="b"/>
              <a:pathLst>
                <a:path w="4178" h="3972" extrusionOk="0">
                  <a:moveTo>
                    <a:pt x="1568" y="0"/>
                  </a:moveTo>
                  <a:cubicBezTo>
                    <a:pt x="1327" y="0"/>
                    <a:pt x="1088" y="179"/>
                    <a:pt x="1088" y="475"/>
                  </a:cubicBezTo>
                  <a:cubicBezTo>
                    <a:pt x="1071" y="751"/>
                    <a:pt x="1071" y="1045"/>
                    <a:pt x="1088" y="1338"/>
                  </a:cubicBezTo>
                  <a:cubicBezTo>
                    <a:pt x="864" y="1355"/>
                    <a:pt x="622" y="1373"/>
                    <a:pt x="380" y="1373"/>
                  </a:cubicBezTo>
                  <a:cubicBezTo>
                    <a:pt x="1" y="1373"/>
                    <a:pt x="1" y="1925"/>
                    <a:pt x="380" y="1925"/>
                  </a:cubicBezTo>
                  <a:cubicBezTo>
                    <a:pt x="639" y="1959"/>
                    <a:pt x="898" y="1959"/>
                    <a:pt x="1157" y="1977"/>
                  </a:cubicBezTo>
                  <a:cubicBezTo>
                    <a:pt x="1243" y="2546"/>
                    <a:pt x="1399" y="3099"/>
                    <a:pt x="1640" y="3616"/>
                  </a:cubicBezTo>
                  <a:cubicBezTo>
                    <a:pt x="1763" y="3868"/>
                    <a:pt x="1971" y="3972"/>
                    <a:pt x="2185" y="3972"/>
                  </a:cubicBezTo>
                  <a:cubicBezTo>
                    <a:pt x="2661" y="3972"/>
                    <a:pt x="3170" y="3457"/>
                    <a:pt x="2848" y="2909"/>
                  </a:cubicBezTo>
                  <a:cubicBezTo>
                    <a:pt x="2693" y="2615"/>
                    <a:pt x="2572" y="2287"/>
                    <a:pt x="2503" y="1942"/>
                  </a:cubicBezTo>
                  <a:lnTo>
                    <a:pt x="2503" y="1942"/>
                  </a:lnTo>
                  <a:cubicBezTo>
                    <a:pt x="2574" y="1945"/>
                    <a:pt x="2645" y="1946"/>
                    <a:pt x="2716" y="1946"/>
                  </a:cubicBezTo>
                  <a:cubicBezTo>
                    <a:pt x="3094" y="1946"/>
                    <a:pt x="3469" y="1906"/>
                    <a:pt x="3832" y="1804"/>
                  </a:cubicBezTo>
                  <a:cubicBezTo>
                    <a:pt x="4177" y="1700"/>
                    <a:pt x="4177" y="1200"/>
                    <a:pt x="3832" y="1096"/>
                  </a:cubicBezTo>
                  <a:cubicBezTo>
                    <a:pt x="3680" y="1057"/>
                    <a:pt x="3528" y="1041"/>
                    <a:pt x="3375" y="1041"/>
                  </a:cubicBezTo>
                  <a:cubicBezTo>
                    <a:pt x="3062" y="1041"/>
                    <a:pt x="2748" y="1107"/>
                    <a:pt x="2434" y="1165"/>
                  </a:cubicBezTo>
                  <a:lnTo>
                    <a:pt x="2331" y="1183"/>
                  </a:lnTo>
                  <a:cubicBezTo>
                    <a:pt x="2262" y="837"/>
                    <a:pt x="2141" y="527"/>
                    <a:pt x="1968" y="233"/>
                  </a:cubicBezTo>
                  <a:cubicBezTo>
                    <a:pt x="1874" y="72"/>
                    <a:pt x="1721" y="0"/>
                    <a:pt x="156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299" name="Google Shape;1299;p43"/>
            <p:cNvSpPr/>
            <p:nvPr/>
          </p:nvSpPr>
          <p:spPr>
            <a:xfrm>
              <a:off x="6062850" y="4363150"/>
              <a:ext cx="84129" cy="90118"/>
            </a:xfrm>
            <a:custGeom>
              <a:avLst/>
              <a:gdLst/>
              <a:ahLst/>
              <a:cxnLst/>
              <a:rect l="l" t="t" r="r" b="b"/>
              <a:pathLst>
                <a:path w="2641" h="2829" extrusionOk="0">
                  <a:moveTo>
                    <a:pt x="1224" y="1"/>
                  </a:moveTo>
                  <a:cubicBezTo>
                    <a:pt x="1055" y="1"/>
                    <a:pt x="876" y="117"/>
                    <a:pt x="850" y="337"/>
                  </a:cubicBezTo>
                  <a:cubicBezTo>
                    <a:pt x="833" y="579"/>
                    <a:pt x="833" y="820"/>
                    <a:pt x="850" y="1062"/>
                  </a:cubicBezTo>
                  <a:cubicBezTo>
                    <a:pt x="677" y="1114"/>
                    <a:pt x="505" y="1183"/>
                    <a:pt x="332" y="1235"/>
                  </a:cubicBezTo>
                  <a:cubicBezTo>
                    <a:pt x="1" y="1329"/>
                    <a:pt x="102" y="1800"/>
                    <a:pt x="400" y="1800"/>
                  </a:cubicBezTo>
                  <a:cubicBezTo>
                    <a:pt x="427" y="1800"/>
                    <a:pt x="457" y="1796"/>
                    <a:pt x="488" y="1787"/>
                  </a:cubicBezTo>
                  <a:cubicBezTo>
                    <a:pt x="626" y="1752"/>
                    <a:pt x="764" y="1718"/>
                    <a:pt x="919" y="1683"/>
                  </a:cubicBezTo>
                  <a:cubicBezTo>
                    <a:pt x="988" y="2098"/>
                    <a:pt x="1074" y="2546"/>
                    <a:pt x="1437" y="2788"/>
                  </a:cubicBezTo>
                  <a:cubicBezTo>
                    <a:pt x="1483" y="2816"/>
                    <a:pt x="1534" y="2829"/>
                    <a:pt x="1585" y="2829"/>
                  </a:cubicBezTo>
                  <a:cubicBezTo>
                    <a:pt x="1725" y="2829"/>
                    <a:pt x="1865" y="2733"/>
                    <a:pt x="1903" y="2581"/>
                  </a:cubicBezTo>
                  <a:cubicBezTo>
                    <a:pt x="1972" y="2218"/>
                    <a:pt x="1782" y="1925"/>
                    <a:pt x="1696" y="1563"/>
                  </a:cubicBezTo>
                  <a:cubicBezTo>
                    <a:pt x="1696" y="1563"/>
                    <a:pt x="1696" y="1545"/>
                    <a:pt x="1696" y="1545"/>
                  </a:cubicBezTo>
                  <a:cubicBezTo>
                    <a:pt x="1886" y="1494"/>
                    <a:pt x="2093" y="1459"/>
                    <a:pt x="2283" y="1390"/>
                  </a:cubicBezTo>
                  <a:cubicBezTo>
                    <a:pt x="2641" y="1325"/>
                    <a:pt x="2569" y="815"/>
                    <a:pt x="2241" y="815"/>
                  </a:cubicBezTo>
                  <a:cubicBezTo>
                    <a:pt x="2221" y="815"/>
                    <a:pt x="2201" y="817"/>
                    <a:pt x="2179" y="820"/>
                  </a:cubicBezTo>
                  <a:cubicBezTo>
                    <a:pt x="1972" y="820"/>
                    <a:pt x="1747" y="838"/>
                    <a:pt x="1558" y="872"/>
                  </a:cubicBezTo>
                  <a:cubicBezTo>
                    <a:pt x="1540" y="700"/>
                    <a:pt x="1540" y="510"/>
                    <a:pt x="1540" y="337"/>
                  </a:cubicBezTo>
                  <a:cubicBezTo>
                    <a:pt x="1540" y="109"/>
                    <a:pt x="1387" y="1"/>
                    <a:pt x="122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300" name="Google Shape;1300;p43"/>
          <p:cNvGrpSpPr/>
          <p:nvPr/>
        </p:nvGrpSpPr>
        <p:grpSpPr>
          <a:xfrm>
            <a:off x="8142618" y="5100307"/>
            <a:ext cx="1233355" cy="693876"/>
            <a:chOff x="3530100" y="2221475"/>
            <a:chExt cx="363850" cy="204675"/>
          </a:xfrm>
        </p:grpSpPr>
        <p:grpSp>
          <p:nvGrpSpPr>
            <p:cNvPr id="1301" name="Google Shape;1301;p43"/>
            <p:cNvGrpSpPr/>
            <p:nvPr/>
          </p:nvGrpSpPr>
          <p:grpSpPr>
            <a:xfrm>
              <a:off x="3530100" y="2221475"/>
              <a:ext cx="363850" cy="204675"/>
              <a:chOff x="3530100" y="2221475"/>
              <a:chExt cx="363850" cy="204675"/>
            </a:xfrm>
          </p:grpSpPr>
          <p:sp>
            <p:nvSpPr>
              <p:cNvPr id="1302" name="Google Shape;1302;p43"/>
              <p:cNvSpPr/>
              <p:nvPr/>
            </p:nvSpPr>
            <p:spPr>
              <a:xfrm>
                <a:off x="3543775" y="2232650"/>
                <a:ext cx="338225" cy="191575"/>
              </a:xfrm>
              <a:custGeom>
                <a:avLst/>
                <a:gdLst/>
                <a:ahLst/>
                <a:cxnLst/>
                <a:rect l="l" t="t" r="r" b="b"/>
                <a:pathLst>
                  <a:path w="13529" h="7663" extrusionOk="0">
                    <a:moveTo>
                      <a:pt x="3709" y="1426"/>
                    </a:moveTo>
                    <a:cubicBezTo>
                      <a:pt x="4679" y="1426"/>
                      <a:pt x="5482" y="2150"/>
                      <a:pt x="5700" y="3117"/>
                    </a:cubicBezTo>
                    <a:cubicBezTo>
                      <a:pt x="5997" y="4372"/>
                      <a:pt x="5240" y="5311"/>
                      <a:pt x="4321" y="6039"/>
                    </a:cubicBezTo>
                    <a:cubicBezTo>
                      <a:pt x="4299" y="6040"/>
                      <a:pt x="4277" y="6040"/>
                      <a:pt x="4255" y="6040"/>
                    </a:cubicBezTo>
                    <a:cubicBezTo>
                      <a:pt x="3237" y="6040"/>
                      <a:pt x="2330" y="5386"/>
                      <a:pt x="1993" y="4420"/>
                    </a:cubicBezTo>
                    <a:cubicBezTo>
                      <a:pt x="1600" y="3271"/>
                      <a:pt x="1964" y="1747"/>
                      <a:pt x="3296" y="1470"/>
                    </a:cubicBezTo>
                    <a:cubicBezTo>
                      <a:pt x="3436" y="1440"/>
                      <a:pt x="3574" y="1426"/>
                      <a:pt x="3709" y="1426"/>
                    </a:cubicBezTo>
                    <a:close/>
                    <a:moveTo>
                      <a:pt x="3701" y="1"/>
                    </a:moveTo>
                    <a:cubicBezTo>
                      <a:pt x="3337" y="1"/>
                      <a:pt x="2965" y="63"/>
                      <a:pt x="2596" y="195"/>
                    </a:cubicBezTo>
                    <a:cubicBezTo>
                      <a:pt x="680" y="885"/>
                      <a:pt x="0" y="3156"/>
                      <a:pt x="690" y="4966"/>
                    </a:cubicBezTo>
                    <a:cubicBezTo>
                      <a:pt x="1025" y="5877"/>
                      <a:pt x="1686" y="6672"/>
                      <a:pt x="2577" y="7064"/>
                    </a:cubicBezTo>
                    <a:cubicBezTo>
                      <a:pt x="3009" y="7257"/>
                      <a:pt x="3466" y="7362"/>
                      <a:pt x="3934" y="7362"/>
                    </a:cubicBezTo>
                    <a:cubicBezTo>
                      <a:pt x="3954" y="7362"/>
                      <a:pt x="3975" y="7362"/>
                      <a:pt x="3995" y="7361"/>
                    </a:cubicBezTo>
                    <a:cubicBezTo>
                      <a:pt x="4206" y="7361"/>
                      <a:pt x="4426" y="7323"/>
                      <a:pt x="4627" y="7246"/>
                    </a:cubicBezTo>
                    <a:cubicBezTo>
                      <a:pt x="4682" y="7259"/>
                      <a:pt x="4737" y="7266"/>
                      <a:pt x="4792" y="7266"/>
                    </a:cubicBezTo>
                    <a:cubicBezTo>
                      <a:pt x="4902" y="7266"/>
                      <a:pt x="5011" y="7240"/>
                      <a:pt x="5106" y="7189"/>
                    </a:cubicBezTo>
                    <a:cubicBezTo>
                      <a:pt x="5787" y="6835"/>
                      <a:pt x="6333" y="6269"/>
                      <a:pt x="6687" y="5589"/>
                    </a:cubicBezTo>
                    <a:cubicBezTo>
                      <a:pt x="7013" y="5829"/>
                      <a:pt x="7415" y="5934"/>
                      <a:pt x="7789" y="6078"/>
                    </a:cubicBezTo>
                    <a:cubicBezTo>
                      <a:pt x="8297" y="6269"/>
                      <a:pt x="8804" y="6451"/>
                      <a:pt x="9312" y="6624"/>
                    </a:cubicBezTo>
                    <a:cubicBezTo>
                      <a:pt x="10328" y="6978"/>
                      <a:pt x="11343" y="7333"/>
                      <a:pt x="12368" y="7630"/>
                    </a:cubicBezTo>
                    <a:cubicBezTo>
                      <a:pt x="12446" y="7652"/>
                      <a:pt x="12520" y="7663"/>
                      <a:pt x="12590" y="7663"/>
                    </a:cubicBezTo>
                    <a:cubicBezTo>
                      <a:pt x="13310" y="7663"/>
                      <a:pt x="13528" y="6532"/>
                      <a:pt x="12742" y="6269"/>
                    </a:cubicBezTo>
                    <a:cubicBezTo>
                      <a:pt x="11765" y="5934"/>
                      <a:pt x="10778" y="5637"/>
                      <a:pt x="9791" y="5302"/>
                    </a:cubicBezTo>
                    <a:cubicBezTo>
                      <a:pt x="9322" y="5139"/>
                      <a:pt x="8852" y="4966"/>
                      <a:pt x="8383" y="4804"/>
                    </a:cubicBezTo>
                    <a:cubicBezTo>
                      <a:pt x="7971" y="4669"/>
                      <a:pt x="7540" y="4449"/>
                      <a:pt x="7099" y="4420"/>
                    </a:cubicBezTo>
                    <a:cubicBezTo>
                      <a:pt x="7243" y="3721"/>
                      <a:pt x="7195" y="3002"/>
                      <a:pt x="6955" y="2332"/>
                    </a:cubicBezTo>
                    <a:cubicBezTo>
                      <a:pt x="6436" y="951"/>
                      <a:pt x="5127" y="1"/>
                      <a:pt x="3701" y="1"/>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
            <p:nvSpPr>
              <p:cNvPr id="1303" name="Google Shape;1303;p43"/>
              <p:cNvSpPr/>
              <p:nvPr/>
            </p:nvSpPr>
            <p:spPr>
              <a:xfrm>
                <a:off x="3530100" y="2221475"/>
                <a:ext cx="363850" cy="204675"/>
              </a:xfrm>
              <a:custGeom>
                <a:avLst/>
                <a:gdLst/>
                <a:ahLst/>
                <a:cxnLst/>
                <a:rect l="l" t="t" r="r" b="b"/>
                <a:pathLst>
                  <a:path w="14554" h="8187" extrusionOk="0">
                    <a:moveTo>
                      <a:pt x="4418" y="540"/>
                    </a:moveTo>
                    <a:cubicBezTo>
                      <a:pt x="4930" y="540"/>
                      <a:pt x="5444" y="659"/>
                      <a:pt x="5912" y="911"/>
                    </a:cubicBezTo>
                    <a:cubicBezTo>
                      <a:pt x="7742" y="1888"/>
                      <a:pt x="8135" y="4072"/>
                      <a:pt x="7454" y="5883"/>
                    </a:cubicBezTo>
                    <a:cubicBezTo>
                      <a:pt x="6735" y="6919"/>
                      <a:pt x="5738" y="7353"/>
                      <a:pt x="4744" y="7353"/>
                    </a:cubicBezTo>
                    <a:cubicBezTo>
                      <a:pt x="2366" y="7353"/>
                      <a:pt x="5" y="4866"/>
                      <a:pt x="1505" y="2204"/>
                    </a:cubicBezTo>
                    <a:cubicBezTo>
                      <a:pt x="2097" y="1153"/>
                      <a:pt x="3253" y="540"/>
                      <a:pt x="4418" y="540"/>
                    </a:cubicBezTo>
                    <a:close/>
                    <a:moveTo>
                      <a:pt x="8221" y="5298"/>
                    </a:moveTo>
                    <a:cubicBezTo>
                      <a:pt x="8240" y="5318"/>
                      <a:pt x="8269" y="5327"/>
                      <a:pt x="8307" y="5337"/>
                    </a:cubicBezTo>
                    <a:cubicBezTo>
                      <a:pt x="9083" y="5528"/>
                      <a:pt x="9869" y="5739"/>
                      <a:pt x="10645" y="5969"/>
                    </a:cubicBezTo>
                    <a:cubicBezTo>
                      <a:pt x="11114" y="6113"/>
                      <a:pt x="11584" y="6247"/>
                      <a:pt x="12043" y="6419"/>
                    </a:cubicBezTo>
                    <a:cubicBezTo>
                      <a:pt x="12398" y="6563"/>
                      <a:pt x="13902" y="7128"/>
                      <a:pt x="12522" y="7665"/>
                    </a:cubicBezTo>
                    <a:cubicBezTo>
                      <a:pt x="12488" y="7679"/>
                      <a:pt x="12448" y="7686"/>
                      <a:pt x="12404" y="7686"/>
                    </a:cubicBezTo>
                    <a:cubicBezTo>
                      <a:pt x="12098" y="7686"/>
                      <a:pt x="11604" y="7373"/>
                      <a:pt x="11344" y="7272"/>
                    </a:cubicBezTo>
                    <a:cubicBezTo>
                      <a:pt x="10865" y="7100"/>
                      <a:pt x="10386" y="6908"/>
                      <a:pt x="9907" y="6726"/>
                    </a:cubicBezTo>
                    <a:cubicBezTo>
                      <a:pt x="9265" y="6486"/>
                      <a:pt x="8623" y="6256"/>
                      <a:pt x="7981" y="6046"/>
                    </a:cubicBezTo>
                    <a:cubicBezTo>
                      <a:pt x="8077" y="5806"/>
                      <a:pt x="8154" y="5557"/>
                      <a:pt x="8221" y="5298"/>
                    </a:cubicBezTo>
                    <a:close/>
                    <a:moveTo>
                      <a:pt x="4436" y="1"/>
                    </a:moveTo>
                    <a:cubicBezTo>
                      <a:pt x="3017" y="1"/>
                      <a:pt x="1614" y="774"/>
                      <a:pt x="949" y="2089"/>
                    </a:cubicBezTo>
                    <a:cubicBezTo>
                      <a:pt x="1" y="4005"/>
                      <a:pt x="700" y="6324"/>
                      <a:pt x="2559" y="7397"/>
                    </a:cubicBezTo>
                    <a:cubicBezTo>
                      <a:pt x="3160" y="7745"/>
                      <a:pt x="3892" y="7928"/>
                      <a:pt x="4618" y="7928"/>
                    </a:cubicBezTo>
                    <a:cubicBezTo>
                      <a:pt x="5849" y="7928"/>
                      <a:pt x="7061" y="7401"/>
                      <a:pt x="7579" y="6256"/>
                    </a:cubicBezTo>
                    <a:cubicBezTo>
                      <a:pt x="7623" y="6286"/>
                      <a:pt x="7678" y="6298"/>
                      <a:pt x="7731" y="6298"/>
                    </a:cubicBezTo>
                    <a:cubicBezTo>
                      <a:pt x="7748" y="6298"/>
                      <a:pt x="7764" y="6297"/>
                      <a:pt x="7780" y="6295"/>
                    </a:cubicBezTo>
                    <a:cubicBezTo>
                      <a:pt x="9093" y="6927"/>
                      <a:pt x="10434" y="7483"/>
                      <a:pt x="11813" y="7971"/>
                    </a:cubicBezTo>
                    <a:cubicBezTo>
                      <a:pt x="12087" y="8061"/>
                      <a:pt x="12532" y="8186"/>
                      <a:pt x="12941" y="8186"/>
                    </a:cubicBezTo>
                    <a:cubicBezTo>
                      <a:pt x="13320" y="8186"/>
                      <a:pt x="13668" y="8078"/>
                      <a:pt x="13816" y="7732"/>
                    </a:cubicBezTo>
                    <a:cubicBezTo>
                      <a:pt x="14553" y="5969"/>
                      <a:pt x="9265" y="5011"/>
                      <a:pt x="8403" y="4800"/>
                    </a:cubicBezTo>
                    <a:cubicBezTo>
                      <a:pt x="8384" y="4795"/>
                      <a:pt x="8367" y="4793"/>
                      <a:pt x="8350" y="4793"/>
                    </a:cubicBezTo>
                    <a:cubicBezTo>
                      <a:pt x="8333" y="4793"/>
                      <a:pt x="8317" y="4795"/>
                      <a:pt x="8297" y="4800"/>
                    </a:cubicBezTo>
                    <a:cubicBezTo>
                      <a:pt x="8518" y="3066"/>
                      <a:pt x="7818" y="1275"/>
                      <a:pt x="6151" y="412"/>
                    </a:cubicBezTo>
                    <a:cubicBezTo>
                      <a:pt x="5611" y="132"/>
                      <a:pt x="5022" y="1"/>
                      <a:pt x="4436"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
          <p:nvSpPr>
            <p:cNvPr id="1304" name="Google Shape;1304;p43"/>
            <p:cNvSpPr/>
            <p:nvPr/>
          </p:nvSpPr>
          <p:spPr>
            <a:xfrm>
              <a:off x="3563175" y="2255675"/>
              <a:ext cx="143725" cy="132475"/>
            </a:xfrm>
            <a:custGeom>
              <a:avLst/>
              <a:gdLst/>
              <a:ahLst/>
              <a:cxnLst/>
              <a:rect l="l" t="t" r="r" b="b"/>
              <a:pathLst>
                <a:path w="5749" h="5299" extrusionOk="0">
                  <a:moveTo>
                    <a:pt x="2859" y="434"/>
                  </a:moveTo>
                  <a:cubicBezTo>
                    <a:pt x="3196" y="434"/>
                    <a:pt x="3540" y="514"/>
                    <a:pt x="3861" y="683"/>
                  </a:cubicBezTo>
                  <a:cubicBezTo>
                    <a:pt x="4972" y="1258"/>
                    <a:pt x="5250" y="2704"/>
                    <a:pt x="4819" y="3806"/>
                  </a:cubicBezTo>
                  <a:cubicBezTo>
                    <a:pt x="4771" y="3930"/>
                    <a:pt x="4828" y="4074"/>
                    <a:pt x="4943" y="4132"/>
                  </a:cubicBezTo>
                  <a:cubicBezTo>
                    <a:pt x="4484" y="4588"/>
                    <a:pt x="3897" y="4789"/>
                    <a:pt x="3311" y="4789"/>
                  </a:cubicBezTo>
                  <a:cubicBezTo>
                    <a:pt x="1816" y="4789"/>
                    <a:pt x="322" y="3482"/>
                    <a:pt x="948" y="1756"/>
                  </a:cubicBezTo>
                  <a:cubicBezTo>
                    <a:pt x="1248" y="918"/>
                    <a:pt x="2032" y="434"/>
                    <a:pt x="2859" y="434"/>
                  </a:cubicBezTo>
                  <a:close/>
                  <a:moveTo>
                    <a:pt x="2868" y="0"/>
                  </a:moveTo>
                  <a:cubicBezTo>
                    <a:pt x="1906" y="0"/>
                    <a:pt x="974" y="522"/>
                    <a:pt x="575" y="1468"/>
                  </a:cubicBezTo>
                  <a:cubicBezTo>
                    <a:pt x="0" y="2867"/>
                    <a:pt x="757" y="4429"/>
                    <a:pt x="2098" y="5042"/>
                  </a:cubicBezTo>
                  <a:cubicBezTo>
                    <a:pt x="2456" y="5210"/>
                    <a:pt x="2871" y="5298"/>
                    <a:pt x="3284" y="5298"/>
                  </a:cubicBezTo>
                  <a:cubicBezTo>
                    <a:pt x="4188" y="5298"/>
                    <a:pt x="5083" y="4877"/>
                    <a:pt x="5346" y="3950"/>
                  </a:cubicBezTo>
                  <a:cubicBezTo>
                    <a:pt x="5365" y="3921"/>
                    <a:pt x="5346" y="3883"/>
                    <a:pt x="5317" y="3863"/>
                  </a:cubicBezTo>
                  <a:cubicBezTo>
                    <a:pt x="5748" y="2532"/>
                    <a:pt x="5375" y="951"/>
                    <a:pt x="4052" y="280"/>
                  </a:cubicBezTo>
                  <a:cubicBezTo>
                    <a:pt x="3677" y="91"/>
                    <a:pt x="3270" y="0"/>
                    <a:pt x="286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305" name="Google Shape;1305;p43"/>
          <p:cNvGrpSpPr/>
          <p:nvPr/>
        </p:nvGrpSpPr>
        <p:grpSpPr>
          <a:xfrm>
            <a:off x="9156597" y="1216070"/>
            <a:ext cx="1144747" cy="1075116"/>
            <a:chOff x="4858175" y="3250825"/>
            <a:chExt cx="397850" cy="373650"/>
          </a:xfrm>
        </p:grpSpPr>
        <p:sp>
          <p:nvSpPr>
            <p:cNvPr id="1306" name="Google Shape;1306;p43"/>
            <p:cNvSpPr/>
            <p:nvPr/>
          </p:nvSpPr>
          <p:spPr>
            <a:xfrm>
              <a:off x="4858175" y="3250825"/>
              <a:ext cx="397850" cy="373650"/>
            </a:xfrm>
            <a:custGeom>
              <a:avLst/>
              <a:gdLst/>
              <a:ahLst/>
              <a:cxnLst/>
              <a:rect l="l" t="t" r="r" b="b"/>
              <a:pathLst>
                <a:path w="15914" h="14946" extrusionOk="0">
                  <a:moveTo>
                    <a:pt x="8201" y="453"/>
                  </a:moveTo>
                  <a:cubicBezTo>
                    <a:pt x="8441" y="453"/>
                    <a:pt x="8680" y="453"/>
                    <a:pt x="8920" y="463"/>
                  </a:cubicBezTo>
                  <a:cubicBezTo>
                    <a:pt x="8881" y="501"/>
                    <a:pt x="8862" y="558"/>
                    <a:pt x="8872" y="606"/>
                  </a:cubicBezTo>
                  <a:lnTo>
                    <a:pt x="8872" y="616"/>
                  </a:lnTo>
                  <a:cubicBezTo>
                    <a:pt x="8699" y="587"/>
                    <a:pt x="8527" y="568"/>
                    <a:pt x="8355" y="539"/>
                  </a:cubicBezTo>
                  <a:cubicBezTo>
                    <a:pt x="8307" y="501"/>
                    <a:pt x="8259" y="472"/>
                    <a:pt x="8201" y="453"/>
                  </a:cubicBezTo>
                  <a:close/>
                  <a:moveTo>
                    <a:pt x="6284" y="549"/>
                  </a:moveTo>
                  <a:lnTo>
                    <a:pt x="6284" y="549"/>
                  </a:lnTo>
                  <a:cubicBezTo>
                    <a:pt x="6275" y="550"/>
                    <a:pt x="6266" y="568"/>
                    <a:pt x="6256" y="577"/>
                  </a:cubicBezTo>
                  <a:lnTo>
                    <a:pt x="6256" y="587"/>
                  </a:lnTo>
                  <a:cubicBezTo>
                    <a:pt x="6170" y="731"/>
                    <a:pt x="6084" y="865"/>
                    <a:pt x="6007" y="989"/>
                  </a:cubicBezTo>
                  <a:lnTo>
                    <a:pt x="5586" y="654"/>
                  </a:lnTo>
                  <a:cubicBezTo>
                    <a:pt x="5815" y="606"/>
                    <a:pt x="6045" y="568"/>
                    <a:pt x="6284" y="549"/>
                  </a:cubicBezTo>
                  <a:close/>
                  <a:moveTo>
                    <a:pt x="4273" y="1143"/>
                  </a:moveTo>
                  <a:lnTo>
                    <a:pt x="4273" y="1143"/>
                  </a:lnTo>
                  <a:cubicBezTo>
                    <a:pt x="4225" y="1200"/>
                    <a:pt x="4187" y="1267"/>
                    <a:pt x="4139" y="1334"/>
                  </a:cubicBezTo>
                  <a:lnTo>
                    <a:pt x="4053" y="1258"/>
                  </a:lnTo>
                  <a:cubicBezTo>
                    <a:pt x="4120" y="1219"/>
                    <a:pt x="4197" y="1181"/>
                    <a:pt x="4273" y="1143"/>
                  </a:cubicBezTo>
                  <a:close/>
                  <a:moveTo>
                    <a:pt x="6812" y="520"/>
                  </a:moveTo>
                  <a:cubicBezTo>
                    <a:pt x="6889" y="520"/>
                    <a:pt x="6965" y="530"/>
                    <a:pt x="7052" y="530"/>
                  </a:cubicBezTo>
                  <a:cubicBezTo>
                    <a:pt x="7042" y="549"/>
                    <a:pt x="7032" y="568"/>
                    <a:pt x="7042" y="597"/>
                  </a:cubicBezTo>
                  <a:cubicBezTo>
                    <a:pt x="7100" y="1028"/>
                    <a:pt x="7157" y="1459"/>
                    <a:pt x="7224" y="1890"/>
                  </a:cubicBezTo>
                  <a:cubicBezTo>
                    <a:pt x="7205" y="1832"/>
                    <a:pt x="7155" y="1800"/>
                    <a:pt x="7104" y="1800"/>
                  </a:cubicBezTo>
                  <a:cubicBezTo>
                    <a:pt x="7079" y="1800"/>
                    <a:pt x="7054" y="1807"/>
                    <a:pt x="7032" y="1823"/>
                  </a:cubicBezTo>
                  <a:lnTo>
                    <a:pt x="7032" y="1832"/>
                  </a:lnTo>
                  <a:cubicBezTo>
                    <a:pt x="6755" y="1603"/>
                    <a:pt x="6486" y="1382"/>
                    <a:pt x="6209" y="1162"/>
                  </a:cubicBezTo>
                  <a:lnTo>
                    <a:pt x="6486" y="712"/>
                  </a:lnTo>
                  <a:cubicBezTo>
                    <a:pt x="6525" y="645"/>
                    <a:pt x="6496" y="568"/>
                    <a:pt x="6429" y="539"/>
                  </a:cubicBezTo>
                  <a:lnTo>
                    <a:pt x="6477" y="530"/>
                  </a:lnTo>
                  <a:cubicBezTo>
                    <a:pt x="6490" y="536"/>
                    <a:pt x="6509" y="543"/>
                    <a:pt x="6532" y="543"/>
                  </a:cubicBezTo>
                  <a:cubicBezTo>
                    <a:pt x="6541" y="543"/>
                    <a:pt x="6552" y="542"/>
                    <a:pt x="6563" y="539"/>
                  </a:cubicBezTo>
                  <a:lnTo>
                    <a:pt x="6812" y="520"/>
                  </a:lnTo>
                  <a:close/>
                  <a:moveTo>
                    <a:pt x="5365" y="712"/>
                  </a:moveTo>
                  <a:lnTo>
                    <a:pt x="5892" y="1162"/>
                  </a:lnTo>
                  <a:cubicBezTo>
                    <a:pt x="5672" y="1536"/>
                    <a:pt x="5442" y="1900"/>
                    <a:pt x="5212" y="2273"/>
                  </a:cubicBezTo>
                  <a:lnTo>
                    <a:pt x="5212" y="2283"/>
                  </a:lnTo>
                  <a:cubicBezTo>
                    <a:pt x="4906" y="2024"/>
                    <a:pt x="4609" y="1765"/>
                    <a:pt x="4312" y="1488"/>
                  </a:cubicBezTo>
                  <a:cubicBezTo>
                    <a:pt x="4388" y="1373"/>
                    <a:pt x="4455" y="1248"/>
                    <a:pt x="4532" y="1133"/>
                  </a:cubicBezTo>
                  <a:cubicBezTo>
                    <a:pt x="4561" y="1095"/>
                    <a:pt x="4561" y="1047"/>
                    <a:pt x="4532" y="1018"/>
                  </a:cubicBezTo>
                  <a:cubicBezTo>
                    <a:pt x="4800" y="894"/>
                    <a:pt x="5078" y="788"/>
                    <a:pt x="5365" y="712"/>
                  </a:cubicBezTo>
                  <a:close/>
                  <a:moveTo>
                    <a:pt x="8077" y="1229"/>
                  </a:moveTo>
                  <a:cubicBezTo>
                    <a:pt x="8249" y="1507"/>
                    <a:pt x="8326" y="1919"/>
                    <a:pt x="8374" y="2321"/>
                  </a:cubicBezTo>
                  <a:lnTo>
                    <a:pt x="8374" y="2331"/>
                  </a:lnTo>
                  <a:cubicBezTo>
                    <a:pt x="8316" y="1947"/>
                    <a:pt x="8220" y="1583"/>
                    <a:pt x="8077" y="1229"/>
                  </a:cubicBezTo>
                  <a:close/>
                  <a:moveTo>
                    <a:pt x="3909" y="1344"/>
                  </a:moveTo>
                  <a:cubicBezTo>
                    <a:pt x="3957" y="1382"/>
                    <a:pt x="4005" y="1430"/>
                    <a:pt x="4043" y="1478"/>
                  </a:cubicBezTo>
                  <a:lnTo>
                    <a:pt x="4053" y="1488"/>
                  </a:lnTo>
                  <a:cubicBezTo>
                    <a:pt x="3775" y="1890"/>
                    <a:pt x="3507" y="2292"/>
                    <a:pt x="3248" y="2704"/>
                  </a:cubicBezTo>
                  <a:cubicBezTo>
                    <a:pt x="3076" y="2561"/>
                    <a:pt x="2903" y="2426"/>
                    <a:pt x="2731" y="2292"/>
                  </a:cubicBezTo>
                  <a:cubicBezTo>
                    <a:pt x="3085" y="1919"/>
                    <a:pt x="3478" y="1603"/>
                    <a:pt x="3909" y="1344"/>
                  </a:cubicBezTo>
                  <a:close/>
                  <a:moveTo>
                    <a:pt x="6094" y="1344"/>
                  </a:moveTo>
                  <a:cubicBezTo>
                    <a:pt x="6362" y="1574"/>
                    <a:pt x="6630" y="1794"/>
                    <a:pt x="6889" y="2024"/>
                  </a:cubicBezTo>
                  <a:lnTo>
                    <a:pt x="6189" y="3097"/>
                  </a:lnTo>
                  <a:lnTo>
                    <a:pt x="6199" y="3107"/>
                  </a:lnTo>
                  <a:cubicBezTo>
                    <a:pt x="5931" y="2896"/>
                    <a:pt x="5662" y="2676"/>
                    <a:pt x="5413" y="2446"/>
                  </a:cubicBezTo>
                  <a:cubicBezTo>
                    <a:pt x="5643" y="2082"/>
                    <a:pt x="5873" y="1718"/>
                    <a:pt x="6094" y="1344"/>
                  </a:cubicBezTo>
                  <a:close/>
                  <a:moveTo>
                    <a:pt x="11918" y="2609"/>
                  </a:moveTo>
                  <a:cubicBezTo>
                    <a:pt x="11938" y="2656"/>
                    <a:pt x="11947" y="2695"/>
                    <a:pt x="11957" y="2743"/>
                  </a:cubicBezTo>
                  <a:cubicBezTo>
                    <a:pt x="11966" y="2752"/>
                    <a:pt x="11976" y="2762"/>
                    <a:pt x="11985" y="2771"/>
                  </a:cubicBezTo>
                  <a:cubicBezTo>
                    <a:pt x="12005" y="2867"/>
                    <a:pt x="12033" y="2953"/>
                    <a:pt x="12062" y="3040"/>
                  </a:cubicBezTo>
                  <a:lnTo>
                    <a:pt x="12062" y="3049"/>
                  </a:lnTo>
                  <a:cubicBezTo>
                    <a:pt x="12005" y="3097"/>
                    <a:pt x="11947" y="3145"/>
                    <a:pt x="11899" y="3202"/>
                  </a:cubicBezTo>
                  <a:cubicBezTo>
                    <a:pt x="11861" y="3212"/>
                    <a:pt x="11823" y="3231"/>
                    <a:pt x="11784" y="3241"/>
                  </a:cubicBezTo>
                  <a:cubicBezTo>
                    <a:pt x="11813" y="2896"/>
                    <a:pt x="11861" y="2685"/>
                    <a:pt x="11918" y="2609"/>
                  </a:cubicBezTo>
                  <a:close/>
                  <a:moveTo>
                    <a:pt x="4216" y="1650"/>
                  </a:moveTo>
                  <a:cubicBezTo>
                    <a:pt x="4494" y="1928"/>
                    <a:pt x="4781" y="2206"/>
                    <a:pt x="5078" y="2474"/>
                  </a:cubicBezTo>
                  <a:cubicBezTo>
                    <a:pt x="4848" y="2848"/>
                    <a:pt x="4609" y="3222"/>
                    <a:pt x="4369" y="3595"/>
                  </a:cubicBezTo>
                  <a:lnTo>
                    <a:pt x="3459" y="2877"/>
                  </a:lnTo>
                  <a:cubicBezTo>
                    <a:pt x="3708" y="2465"/>
                    <a:pt x="3957" y="2053"/>
                    <a:pt x="4216" y="1650"/>
                  </a:cubicBezTo>
                  <a:close/>
                  <a:moveTo>
                    <a:pt x="8853" y="2733"/>
                  </a:moveTo>
                  <a:lnTo>
                    <a:pt x="8853" y="2733"/>
                  </a:lnTo>
                  <a:cubicBezTo>
                    <a:pt x="8910" y="2925"/>
                    <a:pt x="8968" y="3116"/>
                    <a:pt x="9025" y="3298"/>
                  </a:cubicBezTo>
                  <a:cubicBezTo>
                    <a:pt x="9035" y="3490"/>
                    <a:pt x="9035" y="3672"/>
                    <a:pt x="9006" y="3854"/>
                  </a:cubicBezTo>
                  <a:lnTo>
                    <a:pt x="9006" y="3864"/>
                  </a:lnTo>
                  <a:cubicBezTo>
                    <a:pt x="8987" y="3825"/>
                    <a:pt x="8977" y="3777"/>
                    <a:pt x="8968" y="3739"/>
                  </a:cubicBezTo>
                  <a:cubicBezTo>
                    <a:pt x="8929" y="3538"/>
                    <a:pt x="8901" y="3327"/>
                    <a:pt x="8881" y="3116"/>
                  </a:cubicBezTo>
                  <a:cubicBezTo>
                    <a:pt x="8881" y="3040"/>
                    <a:pt x="8862" y="2896"/>
                    <a:pt x="8853" y="2733"/>
                  </a:cubicBezTo>
                  <a:close/>
                  <a:moveTo>
                    <a:pt x="7080" y="2187"/>
                  </a:moveTo>
                  <a:lnTo>
                    <a:pt x="7291" y="2359"/>
                  </a:lnTo>
                  <a:cubicBezTo>
                    <a:pt x="7377" y="2896"/>
                    <a:pt x="7464" y="3423"/>
                    <a:pt x="7550" y="3959"/>
                  </a:cubicBezTo>
                  <a:cubicBezTo>
                    <a:pt x="7535" y="3954"/>
                    <a:pt x="7521" y="3952"/>
                    <a:pt x="7507" y="3952"/>
                  </a:cubicBezTo>
                  <a:cubicBezTo>
                    <a:pt x="7469" y="3952"/>
                    <a:pt x="7437" y="3972"/>
                    <a:pt x="7416" y="4007"/>
                  </a:cubicBezTo>
                  <a:lnTo>
                    <a:pt x="7377" y="4055"/>
                  </a:lnTo>
                  <a:cubicBezTo>
                    <a:pt x="7042" y="3796"/>
                    <a:pt x="6716" y="3538"/>
                    <a:pt x="6391" y="3270"/>
                  </a:cubicBezTo>
                  <a:cubicBezTo>
                    <a:pt x="6621" y="2905"/>
                    <a:pt x="6850" y="2541"/>
                    <a:pt x="7080" y="2187"/>
                  </a:cubicBezTo>
                  <a:close/>
                  <a:moveTo>
                    <a:pt x="2626" y="2398"/>
                  </a:moveTo>
                  <a:cubicBezTo>
                    <a:pt x="2798" y="2551"/>
                    <a:pt x="2980" y="2695"/>
                    <a:pt x="3162" y="2848"/>
                  </a:cubicBezTo>
                  <a:lnTo>
                    <a:pt x="3162" y="2867"/>
                  </a:lnTo>
                  <a:cubicBezTo>
                    <a:pt x="2865" y="3337"/>
                    <a:pt x="2587" y="3806"/>
                    <a:pt x="2309" y="4275"/>
                  </a:cubicBezTo>
                  <a:cubicBezTo>
                    <a:pt x="2089" y="4093"/>
                    <a:pt x="1869" y="3902"/>
                    <a:pt x="1648" y="3720"/>
                  </a:cubicBezTo>
                  <a:cubicBezTo>
                    <a:pt x="1926" y="3241"/>
                    <a:pt x="2252" y="2791"/>
                    <a:pt x="2626" y="2398"/>
                  </a:cubicBezTo>
                  <a:close/>
                  <a:moveTo>
                    <a:pt x="5279" y="2647"/>
                  </a:moveTo>
                  <a:cubicBezTo>
                    <a:pt x="5528" y="2877"/>
                    <a:pt x="5787" y="3097"/>
                    <a:pt x="6046" y="3317"/>
                  </a:cubicBezTo>
                  <a:cubicBezTo>
                    <a:pt x="5825" y="3672"/>
                    <a:pt x="5595" y="4017"/>
                    <a:pt x="5365" y="4381"/>
                  </a:cubicBezTo>
                  <a:lnTo>
                    <a:pt x="4580" y="3749"/>
                  </a:lnTo>
                  <a:cubicBezTo>
                    <a:pt x="4810" y="3385"/>
                    <a:pt x="5049" y="3011"/>
                    <a:pt x="5279" y="2647"/>
                  </a:cubicBezTo>
                  <a:close/>
                  <a:moveTo>
                    <a:pt x="10884" y="3825"/>
                  </a:moveTo>
                  <a:lnTo>
                    <a:pt x="10884" y="3825"/>
                  </a:lnTo>
                  <a:cubicBezTo>
                    <a:pt x="10874" y="3892"/>
                    <a:pt x="10874" y="3940"/>
                    <a:pt x="10874" y="3988"/>
                  </a:cubicBezTo>
                  <a:cubicBezTo>
                    <a:pt x="10874" y="4017"/>
                    <a:pt x="10884" y="4046"/>
                    <a:pt x="10893" y="4084"/>
                  </a:cubicBezTo>
                  <a:lnTo>
                    <a:pt x="10472" y="4659"/>
                  </a:lnTo>
                  <a:cubicBezTo>
                    <a:pt x="10625" y="4390"/>
                    <a:pt x="10759" y="4113"/>
                    <a:pt x="10884" y="3825"/>
                  </a:cubicBezTo>
                  <a:close/>
                  <a:moveTo>
                    <a:pt x="3363" y="3030"/>
                  </a:moveTo>
                  <a:cubicBezTo>
                    <a:pt x="3660" y="3279"/>
                    <a:pt x="3957" y="3528"/>
                    <a:pt x="4245" y="3777"/>
                  </a:cubicBezTo>
                  <a:cubicBezTo>
                    <a:pt x="4053" y="4074"/>
                    <a:pt x="3871" y="4371"/>
                    <a:pt x="3679" y="4668"/>
                  </a:cubicBezTo>
                  <a:lnTo>
                    <a:pt x="3679" y="4687"/>
                  </a:lnTo>
                  <a:cubicBezTo>
                    <a:pt x="3584" y="4841"/>
                    <a:pt x="3488" y="4984"/>
                    <a:pt x="3382" y="5119"/>
                  </a:cubicBezTo>
                  <a:cubicBezTo>
                    <a:pt x="3095" y="4898"/>
                    <a:pt x="2808" y="4668"/>
                    <a:pt x="2530" y="4438"/>
                  </a:cubicBezTo>
                  <a:cubicBezTo>
                    <a:pt x="2798" y="3969"/>
                    <a:pt x="3085" y="3499"/>
                    <a:pt x="3363" y="3030"/>
                  </a:cubicBezTo>
                  <a:close/>
                  <a:moveTo>
                    <a:pt x="6256" y="3490"/>
                  </a:moveTo>
                  <a:cubicBezTo>
                    <a:pt x="6573" y="3758"/>
                    <a:pt x="6889" y="4007"/>
                    <a:pt x="7224" y="4256"/>
                  </a:cubicBezTo>
                  <a:cubicBezTo>
                    <a:pt x="6965" y="4592"/>
                    <a:pt x="6716" y="4927"/>
                    <a:pt x="6477" y="5272"/>
                  </a:cubicBezTo>
                  <a:lnTo>
                    <a:pt x="5576" y="4544"/>
                  </a:lnTo>
                  <a:cubicBezTo>
                    <a:pt x="5797" y="4199"/>
                    <a:pt x="6027" y="3844"/>
                    <a:pt x="6256" y="3490"/>
                  </a:cubicBezTo>
                  <a:close/>
                  <a:moveTo>
                    <a:pt x="9226" y="4922"/>
                  </a:moveTo>
                  <a:cubicBezTo>
                    <a:pt x="9216" y="5006"/>
                    <a:pt x="9207" y="5091"/>
                    <a:pt x="9198" y="5176"/>
                  </a:cubicBezTo>
                  <a:cubicBezTo>
                    <a:pt x="9140" y="5339"/>
                    <a:pt x="9073" y="5511"/>
                    <a:pt x="9016" y="5674"/>
                  </a:cubicBezTo>
                  <a:cubicBezTo>
                    <a:pt x="9016" y="5607"/>
                    <a:pt x="9006" y="5550"/>
                    <a:pt x="9006" y="5463"/>
                  </a:cubicBezTo>
                  <a:cubicBezTo>
                    <a:pt x="9006" y="5377"/>
                    <a:pt x="9016" y="5291"/>
                    <a:pt x="9016" y="5205"/>
                  </a:cubicBezTo>
                  <a:cubicBezTo>
                    <a:pt x="9025" y="5176"/>
                    <a:pt x="9006" y="5138"/>
                    <a:pt x="8987" y="5109"/>
                  </a:cubicBezTo>
                  <a:cubicBezTo>
                    <a:pt x="9092" y="5109"/>
                    <a:pt x="9178" y="5051"/>
                    <a:pt x="9207" y="4956"/>
                  </a:cubicBezTo>
                  <a:cubicBezTo>
                    <a:pt x="9216" y="4947"/>
                    <a:pt x="9224" y="4932"/>
                    <a:pt x="9226" y="4922"/>
                  </a:cubicBezTo>
                  <a:close/>
                  <a:moveTo>
                    <a:pt x="4446" y="3950"/>
                  </a:moveTo>
                  <a:cubicBezTo>
                    <a:pt x="4704" y="4161"/>
                    <a:pt x="4963" y="4381"/>
                    <a:pt x="5231" y="4592"/>
                  </a:cubicBezTo>
                  <a:lnTo>
                    <a:pt x="5231" y="4611"/>
                  </a:lnTo>
                  <a:cubicBezTo>
                    <a:pt x="4954" y="5042"/>
                    <a:pt x="4676" y="5473"/>
                    <a:pt x="4398" y="5895"/>
                  </a:cubicBezTo>
                  <a:cubicBezTo>
                    <a:pt x="4130" y="5693"/>
                    <a:pt x="3852" y="5483"/>
                    <a:pt x="3574" y="5272"/>
                  </a:cubicBezTo>
                  <a:cubicBezTo>
                    <a:pt x="3651" y="5157"/>
                    <a:pt x="3727" y="5051"/>
                    <a:pt x="3794" y="4937"/>
                  </a:cubicBezTo>
                  <a:cubicBezTo>
                    <a:pt x="4015" y="4611"/>
                    <a:pt x="4235" y="4275"/>
                    <a:pt x="4446" y="3950"/>
                  </a:cubicBezTo>
                  <a:close/>
                  <a:moveTo>
                    <a:pt x="7406" y="4400"/>
                  </a:moveTo>
                  <a:lnTo>
                    <a:pt x="7646" y="4582"/>
                  </a:lnTo>
                  <a:cubicBezTo>
                    <a:pt x="7732" y="5090"/>
                    <a:pt x="7818" y="5607"/>
                    <a:pt x="7904" y="6115"/>
                  </a:cubicBezTo>
                  <a:lnTo>
                    <a:pt x="7904" y="6124"/>
                  </a:lnTo>
                  <a:cubicBezTo>
                    <a:pt x="7856" y="6124"/>
                    <a:pt x="7818" y="6144"/>
                    <a:pt x="7799" y="6182"/>
                  </a:cubicBezTo>
                  <a:lnTo>
                    <a:pt x="7722" y="6287"/>
                  </a:lnTo>
                  <a:cubicBezTo>
                    <a:pt x="7377" y="6000"/>
                    <a:pt x="7042" y="5722"/>
                    <a:pt x="6688" y="5444"/>
                  </a:cubicBezTo>
                  <a:cubicBezTo>
                    <a:pt x="6927" y="5099"/>
                    <a:pt x="7167" y="4745"/>
                    <a:pt x="7406" y="4400"/>
                  </a:cubicBezTo>
                  <a:close/>
                  <a:moveTo>
                    <a:pt x="2434" y="4611"/>
                  </a:moveTo>
                  <a:cubicBezTo>
                    <a:pt x="2702" y="4850"/>
                    <a:pt x="2980" y="5080"/>
                    <a:pt x="3258" y="5310"/>
                  </a:cubicBezTo>
                  <a:cubicBezTo>
                    <a:pt x="3018" y="5665"/>
                    <a:pt x="2769" y="6019"/>
                    <a:pt x="2530" y="6383"/>
                  </a:cubicBezTo>
                  <a:lnTo>
                    <a:pt x="2520" y="6393"/>
                  </a:lnTo>
                  <a:cubicBezTo>
                    <a:pt x="2271" y="6201"/>
                    <a:pt x="2022" y="6000"/>
                    <a:pt x="1773" y="5780"/>
                  </a:cubicBezTo>
                  <a:cubicBezTo>
                    <a:pt x="1993" y="5387"/>
                    <a:pt x="2214" y="5004"/>
                    <a:pt x="2434" y="4611"/>
                  </a:cubicBezTo>
                  <a:close/>
                  <a:moveTo>
                    <a:pt x="1572" y="3854"/>
                  </a:moveTo>
                  <a:cubicBezTo>
                    <a:pt x="1792" y="4055"/>
                    <a:pt x="2003" y="4247"/>
                    <a:pt x="2223" y="4438"/>
                  </a:cubicBezTo>
                  <a:lnTo>
                    <a:pt x="2223" y="4448"/>
                  </a:lnTo>
                  <a:cubicBezTo>
                    <a:pt x="2003" y="4841"/>
                    <a:pt x="1782" y="5234"/>
                    <a:pt x="1572" y="5626"/>
                  </a:cubicBezTo>
                  <a:lnTo>
                    <a:pt x="1150" y="5262"/>
                  </a:lnTo>
                  <a:cubicBezTo>
                    <a:pt x="1138" y="5252"/>
                    <a:pt x="1124" y="5247"/>
                    <a:pt x="1111" y="5247"/>
                  </a:cubicBezTo>
                  <a:cubicBezTo>
                    <a:pt x="1065" y="5247"/>
                    <a:pt x="1027" y="5304"/>
                    <a:pt x="1064" y="5348"/>
                  </a:cubicBezTo>
                  <a:cubicBezTo>
                    <a:pt x="1208" y="5492"/>
                    <a:pt x="1351" y="5626"/>
                    <a:pt x="1495" y="5770"/>
                  </a:cubicBezTo>
                  <a:cubicBezTo>
                    <a:pt x="1371" y="6019"/>
                    <a:pt x="1236" y="6268"/>
                    <a:pt x="1112" y="6517"/>
                  </a:cubicBezTo>
                  <a:cubicBezTo>
                    <a:pt x="987" y="6421"/>
                    <a:pt x="863" y="6316"/>
                    <a:pt x="748" y="6220"/>
                  </a:cubicBezTo>
                  <a:cubicBezTo>
                    <a:pt x="901" y="5387"/>
                    <a:pt x="1179" y="4592"/>
                    <a:pt x="1572" y="3854"/>
                  </a:cubicBezTo>
                  <a:close/>
                  <a:moveTo>
                    <a:pt x="5433" y="4764"/>
                  </a:moveTo>
                  <a:cubicBezTo>
                    <a:pt x="5730" y="5004"/>
                    <a:pt x="6027" y="5243"/>
                    <a:pt x="6324" y="5483"/>
                  </a:cubicBezTo>
                  <a:lnTo>
                    <a:pt x="6324" y="5492"/>
                  </a:lnTo>
                  <a:cubicBezTo>
                    <a:pt x="6036" y="5895"/>
                    <a:pt x="5758" y="6316"/>
                    <a:pt x="5490" y="6709"/>
                  </a:cubicBezTo>
                  <a:cubicBezTo>
                    <a:pt x="5193" y="6489"/>
                    <a:pt x="4896" y="6268"/>
                    <a:pt x="4599" y="6048"/>
                  </a:cubicBezTo>
                  <a:cubicBezTo>
                    <a:pt x="4877" y="5617"/>
                    <a:pt x="5155" y="5186"/>
                    <a:pt x="5433" y="4764"/>
                  </a:cubicBezTo>
                  <a:close/>
                  <a:moveTo>
                    <a:pt x="8345" y="6278"/>
                  </a:moveTo>
                  <a:lnTo>
                    <a:pt x="8345" y="6278"/>
                  </a:lnTo>
                  <a:cubicBezTo>
                    <a:pt x="8383" y="6315"/>
                    <a:pt x="8432" y="6341"/>
                    <a:pt x="8484" y="6341"/>
                  </a:cubicBezTo>
                  <a:cubicBezTo>
                    <a:pt x="8498" y="6341"/>
                    <a:pt x="8513" y="6339"/>
                    <a:pt x="8527" y="6335"/>
                  </a:cubicBezTo>
                  <a:lnTo>
                    <a:pt x="8527" y="6345"/>
                  </a:lnTo>
                  <a:cubicBezTo>
                    <a:pt x="8517" y="6556"/>
                    <a:pt x="8498" y="6766"/>
                    <a:pt x="8469" y="6968"/>
                  </a:cubicBezTo>
                  <a:cubicBezTo>
                    <a:pt x="8431" y="6738"/>
                    <a:pt x="8393" y="6508"/>
                    <a:pt x="8345" y="6278"/>
                  </a:cubicBezTo>
                  <a:close/>
                  <a:moveTo>
                    <a:pt x="1677" y="5933"/>
                  </a:moveTo>
                  <a:cubicBezTo>
                    <a:pt x="1907" y="6144"/>
                    <a:pt x="2156" y="6354"/>
                    <a:pt x="2396" y="6556"/>
                  </a:cubicBezTo>
                  <a:cubicBezTo>
                    <a:pt x="2261" y="6766"/>
                    <a:pt x="2118" y="6968"/>
                    <a:pt x="1984" y="7178"/>
                  </a:cubicBezTo>
                  <a:lnTo>
                    <a:pt x="1984" y="7188"/>
                  </a:lnTo>
                  <a:cubicBezTo>
                    <a:pt x="1744" y="7025"/>
                    <a:pt x="1505" y="6853"/>
                    <a:pt x="1275" y="6651"/>
                  </a:cubicBezTo>
                  <a:cubicBezTo>
                    <a:pt x="1409" y="6412"/>
                    <a:pt x="1543" y="6172"/>
                    <a:pt x="1677" y="5933"/>
                  </a:cubicBezTo>
                  <a:close/>
                  <a:moveTo>
                    <a:pt x="3440" y="5473"/>
                  </a:moveTo>
                  <a:cubicBezTo>
                    <a:pt x="3708" y="5693"/>
                    <a:pt x="3986" y="5904"/>
                    <a:pt x="4254" y="6115"/>
                  </a:cubicBezTo>
                  <a:cubicBezTo>
                    <a:pt x="4043" y="6469"/>
                    <a:pt x="3823" y="6824"/>
                    <a:pt x="3603" y="7178"/>
                  </a:cubicBezTo>
                  <a:lnTo>
                    <a:pt x="3603" y="7188"/>
                  </a:lnTo>
                  <a:cubicBezTo>
                    <a:pt x="3315" y="6977"/>
                    <a:pt x="3018" y="6766"/>
                    <a:pt x="2731" y="6546"/>
                  </a:cubicBezTo>
                  <a:cubicBezTo>
                    <a:pt x="2970" y="6192"/>
                    <a:pt x="3200" y="5827"/>
                    <a:pt x="3440" y="5473"/>
                  </a:cubicBezTo>
                  <a:close/>
                  <a:moveTo>
                    <a:pt x="719" y="6383"/>
                  </a:moveTo>
                  <a:cubicBezTo>
                    <a:pt x="824" y="6479"/>
                    <a:pt x="930" y="6575"/>
                    <a:pt x="1035" y="6661"/>
                  </a:cubicBezTo>
                  <a:cubicBezTo>
                    <a:pt x="920" y="6900"/>
                    <a:pt x="805" y="7130"/>
                    <a:pt x="690" y="7370"/>
                  </a:cubicBezTo>
                  <a:lnTo>
                    <a:pt x="700" y="7379"/>
                  </a:lnTo>
                  <a:cubicBezTo>
                    <a:pt x="681" y="7360"/>
                    <a:pt x="652" y="7341"/>
                    <a:pt x="623" y="7332"/>
                  </a:cubicBezTo>
                  <a:cubicBezTo>
                    <a:pt x="623" y="7245"/>
                    <a:pt x="633" y="7169"/>
                    <a:pt x="633" y="7092"/>
                  </a:cubicBezTo>
                  <a:cubicBezTo>
                    <a:pt x="652" y="6853"/>
                    <a:pt x="681" y="6613"/>
                    <a:pt x="719" y="6383"/>
                  </a:cubicBezTo>
                  <a:close/>
                  <a:moveTo>
                    <a:pt x="6544" y="5665"/>
                  </a:moveTo>
                  <a:cubicBezTo>
                    <a:pt x="6889" y="5933"/>
                    <a:pt x="7234" y="6211"/>
                    <a:pt x="7588" y="6479"/>
                  </a:cubicBezTo>
                  <a:cubicBezTo>
                    <a:pt x="7301" y="6862"/>
                    <a:pt x="7023" y="7245"/>
                    <a:pt x="6745" y="7638"/>
                  </a:cubicBezTo>
                  <a:lnTo>
                    <a:pt x="6745" y="7648"/>
                  </a:lnTo>
                  <a:cubicBezTo>
                    <a:pt x="6400" y="7389"/>
                    <a:pt x="6046" y="7140"/>
                    <a:pt x="5701" y="6872"/>
                  </a:cubicBezTo>
                  <a:cubicBezTo>
                    <a:pt x="5988" y="6469"/>
                    <a:pt x="6266" y="6067"/>
                    <a:pt x="6544" y="5665"/>
                  </a:cubicBezTo>
                  <a:close/>
                  <a:moveTo>
                    <a:pt x="7761" y="6613"/>
                  </a:moveTo>
                  <a:lnTo>
                    <a:pt x="8019" y="6814"/>
                  </a:lnTo>
                  <a:cubicBezTo>
                    <a:pt x="8067" y="7111"/>
                    <a:pt x="8125" y="7399"/>
                    <a:pt x="8173" y="7696"/>
                  </a:cubicBezTo>
                  <a:lnTo>
                    <a:pt x="8173" y="7705"/>
                  </a:lnTo>
                  <a:cubicBezTo>
                    <a:pt x="8163" y="7715"/>
                    <a:pt x="8153" y="7715"/>
                    <a:pt x="8144" y="7724"/>
                  </a:cubicBezTo>
                  <a:cubicBezTo>
                    <a:pt x="8134" y="7744"/>
                    <a:pt x="8115" y="7763"/>
                    <a:pt x="8105" y="7782"/>
                  </a:cubicBezTo>
                  <a:cubicBezTo>
                    <a:pt x="7751" y="7811"/>
                    <a:pt x="7387" y="7849"/>
                    <a:pt x="7032" y="7878"/>
                  </a:cubicBezTo>
                  <a:cubicBezTo>
                    <a:pt x="7023" y="7859"/>
                    <a:pt x="7013" y="7830"/>
                    <a:pt x="6994" y="7820"/>
                  </a:cubicBezTo>
                  <a:lnTo>
                    <a:pt x="6879" y="7744"/>
                  </a:lnTo>
                  <a:cubicBezTo>
                    <a:pt x="7176" y="7370"/>
                    <a:pt x="7464" y="6987"/>
                    <a:pt x="7761" y="6613"/>
                  </a:cubicBezTo>
                  <a:close/>
                  <a:moveTo>
                    <a:pt x="1198" y="6795"/>
                  </a:moveTo>
                  <a:cubicBezTo>
                    <a:pt x="1418" y="6977"/>
                    <a:pt x="1648" y="7159"/>
                    <a:pt x="1878" y="7332"/>
                  </a:cubicBezTo>
                  <a:cubicBezTo>
                    <a:pt x="1754" y="7533"/>
                    <a:pt x="1620" y="7724"/>
                    <a:pt x="1505" y="7926"/>
                  </a:cubicBezTo>
                  <a:lnTo>
                    <a:pt x="1505" y="7935"/>
                  </a:lnTo>
                  <a:cubicBezTo>
                    <a:pt x="1284" y="7782"/>
                    <a:pt x="1054" y="7629"/>
                    <a:pt x="834" y="7456"/>
                  </a:cubicBezTo>
                  <a:cubicBezTo>
                    <a:pt x="959" y="7236"/>
                    <a:pt x="1074" y="7015"/>
                    <a:pt x="1198" y="6795"/>
                  </a:cubicBezTo>
                  <a:close/>
                  <a:moveTo>
                    <a:pt x="4455" y="6268"/>
                  </a:moveTo>
                  <a:cubicBezTo>
                    <a:pt x="4752" y="6498"/>
                    <a:pt x="5049" y="6718"/>
                    <a:pt x="5356" y="6939"/>
                  </a:cubicBezTo>
                  <a:cubicBezTo>
                    <a:pt x="5145" y="7265"/>
                    <a:pt x="4944" y="7609"/>
                    <a:pt x="4752" y="7945"/>
                  </a:cubicBezTo>
                  <a:lnTo>
                    <a:pt x="4762" y="7954"/>
                  </a:lnTo>
                  <a:cubicBezTo>
                    <a:pt x="4417" y="7744"/>
                    <a:pt x="4091" y="7533"/>
                    <a:pt x="3775" y="7303"/>
                  </a:cubicBezTo>
                  <a:cubicBezTo>
                    <a:pt x="4005" y="6958"/>
                    <a:pt x="4225" y="6613"/>
                    <a:pt x="4455" y="6268"/>
                  </a:cubicBezTo>
                  <a:close/>
                  <a:moveTo>
                    <a:pt x="2616" y="6728"/>
                  </a:moveTo>
                  <a:cubicBezTo>
                    <a:pt x="2894" y="6958"/>
                    <a:pt x="3191" y="7169"/>
                    <a:pt x="3488" y="7379"/>
                  </a:cubicBezTo>
                  <a:lnTo>
                    <a:pt x="3124" y="7964"/>
                  </a:lnTo>
                  <a:lnTo>
                    <a:pt x="3133" y="7973"/>
                  </a:lnTo>
                  <a:cubicBezTo>
                    <a:pt x="2817" y="7763"/>
                    <a:pt x="2501" y="7552"/>
                    <a:pt x="2194" y="7322"/>
                  </a:cubicBezTo>
                  <a:cubicBezTo>
                    <a:pt x="2338" y="7130"/>
                    <a:pt x="2472" y="6929"/>
                    <a:pt x="2616" y="6728"/>
                  </a:cubicBezTo>
                  <a:close/>
                  <a:moveTo>
                    <a:pt x="5557" y="7083"/>
                  </a:moveTo>
                  <a:cubicBezTo>
                    <a:pt x="5912" y="7322"/>
                    <a:pt x="6276" y="7562"/>
                    <a:pt x="6630" y="7791"/>
                  </a:cubicBezTo>
                  <a:cubicBezTo>
                    <a:pt x="6601" y="7839"/>
                    <a:pt x="6573" y="7887"/>
                    <a:pt x="6544" y="7935"/>
                  </a:cubicBezTo>
                  <a:cubicBezTo>
                    <a:pt x="5979" y="8002"/>
                    <a:pt x="5423" y="8069"/>
                    <a:pt x="4858" y="8127"/>
                  </a:cubicBezTo>
                  <a:cubicBezTo>
                    <a:pt x="4867" y="8108"/>
                    <a:pt x="4867" y="8079"/>
                    <a:pt x="4867" y="8060"/>
                  </a:cubicBezTo>
                  <a:cubicBezTo>
                    <a:pt x="5097" y="7734"/>
                    <a:pt x="5327" y="7408"/>
                    <a:pt x="5557" y="7083"/>
                  </a:cubicBezTo>
                  <a:close/>
                  <a:moveTo>
                    <a:pt x="3641" y="7494"/>
                  </a:moveTo>
                  <a:cubicBezTo>
                    <a:pt x="3967" y="7724"/>
                    <a:pt x="4302" y="7935"/>
                    <a:pt x="4637" y="8136"/>
                  </a:cubicBezTo>
                  <a:lnTo>
                    <a:pt x="4628" y="8155"/>
                  </a:lnTo>
                  <a:lnTo>
                    <a:pt x="4637" y="8165"/>
                  </a:lnTo>
                  <a:cubicBezTo>
                    <a:pt x="4101" y="8242"/>
                    <a:pt x="3564" y="8318"/>
                    <a:pt x="3037" y="8395"/>
                  </a:cubicBezTo>
                  <a:lnTo>
                    <a:pt x="3172" y="8194"/>
                  </a:lnTo>
                  <a:cubicBezTo>
                    <a:pt x="3229" y="8223"/>
                    <a:pt x="3277" y="8261"/>
                    <a:pt x="3334" y="8290"/>
                  </a:cubicBezTo>
                  <a:cubicBezTo>
                    <a:pt x="3346" y="8295"/>
                    <a:pt x="3358" y="8297"/>
                    <a:pt x="3369" y="8297"/>
                  </a:cubicBezTo>
                  <a:cubicBezTo>
                    <a:pt x="3436" y="8297"/>
                    <a:pt x="3477" y="8205"/>
                    <a:pt x="3411" y="8155"/>
                  </a:cubicBezTo>
                  <a:cubicBezTo>
                    <a:pt x="3363" y="8127"/>
                    <a:pt x="3315" y="8088"/>
                    <a:pt x="3267" y="8050"/>
                  </a:cubicBezTo>
                  <a:cubicBezTo>
                    <a:pt x="3392" y="7868"/>
                    <a:pt x="3516" y="7686"/>
                    <a:pt x="3641" y="7494"/>
                  </a:cubicBezTo>
                  <a:close/>
                  <a:moveTo>
                    <a:pt x="2070" y="7485"/>
                  </a:moveTo>
                  <a:cubicBezTo>
                    <a:pt x="2386" y="7705"/>
                    <a:pt x="2702" y="7926"/>
                    <a:pt x="3028" y="8117"/>
                  </a:cubicBezTo>
                  <a:cubicBezTo>
                    <a:pt x="2980" y="8203"/>
                    <a:pt x="2932" y="8290"/>
                    <a:pt x="2875" y="8376"/>
                  </a:cubicBezTo>
                  <a:lnTo>
                    <a:pt x="2875" y="8385"/>
                  </a:lnTo>
                  <a:cubicBezTo>
                    <a:pt x="2870" y="8384"/>
                    <a:pt x="2864" y="8383"/>
                    <a:pt x="2859" y="8383"/>
                  </a:cubicBezTo>
                  <a:cubicBezTo>
                    <a:pt x="2833" y="8383"/>
                    <a:pt x="2804" y="8400"/>
                    <a:pt x="2788" y="8424"/>
                  </a:cubicBezTo>
                  <a:cubicBezTo>
                    <a:pt x="2233" y="8510"/>
                    <a:pt x="1668" y="8606"/>
                    <a:pt x="1112" y="8702"/>
                  </a:cubicBezTo>
                  <a:cubicBezTo>
                    <a:pt x="1275" y="8520"/>
                    <a:pt x="1428" y="8328"/>
                    <a:pt x="1581" y="8136"/>
                  </a:cubicBezTo>
                  <a:cubicBezTo>
                    <a:pt x="1754" y="8251"/>
                    <a:pt x="1926" y="8376"/>
                    <a:pt x="2099" y="8491"/>
                  </a:cubicBezTo>
                  <a:cubicBezTo>
                    <a:pt x="2108" y="8497"/>
                    <a:pt x="2117" y="8500"/>
                    <a:pt x="2126" y="8500"/>
                  </a:cubicBezTo>
                  <a:cubicBezTo>
                    <a:pt x="2172" y="8500"/>
                    <a:pt x="2204" y="8427"/>
                    <a:pt x="2156" y="8395"/>
                  </a:cubicBezTo>
                  <a:cubicBezTo>
                    <a:pt x="1993" y="8280"/>
                    <a:pt x="1830" y="8155"/>
                    <a:pt x="1658" y="8041"/>
                  </a:cubicBezTo>
                  <a:cubicBezTo>
                    <a:pt x="1802" y="7849"/>
                    <a:pt x="1936" y="7667"/>
                    <a:pt x="2070" y="7485"/>
                  </a:cubicBezTo>
                  <a:close/>
                  <a:moveTo>
                    <a:pt x="777" y="7562"/>
                  </a:moveTo>
                  <a:cubicBezTo>
                    <a:pt x="997" y="7715"/>
                    <a:pt x="1217" y="7878"/>
                    <a:pt x="1438" y="8031"/>
                  </a:cubicBezTo>
                  <a:lnTo>
                    <a:pt x="1438" y="8041"/>
                  </a:lnTo>
                  <a:cubicBezTo>
                    <a:pt x="1303" y="8270"/>
                    <a:pt x="1169" y="8500"/>
                    <a:pt x="1026" y="8721"/>
                  </a:cubicBezTo>
                  <a:cubicBezTo>
                    <a:pt x="930" y="8740"/>
                    <a:pt x="824" y="8759"/>
                    <a:pt x="719" y="8778"/>
                  </a:cubicBezTo>
                  <a:cubicBezTo>
                    <a:pt x="671" y="8462"/>
                    <a:pt x="633" y="8146"/>
                    <a:pt x="623" y="7830"/>
                  </a:cubicBezTo>
                  <a:cubicBezTo>
                    <a:pt x="671" y="7744"/>
                    <a:pt x="729" y="7648"/>
                    <a:pt x="777" y="7562"/>
                  </a:cubicBezTo>
                  <a:close/>
                  <a:moveTo>
                    <a:pt x="1553" y="9046"/>
                  </a:moveTo>
                  <a:lnTo>
                    <a:pt x="1562" y="9066"/>
                  </a:lnTo>
                  <a:cubicBezTo>
                    <a:pt x="1351" y="9372"/>
                    <a:pt x="1188" y="9717"/>
                    <a:pt x="1074" y="10072"/>
                  </a:cubicBezTo>
                  <a:cubicBezTo>
                    <a:pt x="949" y="9755"/>
                    <a:pt x="863" y="9439"/>
                    <a:pt x="786" y="9114"/>
                  </a:cubicBezTo>
                  <a:cubicBezTo>
                    <a:pt x="1045" y="9094"/>
                    <a:pt x="1303" y="9075"/>
                    <a:pt x="1553" y="9046"/>
                  </a:cubicBezTo>
                  <a:close/>
                  <a:moveTo>
                    <a:pt x="2539" y="8951"/>
                  </a:moveTo>
                  <a:lnTo>
                    <a:pt x="2549" y="8960"/>
                  </a:lnTo>
                  <a:cubicBezTo>
                    <a:pt x="2194" y="9688"/>
                    <a:pt x="1878" y="10416"/>
                    <a:pt x="1572" y="11145"/>
                  </a:cubicBezTo>
                  <a:cubicBezTo>
                    <a:pt x="1428" y="10905"/>
                    <a:pt x="1303" y="10646"/>
                    <a:pt x="1198" y="10397"/>
                  </a:cubicBezTo>
                  <a:cubicBezTo>
                    <a:pt x="1342" y="9918"/>
                    <a:pt x="1533" y="9458"/>
                    <a:pt x="1773" y="9027"/>
                  </a:cubicBezTo>
                  <a:cubicBezTo>
                    <a:pt x="2032" y="9008"/>
                    <a:pt x="2290" y="8979"/>
                    <a:pt x="2539" y="8951"/>
                  </a:cubicBezTo>
                  <a:close/>
                  <a:moveTo>
                    <a:pt x="3603" y="8826"/>
                  </a:moveTo>
                  <a:lnTo>
                    <a:pt x="3612" y="8836"/>
                  </a:lnTo>
                  <a:cubicBezTo>
                    <a:pt x="3114" y="9947"/>
                    <a:pt x="2702" y="11097"/>
                    <a:pt x="2367" y="12265"/>
                  </a:cubicBezTo>
                  <a:cubicBezTo>
                    <a:pt x="2108" y="11968"/>
                    <a:pt x="1869" y="11643"/>
                    <a:pt x="1668" y="11307"/>
                  </a:cubicBezTo>
                  <a:cubicBezTo>
                    <a:pt x="2012" y="10503"/>
                    <a:pt x="2376" y="9708"/>
                    <a:pt x="2760" y="8922"/>
                  </a:cubicBezTo>
                  <a:cubicBezTo>
                    <a:pt x="3037" y="8893"/>
                    <a:pt x="3325" y="8855"/>
                    <a:pt x="3603" y="8826"/>
                  </a:cubicBezTo>
                  <a:close/>
                  <a:moveTo>
                    <a:pt x="14198" y="2647"/>
                  </a:moveTo>
                  <a:cubicBezTo>
                    <a:pt x="14467" y="3020"/>
                    <a:pt x="14687" y="3442"/>
                    <a:pt x="14831" y="3883"/>
                  </a:cubicBezTo>
                  <a:cubicBezTo>
                    <a:pt x="15319" y="5281"/>
                    <a:pt x="15252" y="6824"/>
                    <a:pt x="15051" y="8270"/>
                  </a:cubicBezTo>
                  <a:lnTo>
                    <a:pt x="15051" y="8280"/>
                  </a:lnTo>
                  <a:cubicBezTo>
                    <a:pt x="14821" y="9842"/>
                    <a:pt x="14342" y="11327"/>
                    <a:pt x="13154" y="12438"/>
                  </a:cubicBezTo>
                  <a:cubicBezTo>
                    <a:pt x="13126" y="12476"/>
                    <a:pt x="13078" y="12505"/>
                    <a:pt x="13039" y="12543"/>
                  </a:cubicBezTo>
                  <a:cubicBezTo>
                    <a:pt x="12876" y="12361"/>
                    <a:pt x="12694" y="12179"/>
                    <a:pt x="12512" y="12007"/>
                  </a:cubicBezTo>
                  <a:cubicBezTo>
                    <a:pt x="12072" y="11557"/>
                    <a:pt x="11631" y="11106"/>
                    <a:pt x="11181" y="10656"/>
                  </a:cubicBezTo>
                  <a:cubicBezTo>
                    <a:pt x="10357" y="9832"/>
                    <a:pt x="9533" y="8999"/>
                    <a:pt x="8661" y="8203"/>
                  </a:cubicBezTo>
                  <a:cubicBezTo>
                    <a:pt x="10615" y="6498"/>
                    <a:pt x="12455" y="4659"/>
                    <a:pt x="14160" y="2704"/>
                  </a:cubicBezTo>
                  <a:cubicBezTo>
                    <a:pt x="14170" y="2685"/>
                    <a:pt x="14189" y="2666"/>
                    <a:pt x="14198" y="2647"/>
                  </a:cubicBezTo>
                  <a:close/>
                  <a:moveTo>
                    <a:pt x="4992" y="8635"/>
                  </a:moveTo>
                  <a:lnTo>
                    <a:pt x="5001" y="8644"/>
                  </a:lnTo>
                  <a:cubicBezTo>
                    <a:pt x="4292" y="10072"/>
                    <a:pt x="3679" y="11547"/>
                    <a:pt x="3181" y="13061"/>
                  </a:cubicBezTo>
                  <a:cubicBezTo>
                    <a:pt x="2913" y="12850"/>
                    <a:pt x="2673" y="12610"/>
                    <a:pt x="2444" y="12361"/>
                  </a:cubicBezTo>
                  <a:cubicBezTo>
                    <a:pt x="2923" y="11164"/>
                    <a:pt x="3373" y="9966"/>
                    <a:pt x="3890" y="8788"/>
                  </a:cubicBezTo>
                  <a:cubicBezTo>
                    <a:pt x="4264" y="8740"/>
                    <a:pt x="4628" y="8692"/>
                    <a:pt x="4992" y="8635"/>
                  </a:cubicBezTo>
                  <a:close/>
                  <a:moveTo>
                    <a:pt x="7895" y="8117"/>
                  </a:moveTo>
                  <a:lnTo>
                    <a:pt x="7895" y="8127"/>
                  </a:lnTo>
                  <a:cubicBezTo>
                    <a:pt x="6726" y="10014"/>
                    <a:pt x="5806" y="12036"/>
                    <a:pt x="5164" y="14153"/>
                  </a:cubicBezTo>
                  <a:cubicBezTo>
                    <a:pt x="4848" y="14047"/>
                    <a:pt x="4542" y="13923"/>
                    <a:pt x="4245" y="13770"/>
                  </a:cubicBezTo>
                  <a:cubicBezTo>
                    <a:pt x="4982" y="12112"/>
                    <a:pt x="5682" y="10445"/>
                    <a:pt x="6391" y="8788"/>
                  </a:cubicBezTo>
                  <a:cubicBezTo>
                    <a:pt x="6429" y="8682"/>
                    <a:pt x="6362" y="8577"/>
                    <a:pt x="6256" y="8577"/>
                  </a:cubicBezTo>
                  <a:cubicBezTo>
                    <a:pt x="6209" y="8577"/>
                    <a:pt x="6170" y="8606"/>
                    <a:pt x="6151" y="8644"/>
                  </a:cubicBezTo>
                  <a:cubicBezTo>
                    <a:pt x="5375" y="10273"/>
                    <a:pt x="4647" y="11949"/>
                    <a:pt x="4034" y="13645"/>
                  </a:cubicBezTo>
                  <a:cubicBezTo>
                    <a:pt x="3775" y="13501"/>
                    <a:pt x="3536" y="13348"/>
                    <a:pt x="3315" y="13166"/>
                  </a:cubicBezTo>
                  <a:cubicBezTo>
                    <a:pt x="3919" y="11624"/>
                    <a:pt x="4561" y="10100"/>
                    <a:pt x="5279" y="8596"/>
                  </a:cubicBezTo>
                  <a:cubicBezTo>
                    <a:pt x="5605" y="8548"/>
                    <a:pt x="5921" y="8491"/>
                    <a:pt x="6237" y="8443"/>
                  </a:cubicBezTo>
                  <a:cubicBezTo>
                    <a:pt x="6793" y="8338"/>
                    <a:pt x="7349" y="8232"/>
                    <a:pt x="7895" y="8117"/>
                  </a:cubicBezTo>
                  <a:close/>
                  <a:moveTo>
                    <a:pt x="8211" y="8146"/>
                  </a:moveTo>
                  <a:cubicBezTo>
                    <a:pt x="8297" y="8749"/>
                    <a:pt x="8393" y="9363"/>
                    <a:pt x="8489" y="9976"/>
                  </a:cubicBezTo>
                  <a:cubicBezTo>
                    <a:pt x="8479" y="9985"/>
                    <a:pt x="8460" y="10004"/>
                    <a:pt x="8450" y="10024"/>
                  </a:cubicBezTo>
                  <a:lnTo>
                    <a:pt x="8450" y="10033"/>
                  </a:lnTo>
                  <a:cubicBezTo>
                    <a:pt x="7655" y="11442"/>
                    <a:pt x="6956" y="12898"/>
                    <a:pt x="6333" y="14392"/>
                  </a:cubicBezTo>
                  <a:cubicBezTo>
                    <a:pt x="6333" y="14402"/>
                    <a:pt x="6333" y="14411"/>
                    <a:pt x="6333" y="14421"/>
                  </a:cubicBezTo>
                  <a:cubicBezTo>
                    <a:pt x="5988" y="14373"/>
                    <a:pt x="5653" y="14296"/>
                    <a:pt x="5318" y="14201"/>
                  </a:cubicBezTo>
                  <a:cubicBezTo>
                    <a:pt x="6180" y="12103"/>
                    <a:pt x="7167" y="10139"/>
                    <a:pt x="8211" y="8146"/>
                  </a:cubicBezTo>
                  <a:close/>
                  <a:moveTo>
                    <a:pt x="8556" y="10359"/>
                  </a:moveTo>
                  <a:cubicBezTo>
                    <a:pt x="8661" y="10934"/>
                    <a:pt x="8766" y="11499"/>
                    <a:pt x="8891" y="12055"/>
                  </a:cubicBezTo>
                  <a:cubicBezTo>
                    <a:pt x="8873" y="12046"/>
                    <a:pt x="8854" y="12041"/>
                    <a:pt x="8834" y="12041"/>
                  </a:cubicBezTo>
                  <a:cubicBezTo>
                    <a:pt x="8791" y="12041"/>
                    <a:pt x="8748" y="12063"/>
                    <a:pt x="8728" y="12103"/>
                  </a:cubicBezTo>
                  <a:lnTo>
                    <a:pt x="8728" y="12112"/>
                  </a:lnTo>
                  <a:cubicBezTo>
                    <a:pt x="8268" y="12907"/>
                    <a:pt x="7818" y="13702"/>
                    <a:pt x="7406" y="14507"/>
                  </a:cubicBezTo>
                  <a:cubicBezTo>
                    <a:pt x="7119" y="14507"/>
                    <a:pt x="6822" y="14488"/>
                    <a:pt x="6534" y="14450"/>
                  </a:cubicBezTo>
                  <a:cubicBezTo>
                    <a:pt x="7234" y="13109"/>
                    <a:pt x="7923" y="11739"/>
                    <a:pt x="8556" y="10359"/>
                  </a:cubicBezTo>
                  <a:close/>
                  <a:moveTo>
                    <a:pt x="8546" y="8462"/>
                  </a:moveTo>
                  <a:lnTo>
                    <a:pt x="8546" y="8462"/>
                  </a:lnTo>
                  <a:cubicBezTo>
                    <a:pt x="9188" y="9190"/>
                    <a:pt x="9868" y="9880"/>
                    <a:pt x="10539" y="10579"/>
                  </a:cubicBezTo>
                  <a:cubicBezTo>
                    <a:pt x="10893" y="10953"/>
                    <a:pt x="11257" y="11317"/>
                    <a:pt x="11612" y="11691"/>
                  </a:cubicBezTo>
                  <a:cubicBezTo>
                    <a:pt x="11938" y="12016"/>
                    <a:pt x="12464" y="12400"/>
                    <a:pt x="12742" y="12802"/>
                  </a:cubicBezTo>
                  <a:lnTo>
                    <a:pt x="12742" y="12812"/>
                  </a:lnTo>
                  <a:cubicBezTo>
                    <a:pt x="11803" y="13540"/>
                    <a:pt x="10721" y="14047"/>
                    <a:pt x="9562" y="14296"/>
                  </a:cubicBezTo>
                  <a:cubicBezTo>
                    <a:pt x="8939" y="14440"/>
                    <a:pt x="8297" y="14517"/>
                    <a:pt x="7655" y="14517"/>
                  </a:cubicBezTo>
                  <a:cubicBezTo>
                    <a:pt x="8105" y="13779"/>
                    <a:pt x="8527" y="13032"/>
                    <a:pt x="8939" y="12275"/>
                  </a:cubicBezTo>
                  <a:cubicBezTo>
                    <a:pt x="9073" y="12898"/>
                    <a:pt x="9217" y="13520"/>
                    <a:pt x="9370" y="14134"/>
                  </a:cubicBezTo>
                  <a:cubicBezTo>
                    <a:pt x="9387" y="14209"/>
                    <a:pt x="9454" y="14262"/>
                    <a:pt x="9528" y="14262"/>
                  </a:cubicBezTo>
                  <a:cubicBezTo>
                    <a:pt x="9539" y="14262"/>
                    <a:pt x="9550" y="14261"/>
                    <a:pt x="9562" y="14258"/>
                  </a:cubicBezTo>
                  <a:cubicBezTo>
                    <a:pt x="9657" y="14239"/>
                    <a:pt x="9725" y="14143"/>
                    <a:pt x="9705" y="14038"/>
                  </a:cubicBezTo>
                  <a:cubicBezTo>
                    <a:pt x="9418" y="12160"/>
                    <a:pt x="9035" y="10301"/>
                    <a:pt x="8546" y="8462"/>
                  </a:cubicBezTo>
                  <a:close/>
                  <a:moveTo>
                    <a:pt x="8753" y="0"/>
                  </a:moveTo>
                  <a:cubicBezTo>
                    <a:pt x="8015" y="0"/>
                    <a:pt x="7275" y="56"/>
                    <a:pt x="6553" y="127"/>
                  </a:cubicBezTo>
                  <a:cubicBezTo>
                    <a:pt x="6506" y="127"/>
                    <a:pt x="6467" y="156"/>
                    <a:pt x="6438" y="185"/>
                  </a:cubicBezTo>
                  <a:cubicBezTo>
                    <a:pt x="6346" y="178"/>
                    <a:pt x="6253" y="175"/>
                    <a:pt x="6162" y="175"/>
                  </a:cubicBezTo>
                  <a:cubicBezTo>
                    <a:pt x="3495" y="175"/>
                    <a:pt x="1260" y="2816"/>
                    <a:pt x="547" y="5224"/>
                  </a:cubicBezTo>
                  <a:cubicBezTo>
                    <a:pt x="1" y="7073"/>
                    <a:pt x="135" y="9056"/>
                    <a:pt x="930" y="10809"/>
                  </a:cubicBezTo>
                  <a:cubicBezTo>
                    <a:pt x="930" y="10828"/>
                    <a:pt x="939" y="10848"/>
                    <a:pt x="959" y="10857"/>
                  </a:cubicBezTo>
                  <a:cubicBezTo>
                    <a:pt x="1083" y="11125"/>
                    <a:pt x="1227" y="11384"/>
                    <a:pt x="1380" y="11633"/>
                  </a:cubicBezTo>
                  <a:lnTo>
                    <a:pt x="1351" y="11710"/>
                  </a:lnTo>
                  <a:cubicBezTo>
                    <a:pt x="1331" y="11756"/>
                    <a:pt x="1371" y="11784"/>
                    <a:pt x="1414" y="11784"/>
                  </a:cubicBezTo>
                  <a:cubicBezTo>
                    <a:pt x="1433" y="11784"/>
                    <a:pt x="1452" y="11779"/>
                    <a:pt x="1466" y="11767"/>
                  </a:cubicBezTo>
                  <a:cubicBezTo>
                    <a:pt x="1993" y="12582"/>
                    <a:pt x="2683" y="13271"/>
                    <a:pt x="3488" y="13808"/>
                  </a:cubicBezTo>
                  <a:cubicBezTo>
                    <a:pt x="4685" y="14587"/>
                    <a:pt x="6133" y="14945"/>
                    <a:pt x="7596" y="14945"/>
                  </a:cubicBezTo>
                  <a:cubicBezTo>
                    <a:pt x="9317" y="14945"/>
                    <a:pt x="11058" y="14449"/>
                    <a:pt x="12436" y="13559"/>
                  </a:cubicBezTo>
                  <a:cubicBezTo>
                    <a:pt x="12646" y="13415"/>
                    <a:pt x="12857" y="13262"/>
                    <a:pt x="13049" y="13099"/>
                  </a:cubicBezTo>
                  <a:lnTo>
                    <a:pt x="13078" y="13089"/>
                  </a:lnTo>
                  <a:cubicBezTo>
                    <a:pt x="13145" y="13070"/>
                    <a:pt x="13193" y="13022"/>
                    <a:pt x="13221" y="12955"/>
                  </a:cubicBezTo>
                  <a:cubicBezTo>
                    <a:pt x="15329" y="11049"/>
                    <a:pt x="15913" y="7887"/>
                    <a:pt x="15549" y="5119"/>
                  </a:cubicBezTo>
                  <a:cubicBezTo>
                    <a:pt x="15329" y="3365"/>
                    <a:pt x="14467" y="1842"/>
                    <a:pt x="12915" y="951"/>
                  </a:cubicBezTo>
                  <a:cubicBezTo>
                    <a:pt x="11639" y="215"/>
                    <a:pt x="10200" y="0"/>
                    <a:pt x="8753"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07" name="Google Shape;1307;p43"/>
            <p:cNvSpPr/>
            <p:nvPr/>
          </p:nvSpPr>
          <p:spPr>
            <a:xfrm>
              <a:off x="5223300" y="3385300"/>
              <a:ext cx="8200" cy="9225"/>
            </a:xfrm>
            <a:custGeom>
              <a:avLst/>
              <a:gdLst/>
              <a:ahLst/>
              <a:cxnLst/>
              <a:rect l="l" t="t" r="r" b="b"/>
              <a:pathLst>
                <a:path w="328" h="369" extrusionOk="0">
                  <a:moveTo>
                    <a:pt x="121" y="0"/>
                  </a:moveTo>
                  <a:cubicBezTo>
                    <a:pt x="60" y="0"/>
                    <a:pt x="1" y="69"/>
                    <a:pt x="34" y="142"/>
                  </a:cubicBezTo>
                  <a:cubicBezTo>
                    <a:pt x="53" y="209"/>
                    <a:pt x="92" y="266"/>
                    <a:pt x="120" y="324"/>
                  </a:cubicBezTo>
                  <a:cubicBezTo>
                    <a:pt x="141" y="355"/>
                    <a:pt x="175" y="368"/>
                    <a:pt x="209" y="368"/>
                  </a:cubicBezTo>
                  <a:cubicBezTo>
                    <a:pt x="269" y="368"/>
                    <a:pt x="327" y="325"/>
                    <a:pt x="302" y="257"/>
                  </a:cubicBezTo>
                  <a:cubicBezTo>
                    <a:pt x="274" y="180"/>
                    <a:pt x="235" y="113"/>
                    <a:pt x="197" y="46"/>
                  </a:cubicBezTo>
                  <a:cubicBezTo>
                    <a:pt x="176" y="14"/>
                    <a:pt x="149" y="0"/>
                    <a:pt x="121"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08" name="Google Shape;1308;p43"/>
            <p:cNvSpPr/>
            <p:nvPr/>
          </p:nvSpPr>
          <p:spPr>
            <a:xfrm>
              <a:off x="5211825" y="3433175"/>
              <a:ext cx="18800" cy="14250"/>
            </a:xfrm>
            <a:custGeom>
              <a:avLst/>
              <a:gdLst/>
              <a:ahLst/>
              <a:cxnLst/>
              <a:rect l="l" t="t" r="r" b="b"/>
              <a:pathLst>
                <a:path w="752" h="570" extrusionOk="0">
                  <a:moveTo>
                    <a:pt x="122" y="0"/>
                  </a:moveTo>
                  <a:cubicBezTo>
                    <a:pt x="57" y="0"/>
                    <a:pt x="0" y="98"/>
                    <a:pt x="62" y="153"/>
                  </a:cubicBezTo>
                  <a:cubicBezTo>
                    <a:pt x="206" y="277"/>
                    <a:pt x="359" y="402"/>
                    <a:pt x="503" y="536"/>
                  </a:cubicBezTo>
                  <a:cubicBezTo>
                    <a:pt x="526" y="559"/>
                    <a:pt x="552" y="569"/>
                    <a:pt x="577" y="569"/>
                  </a:cubicBezTo>
                  <a:cubicBezTo>
                    <a:pt x="672" y="569"/>
                    <a:pt x="751" y="422"/>
                    <a:pt x="637" y="354"/>
                  </a:cubicBezTo>
                  <a:cubicBezTo>
                    <a:pt x="474" y="248"/>
                    <a:pt x="321" y="133"/>
                    <a:pt x="167" y="18"/>
                  </a:cubicBezTo>
                  <a:cubicBezTo>
                    <a:pt x="153" y="6"/>
                    <a:pt x="137" y="0"/>
                    <a:pt x="12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09" name="Google Shape;1309;p43"/>
            <p:cNvSpPr/>
            <p:nvPr/>
          </p:nvSpPr>
          <p:spPr>
            <a:xfrm>
              <a:off x="5205450" y="3455300"/>
              <a:ext cx="20400" cy="21025"/>
            </a:xfrm>
            <a:custGeom>
              <a:avLst/>
              <a:gdLst/>
              <a:ahLst/>
              <a:cxnLst/>
              <a:rect l="l" t="t" r="r" b="b"/>
              <a:pathLst>
                <a:path w="816" h="841" extrusionOk="0">
                  <a:moveTo>
                    <a:pt x="122" y="1"/>
                  </a:moveTo>
                  <a:cubicBezTo>
                    <a:pt x="57" y="1"/>
                    <a:pt x="0" y="93"/>
                    <a:pt x="58" y="159"/>
                  </a:cubicBezTo>
                  <a:cubicBezTo>
                    <a:pt x="221" y="379"/>
                    <a:pt x="394" y="609"/>
                    <a:pt x="585" y="810"/>
                  </a:cubicBezTo>
                  <a:cubicBezTo>
                    <a:pt x="607" y="831"/>
                    <a:pt x="632" y="840"/>
                    <a:pt x="658" y="840"/>
                  </a:cubicBezTo>
                  <a:cubicBezTo>
                    <a:pt x="737" y="840"/>
                    <a:pt x="816" y="755"/>
                    <a:pt x="758" y="676"/>
                  </a:cubicBezTo>
                  <a:cubicBezTo>
                    <a:pt x="585" y="456"/>
                    <a:pt x="375" y="245"/>
                    <a:pt x="183" y="34"/>
                  </a:cubicBezTo>
                  <a:cubicBezTo>
                    <a:pt x="164" y="11"/>
                    <a:pt x="143" y="1"/>
                    <a:pt x="122"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0" name="Google Shape;1310;p43"/>
            <p:cNvSpPr/>
            <p:nvPr/>
          </p:nvSpPr>
          <p:spPr>
            <a:xfrm>
              <a:off x="5209600" y="3408450"/>
              <a:ext cx="15600" cy="11075"/>
            </a:xfrm>
            <a:custGeom>
              <a:avLst/>
              <a:gdLst/>
              <a:ahLst/>
              <a:cxnLst/>
              <a:rect l="l" t="t" r="r" b="b"/>
              <a:pathLst>
                <a:path w="624" h="443" extrusionOk="0">
                  <a:moveTo>
                    <a:pt x="124" y="0"/>
                  </a:moveTo>
                  <a:cubicBezTo>
                    <a:pt x="58" y="0"/>
                    <a:pt x="0" y="97"/>
                    <a:pt x="65" y="145"/>
                  </a:cubicBezTo>
                  <a:cubicBezTo>
                    <a:pt x="113" y="193"/>
                    <a:pt x="170" y="241"/>
                    <a:pt x="228" y="289"/>
                  </a:cubicBezTo>
                  <a:cubicBezTo>
                    <a:pt x="276" y="337"/>
                    <a:pt x="333" y="385"/>
                    <a:pt x="391" y="423"/>
                  </a:cubicBezTo>
                  <a:cubicBezTo>
                    <a:pt x="411" y="436"/>
                    <a:pt x="436" y="443"/>
                    <a:pt x="460" y="443"/>
                  </a:cubicBezTo>
                  <a:cubicBezTo>
                    <a:pt x="492" y="443"/>
                    <a:pt x="522" y="431"/>
                    <a:pt x="544" y="404"/>
                  </a:cubicBezTo>
                  <a:cubicBezTo>
                    <a:pt x="553" y="394"/>
                    <a:pt x="563" y="394"/>
                    <a:pt x="573" y="385"/>
                  </a:cubicBezTo>
                  <a:cubicBezTo>
                    <a:pt x="573" y="366"/>
                    <a:pt x="582" y="356"/>
                    <a:pt x="592" y="346"/>
                  </a:cubicBezTo>
                  <a:cubicBezTo>
                    <a:pt x="624" y="266"/>
                    <a:pt x="555" y="206"/>
                    <a:pt x="486" y="206"/>
                  </a:cubicBezTo>
                  <a:cubicBezTo>
                    <a:pt x="473" y="206"/>
                    <a:pt x="460" y="208"/>
                    <a:pt x="448" y="212"/>
                  </a:cubicBezTo>
                  <a:cubicBezTo>
                    <a:pt x="410" y="193"/>
                    <a:pt x="371" y="164"/>
                    <a:pt x="343" y="136"/>
                  </a:cubicBezTo>
                  <a:cubicBezTo>
                    <a:pt x="285" y="97"/>
                    <a:pt x="228" y="59"/>
                    <a:pt x="161" y="11"/>
                  </a:cubicBezTo>
                  <a:cubicBezTo>
                    <a:pt x="149" y="4"/>
                    <a:pt x="136" y="0"/>
                    <a:pt x="12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1" name="Google Shape;1311;p43"/>
            <p:cNvSpPr/>
            <p:nvPr/>
          </p:nvSpPr>
          <p:spPr>
            <a:xfrm>
              <a:off x="5204675" y="3344250"/>
              <a:ext cx="18625" cy="16650"/>
            </a:xfrm>
            <a:custGeom>
              <a:avLst/>
              <a:gdLst/>
              <a:ahLst/>
              <a:cxnLst/>
              <a:rect l="l" t="t" r="r" b="b"/>
              <a:pathLst>
                <a:path w="745" h="666" extrusionOk="0">
                  <a:moveTo>
                    <a:pt x="156" y="0"/>
                  </a:moveTo>
                  <a:cubicBezTo>
                    <a:pt x="61" y="0"/>
                    <a:pt x="0" y="130"/>
                    <a:pt x="99" y="184"/>
                  </a:cubicBezTo>
                  <a:cubicBezTo>
                    <a:pt x="281" y="261"/>
                    <a:pt x="415" y="404"/>
                    <a:pt x="492" y="586"/>
                  </a:cubicBezTo>
                  <a:cubicBezTo>
                    <a:pt x="515" y="641"/>
                    <a:pt x="564" y="665"/>
                    <a:pt x="611" y="665"/>
                  </a:cubicBezTo>
                  <a:cubicBezTo>
                    <a:pt x="680" y="665"/>
                    <a:pt x="744" y="614"/>
                    <a:pt x="722" y="529"/>
                  </a:cubicBezTo>
                  <a:cubicBezTo>
                    <a:pt x="645" y="270"/>
                    <a:pt x="434" y="69"/>
                    <a:pt x="176" y="2"/>
                  </a:cubicBezTo>
                  <a:cubicBezTo>
                    <a:pt x="169" y="1"/>
                    <a:pt x="163" y="0"/>
                    <a:pt x="15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2" name="Google Shape;1312;p43"/>
            <p:cNvSpPr/>
            <p:nvPr/>
          </p:nvSpPr>
          <p:spPr>
            <a:xfrm>
              <a:off x="5207325" y="3496725"/>
              <a:ext cx="10825" cy="9150"/>
            </a:xfrm>
            <a:custGeom>
              <a:avLst/>
              <a:gdLst/>
              <a:ahLst/>
              <a:cxnLst/>
              <a:rect l="l" t="t" r="r" b="b"/>
              <a:pathLst>
                <a:path w="433" h="366" extrusionOk="0">
                  <a:moveTo>
                    <a:pt x="126" y="1"/>
                  </a:moveTo>
                  <a:cubicBezTo>
                    <a:pt x="63" y="1"/>
                    <a:pt x="0" y="66"/>
                    <a:pt x="50" y="130"/>
                  </a:cubicBezTo>
                  <a:cubicBezTo>
                    <a:pt x="98" y="207"/>
                    <a:pt x="156" y="283"/>
                    <a:pt x="223" y="351"/>
                  </a:cubicBezTo>
                  <a:cubicBezTo>
                    <a:pt x="242" y="361"/>
                    <a:pt x="262" y="366"/>
                    <a:pt x="281" y="366"/>
                  </a:cubicBezTo>
                  <a:cubicBezTo>
                    <a:pt x="365" y="366"/>
                    <a:pt x="433" y="274"/>
                    <a:pt x="386" y="188"/>
                  </a:cubicBezTo>
                  <a:cubicBezTo>
                    <a:pt x="328" y="130"/>
                    <a:pt x="261" y="73"/>
                    <a:pt x="185" y="25"/>
                  </a:cubicBezTo>
                  <a:cubicBezTo>
                    <a:pt x="168" y="8"/>
                    <a:pt x="147" y="1"/>
                    <a:pt x="126"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3" name="Google Shape;1313;p43"/>
            <p:cNvSpPr/>
            <p:nvPr/>
          </p:nvSpPr>
          <p:spPr>
            <a:xfrm>
              <a:off x="5192125" y="3355825"/>
              <a:ext cx="21675" cy="22950"/>
            </a:xfrm>
            <a:custGeom>
              <a:avLst/>
              <a:gdLst/>
              <a:ahLst/>
              <a:cxnLst/>
              <a:rect l="l" t="t" r="r" b="b"/>
              <a:pathLst>
                <a:path w="867" h="918" extrusionOk="0">
                  <a:moveTo>
                    <a:pt x="115" y="0"/>
                  </a:moveTo>
                  <a:cubicBezTo>
                    <a:pt x="59" y="0"/>
                    <a:pt x="1" y="51"/>
                    <a:pt x="26" y="114"/>
                  </a:cubicBezTo>
                  <a:cubicBezTo>
                    <a:pt x="122" y="430"/>
                    <a:pt x="371" y="775"/>
                    <a:pt x="687" y="909"/>
                  </a:cubicBezTo>
                  <a:cubicBezTo>
                    <a:pt x="698" y="915"/>
                    <a:pt x="711" y="917"/>
                    <a:pt x="723" y="917"/>
                  </a:cubicBezTo>
                  <a:cubicBezTo>
                    <a:pt x="793" y="917"/>
                    <a:pt x="866" y="832"/>
                    <a:pt x="793" y="775"/>
                  </a:cubicBezTo>
                  <a:cubicBezTo>
                    <a:pt x="668" y="679"/>
                    <a:pt x="544" y="574"/>
                    <a:pt x="438" y="468"/>
                  </a:cubicBezTo>
                  <a:cubicBezTo>
                    <a:pt x="333" y="344"/>
                    <a:pt x="247" y="200"/>
                    <a:pt x="189" y="47"/>
                  </a:cubicBezTo>
                  <a:cubicBezTo>
                    <a:pt x="173" y="14"/>
                    <a:pt x="144" y="0"/>
                    <a:pt x="11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4" name="Google Shape;1314;p43"/>
            <p:cNvSpPr/>
            <p:nvPr/>
          </p:nvSpPr>
          <p:spPr>
            <a:xfrm>
              <a:off x="5186975" y="3412875"/>
              <a:ext cx="18250" cy="15250"/>
            </a:xfrm>
            <a:custGeom>
              <a:avLst/>
              <a:gdLst/>
              <a:ahLst/>
              <a:cxnLst/>
              <a:rect l="l" t="t" r="r" b="b"/>
              <a:pathLst>
                <a:path w="730" h="610" extrusionOk="0">
                  <a:moveTo>
                    <a:pt x="126" y="0"/>
                  </a:moveTo>
                  <a:cubicBezTo>
                    <a:pt x="61" y="0"/>
                    <a:pt x="1" y="82"/>
                    <a:pt x="60" y="141"/>
                  </a:cubicBezTo>
                  <a:cubicBezTo>
                    <a:pt x="223" y="294"/>
                    <a:pt x="366" y="447"/>
                    <a:pt x="529" y="581"/>
                  </a:cubicBezTo>
                  <a:cubicBezTo>
                    <a:pt x="549" y="601"/>
                    <a:pt x="571" y="609"/>
                    <a:pt x="592" y="609"/>
                  </a:cubicBezTo>
                  <a:cubicBezTo>
                    <a:pt x="665" y="609"/>
                    <a:pt x="730" y="514"/>
                    <a:pt x="663" y="447"/>
                  </a:cubicBezTo>
                  <a:cubicBezTo>
                    <a:pt x="510" y="313"/>
                    <a:pt x="347" y="160"/>
                    <a:pt x="184" y="26"/>
                  </a:cubicBezTo>
                  <a:cubicBezTo>
                    <a:pt x="166" y="8"/>
                    <a:pt x="146" y="0"/>
                    <a:pt x="126"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5" name="Google Shape;1315;p43"/>
            <p:cNvSpPr/>
            <p:nvPr/>
          </p:nvSpPr>
          <p:spPr>
            <a:xfrm>
              <a:off x="5191650" y="3539950"/>
              <a:ext cx="10675" cy="6425"/>
            </a:xfrm>
            <a:custGeom>
              <a:avLst/>
              <a:gdLst/>
              <a:ahLst/>
              <a:cxnLst/>
              <a:rect l="l" t="t" r="r" b="b"/>
              <a:pathLst>
                <a:path w="427" h="257" extrusionOk="0">
                  <a:moveTo>
                    <a:pt x="120" y="1"/>
                  </a:moveTo>
                  <a:cubicBezTo>
                    <a:pt x="45" y="1"/>
                    <a:pt x="0" y="105"/>
                    <a:pt x="74" y="154"/>
                  </a:cubicBezTo>
                  <a:lnTo>
                    <a:pt x="256" y="250"/>
                  </a:lnTo>
                  <a:cubicBezTo>
                    <a:pt x="267" y="255"/>
                    <a:pt x="278" y="257"/>
                    <a:pt x="288" y="257"/>
                  </a:cubicBezTo>
                  <a:cubicBezTo>
                    <a:pt x="369" y="257"/>
                    <a:pt x="427" y="139"/>
                    <a:pt x="342" y="97"/>
                  </a:cubicBezTo>
                  <a:cubicBezTo>
                    <a:pt x="285" y="68"/>
                    <a:pt x="218" y="39"/>
                    <a:pt x="160" y="11"/>
                  </a:cubicBezTo>
                  <a:cubicBezTo>
                    <a:pt x="146" y="4"/>
                    <a:pt x="132" y="1"/>
                    <a:pt x="12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6" name="Google Shape;1316;p43"/>
            <p:cNvSpPr/>
            <p:nvPr/>
          </p:nvSpPr>
          <p:spPr>
            <a:xfrm>
              <a:off x="5182325" y="3471600"/>
              <a:ext cx="18325" cy="13725"/>
            </a:xfrm>
            <a:custGeom>
              <a:avLst/>
              <a:gdLst/>
              <a:ahLst/>
              <a:cxnLst/>
              <a:rect l="l" t="t" r="r" b="b"/>
              <a:pathLst>
                <a:path w="733" h="549" extrusionOk="0">
                  <a:moveTo>
                    <a:pt x="134" y="0"/>
                  </a:moveTo>
                  <a:cubicBezTo>
                    <a:pt x="62" y="0"/>
                    <a:pt x="0" y="102"/>
                    <a:pt x="64" y="158"/>
                  </a:cubicBezTo>
                  <a:cubicBezTo>
                    <a:pt x="207" y="273"/>
                    <a:pt x="361" y="397"/>
                    <a:pt x="514" y="522"/>
                  </a:cubicBezTo>
                  <a:cubicBezTo>
                    <a:pt x="535" y="541"/>
                    <a:pt x="558" y="549"/>
                    <a:pt x="580" y="549"/>
                  </a:cubicBezTo>
                  <a:cubicBezTo>
                    <a:pt x="661" y="549"/>
                    <a:pt x="733" y="446"/>
                    <a:pt x="658" y="378"/>
                  </a:cubicBezTo>
                  <a:cubicBezTo>
                    <a:pt x="495" y="254"/>
                    <a:pt x="332" y="139"/>
                    <a:pt x="179" y="14"/>
                  </a:cubicBezTo>
                  <a:cubicBezTo>
                    <a:pt x="164" y="5"/>
                    <a:pt x="149" y="0"/>
                    <a:pt x="13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7" name="Google Shape;1317;p43"/>
            <p:cNvSpPr/>
            <p:nvPr/>
          </p:nvSpPr>
          <p:spPr>
            <a:xfrm>
              <a:off x="5175950" y="3382375"/>
              <a:ext cx="22475" cy="16625"/>
            </a:xfrm>
            <a:custGeom>
              <a:avLst/>
              <a:gdLst/>
              <a:ahLst/>
              <a:cxnLst/>
              <a:rect l="l" t="t" r="r" b="b"/>
              <a:pathLst>
                <a:path w="899" h="665" extrusionOk="0">
                  <a:moveTo>
                    <a:pt x="125" y="0"/>
                  </a:moveTo>
                  <a:cubicBezTo>
                    <a:pt x="51" y="0"/>
                    <a:pt x="0" y="127"/>
                    <a:pt x="79" y="182"/>
                  </a:cubicBezTo>
                  <a:cubicBezTo>
                    <a:pt x="290" y="345"/>
                    <a:pt x="491" y="508"/>
                    <a:pt x="711" y="652"/>
                  </a:cubicBezTo>
                  <a:cubicBezTo>
                    <a:pt x="725" y="661"/>
                    <a:pt x="740" y="665"/>
                    <a:pt x="754" y="665"/>
                  </a:cubicBezTo>
                  <a:cubicBezTo>
                    <a:pt x="829" y="665"/>
                    <a:pt x="899" y="555"/>
                    <a:pt x="826" y="498"/>
                  </a:cubicBezTo>
                  <a:cubicBezTo>
                    <a:pt x="616" y="336"/>
                    <a:pt x="395" y="173"/>
                    <a:pt x="175" y="19"/>
                  </a:cubicBezTo>
                  <a:cubicBezTo>
                    <a:pt x="158" y="6"/>
                    <a:pt x="141" y="0"/>
                    <a:pt x="12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8" name="Google Shape;1318;p43"/>
            <p:cNvSpPr/>
            <p:nvPr/>
          </p:nvSpPr>
          <p:spPr>
            <a:xfrm>
              <a:off x="5173800" y="3492250"/>
              <a:ext cx="24525" cy="19750"/>
            </a:xfrm>
            <a:custGeom>
              <a:avLst/>
              <a:gdLst/>
              <a:ahLst/>
              <a:cxnLst/>
              <a:rect l="l" t="t" r="r" b="b"/>
              <a:pathLst>
                <a:path w="981" h="790" extrusionOk="0">
                  <a:moveTo>
                    <a:pt x="115" y="0"/>
                  </a:moveTo>
                  <a:cubicBezTo>
                    <a:pt x="56" y="0"/>
                    <a:pt x="0" y="75"/>
                    <a:pt x="60" y="127"/>
                  </a:cubicBezTo>
                  <a:cubicBezTo>
                    <a:pt x="299" y="347"/>
                    <a:pt x="529" y="568"/>
                    <a:pt x="778" y="769"/>
                  </a:cubicBezTo>
                  <a:cubicBezTo>
                    <a:pt x="797" y="783"/>
                    <a:pt x="817" y="789"/>
                    <a:pt x="837" y="789"/>
                  </a:cubicBezTo>
                  <a:cubicBezTo>
                    <a:pt x="911" y="789"/>
                    <a:pt x="980" y="705"/>
                    <a:pt x="912" y="644"/>
                  </a:cubicBezTo>
                  <a:cubicBezTo>
                    <a:pt x="673" y="415"/>
                    <a:pt x="414" y="223"/>
                    <a:pt x="165" y="22"/>
                  </a:cubicBezTo>
                  <a:cubicBezTo>
                    <a:pt x="150" y="7"/>
                    <a:pt x="133" y="0"/>
                    <a:pt x="11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19" name="Google Shape;1319;p43"/>
            <p:cNvSpPr/>
            <p:nvPr/>
          </p:nvSpPr>
          <p:spPr>
            <a:xfrm>
              <a:off x="5177975" y="3435425"/>
              <a:ext cx="20300" cy="16025"/>
            </a:xfrm>
            <a:custGeom>
              <a:avLst/>
              <a:gdLst/>
              <a:ahLst/>
              <a:cxnLst/>
              <a:rect l="l" t="t" r="r" b="b"/>
              <a:pathLst>
                <a:path w="812" h="641" extrusionOk="0">
                  <a:moveTo>
                    <a:pt x="121" y="1"/>
                  </a:moveTo>
                  <a:cubicBezTo>
                    <a:pt x="57" y="1"/>
                    <a:pt x="0" y="101"/>
                    <a:pt x="56" y="149"/>
                  </a:cubicBezTo>
                  <a:cubicBezTo>
                    <a:pt x="238" y="312"/>
                    <a:pt x="410" y="465"/>
                    <a:pt x="592" y="618"/>
                  </a:cubicBezTo>
                  <a:cubicBezTo>
                    <a:pt x="612" y="634"/>
                    <a:pt x="634" y="641"/>
                    <a:pt x="656" y="641"/>
                  </a:cubicBezTo>
                  <a:cubicBezTo>
                    <a:pt x="737" y="641"/>
                    <a:pt x="812" y="543"/>
                    <a:pt x="736" y="475"/>
                  </a:cubicBezTo>
                  <a:cubicBezTo>
                    <a:pt x="554" y="312"/>
                    <a:pt x="353" y="168"/>
                    <a:pt x="161" y="15"/>
                  </a:cubicBezTo>
                  <a:cubicBezTo>
                    <a:pt x="148" y="5"/>
                    <a:pt x="134" y="1"/>
                    <a:pt x="12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0" name="Google Shape;1320;p43"/>
            <p:cNvSpPr/>
            <p:nvPr/>
          </p:nvSpPr>
          <p:spPr>
            <a:xfrm>
              <a:off x="5166875" y="3514575"/>
              <a:ext cx="18175" cy="15900"/>
            </a:xfrm>
            <a:custGeom>
              <a:avLst/>
              <a:gdLst/>
              <a:ahLst/>
              <a:cxnLst/>
              <a:rect l="l" t="t" r="r" b="b"/>
              <a:pathLst>
                <a:path w="727" h="636" extrusionOk="0">
                  <a:moveTo>
                    <a:pt x="115" y="0"/>
                  </a:moveTo>
                  <a:cubicBezTo>
                    <a:pt x="53" y="0"/>
                    <a:pt x="1" y="86"/>
                    <a:pt x="59" y="144"/>
                  </a:cubicBezTo>
                  <a:cubicBezTo>
                    <a:pt x="203" y="298"/>
                    <a:pt x="346" y="460"/>
                    <a:pt x="500" y="604"/>
                  </a:cubicBezTo>
                  <a:cubicBezTo>
                    <a:pt x="524" y="626"/>
                    <a:pt x="551" y="636"/>
                    <a:pt x="576" y="636"/>
                  </a:cubicBezTo>
                  <a:cubicBezTo>
                    <a:pt x="659" y="636"/>
                    <a:pt x="726" y="534"/>
                    <a:pt x="653" y="460"/>
                  </a:cubicBezTo>
                  <a:cubicBezTo>
                    <a:pt x="500" y="317"/>
                    <a:pt x="337" y="173"/>
                    <a:pt x="174" y="29"/>
                  </a:cubicBezTo>
                  <a:cubicBezTo>
                    <a:pt x="156" y="9"/>
                    <a:pt x="135" y="0"/>
                    <a:pt x="11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1" name="Google Shape;1321;p43"/>
            <p:cNvSpPr/>
            <p:nvPr/>
          </p:nvSpPr>
          <p:spPr>
            <a:xfrm>
              <a:off x="5159925" y="3387725"/>
              <a:ext cx="20150" cy="18125"/>
            </a:xfrm>
            <a:custGeom>
              <a:avLst/>
              <a:gdLst/>
              <a:ahLst/>
              <a:cxnLst/>
              <a:rect l="l" t="t" r="r" b="b"/>
              <a:pathLst>
                <a:path w="806" h="725" extrusionOk="0">
                  <a:moveTo>
                    <a:pt x="126" y="1"/>
                  </a:moveTo>
                  <a:cubicBezTo>
                    <a:pt x="60" y="1"/>
                    <a:pt x="0" y="84"/>
                    <a:pt x="59" y="150"/>
                  </a:cubicBezTo>
                  <a:cubicBezTo>
                    <a:pt x="241" y="332"/>
                    <a:pt x="423" y="514"/>
                    <a:pt x="605" y="696"/>
                  </a:cubicBezTo>
                  <a:cubicBezTo>
                    <a:pt x="623" y="716"/>
                    <a:pt x="643" y="724"/>
                    <a:pt x="664" y="724"/>
                  </a:cubicBezTo>
                  <a:cubicBezTo>
                    <a:pt x="735" y="724"/>
                    <a:pt x="806" y="629"/>
                    <a:pt x="739" y="562"/>
                  </a:cubicBezTo>
                  <a:lnTo>
                    <a:pt x="184" y="26"/>
                  </a:lnTo>
                  <a:cubicBezTo>
                    <a:pt x="166" y="8"/>
                    <a:pt x="146" y="1"/>
                    <a:pt x="126"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2" name="Google Shape;1322;p43"/>
            <p:cNvSpPr/>
            <p:nvPr/>
          </p:nvSpPr>
          <p:spPr>
            <a:xfrm>
              <a:off x="5158325" y="3454125"/>
              <a:ext cx="17350" cy="12800"/>
            </a:xfrm>
            <a:custGeom>
              <a:avLst/>
              <a:gdLst/>
              <a:ahLst/>
              <a:cxnLst/>
              <a:rect l="l" t="t" r="r" b="b"/>
              <a:pathLst>
                <a:path w="694" h="512" extrusionOk="0">
                  <a:moveTo>
                    <a:pt x="89" y="1"/>
                  </a:moveTo>
                  <a:cubicBezTo>
                    <a:pt x="41" y="1"/>
                    <a:pt x="0" y="71"/>
                    <a:pt x="47" y="110"/>
                  </a:cubicBezTo>
                  <a:cubicBezTo>
                    <a:pt x="190" y="234"/>
                    <a:pt x="343" y="359"/>
                    <a:pt x="487" y="483"/>
                  </a:cubicBezTo>
                  <a:cubicBezTo>
                    <a:pt x="507" y="503"/>
                    <a:pt x="529" y="512"/>
                    <a:pt x="550" y="512"/>
                  </a:cubicBezTo>
                  <a:cubicBezTo>
                    <a:pt x="628" y="512"/>
                    <a:pt x="693" y="393"/>
                    <a:pt x="602" y="340"/>
                  </a:cubicBezTo>
                  <a:cubicBezTo>
                    <a:pt x="439" y="225"/>
                    <a:pt x="286" y="119"/>
                    <a:pt x="123" y="14"/>
                  </a:cubicBezTo>
                  <a:cubicBezTo>
                    <a:pt x="112" y="5"/>
                    <a:pt x="100" y="1"/>
                    <a:pt x="89"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3" name="Google Shape;1323;p43"/>
            <p:cNvSpPr/>
            <p:nvPr/>
          </p:nvSpPr>
          <p:spPr>
            <a:xfrm>
              <a:off x="5152150" y="3469450"/>
              <a:ext cx="13700" cy="14925"/>
            </a:xfrm>
            <a:custGeom>
              <a:avLst/>
              <a:gdLst/>
              <a:ahLst/>
              <a:cxnLst/>
              <a:rect l="l" t="t" r="r" b="b"/>
              <a:pathLst>
                <a:path w="548" h="597" extrusionOk="0">
                  <a:moveTo>
                    <a:pt x="91" y="1"/>
                  </a:moveTo>
                  <a:cubicBezTo>
                    <a:pt x="46" y="1"/>
                    <a:pt x="1" y="68"/>
                    <a:pt x="44" y="119"/>
                  </a:cubicBezTo>
                  <a:cubicBezTo>
                    <a:pt x="159" y="273"/>
                    <a:pt x="274" y="426"/>
                    <a:pt x="399" y="570"/>
                  </a:cubicBezTo>
                  <a:cubicBezTo>
                    <a:pt x="415" y="589"/>
                    <a:pt x="434" y="596"/>
                    <a:pt x="451" y="596"/>
                  </a:cubicBezTo>
                  <a:cubicBezTo>
                    <a:pt x="504" y="596"/>
                    <a:pt x="548" y="522"/>
                    <a:pt x="504" y="464"/>
                  </a:cubicBezTo>
                  <a:cubicBezTo>
                    <a:pt x="380" y="321"/>
                    <a:pt x="255" y="177"/>
                    <a:pt x="131" y="24"/>
                  </a:cubicBezTo>
                  <a:cubicBezTo>
                    <a:pt x="119" y="8"/>
                    <a:pt x="105" y="1"/>
                    <a:pt x="9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4" name="Google Shape;1324;p43"/>
            <p:cNvSpPr/>
            <p:nvPr/>
          </p:nvSpPr>
          <p:spPr>
            <a:xfrm>
              <a:off x="5147075" y="3408850"/>
              <a:ext cx="16400" cy="12050"/>
            </a:xfrm>
            <a:custGeom>
              <a:avLst/>
              <a:gdLst/>
              <a:ahLst/>
              <a:cxnLst/>
              <a:rect l="l" t="t" r="r" b="b"/>
              <a:pathLst>
                <a:path w="656" h="482" extrusionOk="0">
                  <a:moveTo>
                    <a:pt x="100" y="0"/>
                  </a:moveTo>
                  <a:cubicBezTo>
                    <a:pt x="46" y="0"/>
                    <a:pt x="1" y="62"/>
                    <a:pt x="46" y="100"/>
                  </a:cubicBezTo>
                  <a:cubicBezTo>
                    <a:pt x="200" y="225"/>
                    <a:pt x="353" y="340"/>
                    <a:pt x="506" y="465"/>
                  </a:cubicBezTo>
                  <a:cubicBezTo>
                    <a:pt x="520" y="476"/>
                    <a:pt x="535" y="481"/>
                    <a:pt x="549" y="481"/>
                  </a:cubicBezTo>
                  <a:cubicBezTo>
                    <a:pt x="606" y="481"/>
                    <a:pt x="655" y="407"/>
                    <a:pt x="602" y="369"/>
                  </a:cubicBezTo>
                  <a:cubicBezTo>
                    <a:pt x="449" y="244"/>
                    <a:pt x="295" y="129"/>
                    <a:pt x="142" y="14"/>
                  </a:cubicBezTo>
                  <a:cubicBezTo>
                    <a:pt x="128" y="4"/>
                    <a:pt x="114" y="0"/>
                    <a:pt x="100"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5" name="Google Shape;1325;p43"/>
            <p:cNvSpPr/>
            <p:nvPr/>
          </p:nvSpPr>
          <p:spPr>
            <a:xfrm>
              <a:off x="5126075" y="3482900"/>
              <a:ext cx="22350" cy="18150"/>
            </a:xfrm>
            <a:custGeom>
              <a:avLst/>
              <a:gdLst/>
              <a:ahLst/>
              <a:cxnLst/>
              <a:rect l="l" t="t" r="r" b="b"/>
              <a:pathLst>
                <a:path w="894" h="726" extrusionOk="0">
                  <a:moveTo>
                    <a:pt x="119" y="1"/>
                  </a:moveTo>
                  <a:cubicBezTo>
                    <a:pt x="37" y="1"/>
                    <a:pt x="1" y="112"/>
                    <a:pt x="72" y="156"/>
                  </a:cubicBezTo>
                  <a:cubicBezTo>
                    <a:pt x="311" y="281"/>
                    <a:pt x="513" y="453"/>
                    <a:pt x="666" y="674"/>
                  </a:cubicBezTo>
                  <a:cubicBezTo>
                    <a:pt x="690" y="710"/>
                    <a:pt x="725" y="725"/>
                    <a:pt x="758" y="725"/>
                  </a:cubicBezTo>
                  <a:cubicBezTo>
                    <a:pt x="828" y="725"/>
                    <a:pt x="894" y="656"/>
                    <a:pt x="848" y="578"/>
                  </a:cubicBezTo>
                  <a:cubicBezTo>
                    <a:pt x="685" y="310"/>
                    <a:pt x="436" y="99"/>
                    <a:pt x="139" y="3"/>
                  </a:cubicBezTo>
                  <a:cubicBezTo>
                    <a:pt x="132" y="2"/>
                    <a:pt x="126" y="1"/>
                    <a:pt x="119"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6" name="Google Shape;1326;p43"/>
            <p:cNvSpPr/>
            <p:nvPr/>
          </p:nvSpPr>
          <p:spPr>
            <a:xfrm>
              <a:off x="5119850" y="3419925"/>
              <a:ext cx="25825" cy="17425"/>
            </a:xfrm>
            <a:custGeom>
              <a:avLst/>
              <a:gdLst/>
              <a:ahLst/>
              <a:cxnLst/>
              <a:rect l="l" t="t" r="r" b="b"/>
              <a:pathLst>
                <a:path w="1033" h="697" extrusionOk="0">
                  <a:moveTo>
                    <a:pt x="94" y="0"/>
                  </a:moveTo>
                  <a:cubicBezTo>
                    <a:pt x="36" y="0"/>
                    <a:pt x="1" y="92"/>
                    <a:pt x="62" y="127"/>
                  </a:cubicBezTo>
                  <a:cubicBezTo>
                    <a:pt x="350" y="271"/>
                    <a:pt x="618" y="453"/>
                    <a:pt x="848" y="673"/>
                  </a:cubicBezTo>
                  <a:cubicBezTo>
                    <a:pt x="867" y="690"/>
                    <a:pt x="887" y="697"/>
                    <a:pt x="907" y="697"/>
                  </a:cubicBezTo>
                  <a:cubicBezTo>
                    <a:pt x="975" y="697"/>
                    <a:pt x="1032" y="608"/>
                    <a:pt x="972" y="548"/>
                  </a:cubicBezTo>
                  <a:cubicBezTo>
                    <a:pt x="714" y="319"/>
                    <a:pt x="426" y="136"/>
                    <a:pt x="110" y="2"/>
                  </a:cubicBezTo>
                  <a:cubicBezTo>
                    <a:pt x="105" y="1"/>
                    <a:pt x="99" y="0"/>
                    <a:pt x="94"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7" name="Google Shape;1327;p43"/>
            <p:cNvSpPr/>
            <p:nvPr/>
          </p:nvSpPr>
          <p:spPr>
            <a:xfrm>
              <a:off x="5115650" y="3447275"/>
              <a:ext cx="15950" cy="11975"/>
            </a:xfrm>
            <a:custGeom>
              <a:avLst/>
              <a:gdLst/>
              <a:ahLst/>
              <a:cxnLst/>
              <a:rect l="l" t="t" r="r" b="b"/>
              <a:pathLst>
                <a:path w="638" h="479" extrusionOk="0">
                  <a:moveTo>
                    <a:pt x="85" y="1"/>
                  </a:moveTo>
                  <a:cubicBezTo>
                    <a:pt x="38" y="1"/>
                    <a:pt x="1" y="66"/>
                    <a:pt x="48" y="106"/>
                  </a:cubicBezTo>
                  <a:cubicBezTo>
                    <a:pt x="192" y="221"/>
                    <a:pt x="345" y="345"/>
                    <a:pt x="489" y="460"/>
                  </a:cubicBezTo>
                  <a:cubicBezTo>
                    <a:pt x="504" y="473"/>
                    <a:pt x="520" y="478"/>
                    <a:pt x="535" y="478"/>
                  </a:cubicBezTo>
                  <a:cubicBezTo>
                    <a:pt x="590" y="478"/>
                    <a:pt x="637" y="412"/>
                    <a:pt x="585" y="374"/>
                  </a:cubicBezTo>
                  <a:cubicBezTo>
                    <a:pt x="431" y="250"/>
                    <a:pt x="269" y="135"/>
                    <a:pt x="115" y="10"/>
                  </a:cubicBezTo>
                  <a:cubicBezTo>
                    <a:pt x="105" y="3"/>
                    <a:pt x="95" y="1"/>
                    <a:pt x="85"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328" name="Google Shape;1328;p43"/>
            <p:cNvSpPr/>
            <p:nvPr/>
          </p:nvSpPr>
          <p:spPr>
            <a:xfrm>
              <a:off x="5099225" y="3452075"/>
              <a:ext cx="13975" cy="12200"/>
            </a:xfrm>
            <a:custGeom>
              <a:avLst/>
              <a:gdLst/>
              <a:ahLst/>
              <a:cxnLst/>
              <a:rect l="l" t="t" r="r" b="b"/>
              <a:pathLst>
                <a:path w="559" h="488" extrusionOk="0">
                  <a:moveTo>
                    <a:pt x="92" y="0"/>
                  </a:moveTo>
                  <a:cubicBezTo>
                    <a:pt x="41" y="0"/>
                    <a:pt x="0" y="61"/>
                    <a:pt x="44" y="105"/>
                  </a:cubicBezTo>
                  <a:cubicBezTo>
                    <a:pt x="169" y="230"/>
                    <a:pt x="293" y="345"/>
                    <a:pt x="408" y="470"/>
                  </a:cubicBezTo>
                  <a:cubicBezTo>
                    <a:pt x="423" y="482"/>
                    <a:pt x="438" y="487"/>
                    <a:pt x="454" y="487"/>
                  </a:cubicBezTo>
                  <a:cubicBezTo>
                    <a:pt x="509" y="487"/>
                    <a:pt x="559" y="417"/>
                    <a:pt x="514" y="364"/>
                  </a:cubicBezTo>
                  <a:cubicBezTo>
                    <a:pt x="389" y="249"/>
                    <a:pt x="265" y="134"/>
                    <a:pt x="140" y="19"/>
                  </a:cubicBezTo>
                  <a:cubicBezTo>
                    <a:pt x="124" y="6"/>
                    <a:pt x="108" y="0"/>
                    <a:pt x="92"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119125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33"/>
                                        </p:tgtEl>
                                        <p:attrNameLst>
                                          <p:attrName>style.visibility</p:attrName>
                                        </p:attrNameLst>
                                      </p:cBhvr>
                                      <p:to>
                                        <p:strVal val="visible"/>
                                      </p:to>
                                    </p:set>
                                    <p:animEffect transition="in" filter="randombar(horizontal)">
                                      <p:cBhvr>
                                        <p:cTn id="7" dur="500"/>
                                        <p:tgtEl>
                                          <p:spTgt spid="1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29"/>
          <p:cNvSpPr txBox="1">
            <a:spLocks noGrp="1"/>
          </p:cNvSpPr>
          <p:nvPr>
            <p:ph type="ctrTitle"/>
          </p:nvPr>
        </p:nvSpPr>
        <p:spPr>
          <a:xfrm>
            <a:off x="3391494" y="1715217"/>
            <a:ext cx="5410400" cy="1214800"/>
          </a:xfrm>
          <a:prstGeom prst="rect">
            <a:avLst/>
          </a:prstGeom>
        </p:spPr>
        <p:txBody>
          <a:bodyPr spcFirstLastPara="1" wrap="square" lIns="121900" tIns="121900" rIns="121900" bIns="121900" anchor="ctr" anchorCtr="0">
            <a:noAutofit/>
          </a:bodyPr>
          <a:lstStyle/>
          <a:p>
            <a:r>
              <a:rPr lang="en-US" dirty="0"/>
              <a:t>ASSIGNMENT</a:t>
            </a:r>
            <a:endParaRPr dirty="0"/>
          </a:p>
        </p:txBody>
      </p:sp>
      <p:sp>
        <p:nvSpPr>
          <p:cNvPr id="617" name="Google Shape;617;p29"/>
          <p:cNvSpPr txBox="1">
            <a:spLocks noGrp="1"/>
          </p:cNvSpPr>
          <p:nvPr>
            <p:ph type="subTitle" idx="1"/>
          </p:nvPr>
        </p:nvSpPr>
        <p:spPr>
          <a:xfrm>
            <a:off x="3620294" y="3637684"/>
            <a:ext cx="8083040" cy="2645201"/>
          </a:xfrm>
          <a:prstGeom prst="rect">
            <a:avLst/>
          </a:prstGeom>
        </p:spPr>
        <p:txBody>
          <a:bodyPr spcFirstLastPara="1" wrap="square" lIns="121900" tIns="121900" rIns="121900" bIns="121900" anchor="t" anchorCtr="0">
            <a:noAutofit/>
          </a:bodyPr>
          <a:lstStyle/>
          <a:p>
            <a:pPr marL="457189" algn="l">
              <a:buFont typeface="+mj-lt"/>
              <a:buAutoNum type="arabicPeriod"/>
            </a:pPr>
            <a:r>
              <a:rPr lang="en-US" dirty="0">
                <a:solidFill>
                  <a:srgbClr val="FF3399"/>
                </a:solidFill>
              </a:rPr>
              <a:t>Add Application Type to Product Model.</a:t>
            </a:r>
          </a:p>
          <a:p>
            <a:pPr marL="457189" algn="l">
              <a:buFont typeface="+mj-lt"/>
              <a:buAutoNum type="arabicPeriod"/>
            </a:pPr>
            <a:r>
              <a:rPr lang="en-US" dirty="0">
                <a:solidFill>
                  <a:srgbClr val="FF3399"/>
                </a:solidFill>
              </a:rPr>
              <a:t>Add that in all CRUD operations of Product as well</a:t>
            </a:r>
          </a:p>
          <a:p>
            <a:pPr marL="990575" lvl="1" indent="-380990">
              <a:buFont typeface="Arial" panose="020B0604020202020204" pitchFamily="34" charset="0"/>
              <a:buChar char="•"/>
            </a:pPr>
            <a:endParaRPr lang="en-US" dirty="0"/>
          </a:p>
        </p:txBody>
      </p:sp>
      <p:sp>
        <p:nvSpPr>
          <p:cNvPr id="618" name="Google Shape;618;p29"/>
          <p:cNvSpPr/>
          <p:nvPr/>
        </p:nvSpPr>
        <p:spPr>
          <a:xfrm rot="7917476" flipH="1">
            <a:off x="4575154" y="1780149"/>
            <a:ext cx="2968859" cy="3089627"/>
          </a:xfrm>
          <a:custGeom>
            <a:avLst/>
            <a:gdLst/>
            <a:ahLst/>
            <a:cxnLst/>
            <a:rect l="l" t="t" r="r" b="b"/>
            <a:pathLst>
              <a:path w="17061" h="19814" fill="none" extrusionOk="0">
                <a:moveTo>
                  <a:pt x="0" y="19699"/>
                </a:moveTo>
                <a:cubicBezTo>
                  <a:pt x="1138" y="19813"/>
                  <a:pt x="2139" y="18903"/>
                  <a:pt x="2730" y="17925"/>
                </a:cubicBezTo>
                <a:cubicBezTo>
                  <a:pt x="3322" y="16947"/>
                  <a:pt x="3708" y="15832"/>
                  <a:pt x="4527" y="15036"/>
                </a:cubicBezTo>
                <a:cubicBezTo>
                  <a:pt x="5596" y="13990"/>
                  <a:pt x="7257" y="13649"/>
                  <a:pt x="8144" y="12443"/>
                </a:cubicBezTo>
                <a:cubicBezTo>
                  <a:pt x="9031" y="11260"/>
                  <a:pt x="8872" y="9668"/>
                  <a:pt x="9577" y="8394"/>
                </a:cubicBezTo>
                <a:cubicBezTo>
                  <a:pt x="10191" y="7279"/>
                  <a:pt x="11329" y="6597"/>
                  <a:pt x="12352" y="5823"/>
                </a:cubicBezTo>
                <a:cubicBezTo>
                  <a:pt x="14354" y="4277"/>
                  <a:pt x="15969" y="2275"/>
                  <a:pt x="17061" y="0"/>
                </a:cubicBezTo>
              </a:path>
            </a:pathLst>
          </a:custGeom>
          <a:noFill/>
          <a:ln w="76200" cap="rnd"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619" name="Google Shape;619;p29"/>
          <p:cNvGrpSpPr/>
          <p:nvPr/>
        </p:nvGrpSpPr>
        <p:grpSpPr>
          <a:xfrm>
            <a:off x="1467442" y="2508494"/>
            <a:ext cx="1244960" cy="4403529"/>
            <a:chOff x="1529502" y="2594527"/>
            <a:chExt cx="732157" cy="2589702"/>
          </a:xfrm>
        </p:grpSpPr>
        <p:sp>
          <p:nvSpPr>
            <p:cNvPr id="620" name="Google Shape;620;p29"/>
            <p:cNvSpPr/>
            <p:nvPr/>
          </p:nvSpPr>
          <p:spPr>
            <a:xfrm>
              <a:off x="1692125" y="2720725"/>
              <a:ext cx="488120" cy="707775"/>
            </a:xfrm>
            <a:custGeom>
              <a:avLst/>
              <a:gdLst/>
              <a:ahLst/>
              <a:cxnLst/>
              <a:rect l="l" t="t" r="r" b="b"/>
              <a:pathLst>
                <a:path w="5701" h="9112" extrusionOk="0">
                  <a:moveTo>
                    <a:pt x="2693" y="1428"/>
                  </a:moveTo>
                  <a:cubicBezTo>
                    <a:pt x="2683" y="1476"/>
                    <a:pt x="2673" y="1514"/>
                    <a:pt x="2673" y="1552"/>
                  </a:cubicBezTo>
                  <a:lnTo>
                    <a:pt x="2664" y="1619"/>
                  </a:lnTo>
                  <a:cubicBezTo>
                    <a:pt x="2616" y="1552"/>
                    <a:pt x="2568" y="1485"/>
                    <a:pt x="2520" y="1428"/>
                  </a:cubicBezTo>
                  <a:close/>
                  <a:moveTo>
                    <a:pt x="2235" y="0"/>
                  </a:moveTo>
                  <a:cubicBezTo>
                    <a:pt x="1812" y="0"/>
                    <a:pt x="1390" y="13"/>
                    <a:pt x="968" y="39"/>
                  </a:cubicBezTo>
                  <a:cubicBezTo>
                    <a:pt x="575" y="48"/>
                    <a:pt x="259" y="364"/>
                    <a:pt x="250" y="757"/>
                  </a:cubicBezTo>
                  <a:cubicBezTo>
                    <a:pt x="173" y="3286"/>
                    <a:pt x="1" y="5854"/>
                    <a:pt x="77" y="8393"/>
                  </a:cubicBezTo>
                  <a:cubicBezTo>
                    <a:pt x="59" y="8731"/>
                    <a:pt x="337" y="9008"/>
                    <a:pt x="670" y="9008"/>
                  </a:cubicBezTo>
                  <a:cubicBezTo>
                    <a:pt x="686" y="9008"/>
                    <a:pt x="703" y="9007"/>
                    <a:pt x="719" y="9006"/>
                  </a:cubicBezTo>
                  <a:cubicBezTo>
                    <a:pt x="824" y="9073"/>
                    <a:pt x="949" y="9101"/>
                    <a:pt x="1074" y="9111"/>
                  </a:cubicBezTo>
                  <a:lnTo>
                    <a:pt x="4369" y="9101"/>
                  </a:lnTo>
                  <a:cubicBezTo>
                    <a:pt x="4666" y="9101"/>
                    <a:pt x="4992" y="8881"/>
                    <a:pt x="5059" y="8575"/>
                  </a:cubicBezTo>
                  <a:cubicBezTo>
                    <a:pt x="5500" y="6390"/>
                    <a:pt x="5701" y="4168"/>
                    <a:pt x="5663" y="1935"/>
                  </a:cubicBezTo>
                  <a:cubicBezTo>
                    <a:pt x="5653" y="1504"/>
                    <a:pt x="5701" y="949"/>
                    <a:pt x="5442" y="575"/>
                  </a:cubicBezTo>
                  <a:cubicBezTo>
                    <a:pt x="5174" y="201"/>
                    <a:pt x="4791" y="163"/>
                    <a:pt x="4360" y="115"/>
                  </a:cubicBezTo>
                  <a:cubicBezTo>
                    <a:pt x="3651" y="37"/>
                    <a:pt x="2943" y="0"/>
                    <a:pt x="2235"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nvGrpSpPr>
            <p:cNvPr id="621" name="Google Shape;621;p29"/>
            <p:cNvGrpSpPr/>
            <p:nvPr/>
          </p:nvGrpSpPr>
          <p:grpSpPr>
            <a:xfrm>
              <a:off x="1529502" y="2594527"/>
              <a:ext cx="732157" cy="2589702"/>
              <a:chOff x="2668375" y="1357050"/>
              <a:chExt cx="378200" cy="1337725"/>
            </a:xfrm>
          </p:grpSpPr>
          <p:sp>
            <p:nvSpPr>
              <p:cNvPr id="622" name="Google Shape;622;p29"/>
              <p:cNvSpPr/>
              <p:nvPr/>
            </p:nvSpPr>
            <p:spPr>
              <a:xfrm>
                <a:off x="2840325" y="1385350"/>
                <a:ext cx="69250" cy="14400"/>
              </a:xfrm>
              <a:custGeom>
                <a:avLst/>
                <a:gdLst/>
                <a:ahLst/>
                <a:cxnLst/>
                <a:rect l="l" t="t" r="r" b="b"/>
                <a:pathLst>
                  <a:path w="2770" h="576" extrusionOk="0">
                    <a:moveTo>
                      <a:pt x="2453" y="1"/>
                    </a:moveTo>
                    <a:cubicBezTo>
                      <a:pt x="2450" y="1"/>
                      <a:pt x="2447" y="1"/>
                      <a:pt x="2444" y="1"/>
                    </a:cubicBezTo>
                    <a:cubicBezTo>
                      <a:pt x="1716" y="39"/>
                      <a:pt x="978" y="106"/>
                      <a:pt x="250" y="192"/>
                    </a:cubicBezTo>
                    <a:cubicBezTo>
                      <a:pt x="10" y="221"/>
                      <a:pt x="1" y="575"/>
                      <a:pt x="250" y="575"/>
                    </a:cubicBezTo>
                    <a:cubicBezTo>
                      <a:pt x="978" y="575"/>
                      <a:pt x="1716" y="556"/>
                      <a:pt x="2444" y="508"/>
                    </a:cubicBezTo>
                    <a:cubicBezTo>
                      <a:pt x="2757" y="489"/>
                      <a:pt x="2769" y="1"/>
                      <a:pt x="2453"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nvGrpSpPr>
              <p:cNvPr id="623" name="Google Shape;623;p29"/>
              <p:cNvGrpSpPr/>
              <p:nvPr/>
            </p:nvGrpSpPr>
            <p:grpSpPr>
              <a:xfrm>
                <a:off x="2668375" y="1357050"/>
                <a:ext cx="378200" cy="1337725"/>
                <a:chOff x="2668375" y="1357050"/>
                <a:chExt cx="378200" cy="1337725"/>
              </a:xfrm>
            </p:grpSpPr>
            <p:sp>
              <p:nvSpPr>
                <p:cNvPr id="624" name="Google Shape;624;p29"/>
                <p:cNvSpPr/>
                <p:nvPr/>
              </p:nvSpPr>
              <p:spPr>
                <a:xfrm>
                  <a:off x="2699275" y="1357050"/>
                  <a:ext cx="347300" cy="501300"/>
                </a:xfrm>
                <a:custGeom>
                  <a:avLst/>
                  <a:gdLst/>
                  <a:ahLst/>
                  <a:cxnLst/>
                  <a:rect l="l" t="t" r="r" b="b"/>
                  <a:pathLst>
                    <a:path w="13892" h="20052" extrusionOk="0">
                      <a:moveTo>
                        <a:pt x="7004" y="1"/>
                      </a:moveTo>
                      <a:cubicBezTo>
                        <a:pt x="5440" y="1"/>
                        <a:pt x="3809" y="86"/>
                        <a:pt x="2366" y="510"/>
                      </a:cubicBezTo>
                      <a:cubicBezTo>
                        <a:pt x="814" y="979"/>
                        <a:pt x="364" y="2119"/>
                        <a:pt x="259" y="3624"/>
                      </a:cubicBezTo>
                      <a:cubicBezTo>
                        <a:pt x="96" y="5942"/>
                        <a:pt x="38" y="8270"/>
                        <a:pt x="19" y="10588"/>
                      </a:cubicBezTo>
                      <a:cubicBezTo>
                        <a:pt x="0" y="13175"/>
                        <a:pt x="58" y="15752"/>
                        <a:pt x="192" y="18329"/>
                      </a:cubicBezTo>
                      <a:cubicBezTo>
                        <a:pt x="230" y="18971"/>
                        <a:pt x="211" y="19718"/>
                        <a:pt x="920" y="19977"/>
                      </a:cubicBezTo>
                      <a:cubicBezTo>
                        <a:pt x="1076" y="20035"/>
                        <a:pt x="1253" y="20052"/>
                        <a:pt x="1433" y="20052"/>
                      </a:cubicBezTo>
                      <a:cubicBezTo>
                        <a:pt x="1638" y="20052"/>
                        <a:pt x="1847" y="20030"/>
                        <a:pt x="2031" y="20025"/>
                      </a:cubicBezTo>
                      <a:cubicBezTo>
                        <a:pt x="2692" y="20015"/>
                        <a:pt x="3344" y="20006"/>
                        <a:pt x="4005" y="19948"/>
                      </a:cubicBezTo>
                      <a:cubicBezTo>
                        <a:pt x="4215" y="19920"/>
                        <a:pt x="4215" y="19613"/>
                        <a:pt x="4005" y="19584"/>
                      </a:cubicBezTo>
                      <a:cubicBezTo>
                        <a:pt x="3923" y="19579"/>
                        <a:pt x="3840" y="19577"/>
                        <a:pt x="3754" y="19577"/>
                      </a:cubicBezTo>
                      <a:cubicBezTo>
                        <a:pt x="3314" y="19577"/>
                        <a:pt x="2828" y="19636"/>
                        <a:pt x="2371" y="19636"/>
                      </a:cubicBezTo>
                      <a:cubicBezTo>
                        <a:pt x="2124" y="19636"/>
                        <a:pt x="1885" y="19619"/>
                        <a:pt x="1667" y="19565"/>
                      </a:cubicBezTo>
                      <a:cubicBezTo>
                        <a:pt x="422" y="19268"/>
                        <a:pt x="613" y="17793"/>
                        <a:pt x="584" y="16787"/>
                      </a:cubicBezTo>
                      <a:cubicBezTo>
                        <a:pt x="527" y="15043"/>
                        <a:pt x="498" y="13300"/>
                        <a:pt x="498" y="11556"/>
                      </a:cubicBezTo>
                      <a:cubicBezTo>
                        <a:pt x="498" y="9879"/>
                        <a:pt x="527" y="8203"/>
                        <a:pt x="604" y="6526"/>
                      </a:cubicBezTo>
                      <a:cubicBezTo>
                        <a:pt x="661" y="5032"/>
                        <a:pt x="307" y="2186"/>
                        <a:pt x="1763" y="1286"/>
                      </a:cubicBezTo>
                      <a:cubicBezTo>
                        <a:pt x="3094" y="472"/>
                        <a:pt x="5173" y="596"/>
                        <a:pt x="6687" y="539"/>
                      </a:cubicBezTo>
                      <a:cubicBezTo>
                        <a:pt x="7328" y="517"/>
                        <a:pt x="7991" y="497"/>
                        <a:pt x="8658" y="497"/>
                      </a:cubicBezTo>
                      <a:cubicBezTo>
                        <a:pt x="9784" y="497"/>
                        <a:pt x="10923" y="554"/>
                        <a:pt x="11995" y="759"/>
                      </a:cubicBezTo>
                      <a:cubicBezTo>
                        <a:pt x="13297" y="1008"/>
                        <a:pt x="13259" y="2186"/>
                        <a:pt x="13278" y="3269"/>
                      </a:cubicBezTo>
                      <a:cubicBezTo>
                        <a:pt x="13288" y="4112"/>
                        <a:pt x="13297" y="4946"/>
                        <a:pt x="13297" y="5789"/>
                      </a:cubicBezTo>
                      <a:cubicBezTo>
                        <a:pt x="13297" y="7532"/>
                        <a:pt x="13278" y="9276"/>
                        <a:pt x="13230" y="11020"/>
                      </a:cubicBezTo>
                      <a:cubicBezTo>
                        <a:pt x="13182" y="12897"/>
                        <a:pt x="13106" y="14765"/>
                        <a:pt x="12991" y="16643"/>
                      </a:cubicBezTo>
                      <a:cubicBezTo>
                        <a:pt x="12962" y="17161"/>
                        <a:pt x="12962" y="17707"/>
                        <a:pt x="12885" y="18224"/>
                      </a:cubicBezTo>
                      <a:cubicBezTo>
                        <a:pt x="12790" y="18914"/>
                        <a:pt x="12406" y="19211"/>
                        <a:pt x="11745" y="19402"/>
                      </a:cubicBezTo>
                      <a:cubicBezTo>
                        <a:pt x="11298" y="19533"/>
                        <a:pt x="10806" y="19583"/>
                        <a:pt x="10306" y="19583"/>
                      </a:cubicBezTo>
                      <a:cubicBezTo>
                        <a:pt x="9598" y="19583"/>
                        <a:pt x="8874" y="19482"/>
                        <a:pt x="8239" y="19364"/>
                      </a:cubicBezTo>
                      <a:cubicBezTo>
                        <a:pt x="8221" y="19361"/>
                        <a:pt x="8204" y="19359"/>
                        <a:pt x="8187" y="19359"/>
                      </a:cubicBezTo>
                      <a:cubicBezTo>
                        <a:pt x="7909" y="19359"/>
                        <a:pt x="7807" y="19789"/>
                        <a:pt x="8105" y="19843"/>
                      </a:cubicBezTo>
                      <a:cubicBezTo>
                        <a:pt x="8775" y="19981"/>
                        <a:pt x="9458" y="20047"/>
                        <a:pt x="10143" y="20047"/>
                      </a:cubicBezTo>
                      <a:cubicBezTo>
                        <a:pt x="10457" y="20047"/>
                        <a:pt x="10771" y="20033"/>
                        <a:pt x="11084" y="20006"/>
                      </a:cubicBezTo>
                      <a:cubicBezTo>
                        <a:pt x="11707" y="19939"/>
                        <a:pt x="12512" y="19881"/>
                        <a:pt x="12972" y="19393"/>
                      </a:cubicBezTo>
                      <a:cubicBezTo>
                        <a:pt x="13412" y="18923"/>
                        <a:pt x="13403" y="18205"/>
                        <a:pt x="13441" y="17611"/>
                      </a:cubicBezTo>
                      <a:cubicBezTo>
                        <a:pt x="13518" y="16385"/>
                        <a:pt x="13585" y="15158"/>
                        <a:pt x="13633" y="13932"/>
                      </a:cubicBezTo>
                      <a:cubicBezTo>
                        <a:pt x="13738" y="11604"/>
                        <a:pt x="13786" y="9276"/>
                        <a:pt x="13796" y="6948"/>
                      </a:cubicBezTo>
                      <a:cubicBezTo>
                        <a:pt x="13805" y="5856"/>
                        <a:pt x="13796" y="4764"/>
                        <a:pt x="13786" y="3662"/>
                      </a:cubicBezTo>
                      <a:cubicBezTo>
                        <a:pt x="13767" y="2867"/>
                        <a:pt x="13891" y="1880"/>
                        <a:pt x="13508" y="1142"/>
                      </a:cubicBezTo>
                      <a:cubicBezTo>
                        <a:pt x="13221" y="577"/>
                        <a:pt x="12694" y="366"/>
                        <a:pt x="12100" y="261"/>
                      </a:cubicBezTo>
                      <a:cubicBezTo>
                        <a:pt x="10969" y="60"/>
                        <a:pt x="9772" y="41"/>
                        <a:pt x="8632" y="21"/>
                      </a:cubicBezTo>
                      <a:cubicBezTo>
                        <a:pt x="8105" y="11"/>
                        <a:pt x="7559" y="1"/>
                        <a:pt x="7004"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25" name="Google Shape;625;p29"/>
                <p:cNvSpPr/>
                <p:nvPr/>
              </p:nvSpPr>
              <p:spPr>
                <a:xfrm>
                  <a:off x="2734225" y="1425275"/>
                  <a:ext cx="275225" cy="392875"/>
                </a:xfrm>
                <a:custGeom>
                  <a:avLst/>
                  <a:gdLst/>
                  <a:ahLst/>
                  <a:cxnLst/>
                  <a:rect l="l" t="t" r="r" b="b"/>
                  <a:pathLst>
                    <a:path w="11009" h="15715" extrusionOk="0">
                      <a:moveTo>
                        <a:pt x="6995" y="0"/>
                      </a:moveTo>
                      <a:cubicBezTo>
                        <a:pt x="5289" y="0"/>
                        <a:pt x="3578" y="38"/>
                        <a:pt x="1888" y="176"/>
                      </a:cubicBezTo>
                      <a:cubicBezTo>
                        <a:pt x="1275" y="233"/>
                        <a:pt x="729" y="339"/>
                        <a:pt x="451" y="952"/>
                      </a:cubicBezTo>
                      <a:cubicBezTo>
                        <a:pt x="1" y="1939"/>
                        <a:pt x="250" y="3472"/>
                        <a:pt x="231" y="4525"/>
                      </a:cubicBezTo>
                      <a:cubicBezTo>
                        <a:pt x="192" y="7400"/>
                        <a:pt x="212" y="10274"/>
                        <a:pt x="288" y="13138"/>
                      </a:cubicBezTo>
                      <a:cubicBezTo>
                        <a:pt x="307" y="13866"/>
                        <a:pt x="154" y="14901"/>
                        <a:pt x="805" y="15418"/>
                      </a:cubicBezTo>
                      <a:cubicBezTo>
                        <a:pt x="1090" y="15640"/>
                        <a:pt x="1436" y="15714"/>
                        <a:pt x="1793" y="15714"/>
                      </a:cubicBezTo>
                      <a:cubicBezTo>
                        <a:pt x="2143" y="15714"/>
                        <a:pt x="2504" y="15643"/>
                        <a:pt x="2827" y="15572"/>
                      </a:cubicBezTo>
                      <a:cubicBezTo>
                        <a:pt x="2982" y="15535"/>
                        <a:pt x="2963" y="15263"/>
                        <a:pt x="2803" y="15263"/>
                      </a:cubicBezTo>
                      <a:cubicBezTo>
                        <a:pt x="2795" y="15263"/>
                        <a:pt x="2787" y="15264"/>
                        <a:pt x="2779" y="15265"/>
                      </a:cubicBezTo>
                      <a:cubicBezTo>
                        <a:pt x="2603" y="15285"/>
                        <a:pt x="2424" y="15297"/>
                        <a:pt x="2247" y="15297"/>
                      </a:cubicBezTo>
                      <a:cubicBezTo>
                        <a:pt x="1477" y="15297"/>
                        <a:pt x="761" y="15058"/>
                        <a:pt x="691" y="14115"/>
                      </a:cubicBezTo>
                      <a:cubicBezTo>
                        <a:pt x="623" y="13205"/>
                        <a:pt x="633" y="12286"/>
                        <a:pt x="623" y="11375"/>
                      </a:cubicBezTo>
                      <a:cubicBezTo>
                        <a:pt x="595" y="9546"/>
                        <a:pt x="585" y="7725"/>
                        <a:pt x="595" y="5895"/>
                      </a:cubicBezTo>
                      <a:cubicBezTo>
                        <a:pt x="604" y="4985"/>
                        <a:pt x="623" y="4066"/>
                        <a:pt x="643" y="3155"/>
                      </a:cubicBezTo>
                      <a:cubicBezTo>
                        <a:pt x="662" y="2102"/>
                        <a:pt x="441" y="674"/>
                        <a:pt x="1898" y="559"/>
                      </a:cubicBezTo>
                      <a:cubicBezTo>
                        <a:pt x="3622" y="435"/>
                        <a:pt x="5375" y="425"/>
                        <a:pt x="7109" y="406"/>
                      </a:cubicBezTo>
                      <a:cubicBezTo>
                        <a:pt x="7654" y="399"/>
                        <a:pt x="8262" y="330"/>
                        <a:pt x="8843" y="330"/>
                      </a:cubicBezTo>
                      <a:cubicBezTo>
                        <a:pt x="9110" y="330"/>
                        <a:pt x="9372" y="345"/>
                        <a:pt x="9619" y="387"/>
                      </a:cubicBezTo>
                      <a:cubicBezTo>
                        <a:pt x="9693" y="363"/>
                        <a:pt x="9763" y="351"/>
                        <a:pt x="9827" y="351"/>
                      </a:cubicBezTo>
                      <a:cubicBezTo>
                        <a:pt x="9994" y="351"/>
                        <a:pt x="10128" y="434"/>
                        <a:pt x="10232" y="607"/>
                      </a:cubicBezTo>
                      <a:cubicBezTo>
                        <a:pt x="10242" y="866"/>
                        <a:pt x="10242" y="1134"/>
                        <a:pt x="10252" y="1393"/>
                      </a:cubicBezTo>
                      <a:cubicBezTo>
                        <a:pt x="10252" y="1786"/>
                        <a:pt x="10261" y="2178"/>
                        <a:pt x="10261" y="2571"/>
                      </a:cubicBezTo>
                      <a:cubicBezTo>
                        <a:pt x="10271" y="4420"/>
                        <a:pt x="10309" y="6260"/>
                        <a:pt x="10309" y="8099"/>
                      </a:cubicBezTo>
                      <a:cubicBezTo>
                        <a:pt x="10309" y="9900"/>
                        <a:pt x="10367" y="11711"/>
                        <a:pt x="10261" y="13502"/>
                      </a:cubicBezTo>
                      <a:cubicBezTo>
                        <a:pt x="10232" y="14029"/>
                        <a:pt x="10175" y="14585"/>
                        <a:pt x="9638" y="14891"/>
                      </a:cubicBezTo>
                      <a:cubicBezTo>
                        <a:pt x="9348" y="15060"/>
                        <a:pt x="8999" y="15091"/>
                        <a:pt x="8658" y="15091"/>
                      </a:cubicBezTo>
                      <a:cubicBezTo>
                        <a:pt x="8516" y="15091"/>
                        <a:pt x="8375" y="15086"/>
                        <a:pt x="8240" y="15083"/>
                      </a:cubicBezTo>
                      <a:cubicBezTo>
                        <a:pt x="8056" y="15080"/>
                        <a:pt x="7873" y="15076"/>
                        <a:pt x="7690" y="15076"/>
                      </a:cubicBezTo>
                      <a:cubicBezTo>
                        <a:pt x="7303" y="15076"/>
                        <a:pt x="6919" y="15094"/>
                        <a:pt x="6534" y="15179"/>
                      </a:cubicBezTo>
                      <a:cubicBezTo>
                        <a:pt x="6265" y="15242"/>
                        <a:pt x="6350" y="15634"/>
                        <a:pt x="6599" y="15634"/>
                      </a:cubicBezTo>
                      <a:cubicBezTo>
                        <a:pt x="6615" y="15634"/>
                        <a:pt x="6632" y="15633"/>
                        <a:pt x="6649" y="15629"/>
                      </a:cubicBezTo>
                      <a:cubicBezTo>
                        <a:pt x="6900" y="15574"/>
                        <a:pt x="7171" y="15559"/>
                        <a:pt x="7450" y="15559"/>
                      </a:cubicBezTo>
                      <a:cubicBezTo>
                        <a:pt x="7774" y="15559"/>
                        <a:pt x="8110" y="15579"/>
                        <a:pt x="8440" y="15579"/>
                      </a:cubicBezTo>
                      <a:cubicBezTo>
                        <a:pt x="9054" y="15579"/>
                        <a:pt x="9648" y="15509"/>
                        <a:pt x="10108" y="15112"/>
                      </a:cubicBezTo>
                      <a:cubicBezTo>
                        <a:pt x="11008" y="14355"/>
                        <a:pt x="10740" y="12678"/>
                        <a:pt x="10750" y="11653"/>
                      </a:cubicBezTo>
                      <a:cubicBezTo>
                        <a:pt x="10779" y="7840"/>
                        <a:pt x="10664" y="4027"/>
                        <a:pt x="10577" y="214"/>
                      </a:cubicBezTo>
                      <a:cubicBezTo>
                        <a:pt x="10568" y="119"/>
                        <a:pt x="10491" y="32"/>
                        <a:pt x="10395" y="32"/>
                      </a:cubicBezTo>
                      <a:cubicBezTo>
                        <a:pt x="9269" y="17"/>
                        <a:pt x="8133" y="0"/>
                        <a:pt x="699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26" name="Google Shape;626;p29"/>
                <p:cNvSpPr/>
                <p:nvPr/>
              </p:nvSpPr>
              <p:spPr>
                <a:xfrm>
                  <a:off x="2668375" y="1767150"/>
                  <a:ext cx="249575" cy="927625"/>
                </a:xfrm>
                <a:custGeom>
                  <a:avLst/>
                  <a:gdLst/>
                  <a:ahLst/>
                  <a:cxnLst/>
                  <a:rect l="l" t="t" r="r" b="b"/>
                  <a:pathLst>
                    <a:path w="9983" h="37105" extrusionOk="0">
                      <a:moveTo>
                        <a:pt x="7488" y="0"/>
                      </a:moveTo>
                      <a:cubicBezTo>
                        <a:pt x="7415" y="0"/>
                        <a:pt x="7339" y="23"/>
                        <a:pt x="7262" y="76"/>
                      </a:cubicBezTo>
                      <a:cubicBezTo>
                        <a:pt x="6476" y="153"/>
                        <a:pt x="6151" y="996"/>
                        <a:pt x="6045" y="1743"/>
                      </a:cubicBezTo>
                      <a:cubicBezTo>
                        <a:pt x="5863" y="2979"/>
                        <a:pt x="5758" y="4426"/>
                        <a:pt x="5863" y="5738"/>
                      </a:cubicBezTo>
                      <a:cubicBezTo>
                        <a:pt x="5710" y="5585"/>
                        <a:pt x="5518" y="5480"/>
                        <a:pt x="5298" y="5432"/>
                      </a:cubicBezTo>
                      <a:cubicBezTo>
                        <a:pt x="5248" y="5425"/>
                        <a:pt x="5198" y="5421"/>
                        <a:pt x="5148" y="5421"/>
                      </a:cubicBezTo>
                      <a:cubicBezTo>
                        <a:pt x="4860" y="5421"/>
                        <a:pt x="4573" y="5537"/>
                        <a:pt x="4369" y="5757"/>
                      </a:cubicBezTo>
                      <a:cubicBezTo>
                        <a:pt x="4220" y="5469"/>
                        <a:pt x="3921" y="5293"/>
                        <a:pt x="3600" y="5293"/>
                      </a:cubicBezTo>
                      <a:cubicBezTo>
                        <a:pt x="3569" y="5293"/>
                        <a:pt x="3538" y="5294"/>
                        <a:pt x="3507" y="5298"/>
                      </a:cubicBezTo>
                      <a:cubicBezTo>
                        <a:pt x="3142" y="5365"/>
                        <a:pt x="2836" y="5604"/>
                        <a:pt x="2673" y="5930"/>
                      </a:cubicBezTo>
                      <a:cubicBezTo>
                        <a:pt x="2467" y="5660"/>
                        <a:pt x="2145" y="5511"/>
                        <a:pt x="1816" y="5511"/>
                      </a:cubicBezTo>
                      <a:cubicBezTo>
                        <a:pt x="1702" y="5511"/>
                        <a:pt x="1587" y="5529"/>
                        <a:pt x="1476" y="5566"/>
                      </a:cubicBezTo>
                      <a:cubicBezTo>
                        <a:pt x="556" y="5863"/>
                        <a:pt x="556" y="7022"/>
                        <a:pt x="489" y="7798"/>
                      </a:cubicBezTo>
                      <a:cubicBezTo>
                        <a:pt x="307" y="9705"/>
                        <a:pt x="0" y="13546"/>
                        <a:pt x="2338" y="14351"/>
                      </a:cubicBezTo>
                      <a:cubicBezTo>
                        <a:pt x="2002" y="18011"/>
                        <a:pt x="2002" y="21718"/>
                        <a:pt x="1878" y="25397"/>
                      </a:cubicBezTo>
                      <a:cubicBezTo>
                        <a:pt x="1753" y="29143"/>
                        <a:pt x="1629" y="32898"/>
                        <a:pt x="1523" y="36654"/>
                      </a:cubicBezTo>
                      <a:cubicBezTo>
                        <a:pt x="1523" y="36798"/>
                        <a:pt x="1514" y="36941"/>
                        <a:pt x="1504" y="37095"/>
                      </a:cubicBezTo>
                      <a:lnTo>
                        <a:pt x="1955" y="37095"/>
                      </a:lnTo>
                      <a:cubicBezTo>
                        <a:pt x="1955" y="36941"/>
                        <a:pt x="1964" y="36798"/>
                        <a:pt x="1964" y="36654"/>
                      </a:cubicBezTo>
                      <a:cubicBezTo>
                        <a:pt x="2079" y="32965"/>
                        <a:pt x="2194" y="29277"/>
                        <a:pt x="2328" y="25589"/>
                      </a:cubicBezTo>
                      <a:cubicBezTo>
                        <a:pt x="2453" y="21843"/>
                        <a:pt x="2740" y="18078"/>
                        <a:pt x="2683" y="14332"/>
                      </a:cubicBezTo>
                      <a:cubicBezTo>
                        <a:pt x="2654" y="14217"/>
                        <a:pt x="2587" y="14121"/>
                        <a:pt x="2510" y="14035"/>
                      </a:cubicBezTo>
                      <a:cubicBezTo>
                        <a:pt x="872" y="13498"/>
                        <a:pt x="834" y="11371"/>
                        <a:pt x="776" y="9934"/>
                      </a:cubicBezTo>
                      <a:cubicBezTo>
                        <a:pt x="757" y="9350"/>
                        <a:pt x="767" y="8766"/>
                        <a:pt x="805" y="8181"/>
                      </a:cubicBezTo>
                      <a:cubicBezTo>
                        <a:pt x="824" y="7856"/>
                        <a:pt x="853" y="7539"/>
                        <a:pt x="901" y="7214"/>
                      </a:cubicBezTo>
                      <a:lnTo>
                        <a:pt x="1006" y="6533"/>
                      </a:lnTo>
                      <a:cubicBezTo>
                        <a:pt x="1459" y="6209"/>
                        <a:pt x="1827" y="6048"/>
                        <a:pt x="2110" y="6048"/>
                      </a:cubicBezTo>
                      <a:cubicBezTo>
                        <a:pt x="2312" y="6048"/>
                        <a:pt x="2471" y="6130"/>
                        <a:pt x="2587" y="6294"/>
                      </a:cubicBezTo>
                      <a:cubicBezTo>
                        <a:pt x="2587" y="6342"/>
                        <a:pt x="2596" y="6390"/>
                        <a:pt x="2606" y="6438"/>
                      </a:cubicBezTo>
                      <a:cubicBezTo>
                        <a:pt x="2625" y="6495"/>
                        <a:pt x="2673" y="6543"/>
                        <a:pt x="2731" y="6562"/>
                      </a:cubicBezTo>
                      <a:cubicBezTo>
                        <a:pt x="2750" y="6578"/>
                        <a:pt x="2773" y="6585"/>
                        <a:pt x="2798" y="6585"/>
                      </a:cubicBezTo>
                      <a:cubicBezTo>
                        <a:pt x="2834" y="6585"/>
                        <a:pt x="2870" y="6568"/>
                        <a:pt x="2893" y="6533"/>
                      </a:cubicBezTo>
                      <a:cubicBezTo>
                        <a:pt x="2913" y="6524"/>
                        <a:pt x="2922" y="6505"/>
                        <a:pt x="2932" y="6476"/>
                      </a:cubicBezTo>
                      <a:cubicBezTo>
                        <a:pt x="3066" y="6217"/>
                        <a:pt x="3085" y="5911"/>
                        <a:pt x="3382" y="5757"/>
                      </a:cubicBezTo>
                      <a:cubicBezTo>
                        <a:pt x="3461" y="5719"/>
                        <a:pt x="3545" y="5701"/>
                        <a:pt x="3627" y="5701"/>
                      </a:cubicBezTo>
                      <a:cubicBezTo>
                        <a:pt x="3873" y="5701"/>
                        <a:pt x="4108" y="5861"/>
                        <a:pt x="4187" y="6112"/>
                      </a:cubicBezTo>
                      <a:lnTo>
                        <a:pt x="4187" y="6141"/>
                      </a:lnTo>
                      <a:cubicBezTo>
                        <a:pt x="4155" y="6266"/>
                        <a:pt x="4260" y="6359"/>
                        <a:pt x="4366" y="6359"/>
                      </a:cubicBezTo>
                      <a:cubicBezTo>
                        <a:pt x="4421" y="6359"/>
                        <a:pt x="4476" y="6334"/>
                        <a:pt x="4512" y="6275"/>
                      </a:cubicBezTo>
                      <a:cubicBezTo>
                        <a:pt x="4683" y="6015"/>
                        <a:pt x="4870" y="5763"/>
                        <a:pt x="5207" y="5763"/>
                      </a:cubicBezTo>
                      <a:cubicBezTo>
                        <a:pt x="5230" y="5763"/>
                        <a:pt x="5254" y="5765"/>
                        <a:pt x="5279" y="5767"/>
                      </a:cubicBezTo>
                      <a:cubicBezTo>
                        <a:pt x="5624" y="5805"/>
                        <a:pt x="5739" y="6083"/>
                        <a:pt x="5921" y="6323"/>
                      </a:cubicBezTo>
                      <a:cubicBezTo>
                        <a:pt x="5940" y="6418"/>
                        <a:pt x="5950" y="6514"/>
                        <a:pt x="5959" y="6600"/>
                      </a:cubicBezTo>
                      <a:cubicBezTo>
                        <a:pt x="5973" y="6639"/>
                        <a:pt x="6007" y="6658"/>
                        <a:pt x="6039" y="6658"/>
                      </a:cubicBezTo>
                      <a:cubicBezTo>
                        <a:pt x="6072" y="6658"/>
                        <a:pt x="6103" y="6639"/>
                        <a:pt x="6112" y="6600"/>
                      </a:cubicBezTo>
                      <a:cubicBezTo>
                        <a:pt x="6266" y="5671"/>
                        <a:pt x="6218" y="4704"/>
                        <a:pt x="6275" y="3755"/>
                      </a:cubicBezTo>
                      <a:cubicBezTo>
                        <a:pt x="6352" y="2682"/>
                        <a:pt x="6160" y="594"/>
                        <a:pt x="7530" y="345"/>
                      </a:cubicBezTo>
                      <a:cubicBezTo>
                        <a:pt x="7731" y="517"/>
                        <a:pt x="7875" y="747"/>
                        <a:pt x="7942" y="996"/>
                      </a:cubicBezTo>
                      <a:cubicBezTo>
                        <a:pt x="8009" y="1303"/>
                        <a:pt x="8038" y="1609"/>
                        <a:pt x="8028" y="1925"/>
                      </a:cubicBezTo>
                      <a:cubicBezTo>
                        <a:pt x="8038" y="2510"/>
                        <a:pt x="8048" y="3094"/>
                        <a:pt x="8048" y="3679"/>
                      </a:cubicBezTo>
                      <a:cubicBezTo>
                        <a:pt x="8048" y="4847"/>
                        <a:pt x="8000" y="6007"/>
                        <a:pt x="7971" y="7175"/>
                      </a:cubicBezTo>
                      <a:cubicBezTo>
                        <a:pt x="7971" y="7270"/>
                        <a:pt x="8036" y="7315"/>
                        <a:pt x="8105" y="7315"/>
                      </a:cubicBezTo>
                      <a:cubicBezTo>
                        <a:pt x="8175" y="7315"/>
                        <a:pt x="8249" y="7267"/>
                        <a:pt x="8258" y="7175"/>
                      </a:cubicBezTo>
                      <a:cubicBezTo>
                        <a:pt x="8287" y="6869"/>
                        <a:pt x="8325" y="6543"/>
                        <a:pt x="8354" y="6217"/>
                      </a:cubicBezTo>
                      <a:cubicBezTo>
                        <a:pt x="9705" y="7262"/>
                        <a:pt x="9303" y="8871"/>
                        <a:pt x="8871" y="10346"/>
                      </a:cubicBezTo>
                      <a:cubicBezTo>
                        <a:pt x="8507" y="11601"/>
                        <a:pt x="8009" y="12789"/>
                        <a:pt x="6936" y="13594"/>
                      </a:cubicBezTo>
                      <a:cubicBezTo>
                        <a:pt x="6850" y="13652"/>
                        <a:pt x="6831" y="13767"/>
                        <a:pt x="6869" y="13862"/>
                      </a:cubicBezTo>
                      <a:cubicBezTo>
                        <a:pt x="6371" y="17618"/>
                        <a:pt x="6419" y="21507"/>
                        <a:pt x="6256" y="25292"/>
                      </a:cubicBezTo>
                      <a:cubicBezTo>
                        <a:pt x="6093" y="28980"/>
                        <a:pt x="5969" y="32669"/>
                        <a:pt x="5873" y="36357"/>
                      </a:cubicBezTo>
                      <a:lnTo>
                        <a:pt x="5854" y="37104"/>
                      </a:lnTo>
                      <a:lnTo>
                        <a:pt x="6227" y="37104"/>
                      </a:lnTo>
                      <a:lnTo>
                        <a:pt x="6247" y="36357"/>
                      </a:lnTo>
                      <a:cubicBezTo>
                        <a:pt x="6352" y="32669"/>
                        <a:pt x="6476" y="28980"/>
                        <a:pt x="6630" y="25292"/>
                      </a:cubicBezTo>
                      <a:cubicBezTo>
                        <a:pt x="6793" y="21507"/>
                        <a:pt x="7243" y="17685"/>
                        <a:pt x="7205" y="13901"/>
                      </a:cubicBezTo>
                      <a:cubicBezTo>
                        <a:pt x="8546" y="12904"/>
                        <a:pt x="9063" y="11285"/>
                        <a:pt x="9465" y="9724"/>
                      </a:cubicBezTo>
                      <a:cubicBezTo>
                        <a:pt x="9772" y="8507"/>
                        <a:pt x="9983" y="6332"/>
                        <a:pt x="8383" y="5930"/>
                      </a:cubicBezTo>
                      <a:cubicBezTo>
                        <a:pt x="8527" y="4368"/>
                        <a:pt x="8603" y="2692"/>
                        <a:pt x="8345" y="1207"/>
                      </a:cubicBezTo>
                      <a:cubicBezTo>
                        <a:pt x="8279" y="861"/>
                        <a:pt x="7930" y="0"/>
                        <a:pt x="748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grpSp>
      <p:grpSp>
        <p:nvGrpSpPr>
          <p:cNvPr id="627" name="Google Shape;627;p29"/>
          <p:cNvGrpSpPr/>
          <p:nvPr/>
        </p:nvGrpSpPr>
        <p:grpSpPr>
          <a:xfrm>
            <a:off x="9737327" y="1869521"/>
            <a:ext cx="1285940" cy="1364785"/>
            <a:chOff x="2537100" y="4491050"/>
            <a:chExt cx="394025" cy="418150"/>
          </a:xfrm>
        </p:grpSpPr>
        <p:sp>
          <p:nvSpPr>
            <p:cNvPr id="628" name="Google Shape;628;p29"/>
            <p:cNvSpPr/>
            <p:nvPr/>
          </p:nvSpPr>
          <p:spPr>
            <a:xfrm>
              <a:off x="2537100" y="4702050"/>
              <a:ext cx="394025" cy="207150"/>
            </a:xfrm>
            <a:custGeom>
              <a:avLst/>
              <a:gdLst/>
              <a:ahLst/>
              <a:cxnLst/>
              <a:rect l="l" t="t" r="r" b="b"/>
              <a:pathLst>
                <a:path w="15761" h="8286" extrusionOk="0">
                  <a:moveTo>
                    <a:pt x="6842" y="426"/>
                  </a:moveTo>
                  <a:cubicBezTo>
                    <a:pt x="8467" y="426"/>
                    <a:pt x="9996" y="1531"/>
                    <a:pt x="10750" y="2951"/>
                  </a:cubicBezTo>
                  <a:cubicBezTo>
                    <a:pt x="10795" y="3021"/>
                    <a:pt x="10864" y="3057"/>
                    <a:pt x="10936" y="3057"/>
                  </a:cubicBezTo>
                  <a:cubicBezTo>
                    <a:pt x="10973" y="3057"/>
                    <a:pt x="11011" y="3048"/>
                    <a:pt x="11047" y="3028"/>
                  </a:cubicBezTo>
                  <a:cubicBezTo>
                    <a:pt x="11445" y="2843"/>
                    <a:pt x="11883" y="2754"/>
                    <a:pt x="12319" y="2754"/>
                  </a:cubicBezTo>
                  <a:cubicBezTo>
                    <a:pt x="13731" y="2754"/>
                    <a:pt x="15116" y="3686"/>
                    <a:pt x="15013" y="5289"/>
                  </a:cubicBezTo>
                  <a:cubicBezTo>
                    <a:pt x="14966" y="6161"/>
                    <a:pt x="14439" y="7061"/>
                    <a:pt x="13576" y="7368"/>
                  </a:cubicBezTo>
                  <a:cubicBezTo>
                    <a:pt x="13193" y="7496"/>
                    <a:pt x="12769" y="7534"/>
                    <a:pt x="12335" y="7534"/>
                  </a:cubicBezTo>
                  <a:cubicBezTo>
                    <a:pt x="11695" y="7534"/>
                    <a:pt x="11032" y="7450"/>
                    <a:pt x="10444" y="7445"/>
                  </a:cubicBezTo>
                  <a:cubicBezTo>
                    <a:pt x="10405" y="7444"/>
                    <a:pt x="10366" y="7444"/>
                    <a:pt x="10327" y="7444"/>
                  </a:cubicBezTo>
                  <a:cubicBezTo>
                    <a:pt x="8298" y="7444"/>
                    <a:pt x="6305" y="7686"/>
                    <a:pt x="4284" y="7799"/>
                  </a:cubicBezTo>
                  <a:cubicBezTo>
                    <a:pt x="3893" y="7817"/>
                    <a:pt x="3396" y="7864"/>
                    <a:pt x="2891" y="7864"/>
                  </a:cubicBezTo>
                  <a:cubicBezTo>
                    <a:pt x="2081" y="7864"/>
                    <a:pt x="1252" y="7744"/>
                    <a:pt x="816" y="7196"/>
                  </a:cubicBezTo>
                  <a:cubicBezTo>
                    <a:pt x="1" y="6170"/>
                    <a:pt x="898" y="5105"/>
                    <a:pt x="1914" y="5105"/>
                  </a:cubicBezTo>
                  <a:cubicBezTo>
                    <a:pt x="2237" y="5105"/>
                    <a:pt x="2571" y="5212"/>
                    <a:pt x="2866" y="5461"/>
                  </a:cubicBezTo>
                  <a:cubicBezTo>
                    <a:pt x="2840" y="5533"/>
                    <a:pt x="2902" y="5591"/>
                    <a:pt x="2963" y="5591"/>
                  </a:cubicBezTo>
                  <a:cubicBezTo>
                    <a:pt x="2991" y="5591"/>
                    <a:pt x="3020" y="5578"/>
                    <a:pt x="3038" y="5548"/>
                  </a:cubicBezTo>
                  <a:cubicBezTo>
                    <a:pt x="3105" y="5452"/>
                    <a:pt x="3201" y="5385"/>
                    <a:pt x="3297" y="5327"/>
                  </a:cubicBezTo>
                  <a:cubicBezTo>
                    <a:pt x="3402" y="5289"/>
                    <a:pt x="3508" y="5260"/>
                    <a:pt x="3613" y="5241"/>
                  </a:cubicBezTo>
                  <a:cubicBezTo>
                    <a:pt x="3747" y="5193"/>
                    <a:pt x="3728" y="4992"/>
                    <a:pt x="3584" y="4992"/>
                  </a:cubicBezTo>
                  <a:lnTo>
                    <a:pt x="3517" y="4992"/>
                  </a:lnTo>
                  <a:cubicBezTo>
                    <a:pt x="2885" y="3201"/>
                    <a:pt x="4006" y="1122"/>
                    <a:pt x="5826" y="576"/>
                  </a:cubicBezTo>
                  <a:cubicBezTo>
                    <a:pt x="6165" y="474"/>
                    <a:pt x="6506" y="426"/>
                    <a:pt x="6842" y="426"/>
                  </a:cubicBezTo>
                  <a:close/>
                  <a:moveTo>
                    <a:pt x="6837" y="1"/>
                  </a:moveTo>
                  <a:cubicBezTo>
                    <a:pt x="6388" y="1"/>
                    <a:pt x="5935" y="76"/>
                    <a:pt x="5491" y="240"/>
                  </a:cubicBezTo>
                  <a:lnTo>
                    <a:pt x="5443" y="259"/>
                  </a:lnTo>
                  <a:lnTo>
                    <a:pt x="5184" y="365"/>
                  </a:lnTo>
                  <a:cubicBezTo>
                    <a:pt x="3450" y="1189"/>
                    <a:pt x="2444" y="3306"/>
                    <a:pt x="3115" y="5136"/>
                  </a:cubicBezTo>
                  <a:cubicBezTo>
                    <a:pt x="3124" y="5145"/>
                    <a:pt x="3124" y="5155"/>
                    <a:pt x="3124" y="5155"/>
                  </a:cubicBezTo>
                  <a:cubicBezTo>
                    <a:pt x="3096" y="5184"/>
                    <a:pt x="3057" y="5212"/>
                    <a:pt x="3029" y="5241"/>
                  </a:cubicBezTo>
                  <a:cubicBezTo>
                    <a:pt x="2679" y="4882"/>
                    <a:pt x="2235" y="4719"/>
                    <a:pt x="1800" y="4719"/>
                  </a:cubicBezTo>
                  <a:cubicBezTo>
                    <a:pt x="922" y="4719"/>
                    <a:pt x="81" y="5382"/>
                    <a:pt x="126" y="6439"/>
                  </a:cubicBezTo>
                  <a:cubicBezTo>
                    <a:pt x="190" y="7979"/>
                    <a:pt x="1677" y="8285"/>
                    <a:pt x="3103" y="8285"/>
                  </a:cubicBezTo>
                  <a:cubicBezTo>
                    <a:pt x="3807" y="8285"/>
                    <a:pt x="4496" y="8211"/>
                    <a:pt x="4993" y="8173"/>
                  </a:cubicBezTo>
                  <a:cubicBezTo>
                    <a:pt x="6458" y="8067"/>
                    <a:pt x="7914" y="7924"/>
                    <a:pt x="9390" y="7885"/>
                  </a:cubicBezTo>
                  <a:cubicBezTo>
                    <a:pt x="9455" y="7884"/>
                    <a:pt x="9521" y="7883"/>
                    <a:pt x="9587" y="7883"/>
                  </a:cubicBezTo>
                  <a:cubicBezTo>
                    <a:pt x="10385" y="7883"/>
                    <a:pt x="11238" y="7981"/>
                    <a:pt x="12064" y="7981"/>
                  </a:cubicBezTo>
                  <a:cubicBezTo>
                    <a:pt x="12524" y="7981"/>
                    <a:pt x="12975" y="7951"/>
                    <a:pt x="13404" y="7857"/>
                  </a:cubicBezTo>
                  <a:cubicBezTo>
                    <a:pt x="14908" y="7521"/>
                    <a:pt x="15761" y="5835"/>
                    <a:pt x="15358" y="4389"/>
                  </a:cubicBezTo>
                  <a:cubicBezTo>
                    <a:pt x="14981" y="3016"/>
                    <a:pt x="13681" y="2330"/>
                    <a:pt x="12369" y="2330"/>
                  </a:cubicBezTo>
                  <a:cubicBezTo>
                    <a:pt x="11914" y="2330"/>
                    <a:pt x="11457" y="2412"/>
                    <a:pt x="11038" y="2578"/>
                  </a:cubicBezTo>
                  <a:cubicBezTo>
                    <a:pt x="10990" y="2492"/>
                    <a:pt x="10942" y="2415"/>
                    <a:pt x="10884" y="2338"/>
                  </a:cubicBezTo>
                  <a:cubicBezTo>
                    <a:pt x="10904" y="2223"/>
                    <a:pt x="10904" y="2108"/>
                    <a:pt x="10913" y="2003"/>
                  </a:cubicBezTo>
                  <a:lnTo>
                    <a:pt x="10635" y="1974"/>
                  </a:lnTo>
                  <a:cubicBezTo>
                    <a:pt x="9726" y="808"/>
                    <a:pt x="8305" y="1"/>
                    <a:pt x="6837"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29" name="Google Shape;629;p29"/>
            <p:cNvSpPr/>
            <p:nvPr/>
          </p:nvSpPr>
          <p:spPr>
            <a:xfrm>
              <a:off x="2537125" y="4712575"/>
              <a:ext cx="377875" cy="186025"/>
            </a:xfrm>
            <a:custGeom>
              <a:avLst/>
              <a:gdLst/>
              <a:ahLst/>
              <a:cxnLst/>
              <a:rect l="l" t="t" r="r" b="b"/>
              <a:pathLst>
                <a:path w="15115" h="7441" extrusionOk="0">
                  <a:moveTo>
                    <a:pt x="6854" y="1"/>
                  </a:moveTo>
                  <a:cubicBezTo>
                    <a:pt x="6513" y="1"/>
                    <a:pt x="6168" y="50"/>
                    <a:pt x="5825" y="155"/>
                  </a:cubicBezTo>
                  <a:cubicBezTo>
                    <a:pt x="4014" y="701"/>
                    <a:pt x="2893" y="2770"/>
                    <a:pt x="3526" y="4561"/>
                  </a:cubicBezTo>
                  <a:lnTo>
                    <a:pt x="3583" y="4561"/>
                  </a:lnTo>
                  <a:cubicBezTo>
                    <a:pt x="3727" y="4571"/>
                    <a:pt x="3756" y="4772"/>
                    <a:pt x="3622" y="4820"/>
                  </a:cubicBezTo>
                  <a:cubicBezTo>
                    <a:pt x="3507" y="4830"/>
                    <a:pt x="3401" y="4868"/>
                    <a:pt x="3305" y="4906"/>
                  </a:cubicBezTo>
                  <a:cubicBezTo>
                    <a:pt x="3200" y="4954"/>
                    <a:pt x="3114" y="5031"/>
                    <a:pt x="3047" y="5127"/>
                  </a:cubicBezTo>
                  <a:cubicBezTo>
                    <a:pt x="3026" y="5154"/>
                    <a:pt x="2997" y="5166"/>
                    <a:pt x="2968" y="5166"/>
                  </a:cubicBezTo>
                  <a:cubicBezTo>
                    <a:pt x="2907" y="5166"/>
                    <a:pt x="2848" y="5110"/>
                    <a:pt x="2874" y="5031"/>
                  </a:cubicBezTo>
                  <a:cubicBezTo>
                    <a:pt x="2579" y="4786"/>
                    <a:pt x="2245" y="4680"/>
                    <a:pt x="1924" y="4680"/>
                  </a:cubicBezTo>
                  <a:cubicBezTo>
                    <a:pt x="901" y="4680"/>
                    <a:pt x="0" y="5747"/>
                    <a:pt x="824" y="6775"/>
                  </a:cubicBezTo>
                  <a:cubicBezTo>
                    <a:pt x="1251" y="7318"/>
                    <a:pt x="2067" y="7441"/>
                    <a:pt x="2871" y="7441"/>
                  </a:cubicBezTo>
                  <a:cubicBezTo>
                    <a:pt x="3384" y="7441"/>
                    <a:pt x="3893" y="7391"/>
                    <a:pt x="4292" y="7369"/>
                  </a:cubicBezTo>
                  <a:cubicBezTo>
                    <a:pt x="6304" y="7265"/>
                    <a:pt x="8306" y="7023"/>
                    <a:pt x="10327" y="7023"/>
                  </a:cubicBezTo>
                  <a:cubicBezTo>
                    <a:pt x="10365" y="7023"/>
                    <a:pt x="10404" y="7023"/>
                    <a:pt x="10443" y="7024"/>
                  </a:cubicBezTo>
                  <a:cubicBezTo>
                    <a:pt x="11029" y="7029"/>
                    <a:pt x="11683" y="7111"/>
                    <a:pt x="12314" y="7111"/>
                  </a:cubicBezTo>
                  <a:cubicBezTo>
                    <a:pt x="12755" y="7111"/>
                    <a:pt x="13185" y="7071"/>
                    <a:pt x="13575" y="6937"/>
                  </a:cubicBezTo>
                  <a:cubicBezTo>
                    <a:pt x="14438" y="6640"/>
                    <a:pt x="14965" y="5740"/>
                    <a:pt x="15012" y="4868"/>
                  </a:cubicBezTo>
                  <a:cubicBezTo>
                    <a:pt x="15115" y="3265"/>
                    <a:pt x="13730" y="2333"/>
                    <a:pt x="12318" y="2333"/>
                  </a:cubicBezTo>
                  <a:cubicBezTo>
                    <a:pt x="11882" y="2333"/>
                    <a:pt x="11444" y="2422"/>
                    <a:pt x="11046" y="2607"/>
                  </a:cubicBezTo>
                  <a:cubicBezTo>
                    <a:pt x="11012" y="2626"/>
                    <a:pt x="10977" y="2634"/>
                    <a:pt x="10942" y="2634"/>
                  </a:cubicBezTo>
                  <a:cubicBezTo>
                    <a:pt x="10868" y="2634"/>
                    <a:pt x="10798" y="2596"/>
                    <a:pt x="10759" y="2530"/>
                  </a:cubicBezTo>
                  <a:cubicBezTo>
                    <a:pt x="10007" y="1105"/>
                    <a:pt x="8476" y="1"/>
                    <a:pt x="6854" y="1"/>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630" name="Google Shape;630;p29"/>
            <p:cNvSpPr/>
            <p:nvPr/>
          </p:nvSpPr>
          <p:spPr>
            <a:xfrm>
              <a:off x="2592925" y="4491050"/>
              <a:ext cx="285525" cy="261075"/>
            </a:xfrm>
            <a:custGeom>
              <a:avLst/>
              <a:gdLst/>
              <a:ahLst/>
              <a:cxnLst/>
              <a:rect l="l" t="t" r="r" b="b"/>
              <a:pathLst>
                <a:path w="11421" h="10443" extrusionOk="0">
                  <a:moveTo>
                    <a:pt x="5888" y="0"/>
                  </a:moveTo>
                  <a:cubicBezTo>
                    <a:pt x="5813" y="0"/>
                    <a:pt x="5740" y="38"/>
                    <a:pt x="5701" y="106"/>
                  </a:cubicBezTo>
                  <a:cubicBezTo>
                    <a:pt x="3947" y="2501"/>
                    <a:pt x="2079" y="4810"/>
                    <a:pt x="125" y="7032"/>
                  </a:cubicBezTo>
                  <a:cubicBezTo>
                    <a:pt x="0" y="7167"/>
                    <a:pt x="87" y="7387"/>
                    <a:pt x="269" y="7396"/>
                  </a:cubicBezTo>
                  <a:cubicBezTo>
                    <a:pt x="1093" y="7377"/>
                    <a:pt x="1916" y="7339"/>
                    <a:pt x="2740" y="7301"/>
                  </a:cubicBezTo>
                  <a:lnTo>
                    <a:pt x="2740" y="7301"/>
                  </a:lnTo>
                  <a:cubicBezTo>
                    <a:pt x="2673" y="7808"/>
                    <a:pt x="2760" y="8326"/>
                    <a:pt x="2961" y="8805"/>
                  </a:cubicBezTo>
                  <a:lnTo>
                    <a:pt x="3219" y="8699"/>
                  </a:lnTo>
                  <a:cubicBezTo>
                    <a:pt x="3162" y="8450"/>
                    <a:pt x="3124" y="8201"/>
                    <a:pt x="3104" y="7943"/>
                  </a:cubicBezTo>
                  <a:cubicBezTo>
                    <a:pt x="3085" y="7693"/>
                    <a:pt x="3124" y="7454"/>
                    <a:pt x="3133" y="7214"/>
                  </a:cubicBezTo>
                  <a:cubicBezTo>
                    <a:pt x="3143" y="7157"/>
                    <a:pt x="3104" y="7090"/>
                    <a:pt x="3047" y="7061"/>
                  </a:cubicBezTo>
                  <a:cubicBezTo>
                    <a:pt x="3028" y="6994"/>
                    <a:pt x="2961" y="6956"/>
                    <a:pt x="2894" y="6956"/>
                  </a:cubicBezTo>
                  <a:cubicBezTo>
                    <a:pt x="2534" y="6951"/>
                    <a:pt x="2175" y="6949"/>
                    <a:pt x="1816" y="6949"/>
                  </a:cubicBezTo>
                  <a:cubicBezTo>
                    <a:pt x="1457" y="6949"/>
                    <a:pt x="1097" y="6951"/>
                    <a:pt x="738" y="6956"/>
                  </a:cubicBezTo>
                  <a:cubicBezTo>
                    <a:pt x="2549" y="4896"/>
                    <a:pt x="4264" y="2760"/>
                    <a:pt x="5892" y="547"/>
                  </a:cubicBezTo>
                  <a:cubicBezTo>
                    <a:pt x="7626" y="2491"/>
                    <a:pt x="9236" y="4532"/>
                    <a:pt x="10740" y="6659"/>
                  </a:cubicBezTo>
                  <a:cubicBezTo>
                    <a:pt x="10041" y="6659"/>
                    <a:pt x="9351" y="6620"/>
                    <a:pt x="8651" y="6573"/>
                  </a:cubicBezTo>
                  <a:cubicBezTo>
                    <a:pt x="8646" y="6572"/>
                    <a:pt x="8642" y="6572"/>
                    <a:pt x="8637" y="6572"/>
                  </a:cubicBezTo>
                  <a:cubicBezTo>
                    <a:pt x="8476" y="6572"/>
                    <a:pt x="8432" y="6729"/>
                    <a:pt x="8479" y="6850"/>
                  </a:cubicBezTo>
                  <a:cubicBezTo>
                    <a:pt x="8460" y="6879"/>
                    <a:pt x="8450" y="6908"/>
                    <a:pt x="8441" y="6946"/>
                  </a:cubicBezTo>
                  <a:cubicBezTo>
                    <a:pt x="8402" y="8096"/>
                    <a:pt x="8374" y="9265"/>
                    <a:pt x="8402" y="10414"/>
                  </a:cubicBezTo>
                  <a:lnTo>
                    <a:pt x="8680" y="10443"/>
                  </a:lnTo>
                  <a:cubicBezTo>
                    <a:pt x="8776" y="9303"/>
                    <a:pt x="8824" y="8144"/>
                    <a:pt x="8843" y="7004"/>
                  </a:cubicBezTo>
                  <a:cubicBezTo>
                    <a:pt x="9414" y="7061"/>
                    <a:pt x="9984" y="7091"/>
                    <a:pt x="10559" y="7091"/>
                  </a:cubicBezTo>
                  <a:cubicBezTo>
                    <a:pt x="10756" y="7091"/>
                    <a:pt x="10954" y="7088"/>
                    <a:pt x="11152" y="7080"/>
                  </a:cubicBezTo>
                  <a:cubicBezTo>
                    <a:pt x="11315" y="7080"/>
                    <a:pt x="11420" y="6898"/>
                    <a:pt x="11334" y="6764"/>
                  </a:cubicBezTo>
                  <a:cubicBezTo>
                    <a:pt x="9715" y="4417"/>
                    <a:pt x="7942" y="2175"/>
                    <a:pt x="6036" y="58"/>
                  </a:cubicBezTo>
                  <a:cubicBezTo>
                    <a:pt x="5993" y="19"/>
                    <a:pt x="5940" y="0"/>
                    <a:pt x="5888"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sp>
        <p:nvSpPr>
          <p:cNvPr id="631" name="Google Shape;631;p29"/>
          <p:cNvSpPr/>
          <p:nvPr/>
        </p:nvSpPr>
        <p:spPr>
          <a:xfrm>
            <a:off x="5551096" y="658823"/>
            <a:ext cx="1091183" cy="694272"/>
          </a:xfrm>
          <a:custGeom>
            <a:avLst/>
            <a:gdLst/>
            <a:ahLst/>
            <a:cxnLst/>
            <a:rect l="l" t="t" r="r" b="b"/>
            <a:pathLst>
              <a:path w="12846" h="8174" extrusionOk="0">
                <a:moveTo>
                  <a:pt x="12195" y="0"/>
                </a:moveTo>
                <a:cubicBezTo>
                  <a:pt x="12144" y="0"/>
                  <a:pt x="12091" y="16"/>
                  <a:pt x="12038" y="50"/>
                </a:cubicBezTo>
                <a:cubicBezTo>
                  <a:pt x="12029" y="60"/>
                  <a:pt x="12010" y="69"/>
                  <a:pt x="11990" y="79"/>
                </a:cubicBezTo>
                <a:cubicBezTo>
                  <a:pt x="11914" y="89"/>
                  <a:pt x="11847" y="127"/>
                  <a:pt x="11808" y="194"/>
                </a:cubicBezTo>
                <a:cubicBezTo>
                  <a:pt x="11339" y="462"/>
                  <a:pt x="10850" y="702"/>
                  <a:pt x="10352" y="912"/>
                </a:cubicBezTo>
                <a:cubicBezTo>
                  <a:pt x="10175" y="987"/>
                  <a:pt x="10252" y="1296"/>
                  <a:pt x="10441" y="1296"/>
                </a:cubicBezTo>
                <a:cubicBezTo>
                  <a:pt x="10446" y="1296"/>
                  <a:pt x="10452" y="1296"/>
                  <a:pt x="10458" y="1296"/>
                </a:cubicBezTo>
                <a:cubicBezTo>
                  <a:pt x="10755" y="1257"/>
                  <a:pt x="11052" y="1190"/>
                  <a:pt x="11339" y="1085"/>
                </a:cubicBezTo>
                <a:lnTo>
                  <a:pt x="11339" y="1085"/>
                </a:lnTo>
                <a:cubicBezTo>
                  <a:pt x="10237" y="3145"/>
                  <a:pt x="9001" y="5128"/>
                  <a:pt x="7631" y="7015"/>
                </a:cubicBezTo>
                <a:cubicBezTo>
                  <a:pt x="7018" y="6115"/>
                  <a:pt x="6443" y="5195"/>
                  <a:pt x="5888" y="4256"/>
                </a:cubicBezTo>
                <a:cubicBezTo>
                  <a:pt x="5837" y="4165"/>
                  <a:pt x="5722" y="4108"/>
                  <a:pt x="5612" y="4108"/>
                </a:cubicBezTo>
                <a:cubicBezTo>
                  <a:pt x="5535" y="4108"/>
                  <a:pt x="5460" y="4136"/>
                  <a:pt x="5409" y="4199"/>
                </a:cubicBezTo>
                <a:cubicBezTo>
                  <a:pt x="4623" y="5176"/>
                  <a:pt x="3895" y="6191"/>
                  <a:pt x="3224" y="7245"/>
                </a:cubicBezTo>
                <a:cubicBezTo>
                  <a:pt x="2841" y="6316"/>
                  <a:pt x="2458" y="5377"/>
                  <a:pt x="2056" y="4448"/>
                </a:cubicBezTo>
                <a:cubicBezTo>
                  <a:pt x="2016" y="4355"/>
                  <a:pt x="1934" y="4317"/>
                  <a:pt x="1847" y="4317"/>
                </a:cubicBezTo>
                <a:cubicBezTo>
                  <a:pt x="1744" y="4317"/>
                  <a:pt x="1634" y="4370"/>
                  <a:pt x="1577" y="4448"/>
                </a:cubicBezTo>
                <a:cubicBezTo>
                  <a:pt x="992" y="5319"/>
                  <a:pt x="475" y="6249"/>
                  <a:pt x="53" y="7207"/>
                </a:cubicBezTo>
                <a:cubicBezTo>
                  <a:pt x="0" y="7326"/>
                  <a:pt x="98" y="7436"/>
                  <a:pt x="195" y="7436"/>
                </a:cubicBezTo>
                <a:cubicBezTo>
                  <a:pt x="239" y="7436"/>
                  <a:pt x="282" y="7413"/>
                  <a:pt x="312" y="7360"/>
                </a:cubicBezTo>
                <a:cubicBezTo>
                  <a:pt x="743" y="6594"/>
                  <a:pt x="1222" y="5856"/>
                  <a:pt x="1749" y="5147"/>
                </a:cubicBezTo>
                <a:cubicBezTo>
                  <a:pt x="2123" y="6086"/>
                  <a:pt x="2506" y="7025"/>
                  <a:pt x="2880" y="7964"/>
                </a:cubicBezTo>
                <a:cubicBezTo>
                  <a:pt x="2934" y="8095"/>
                  <a:pt x="3058" y="8173"/>
                  <a:pt x="3181" y="8173"/>
                </a:cubicBezTo>
                <a:cubicBezTo>
                  <a:pt x="3273" y="8173"/>
                  <a:pt x="3364" y="8129"/>
                  <a:pt x="3426" y="8031"/>
                </a:cubicBezTo>
                <a:cubicBezTo>
                  <a:pt x="4087" y="6958"/>
                  <a:pt x="4815" y="5933"/>
                  <a:pt x="5591" y="4936"/>
                </a:cubicBezTo>
                <a:cubicBezTo>
                  <a:pt x="6156" y="5875"/>
                  <a:pt x="6740" y="6795"/>
                  <a:pt x="7363" y="7705"/>
                </a:cubicBezTo>
                <a:cubicBezTo>
                  <a:pt x="7425" y="7801"/>
                  <a:pt x="7528" y="7849"/>
                  <a:pt x="7631" y="7849"/>
                </a:cubicBezTo>
                <a:cubicBezTo>
                  <a:pt x="7734" y="7849"/>
                  <a:pt x="7837" y="7801"/>
                  <a:pt x="7900" y="7705"/>
                </a:cubicBezTo>
                <a:cubicBezTo>
                  <a:pt x="9423" y="5636"/>
                  <a:pt x="10793" y="3461"/>
                  <a:pt x="11990" y="1190"/>
                </a:cubicBezTo>
                <a:cubicBezTo>
                  <a:pt x="12038" y="1535"/>
                  <a:pt x="12105" y="1870"/>
                  <a:pt x="12182" y="2206"/>
                </a:cubicBezTo>
                <a:cubicBezTo>
                  <a:pt x="12224" y="2370"/>
                  <a:pt x="12342" y="2440"/>
                  <a:pt x="12464" y="2440"/>
                </a:cubicBezTo>
                <a:cubicBezTo>
                  <a:pt x="12649" y="2440"/>
                  <a:pt x="12845" y="2279"/>
                  <a:pt x="12805" y="2043"/>
                </a:cubicBezTo>
                <a:cubicBezTo>
                  <a:pt x="12709" y="1468"/>
                  <a:pt x="12584" y="893"/>
                  <a:pt x="12508" y="318"/>
                </a:cubicBezTo>
                <a:cubicBezTo>
                  <a:pt x="12486" y="151"/>
                  <a:pt x="12354" y="0"/>
                  <a:pt x="12195"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632" name="Google Shape;632;p29"/>
          <p:cNvSpPr/>
          <p:nvPr/>
        </p:nvSpPr>
        <p:spPr>
          <a:xfrm>
            <a:off x="1735127" y="1715234"/>
            <a:ext cx="338600" cy="426900"/>
          </a:xfrm>
          <a:custGeom>
            <a:avLst/>
            <a:gdLst/>
            <a:ahLst/>
            <a:cxnLst/>
            <a:rect l="l" t="t" r="r" b="b"/>
            <a:pathLst>
              <a:path w="10158" h="12807" extrusionOk="0">
                <a:moveTo>
                  <a:pt x="6327" y="8203"/>
                </a:moveTo>
                <a:cubicBezTo>
                  <a:pt x="6500" y="8203"/>
                  <a:pt x="6676" y="8219"/>
                  <a:pt x="6855" y="8251"/>
                </a:cubicBezTo>
                <a:cubicBezTo>
                  <a:pt x="8305" y="9563"/>
                  <a:pt x="8357" y="10615"/>
                  <a:pt x="7011" y="11392"/>
                </a:cubicBezTo>
                <a:cubicBezTo>
                  <a:pt x="6738" y="11580"/>
                  <a:pt x="6447" y="11659"/>
                  <a:pt x="6158" y="11659"/>
                </a:cubicBezTo>
                <a:cubicBezTo>
                  <a:pt x="5679" y="11659"/>
                  <a:pt x="5209" y="11442"/>
                  <a:pt x="4853" y="11151"/>
                </a:cubicBezTo>
                <a:cubicBezTo>
                  <a:pt x="4284" y="10667"/>
                  <a:pt x="4076" y="9856"/>
                  <a:pt x="3990" y="9114"/>
                </a:cubicBezTo>
                <a:cubicBezTo>
                  <a:pt x="4692" y="8569"/>
                  <a:pt x="5478" y="8203"/>
                  <a:pt x="6327" y="8203"/>
                </a:cubicBezTo>
                <a:close/>
                <a:moveTo>
                  <a:pt x="8752" y="0"/>
                </a:moveTo>
                <a:cubicBezTo>
                  <a:pt x="6136" y="0"/>
                  <a:pt x="4395" y="2240"/>
                  <a:pt x="3438" y="4609"/>
                </a:cubicBezTo>
                <a:cubicBezTo>
                  <a:pt x="2920" y="5886"/>
                  <a:pt x="2661" y="7267"/>
                  <a:pt x="2678" y="8648"/>
                </a:cubicBezTo>
                <a:cubicBezTo>
                  <a:pt x="1522" y="9666"/>
                  <a:pt x="590" y="10840"/>
                  <a:pt x="193" y="11634"/>
                </a:cubicBezTo>
                <a:cubicBezTo>
                  <a:pt x="0" y="12032"/>
                  <a:pt x="334" y="12488"/>
                  <a:pt x="695" y="12488"/>
                </a:cubicBezTo>
                <a:cubicBezTo>
                  <a:pt x="819" y="12488"/>
                  <a:pt x="946" y="12435"/>
                  <a:pt x="1056" y="12307"/>
                </a:cubicBezTo>
                <a:cubicBezTo>
                  <a:pt x="1574" y="11651"/>
                  <a:pt x="2195" y="10840"/>
                  <a:pt x="2886" y="10115"/>
                </a:cubicBezTo>
                <a:cubicBezTo>
                  <a:pt x="3127" y="11012"/>
                  <a:pt x="3576" y="11789"/>
                  <a:pt x="4353" y="12290"/>
                </a:cubicBezTo>
                <a:cubicBezTo>
                  <a:pt x="4901" y="12648"/>
                  <a:pt x="5487" y="12806"/>
                  <a:pt x="6055" y="12806"/>
                </a:cubicBezTo>
                <a:cubicBezTo>
                  <a:pt x="8225" y="12806"/>
                  <a:pt x="10157" y="10507"/>
                  <a:pt x="8926" y="8251"/>
                </a:cubicBezTo>
                <a:cubicBezTo>
                  <a:pt x="8336" y="7167"/>
                  <a:pt x="7521" y="6740"/>
                  <a:pt x="6621" y="6740"/>
                </a:cubicBezTo>
                <a:cubicBezTo>
                  <a:pt x="5758" y="6740"/>
                  <a:pt x="4817" y="7133"/>
                  <a:pt x="3921" y="7716"/>
                </a:cubicBezTo>
                <a:cubicBezTo>
                  <a:pt x="4076" y="4523"/>
                  <a:pt x="6079" y="760"/>
                  <a:pt x="9496" y="708"/>
                </a:cubicBezTo>
                <a:cubicBezTo>
                  <a:pt x="9841" y="691"/>
                  <a:pt x="9927" y="139"/>
                  <a:pt x="9565" y="70"/>
                </a:cubicBezTo>
                <a:cubicBezTo>
                  <a:pt x="9285" y="23"/>
                  <a:pt x="9014" y="0"/>
                  <a:pt x="8752" y="0"/>
                </a:cubicBezTo>
                <a:close/>
              </a:path>
            </a:pathLst>
          </a:custGeom>
          <a:solidFill>
            <a:srgbClr val="FEDD67"/>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29401172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3" name="Rectangle 12">
            <a:extLst>
              <a:ext uri="{FF2B5EF4-FFF2-40B4-BE49-F238E27FC236}">
                <a16:creationId xmlns:a16="http://schemas.microsoft.com/office/drawing/2014/main" id="{9F125583-B476-4163-8D0B-0ACED1067D11}"/>
              </a:ext>
            </a:extLst>
          </p:cNvPr>
          <p:cNvSpPr/>
          <p:nvPr/>
        </p:nvSpPr>
        <p:spPr>
          <a:xfrm>
            <a:off x="10265" y="4292190"/>
            <a:ext cx="1941181" cy="2560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Rounded Corners 11">
            <a:extLst>
              <a:ext uri="{FF2B5EF4-FFF2-40B4-BE49-F238E27FC236}">
                <a16:creationId xmlns:a16="http://schemas.microsoft.com/office/drawing/2014/main" id="{FF17E3F2-A839-4C8D-9407-0BBC4C3AB31F}"/>
              </a:ext>
            </a:extLst>
          </p:cNvPr>
          <p:cNvSpPr/>
          <p:nvPr/>
        </p:nvSpPr>
        <p:spPr>
          <a:xfrm>
            <a:off x="266294" y="4805539"/>
            <a:ext cx="5503333" cy="1854621"/>
          </a:xfrm>
          <a:prstGeom prst="roundRect">
            <a:avLst/>
          </a:prstGeom>
          <a:noFill/>
          <a:ln w="3175">
            <a:solidFill>
              <a:schemeClr val="accent4">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22" name="Google Shape;1122;p41"/>
          <p:cNvSpPr txBox="1">
            <a:spLocks noGrp="1"/>
          </p:cNvSpPr>
          <p:nvPr>
            <p:ph type="title"/>
          </p:nvPr>
        </p:nvSpPr>
        <p:spPr>
          <a:xfrm>
            <a:off x="2135367" y="271271"/>
            <a:ext cx="7822000" cy="763600"/>
          </a:xfrm>
          <a:prstGeom prst="rect">
            <a:avLst/>
          </a:prstGeom>
        </p:spPr>
        <p:txBody>
          <a:bodyPr spcFirstLastPara="1" wrap="square" lIns="121900" tIns="121900" rIns="121900" bIns="121900" anchor="ctr" anchorCtr="0">
            <a:noAutofit/>
          </a:bodyPr>
          <a:lstStyle/>
          <a:p>
            <a:r>
              <a:rPr lang="en" dirty="0">
                <a:solidFill>
                  <a:schemeClr val="dk1"/>
                </a:solidFill>
              </a:rPr>
              <a:t>ORDER STATUS MANAGMENT</a:t>
            </a:r>
            <a:endParaRPr dirty="0">
              <a:solidFill>
                <a:schemeClr val="dk1"/>
              </a:solidFill>
            </a:endParaRPr>
          </a:p>
        </p:txBody>
      </p:sp>
      <p:sp>
        <p:nvSpPr>
          <p:cNvPr id="1126" name="Google Shape;1126;p41"/>
          <p:cNvSpPr/>
          <p:nvPr/>
        </p:nvSpPr>
        <p:spPr>
          <a:xfrm rot="5400000">
            <a:off x="695655" y="910393"/>
            <a:ext cx="96193" cy="124651"/>
          </a:xfrm>
          <a:custGeom>
            <a:avLst/>
            <a:gdLst/>
            <a:ahLst/>
            <a:cxnLst/>
            <a:rect l="l" t="t" r="r" b="b"/>
            <a:pathLst>
              <a:path w="1387" h="1474" fill="none" extrusionOk="0">
                <a:moveTo>
                  <a:pt x="0" y="1"/>
                </a:moveTo>
                <a:cubicBezTo>
                  <a:pt x="416" y="469"/>
                  <a:pt x="901" y="867"/>
                  <a:pt x="1369" y="1456"/>
                </a:cubicBezTo>
                <a:lnTo>
                  <a:pt x="1387" y="1474"/>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1127" name="Google Shape;1127;p41"/>
          <p:cNvGrpSpPr/>
          <p:nvPr/>
        </p:nvGrpSpPr>
        <p:grpSpPr>
          <a:xfrm>
            <a:off x="301474" y="257251"/>
            <a:ext cx="1910945" cy="763580"/>
            <a:chOff x="2300423" y="3082575"/>
            <a:chExt cx="1433209" cy="743650"/>
          </a:xfrm>
        </p:grpSpPr>
        <p:sp>
          <p:nvSpPr>
            <p:cNvPr id="1128" name="Google Shape;1128;p41"/>
            <p:cNvSpPr/>
            <p:nvPr/>
          </p:nvSpPr>
          <p:spPr>
            <a:xfrm rot="5400000">
              <a:off x="2740568" y="2736928"/>
              <a:ext cx="646338" cy="1337633"/>
            </a:xfrm>
            <a:custGeom>
              <a:avLst/>
              <a:gdLst/>
              <a:ahLst/>
              <a:cxnLst/>
              <a:rect l="l" t="t" r="r" b="b"/>
              <a:pathLst>
                <a:path w="12426" h="21090" extrusionOk="0">
                  <a:moveTo>
                    <a:pt x="6378" y="1"/>
                  </a:moveTo>
                  <a:cubicBezTo>
                    <a:pt x="5147" y="469"/>
                    <a:pt x="4160" y="1595"/>
                    <a:pt x="3085" y="2479"/>
                  </a:cubicBezTo>
                  <a:cubicBezTo>
                    <a:pt x="2132" y="3241"/>
                    <a:pt x="833" y="3952"/>
                    <a:pt x="53" y="4905"/>
                  </a:cubicBezTo>
                  <a:cubicBezTo>
                    <a:pt x="53" y="6638"/>
                    <a:pt x="243" y="8058"/>
                    <a:pt x="174" y="9774"/>
                  </a:cubicBezTo>
                  <a:cubicBezTo>
                    <a:pt x="122" y="12616"/>
                    <a:pt x="1" y="15406"/>
                    <a:pt x="122" y="18195"/>
                  </a:cubicBezTo>
                  <a:cubicBezTo>
                    <a:pt x="174" y="19097"/>
                    <a:pt x="53" y="20396"/>
                    <a:pt x="122" y="20985"/>
                  </a:cubicBezTo>
                  <a:lnTo>
                    <a:pt x="226" y="21089"/>
                  </a:lnTo>
                  <a:cubicBezTo>
                    <a:pt x="1006" y="20154"/>
                    <a:pt x="2149" y="19599"/>
                    <a:pt x="3085" y="18837"/>
                  </a:cubicBezTo>
                  <a:cubicBezTo>
                    <a:pt x="4142" y="17970"/>
                    <a:pt x="5147" y="16844"/>
                    <a:pt x="6378" y="16359"/>
                  </a:cubicBezTo>
                  <a:cubicBezTo>
                    <a:pt x="8145" y="17138"/>
                    <a:pt x="9808" y="19027"/>
                    <a:pt x="11351" y="20258"/>
                  </a:cubicBezTo>
                  <a:cubicBezTo>
                    <a:pt x="11628" y="20483"/>
                    <a:pt x="11888" y="20760"/>
                    <a:pt x="12113" y="21055"/>
                  </a:cubicBezTo>
                  <a:lnTo>
                    <a:pt x="12338" y="20985"/>
                  </a:lnTo>
                  <a:cubicBezTo>
                    <a:pt x="12269" y="20379"/>
                    <a:pt x="12390" y="19079"/>
                    <a:pt x="12338" y="18195"/>
                  </a:cubicBezTo>
                  <a:lnTo>
                    <a:pt x="12338" y="17953"/>
                  </a:lnTo>
                  <a:cubicBezTo>
                    <a:pt x="12286" y="16896"/>
                    <a:pt x="12286" y="15822"/>
                    <a:pt x="12286" y="14764"/>
                  </a:cubicBezTo>
                  <a:cubicBezTo>
                    <a:pt x="12304" y="13950"/>
                    <a:pt x="12321" y="13170"/>
                    <a:pt x="12338" y="12321"/>
                  </a:cubicBezTo>
                  <a:cubicBezTo>
                    <a:pt x="12356" y="11472"/>
                    <a:pt x="12373" y="10623"/>
                    <a:pt x="12390" y="9774"/>
                  </a:cubicBezTo>
                  <a:lnTo>
                    <a:pt x="12390" y="9653"/>
                  </a:lnTo>
                  <a:cubicBezTo>
                    <a:pt x="12425" y="8665"/>
                    <a:pt x="12408" y="7712"/>
                    <a:pt x="12373" y="6742"/>
                  </a:cubicBezTo>
                  <a:cubicBezTo>
                    <a:pt x="12356" y="6135"/>
                    <a:pt x="12338" y="5529"/>
                    <a:pt x="12338" y="4922"/>
                  </a:cubicBezTo>
                  <a:cubicBezTo>
                    <a:pt x="12200" y="4472"/>
                    <a:pt x="11749" y="4177"/>
                    <a:pt x="11333" y="3900"/>
                  </a:cubicBezTo>
                  <a:cubicBezTo>
                    <a:pt x="9808" y="2669"/>
                    <a:pt x="8162" y="781"/>
                    <a:pt x="6378" y="1"/>
                  </a:cubicBezTo>
                  <a:close/>
                </a:path>
              </a:pathLst>
            </a:custGeom>
            <a:solidFill>
              <a:schemeClr val="accent2"/>
            </a:solid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29" name="Google Shape;1129;p41"/>
            <p:cNvSpPr/>
            <p:nvPr/>
          </p:nvSpPr>
          <p:spPr>
            <a:xfrm rot="5400000">
              <a:off x="3412109" y="3094624"/>
              <a:ext cx="330867" cy="312178"/>
            </a:xfrm>
            <a:custGeom>
              <a:avLst/>
              <a:gdLst/>
              <a:ahLst/>
              <a:cxnLst/>
              <a:rect l="l" t="t" r="r" b="b"/>
              <a:pathLst>
                <a:path w="6361" h="4922" fill="none" extrusionOk="0">
                  <a:moveTo>
                    <a:pt x="6360" y="1"/>
                  </a:moveTo>
                  <a:lnTo>
                    <a:pt x="6326" y="18"/>
                  </a:lnTo>
                  <a:cubicBezTo>
                    <a:pt x="5095" y="486"/>
                    <a:pt x="4090" y="1612"/>
                    <a:pt x="3033" y="2496"/>
                  </a:cubicBezTo>
                  <a:cubicBezTo>
                    <a:pt x="2080" y="3258"/>
                    <a:pt x="781" y="3969"/>
                    <a:pt x="1" y="492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0" name="Google Shape;1130;p41"/>
            <p:cNvSpPr/>
            <p:nvPr/>
          </p:nvSpPr>
          <p:spPr>
            <a:xfrm rot="5400000">
              <a:off x="3419927" y="3410679"/>
              <a:ext cx="311934" cy="315476"/>
            </a:xfrm>
            <a:custGeom>
              <a:avLst/>
              <a:gdLst/>
              <a:ahLst/>
              <a:cxnLst/>
              <a:rect l="l" t="t" r="r" b="b"/>
              <a:pathLst>
                <a:path w="5997" h="4974" fill="none" extrusionOk="0">
                  <a:moveTo>
                    <a:pt x="1" y="1"/>
                  </a:moveTo>
                  <a:lnTo>
                    <a:pt x="36" y="18"/>
                  </a:lnTo>
                  <a:cubicBezTo>
                    <a:pt x="1803" y="798"/>
                    <a:pt x="3466" y="2686"/>
                    <a:pt x="4991" y="3917"/>
                  </a:cubicBezTo>
                  <a:cubicBezTo>
                    <a:pt x="5390" y="4194"/>
                    <a:pt x="5858" y="4489"/>
                    <a:pt x="5996" y="4939"/>
                  </a:cubicBezTo>
                  <a:cubicBezTo>
                    <a:pt x="5996" y="4956"/>
                    <a:pt x="5996" y="4956"/>
                    <a:pt x="5996" y="4974"/>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1" name="Google Shape;1131;p41"/>
            <p:cNvSpPr/>
            <p:nvPr/>
          </p:nvSpPr>
          <p:spPr>
            <a:xfrm rot="5400000">
              <a:off x="2383176" y="3103187"/>
              <a:ext cx="323637" cy="302284"/>
            </a:xfrm>
            <a:custGeom>
              <a:avLst/>
              <a:gdLst/>
              <a:ahLst/>
              <a:cxnLst/>
              <a:rect l="l" t="t" r="r" b="b"/>
              <a:pathLst>
                <a:path w="6222" h="4766" fill="none" extrusionOk="0">
                  <a:moveTo>
                    <a:pt x="6221" y="0"/>
                  </a:moveTo>
                  <a:cubicBezTo>
                    <a:pt x="6204" y="0"/>
                    <a:pt x="6204" y="0"/>
                    <a:pt x="6187" y="18"/>
                  </a:cubicBezTo>
                  <a:cubicBezTo>
                    <a:pt x="4956" y="503"/>
                    <a:pt x="3951" y="1612"/>
                    <a:pt x="2894" y="2496"/>
                  </a:cubicBezTo>
                  <a:cubicBezTo>
                    <a:pt x="1958" y="3258"/>
                    <a:pt x="815" y="3813"/>
                    <a:pt x="35" y="4731"/>
                  </a:cubicBezTo>
                  <a:lnTo>
                    <a:pt x="0" y="476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2" name="Google Shape;1132;p41"/>
            <p:cNvSpPr/>
            <p:nvPr/>
          </p:nvSpPr>
          <p:spPr>
            <a:xfrm rot="5400000">
              <a:off x="2381892" y="3410140"/>
              <a:ext cx="311934" cy="316554"/>
            </a:xfrm>
            <a:custGeom>
              <a:avLst/>
              <a:gdLst/>
              <a:ahLst/>
              <a:cxnLst/>
              <a:rect l="l" t="t" r="r" b="b"/>
              <a:pathLst>
                <a:path w="5997" h="4991" fill="none" extrusionOk="0">
                  <a:moveTo>
                    <a:pt x="1" y="0"/>
                  </a:moveTo>
                  <a:lnTo>
                    <a:pt x="36" y="18"/>
                  </a:lnTo>
                  <a:cubicBezTo>
                    <a:pt x="1803" y="797"/>
                    <a:pt x="3466" y="2686"/>
                    <a:pt x="4991" y="3917"/>
                  </a:cubicBezTo>
                  <a:cubicBezTo>
                    <a:pt x="5286" y="4142"/>
                    <a:pt x="5546" y="4419"/>
                    <a:pt x="5771" y="4714"/>
                  </a:cubicBezTo>
                  <a:lnTo>
                    <a:pt x="5927" y="4887"/>
                  </a:lnTo>
                  <a:lnTo>
                    <a:pt x="5996" y="4991"/>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3" name="Google Shape;1133;p41"/>
            <p:cNvSpPr/>
            <p:nvPr/>
          </p:nvSpPr>
          <p:spPr>
            <a:xfrm rot="5400000">
              <a:off x="2596111" y="3526154"/>
              <a:ext cx="5462" cy="394630"/>
            </a:xfrm>
            <a:custGeom>
              <a:avLst/>
              <a:gdLst/>
              <a:ahLst/>
              <a:cxnLst/>
              <a:rect l="l" t="t" r="r" b="b"/>
              <a:pathLst>
                <a:path w="105" h="6222" fill="none" extrusionOk="0">
                  <a:moveTo>
                    <a:pt x="17" y="0"/>
                  </a:moveTo>
                  <a:cubicBezTo>
                    <a:pt x="0" y="1075"/>
                    <a:pt x="17" y="2132"/>
                    <a:pt x="52" y="3206"/>
                  </a:cubicBezTo>
                  <a:lnTo>
                    <a:pt x="52" y="3431"/>
                  </a:lnTo>
                  <a:cubicBezTo>
                    <a:pt x="104" y="4333"/>
                    <a:pt x="0" y="5632"/>
                    <a:pt x="52" y="622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4" name="Google Shape;1134;p41"/>
            <p:cNvSpPr/>
            <p:nvPr/>
          </p:nvSpPr>
          <p:spPr>
            <a:xfrm rot="5400000">
              <a:off x="3112837" y="3404872"/>
              <a:ext cx="7282" cy="640783"/>
            </a:xfrm>
            <a:custGeom>
              <a:avLst/>
              <a:gdLst/>
              <a:ahLst/>
              <a:cxnLst/>
              <a:rect l="l" t="t" r="r" b="b"/>
              <a:pathLst>
                <a:path w="140" h="10103" fill="none" extrusionOk="0">
                  <a:moveTo>
                    <a:pt x="52" y="0"/>
                  </a:moveTo>
                  <a:lnTo>
                    <a:pt x="52" y="260"/>
                  </a:lnTo>
                  <a:cubicBezTo>
                    <a:pt x="52" y="884"/>
                    <a:pt x="70" y="1473"/>
                    <a:pt x="87" y="2080"/>
                  </a:cubicBezTo>
                  <a:cubicBezTo>
                    <a:pt x="104" y="3050"/>
                    <a:pt x="139" y="4003"/>
                    <a:pt x="104" y="4991"/>
                  </a:cubicBezTo>
                  <a:lnTo>
                    <a:pt x="104" y="5112"/>
                  </a:lnTo>
                  <a:cubicBezTo>
                    <a:pt x="87" y="5961"/>
                    <a:pt x="70" y="6810"/>
                    <a:pt x="52" y="7659"/>
                  </a:cubicBezTo>
                  <a:cubicBezTo>
                    <a:pt x="35" y="8508"/>
                    <a:pt x="0" y="9288"/>
                    <a:pt x="0" y="1010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5" name="Google Shape;1135;p41"/>
            <p:cNvSpPr/>
            <p:nvPr/>
          </p:nvSpPr>
          <p:spPr>
            <a:xfrm rot="5400000">
              <a:off x="3306766" y="3696122"/>
              <a:ext cx="101897" cy="158309"/>
            </a:xfrm>
            <a:custGeom>
              <a:avLst/>
              <a:gdLst/>
              <a:ahLst/>
              <a:cxnLst/>
              <a:rect l="l" t="t" r="r" b="b"/>
              <a:pathLst>
                <a:path w="1959" h="2496" fill="none" extrusionOk="0">
                  <a:moveTo>
                    <a:pt x="0" y="0"/>
                  </a:moveTo>
                  <a:cubicBezTo>
                    <a:pt x="797" y="971"/>
                    <a:pt x="1265" y="1872"/>
                    <a:pt x="1958" y="249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6" name="Google Shape;1136;p41"/>
            <p:cNvSpPr/>
            <p:nvPr/>
          </p:nvSpPr>
          <p:spPr>
            <a:xfrm rot="5400000">
              <a:off x="2718904" y="3380644"/>
              <a:ext cx="22575" cy="859536"/>
            </a:xfrm>
            <a:custGeom>
              <a:avLst/>
              <a:gdLst/>
              <a:ahLst/>
              <a:cxnLst/>
              <a:rect l="l" t="t" r="r" b="b"/>
              <a:pathLst>
                <a:path w="434" h="13552" fill="none" extrusionOk="0">
                  <a:moveTo>
                    <a:pt x="434" y="1"/>
                  </a:moveTo>
                  <a:cubicBezTo>
                    <a:pt x="417" y="867"/>
                    <a:pt x="434" y="1751"/>
                    <a:pt x="434" y="2600"/>
                  </a:cubicBezTo>
                  <a:cubicBezTo>
                    <a:pt x="434" y="2877"/>
                    <a:pt x="417" y="3137"/>
                    <a:pt x="417" y="3415"/>
                  </a:cubicBezTo>
                  <a:cubicBezTo>
                    <a:pt x="399" y="4056"/>
                    <a:pt x="399" y="4697"/>
                    <a:pt x="382" y="5338"/>
                  </a:cubicBezTo>
                  <a:cubicBezTo>
                    <a:pt x="382" y="6274"/>
                    <a:pt x="382" y="7209"/>
                    <a:pt x="347" y="8145"/>
                  </a:cubicBezTo>
                  <a:cubicBezTo>
                    <a:pt x="330" y="8942"/>
                    <a:pt x="313" y="9722"/>
                    <a:pt x="261" y="10519"/>
                  </a:cubicBezTo>
                  <a:cubicBezTo>
                    <a:pt x="261" y="10640"/>
                    <a:pt x="243" y="10762"/>
                    <a:pt x="226" y="10883"/>
                  </a:cubicBezTo>
                  <a:cubicBezTo>
                    <a:pt x="174" y="11784"/>
                    <a:pt x="53" y="12668"/>
                    <a:pt x="1" y="1355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7" name="Google Shape;1137;p41"/>
            <p:cNvSpPr/>
            <p:nvPr/>
          </p:nvSpPr>
          <p:spPr>
            <a:xfrm rot="5400000">
              <a:off x="3216971" y="3764569"/>
              <a:ext cx="4577" cy="118732"/>
            </a:xfrm>
            <a:custGeom>
              <a:avLst/>
              <a:gdLst/>
              <a:ahLst/>
              <a:cxnLst/>
              <a:rect l="l" t="t" r="r" b="b"/>
              <a:pathLst>
                <a:path w="88" h="1872" fill="none" extrusionOk="0">
                  <a:moveTo>
                    <a:pt x="87" y="0"/>
                  </a:moveTo>
                  <a:cubicBezTo>
                    <a:pt x="35" y="624"/>
                    <a:pt x="1" y="1248"/>
                    <a:pt x="1" y="18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8" name="Google Shape;1138;p41"/>
            <p:cNvSpPr/>
            <p:nvPr/>
          </p:nvSpPr>
          <p:spPr>
            <a:xfrm rot="5400000">
              <a:off x="3185560" y="3702250"/>
              <a:ext cx="93783" cy="145116"/>
            </a:xfrm>
            <a:custGeom>
              <a:avLst/>
              <a:gdLst/>
              <a:ahLst/>
              <a:cxnLst/>
              <a:rect l="l" t="t" r="r" b="b"/>
              <a:pathLst>
                <a:path w="1803" h="2288" fill="none" extrusionOk="0">
                  <a:moveTo>
                    <a:pt x="1" y="1"/>
                  </a:moveTo>
                  <a:cubicBezTo>
                    <a:pt x="590" y="191"/>
                    <a:pt x="1387" y="1699"/>
                    <a:pt x="1803" y="2288"/>
                  </a:cubicBezTo>
                  <a:lnTo>
                    <a:pt x="1803" y="2288"/>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9" name="Google Shape;1139;p41"/>
            <p:cNvSpPr/>
            <p:nvPr/>
          </p:nvSpPr>
          <p:spPr>
            <a:xfrm rot="5400000">
              <a:off x="3013871" y="3714304"/>
              <a:ext cx="86553" cy="126469"/>
            </a:xfrm>
            <a:custGeom>
              <a:avLst/>
              <a:gdLst/>
              <a:ahLst/>
              <a:cxnLst/>
              <a:rect l="l" t="t" r="r" b="b"/>
              <a:pathLst>
                <a:path w="1664" h="1994" fill="none" extrusionOk="0">
                  <a:moveTo>
                    <a:pt x="0" y="1"/>
                  </a:moveTo>
                  <a:cubicBezTo>
                    <a:pt x="416" y="295"/>
                    <a:pt x="1248" y="1266"/>
                    <a:pt x="1664" y="199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0" name="Google Shape;1140;p41"/>
            <p:cNvSpPr/>
            <p:nvPr/>
          </p:nvSpPr>
          <p:spPr>
            <a:xfrm rot="5400000">
              <a:off x="2838691" y="3708404"/>
              <a:ext cx="92899" cy="131924"/>
            </a:xfrm>
            <a:custGeom>
              <a:avLst/>
              <a:gdLst/>
              <a:ahLst/>
              <a:cxnLst/>
              <a:rect l="l" t="t" r="r" b="b"/>
              <a:pathLst>
                <a:path w="1786" h="2080" fill="none" extrusionOk="0">
                  <a:moveTo>
                    <a:pt x="1" y="0"/>
                  </a:moveTo>
                  <a:cubicBezTo>
                    <a:pt x="399" y="173"/>
                    <a:pt x="1370" y="1542"/>
                    <a:pt x="1751" y="2045"/>
                  </a:cubicBezTo>
                  <a:lnTo>
                    <a:pt x="1786" y="2080"/>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1" name="Google Shape;1141;p41"/>
            <p:cNvSpPr/>
            <p:nvPr/>
          </p:nvSpPr>
          <p:spPr>
            <a:xfrm rot="5400000">
              <a:off x="2671389" y="3692458"/>
              <a:ext cx="95604" cy="153932"/>
            </a:xfrm>
            <a:custGeom>
              <a:avLst/>
              <a:gdLst/>
              <a:ahLst/>
              <a:cxnLst/>
              <a:rect l="l" t="t" r="r" b="b"/>
              <a:pathLst>
                <a:path w="1838" h="2427" fill="none" extrusionOk="0">
                  <a:moveTo>
                    <a:pt x="0" y="0"/>
                  </a:moveTo>
                  <a:lnTo>
                    <a:pt x="0" y="0"/>
                  </a:lnTo>
                  <a:cubicBezTo>
                    <a:pt x="590" y="780"/>
                    <a:pt x="1300" y="1525"/>
                    <a:pt x="1837" y="2426"/>
                  </a:cubicBezTo>
                  <a:lnTo>
                    <a:pt x="1837" y="242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2" name="Google Shape;1142;p41"/>
            <p:cNvSpPr/>
            <p:nvPr/>
          </p:nvSpPr>
          <p:spPr>
            <a:xfrm rot="5400000">
              <a:off x="2500826" y="3719824"/>
              <a:ext cx="83900" cy="100085"/>
            </a:xfrm>
            <a:custGeom>
              <a:avLst/>
              <a:gdLst/>
              <a:ahLst/>
              <a:cxnLst/>
              <a:rect l="l" t="t" r="r" b="b"/>
              <a:pathLst>
                <a:path w="1613" h="1578" fill="none" extrusionOk="0">
                  <a:moveTo>
                    <a:pt x="1" y="0"/>
                  </a:moveTo>
                  <a:cubicBezTo>
                    <a:pt x="469" y="225"/>
                    <a:pt x="1387" y="1109"/>
                    <a:pt x="1612" y="1577"/>
                  </a:cubicBezTo>
                  <a:lnTo>
                    <a:pt x="1612" y="1577"/>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143" name="Google Shape;1143;p41"/>
          <p:cNvGrpSpPr/>
          <p:nvPr/>
        </p:nvGrpSpPr>
        <p:grpSpPr>
          <a:xfrm>
            <a:off x="300895" y="2117689"/>
            <a:ext cx="1921167" cy="763580"/>
            <a:chOff x="3874069" y="3082575"/>
            <a:chExt cx="1440875" cy="743650"/>
          </a:xfrm>
          <a:solidFill>
            <a:srgbClr val="FF6600"/>
          </a:solidFill>
        </p:grpSpPr>
        <p:sp>
          <p:nvSpPr>
            <p:cNvPr id="1144" name="Google Shape;1144;p41"/>
            <p:cNvSpPr/>
            <p:nvPr/>
          </p:nvSpPr>
          <p:spPr>
            <a:xfrm rot="5400000">
              <a:off x="4321880" y="2736928"/>
              <a:ext cx="646338" cy="1337633"/>
            </a:xfrm>
            <a:custGeom>
              <a:avLst/>
              <a:gdLst/>
              <a:ahLst/>
              <a:cxnLst/>
              <a:rect l="l" t="t" r="r" b="b"/>
              <a:pathLst>
                <a:path w="12426" h="21090" extrusionOk="0">
                  <a:moveTo>
                    <a:pt x="6378" y="1"/>
                  </a:moveTo>
                  <a:cubicBezTo>
                    <a:pt x="5147" y="469"/>
                    <a:pt x="4160" y="1595"/>
                    <a:pt x="3085" y="2479"/>
                  </a:cubicBezTo>
                  <a:cubicBezTo>
                    <a:pt x="2132" y="3241"/>
                    <a:pt x="833" y="3952"/>
                    <a:pt x="53" y="4905"/>
                  </a:cubicBezTo>
                  <a:cubicBezTo>
                    <a:pt x="53" y="6638"/>
                    <a:pt x="243" y="8058"/>
                    <a:pt x="174" y="9774"/>
                  </a:cubicBezTo>
                  <a:cubicBezTo>
                    <a:pt x="122" y="12616"/>
                    <a:pt x="1" y="15406"/>
                    <a:pt x="122" y="18195"/>
                  </a:cubicBezTo>
                  <a:cubicBezTo>
                    <a:pt x="174" y="19097"/>
                    <a:pt x="53" y="20396"/>
                    <a:pt x="122" y="20985"/>
                  </a:cubicBezTo>
                  <a:lnTo>
                    <a:pt x="226" y="21089"/>
                  </a:lnTo>
                  <a:cubicBezTo>
                    <a:pt x="1006" y="20154"/>
                    <a:pt x="2149" y="19599"/>
                    <a:pt x="3085" y="18837"/>
                  </a:cubicBezTo>
                  <a:cubicBezTo>
                    <a:pt x="4142" y="17970"/>
                    <a:pt x="5147" y="16844"/>
                    <a:pt x="6378" y="16359"/>
                  </a:cubicBezTo>
                  <a:cubicBezTo>
                    <a:pt x="8145" y="17138"/>
                    <a:pt x="9808" y="19027"/>
                    <a:pt x="11351" y="20258"/>
                  </a:cubicBezTo>
                  <a:cubicBezTo>
                    <a:pt x="11628" y="20483"/>
                    <a:pt x="11888" y="20760"/>
                    <a:pt x="12113" y="21055"/>
                  </a:cubicBezTo>
                  <a:lnTo>
                    <a:pt x="12338" y="20985"/>
                  </a:lnTo>
                  <a:cubicBezTo>
                    <a:pt x="12269" y="20379"/>
                    <a:pt x="12390" y="19079"/>
                    <a:pt x="12338" y="18195"/>
                  </a:cubicBezTo>
                  <a:lnTo>
                    <a:pt x="12338" y="17953"/>
                  </a:lnTo>
                  <a:cubicBezTo>
                    <a:pt x="12286" y="16896"/>
                    <a:pt x="12286" y="15822"/>
                    <a:pt x="12286" y="14764"/>
                  </a:cubicBezTo>
                  <a:cubicBezTo>
                    <a:pt x="12304" y="13950"/>
                    <a:pt x="12321" y="13170"/>
                    <a:pt x="12338" y="12321"/>
                  </a:cubicBezTo>
                  <a:cubicBezTo>
                    <a:pt x="12356" y="11472"/>
                    <a:pt x="12373" y="10623"/>
                    <a:pt x="12390" y="9774"/>
                  </a:cubicBezTo>
                  <a:lnTo>
                    <a:pt x="12390" y="9653"/>
                  </a:lnTo>
                  <a:cubicBezTo>
                    <a:pt x="12425" y="8665"/>
                    <a:pt x="12408" y="7712"/>
                    <a:pt x="12373" y="6742"/>
                  </a:cubicBezTo>
                  <a:cubicBezTo>
                    <a:pt x="12356" y="6135"/>
                    <a:pt x="12338" y="5529"/>
                    <a:pt x="12338" y="4922"/>
                  </a:cubicBezTo>
                  <a:cubicBezTo>
                    <a:pt x="12200" y="4472"/>
                    <a:pt x="11749" y="4177"/>
                    <a:pt x="11333" y="3900"/>
                  </a:cubicBezTo>
                  <a:cubicBezTo>
                    <a:pt x="9808" y="2669"/>
                    <a:pt x="8162" y="781"/>
                    <a:pt x="6378" y="1"/>
                  </a:cubicBezTo>
                  <a:close/>
                </a:path>
              </a:pathLst>
            </a:custGeom>
            <a:grp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5" name="Google Shape;1145;p41"/>
            <p:cNvSpPr/>
            <p:nvPr/>
          </p:nvSpPr>
          <p:spPr>
            <a:xfrm rot="5400000">
              <a:off x="4993422" y="3094624"/>
              <a:ext cx="330867" cy="312178"/>
            </a:xfrm>
            <a:custGeom>
              <a:avLst/>
              <a:gdLst/>
              <a:ahLst/>
              <a:cxnLst/>
              <a:rect l="l" t="t" r="r" b="b"/>
              <a:pathLst>
                <a:path w="6361" h="4922" fill="none" extrusionOk="0">
                  <a:moveTo>
                    <a:pt x="6360" y="1"/>
                  </a:moveTo>
                  <a:lnTo>
                    <a:pt x="6326" y="18"/>
                  </a:lnTo>
                  <a:cubicBezTo>
                    <a:pt x="5095" y="486"/>
                    <a:pt x="4090" y="1612"/>
                    <a:pt x="3033" y="2496"/>
                  </a:cubicBezTo>
                  <a:cubicBezTo>
                    <a:pt x="2080" y="3258"/>
                    <a:pt x="781" y="3969"/>
                    <a:pt x="1" y="492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6" name="Google Shape;1146;p41"/>
            <p:cNvSpPr/>
            <p:nvPr/>
          </p:nvSpPr>
          <p:spPr>
            <a:xfrm rot="5400000">
              <a:off x="5001239" y="3410679"/>
              <a:ext cx="311934" cy="315476"/>
            </a:xfrm>
            <a:custGeom>
              <a:avLst/>
              <a:gdLst/>
              <a:ahLst/>
              <a:cxnLst/>
              <a:rect l="l" t="t" r="r" b="b"/>
              <a:pathLst>
                <a:path w="5997" h="4974" fill="none" extrusionOk="0">
                  <a:moveTo>
                    <a:pt x="1" y="1"/>
                  </a:moveTo>
                  <a:lnTo>
                    <a:pt x="36" y="18"/>
                  </a:lnTo>
                  <a:cubicBezTo>
                    <a:pt x="1803" y="798"/>
                    <a:pt x="3466" y="2686"/>
                    <a:pt x="4991" y="3917"/>
                  </a:cubicBezTo>
                  <a:cubicBezTo>
                    <a:pt x="5390" y="4194"/>
                    <a:pt x="5858" y="4489"/>
                    <a:pt x="5996" y="4939"/>
                  </a:cubicBezTo>
                  <a:cubicBezTo>
                    <a:pt x="5996" y="4956"/>
                    <a:pt x="5996" y="4956"/>
                    <a:pt x="5996" y="4974"/>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7" name="Google Shape;1147;p41"/>
            <p:cNvSpPr/>
            <p:nvPr/>
          </p:nvSpPr>
          <p:spPr>
            <a:xfrm rot="5400000">
              <a:off x="3964488" y="3103187"/>
              <a:ext cx="323637" cy="302284"/>
            </a:xfrm>
            <a:custGeom>
              <a:avLst/>
              <a:gdLst/>
              <a:ahLst/>
              <a:cxnLst/>
              <a:rect l="l" t="t" r="r" b="b"/>
              <a:pathLst>
                <a:path w="6222" h="4766" fill="none" extrusionOk="0">
                  <a:moveTo>
                    <a:pt x="6221" y="0"/>
                  </a:moveTo>
                  <a:cubicBezTo>
                    <a:pt x="6204" y="0"/>
                    <a:pt x="6204" y="0"/>
                    <a:pt x="6187" y="18"/>
                  </a:cubicBezTo>
                  <a:cubicBezTo>
                    <a:pt x="4956" y="503"/>
                    <a:pt x="3951" y="1612"/>
                    <a:pt x="2894" y="2496"/>
                  </a:cubicBezTo>
                  <a:cubicBezTo>
                    <a:pt x="1958" y="3258"/>
                    <a:pt x="815" y="3813"/>
                    <a:pt x="35" y="4731"/>
                  </a:cubicBezTo>
                  <a:lnTo>
                    <a:pt x="0" y="476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8" name="Google Shape;1148;p41"/>
            <p:cNvSpPr/>
            <p:nvPr/>
          </p:nvSpPr>
          <p:spPr>
            <a:xfrm rot="5400000">
              <a:off x="3963205" y="3410140"/>
              <a:ext cx="311934" cy="316554"/>
            </a:xfrm>
            <a:custGeom>
              <a:avLst/>
              <a:gdLst/>
              <a:ahLst/>
              <a:cxnLst/>
              <a:rect l="l" t="t" r="r" b="b"/>
              <a:pathLst>
                <a:path w="5997" h="4991" fill="none" extrusionOk="0">
                  <a:moveTo>
                    <a:pt x="1" y="0"/>
                  </a:moveTo>
                  <a:lnTo>
                    <a:pt x="36" y="18"/>
                  </a:lnTo>
                  <a:cubicBezTo>
                    <a:pt x="1803" y="797"/>
                    <a:pt x="3466" y="2686"/>
                    <a:pt x="4991" y="3917"/>
                  </a:cubicBezTo>
                  <a:cubicBezTo>
                    <a:pt x="5286" y="4142"/>
                    <a:pt x="5546" y="4419"/>
                    <a:pt x="5771" y="4714"/>
                  </a:cubicBezTo>
                  <a:lnTo>
                    <a:pt x="5927" y="4887"/>
                  </a:lnTo>
                  <a:lnTo>
                    <a:pt x="5996" y="4991"/>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9" name="Google Shape;1149;p41"/>
            <p:cNvSpPr/>
            <p:nvPr/>
          </p:nvSpPr>
          <p:spPr>
            <a:xfrm rot="5400000">
              <a:off x="4177423" y="3526154"/>
              <a:ext cx="5462" cy="394630"/>
            </a:xfrm>
            <a:custGeom>
              <a:avLst/>
              <a:gdLst/>
              <a:ahLst/>
              <a:cxnLst/>
              <a:rect l="l" t="t" r="r" b="b"/>
              <a:pathLst>
                <a:path w="105" h="6222" fill="none" extrusionOk="0">
                  <a:moveTo>
                    <a:pt x="17" y="0"/>
                  </a:moveTo>
                  <a:cubicBezTo>
                    <a:pt x="0" y="1075"/>
                    <a:pt x="17" y="2132"/>
                    <a:pt x="52" y="3206"/>
                  </a:cubicBezTo>
                  <a:lnTo>
                    <a:pt x="52" y="3431"/>
                  </a:lnTo>
                  <a:cubicBezTo>
                    <a:pt x="104" y="4333"/>
                    <a:pt x="0" y="5632"/>
                    <a:pt x="52" y="6221"/>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50" name="Google Shape;1150;p41"/>
            <p:cNvSpPr/>
            <p:nvPr/>
          </p:nvSpPr>
          <p:spPr>
            <a:xfrm rot="5400000">
              <a:off x="4694149" y="3404872"/>
              <a:ext cx="7282" cy="640783"/>
            </a:xfrm>
            <a:custGeom>
              <a:avLst/>
              <a:gdLst/>
              <a:ahLst/>
              <a:cxnLst/>
              <a:rect l="l" t="t" r="r" b="b"/>
              <a:pathLst>
                <a:path w="140" h="10103" fill="none" extrusionOk="0">
                  <a:moveTo>
                    <a:pt x="52" y="0"/>
                  </a:moveTo>
                  <a:lnTo>
                    <a:pt x="52" y="260"/>
                  </a:lnTo>
                  <a:cubicBezTo>
                    <a:pt x="52" y="884"/>
                    <a:pt x="70" y="1473"/>
                    <a:pt x="87" y="2080"/>
                  </a:cubicBezTo>
                  <a:cubicBezTo>
                    <a:pt x="104" y="3050"/>
                    <a:pt x="139" y="4003"/>
                    <a:pt x="104" y="4991"/>
                  </a:cubicBezTo>
                  <a:lnTo>
                    <a:pt x="104" y="5112"/>
                  </a:lnTo>
                  <a:cubicBezTo>
                    <a:pt x="87" y="5961"/>
                    <a:pt x="70" y="6810"/>
                    <a:pt x="52" y="7659"/>
                  </a:cubicBezTo>
                  <a:cubicBezTo>
                    <a:pt x="35" y="8508"/>
                    <a:pt x="0" y="9288"/>
                    <a:pt x="0" y="1010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51" name="Google Shape;1151;p41"/>
            <p:cNvSpPr/>
            <p:nvPr/>
          </p:nvSpPr>
          <p:spPr>
            <a:xfrm rot="5400000">
              <a:off x="3884741" y="3710951"/>
              <a:ext cx="72145" cy="93488"/>
            </a:xfrm>
            <a:custGeom>
              <a:avLst/>
              <a:gdLst/>
              <a:ahLst/>
              <a:cxnLst/>
              <a:rect l="l" t="t" r="r" b="b"/>
              <a:pathLst>
                <a:path w="1387" h="1474" fill="none" extrusionOk="0">
                  <a:moveTo>
                    <a:pt x="0" y="1"/>
                  </a:moveTo>
                  <a:cubicBezTo>
                    <a:pt x="416" y="469"/>
                    <a:pt x="901" y="867"/>
                    <a:pt x="1369" y="1456"/>
                  </a:cubicBezTo>
                  <a:lnTo>
                    <a:pt x="1387" y="1474"/>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52" name="Google Shape;1152;p41"/>
            <p:cNvSpPr/>
            <p:nvPr/>
          </p:nvSpPr>
          <p:spPr>
            <a:xfrm rot="5400000">
              <a:off x="4888079" y="3696122"/>
              <a:ext cx="101897" cy="158309"/>
            </a:xfrm>
            <a:custGeom>
              <a:avLst/>
              <a:gdLst/>
              <a:ahLst/>
              <a:cxnLst/>
              <a:rect l="l" t="t" r="r" b="b"/>
              <a:pathLst>
                <a:path w="1959" h="2496" fill="none" extrusionOk="0">
                  <a:moveTo>
                    <a:pt x="0" y="0"/>
                  </a:moveTo>
                  <a:cubicBezTo>
                    <a:pt x="797" y="971"/>
                    <a:pt x="1265" y="1872"/>
                    <a:pt x="1958" y="2495"/>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53" name="Google Shape;1153;p41"/>
            <p:cNvSpPr/>
            <p:nvPr/>
          </p:nvSpPr>
          <p:spPr>
            <a:xfrm rot="5400000">
              <a:off x="4300216" y="3380644"/>
              <a:ext cx="22575" cy="859536"/>
            </a:xfrm>
            <a:custGeom>
              <a:avLst/>
              <a:gdLst/>
              <a:ahLst/>
              <a:cxnLst/>
              <a:rect l="l" t="t" r="r" b="b"/>
              <a:pathLst>
                <a:path w="434" h="13552" fill="none" extrusionOk="0">
                  <a:moveTo>
                    <a:pt x="434" y="1"/>
                  </a:moveTo>
                  <a:cubicBezTo>
                    <a:pt x="417" y="867"/>
                    <a:pt x="434" y="1751"/>
                    <a:pt x="434" y="2600"/>
                  </a:cubicBezTo>
                  <a:cubicBezTo>
                    <a:pt x="434" y="2877"/>
                    <a:pt x="417" y="3137"/>
                    <a:pt x="417" y="3415"/>
                  </a:cubicBezTo>
                  <a:cubicBezTo>
                    <a:pt x="399" y="4056"/>
                    <a:pt x="399" y="4697"/>
                    <a:pt x="382" y="5338"/>
                  </a:cubicBezTo>
                  <a:cubicBezTo>
                    <a:pt x="382" y="6274"/>
                    <a:pt x="382" y="7209"/>
                    <a:pt x="347" y="8145"/>
                  </a:cubicBezTo>
                  <a:cubicBezTo>
                    <a:pt x="330" y="8942"/>
                    <a:pt x="313" y="9722"/>
                    <a:pt x="261" y="10519"/>
                  </a:cubicBezTo>
                  <a:cubicBezTo>
                    <a:pt x="261" y="10640"/>
                    <a:pt x="243" y="10762"/>
                    <a:pt x="226" y="10883"/>
                  </a:cubicBezTo>
                  <a:cubicBezTo>
                    <a:pt x="174" y="11784"/>
                    <a:pt x="53" y="12668"/>
                    <a:pt x="1" y="1355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54" name="Google Shape;1154;p41"/>
            <p:cNvSpPr/>
            <p:nvPr/>
          </p:nvSpPr>
          <p:spPr>
            <a:xfrm rot="5400000">
              <a:off x="4798284" y="3764569"/>
              <a:ext cx="4577" cy="118732"/>
            </a:xfrm>
            <a:custGeom>
              <a:avLst/>
              <a:gdLst/>
              <a:ahLst/>
              <a:cxnLst/>
              <a:rect l="l" t="t" r="r" b="b"/>
              <a:pathLst>
                <a:path w="88" h="1872" fill="none" extrusionOk="0">
                  <a:moveTo>
                    <a:pt x="87" y="0"/>
                  </a:moveTo>
                  <a:cubicBezTo>
                    <a:pt x="35" y="624"/>
                    <a:pt x="1" y="1248"/>
                    <a:pt x="1" y="187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55" name="Google Shape;1155;p41"/>
            <p:cNvSpPr/>
            <p:nvPr/>
          </p:nvSpPr>
          <p:spPr>
            <a:xfrm rot="5400000">
              <a:off x="4766873" y="3702250"/>
              <a:ext cx="93783" cy="145116"/>
            </a:xfrm>
            <a:custGeom>
              <a:avLst/>
              <a:gdLst/>
              <a:ahLst/>
              <a:cxnLst/>
              <a:rect l="l" t="t" r="r" b="b"/>
              <a:pathLst>
                <a:path w="1803" h="2288" fill="none" extrusionOk="0">
                  <a:moveTo>
                    <a:pt x="1" y="1"/>
                  </a:moveTo>
                  <a:cubicBezTo>
                    <a:pt x="590" y="191"/>
                    <a:pt x="1387" y="1699"/>
                    <a:pt x="1803" y="2288"/>
                  </a:cubicBezTo>
                  <a:lnTo>
                    <a:pt x="1803" y="2288"/>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56" name="Google Shape;1156;p41"/>
            <p:cNvSpPr/>
            <p:nvPr/>
          </p:nvSpPr>
          <p:spPr>
            <a:xfrm rot="5400000">
              <a:off x="4595183" y="3714304"/>
              <a:ext cx="86553" cy="126469"/>
            </a:xfrm>
            <a:custGeom>
              <a:avLst/>
              <a:gdLst/>
              <a:ahLst/>
              <a:cxnLst/>
              <a:rect l="l" t="t" r="r" b="b"/>
              <a:pathLst>
                <a:path w="1664" h="1994" fill="none" extrusionOk="0">
                  <a:moveTo>
                    <a:pt x="0" y="1"/>
                  </a:moveTo>
                  <a:cubicBezTo>
                    <a:pt x="416" y="295"/>
                    <a:pt x="1248" y="1266"/>
                    <a:pt x="1664" y="1993"/>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57" name="Google Shape;1157;p41"/>
            <p:cNvSpPr/>
            <p:nvPr/>
          </p:nvSpPr>
          <p:spPr>
            <a:xfrm rot="5400000">
              <a:off x="4420003" y="3708404"/>
              <a:ext cx="92899" cy="131924"/>
            </a:xfrm>
            <a:custGeom>
              <a:avLst/>
              <a:gdLst/>
              <a:ahLst/>
              <a:cxnLst/>
              <a:rect l="l" t="t" r="r" b="b"/>
              <a:pathLst>
                <a:path w="1786" h="2080" fill="none" extrusionOk="0">
                  <a:moveTo>
                    <a:pt x="1" y="0"/>
                  </a:moveTo>
                  <a:cubicBezTo>
                    <a:pt x="399" y="173"/>
                    <a:pt x="1370" y="1542"/>
                    <a:pt x="1751" y="2045"/>
                  </a:cubicBezTo>
                  <a:lnTo>
                    <a:pt x="1786" y="2080"/>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58" name="Google Shape;1158;p41"/>
            <p:cNvSpPr/>
            <p:nvPr/>
          </p:nvSpPr>
          <p:spPr>
            <a:xfrm rot="5400000">
              <a:off x="4252701" y="3692458"/>
              <a:ext cx="95604" cy="153932"/>
            </a:xfrm>
            <a:custGeom>
              <a:avLst/>
              <a:gdLst/>
              <a:ahLst/>
              <a:cxnLst/>
              <a:rect l="l" t="t" r="r" b="b"/>
              <a:pathLst>
                <a:path w="1838" h="2427" fill="none" extrusionOk="0">
                  <a:moveTo>
                    <a:pt x="0" y="0"/>
                  </a:moveTo>
                  <a:lnTo>
                    <a:pt x="0" y="0"/>
                  </a:lnTo>
                  <a:cubicBezTo>
                    <a:pt x="590" y="780"/>
                    <a:pt x="1300" y="1525"/>
                    <a:pt x="1837" y="2426"/>
                  </a:cubicBezTo>
                  <a:lnTo>
                    <a:pt x="1837" y="242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59" name="Google Shape;1159;p41"/>
            <p:cNvSpPr/>
            <p:nvPr/>
          </p:nvSpPr>
          <p:spPr>
            <a:xfrm rot="5400000">
              <a:off x="4082138" y="3719824"/>
              <a:ext cx="83900" cy="100085"/>
            </a:xfrm>
            <a:custGeom>
              <a:avLst/>
              <a:gdLst/>
              <a:ahLst/>
              <a:cxnLst/>
              <a:rect l="l" t="t" r="r" b="b"/>
              <a:pathLst>
                <a:path w="1613" h="1578" fill="none" extrusionOk="0">
                  <a:moveTo>
                    <a:pt x="1" y="0"/>
                  </a:moveTo>
                  <a:cubicBezTo>
                    <a:pt x="469" y="225"/>
                    <a:pt x="1387" y="1109"/>
                    <a:pt x="1612" y="1577"/>
                  </a:cubicBezTo>
                  <a:lnTo>
                    <a:pt x="1612" y="1577"/>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1160" name="Google Shape;1160;p41"/>
          <p:cNvSpPr/>
          <p:nvPr/>
        </p:nvSpPr>
        <p:spPr>
          <a:xfrm rot="5400000">
            <a:off x="3520198" y="2766096"/>
            <a:ext cx="96193" cy="124651"/>
          </a:xfrm>
          <a:custGeom>
            <a:avLst/>
            <a:gdLst/>
            <a:ahLst/>
            <a:cxnLst/>
            <a:rect l="l" t="t" r="r" b="b"/>
            <a:pathLst>
              <a:path w="1387" h="1474" fill="none" extrusionOk="0">
                <a:moveTo>
                  <a:pt x="0" y="1"/>
                </a:moveTo>
                <a:cubicBezTo>
                  <a:pt x="416" y="469"/>
                  <a:pt x="901" y="867"/>
                  <a:pt x="1369" y="1456"/>
                </a:cubicBezTo>
                <a:lnTo>
                  <a:pt x="1387" y="1474"/>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1161" name="Google Shape;1161;p41"/>
          <p:cNvGrpSpPr/>
          <p:nvPr/>
        </p:nvGrpSpPr>
        <p:grpSpPr>
          <a:xfrm>
            <a:off x="3505962" y="2112961"/>
            <a:ext cx="1910945" cy="763580"/>
            <a:chOff x="5410368" y="3082575"/>
            <a:chExt cx="1433209" cy="743650"/>
          </a:xfrm>
        </p:grpSpPr>
        <p:sp>
          <p:nvSpPr>
            <p:cNvPr id="1162" name="Google Shape;1162;p41"/>
            <p:cNvSpPr/>
            <p:nvPr/>
          </p:nvSpPr>
          <p:spPr>
            <a:xfrm rot="5400000">
              <a:off x="5850513" y="2736928"/>
              <a:ext cx="646338" cy="1337633"/>
            </a:xfrm>
            <a:custGeom>
              <a:avLst/>
              <a:gdLst/>
              <a:ahLst/>
              <a:cxnLst/>
              <a:rect l="l" t="t" r="r" b="b"/>
              <a:pathLst>
                <a:path w="12426" h="21090" extrusionOk="0">
                  <a:moveTo>
                    <a:pt x="6378" y="1"/>
                  </a:moveTo>
                  <a:cubicBezTo>
                    <a:pt x="5147" y="469"/>
                    <a:pt x="4160" y="1595"/>
                    <a:pt x="3085" y="2479"/>
                  </a:cubicBezTo>
                  <a:cubicBezTo>
                    <a:pt x="2132" y="3241"/>
                    <a:pt x="833" y="3952"/>
                    <a:pt x="53" y="4905"/>
                  </a:cubicBezTo>
                  <a:cubicBezTo>
                    <a:pt x="53" y="6638"/>
                    <a:pt x="243" y="8058"/>
                    <a:pt x="174" y="9774"/>
                  </a:cubicBezTo>
                  <a:cubicBezTo>
                    <a:pt x="122" y="12616"/>
                    <a:pt x="1" y="15406"/>
                    <a:pt x="122" y="18195"/>
                  </a:cubicBezTo>
                  <a:cubicBezTo>
                    <a:pt x="174" y="19097"/>
                    <a:pt x="53" y="20396"/>
                    <a:pt x="122" y="20985"/>
                  </a:cubicBezTo>
                  <a:lnTo>
                    <a:pt x="226" y="21089"/>
                  </a:lnTo>
                  <a:cubicBezTo>
                    <a:pt x="1006" y="20154"/>
                    <a:pt x="2149" y="19599"/>
                    <a:pt x="3085" y="18837"/>
                  </a:cubicBezTo>
                  <a:cubicBezTo>
                    <a:pt x="4142" y="17970"/>
                    <a:pt x="5147" y="16844"/>
                    <a:pt x="6378" y="16359"/>
                  </a:cubicBezTo>
                  <a:cubicBezTo>
                    <a:pt x="8145" y="17138"/>
                    <a:pt x="9808" y="19027"/>
                    <a:pt x="11351" y="20258"/>
                  </a:cubicBezTo>
                  <a:cubicBezTo>
                    <a:pt x="11628" y="20483"/>
                    <a:pt x="11888" y="20760"/>
                    <a:pt x="12113" y="21055"/>
                  </a:cubicBezTo>
                  <a:lnTo>
                    <a:pt x="12338" y="20985"/>
                  </a:lnTo>
                  <a:cubicBezTo>
                    <a:pt x="12269" y="20379"/>
                    <a:pt x="12390" y="19079"/>
                    <a:pt x="12338" y="18195"/>
                  </a:cubicBezTo>
                  <a:lnTo>
                    <a:pt x="12338" y="17953"/>
                  </a:lnTo>
                  <a:cubicBezTo>
                    <a:pt x="12286" y="16896"/>
                    <a:pt x="12286" y="15822"/>
                    <a:pt x="12286" y="14764"/>
                  </a:cubicBezTo>
                  <a:cubicBezTo>
                    <a:pt x="12304" y="13950"/>
                    <a:pt x="12321" y="13170"/>
                    <a:pt x="12338" y="12321"/>
                  </a:cubicBezTo>
                  <a:cubicBezTo>
                    <a:pt x="12356" y="11472"/>
                    <a:pt x="12373" y="10623"/>
                    <a:pt x="12390" y="9774"/>
                  </a:cubicBezTo>
                  <a:lnTo>
                    <a:pt x="12390" y="9653"/>
                  </a:lnTo>
                  <a:cubicBezTo>
                    <a:pt x="12425" y="8665"/>
                    <a:pt x="12408" y="7712"/>
                    <a:pt x="12373" y="6742"/>
                  </a:cubicBezTo>
                  <a:cubicBezTo>
                    <a:pt x="12356" y="6135"/>
                    <a:pt x="12338" y="5529"/>
                    <a:pt x="12338" y="4922"/>
                  </a:cubicBezTo>
                  <a:cubicBezTo>
                    <a:pt x="12200" y="4472"/>
                    <a:pt x="11749" y="4177"/>
                    <a:pt x="11333" y="3900"/>
                  </a:cubicBezTo>
                  <a:cubicBezTo>
                    <a:pt x="9808" y="2669"/>
                    <a:pt x="8162" y="781"/>
                    <a:pt x="6378" y="1"/>
                  </a:cubicBezTo>
                  <a:close/>
                </a:path>
              </a:pathLst>
            </a:custGeom>
            <a:solidFill>
              <a:schemeClr val="accent4"/>
            </a:solid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63" name="Google Shape;1163;p41"/>
            <p:cNvSpPr/>
            <p:nvPr/>
          </p:nvSpPr>
          <p:spPr>
            <a:xfrm rot="5400000">
              <a:off x="6522054" y="3094624"/>
              <a:ext cx="330867" cy="312178"/>
            </a:xfrm>
            <a:custGeom>
              <a:avLst/>
              <a:gdLst/>
              <a:ahLst/>
              <a:cxnLst/>
              <a:rect l="l" t="t" r="r" b="b"/>
              <a:pathLst>
                <a:path w="6361" h="4922" fill="none" extrusionOk="0">
                  <a:moveTo>
                    <a:pt x="6360" y="1"/>
                  </a:moveTo>
                  <a:lnTo>
                    <a:pt x="6326" y="18"/>
                  </a:lnTo>
                  <a:cubicBezTo>
                    <a:pt x="5095" y="486"/>
                    <a:pt x="4090" y="1612"/>
                    <a:pt x="3033" y="2496"/>
                  </a:cubicBezTo>
                  <a:cubicBezTo>
                    <a:pt x="2080" y="3258"/>
                    <a:pt x="781" y="3969"/>
                    <a:pt x="1" y="492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64" name="Google Shape;1164;p41"/>
            <p:cNvSpPr/>
            <p:nvPr/>
          </p:nvSpPr>
          <p:spPr>
            <a:xfrm rot="5400000">
              <a:off x="6529872" y="3410679"/>
              <a:ext cx="311934" cy="315476"/>
            </a:xfrm>
            <a:custGeom>
              <a:avLst/>
              <a:gdLst/>
              <a:ahLst/>
              <a:cxnLst/>
              <a:rect l="l" t="t" r="r" b="b"/>
              <a:pathLst>
                <a:path w="5997" h="4974" fill="none" extrusionOk="0">
                  <a:moveTo>
                    <a:pt x="1" y="1"/>
                  </a:moveTo>
                  <a:lnTo>
                    <a:pt x="36" y="18"/>
                  </a:lnTo>
                  <a:cubicBezTo>
                    <a:pt x="1803" y="798"/>
                    <a:pt x="3466" y="2686"/>
                    <a:pt x="4991" y="3917"/>
                  </a:cubicBezTo>
                  <a:cubicBezTo>
                    <a:pt x="5390" y="4194"/>
                    <a:pt x="5858" y="4489"/>
                    <a:pt x="5996" y="4939"/>
                  </a:cubicBezTo>
                  <a:cubicBezTo>
                    <a:pt x="5996" y="4956"/>
                    <a:pt x="5996" y="4956"/>
                    <a:pt x="5996" y="4974"/>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65" name="Google Shape;1165;p41"/>
            <p:cNvSpPr/>
            <p:nvPr/>
          </p:nvSpPr>
          <p:spPr>
            <a:xfrm rot="5400000">
              <a:off x="5493121" y="3103187"/>
              <a:ext cx="323637" cy="302284"/>
            </a:xfrm>
            <a:custGeom>
              <a:avLst/>
              <a:gdLst/>
              <a:ahLst/>
              <a:cxnLst/>
              <a:rect l="l" t="t" r="r" b="b"/>
              <a:pathLst>
                <a:path w="6222" h="4766" fill="none" extrusionOk="0">
                  <a:moveTo>
                    <a:pt x="6221" y="0"/>
                  </a:moveTo>
                  <a:cubicBezTo>
                    <a:pt x="6204" y="0"/>
                    <a:pt x="6204" y="0"/>
                    <a:pt x="6187" y="18"/>
                  </a:cubicBezTo>
                  <a:cubicBezTo>
                    <a:pt x="4956" y="503"/>
                    <a:pt x="3951" y="1612"/>
                    <a:pt x="2894" y="2496"/>
                  </a:cubicBezTo>
                  <a:cubicBezTo>
                    <a:pt x="1958" y="3258"/>
                    <a:pt x="815" y="3813"/>
                    <a:pt x="35" y="4731"/>
                  </a:cubicBezTo>
                  <a:lnTo>
                    <a:pt x="0" y="476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66" name="Google Shape;1166;p41"/>
            <p:cNvSpPr/>
            <p:nvPr/>
          </p:nvSpPr>
          <p:spPr>
            <a:xfrm rot="5400000">
              <a:off x="5491838" y="3410140"/>
              <a:ext cx="311934" cy="316554"/>
            </a:xfrm>
            <a:custGeom>
              <a:avLst/>
              <a:gdLst/>
              <a:ahLst/>
              <a:cxnLst/>
              <a:rect l="l" t="t" r="r" b="b"/>
              <a:pathLst>
                <a:path w="5997" h="4991" fill="none" extrusionOk="0">
                  <a:moveTo>
                    <a:pt x="1" y="0"/>
                  </a:moveTo>
                  <a:lnTo>
                    <a:pt x="36" y="18"/>
                  </a:lnTo>
                  <a:cubicBezTo>
                    <a:pt x="1803" y="797"/>
                    <a:pt x="3466" y="2686"/>
                    <a:pt x="4991" y="3917"/>
                  </a:cubicBezTo>
                  <a:cubicBezTo>
                    <a:pt x="5286" y="4142"/>
                    <a:pt x="5546" y="4419"/>
                    <a:pt x="5771" y="4714"/>
                  </a:cubicBezTo>
                  <a:lnTo>
                    <a:pt x="5927" y="4887"/>
                  </a:lnTo>
                  <a:lnTo>
                    <a:pt x="5996" y="4991"/>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67" name="Google Shape;1167;p41"/>
            <p:cNvSpPr/>
            <p:nvPr/>
          </p:nvSpPr>
          <p:spPr>
            <a:xfrm rot="5400000">
              <a:off x="5706056" y="3526154"/>
              <a:ext cx="5462" cy="394630"/>
            </a:xfrm>
            <a:custGeom>
              <a:avLst/>
              <a:gdLst/>
              <a:ahLst/>
              <a:cxnLst/>
              <a:rect l="l" t="t" r="r" b="b"/>
              <a:pathLst>
                <a:path w="105" h="6222" fill="none" extrusionOk="0">
                  <a:moveTo>
                    <a:pt x="17" y="0"/>
                  </a:moveTo>
                  <a:cubicBezTo>
                    <a:pt x="0" y="1075"/>
                    <a:pt x="17" y="2132"/>
                    <a:pt x="52" y="3206"/>
                  </a:cubicBezTo>
                  <a:lnTo>
                    <a:pt x="52" y="3431"/>
                  </a:lnTo>
                  <a:cubicBezTo>
                    <a:pt x="104" y="4333"/>
                    <a:pt x="0" y="5632"/>
                    <a:pt x="52" y="622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68" name="Google Shape;1168;p41"/>
            <p:cNvSpPr/>
            <p:nvPr/>
          </p:nvSpPr>
          <p:spPr>
            <a:xfrm rot="5400000">
              <a:off x="6222782" y="3404872"/>
              <a:ext cx="7282" cy="640783"/>
            </a:xfrm>
            <a:custGeom>
              <a:avLst/>
              <a:gdLst/>
              <a:ahLst/>
              <a:cxnLst/>
              <a:rect l="l" t="t" r="r" b="b"/>
              <a:pathLst>
                <a:path w="140" h="10103" fill="none" extrusionOk="0">
                  <a:moveTo>
                    <a:pt x="52" y="0"/>
                  </a:moveTo>
                  <a:lnTo>
                    <a:pt x="52" y="260"/>
                  </a:lnTo>
                  <a:cubicBezTo>
                    <a:pt x="52" y="884"/>
                    <a:pt x="70" y="1473"/>
                    <a:pt x="87" y="2080"/>
                  </a:cubicBezTo>
                  <a:cubicBezTo>
                    <a:pt x="104" y="3050"/>
                    <a:pt x="139" y="4003"/>
                    <a:pt x="104" y="4991"/>
                  </a:cubicBezTo>
                  <a:lnTo>
                    <a:pt x="104" y="5112"/>
                  </a:lnTo>
                  <a:cubicBezTo>
                    <a:pt x="87" y="5961"/>
                    <a:pt x="70" y="6810"/>
                    <a:pt x="52" y="7659"/>
                  </a:cubicBezTo>
                  <a:cubicBezTo>
                    <a:pt x="35" y="8508"/>
                    <a:pt x="0" y="9288"/>
                    <a:pt x="0" y="1010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69" name="Google Shape;1169;p41"/>
            <p:cNvSpPr/>
            <p:nvPr/>
          </p:nvSpPr>
          <p:spPr>
            <a:xfrm rot="5400000">
              <a:off x="6416711" y="3696122"/>
              <a:ext cx="101897" cy="158309"/>
            </a:xfrm>
            <a:custGeom>
              <a:avLst/>
              <a:gdLst/>
              <a:ahLst/>
              <a:cxnLst/>
              <a:rect l="l" t="t" r="r" b="b"/>
              <a:pathLst>
                <a:path w="1959" h="2496" fill="none" extrusionOk="0">
                  <a:moveTo>
                    <a:pt x="0" y="0"/>
                  </a:moveTo>
                  <a:cubicBezTo>
                    <a:pt x="797" y="971"/>
                    <a:pt x="1265" y="1872"/>
                    <a:pt x="1958" y="249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70" name="Google Shape;1170;p41"/>
            <p:cNvSpPr/>
            <p:nvPr/>
          </p:nvSpPr>
          <p:spPr>
            <a:xfrm rot="5400000">
              <a:off x="5828849" y="3380644"/>
              <a:ext cx="22575" cy="859536"/>
            </a:xfrm>
            <a:custGeom>
              <a:avLst/>
              <a:gdLst/>
              <a:ahLst/>
              <a:cxnLst/>
              <a:rect l="l" t="t" r="r" b="b"/>
              <a:pathLst>
                <a:path w="434" h="13552" fill="none" extrusionOk="0">
                  <a:moveTo>
                    <a:pt x="434" y="1"/>
                  </a:moveTo>
                  <a:cubicBezTo>
                    <a:pt x="417" y="867"/>
                    <a:pt x="434" y="1751"/>
                    <a:pt x="434" y="2600"/>
                  </a:cubicBezTo>
                  <a:cubicBezTo>
                    <a:pt x="434" y="2877"/>
                    <a:pt x="417" y="3137"/>
                    <a:pt x="417" y="3415"/>
                  </a:cubicBezTo>
                  <a:cubicBezTo>
                    <a:pt x="399" y="4056"/>
                    <a:pt x="399" y="4697"/>
                    <a:pt x="382" y="5338"/>
                  </a:cubicBezTo>
                  <a:cubicBezTo>
                    <a:pt x="382" y="6274"/>
                    <a:pt x="382" y="7209"/>
                    <a:pt x="347" y="8145"/>
                  </a:cubicBezTo>
                  <a:cubicBezTo>
                    <a:pt x="330" y="8942"/>
                    <a:pt x="313" y="9722"/>
                    <a:pt x="261" y="10519"/>
                  </a:cubicBezTo>
                  <a:cubicBezTo>
                    <a:pt x="261" y="10640"/>
                    <a:pt x="243" y="10762"/>
                    <a:pt x="226" y="10883"/>
                  </a:cubicBezTo>
                  <a:cubicBezTo>
                    <a:pt x="174" y="11784"/>
                    <a:pt x="53" y="12668"/>
                    <a:pt x="1" y="1355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71" name="Google Shape;1171;p41"/>
            <p:cNvSpPr/>
            <p:nvPr/>
          </p:nvSpPr>
          <p:spPr>
            <a:xfrm rot="5400000">
              <a:off x="6326916" y="3764569"/>
              <a:ext cx="4577" cy="118732"/>
            </a:xfrm>
            <a:custGeom>
              <a:avLst/>
              <a:gdLst/>
              <a:ahLst/>
              <a:cxnLst/>
              <a:rect l="l" t="t" r="r" b="b"/>
              <a:pathLst>
                <a:path w="88" h="1872" fill="none" extrusionOk="0">
                  <a:moveTo>
                    <a:pt x="87" y="0"/>
                  </a:moveTo>
                  <a:cubicBezTo>
                    <a:pt x="35" y="624"/>
                    <a:pt x="1" y="1248"/>
                    <a:pt x="1" y="18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72" name="Google Shape;1172;p41"/>
            <p:cNvSpPr/>
            <p:nvPr/>
          </p:nvSpPr>
          <p:spPr>
            <a:xfrm rot="5400000">
              <a:off x="6295506" y="3702250"/>
              <a:ext cx="93783" cy="145116"/>
            </a:xfrm>
            <a:custGeom>
              <a:avLst/>
              <a:gdLst/>
              <a:ahLst/>
              <a:cxnLst/>
              <a:rect l="l" t="t" r="r" b="b"/>
              <a:pathLst>
                <a:path w="1803" h="2288" fill="none" extrusionOk="0">
                  <a:moveTo>
                    <a:pt x="1" y="1"/>
                  </a:moveTo>
                  <a:cubicBezTo>
                    <a:pt x="590" y="191"/>
                    <a:pt x="1387" y="1699"/>
                    <a:pt x="1803" y="2288"/>
                  </a:cubicBezTo>
                  <a:lnTo>
                    <a:pt x="1803" y="2288"/>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73" name="Google Shape;1173;p41"/>
            <p:cNvSpPr/>
            <p:nvPr/>
          </p:nvSpPr>
          <p:spPr>
            <a:xfrm rot="5400000">
              <a:off x="6123816" y="3714304"/>
              <a:ext cx="86553" cy="126469"/>
            </a:xfrm>
            <a:custGeom>
              <a:avLst/>
              <a:gdLst/>
              <a:ahLst/>
              <a:cxnLst/>
              <a:rect l="l" t="t" r="r" b="b"/>
              <a:pathLst>
                <a:path w="1664" h="1994" fill="none" extrusionOk="0">
                  <a:moveTo>
                    <a:pt x="0" y="1"/>
                  </a:moveTo>
                  <a:cubicBezTo>
                    <a:pt x="416" y="295"/>
                    <a:pt x="1248" y="1266"/>
                    <a:pt x="1664" y="199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74" name="Google Shape;1174;p41"/>
            <p:cNvSpPr/>
            <p:nvPr/>
          </p:nvSpPr>
          <p:spPr>
            <a:xfrm rot="5400000">
              <a:off x="5948636" y="3708404"/>
              <a:ext cx="92899" cy="131924"/>
            </a:xfrm>
            <a:custGeom>
              <a:avLst/>
              <a:gdLst/>
              <a:ahLst/>
              <a:cxnLst/>
              <a:rect l="l" t="t" r="r" b="b"/>
              <a:pathLst>
                <a:path w="1786" h="2080" fill="none" extrusionOk="0">
                  <a:moveTo>
                    <a:pt x="1" y="0"/>
                  </a:moveTo>
                  <a:cubicBezTo>
                    <a:pt x="399" y="173"/>
                    <a:pt x="1370" y="1542"/>
                    <a:pt x="1751" y="2045"/>
                  </a:cubicBezTo>
                  <a:lnTo>
                    <a:pt x="1786" y="2080"/>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75" name="Google Shape;1175;p41"/>
            <p:cNvSpPr/>
            <p:nvPr/>
          </p:nvSpPr>
          <p:spPr>
            <a:xfrm rot="5400000">
              <a:off x="5781334" y="3692458"/>
              <a:ext cx="95604" cy="153932"/>
            </a:xfrm>
            <a:custGeom>
              <a:avLst/>
              <a:gdLst/>
              <a:ahLst/>
              <a:cxnLst/>
              <a:rect l="l" t="t" r="r" b="b"/>
              <a:pathLst>
                <a:path w="1838" h="2427" fill="none" extrusionOk="0">
                  <a:moveTo>
                    <a:pt x="0" y="0"/>
                  </a:moveTo>
                  <a:lnTo>
                    <a:pt x="0" y="0"/>
                  </a:lnTo>
                  <a:cubicBezTo>
                    <a:pt x="590" y="780"/>
                    <a:pt x="1300" y="1525"/>
                    <a:pt x="1837" y="2426"/>
                  </a:cubicBezTo>
                  <a:lnTo>
                    <a:pt x="1837" y="242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76" name="Google Shape;1176;p41"/>
            <p:cNvSpPr/>
            <p:nvPr/>
          </p:nvSpPr>
          <p:spPr>
            <a:xfrm rot="5400000">
              <a:off x="5610771" y="3719824"/>
              <a:ext cx="83900" cy="100085"/>
            </a:xfrm>
            <a:custGeom>
              <a:avLst/>
              <a:gdLst/>
              <a:ahLst/>
              <a:cxnLst/>
              <a:rect l="l" t="t" r="r" b="b"/>
              <a:pathLst>
                <a:path w="1613" h="1578" fill="none" extrusionOk="0">
                  <a:moveTo>
                    <a:pt x="1" y="0"/>
                  </a:moveTo>
                  <a:cubicBezTo>
                    <a:pt x="469" y="225"/>
                    <a:pt x="1387" y="1109"/>
                    <a:pt x="1612" y="1577"/>
                  </a:cubicBezTo>
                  <a:lnTo>
                    <a:pt x="1612" y="1577"/>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1181" name="Google Shape;1181;p41"/>
          <p:cNvSpPr txBox="1">
            <a:spLocks noGrp="1"/>
          </p:cNvSpPr>
          <p:nvPr>
            <p:ph type="title" idx="4294967295"/>
          </p:nvPr>
        </p:nvSpPr>
        <p:spPr>
          <a:xfrm>
            <a:off x="311700" y="4450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ondrina Shadow"/>
              <a:buNone/>
              <a:defRPr sz="2800" b="0"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pPr algn="ctr">
              <a:spcBef>
                <a:spcPts val="0"/>
              </a:spcBef>
            </a:pPr>
            <a:endParaRPr sz="2133" b="1" dirty="0">
              <a:solidFill>
                <a:schemeClr val="dk1"/>
              </a:solidFill>
            </a:endParaRPr>
          </a:p>
        </p:txBody>
      </p:sp>
      <p:sp>
        <p:nvSpPr>
          <p:cNvPr id="1182" name="Google Shape;1182;p41"/>
          <p:cNvSpPr txBox="1">
            <a:spLocks noGrp="1"/>
          </p:cNvSpPr>
          <p:nvPr>
            <p:ph type="title" idx="4294967295"/>
          </p:nvPr>
        </p:nvSpPr>
        <p:spPr>
          <a:xfrm>
            <a:off x="311700" y="4450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ondrina Shadow"/>
              <a:buNone/>
              <a:defRPr sz="2800" b="0"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pPr algn="ctr">
              <a:spcBef>
                <a:spcPts val="0"/>
              </a:spcBef>
            </a:pPr>
            <a:endParaRPr sz="2133" b="1" dirty="0">
              <a:solidFill>
                <a:schemeClr val="dk1"/>
              </a:solidFill>
            </a:endParaRPr>
          </a:p>
        </p:txBody>
      </p:sp>
      <p:sp>
        <p:nvSpPr>
          <p:cNvPr id="1183" name="Google Shape;1183;p41"/>
          <p:cNvSpPr txBox="1">
            <a:spLocks noGrp="1"/>
          </p:cNvSpPr>
          <p:nvPr>
            <p:ph type="title" idx="4294967295"/>
          </p:nvPr>
        </p:nvSpPr>
        <p:spPr>
          <a:xfrm>
            <a:off x="311700" y="4450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ondrina Shadow"/>
              <a:buNone/>
              <a:defRPr sz="2800" b="0"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pPr algn="ctr">
              <a:spcBef>
                <a:spcPts val="0"/>
              </a:spcBef>
            </a:pPr>
            <a:endParaRPr sz="1867" b="1" dirty="0">
              <a:solidFill>
                <a:schemeClr val="dk1"/>
              </a:solidFill>
            </a:endParaRPr>
          </a:p>
        </p:txBody>
      </p:sp>
      <p:grpSp>
        <p:nvGrpSpPr>
          <p:cNvPr id="92" name="Google Shape;1143;p41">
            <a:extLst>
              <a:ext uri="{FF2B5EF4-FFF2-40B4-BE49-F238E27FC236}">
                <a16:creationId xmlns:a16="http://schemas.microsoft.com/office/drawing/2014/main" id="{91FDD16C-A3EA-467B-99BC-27EFD4EC8740}"/>
              </a:ext>
            </a:extLst>
          </p:cNvPr>
          <p:cNvGrpSpPr/>
          <p:nvPr/>
        </p:nvGrpSpPr>
        <p:grpSpPr>
          <a:xfrm>
            <a:off x="6750144" y="2112961"/>
            <a:ext cx="1921167" cy="763580"/>
            <a:chOff x="3874069" y="3082575"/>
            <a:chExt cx="1440875" cy="743650"/>
          </a:xfrm>
          <a:solidFill>
            <a:srgbClr val="FF3399"/>
          </a:solidFill>
        </p:grpSpPr>
        <p:sp>
          <p:nvSpPr>
            <p:cNvPr id="93" name="Google Shape;1144;p41">
              <a:extLst>
                <a:ext uri="{FF2B5EF4-FFF2-40B4-BE49-F238E27FC236}">
                  <a16:creationId xmlns:a16="http://schemas.microsoft.com/office/drawing/2014/main" id="{E016116B-1C61-4823-9229-19C9DEF02429}"/>
                </a:ext>
              </a:extLst>
            </p:cNvPr>
            <p:cNvSpPr/>
            <p:nvPr/>
          </p:nvSpPr>
          <p:spPr>
            <a:xfrm rot="5400000">
              <a:off x="4321880" y="2736928"/>
              <a:ext cx="646338" cy="1337633"/>
            </a:xfrm>
            <a:custGeom>
              <a:avLst/>
              <a:gdLst/>
              <a:ahLst/>
              <a:cxnLst/>
              <a:rect l="l" t="t" r="r" b="b"/>
              <a:pathLst>
                <a:path w="12426" h="21090" extrusionOk="0">
                  <a:moveTo>
                    <a:pt x="6378" y="1"/>
                  </a:moveTo>
                  <a:cubicBezTo>
                    <a:pt x="5147" y="469"/>
                    <a:pt x="4160" y="1595"/>
                    <a:pt x="3085" y="2479"/>
                  </a:cubicBezTo>
                  <a:cubicBezTo>
                    <a:pt x="2132" y="3241"/>
                    <a:pt x="833" y="3952"/>
                    <a:pt x="53" y="4905"/>
                  </a:cubicBezTo>
                  <a:cubicBezTo>
                    <a:pt x="53" y="6638"/>
                    <a:pt x="243" y="8058"/>
                    <a:pt x="174" y="9774"/>
                  </a:cubicBezTo>
                  <a:cubicBezTo>
                    <a:pt x="122" y="12616"/>
                    <a:pt x="1" y="15406"/>
                    <a:pt x="122" y="18195"/>
                  </a:cubicBezTo>
                  <a:cubicBezTo>
                    <a:pt x="174" y="19097"/>
                    <a:pt x="53" y="20396"/>
                    <a:pt x="122" y="20985"/>
                  </a:cubicBezTo>
                  <a:lnTo>
                    <a:pt x="226" y="21089"/>
                  </a:lnTo>
                  <a:cubicBezTo>
                    <a:pt x="1006" y="20154"/>
                    <a:pt x="2149" y="19599"/>
                    <a:pt x="3085" y="18837"/>
                  </a:cubicBezTo>
                  <a:cubicBezTo>
                    <a:pt x="4142" y="17970"/>
                    <a:pt x="5147" y="16844"/>
                    <a:pt x="6378" y="16359"/>
                  </a:cubicBezTo>
                  <a:cubicBezTo>
                    <a:pt x="8145" y="17138"/>
                    <a:pt x="9808" y="19027"/>
                    <a:pt x="11351" y="20258"/>
                  </a:cubicBezTo>
                  <a:cubicBezTo>
                    <a:pt x="11628" y="20483"/>
                    <a:pt x="11888" y="20760"/>
                    <a:pt x="12113" y="21055"/>
                  </a:cubicBezTo>
                  <a:lnTo>
                    <a:pt x="12338" y="20985"/>
                  </a:lnTo>
                  <a:cubicBezTo>
                    <a:pt x="12269" y="20379"/>
                    <a:pt x="12390" y="19079"/>
                    <a:pt x="12338" y="18195"/>
                  </a:cubicBezTo>
                  <a:lnTo>
                    <a:pt x="12338" y="17953"/>
                  </a:lnTo>
                  <a:cubicBezTo>
                    <a:pt x="12286" y="16896"/>
                    <a:pt x="12286" y="15822"/>
                    <a:pt x="12286" y="14764"/>
                  </a:cubicBezTo>
                  <a:cubicBezTo>
                    <a:pt x="12304" y="13950"/>
                    <a:pt x="12321" y="13170"/>
                    <a:pt x="12338" y="12321"/>
                  </a:cubicBezTo>
                  <a:cubicBezTo>
                    <a:pt x="12356" y="11472"/>
                    <a:pt x="12373" y="10623"/>
                    <a:pt x="12390" y="9774"/>
                  </a:cubicBezTo>
                  <a:lnTo>
                    <a:pt x="12390" y="9653"/>
                  </a:lnTo>
                  <a:cubicBezTo>
                    <a:pt x="12425" y="8665"/>
                    <a:pt x="12408" y="7712"/>
                    <a:pt x="12373" y="6742"/>
                  </a:cubicBezTo>
                  <a:cubicBezTo>
                    <a:pt x="12356" y="6135"/>
                    <a:pt x="12338" y="5529"/>
                    <a:pt x="12338" y="4922"/>
                  </a:cubicBezTo>
                  <a:cubicBezTo>
                    <a:pt x="12200" y="4472"/>
                    <a:pt x="11749" y="4177"/>
                    <a:pt x="11333" y="3900"/>
                  </a:cubicBezTo>
                  <a:cubicBezTo>
                    <a:pt x="9808" y="2669"/>
                    <a:pt x="8162" y="781"/>
                    <a:pt x="6378" y="1"/>
                  </a:cubicBezTo>
                  <a:close/>
                </a:path>
              </a:pathLst>
            </a:custGeom>
            <a:grp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4" name="Google Shape;1145;p41">
              <a:extLst>
                <a:ext uri="{FF2B5EF4-FFF2-40B4-BE49-F238E27FC236}">
                  <a16:creationId xmlns:a16="http://schemas.microsoft.com/office/drawing/2014/main" id="{A17B5804-CC9B-4563-82EB-77EB791AAE8F}"/>
                </a:ext>
              </a:extLst>
            </p:cNvPr>
            <p:cNvSpPr/>
            <p:nvPr/>
          </p:nvSpPr>
          <p:spPr>
            <a:xfrm rot="5400000">
              <a:off x="4993422" y="3094624"/>
              <a:ext cx="330867" cy="312178"/>
            </a:xfrm>
            <a:custGeom>
              <a:avLst/>
              <a:gdLst/>
              <a:ahLst/>
              <a:cxnLst/>
              <a:rect l="l" t="t" r="r" b="b"/>
              <a:pathLst>
                <a:path w="6361" h="4922" fill="none" extrusionOk="0">
                  <a:moveTo>
                    <a:pt x="6360" y="1"/>
                  </a:moveTo>
                  <a:lnTo>
                    <a:pt x="6326" y="18"/>
                  </a:lnTo>
                  <a:cubicBezTo>
                    <a:pt x="5095" y="486"/>
                    <a:pt x="4090" y="1612"/>
                    <a:pt x="3033" y="2496"/>
                  </a:cubicBezTo>
                  <a:cubicBezTo>
                    <a:pt x="2080" y="3258"/>
                    <a:pt x="781" y="3969"/>
                    <a:pt x="1" y="492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5" name="Google Shape;1146;p41">
              <a:extLst>
                <a:ext uri="{FF2B5EF4-FFF2-40B4-BE49-F238E27FC236}">
                  <a16:creationId xmlns:a16="http://schemas.microsoft.com/office/drawing/2014/main" id="{B155933C-2F6B-4D99-B699-0D33BC915143}"/>
                </a:ext>
              </a:extLst>
            </p:cNvPr>
            <p:cNvSpPr/>
            <p:nvPr/>
          </p:nvSpPr>
          <p:spPr>
            <a:xfrm rot="5400000">
              <a:off x="5001239" y="3410679"/>
              <a:ext cx="311934" cy="315476"/>
            </a:xfrm>
            <a:custGeom>
              <a:avLst/>
              <a:gdLst/>
              <a:ahLst/>
              <a:cxnLst/>
              <a:rect l="l" t="t" r="r" b="b"/>
              <a:pathLst>
                <a:path w="5997" h="4974" fill="none" extrusionOk="0">
                  <a:moveTo>
                    <a:pt x="1" y="1"/>
                  </a:moveTo>
                  <a:lnTo>
                    <a:pt x="36" y="18"/>
                  </a:lnTo>
                  <a:cubicBezTo>
                    <a:pt x="1803" y="798"/>
                    <a:pt x="3466" y="2686"/>
                    <a:pt x="4991" y="3917"/>
                  </a:cubicBezTo>
                  <a:cubicBezTo>
                    <a:pt x="5390" y="4194"/>
                    <a:pt x="5858" y="4489"/>
                    <a:pt x="5996" y="4939"/>
                  </a:cubicBezTo>
                  <a:cubicBezTo>
                    <a:pt x="5996" y="4956"/>
                    <a:pt x="5996" y="4956"/>
                    <a:pt x="5996" y="4974"/>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6" name="Google Shape;1147;p41">
              <a:extLst>
                <a:ext uri="{FF2B5EF4-FFF2-40B4-BE49-F238E27FC236}">
                  <a16:creationId xmlns:a16="http://schemas.microsoft.com/office/drawing/2014/main" id="{983A9C8E-E1E6-41CD-ADE5-BF64A20ACF06}"/>
                </a:ext>
              </a:extLst>
            </p:cNvPr>
            <p:cNvSpPr/>
            <p:nvPr/>
          </p:nvSpPr>
          <p:spPr>
            <a:xfrm rot="5400000">
              <a:off x="3964488" y="3103187"/>
              <a:ext cx="323637" cy="302284"/>
            </a:xfrm>
            <a:custGeom>
              <a:avLst/>
              <a:gdLst/>
              <a:ahLst/>
              <a:cxnLst/>
              <a:rect l="l" t="t" r="r" b="b"/>
              <a:pathLst>
                <a:path w="6222" h="4766" fill="none" extrusionOk="0">
                  <a:moveTo>
                    <a:pt x="6221" y="0"/>
                  </a:moveTo>
                  <a:cubicBezTo>
                    <a:pt x="6204" y="0"/>
                    <a:pt x="6204" y="0"/>
                    <a:pt x="6187" y="18"/>
                  </a:cubicBezTo>
                  <a:cubicBezTo>
                    <a:pt x="4956" y="503"/>
                    <a:pt x="3951" y="1612"/>
                    <a:pt x="2894" y="2496"/>
                  </a:cubicBezTo>
                  <a:cubicBezTo>
                    <a:pt x="1958" y="3258"/>
                    <a:pt x="815" y="3813"/>
                    <a:pt x="35" y="4731"/>
                  </a:cubicBezTo>
                  <a:lnTo>
                    <a:pt x="0" y="476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7" name="Google Shape;1148;p41">
              <a:extLst>
                <a:ext uri="{FF2B5EF4-FFF2-40B4-BE49-F238E27FC236}">
                  <a16:creationId xmlns:a16="http://schemas.microsoft.com/office/drawing/2014/main" id="{8EED3E3E-5A34-4ABD-857F-3037B213F05A}"/>
                </a:ext>
              </a:extLst>
            </p:cNvPr>
            <p:cNvSpPr/>
            <p:nvPr/>
          </p:nvSpPr>
          <p:spPr>
            <a:xfrm rot="5400000">
              <a:off x="3963205" y="3410140"/>
              <a:ext cx="311934" cy="316554"/>
            </a:xfrm>
            <a:custGeom>
              <a:avLst/>
              <a:gdLst/>
              <a:ahLst/>
              <a:cxnLst/>
              <a:rect l="l" t="t" r="r" b="b"/>
              <a:pathLst>
                <a:path w="5997" h="4991" fill="none" extrusionOk="0">
                  <a:moveTo>
                    <a:pt x="1" y="0"/>
                  </a:moveTo>
                  <a:lnTo>
                    <a:pt x="36" y="18"/>
                  </a:lnTo>
                  <a:cubicBezTo>
                    <a:pt x="1803" y="797"/>
                    <a:pt x="3466" y="2686"/>
                    <a:pt x="4991" y="3917"/>
                  </a:cubicBezTo>
                  <a:cubicBezTo>
                    <a:pt x="5286" y="4142"/>
                    <a:pt x="5546" y="4419"/>
                    <a:pt x="5771" y="4714"/>
                  </a:cubicBezTo>
                  <a:lnTo>
                    <a:pt x="5927" y="4887"/>
                  </a:lnTo>
                  <a:lnTo>
                    <a:pt x="5996" y="4991"/>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8" name="Google Shape;1149;p41">
              <a:extLst>
                <a:ext uri="{FF2B5EF4-FFF2-40B4-BE49-F238E27FC236}">
                  <a16:creationId xmlns:a16="http://schemas.microsoft.com/office/drawing/2014/main" id="{A279800C-7779-4D71-BA8E-3AA3972A03CA}"/>
                </a:ext>
              </a:extLst>
            </p:cNvPr>
            <p:cNvSpPr/>
            <p:nvPr/>
          </p:nvSpPr>
          <p:spPr>
            <a:xfrm rot="5400000">
              <a:off x="4177423" y="3526154"/>
              <a:ext cx="5462" cy="394630"/>
            </a:xfrm>
            <a:custGeom>
              <a:avLst/>
              <a:gdLst/>
              <a:ahLst/>
              <a:cxnLst/>
              <a:rect l="l" t="t" r="r" b="b"/>
              <a:pathLst>
                <a:path w="105" h="6222" fill="none" extrusionOk="0">
                  <a:moveTo>
                    <a:pt x="17" y="0"/>
                  </a:moveTo>
                  <a:cubicBezTo>
                    <a:pt x="0" y="1075"/>
                    <a:pt x="17" y="2132"/>
                    <a:pt x="52" y="3206"/>
                  </a:cubicBezTo>
                  <a:lnTo>
                    <a:pt x="52" y="3431"/>
                  </a:lnTo>
                  <a:cubicBezTo>
                    <a:pt x="104" y="4333"/>
                    <a:pt x="0" y="5632"/>
                    <a:pt x="52" y="6221"/>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9" name="Google Shape;1150;p41">
              <a:extLst>
                <a:ext uri="{FF2B5EF4-FFF2-40B4-BE49-F238E27FC236}">
                  <a16:creationId xmlns:a16="http://schemas.microsoft.com/office/drawing/2014/main" id="{A31C8F5B-C14D-476F-9003-DC9BF4CFEE21}"/>
                </a:ext>
              </a:extLst>
            </p:cNvPr>
            <p:cNvSpPr/>
            <p:nvPr/>
          </p:nvSpPr>
          <p:spPr>
            <a:xfrm rot="5400000">
              <a:off x="4694149" y="3404872"/>
              <a:ext cx="7282" cy="640783"/>
            </a:xfrm>
            <a:custGeom>
              <a:avLst/>
              <a:gdLst/>
              <a:ahLst/>
              <a:cxnLst/>
              <a:rect l="l" t="t" r="r" b="b"/>
              <a:pathLst>
                <a:path w="140" h="10103" fill="none" extrusionOk="0">
                  <a:moveTo>
                    <a:pt x="52" y="0"/>
                  </a:moveTo>
                  <a:lnTo>
                    <a:pt x="52" y="260"/>
                  </a:lnTo>
                  <a:cubicBezTo>
                    <a:pt x="52" y="884"/>
                    <a:pt x="70" y="1473"/>
                    <a:pt x="87" y="2080"/>
                  </a:cubicBezTo>
                  <a:cubicBezTo>
                    <a:pt x="104" y="3050"/>
                    <a:pt x="139" y="4003"/>
                    <a:pt x="104" y="4991"/>
                  </a:cubicBezTo>
                  <a:lnTo>
                    <a:pt x="104" y="5112"/>
                  </a:lnTo>
                  <a:cubicBezTo>
                    <a:pt x="87" y="5961"/>
                    <a:pt x="70" y="6810"/>
                    <a:pt x="52" y="7659"/>
                  </a:cubicBezTo>
                  <a:cubicBezTo>
                    <a:pt x="35" y="8508"/>
                    <a:pt x="0" y="9288"/>
                    <a:pt x="0" y="1010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0" name="Google Shape;1151;p41">
              <a:extLst>
                <a:ext uri="{FF2B5EF4-FFF2-40B4-BE49-F238E27FC236}">
                  <a16:creationId xmlns:a16="http://schemas.microsoft.com/office/drawing/2014/main" id="{35432A61-448A-4F80-8399-A45D60912B46}"/>
                </a:ext>
              </a:extLst>
            </p:cNvPr>
            <p:cNvSpPr/>
            <p:nvPr/>
          </p:nvSpPr>
          <p:spPr>
            <a:xfrm rot="5400000">
              <a:off x="3884741" y="3710951"/>
              <a:ext cx="72145" cy="93488"/>
            </a:xfrm>
            <a:custGeom>
              <a:avLst/>
              <a:gdLst/>
              <a:ahLst/>
              <a:cxnLst/>
              <a:rect l="l" t="t" r="r" b="b"/>
              <a:pathLst>
                <a:path w="1387" h="1474" fill="none" extrusionOk="0">
                  <a:moveTo>
                    <a:pt x="0" y="1"/>
                  </a:moveTo>
                  <a:cubicBezTo>
                    <a:pt x="416" y="469"/>
                    <a:pt x="901" y="867"/>
                    <a:pt x="1369" y="1456"/>
                  </a:cubicBezTo>
                  <a:lnTo>
                    <a:pt x="1387" y="1474"/>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1" name="Google Shape;1152;p41">
              <a:extLst>
                <a:ext uri="{FF2B5EF4-FFF2-40B4-BE49-F238E27FC236}">
                  <a16:creationId xmlns:a16="http://schemas.microsoft.com/office/drawing/2014/main" id="{E0EC97BC-52D2-4D8F-B6F9-4103D22D07DA}"/>
                </a:ext>
              </a:extLst>
            </p:cNvPr>
            <p:cNvSpPr/>
            <p:nvPr/>
          </p:nvSpPr>
          <p:spPr>
            <a:xfrm rot="5400000">
              <a:off x="4888079" y="3696122"/>
              <a:ext cx="101897" cy="158309"/>
            </a:xfrm>
            <a:custGeom>
              <a:avLst/>
              <a:gdLst/>
              <a:ahLst/>
              <a:cxnLst/>
              <a:rect l="l" t="t" r="r" b="b"/>
              <a:pathLst>
                <a:path w="1959" h="2496" fill="none" extrusionOk="0">
                  <a:moveTo>
                    <a:pt x="0" y="0"/>
                  </a:moveTo>
                  <a:cubicBezTo>
                    <a:pt x="797" y="971"/>
                    <a:pt x="1265" y="1872"/>
                    <a:pt x="1958" y="2495"/>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2" name="Google Shape;1153;p41">
              <a:extLst>
                <a:ext uri="{FF2B5EF4-FFF2-40B4-BE49-F238E27FC236}">
                  <a16:creationId xmlns:a16="http://schemas.microsoft.com/office/drawing/2014/main" id="{50E9A921-D873-44BA-93BD-073E08FB2313}"/>
                </a:ext>
              </a:extLst>
            </p:cNvPr>
            <p:cNvSpPr/>
            <p:nvPr/>
          </p:nvSpPr>
          <p:spPr>
            <a:xfrm rot="5400000">
              <a:off x="4300216" y="3380644"/>
              <a:ext cx="22575" cy="859536"/>
            </a:xfrm>
            <a:custGeom>
              <a:avLst/>
              <a:gdLst/>
              <a:ahLst/>
              <a:cxnLst/>
              <a:rect l="l" t="t" r="r" b="b"/>
              <a:pathLst>
                <a:path w="434" h="13552" fill="none" extrusionOk="0">
                  <a:moveTo>
                    <a:pt x="434" y="1"/>
                  </a:moveTo>
                  <a:cubicBezTo>
                    <a:pt x="417" y="867"/>
                    <a:pt x="434" y="1751"/>
                    <a:pt x="434" y="2600"/>
                  </a:cubicBezTo>
                  <a:cubicBezTo>
                    <a:pt x="434" y="2877"/>
                    <a:pt x="417" y="3137"/>
                    <a:pt x="417" y="3415"/>
                  </a:cubicBezTo>
                  <a:cubicBezTo>
                    <a:pt x="399" y="4056"/>
                    <a:pt x="399" y="4697"/>
                    <a:pt x="382" y="5338"/>
                  </a:cubicBezTo>
                  <a:cubicBezTo>
                    <a:pt x="382" y="6274"/>
                    <a:pt x="382" y="7209"/>
                    <a:pt x="347" y="8145"/>
                  </a:cubicBezTo>
                  <a:cubicBezTo>
                    <a:pt x="330" y="8942"/>
                    <a:pt x="313" y="9722"/>
                    <a:pt x="261" y="10519"/>
                  </a:cubicBezTo>
                  <a:cubicBezTo>
                    <a:pt x="261" y="10640"/>
                    <a:pt x="243" y="10762"/>
                    <a:pt x="226" y="10883"/>
                  </a:cubicBezTo>
                  <a:cubicBezTo>
                    <a:pt x="174" y="11784"/>
                    <a:pt x="53" y="12668"/>
                    <a:pt x="1" y="1355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3" name="Google Shape;1154;p41">
              <a:extLst>
                <a:ext uri="{FF2B5EF4-FFF2-40B4-BE49-F238E27FC236}">
                  <a16:creationId xmlns:a16="http://schemas.microsoft.com/office/drawing/2014/main" id="{F73EFDDA-21B2-4379-8E8E-88BE5A61983B}"/>
                </a:ext>
              </a:extLst>
            </p:cNvPr>
            <p:cNvSpPr/>
            <p:nvPr/>
          </p:nvSpPr>
          <p:spPr>
            <a:xfrm rot="5400000">
              <a:off x="4798284" y="3764569"/>
              <a:ext cx="4577" cy="118732"/>
            </a:xfrm>
            <a:custGeom>
              <a:avLst/>
              <a:gdLst/>
              <a:ahLst/>
              <a:cxnLst/>
              <a:rect l="l" t="t" r="r" b="b"/>
              <a:pathLst>
                <a:path w="88" h="1872" fill="none" extrusionOk="0">
                  <a:moveTo>
                    <a:pt x="87" y="0"/>
                  </a:moveTo>
                  <a:cubicBezTo>
                    <a:pt x="35" y="624"/>
                    <a:pt x="1" y="1248"/>
                    <a:pt x="1" y="187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4" name="Google Shape;1155;p41">
              <a:extLst>
                <a:ext uri="{FF2B5EF4-FFF2-40B4-BE49-F238E27FC236}">
                  <a16:creationId xmlns:a16="http://schemas.microsoft.com/office/drawing/2014/main" id="{C79C669B-4C2A-44D4-B363-16EDF7F039FC}"/>
                </a:ext>
              </a:extLst>
            </p:cNvPr>
            <p:cNvSpPr/>
            <p:nvPr/>
          </p:nvSpPr>
          <p:spPr>
            <a:xfrm rot="5400000">
              <a:off x="4766873" y="3702250"/>
              <a:ext cx="93783" cy="145116"/>
            </a:xfrm>
            <a:custGeom>
              <a:avLst/>
              <a:gdLst/>
              <a:ahLst/>
              <a:cxnLst/>
              <a:rect l="l" t="t" r="r" b="b"/>
              <a:pathLst>
                <a:path w="1803" h="2288" fill="none" extrusionOk="0">
                  <a:moveTo>
                    <a:pt x="1" y="1"/>
                  </a:moveTo>
                  <a:cubicBezTo>
                    <a:pt x="590" y="191"/>
                    <a:pt x="1387" y="1699"/>
                    <a:pt x="1803" y="2288"/>
                  </a:cubicBezTo>
                  <a:lnTo>
                    <a:pt x="1803" y="2288"/>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5" name="Google Shape;1156;p41">
              <a:extLst>
                <a:ext uri="{FF2B5EF4-FFF2-40B4-BE49-F238E27FC236}">
                  <a16:creationId xmlns:a16="http://schemas.microsoft.com/office/drawing/2014/main" id="{FCE90727-A22B-45C7-A8C8-E088FC1A0DB3}"/>
                </a:ext>
              </a:extLst>
            </p:cNvPr>
            <p:cNvSpPr/>
            <p:nvPr/>
          </p:nvSpPr>
          <p:spPr>
            <a:xfrm rot="5400000">
              <a:off x="4595183" y="3714304"/>
              <a:ext cx="86553" cy="126469"/>
            </a:xfrm>
            <a:custGeom>
              <a:avLst/>
              <a:gdLst/>
              <a:ahLst/>
              <a:cxnLst/>
              <a:rect l="l" t="t" r="r" b="b"/>
              <a:pathLst>
                <a:path w="1664" h="1994" fill="none" extrusionOk="0">
                  <a:moveTo>
                    <a:pt x="0" y="1"/>
                  </a:moveTo>
                  <a:cubicBezTo>
                    <a:pt x="416" y="295"/>
                    <a:pt x="1248" y="1266"/>
                    <a:pt x="1664" y="1993"/>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6" name="Google Shape;1157;p41">
              <a:extLst>
                <a:ext uri="{FF2B5EF4-FFF2-40B4-BE49-F238E27FC236}">
                  <a16:creationId xmlns:a16="http://schemas.microsoft.com/office/drawing/2014/main" id="{81CE7761-7894-4CA0-9B38-0F66568E33F8}"/>
                </a:ext>
              </a:extLst>
            </p:cNvPr>
            <p:cNvSpPr/>
            <p:nvPr/>
          </p:nvSpPr>
          <p:spPr>
            <a:xfrm rot="5400000">
              <a:off x="4420003" y="3708404"/>
              <a:ext cx="92899" cy="131924"/>
            </a:xfrm>
            <a:custGeom>
              <a:avLst/>
              <a:gdLst/>
              <a:ahLst/>
              <a:cxnLst/>
              <a:rect l="l" t="t" r="r" b="b"/>
              <a:pathLst>
                <a:path w="1786" h="2080" fill="none" extrusionOk="0">
                  <a:moveTo>
                    <a:pt x="1" y="0"/>
                  </a:moveTo>
                  <a:cubicBezTo>
                    <a:pt x="399" y="173"/>
                    <a:pt x="1370" y="1542"/>
                    <a:pt x="1751" y="2045"/>
                  </a:cubicBezTo>
                  <a:lnTo>
                    <a:pt x="1786" y="2080"/>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7" name="Google Shape;1158;p41">
              <a:extLst>
                <a:ext uri="{FF2B5EF4-FFF2-40B4-BE49-F238E27FC236}">
                  <a16:creationId xmlns:a16="http://schemas.microsoft.com/office/drawing/2014/main" id="{8F821A0E-26DE-49AD-A7A1-561175C81E1D}"/>
                </a:ext>
              </a:extLst>
            </p:cNvPr>
            <p:cNvSpPr/>
            <p:nvPr/>
          </p:nvSpPr>
          <p:spPr>
            <a:xfrm rot="5400000">
              <a:off x="4252701" y="3692458"/>
              <a:ext cx="95604" cy="153932"/>
            </a:xfrm>
            <a:custGeom>
              <a:avLst/>
              <a:gdLst/>
              <a:ahLst/>
              <a:cxnLst/>
              <a:rect l="l" t="t" r="r" b="b"/>
              <a:pathLst>
                <a:path w="1838" h="2427" fill="none" extrusionOk="0">
                  <a:moveTo>
                    <a:pt x="0" y="0"/>
                  </a:moveTo>
                  <a:lnTo>
                    <a:pt x="0" y="0"/>
                  </a:lnTo>
                  <a:cubicBezTo>
                    <a:pt x="590" y="780"/>
                    <a:pt x="1300" y="1525"/>
                    <a:pt x="1837" y="2426"/>
                  </a:cubicBezTo>
                  <a:lnTo>
                    <a:pt x="1837" y="242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8" name="Google Shape;1159;p41">
              <a:extLst>
                <a:ext uri="{FF2B5EF4-FFF2-40B4-BE49-F238E27FC236}">
                  <a16:creationId xmlns:a16="http://schemas.microsoft.com/office/drawing/2014/main" id="{7A4B870C-0D52-4C0E-9BAF-DB1BE37C5281}"/>
                </a:ext>
              </a:extLst>
            </p:cNvPr>
            <p:cNvSpPr/>
            <p:nvPr/>
          </p:nvSpPr>
          <p:spPr>
            <a:xfrm rot="5400000">
              <a:off x="4082138" y="3719824"/>
              <a:ext cx="83900" cy="100085"/>
            </a:xfrm>
            <a:custGeom>
              <a:avLst/>
              <a:gdLst/>
              <a:ahLst/>
              <a:cxnLst/>
              <a:rect l="l" t="t" r="r" b="b"/>
              <a:pathLst>
                <a:path w="1613" h="1578" fill="none" extrusionOk="0">
                  <a:moveTo>
                    <a:pt x="1" y="0"/>
                  </a:moveTo>
                  <a:cubicBezTo>
                    <a:pt x="469" y="225"/>
                    <a:pt x="1387" y="1109"/>
                    <a:pt x="1612" y="1577"/>
                  </a:cubicBezTo>
                  <a:lnTo>
                    <a:pt x="1612" y="1577"/>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109" name="Google Shape;1160;p41">
            <a:extLst>
              <a:ext uri="{FF2B5EF4-FFF2-40B4-BE49-F238E27FC236}">
                <a16:creationId xmlns:a16="http://schemas.microsoft.com/office/drawing/2014/main" id="{285C2FBF-2788-492F-B104-B19B3F8FC285}"/>
              </a:ext>
            </a:extLst>
          </p:cNvPr>
          <p:cNvSpPr/>
          <p:nvPr/>
        </p:nvSpPr>
        <p:spPr>
          <a:xfrm rot="5400000">
            <a:off x="10014623" y="2771932"/>
            <a:ext cx="96193" cy="124651"/>
          </a:xfrm>
          <a:custGeom>
            <a:avLst/>
            <a:gdLst/>
            <a:ahLst/>
            <a:cxnLst/>
            <a:rect l="l" t="t" r="r" b="b"/>
            <a:pathLst>
              <a:path w="1387" h="1474" fill="none" extrusionOk="0">
                <a:moveTo>
                  <a:pt x="0" y="1"/>
                </a:moveTo>
                <a:cubicBezTo>
                  <a:pt x="416" y="469"/>
                  <a:pt x="901" y="867"/>
                  <a:pt x="1369" y="1456"/>
                </a:cubicBezTo>
                <a:lnTo>
                  <a:pt x="1387" y="1474"/>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110" name="Google Shape;1161;p41">
            <a:extLst>
              <a:ext uri="{FF2B5EF4-FFF2-40B4-BE49-F238E27FC236}">
                <a16:creationId xmlns:a16="http://schemas.microsoft.com/office/drawing/2014/main" id="{ECD06690-8334-4F39-98B9-7ED845C9F90F}"/>
              </a:ext>
            </a:extLst>
          </p:cNvPr>
          <p:cNvGrpSpPr/>
          <p:nvPr/>
        </p:nvGrpSpPr>
        <p:grpSpPr>
          <a:xfrm>
            <a:off x="10000387" y="2118797"/>
            <a:ext cx="1910945" cy="763580"/>
            <a:chOff x="5410368" y="3082575"/>
            <a:chExt cx="1433209" cy="743650"/>
          </a:xfrm>
          <a:solidFill>
            <a:srgbClr val="92D050"/>
          </a:solidFill>
        </p:grpSpPr>
        <p:sp>
          <p:nvSpPr>
            <p:cNvPr id="111" name="Google Shape;1162;p41">
              <a:extLst>
                <a:ext uri="{FF2B5EF4-FFF2-40B4-BE49-F238E27FC236}">
                  <a16:creationId xmlns:a16="http://schemas.microsoft.com/office/drawing/2014/main" id="{160E2975-4659-4FB9-89B0-2C655A957005}"/>
                </a:ext>
              </a:extLst>
            </p:cNvPr>
            <p:cNvSpPr/>
            <p:nvPr/>
          </p:nvSpPr>
          <p:spPr>
            <a:xfrm rot="5400000">
              <a:off x="5850513" y="2736928"/>
              <a:ext cx="646338" cy="1337633"/>
            </a:xfrm>
            <a:custGeom>
              <a:avLst/>
              <a:gdLst/>
              <a:ahLst/>
              <a:cxnLst/>
              <a:rect l="l" t="t" r="r" b="b"/>
              <a:pathLst>
                <a:path w="12426" h="21090" extrusionOk="0">
                  <a:moveTo>
                    <a:pt x="6378" y="1"/>
                  </a:moveTo>
                  <a:cubicBezTo>
                    <a:pt x="5147" y="469"/>
                    <a:pt x="4160" y="1595"/>
                    <a:pt x="3085" y="2479"/>
                  </a:cubicBezTo>
                  <a:cubicBezTo>
                    <a:pt x="2132" y="3241"/>
                    <a:pt x="833" y="3952"/>
                    <a:pt x="53" y="4905"/>
                  </a:cubicBezTo>
                  <a:cubicBezTo>
                    <a:pt x="53" y="6638"/>
                    <a:pt x="243" y="8058"/>
                    <a:pt x="174" y="9774"/>
                  </a:cubicBezTo>
                  <a:cubicBezTo>
                    <a:pt x="122" y="12616"/>
                    <a:pt x="1" y="15406"/>
                    <a:pt x="122" y="18195"/>
                  </a:cubicBezTo>
                  <a:cubicBezTo>
                    <a:pt x="174" y="19097"/>
                    <a:pt x="53" y="20396"/>
                    <a:pt x="122" y="20985"/>
                  </a:cubicBezTo>
                  <a:lnTo>
                    <a:pt x="226" y="21089"/>
                  </a:lnTo>
                  <a:cubicBezTo>
                    <a:pt x="1006" y="20154"/>
                    <a:pt x="2149" y="19599"/>
                    <a:pt x="3085" y="18837"/>
                  </a:cubicBezTo>
                  <a:cubicBezTo>
                    <a:pt x="4142" y="17970"/>
                    <a:pt x="5147" y="16844"/>
                    <a:pt x="6378" y="16359"/>
                  </a:cubicBezTo>
                  <a:cubicBezTo>
                    <a:pt x="8145" y="17138"/>
                    <a:pt x="9808" y="19027"/>
                    <a:pt x="11351" y="20258"/>
                  </a:cubicBezTo>
                  <a:cubicBezTo>
                    <a:pt x="11628" y="20483"/>
                    <a:pt x="11888" y="20760"/>
                    <a:pt x="12113" y="21055"/>
                  </a:cubicBezTo>
                  <a:lnTo>
                    <a:pt x="12338" y="20985"/>
                  </a:lnTo>
                  <a:cubicBezTo>
                    <a:pt x="12269" y="20379"/>
                    <a:pt x="12390" y="19079"/>
                    <a:pt x="12338" y="18195"/>
                  </a:cubicBezTo>
                  <a:lnTo>
                    <a:pt x="12338" y="17953"/>
                  </a:lnTo>
                  <a:cubicBezTo>
                    <a:pt x="12286" y="16896"/>
                    <a:pt x="12286" y="15822"/>
                    <a:pt x="12286" y="14764"/>
                  </a:cubicBezTo>
                  <a:cubicBezTo>
                    <a:pt x="12304" y="13950"/>
                    <a:pt x="12321" y="13170"/>
                    <a:pt x="12338" y="12321"/>
                  </a:cubicBezTo>
                  <a:cubicBezTo>
                    <a:pt x="12356" y="11472"/>
                    <a:pt x="12373" y="10623"/>
                    <a:pt x="12390" y="9774"/>
                  </a:cubicBezTo>
                  <a:lnTo>
                    <a:pt x="12390" y="9653"/>
                  </a:lnTo>
                  <a:cubicBezTo>
                    <a:pt x="12425" y="8665"/>
                    <a:pt x="12408" y="7712"/>
                    <a:pt x="12373" y="6742"/>
                  </a:cubicBezTo>
                  <a:cubicBezTo>
                    <a:pt x="12356" y="6135"/>
                    <a:pt x="12338" y="5529"/>
                    <a:pt x="12338" y="4922"/>
                  </a:cubicBezTo>
                  <a:cubicBezTo>
                    <a:pt x="12200" y="4472"/>
                    <a:pt x="11749" y="4177"/>
                    <a:pt x="11333" y="3900"/>
                  </a:cubicBezTo>
                  <a:cubicBezTo>
                    <a:pt x="9808" y="2669"/>
                    <a:pt x="8162" y="781"/>
                    <a:pt x="6378" y="1"/>
                  </a:cubicBezTo>
                  <a:close/>
                </a:path>
              </a:pathLst>
            </a:custGeom>
            <a:grp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2" name="Google Shape;1163;p41">
              <a:extLst>
                <a:ext uri="{FF2B5EF4-FFF2-40B4-BE49-F238E27FC236}">
                  <a16:creationId xmlns:a16="http://schemas.microsoft.com/office/drawing/2014/main" id="{55E190C7-DFE9-4192-BFD0-7031DB1B270B}"/>
                </a:ext>
              </a:extLst>
            </p:cNvPr>
            <p:cNvSpPr/>
            <p:nvPr/>
          </p:nvSpPr>
          <p:spPr>
            <a:xfrm rot="5400000">
              <a:off x="6522054" y="3094624"/>
              <a:ext cx="330867" cy="312178"/>
            </a:xfrm>
            <a:custGeom>
              <a:avLst/>
              <a:gdLst/>
              <a:ahLst/>
              <a:cxnLst/>
              <a:rect l="l" t="t" r="r" b="b"/>
              <a:pathLst>
                <a:path w="6361" h="4922" fill="none" extrusionOk="0">
                  <a:moveTo>
                    <a:pt x="6360" y="1"/>
                  </a:moveTo>
                  <a:lnTo>
                    <a:pt x="6326" y="18"/>
                  </a:lnTo>
                  <a:cubicBezTo>
                    <a:pt x="5095" y="486"/>
                    <a:pt x="4090" y="1612"/>
                    <a:pt x="3033" y="2496"/>
                  </a:cubicBezTo>
                  <a:cubicBezTo>
                    <a:pt x="2080" y="3258"/>
                    <a:pt x="781" y="3969"/>
                    <a:pt x="1" y="492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 name="Google Shape;1164;p41">
              <a:extLst>
                <a:ext uri="{FF2B5EF4-FFF2-40B4-BE49-F238E27FC236}">
                  <a16:creationId xmlns:a16="http://schemas.microsoft.com/office/drawing/2014/main" id="{158EF00D-F30F-45EF-9290-A00C96CFB968}"/>
                </a:ext>
              </a:extLst>
            </p:cNvPr>
            <p:cNvSpPr/>
            <p:nvPr/>
          </p:nvSpPr>
          <p:spPr>
            <a:xfrm rot="5400000">
              <a:off x="6529872" y="3410679"/>
              <a:ext cx="311934" cy="315476"/>
            </a:xfrm>
            <a:custGeom>
              <a:avLst/>
              <a:gdLst/>
              <a:ahLst/>
              <a:cxnLst/>
              <a:rect l="l" t="t" r="r" b="b"/>
              <a:pathLst>
                <a:path w="5997" h="4974" fill="none" extrusionOk="0">
                  <a:moveTo>
                    <a:pt x="1" y="1"/>
                  </a:moveTo>
                  <a:lnTo>
                    <a:pt x="36" y="18"/>
                  </a:lnTo>
                  <a:cubicBezTo>
                    <a:pt x="1803" y="798"/>
                    <a:pt x="3466" y="2686"/>
                    <a:pt x="4991" y="3917"/>
                  </a:cubicBezTo>
                  <a:cubicBezTo>
                    <a:pt x="5390" y="4194"/>
                    <a:pt x="5858" y="4489"/>
                    <a:pt x="5996" y="4939"/>
                  </a:cubicBezTo>
                  <a:cubicBezTo>
                    <a:pt x="5996" y="4956"/>
                    <a:pt x="5996" y="4956"/>
                    <a:pt x="5996" y="4974"/>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 name="Google Shape;1165;p41">
              <a:extLst>
                <a:ext uri="{FF2B5EF4-FFF2-40B4-BE49-F238E27FC236}">
                  <a16:creationId xmlns:a16="http://schemas.microsoft.com/office/drawing/2014/main" id="{412BCE44-D6B1-48D6-ADCA-2EBDC7E48A78}"/>
                </a:ext>
              </a:extLst>
            </p:cNvPr>
            <p:cNvSpPr/>
            <p:nvPr/>
          </p:nvSpPr>
          <p:spPr>
            <a:xfrm rot="5400000">
              <a:off x="5493121" y="3103187"/>
              <a:ext cx="323637" cy="302284"/>
            </a:xfrm>
            <a:custGeom>
              <a:avLst/>
              <a:gdLst/>
              <a:ahLst/>
              <a:cxnLst/>
              <a:rect l="l" t="t" r="r" b="b"/>
              <a:pathLst>
                <a:path w="6222" h="4766" fill="none" extrusionOk="0">
                  <a:moveTo>
                    <a:pt x="6221" y="0"/>
                  </a:moveTo>
                  <a:cubicBezTo>
                    <a:pt x="6204" y="0"/>
                    <a:pt x="6204" y="0"/>
                    <a:pt x="6187" y="18"/>
                  </a:cubicBezTo>
                  <a:cubicBezTo>
                    <a:pt x="4956" y="503"/>
                    <a:pt x="3951" y="1612"/>
                    <a:pt x="2894" y="2496"/>
                  </a:cubicBezTo>
                  <a:cubicBezTo>
                    <a:pt x="1958" y="3258"/>
                    <a:pt x="815" y="3813"/>
                    <a:pt x="35" y="4731"/>
                  </a:cubicBezTo>
                  <a:lnTo>
                    <a:pt x="0" y="476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5" name="Google Shape;1166;p41">
              <a:extLst>
                <a:ext uri="{FF2B5EF4-FFF2-40B4-BE49-F238E27FC236}">
                  <a16:creationId xmlns:a16="http://schemas.microsoft.com/office/drawing/2014/main" id="{3E07AED3-EA13-4B9F-9CF2-A6874A271552}"/>
                </a:ext>
              </a:extLst>
            </p:cNvPr>
            <p:cNvSpPr/>
            <p:nvPr/>
          </p:nvSpPr>
          <p:spPr>
            <a:xfrm rot="5400000">
              <a:off x="5491838" y="3410140"/>
              <a:ext cx="311934" cy="316554"/>
            </a:xfrm>
            <a:custGeom>
              <a:avLst/>
              <a:gdLst/>
              <a:ahLst/>
              <a:cxnLst/>
              <a:rect l="l" t="t" r="r" b="b"/>
              <a:pathLst>
                <a:path w="5997" h="4991" fill="none" extrusionOk="0">
                  <a:moveTo>
                    <a:pt x="1" y="0"/>
                  </a:moveTo>
                  <a:lnTo>
                    <a:pt x="36" y="18"/>
                  </a:lnTo>
                  <a:cubicBezTo>
                    <a:pt x="1803" y="797"/>
                    <a:pt x="3466" y="2686"/>
                    <a:pt x="4991" y="3917"/>
                  </a:cubicBezTo>
                  <a:cubicBezTo>
                    <a:pt x="5286" y="4142"/>
                    <a:pt x="5546" y="4419"/>
                    <a:pt x="5771" y="4714"/>
                  </a:cubicBezTo>
                  <a:lnTo>
                    <a:pt x="5927" y="4887"/>
                  </a:lnTo>
                  <a:lnTo>
                    <a:pt x="5996" y="4991"/>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6" name="Google Shape;1167;p41">
              <a:extLst>
                <a:ext uri="{FF2B5EF4-FFF2-40B4-BE49-F238E27FC236}">
                  <a16:creationId xmlns:a16="http://schemas.microsoft.com/office/drawing/2014/main" id="{ADD38A37-E1B5-42F0-881A-81A4CB8A124C}"/>
                </a:ext>
              </a:extLst>
            </p:cNvPr>
            <p:cNvSpPr/>
            <p:nvPr/>
          </p:nvSpPr>
          <p:spPr>
            <a:xfrm rot="5400000">
              <a:off x="5706056" y="3526154"/>
              <a:ext cx="5462" cy="394630"/>
            </a:xfrm>
            <a:custGeom>
              <a:avLst/>
              <a:gdLst/>
              <a:ahLst/>
              <a:cxnLst/>
              <a:rect l="l" t="t" r="r" b="b"/>
              <a:pathLst>
                <a:path w="105" h="6222" fill="none" extrusionOk="0">
                  <a:moveTo>
                    <a:pt x="17" y="0"/>
                  </a:moveTo>
                  <a:cubicBezTo>
                    <a:pt x="0" y="1075"/>
                    <a:pt x="17" y="2132"/>
                    <a:pt x="52" y="3206"/>
                  </a:cubicBezTo>
                  <a:lnTo>
                    <a:pt x="52" y="3431"/>
                  </a:lnTo>
                  <a:cubicBezTo>
                    <a:pt x="104" y="4333"/>
                    <a:pt x="0" y="5632"/>
                    <a:pt x="52" y="6221"/>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7" name="Google Shape;1168;p41">
              <a:extLst>
                <a:ext uri="{FF2B5EF4-FFF2-40B4-BE49-F238E27FC236}">
                  <a16:creationId xmlns:a16="http://schemas.microsoft.com/office/drawing/2014/main" id="{F053D445-F474-4B8D-B357-40EE02A3F592}"/>
                </a:ext>
              </a:extLst>
            </p:cNvPr>
            <p:cNvSpPr/>
            <p:nvPr/>
          </p:nvSpPr>
          <p:spPr>
            <a:xfrm rot="5400000">
              <a:off x="6222782" y="3404872"/>
              <a:ext cx="7282" cy="640783"/>
            </a:xfrm>
            <a:custGeom>
              <a:avLst/>
              <a:gdLst/>
              <a:ahLst/>
              <a:cxnLst/>
              <a:rect l="l" t="t" r="r" b="b"/>
              <a:pathLst>
                <a:path w="140" h="10103" fill="none" extrusionOk="0">
                  <a:moveTo>
                    <a:pt x="52" y="0"/>
                  </a:moveTo>
                  <a:lnTo>
                    <a:pt x="52" y="260"/>
                  </a:lnTo>
                  <a:cubicBezTo>
                    <a:pt x="52" y="884"/>
                    <a:pt x="70" y="1473"/>
                    <a:pt x="87" y="2080"/>
                  </a:cubicBezTo>
                  <a:cubicBezTo>
                    <a:pt x="104" y="3050"/>
                    <a:pt x="139" y="4003"/>
                    <a:pt x="104" y="4991"/>
                  </a:cubicBezTo>
                  <a:lnTo>
                    <a:pt x="104" y="5112"/>
                  </a:lnTo>
                  <a:cubicBezTo>
                    <a:pt x="87" y="5961"/>
                    <a:pt x="70" y="6810"/>
                    <a:pt x="52" y="7659"/>
                  </a:cubicBezTo>
                  <a:cubicBezTo>
                    <a:pt x="35" y="8508"/>
                    <a:pt x="0" y="9288"/>
                    <a:pt x="0" y="1010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8" name="Google Shape;1169;p41">
              <a:extLst>
                <a:ext uri="{FF2B5EF4-FFF2-40B4-BE49-F238E27FC236}">
                  <a16:creationId xmlns:a16="http://schemas.microsoft.com/office/drawing/2014/main" id="{0F7B9BB2-82CE-4A47-8E60-42B70848B683}"/>
                </a:ext>
              </a:extLst>
            </p:cNvPr>
            <p:cNvSpPr/>
            <p:nvPr/>
          </p:nvSpPr>
          <p:spPr>
            <a:xfrm rot="5400000">
              <a:off x="6416711" y="3696122"/>
              <a:ext cx="101897" cy="158309"/>
            </a:xfrm>
            <a:custGeom>
              <a:avLst/>
              <a:gdLst/>
              <a:ahLst/>
              <a:cxnLst/>
              <a:rect l="l" t="t" r="r" b="b"/>
              <a:pathLst>
                <a:path w="1959" h="2496" fill="none" extrusionOk="0">
                  <a:moveTo>
                    <a:pt x="0" y="0"/>
                  </a:moveTo>
                  <a:cubicBezTo>
                    <a:pt x="797" y="971"/>
                    <a:pt x="1265" y="1872"/>
                    <a:pt x="1958" y="2495"/>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9" name="Google Shape;1170;p41">
              <a:extLst>
                <a:ext uri="{FF2B5EF4-FFF2-40B4-BE49-F238E27FC236}">
                  <a16:creationId xmlns:a16="http://schemas.microsoft.com/office/drawing/2014/main" id="{F5DDDC43-322E-45FD-A6DA-623EB58FF6D4}"/>
                </a:ext>
              </a:extLst>
            </p:cNvPr>
            <p:cNvSpPr/>
            <p:nvPr/>
          </p:nvSpPr>
          <p:spPr>
            <a:xfrm rot="5400000">
              <a:off x="5828849" y="3380644"/>
              <a:ext cx="22575" cy="859536"/>
            </a:xfrm>
            <a:custGeom>
              <a:avLst/>
              <a:gdLst/>
              <a:ahLst/>
              <a:cxnLst/>
              <a:rect l="l" t="t" r="r" b="b"/>
              <a:pathLst>
                <a:path w="434" h="13552" fill="none" extrusionOk="0">
                  <a:moveTo>
                    <a:pt x="434" y="1"/>
                  </a:moveTo>
                  <a:cubicBezTo>
                    <a:pt x="417" y="867"/>
                    <a:pt x="434" y="1751"/>
                    <a:pt x="434" y="2600"/>
                  </a:cubicBezTo>
                  <a:cubicBezTo>
                    <a:pt x="434" y="2877"/>
                    <a:pt x="417" y="3137"/>
                    <a:pt x="417" y="3415"/>
                  </a:cubicBezTo>
                  <a:cubicBezTo>
                    <a:pt x="399" y="4056"/>
                    <a:pt x="399" y="4697"/>
                    <a:pt x="382" y="5338"/>
                  </a:cubicBezTo>
                  <a:cubicBezTo>
                    <a:pt x="382" y="6274"/>
                    <a:pt x="382" y="7209"/>
                    <a:pt x="347" y="8145"/>
                  </a:cubicBezTo>
                  <a:cubicBezTo>
                    <a:pt x="330" y="8942"/>
                    <a:pt x="313" y="9722"/>
                    <a:pt x="261" y="10519"/>
                  </a:cubicBezTo>
                  <a:cubicBezTo>
                    <a:pt x="261" y="10640"/>
                    <a:pt x="243" y="10762"/>
                    <a:pt x="226" y="10883"/>
                  </a:cubicBezTo>
                  <a:cubicBezTo>
                    <a:pt x="174" y="11784"/>
                    <a:pt x="53" y="12668"/>
                    <a:pt x="1" y="1355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0" name="Google Shape;1171;p41">
              <a:extLst>
                <a:ext uri="{FF2B5EF4-FFF2-40B4-BE49-F238E27FC236}">
                  <a16:creationId xmlns:a16="http://schemas.microsoft.com/office/drawing/2014/main" id="{8C79E98A-485F-4E0E-A6D0-6119C00365AD}"/>
                </a:ext>
              </a:extLst>
            </p:cNvPr>
            <p:cNvSpPr/>
            <p:nvPr/>
          </p:nvSpPr>
          <p:spPr>
            <a:xfrm rot="5400000">
              <a:off x="6326916" y="3764569"/>
              <a:ext cx="4577" cy="118732"/>
            </a:xfrm>
            <a:custGeom>
              <a:avLst/>
              <a:gdLst/>
              <a:ahLst/>
              <a:cxnLst/>
              <a:rect l="l" t="t" r="r" b="b"/>
              <a:pathLst>
                <a:path w="88" h="1872" fill="none" extrusionOk="0">
                  <a:moveTo>
                    <a:pt x="87" y="0"/>
                  </a:moveTo>
                  <a:cubicBezTo>
                    <a:pt x="35" y="624"/>
                    <a:pt x="1" y="1248"/>
                    <a:pt x="1" y="187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1" name="Google Shape;1172;p41">
              <a:extLst>
                <a:ext uri="{FF2B5EF4-FFF2-40B4-BE49-F238E27FC236}">
                  <a16:creationId xmlns:a16="http://schemas.microsoft.com/office/drawing/2014/main" id="{5A2F8F58-92C1-4BB0-B0A0-7589C2F01148}"/>
                </a:ext>
              </a:extLst>
            </p:cNvPr>
            <p:cNvSpPr/>
            <p:nvPr/>
          </p:nvSpPr>
          <p:spPr>
            <a:xfrm rot="5400000">
              <a:off x="6295506" y="3702250"/>
              <a:ext cx="93783" cy="145116"/>
            </a:xfrm>
            <a:custGeom>
              <a:avLst/>
              <a:gdLst/>
              <a:ahLst/>
              <a:cxnLst/>
              <a:rect l="l" t="t" r="r" b="b"/>
              <a:pathLst>
                <a:path w="1803" h="2288" fill="none" extrusionOk="0">
                  <a:moveTo>
                    <a:pt x="1" y="1"/>
                  </a:moveTo>
                  <a:cubicBezTo>
                    <a:pt x="590" y="191"/>
                    <a:pt x="1387" y="1699"/>
                    <a:pt x="1803" y="2288"/>
                  </a:cubicBezTo>
                  <a:lnTo>
                    <a:pt x="1803" y="2288"/>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2" name="Google Shape;1173;p41">
              <a:extLst>
                <a:ext uri="{FF2B5EF4-FFF2-40B4-BE49-F238E27FC236}">
                  <a16:creationId xmlns:a16="http://schemas.microsoft.com/office/drawing/2014/main" id="{D1F212D0-EBA2-42AD-8A94-7069BD2661C3}"/>
                </a:ext>
              </a:extLst>
            </p:cNvPr>
            <p:cNvSpPr/>
            <p:nvPr/>
          </p:nvSpPr>
          <p:spPr>
            <a:xfrm rot="5400000">
              <a:off x="6123816" y="3714304"/>
              <a:ext cx="86553" cy="126469"/>
            </a:xfrm>
            <a:custGeom>
              <a:avLst/>
              <a:gdLst/>
              <a:ahLst/>
              <a:cxnLst/>
              <a:rect l="l" t="t" r="r" b="b"/>
              <a:pathLst>
                <a:path w="1664" h="1994" fill="none" extrusionOk="0">
                  <a:moveTo>
                    <a:pt x="0" y="1"/>
                  </a:moveTo>
                  <a:cubicBezTo>
                    <a:pt x="416" y="295"/>
                    <a:pt x="1248" y="1266"/>
                    <a:pt x="1664" y="1993"/>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3" name="Google Shape;1174;p41">
              <a:extLst>
                <a:ext uri="{FF2B5EF4-FFF2-40B4-BE49-F238E27FC236}">
                  <a16:creationId xmlns:a16="http://schemas.microsoft.com/office/drawing/2014/main" id="{805C8064-395B-45B5-BEA9-99F823E8B0ED}"/>
                </a:ext>
              </a:extLst>
            </p:cNvPr>
            <p:cNvSpPr/>
            <p:nvPr/>
          </p:nvSpPr>
          <p:spPr>
            <a:xfrm rot="5400000">
              <a:off x="5948636" y="3708404"/>
              <a:ext cx="92899" cy="131924"/>
            </a:xfrm>
            <a:custGeom>
              <a:avLst/>
              <a:gdLst/>
              <a:ahLst/>
              <a:cxnLst/>
              <a:rect l="l" t="t" r="r" b="b"/>
              <a:pathLst>
                <a:path w="1786" h="2080" fill="none" extrusionOk="0">
                  <a:moveTo>
                    <a:pt x="1" y="0"/>
                  </a:moveTo>
                  <a:cubicBezTo>
                    <a:pt x="399" y="173"/>
                    <a:pt x="1370" y="1542"/>
                    <a:pt x="1751" y="2045"/>
                  </a:cubicBezTo>
                  <a:lnTo>
                    <a:pt x="1786" y="2080"/>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4" name="Google Shape;1175;p41">
              <a:extLst>
                <a:ext uri="{FF2B5EF4-FFF2-40B4-BE49-F238E27FC236}">
                  <a16:creationId xmlns:a16="http://schemas.microsoft.com/office/drawing/2014/main" id="{85CF2F8D-F105-4213-AE98-7D503D30A7DB}"/>
                </a:ext>
              </a:extLst>
            </p:cNvPr>
            <p:cNvSpPr/>
            <p:nvPr/>
          </p:nvSpPr>
          <p:spPr>
            <a:xfrm rot="5400000">
              <a:off x="5781334" y="3692458"/>
              <a:ext cx="95604" cy="153932"/>
            </a:xfrm>
            <a:custGeom>
              <a:avLst/>
              <a:gdLst/>
              <a:ahLst/>
              <a:cxnLst/>
              <a:rect l="l" t="t" r="r" b="b"/>
              <a:pathLst>
                <a:path w="1838" h="2427" fill="none" extrusionOk="0">
                  <a:moveTo>
                    <a:pt x="0" y="0"/>
                  </a:moveTo>
                  <a:lnTo>
                    <a:pt x="0" y="0"/>
                  </a:lnTo>
                  <a:cubicBezTo>
                    <a:pt x="590" y="780"/>
                    <a:pt x="1300" y="1525"/>
                    <a:pt x="1837" y="2426"/>
                  </a:cubicBezTo>
                  <a:lnTo>
                    <a:pt x="1837" y="242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5" name="Google Shape;1176;p41">
              <a:extLst>
                <a:ext uri="{FF2B5EF4-FFF2-40B4-BE49-F238E27FC236}">
                  <a16:creationId xmlns:a16="http://schemas.microsoft.com/office/drawing/2014/main" id="{2DB6A3CA-6CA2-4EBF-806D-C669F242B789}"/>
                </a:ext>
              </a:extLst>
            </p:cNvPr>
            <p:cNvSpPr/>
            <p:nvPr/>
          </p:nvSpPr>
          <p:spPr>
            <a:xfrm rot="5400000">
              <a:off x="5610771" y="3719824"/>
              <a:ext cx="83900" cy="100085"/>
            </a:xfrm>
            <a:custGeom>
              <a:avLst/>
              <a:gdLst/>
              <a:ahLst/>
              <a:cxnLst/>
              <a:rect l="l" t="t" r="r" b="b"/>
              <a:pathLst>
                <a:path w="1613" h="1578" fill="none" extrusionOk="0">
                  <a:moveTo>
                    <a:pt x="1" y="0"/>
                  </a:moveTo>
                  <a:cubicBezTo>
                    <a:pt x="469" y="225"/>
                    <a:pt x="1387" y="1109"/>
                    <a:pt x="1612" y="1577"/>
                  </a:cubicBezTo>
                  <a:lnTo>
                    <a:pt x="1612" y="1577"/>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126" name="Google Shape;1182;p41">
            <a:extLst>
              <a:ext uri="{FF2B5EF4-FFF2-40B4-BE49-F238E27FC236}">
                <a16:creationId xmlns:a16="http://schemas.microsoft.com/office/drawing/2014/main" id="{C7264521-4977-47CE-AAE6-7E22F21F524B}"/>
              </a:ext>
            </a:extLst>
          </p:cNvPr>
          <p:cNvSpPr txBox="1">
            <a:spLocks/>
          </p:cNvSpPr>
          <p:nvPr/>
        </p:nvSpPr>
        <p:spPr>
          <a:xfrm>
            <a:off x="7193001" y="1983960"/>
            <a:ext cx="1316580" cy="770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ondrina Shadow"/>
              <a:buNone/>
              <a:defRPr sz="2800" b="0"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pPr algn="ctr"/>
            <a:r>
              <a:rPr lang="en-US" sz="2133" b="1" dirty="0"/>
              <a:t>Ready for Pickup</a:t>
            </a:r>
          </a:p>
        </p:txBody>
      </p:sp>
      <p:sp>
        <p:nvSpPr>
          <p:cNvPr id="127" name="Google Shape;1183;p41">
            <a:extLst>
              <a:ext uri="{FF2B5EF4-FFF2-40B4-BE49-F238E27FC236}">
                <a16:creationId xmlns:a16="http://schemas.microsoft.com/office/drawing/2014/main" id="{D34B7F2E-4314-4717-9B31-7A946BA40B6C}"/>
              </a:ext>
            </a:extLst>
          </p:cNvPr>
          <p:cNvSpPr txBox="1">
            <a:spLocks/>
          </p:cNvSpPr>
          <p:nvPr/>
        </p:nvSpPr>
        <p:spPr>
          <a:xfrm>
            <a:off x="10420669" y="2182232"/>
            <a:ext cx="1390844" cy="770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ondrina Shadow"/>
              <a:buNone/>
              <a:defRPr sz="2800" b="0"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pPr algn="ctr"/>
            <a:r>
              <a:rPr lang="en-US" sz="1867" b="1" dirty="0"/>
              <a:t>Completed</a:t>
            </a:r>
          </a:p>
        </p:txBody>
      </p:sp>
      <p:cxnSp>
        <p:nvCxnSpPr>
          <p:cNvPr id="3" name="Straight Arrow Connector 2">
            <a:extLst>
              <a:ext uri="{FF2B5EF4-FFF2-40B4-BE49-F238E27FC236}">
                <a16:creationId xmlns:a16="http://schemas.microsoft.com/office/drawing/2014/main" id="{FD46B745-5D7C-435C-9040-648C5FD43D65}"/>
              </a:ext>
            </a:extLst>
          </p:cNvPr>
          <p:cNvCxnSpPr>
            <a:cxnSpLocks/>
          </p:cNvCxnSpPr>
          <p:nvPr/>
        </p:nvCxnSpPr>
        <p:spPr>
          <a:xfrm flipH="1">
            <a:off x="1178690" y="1050067"/>
            <a:ext cx="13521" cy="1007016"/>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474AAB3D-2E71-4BBE-B75C-EC1FB6192BCC}"/>
              </a:ext>
            </a:extLst>
          </p:cNvPr>
          <p:cNvSpPr txBox="1"/>
          <p:nvPr/>
        </p:nvSpPr>
        <p:spPr>
          <a:xfrm>
            <a:off x="-84773" y="1285341"/>
            <a:ext cx="1386918" cy="379463"/>
          </a:xfrm>
          <a:prstGeom prst="rect">
            <a:avLst/>
          </a:prstGeom>
          <a:noFill/>
        </p:spPr>
        <p:txBody>
          <a:bodyPr wrap="none" rtlCol="0">
            <a:spAutoFit/>
          </a:bodyPr>
          <a:lstStyle/>
          <a:p>
            <a:pPr algn="ctr"/>
            <a:r>
              <a:rPr lang="en-US" sz="933" dirty="0"/>
              <a:t>Automatic / </a:t>
            </a:r>
          </a:p>
          <a:p>
            <a:pPr algn="ctr"/>
            <a:r>
              <a:rPr lang="en-US" sz="933" dirty="0"/>
              <a:t>Payment Successful</a:t>
            </a:r>
          </a:p>
        </p:txBody>
      </p:sp>
      <p:cxnSp>
        <p:nvCxnSpPr>
          <p:cNvPr id="133" name="Straight Arrow Connector 132">
            <a:extLst>
              <a:ext uri="{FF2B5EF4-FFF2-40B4-BE49-F238E27FC236}">
                <a16:creationId xmlns:a16="http://schemas.microsoft.com/office/drawing/2014/main" id="{3224A2E1-E9D9-410A-86E4-DCE5C27BC9DD}"/>
              </a:ext>
            </a:extLst>
          </p:cNvPr>
          <p:cNvCxnSpPr>
            <a:cxnSpLocks/>
          </p:cNvCxnSpPr>
          <p:nvPr/>
        </p:nvCxnSpPr>
        <p:spPr>
          <a:xfrm>
            <a:off x="2362331" y="2455850"/>
            <a:ext cx="1187356" cy="8701"/>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36" name="Straight Arrow Connector 135">
            <a:extLst>
              <a:ext uri="{FF2B5EF4-FFF2-40B4-BE49-F238E27FC236}">
                <a16:creationId xmlns:a16="http://schemas.microsoft.com/office/drawing/2014/main" id="{F30A987D-C339-4545-92AD-0579CC298A25}"/>
              </a:ext>
            </a:extLst>
          </p:cNvPr>
          <p:cNvCxnSpPr>
            <a:cxnSpLocks/>
          </p:cNvCxnSpPr>
          <p:nvPr/>
        </p:nvCxnSpPr>
        <p:spPr>
          <a:xfrm>
            <a:off x="5662733" y="2464551"/>
            <a:ext cx="1187356" cy="8701"/>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37" name="Straight Arrow Connector 136">
            <a:extLst>
              <a:ext uri="{FF2B5EF4-FFF2-40B4-BE49-F238E27FC236}">
                <a16:creationId xmlns:a16="http://schemas.microsoft.com/office/drawing/2014/main" id="{1EB8E001-FF63-453B-A7AE-5D556C51C19D}"/>
              </a:ext>
            </a:extLst>
          </p:cNvPr>
          <p:cNvCxnSpPr>
            <a:cxnSpLocks/>
          </p:cNvCxnSpPr>
          <p:nvPr/>
        </p:nvCxnSpPr>
        <p:spPr>
          <a:xfrm>
            <a:off x="8936163" y="2422480"/>
            <a:ext cx="1187356" cy="8701"/>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217835A8-2DEE-4891-B7AC-B13CD4CA32DD}"/>
              </a:ext>
            </a:extLst>
          </p:cNvPr>
          <p:cNvCxnSpPr/>
          <p:nvPr/>
        </p:nvCxnSpPr>
        <p:spPr>
          <a:xfrm>
            <a:off x="2956007" y="2473253"/>
            <a:ext cx="0" cy="1566364"/>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6DB2DE48-F22C-43F7-9B66-E68FB03ADAA0}"/>
              </a:ext>
            </a:extLst>
          </p:cNvPr>
          <p:cNvCxnSpPr/>
          <p:nvPr/>
        </p:nvCxnSpPr>
        <p:spPr>
          <a:xfrm>
            <a:off x="6256410" y="2464551"/>
            <a:ext cx="0" cy="1566364"/>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a:extLst>
              <a:ext uri="{FF2B5EF4-FFF2-40B4-BE49-F238E27FC236}">
                <a16:creationId xmlns:a16="http://schemas.microsoft.com/office/drawing/2014/main" id="{378C49A8-1517-48AD-9816-106F4769E53F}"/>
              </a:ext>
            </a:extLst>
          </p:cNvPr>
          <p:cNvCxnSpPr/>
          <p:nvPr/>
        </p:nvCxnSpPr>
        <p:spPr>
          <a:xfrm>
            <a:off x="9550845" y="2436662"/>
            <a:ext cx="0" cy="1566364"/>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7C81C23-4BE7-4C6D-B610-4AA6FEA02039}"/>
              </a:ext>
            </a:extLst>
          </p:cNvPr>
          <p:cNvSpPr txBox="1"/>
          <p:nvPr/>
        </p:nvSpPr>
        <p:spPr>
          <a:xfrm>
            <a:off x="2338864" y="1885251"/>
            <a:ext cx="1335405" cy="502573"/>
          </a:xfrm>
          <a:prstGeom prst="rect">
            <a:avLst/>
          </a:prstGeom>
          <a:noFill/>
        </p:spPr>
        <p:txBody>
          <a:bodyPr wrap="square" rtlCol="0">
            <a:spAutoFit/>
          </a:bodyPr>
          <a:lstStyle/>
          <a:p>
            <a:pPr algn="just"/>
            <a:r>
              <a:rPr lang="en-US" sz="1333" dirty="0">
                <a:latin typeface="Calibri Light" panose="020F0302020204030204" pitchFamily="34" charset="0"/>
                <a:cs typeface="Calibri Light" panose="020F0302020204030204" pitchFamily="34" charset="0"/>
              </a:rPr>
              <a:t>When order is </a:t>
            </a:r>
          </a:p>
          <a:p>
            <a:r>
              <a:rPr lang="en-US" sz="1333" dirty="0">
                <a:latin typeface="Calibri Light" panose="020F0302020204030204" pitchFamily="34" charset="0"/>
                <a:cs typeface="Calibri Light" panose="020F0302020204030204" pitchFamily="34" charset="0"/>
              </a:rPr>
              <a:t>being cooked</a:t>
            </a:r>
          </a:p>
        </p:txBody>
      </p:sp>
      <p:sp>
        <p:nvSpPr>
          <p:cNvPr id="143" name="TextBox 142">
            <a:extLst>
              <a:ext uri="{FF2B5EF4-FFF2-40B4-BE49-F238E27FC236}">
                <a16:creationId xmlns:a16="http://schemas.microsoft.com/office/drawing/2014/main" id="{BB45D5D4-6961-482E-917B-033D43C53A05}"/>
              </a:ext>
            </a:extLst>
          </p:cNvPr>
          <p:cNvSpPr txBox="1"/>
          <p:nvPr/>
        </p:nvSpPr>
        <p:spPr>
          <a:xfrm>
            <a:off x="5482584" y="1941667"/>
            <a:ext cx="1432125" cy="502573"/>
          </a:xfrm>
          <a:prstGeom prst="rect">
            <a:avLst/>
          </a:prstGeom>
          <a:noFill/>
        </p:spPr>
        <p:txBody>
          <a:bodyPr wrap="square" rtlCol="0">
            <a:spAutoFit/>
          </a:bodyPr>
          <a:lstStyle/>
          <a:p>
            <a:pPr algn="just"/>
            <a:r>
              <a:rPr lang="en-US" sz="1333" dirty="0">
                <a:latin typeface="Calibri Light" panose="020F0302020204030204" pitchFamily="34" charset="0"/>
                <a:cs typeface="Calibri Light" panose="020F0302020204030204" pitchFamily="34" charset="0"/>
              </a:rPr>
              <a:t>When order is </a:t>
            </a:r>
          </a:p>
          <a:p>
            <a:r>
              <a:rPr lang="en-US" sz="1333" dirty="0">
                <a:latin typeface="Calibri Light" panose="020F0302020204030204" pitchFamily="34" charset="0"/>
                <a:cs typeface="Calibri Light" panose="020F0302020204030204" pitchFamily="34" charset="0"/>
              </a:rPr>
              <a:t>Ready for Pickup</a:t>
            </a:r>
          </a:p>
        </p:txBody>
      </p:sp>
      <p:sp>
        <p:nvSpPr>
          <p:cNvPr id="144" name="TextBox 143">
            <a:extLst>
              <a:ext uri="{FF2B5EF4-FFF2-40B4-BE49-F238E27FC236}">
                <a16:creationId xmlns:a16="http://schemas.microsoft.com/office/drawing/2014/main" id="{E1938FA1-776A-4E7C-A6C4-5348D1D54C23}"/>
              </a:ext>
            </a:extLst>
          </p:cNvPr>
          <p:cNvSpPr txBox="1"/>
          <p:nvPr/>
        </p:nvSpPr>
        <p:spPr>
          <a:xfrm>
            <a:off x="8758508" y="1884724"/>
            <a:ext cx="1432125" cy="502573"/>
          </a:xfrm>
          <a:prstGeom prst="rect">
            <a:avLst/>
          </a:prstGeom>
          <a:noFill/>
        </p:spPr>
        <p:txBody>
          <a:bodyPr wrap="square" rtlCol="0">
            <a:spAutoFit/>
          </a:bodyPr>
          <a:lstStyle/>
          <a:p>
            <a:pPr algn="just"/>
            <a:r>
              <a:rPr lang="en-US" sz="1333" dirty="0">
                <a:latin typeface="Calibri Light" panose="020F0302020204030204" pitchFamily="34" charset="0"/>
                <a:cs typeface="Calibri Light" panose="020F0302020204030204" pitchFamily="34" charset="0"/>
              </a:rPr>
              <a:t>When order is </a:t>
            </a:r>
          </a:p>
          <a:p>
            <a:r>
              <a:rPr lang="en-US" sz="1333" dirty="0">
                <a:latin typeface="Calibri Light" panose="020F0302020204030204" pitchFamily="34" charset="0"/>
                <a:cs typeface="Calibri Light" panose="020F0302020204030204" pitchFamily="34" charset="0"/>
              </a:rPr>
              <a:t>Picked Up.</a:t>
            </a:r>
          </a:p>
        </p:txBody>
      </p:sp>
      <p:sp>
        <p:nvSpPr>
          <p:cNvPr id="6" name="Rectangle: Rounded Corners 5">
            <a:extLst>
              <a:ext uri="{FF2B5EF4-FFF2-40B4-BE49-F238E27FC236}">
                <a16:creationId xmlns:a16="http://schemas.microsoft.com/office/drawing/2014/main" id="{D445E337-9C15-431C-A933-123EB063F1B3}"/>
              </a:ext>
            </a:extLst>
          </p:cNvPr>
          <p:cNvSpPr/>
          <p:nvPr/>
        </p:nvSpPr>
        <p:spPr>
          <a:xfrm>
            <a:off x="2127258" y="3515074"/>
            <a:ext cx="1669437" cy="90898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KITCHEN</a:t>
            </a:r>
          </a:p>
          <a:p>
            <a:pPr algn="ctr"/>
            <a:r>
              <a:rPr lang="en-US" sz="1400" dirty="0">
                <a:solidFill>
                  <a:schemeClr val="tx1"/>
                </a:solidFill>
              </a:rPr>
              <a:t>MANAGER</a:t>
            </a:r>
          </a:p>
        </p:txBody>
      </p:sp>
      <p:sp>
        <p:nvSpPr>
          <p:cNvPr id="145" name="Rectangle: Rounded Corners 144">
            <a:extLst>
              <a:ext uri="{FF2B5EF4-FFF2-40B4-BE49-F238E27FC236}">
                <a16:creationId xmlns:a16="http://schemas.microsoft.com/office/drawing/2014/main" id="{9A755BE8-0E34-420D-B31B-128471123A8C}"/>
              </a:ext>
            </a:extLst>
          </p:cNvPr>
          <p:cNvSpPr/>
          <p:nvPr/>
        </p:nvSpPr>
        <p:spPr>
          <a:xfrm>
            <a:off x="5399473" y="3519362"/>
            <a:ext cx="1669437" cy="90898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KITCHEN</a:t>
            </a:r>
          </a:p>
          <a:p>
            <a:pPr algn="ctr"/>
            <a:r>
              <a:rPr lang="en-US" sz="1400" dirty="0">
                <a:solidFill>
                  <a:schemeClr val="tx1"/>
                </a:solidFill>
              </a:rPr>
              <a:t>MANAGER</a:t>
            </a:r>
          </a:p>
        </p:txBody>
      </p:sp>
      <p:sp>
        <p:nvSpPr>
          <p:cNvPr id="146" name="Rectangle: Rounded Corners 145">
            <a:extLst>
              <a:ext uri="{FF2B5EF4-FFF2-40B4-BE49-F238E27FC236}">
                <a16:creationId xmlns:a16="http://schemas.microsoft.com/office/drawing/2014/main" id="{1413E946-40C0-403F-AB30-141E62CB9F9C}"/>
              </a:ext>
            </a:extLst>
          </p:cNvPr>
          <p:cNvSpPr/>
          <p:nvPr/>
        </p:nvSpPr>
        <p:spPr>
          <a:xfrm>
            <a:off x="8747764" y="3520700"/>
            <a:ext cx="1669437" cy="90898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FRONT DESK</a:t>
            </a:r>
          </a:p>
          <a:p>
            <a:pPr algn="ctr"/>
            <a:r>
              <a:rPr lang="en-US" sz="1400" dirty="0">
                <a:solidFill>
                  <a:schemeClr val="tx1"/>
                </a:solidFill>
              </a:rPr>
              <a:t>MANAGER</a:t>
            </a:r>
          </a:p>
        </p:txBody>
      </p:sp>
      <p:sp>
        <p:nvSpPr>
          <p:cNvPr id="147" name="Google Shape;1160;p41">
            <a:extLst>
              <a:ext uri="{FF2B5EF4-FFF2-40B4-BE49-F238E27FC236}">
                <a16:creationId xmlns:a16="http://schemas.microsoft.com/office/drawing/2014/main" id="{4A673655-7D29-44D6-8CF3-A59D234EB68A}"/>
              </a:ext>
            </a:extLst>
          </p:cNvPr>
          <p:cNvSpPr/>
          <p:nvPr/>
        </p:nvSpPr>
        <p:spPr>
          <a:xfrm rot="5400000">
            <a:off x="3610218" y="6176672"/>
            <a:ext cx="96193" cy="124651"/>
          </a:xfrm>
          <a:custGeom>
            <a:avLst/>
            <a:gdLst/>
            <a:ahLst/>
            <a:cxnLst/>
            <a:rect l="l" t="t" r="r" b="b"/>
            <a:pathLst>
              <a:path w="1387" h="1474" fill="none" extrusionOk="0">
                <a:moveTo>
                  <a:pt x="0" y="1"/>
                </a:moveTo>
                <a:cubicBezTo>
                  <a:pt x="416" y="469"/>
                  <a:pt x="901" y="867"/>
                  <a:pt x="1369" y="1456"/>
                </a:cubicBezTo>
                <a:lnTo>
                  <a:pt x="1387" y="1474"/>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148" name="Google Shape;1161;p41">
            <a:extLst>
              <a:ext uri="{FF2B5EF4-FFF2-40B4-BE49-F238E27FC236}">
                <a16:creationId xmlns:a16="http://schemas.microsoft.com/office/drawing/2014/main" id="{558C0259-4A81-4DCC-A1A1-C67126BB5300}"/>
              </a:ext>
            </a:extLst>
          </p:cNvPr>
          <p:cNvGrpSpPr/>
          <p:nvPr/>
        </p:nvGrpSpPr>
        <p:grpSpPr>
          <a:xfrm>
            <a:off x="3595982" y="5523537"/>
            <a:ext cx="1910945" cy="763580"/>
            <a:chOff x="5410368" y="3082575"/>
            <a:chExt cx="1433209" cy="743650"/>
          </a:xfrm>
          <a:solidFill>
            <a:srgbClr val="FF0000"/>
          </a:solidFill>
        </p:grpSpPr>
        <p:sp>
          <p:nvSpPr>
            <p:cNvPr id="149" name="Google Shape;1162;p41">
              <a:extLst>
                <a:ext uri="{FF2B5EF4-FFF2-40B4-BE49-F238E27FC236}">
                  <a16:creationId xmlns:a16="http://schemas.microsoft.com/office/drawing/2014/main" id="{431BE144-47ED-4555-9A30-D9E9F1A4CC1A}"/>
                </a:ext>
              </a:extLst>
            </p:cNvPr>
            <p:cNvSpPr/>
            <p:nvPr/>
          </p:nvSpPr>
          <p:spPr>
            <a:xfrm rot="5400000">
              <a:off x="5850513" y="2736928"/>
              <a:ext cx="646338" cy="1337633"/>
            </a:xfrm>
            <a:custGeom>
              <a:avLst/>
              <a:gdLst/>
              <a:ahLst/>
              <a:cxnLst/>
              <a:rect l="l" t="t" r="r" b="b"/>
              <a:pathLst>
                <a:path w="12426" h="21090" extrusionOk="0">
                  <a:moveTo>
                    <a:pt x="6378" y="1"/>
                  </a:moveTo>
                  <a:cubicBezTo>
                    <a:pt x="5147" y="469"/>
                    <a:pt x="4160" y="1595"/>
                    <a:pt x="3085" y="2479"/>
                  </a:cubicBezTo>
                  <a:cubicBezTo>
                    <a:pt x="2132" y="3241"/>
                    <a:pt x="833" y="3952"/>
                    <a:pt x="53" y="4905"/>
                  </a:cubicBezTo>
                  <a:cubicBezTo>
                    <a:pt x="53" y="6638"/>
                    <a:pt x="243" y="8058"/>
                    <a:pt x="174" y="9774"/>
                  </a:cubicBezTo>
                  <a:cubicBezTo>
                    <a:pt x="122" y="12616"/>
                    <a:pt x="1" y="15406"/>
                    <a:pt x="122" y="18195"/>
                  </a:cubicBezTo>
                  <a:cubicBezTo>
                    <a:pt x="174" y="19097"/>
                    <a:pt x="53" y="20396"/>
                    <a:pt x="122" y="20985"/>
                  </a:cubicBezTo>
                  <a:lnTo>
                    <a:pt x="226" y="21089"/>
                  </a:lnTo>
                  <a:cubicBezTo>
                    <a:pt x="1006" y="20154"/>
                    <a:pt x="2149" y="19599"/>
                    <a:pt x="3085" y="18837"/>
                  </a:cubicBezTo>
                  <a:cubicBezTo>
                    <a:pt x="4142" y="17970"/>
                    <a:pt x="5147" y="16844"/>
                    <a:pt x="6378" y="16359"/>
                  </a:cubicBezTo>
                  <a:cubicBezTo>
                    <a:pt x="8145" y="17138"/>
                    <a:pt x="9808" y="19027"/>
                    <a:pt x="11351" y="20258"/>
                  </a:cubicBezTo>
                  <a:cubicBezTo>
                    <a:pt x="11628" y="20483"/>
                    <a:pt x="11888" y="20760"/>
                    <a:pt x="12113" y="21055"/>
                  </a:cubicBezTo>
                  <a:lnTo>
                    <a:pt x="12338" y="20985"/>
                  </a:lnTo>
                  <a:cubicBezTo>
                    <a:pt x="12269" y="20379"/>
                    <a:pt x="12390" y="19079"/>
                    <a:pt x="12338" y="18195"/>
                  </a:cubicBezTo>
                  <a:lnTo>
                    <a:pt x="12338" y="17953"/>
                  </a:lnTo>
                  <a:cubicBezTo>
                    <a:pt x="12286" y="16896"/>
                    <a:pt x="12286" y="15822"/>
                    <a:pt x="12286" y="14764"/>
                  </a:cubicBezTo>
                  <a:cubicBezTo>
                    <a:pt x="12304" y="13950"/>
                    <a:pt x="12321" y="13170"/>
                    <a:pt x="12338" y="12321"/>
                  </a:cubicBezTo>
                  <a:cubicBezTo>
                    <a:pt x="12356" y="11472"/>
                    <a:pt x="12373" y="10623"/>
                    <a:pt x="12390" y="9774"/>
                  </a:cubicBezTo>
                  <a:lnTo>
                    <a:pt x="12390" y="9653"/>
                  </a:lnTo>
                  <a:cubicBezTo>
                    <a:pt x="12425" y="8665"/>
                    <a:pt x="12408" y="7712"/>
                    <a:pt x="12373" y="6742"/>
                  </a:cubicBezTo>
                  <a:cubicBezTo>
                    <a:pt x="12356" y="6135"/>
                    <a:pt x="12338" y="5529"/>
                    <a:pt x="12338" y="4922"/>
                  </a:cubicBezTo>
                  <a:cubicBezTo>
                    <a:pt x="12200" y="4472"/>
                    <a:pt x="11749" y="4177"/>
                    <a:pt x="11333" y="3900"/>
                  </a:cubicBezTo>
                  <a:cubicBezTo>
                    <a:pt x="9808" y="2669"/>
                    <a:pt x="8162" y="781"/>
                    <a:pt x="6378" y="1"/>
                  </a:cubicBezTo>
                  <a:close/>
                </a:path>
              </a:pathLst>
            </a:custGeom>
            <a:grp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0" name="Google Shape;1163;p41">
              <a:extLst>
                <a:ext uri="{FF2B5EF4-FFF2-40B4-BE49-F238E27FC236}">
                  <a16:creationId xmlns:a16="http://schemas.microsoft.com/office/drawing/2014/main" id="{D9D06791-49CA-4E3B-BC91-865E733CCBEE}"/>
                </a:ext>
              </a:extLst>
            </p:cNvPr>
            <p:cNvSpPr/>
            <p:nvPr/>
          </p:nvSpPr>
          <p:spPr>
            <a:xfrm rot="5400000">
              <a:off x="6522054" y="3094624"/>
              <a:ext cx="330867" cy="312178"/>
            </a:xfrm>
            <a:custGeom>
              <a:avLst/>
              <a:gdLst/>
              <a:ahLst/>
              <a:cxnLst/>
              <a:rect l="l" t="t" r="r" b="b"/>
              <a:pathLst>
                <a:path w="6361" h="4922" fill="none" extrusionOk="0">
                  <a:moveTo>
                    <a:pt x="6360" y="1"/>
                  </a:moveTo>
                  <a:lnTo>
                    <a:pt x="6326" y="18"/>
                  </a:lnTo>
                  <a:cubicBezTo>
                    <a:pt x="5095" y="486"/>
                    <a:pt x="4090" y="1612"/>
                    <a:pt x="3033" y="2496"/>
                  </a:cubicBezTo>
                  <a:cubicBezTo>
                    <a:pt x="2080" y="3258"/>
                    <a:pt x="781" y="3969"/>
                    <a:pt x="1" y="492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1" name="Google Shape;1164;p41">
              <a:extLst>
                <a:ext uri="{FF2B5EF4-FFF2-40B4-BE49-F238E27FC236}">
                  <a16:creationId xmlns:a16="http://schemas.microsoft.com/office/drawing/2014/main" id="{86D182ED-5E59-4DC4-8C1F-4ABD65568FD5}"/>
                </a:ext>
              </a:extLst>
            </p:cNvPr>
            <p:cNvSpPr/>
            <p:nvPr/>
          </p:nvSpPr>
          <p:spPr>
            <a:xfrm rot="5400000">
              <a:off x="6529872" y="3410679"/>
              <a:ext cx="311934" cy="315476"/>
            </a:xfrm>
            <a:custGeom>
              <a:avLst/>
              <a:gdLst/>
              <a:ahLst/>
              <a:cxnLst/>
              <a:rect l="l" t="t" r="r" b="b"/>
              <a:pathLst>
                <a:path w="5997" h="4974" fill="none" extrusionOk="0">
                  <a:moveTo>
                    <a:pt x="1" y="1"/>
                  </a:moveTo>
                  <a:lnTo>
                    <a:pt x="36" y="18"/>
                  </a:lnTo>
                  <a:cubicBezTo>
                    <a:pt x="1803" y="798"/>
                    <a:pt x="3466" y="2686"/>
                    <a:pt x="4991" y="3917"/>
                  </a:cubicBezTo>
                  <a:cubicBezTo>
                    <a:pt x="5390" y="4194"/>
                    <a:pt x="5858" y="4489"/>
                    <a:pt x="5996" y="4939"/>
                  </a:cubicBezTo>
                  <a:cubicBezTo>
                    <a:pt x="5996" y="4956"/>
                    <a:pt x="5996" y="4956"/>
                    <a:pt x="5996" y="4974"/>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2" name="Google Shape;1165;p41">
              <a:extLst>
                <a:ext uri="{FF2B5EF4-FFF2-40B4-BE49-F238E27FC236}">
                  <a16:creationId xmlns:a16="http://schemas.microsoft.com/office/drawing/2014/main" id="{C1D4E18F-7F6E-4D87-B82D-7004E9953CC3}"/>
                </a:ext>
              </a:extLst>
            </p:cNvPr>
            <p:cNvSpPr/>
            <p:nvPr/>
          </p:nvSpPr>
          <p:spPr>
            <a:xfrm rot="5400000">
              <a:off x="5493121" y="3103187"/>
              <a:ext cx="323637" cy="302284"/>
            </a:xfrm>
            <a:custGeom>
              <a:avLst/>
              <a:gdLst/>
              <a:ahLst/>
              <a:cxnLst/>
              <a:rect l="l" t="t" r="r" b="b"/>
              <a:pathLst>
                <a:path w="6222" h="4766" fill="none" extrusionOk="0">
                  <a:moveTo>
                    <a:pt x="6221" y="0"/>
                  </a:moveTo>
                  <a:cubicBezTo>
                    <a:pt x="6204" y="0"/>
                    <a:pt x="6204" y="0"/>
                    <a:pt x="6187" y="18"/>
                  </a:cubicBezTo>
                  <a:cubicBezTo>
                    <a:pt x="4956" y="503"/>
                    <a:pt x="3951" y="1612"/>
                    <a:pt x="2894" y="2496"/>
                  </a:cubicBezTo>
                  <a:cubicBezTo>
                    <a:pt x="1958" y="3258"/>
                    <a:pt x="815" y="3813"/>
                    <a:pt x="35" y="4731"/>
                  </a:cubicBezTo>
                  <a:lnTo>
                    <a:pt x="0" y="476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3" name="Google Shape;1166;p41">
              <a:extLst>
                <a:ext uri="{FF2B5EF4-FFF2-40B4-BE49-F238E27FC236}">
                  <a16:creationId xmlns:a16="http://schemas.microsoft.com/office/drawing/2014/main" id="{AA15919A-974E-4B01-981F-0AA212AFBB71}"/>
                </a:ext>
              </a:extLst>
            </p:cNvPr>
            <p:cNvSpPr/>
            <p:nvPr/>
          </p:nvSpPr>
          <p:spPr>
            <a:xfrm rot="5400000">
              <a:off x="5491838" y="3410140"/>
              <a:ext cx="311934" cy="316554"/>
            </a:xfrm>
            <a:custGeom>
              <a:avLst/>
              <a:gdLst/>
              <a:ahLst/>
              <a:cxnLst/>
              <a:rect l="l" t="t" r="r" b="b"/>
              <a:pathLst>
                <a:path w="5997" h="4991" fill="none" extrusionOk="0">
                  <a:moveTo>
                    <a:pt x="1" y="0"/>
                  </a:moveTo>
                  <a:lnTo>
                    <a:pt x="36" y="18"/>
                  </a:lnTo>
                  <a:cubicBezTo>
                    <a:pt x="1803" y="797"/>
                    <a:pt x="3466" y="2686"/>
                    <a:pt x="4991" y="3917"/>
                  </a:cubicBezTo>
                  <a:cubicBezTo>
                    <a:pt x="5286" y="4142"/>
                    <a:pt x="5546" y="4419"/>
                    <a:pt x="5771" y="4714"/>
                  </a:cubicBezTo>
                  <a:lnTo>
                    <a:pt x="5927" y="4887"/>
                  </a:lnTo>
                  <a:lnTo>
                    <a:pt x="5996" y="4991"/>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4" name="Google Shape;1167;p41">
              <a:extLst>
                <a:ext uri="{FF2B5EF4-FFF2-40B4-BE49-F238E27FC236}">
                  <a16:creationId xmlns:a16="http://schemas.microsoft.com/office/drawing/2014/main" id="{BB8DA32B-AE55-4A06-968F-0212AACECA87}"/>
                </a:ext>
              </a:extLst>
            </p:cNvPr>
            <p:cNvSpPr/>
            <p:nvPr/>
          </p:nvSpPr>
          <p:spPr>
            <a:xfrm rot="5400000">
              <a:off x="5706056" y="3526154"/>
              <a:ext cx="5462" cy="394630"/>
            </a:xfrm>
            <a:custGeom>
              <a:avLst/>
              <a:gdLst/>
              <a:ahLst/>
              <a:cxnLst/>
              <a:rect l="l" t="t" r="r" b="b"/>
              <a:pathLst>
                <a:path w="105" h="6222" fill="none" extrusionOk="0">
                  <a:moveTo>
                    <a:pt x="17" y="0"/>
                  </a:moveTo>
                  <a:cubicBezTo>
                    <a:pt x="0" y="1075"/>
                    <a:pt x="17" y="2132"/>
                    <a:pt x="52" y="3206"/>
                  </a:cubicBezTo>
                  <a:lnTo>
                    <a:pt x="52" y="3431"/>
                  </a:lnTo>
                  <a:cubicBezTo>
                    <a:pt x="104" y="4333"/>
                    <a:pt x="0" y="5632"/>
                    <a:pt x="52" y="6221"/>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5" name="Google Shape;1168;p41">
              <a:extLst>
                <a:ext uri="{FF2B5EF4-FFF2-40B4-BE49-F238E27FC236}">
                  <a16:creationId xmlns:a16="http://schemas.microsoft.com/office/drawing/2014/main" id="{D7CC9974-54DB-4A39-827E-2B01B3A1BF5A}"/>
                </a:ext>
              </a:extLst>
            </p:cNvPr>
            <p:cNvSpPr/>
            <p:nvPr/>
          </p:nvSpPr>
          <p:spPr>
            <a:xfrm rot="5400000">
              <a:off x="6222782" y="3404872"/>
              <a:ext cx="7282" cy="640783"/>
            </a:xfrm>
            <a:custGeom>
              <a:avLst/>
              <a:gdLst/>
              <a:ahLst/>
              <a:cxnLst/>
              <a:rect l="l" t="t" r="r" b="b"/>
              <a:pathLst>
                <a:path w="140" h="10103" fill="none" extrusionOk="0">
                  <a:moveTo>
                    <a:pt x="52" y="0"/>
                  </a:moveTo>
                  <a:lnTo>
                    <a:pt x="52" y="260"/>
                  </a:lnTo>
                  <a:cubicBezTo>
                    <a:pt x="52" y="884"/>
                    <a:pt x="70" y="1473"/>
                    <a:pt x="87" y="2080"/>
                  </a:cubicBezTo>
                  <a:cubicBezTo>
                    <a:pt x="104" y="3050"/>
                    <a:pt x="139" y="4003"/>
                    <a:pt x="104" y="4991"/>
                  </a:cubicBezTo>
                  <a:lnTo>
                    <a:pt x="104" y="5112"/>
                  </a:lnTo>
                  <a:cubicBezTo>
                    <a:pt x="87" y="5961"/>
                    <a:pt x="70" y="6810"/>
                    <a:pt x="52" y="7659"/>
                  </a:cubicBezTo>
                  <a:cubicBezTo>
                    <a:pt x="35" y="8508"/>
                    <a:pt x="0" y="9288"/>
                    <a:pt x="0" y="1010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6" name="Google Shape;1169;p41">
              <a:extLst>
                <a:ext uri="{FF2B5EF4-FFF2-40B4-BE49-F238E27FC236}">
                  <a16:creationId xmlns:a16="http://schemas.microsoft.com/office/drawing/2014/main" id="{9A825C1A-EFAA-4A0D-A643-4C0723E5370D}"/>
                </a:ext>
              </a:extLst>
            </p:cNvPr>
            <p:cNvSpPr/>
            <p:nvPr/>
          </p:nvSpPr>
          <p:spPr>
            <a:xfrm rot="5400000">
              <a:off x="6416711" y="3696122"/>
              <a:ext cx="101897" cy="158309"/>
            </a:xfrm>
            <a:custGeom>
              <a:avLst/>
              <a:gdLst/>
              <a:ahLst/>
              <a:cxnLst/>
              <a:rect l="l" t="t" r="r" b="b"/>
              <a:pathLst>
                <a:path w="1959" h="2496" fill="none" extrusionOk="0">
                  <a:moveTo>
                    <a:pt x="0" y="0"/>
                  </a:moveTo>
                  <a:cubicBezTo>
                    <a:pt x="797" y="971"/>
                    <a:pt x="1265" y="1872"/>
                    <a:pt x="1958" y="2495"/>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7" name="Google Shape;1170;p41">
              <a:extLst>
                <a:ext uri="{FF2B5EF4-FFF2-40B4-BE49-F238E27FC236}">
                  <a16:creationId xmlns:a16="http://schemas.microsoft.com/office/drawing/2014/main" id="{53FB8B7E-A455-44CA-BBEE-7BF4C1B7CC08}"/>
                </a:ext>
              </a:extLst>
            </p:cNvPr>
            <p:cNvSpPr/>
            <p:nvPr/>
          </p:nvSpPr>
          <p:spPr>
            <a:xfrm rot="5400000">
              <a:off x="5828849" y="3380644"/>
              <a:ext cx="22575" cy="859536"/>
            </a:xfrm>
            <a:custGeom>
              <a:avLst/>
              <a:gdLst/>
              <a:ahLst/>
              <a:cxnLst/>
              <a:rect l="l" t="t" r="r" b="b"/>
              <a:pathLst>
                <a:path w="434" h="13552" fill="none" extrusionOk="0">
                  <a:moveTo>
                    <a:pt x="434" y="1"/>
                  </a:moveTo>
                  <a:cubicBezTo>
                    <a:pt x="417" y="867"/>
                    <a:pt x="434" y="1751"/>
                    <a:pt x="434" y="2600"/>
                  </a:cubicBezTo>
                  <a:cubicBezTo>
                    <a:pt x="434" y="2877"/>
                    <a:pt x="417" y="3137"/>
                    <a:pt x="417" y="3415"/>
                  </a:cubicBezTo>
                  <a:cubicBezTo>
                    <a:pt x="399" y="4056"/>
                    <a:pt x="399" y="4697"/>
                    <a:pt x="382" y="5338"/>
                  </a:cubicBezTo>
                  <a:cubicBezTo>
                    <a:pt x="382" y="6274"/>
                    <a:pt x="382" y="7209"/>
                    <a:pt x="347" y="8145"/>
                  </a:cubicBezTo>
                  <a:cubicBezTo>
                    <a:pt x="330" y="8942"/>
                    <a:pt x="313" y="9722"/>
                    <a:pt x="261" y="10519"/>
                  </a:cubicBezTo>
                  <a:cubicBezTo>
                    <a:pt x="261" y="10640"/>
                    <a:pt x="243" y="10762"/>
                    <a:pt x="226" y="10883"/>
                  </a:cubicBezTo>
                  <a:cubicBezTo>
                    <a:pt x="174" y="11784"/>
                    <a:pt x="53" y="12668"/>
                    <a:pt x="1" y="1355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8" name="Google Shape;1171;p41">
              <a:extLst>
                <a:ext uri="{FF2B5EF4-FFF2-40B4-BE49-F238E27FC236}">
                  <a16:creationId xmlns:a16="http://schemas.microsoft.com/office/drawing/2014/main" id="{705DAF4C-E792-4B5C-BECE-09A01E653EE6}"/>
                </a:ext>
              </a:extLst>
            </p:cNvPr>
            <p:cNvSpPr/>
            <p:nvPr/>
          </p:nvSpPr>
          <p:spPr>
            <a:xfrm rot="5400000">
              <a:off x="6326916" y="3764569"/>
              <a:ext cx="4577" cy="118732"/>
            </a:xfrm>
            <a:custGeom>
              <a:avLst/>
              <a:gdLst/>
              <a:ahLst/>
              <a:cxnLst/>
              <a:rect l="l" t="t" r="r" b="b"/>
              <a:pathLst>
                <a:path w="88" h="1872" fill="none" extrusionOk="0">
                  <a:moveTo>
                    <a:pt x="87" y="0"/>
                  </a:moveTo>
                  <a:cubicBezTo>
                    <a:pt x="35" y="624"/>
                    <a:pt x="1" y="1248"/>
                    <a:pt x="1" y="187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9" name="Google Shape;1172;p41">
              <a:extLst>
                <a:ext uri="{FF2B5EF4-FFF2-40B4-BE49-F238E27FC236}">
                  <a16:creationId xmlns:a16="http://schemas.microsoft.com/office/drawing/2014/main" id="{91F96256-4ACE-4D99-AA74-C6551D326287}"/>
                </a:ext>
              </a:extLst>
            </p:cNvPr>
            <p:cNvSpPr/>
            <p:nvPr/>
          </p:nvSpPr>
          <p:spPr>
            <a:xfrm rot="5400000">
              <a:off x="6295506" y="3702250"/>
              <a:ext cx="93783" cy="145116"/>
            </a:xfrm>
            <a:custGeom>
              <a:avLst/>
              <a:gdLst/>
              <a:ahLst/>
              <a:cxnLst/>
              <a:rect l="l" t="t" r="r" b="b"/>
              <a:pathLst>
                <a:path w="1803" h="2288" fill="none" extrusionOk="0">
                  <a:moveTo>
                    <a:pt x="1" y="1"/>
                  </a:moveTo>
                  <a:cubicBezTo>
                    <a:pt x="590" y="191"/>
                    <a:pt x="1387" y="1699"/>
                    <a:pt x="1803" y="2288"/>
                  </a:cubicBezTo>
                  <a:lnTo>
                    <a:pt x="1803" y="2288"/>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0" name="Google Shape;1173;p41">
              <a:extLst>
                <a:ext uri="{FF2B5EF4-FFF2-40B4-BE49-F238E27FC236}">
                  <a16:creationId xmlns:a16="http://schemas.microsoft.com/office/drawing/2014/main" id="{6266F5B7-3B76-439D-AF8A-845CE9E47DCF}"/>
                </a:ext>
              </a:extLst>
            </p:cNvPr>
            <p:cNvSpPr/>
            <p:nvPr/>
          </p:nvSpPr>
          <p:spPr>
            <a:xfrm rot="5400000">
              <a:off x="6123816" y="3714304"/>
              <a:ext cx="86553" cy="126469"/>
            </a:xfrm>
            <a:custGeom>
              <a:avLst/>
              <a:gdLst/>
              <a:ahLst/>
              <a:cxnLst/>
              <a:rect l="l" t="t" r="r" b="b"/>
              <a:pathLst>
                <a:path w="1664" h="1994" fill="none" extrusionOk="0">
                  <a:moveTo>
                    <a:pt x="0" y="1"/>
                  </a:moveTo>
                  <a:cubicBezTo>
                    <a:pt x="416" y="295"/>
                    <a:pt x="1248" y="1266"/>
                    <a:pt x="1664" y="1993"/>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1" name="Google Shape;1174;p41">
              <a:extLst>
                <a:ext uri="{FF2B5EF4-FFF2-40B4-BE49-F238E27FC236}">
                  <a16:creationId xmlns:a16="http://schemas.microsoft.com/office/drawing/2014/main" id="{9E79B765-A196-47C8-9EA8-3514F03D0058}"/>
                </a:ext>
              </a:extLst>
            </p:cNvPr>
            <p:cNvSpPr/>
            <p:nvPr/>
          </p:nvSpPr>
          <p:spPr>
            <a:xfrm rot="5400000">
              <a:off x="5948636" y="3708404"/>
              <a:ext cx="92899" cy="131924"/>
            </a:xfrm>
            <a:custGeom>
              <a:avLst/>
              <a:gdLst/>
              <a:ahLst/>
              <a:cxnLst/>
              <a:rect l="l" t="t" r="r" b="b"/>
              <a:pathLst>
                <a:path w="1786" h="2080" fill="none" extrusionOk="0">
                  <a:moveTo>
                    <a:pt x="1" y="0"/>
                  </a:moveTo>
                  <a:cubicBezTo>
                    <a:pt x="399" y="173"/>
                    <a:pt x="1370" y="1542"/>
                    <a:pt x="1751" y="2045"/>
                  </a:cubicBezTo>
                  <a:lnTo>
                    <a:pt x="1786" y="2080"/>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2" name="Google Shape;1175;p41">
              <a:extLst>
                <a:ext uri="{FF2B5EF4-FFF2-40B4-BE49-F238E27FC236}">
                  <a16:creationId xmlns:a16="http://schemas.microsoft.com/office/drawing/2014/main" id="{D53E362F-C0BE-456C-9CB6-A6FA15D03BCD}"/>
                </a:ext>
              </a:extLst>
            </p:cNvPr>
            <p:cNvSpPr/>
            <p:nvPr/>
          </p:nvSpPr>
          <p:spPr>
            <a:xfrm rot="5400000">
              <a:off x="5781334" y="3692458"/>
              <a:ext cx="95604" cy="153932"/>
            </a:xfrm>
            <a:custGeom>
              <a:avLst/>
              <a:gdLst/>
              <a:ahLst/>
              <a:cxnLst/>
              <a:rect l="l" t="t" r="r" b="b"/>
              <a:pathLst>
                <a:path w="1838" h="2427" fill="none" extrusionOk="0">
                  <a:moveTo>
                    <a:pt x="0" y="0"/>
                  </a:moveTo>
                  <a:lnTo>
                    <a:pt x="0" y="0"/>
                  </a:lnTo>
                  <a:cubicBezTo>
                    <a:pt x="590" y="780"/>
                    <a:pt x="1300" y="1525"/>
                    <a:pt x="1837" y="2426"/>
                  </a:cubicBezTo>
                  <a:lnTo>
                    <a:pt x="1837" y="242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 name="Google Shape;1176;p41">
              <a:extLst>
                <a:ext uri="{FF2B5EF4-FFF2-40B4-BE49-F238E27FC236}">
                  <a16:creationId xmlns:a16="http://schemas.microsoft.com/office/drawing/2014/main" id="{7778D353-2977-4813-B2B2-265D4F0A66BB}"/>
                </a:ext>
              </a:extLst>
            </p:cNvPr>
            <p:cNvSpPr/>
            <p:nvPr/>
          </p:nvSpPr>
          <p:spPr>
            <a:xfrm rot="5400000">
              <a:off x="5610771" y="3719824"/>
              <a:ext cx="83900" cy="100085"/>
            </a:xfrm>
            <a:custGeom>
              <a:avLst/>
              <a:gdLst/>
              <a:ahLst/>
              <a:cxnLst/>
              <a:rect l="l" t="t" r="r" b="b"/>
              <a:pathLst>
                <a:path w="1613" h="1578" fill="none" extrusionOk="0">
                  <a:moveTo>
                    <a:pt x="1" y="0"/>
                  </a:moveTo>
                  <a:cubicBezTo>
                    <a:pt x="469" y="225"/>
                    <a:pt x="1387" y="1109"/>
                    <a:pt x="1612" y="1577"/>
                  </a:cubicBezTo>
                  <a:lnTo>
                    <a:pt x="1612" y="1577"/>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164" name="Google Shape;1183;p41">
            <a:extLst>
              <a:ext uri="{FF2B5EF4-FFF2-40B4-BE49-F238E27FC236}">
                <a16:creationId xmlns:a16="http://schemas.microsoft.com/office/drawing/2014/main" id="{5DBFD7C3-855A-4F4E-8319-2AB58519211A}"/>
              </a:ext>
            </a:extLst>
          </p:cNvPr>
          <p:cNvSpPr txBox="1">
            <a:spLocks/>
          </p:cNvSpPr>
          <p:nvPr/>
        </p:nvSpPr>
        <p:spPr>
          <a:xfrm>
            <a:off x="3995686" y="5456225"/>
            <a:ext cx="1218521" cy="60350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ondrina Shadow"/>
              <a:buNone/>
              <a:defRPr sz="2800" b="0"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pPr algn="ctr"/>
            <a:r>
              <a:rPr lang="en-US" sz="1867" b="1" dirty="0"/>
              <a:t>Refund / Cancel</a:t>
            </a:r>
          </a:p>
        </p:txBody>
      </p:sp>
      <p:sp>
        <p:nvSpPr>
          <p:cNvPr id="165" name="Rectangle: Rounded Corners 164">
            <a:extLst>
              <a:ext uri="{FF2B5EF4-FFF2-40B4-BE49-F238E27FC236}">
                <a16:creationId xmlns:a16="http://schemas.microsoft.com/office/drawing/2014/main" id="{BEFFDE3D-E90F-4638-90BD-BD2AE2D37927}"/>
              </a:ext>
            </a:extLst>
          </p:cNvPr>
          <p:cNvSpPr/>
          <p:nvPr/>
        </p:nvSpPr>
        <p:spPr>
          <a:xfrm>
            <a:off x="557886" y="5410505"/>
            <a:ext cx="1669437" cy="90898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FRONT DESK</a:t>
            </a:r>
          </a:p>
          <a:p>
            <a:pPr algn="ctr"/>
            <a:r>
              <a:rPr lang="en-US" sz="1400" dirty="0">
                <a:solidFill>
                  <a:schemeClr val="tx1"/>
                </a:solidFill>
              </a:rPr>
              <a:t>MANAGER</a:t>
            </a:r>
          </a:p>
        </p:txBody>
      </p:sp>
      <p:cxnSp>
        <p:nvCxnSpPr>
          <p:cNvPr id="166" name="Straight Arrow Connector 165">
            <a:extLst>
              <a:ext uri="{FF2B5EF4-FFF2-40B4-BE49-F238E27FC236}">
                <a16:creationId xmlns:a16="http://schemas.microsoft.com/office/drawing/2014/main" id="{880BFA58-4CF5-45F7-AC62-771CF9CBC48E}"/>
              </a:ext>
            </a:extLst>
          </p:cNvPr>
          <p:cNvCxnSpPr>
            <a:cxnSpLocks/>
          </p:cNvCxnSpPr>
          <p:nvPr/>
        </p:nvCxnSpPr>
        <p:spPr>
          <a:xfrm>
            <a:off x="2514172" y="5860647"/>
            <a:ext cx="1187356" cy="8701"/>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67" name="TextBox 166">
            <a:extLst>
              <a:ext uri="{FF2B5EF4-FFF2-40B4-BE49-F238E27FC236}">
                <a16:creationId xmlns:a16="http://schemas.microsoft.com/office/drawing/2014/main" id="{CDA51997-6B51-4E5C-8E8F-5AD13D7F0C7F}"/>
              </a:ext>
            </a:extLst>
          </p:cNvPr>
          <p:cNvSpPr txBox="1"/>
          <p:nvPr/>
        </p:nvSpPr>
        <p:spPr>
          <a:xfrm>
            <a:off x="2477065" y="5298801"/>
            <a:ext cx="1261567" cy="502573"/>
          </a:xfrm>
          <a:prstGeom prst="rect">
            <a:avLst/>
          </a:prstGeom>
          <a:noFill/>
        </p:spPr>
        <p:txBody>
          <a:bodyPr wrap="square" rtlCol="0">
            <a:spAutoFit/>
          </a:bodyPr>
          <a:lstStyle/>
          <a:p>
            <a:pPr algn="ctr"/>
            <a:r>
              <a:rPr lang="en-US" sz="1333" dirty="0">
                <a:latin typeface="Calibri Light" panose="020F0302020204030204" pitchFamily="34" charset="0"/>
                <a:cs typeface="Calibri Light" panose="020F0302020204030204" pitchFamily="34" charset="0"/>
              </a:rPr>
              <a:t>Cancel or Refund order</a:t>
            </a:r>
          </a:p>
        </p:txBody>
      </p:sp>
      <p:sp>
        <p:nvSpPr>
          <p:cNvPr id="170" name="Rectangle: Rounded Corners 169">
            <a:extLst>
              <a:ext uri="{FF2B5EF4-FFF2-40B4-BE49-F238E27FC236}">
                <a16:creationId xmlns:a16="http://schemas.microsoft.com/office/drawing/2014/main" id="{8785D055-1B58-4C3D-88C1-E8CD5922849E}"/>
              </a:ext>
            </a:extLst>
          </p:cNvPr>
          <p:cNvSpPr/>
          <p:nvPr/>
        </p:nvSpPr>
        <p:spPr>
          <a:xfrm>
            <a:off x="6071442" y="4773656"/>
            <a:ext cx="5766709" cy="1886504"/>
          </a:xfrm>
          <a:prstGeom prst="roundRect">
            <a:avLst/>
          </a:prstGeom>
          <a:noFill/>
          <a:ln w="3175">
            <a:solidFill>
              <a:schemeClr val="accent4">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71" name="Google Shape;1756;p55">
            <a:extLst>
              <a:ext uri="{FF2B5EF4-FFF2-40B4-BE49-F238E27FC236}">
                <a16:creationId xmlns:a16="http://schemas.microsoft.com/office/drawing/2014/main" id="{63448664-AD5D-4A9D-86FD-FC9F95D905C0}"/>
              </a:ext>
            </a:extLst>
          </p:cNvPr>
          <p:cNvGrpSpPr/>
          <p:nvPr/>
        </p:nvGrpSpPr>
        <p:grpSpPr>
          <a:xfrm>
            <a:off x="9452578" y="5642538"/>
            <a:ext cx="2300757" cy="991668"/>
            <a:chOff x="3514751" y="3957175"/>
            <a:chExt cx="921874" cy="502125"/>
          </a:xfrm>
        </p:grpSpPr>
        <p:sp>
          <p:nvSpPr>
            <p:cNvPr id="172" name="Google Shape;1757;p55">
              <a:extLst>
                <a:ext uri="{FF2B5EF4-FFF2-40B4-BE49-F238E27FC236}">
                  <a16:creationId xmlns:a16="http://schemas.microsoft.com/office/drawing/2014/main" id="{F238A36A-D47F-4609-AEDA-B3C9445B9C7F}"/>
                </a:ext>
              </a:extLst>
            </p:cNvPr>
            <p:cNvSpPr/>
            <p:nvPr/>
          </p:nvSpPr>
          <p:spPr>
            <a:xfrm>
              <a:off x="3516050" y="3961975"/>
              <a:ext cx="870750" cy="495450"/>
            </a:xfrm>
            <a:custGeom>
              <a:avLst/>
              <a:gdLst/>
              <a:ahLst/>
              <a:cxnLst/>
              <a:rect l="l" t="t" r="r" b="b"/>
              <a:pathLst>
                <a:path w="34830" h="19818" extrusionOk="0">
                  <a:moveTo>
                    <a:pt x="18845" y="0"/>
                  </a:moveTo>
                  <a:cubicBezTo>
                    <a:pt x="17043" y="0"/>
                    <a:pt x="15193" y="215"/>
                    <a:pt x="13707" y="1126"/>
                  </a:cubicBezTo>
                  <a:cubicBezTo>
                    <a:pt x="12425" y="1940"/>
                    <a:pt x="11281" y="3811"/>
                    <a:pt x="11402" y="7762"/>
                  </a:cubicBezTo>
                  <a:lnTo>
                    <a:pt x="11350" y="7762"/>
                  </a:lnTo>
                  <a:cubicBezTo>
                    <a:pt x="8041" y="9564"/>
                    <a:pt x="4644" y="11193"/>
                    <a:pt x="1144" y="12614"/>
                  </a:cubicBezTo>
                  <a:cubicBezTo>
                    <a:pt x="780" y="12805"/>
                    <a:pt x="382" y="12978"/>
                    <a:pt x="0" y="13117"/>
                  </a:cubicBezTo>
                  <a:lnTo>
                    <a:pt x="0" y="13169"/>
                  </a:lnTo>
                  <a:cubicBezTo>
                    <a:pt x="3310" y="13169"/>
                    <a:pt x="6568" y="12666"/>
                    <a:pt x="9825" y="12666"/>
                  </a:cubicBezTo>
                  <a:cubicBezTo>
                    <a:pt x="10269" y="12666"/>
                    <a:pt x="10690" y="12600"/>
                    <a:pt x="11125" y="12600"/>
                  </a:cubicBezTo>
                  <a:cubicBezTo>
                    <a:pt x="11234" y="12600"/>
                    <a:pt x="11343" y="12604"/>
                    <a:pt x="11454" y="12614"/>
                  </a:cubicBezTo>
                  <a:cubicBezTo>
                    <a:pt x="11385" y="13203"/>
                    <a:pt x="11368" y="13810"/>
                    <a:pt x="11385" y="14399"/>
                  </a:cubicBezTo>
                  <a:cubicBezTo>
                    <a:pt x="10969" y="19736"/>
                    <a:pt x="17588" y="19199"/>
                    <a:pt x="21331" y="19268"/>
                  </a:cubicBezTo>
                  <a:cubicBezTo>
                    <a:pt x="23222" y="19332"/>
                    <a:pt x="26119" y="19818"/>
                    <a:pt x="28858" y="19818"/>
                  </a:cubicBezTo>
                  <a:cubicBezTo>
                    <a:pt x="29106" y="19818"/>
                    <a:pt x="29353" y="19814"/>
                    <a:pt x="29597" y="19805"/>
                  </a:cubicBezTo>
                  <a:cubicBezTo>
                    <a:pt x="30827" y="19667"/>
                    <a:pt x="32109" y="18887"/>
                    <a:pt x="33028" y="17899"/>
                  </a:cubicBezTo>
                  <a:cubicBezTo>
                    <a:pt x="33548" y="17345"/>
                    <a:pt x="33946" y="16686"/>
                    <a:pt x="34206" y="15993"/>
                  </a:cubicBezTo>
                  <a:cubicBezTo>
                    <a:pt x="34275" y="15803"/>
                    <a:pt x="34310" y="15629"/>
                    <a:pt x="34345" y="15439"/>
                  </a:cubicBezTo>
                  <a:cubicBezTo>
                    <a:pt x="34414" y="15005"/>
                    <a:pt x="34483" y="14590"/>
                    <a:pt x="34535" y="14156"/>
                  </a:cubicBezTo>
                  <a:cubicBezTo>
                    <a:pt x="34622" y="13463"/>
                    <a:pt x="34691" y="12770"/>
                    <a:pt x="34726" y="12060"/>
                  </a:cubicBezTo>
                  <a:cubicBezTo>
                    <a:pt x="34778" y="11263"/>
                    <a:pt x="34830" y="10466"/>
                    <a:pt x="34830" y="9668"/>
                  </a:cubicBezTo>
                  <a:cubicBezTo>
                    <a:pt x="34830" y="8906"/>
                    <a:pt x="34813" y="8126"/>
                    <a:pt x="34778" y="7398"/>
                  </a:cubicBezTo>
                  <a:cubicBezTo>
                    <a:pt x="34761" y="6671"/>
                    <a:pt x="34709" y="5943"/>
                    <a:pt x="34657" y="5198"/>
                  </a:cubicBezTo>
                  <a:cubicBezTo>
                    <a:pt x="34657" y="5198"/>
                    <a:pt x="34657" y="5198"/>
                    <a:pt x="34657" y="5180"/>
                  </a:cubicBezTo>
                  <a:cubicBezTo>
                    <a:pt x="34587" y="4539"/>
                    <a:pt x="34414" y="3915"/>
                    <a:pt x="34154" y="3326"/>
                  </a:cubicBezTo>
                  <a:cubicBezTo>
                    <a:pt x="33894" y="2720"/>
                    <a:pt x="33530" y="2131"/>
                    <a:pt x="33097" y="1628"/>
                  </a:cubicBezTo>
                  <a:cubicBezTo>
                    <a:pt x="32785" y="1264"/>
                    <a:pt x="32439" y="935"/>
                    <a:pt x="32040" y="658"/>
                  </a:cubicBezTo>
                  <a:cubicBezTo>
                    <a:pt x="31399" y="190"/>
                    <a:pt x="30221" y="207"/>
                    <a:pt x="29718" y="155"/>
                  </a:cubicBezTo>
                  <a:lnTo>
                    <a:pt x="28678" y="225"/>
                  </a:lnTo>
                  <a:cubicBezTo>
                    <a:pt x="27991" y="243"/>
                    <a:pt x="27314" y="252"/>
                    <a:pt x="26643" y="252"/>
                  </a:cubicBezTo>
                  <a:cubicBezTo>
                    <a:pt x="24809" y="252"/>
                    <a:pt x="23019" y="187"/>
                    <a:pt x="21193" y="86"/>
                  </a:cubicBezTo>
                  <a:cubicBezTo>
                    <a:pt x="20444" y="43"/>
                    <a:pt x="19649" y="0"/>
                    <a:pt x="18845" y="0"/>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173" name="Google Shape;1758;p55">
              <a:extLst>
                <a:ext uri="{FF2B5EF4-FFF2-40B4-BE49-F238E27FC236}">
                  <a16:creationId xmlns:a16="http://schemas.microsoft.com/office/drawing/2014/main" id="{BE1895D4-73D1-4EE4-83BC-535DCA17635B}"/>
                </a:ext>
              </a:extLst>
            </p:cNvPr>
            <p:cNvSpPr/>
            <p:nvPr/>
          </p:nvSpPr>
          <p:spPr>
            <a:xfrm>
              <a:off x="3790275" y="3957175"/>
              <a:ext cx="646350" cy="502125"/>
            </a:xfrm>
            <a:custGeom>
              <a:avLst/>
              <a:gdLst/>
              <a:ahLst/>
              <a:cxnLst/>
              <a:rect l="l" t="t" r="r" b="b"/>
              <a:pathLst>
                <a:path w="25854" h="20085" fill="none" extrusionOk="0">
                  <a:moveTo>
                    <a:pt x="433" y="8006"/>
                  </a:moveTo>
                  <a:lnTo>
                    <a:pt x="433" y="7954"/>
                  </a:lnTo>
                  <a:cubicBezTo>
                    <a:pt x="312" y="4003"/>
                    <a:pt x="1456" y="2132"/>
                    <a:pt x="2738" y="1318"/>
                  </a:cubicBezTo>
                  <a:cubicBezTo>
                    <a:pt x="4887" y="1"/>
                    <a:pt x="7798" y="139"/>
                    <a:pt x="10224" y="278"/>
                  </a:cubicBezTo>
                  <a:cubicBezTo>
                    <a:pt x="12719" y="417"/>
                    <a:pt x="15145" y="486"/>
                    <a:pt x="17709" y="417"/>
                  </a:cubicBezTo>
                  <a:lnTo>
                    <a:pt x="18749" y="347"/>
                  </a:lnTo>
                  <a:cubicBezTo>
                    <a:pt x="20673" y="243"/>
                    <a:pt x="22804" y="313"/>
                    <a:pt x="24207" y="1664"/>
                  </a:cubicBezTo>
                  <a:cubicBezTo>
                    <a:pt x="24259" y="1699"/>
                    <a:pt x="24294" y="1751"/>
                    <a:pt x="24346" y="1785"/>
                  </a:cubicBezTo>
                  <a:cubicBezTo>
                    <a:pt x="24779" y="2288"/>
                    <a:pt x="25109" y="2860"/>
                    <a:pt x="25334" y="3484"/>
                  </a:cubicBezTo>
                  <a:cubicBezTo>
                    <a:pt x="25524" y="4038"/>
                    <a:pt x="25663" y="4627"/>
                    <a:pt x="25732" y="5216"/>
                  </a:cubicBezTo>
                  <a:cubicBezTo>
                    <a:pt x="25819" y="5962"/>
                    <a:pt x="25854" y="6707"/>
                    <a:pt x="25854" y="7452"/>
                  </a:cubicBezTo>
                  <a:cubicBezTo>
                    <a:pt x="25854" y="8093"/>
                    <a:pt x="25819" y="8699"/>
                    <a:pt x="25802" y="9271"/>
                  </a:cubicBezTo>
                  <a:lnTo>
                    <a:pt x="25802" y="9843"/>
                  </a:lnTo>
                  <a:cubicBezTo>
                    <a:pt x="25802" y="10588"/>
                    <a:pt x="25802" y="11385"/>
                    <a:pt x="25784" y="12200"/>
                  </a:cubicBezTo>
                  <a:cubicBezTo>
                    <a:pt x="25767" y="12945"/>
                    <a:pt x="25698" y="13690"/>
                    <a:pt x="25576" y="14435"/>
                  </a:cubicBezTo>
                  <a:cubicBezTo>
                    <a:pt x="25472" y="15111"/>
                    <a:pt x="25317" y="15769"/>
                    <a:pt x="25074" y="16410"/>
                  </a:cubicBezTo>
                  <a:cubicBezTo>
                    <a:pt x="24953" y="16740"/>
                    <a:pt x="24797" y="17069"/>
                    <a:pt x="24623" y="17381"/>
                  </a:cubicBezTo>
                  <a:cubicBezTo>
                    <a:pt x="24467" y="17658"/>
                    <a:pt x="24259" y="17918"/>
                    <a:pt x="24034" y="18161"/>
                  </a:cubicBezTo>
                  <a:cubicBezTo>
                    <a:pt x="22804" y="19460"/>
                    <a:pt x="20794" y="19893"/>
                    <a:pt x="18611" y="19980"/>
                  </a:cubicBezTo>
                  <a:cubicBezTo>
                    <a:pt x="15682" y="20084"/>
                    <a:pt x="12424" y="19530"/>
                    <a:pt x="10345" y="19443"/>
                  </a:cubicBezTo>
                  <a:cubicBezTo>
                    <a:pt x="6602" y="19391"/>
                    <a:pt x="0" y="19928"/>
                    <a:pt x="416" y="14591"/>
                  </a:cubicBezTo>
                  <a:cubicBezTo>
                    <a:pt x="399" y="14002"/>
                    <a:pt x="416" y="13395"/>
                    <a:pt x="468" y="12806"/>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4" name="Google Shape;1759;p55">
              <a:extLst>
                <a:ext uri="{FF2B5EF4-FFF2-40B4-BE49-F238E27FC236}">
                  <a16:creationId xmlns:a16="http://schemas.microsoft.com/office/drawing/2014/main" id="{54D4B361-E447-4E78-A902-E93F16CE3FBF}"/>
                </a:ext>
              </a:extLst>
            </p:cNvPr>
            <p:cNvSpPr/>
            <p:nvPr/>
          </p:nvSpPr>
          <p:spPr>
            <a:xfrm>
              <a:off x="3516050" y="4156025"/>
              <a:ext cx="283775" cy="133875"/>
            </a:xfrm>
            <a:custGeom>
              <a:avLst/>
              <a:gdLst/>
              <a:ahLst/>
              <a:cxnLst/>
              <a:rect l="l" t="t" r="r" b="b"/>
              <a:pathLst>
                <a:path w="11351" h="5355" fill="none" extrusionOk="0">
                  <a:moveTo>
                    <a:pt x="11350" y="0"/>
                  </a:moveTo>
                  <a:cubicBezTo>
                    <a:pt x="8041" y="1802"/>
                    <a:pt x="4644" y="3431"/>
                    <a:pt x="1161" y="4852"/>
                  </a:cubicBezTo>
                  <a:cubicBezTo>
                    <a:pt x="780" y="5043"/>
                    <a:pt x="399" y="5216"/>
                    <a:pt x="0" y="535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5" name="Google Shape;1760;p55">
              <a:extLst>
                <a:ext uri="{FF2B5EF4-FFF2-40B4-BE49-F238E27FC236}">
                  <a16:creationId xmlns:a16="http://schemas.microsoft.com/office/drawing/2014/main" id="{BB828F4E-95DB-42F6-A406-1AEAF936CF0A}"/>
                </a:ext>
              </a:extLst>
            </p:cNvPr>
            <p:cNvSpPr/>
            <p:nvPr/>
          </p:nvSpPr>
          <p:spPr>
            <a:xfrm>
              <a:off x="3514751" y="4276025"/>
              <a:ext cx="287675" cy="15175"/>
            </a:xfrm>
            <a:custGeom>
              <a:avLst/>
              <a:gdLst/>
              <a:ahLst/>
              <a:cxnLst/>
              <a:rect l="l" t="t" r="r" b="b"/>
              <a:pathLst>
                <a:path w="11507" h="607" fill="none" extrusionOk="0">
                  <a:moveTo>
                    <a:pt x="0" y="607"/>
                  </a:moveTo>
                  <a:lnTo>
                    <a:pt x="52" y="607"/>
                  </a:lnTo>
                  <a:cubicBezTo>
                    <a:pt x="3362" y="607"/>
                    <a:pt x="6620" y="104"/>
                    <a:pt x="9877" y="104"/>
                  </a:cubicBezTo>
                  <a:cubicBezTo>
                    <a:pt x="10432" y="104"/>
                    <a:pt x="10952" y="0"/>
                    <a:pt x="11506" y="5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6" name="Google Shape;1761;p55">
              <a:extLst>
                <a:ext uri="{FF2B5EF4-FFF2-40B4-BE49-F238E27FC236}">
                  <a16:creationId xmlns:a16="http://schemas.microsoft.com/office/drawing/2014/main" id="{271F138C-B94B-419E-B191-417D7908BD19}"/>
                </a:ext>
              </a:extLst>
            </p:cNvPr>
            <p:cNvSpPr/>
            <p:nvPr/>
          </p:nvSpPr>
          <p:spPr>
            <a:xfrm>
              <a:off x="4255950" y="3965850"/>
              <a:ext cx="130850" cy="491275"/>
            </a:xfrm>
            <a:custGeom>
              <a:avLst/>
              <a:gdLst/>
              <a:ahLst/>
              <a:cxnLst/>
              <a:rect l="l" t="t" r="r" b="b"/>
              <a:pathLst>
                <a:path w="5234" h="19651" fill="none" extrusionOk="0">
                  <a:moveTo>
                    <a:pt x="122" y="0"/>
                  </a:moveTo>
                  <a:cubicBezTo>
                    <a:pt x="625" y="52"/>
                    <a:pt x="1803" y="35"/>
                    <a:pt x="2444" y="503"/>
                  </a:cubicBezTo>
                  <a:cubicBezTo>
                    <a:pt x="2843" y="780"/>
                    <a:pt x="3189" y="1109"/>
                    <a:pt x="3501" y="1473"/>
                  </a:cubicBezTo>
                  <a:cubicBezTo>
                    <a:pt x="3934" y="1976"/>
                    <a:pt x="4298" y="2565"/>
                    <a:pt x="4558" y="3171"/>
                  </a:cubicBezTo>
                  <a:cubicBezTo>
                    <a:pt x="4818" y="3760"/>
                    <a:pt x="4991" y="4384"/>
                    <a:pt x="5061" y="5025"/>
                  </a:cubicBezTo>
                  <a:cubicBezTo>
                    <a:pt x="5061" y="5043"/>
                    <a:pt x="5061" y="5043"/>
                    <a:pt x="5061" y="5043"/>
                  </a:cubicBezTo>
                  <a:cubicBezTo>
                    <a:pt x="5113" y="5788"/>
                    <a:pt x="5165" y="6516"/>
                    <a:pt x="5182" y="7243"/>
                  </a:cubicBezTo>
                  <a:cubicBezTo>
                    <a:pt x="5217" y="7971"/>
                    <a:pt x="5234" y="8751"/>
                    <a:pt x="5234" y="9513"/>
                  </a:cubicBezTo>
                  <a:cubicBezTo>
                    <a:pt x="5234" y="10311"/>
                    <a:pt x="5182" y="11108"/>
                    <a:pt x="5130" y="11905"/>
                  </a:cubicBezTo>
                  <a:cubicBezTo>
                    <a:pt x="5095" y="12615"/>
                    <a:pt x="5026" y="13308"/>
                    <a:pt x="4939" y="14001"/>
                  </a:cubicBezTo>
                  <a:cubicBezTo>
                    <a:pt x="4887" y="14435"/>
                    <a:pt x="4818" y="14850"/>
                    <a:pt x="4749" y="15284"/>
                  </a:cubicBezTo>
                  <a:cubicBezTo>
                    <a:pt x="4714" y="15474"/>
                    <a:pt x="4679" y="15648"/>
                    <a:pt x="4610" y="15838"/>
                  </a:cubicBezTo>
                  <a:cubicBezTo>
                    <a:pt x="4350" y="16531"/>
                    <a:pt x="3952" y="17190"/>
                    <a:pt x="3432" y="17744"/>
                  </a:cubicBezTo>
                  <a:cubicBezTo>
                    <a:pt x="2513" y="18732"/>
                    <a:pt x="1231" y="19512"/>
                    <a:pt x="1" y="1965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7" name="Google Shape;1762;p55">
              <a:extLst>
                <a:ext uri="{FF2B5EF4-FFF2-40B4-BE49-F238E27FC236}">
                  <a16:creationId xmlns:a16="http://schemas.microsoft.com/office/drawing/2014/main" id="{111097C8-9BE7-433D-A37A-DA0D1E53237C}"/>
                </a:ext>
              </a:extLst>
            </p:cNvPr>
            <p:cNvSpPr/>
            <p:nvPr/>
          </p:nvSpPr>
          <p:spPr>
            <a:xfrm>
              <a:off x="4386775" y="4203675"/>
              <a:ext cx="46825" cy="900"/>
            </a:xfrm>
            <a:custGeom>
              <a:avLst/>
              <a:gdLst/>
              <a:ahLst/>
              <a:cxnLst/>
              <a:rect l="l" t="t" r="r" b="b"/>
              <a:pathLst>
                <a:path w="1873" h="36" fill="none" extrusionOk="0">
                  <a:moveTo>
                    <a:pt x="1" y="0"/>
                  </a:moveTo>
                  <a:cubicBezTo>
                    <a:pt x="694" y="35"/>
                    <a:pt x="1231" y="0"/>
                    <a:pt x="1872" y="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8" name="Google Shape;1763;p55">
              <a:extLst>
                <a:ext uri="{FF2B5EF4-FFF2-40B4-BE49-F238E27FC236}">
                  <a16:creationId xmlns:a16="http://schemas.microsoft.com/office/drawing/2014/main" id="{66BC8EE8-B7CE-4776-8682-BEC67000719F}"/>
                </a:ext>
              </a:extLst>
            </p:cNvPr>
            <p:cNvSpPr/>
            <p:nvPr/>
          </p:nvSpPr>
          <p:spPr>
            <a:xfrm>
              <a:off x="4386350" y="4262150"/>
              <a:ext cx="46375" cy="1325"/>
            </a:xfrm>
            <a:custGeom>
              <a:avLst/>
              <a:gdLst/>
              <a:ahLst/>
              <a:cxnLst/>
              <a:rect l="l" t="t" r="r" b="b"/>
              <a:pathLst>
                <a:path w="1855" h="53" fill="none" extrusionOk="0">
                  <a:moveTo>
                    <a:pt x="1" y="53"/>
                  </a:moveTo>
                  <a:cubicBezTo>
                    <a:pt x="607" y="1"/>
                    <a:pt x="1248" y="1"/>
                    <a:pt x="1855" y="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9" name="Google Shape;1764;p55">
              <a:extLst>
                <a:ext uri="{FF2B5EF4-FFF2-40B4-BE49-F238E27FC236}">
                  <a16:creationId xmlns:a16="http://schemas.microsoft.com/office/drawing/2014/main" id="{09A1346D-81E4-493E-B058-0C640CDEC144}"/>
                </a:ext>
              </a:extLst>
            </p:cNvPr>
            <p:cNvSpPr/>
            <p:nvPr/>
          </p:nvSpPr>
          <p:spPr>
            <a:xfrm>
              <a:off x="4386350" y="4143450"/>
              <a:ext cx="47250" cy="8275"/>
            </a:xfrm>
            <a:custGeom>
              <a:avLst/>
              <a:gdLst/>
              <a:ahLst/>
              <a:cxnLst/>
              <a:rect l="l" t="t" r="r" b="b"/>
              <a:pathLst>
                <a:path w="1890" h="331" fill="none" extrusionOk="0">
                  <a:moveTo>
                    <a:pt x="1" y="139"/>
                  </a:moveTo>
                  <a:cubicBezTo>
                    <a:pt x="555" y="139"/>
                    <a:pt x="1439" y="330"/>
                    <a:pt x="1889" y="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0" name="Google Shape;1765;p55">
              <a:extLst>
                <a:ext uri="{FF2B5EF4-FFF2-40B4-BE49-F238E27FC236}">
                  <a16:creationId xmlns:a16="http://schemas.microsoft.com/office/drawing/2014/main" id="{59C345EB-0CB3-4BD8-9CC0-6D53C46637D4}"/>
                </a:ext>
              </a:extLst>
            </p:cNvPr>
            <p:cNvSpPr/>
            <p:nvPr/>
          </p:nvSpPr>
          <p:spPr>
            <a:xfrm>
              <a:off x="4386350" y="4088000"/>
              <a:ext cx="42925" cy="4800"/>
            </a:xfrm>
            <a:custGeom>
              <a:avLst/>
              <a:gdLst/>
              <a:ahLst/>
              <a:cxnLst/>
              <a:rect l="l" t="t" r="r" b="b"/>
              <a:pathLst>
                <a:path w="1717" h="192" fill="none" extrusionOk="0">
                  <a:moveTo>
                    <a:pt x="1" y="157"/>
                  </a:moveTo>
                  <a:cubicBezTo>
                    <a:pt x="642" y="191"/>
                    <a:pt x="1058" y="105"/>
                    <a:pt x="1716" y="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1" name="Google Shape;1766;p55">
              <a:extLst>
                <a:ext uri="{FF2B5EF4-FFF2-40B4-BE49-F238E27FC236}">
                  <a16:creationId xmlns:a16="http://schemas.microsoft.com/office/drawing/2014/main" id="{DC22B75A-62A9-4DA5-B522-7D6E0AD7D49F}"/>
                </a:ext>
              </a:extLst>
            </p:cNvPr>
            <p:cNvSpPr/>
            <p:nvPr/>
          </p:nvSpPr>
          <p:spPr>
            <a:xfrm>
              <a:off x="4374650" y="4039500"/>
              <a:ext cx="48550" cy="6075"/>
            </a:xfrm>
            <a:custGeom>
              <a:avLst/>
              <a:gdLst/>
              <a:ahLst/>
              <a:cxnLst/>
              <a:rect l="l" t="t" r="r" b="b"/>
              <a:pathLst>
                <a:path w="1942" h="243" fill="none" extrusionOk="0">
                  <a:moveTo>
                    <a:pt x="1" y="191"/>
                  </a:moveTo>
                  <a:cubicBezTo>
                    <a:pt x="746" y="243"/>
                    <a:pt x="1214" y="0"/>
                    <a:pt x="1942" y="1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2" name="Google Shape;1767;p55">
              <a:extLst>
                <a:ext uri="{FF2B5EF4-FFF2-40B4-BE49-F238E27FC236}">
                  <a16:creationId xmlns:a16="http://schemas.microsoft.com/office/drawing/2014/main" id="{84A333A2-D35E-476A-89A3-C105432B54A4}"/>
                </a:ext>
              </a:extLst>
            </p:cNvPr>
            <p:cNvSpPr/>
            <p:nvPr/>
          </p:nvSpPr>
          <p:spPr>
            <a:xfrm>
              <a:off x="4342600" y="4001800"/>
              <a:ext cx="54175" cy="2200"/>
            </a:xfrm>
            <a:custGeom>
              <a:avLst/>
              <a:gdLst/>
              <a:ahLst/>
              <a:cxnLst/>
              <a:rect l="l" t="t" r="r" b="b"/>
              <a:pathLst>
                <a:path w="2167" h="88" fill="none" extrusionOk="0">
                  <a:moveTo>
                    <a:pt x="0" y="35"/>
                  </a:moveTo>
                  <a:lnTo>
                    <a:pt x="35" y="35"/>
                  </a:lnTo>
                  <a:cubicBezTo>
                    <a:pt x="763" y="0"/>
                    <a:pt x="1439" y="87"/>
                    <a:pt x="2166" y="8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3" name="Google Shape;1768;p55">
              <a:extLst>
                <a:ext uri="{FF2B5EF4-FFF2-40B4-BE49-F238E27FC236}">
                  <a16:creationId xmlns:a16="http://schemas.microsoft.com/office/drawing/2014/main" id="{7A8442AC-6125-44B3-96A2-EB1E93744713}"/>
                </a:ext>
              </a:extLst>
            </p:cNvPr>
            <p:cNvSpPr/>
            <p:nvPr/>
          </p:nvSpPr>
          <p:spPr>
            <a:xfrm>
              <a:off x="4380725" y="4312850"/>
              <a:ext cx="47250" cy="4775"/>
            </a:xfrm>
            <a:custGeom>
              <a:avLst/>
              <a:gdLst/>
              <a:ahLst/>
              <a:cxnLst/>
              <a:rect l="l" t="t" r="r" b="b"/>
              <a:pathLst>
                <a:path w="1890" h="191" fill="none" extrusionOk="0">
                  <a:moveTo>
                    <a:pt x="0" y="139"/>
                  </a:moveTo>
                  <a:cubicBezTo>
                    <a:pt x="451" y="0"/>
                    <a:pt x="1421" y="52"/>
                    <a:pt x="1889" y="1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4" name="Google Shape;1769;p55">
              <a:extLst>
                <a:ext uri="{FF2B5EF4-FFF2-40B4-BE49-F238E27FC236}">
                  <a16:creationId xmlns:a16="http://schemas.microsoft.com/office/drawing/2014/main" id="{FF874B2E-9F5D-4E31-A690-759FEE7DBBFC}"/>
                </a:ext>
              </a:extLst>
            </p:cNvPr>
            <p:cNvSpPr/>
            <p:nvPr/>
          </p:nvSpPr>
          <p:spPr>
            <a:xfrm>
              <a:off x="4374650" y="4362650"/>
              <a:ext cx="39450" cy="3500"/>
            </a:xfrm>
            <a:custGeom>
              <a:avLst/>
              <a:gdLst/>
              <a:ahLst/>
              <a:cxnLst/>
              <a:rect l="l" t="t" r="r" b="b"/>
              <a:pathLst>
                <a:path w="1578" h="140" fill="none" extrusionOk="0">
                  <a:moveTo>
                    <a:pt x="1" y="1"/>
                  </a:moveTo>
                  <a:cubicBezTo>
                    <a:pt x="521" y="1"/>
                    <a:pt x="1058" y="53"/>
                    <a:pt x="1578" y="139"/>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5" name="Google Shape;1770;p55">
              <a:extLst>
                <a:ext uri="{FF2B5EF4-FFF2-40B4-BE49-F238E27FC236}">
                  <a16:creationId xmlns:a16="http://schemas.microsoft.com/office/drawing/2014/main" id="{7A8F8754-03D4-432A-B377-ED884C57EEC8}"/>
                </a:ext>
              </a:extLst>
            </p:cNvPr>
            <p:cNvSpPr/>
            <p:nvPr/>
          </p:nvSpPr>
          <p:spPr>
            <a:xfrm>
              <a:off x="4342600" y="4409000"/>
              <a:ext cx="48550" cy="2200"/>
            </a:xfrm>
            <a:custGeom>
              <a:avLst/>
              <a:gdLst/>
              <a:ahLst/>
              <a:cxnLst/>
              <a:rect l="l" t="t" r="r" b="b"/>
              <a:pathLst>
                <a:path w="1942" h="88" fill="none" extrusionOk="0">
                  <a:moveTo>
                    <a:pt x="0" y="36"/>
                  </a:moveTo>
                  <a:cubicBezTo>
                    <a:pt x="642" y="1"/>
                    <a:pt x="1300" y="88"/>
                    <a:pt x="1941" y="88"/>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grpSp>
        <p:nvGrpSpPr>
          <p:cNvPr id="186" name="Google Shape;1771;p55">
            <a:extLst>
              <a:ext uri="{FF2B5EF4-FFF2-40B4-BE49-F238E27FC236}">
                <a16:creationId xmlns:a16="http://schemas.microsoft.com/office/drawing/2014/main" id="{CDAB4C0B-CAEE-4A5A-9FDE-23249B164649}"/>
              </a:ext>
            </a:extLst>
          </p:cNvPr>
          <p:cNvGrpSpPr/>
          <p:nvPr/>
        </p:nvGrpSpPr>
        <p:grpSpPr>
          <a:xfrm flipH="1">
            <a:off x="6183709" y="4844900"/>
            <a:ext cx="1904144" cy="971933"/>
            <a:chOff x="3514750" y="3957175"/>
            <a:chExt cx="921875" cy="502125"/>
          </a:xfrm>
        </p:grpSpPr>
        <p:sp>
          <p:nvSpPr>
            <p:cNvPr id="187" name="Google Shape;1772;p55">
              <a:extLst>
                <a:ext uri="{FF2B5EF4-FFF2-40B4-BE49-F238E27FC236}">
                  <a16:creationId xmlns:a16="http://schemas.microsoft.com/office/drawing/2014/main" id="{CC8DDC07-3978-409D-B7A5-C8E47E2A6725}"/>
                </a:ext>
              </a:extLst>
            </p:cNvPr>
            <p:cNvSpPr/>
            <p:nvPr/>
          </p:nvSpPr>
          <p:spPr>
            <a:xfrm>
              <a:off x="3516050" y="3961975"/>
              <a:ext cx="870750" cy="495450"/>
            </a:xfrm>
            <a:custGeom>
              <a:avLst/>
              <a:gdLst/>
              <a:ahLst/>
              <a:cxnLst/>
              <a:rect l="l" t="t" r="r" b="b"/>
              <a:pathLst>
                <a:path w="34830" h="19818" extrusionOk="0">
                  <a:moveTo>
                    <a:pt x="18845" y="0"/>
                  </a:moveTo>
                  <a:cubicBezTo>
                    <a:pt x="17043" y="0"/>
                    <a:pt x="15193" y="215"/>
                    <a:pt x="13707" y="1126"/>
                  </a:cubicBezTo>
                  <a:cubicBezTo>
                    <a:pt x="12425" y="1940"/>
                    <a:pt x="11281" y="3811"/>
                    <a:pt x="11402" y="7762"/>
                  </a:cubicBezTo>
                  <a:lnTo>
                    <a:pt x="11350" y="7762"/>
                  </a:lnTo>
                  <a:cubicBezTo>
                    <a:pt x="8041" y="9564"/>
                    <a:pt x="4644" y="11193"/>
                    <a:pt x="1144" y="12614"/>
                  </a:cubicBezTo>
                  <a:cubicBezTo>
                    <a:pt x="780" y="12805"/>
                    <a:pt x="382" y="12978"/>
                    <a:pt x="0" y="13117"/>
                  </a:cubicBezTo>
                  <a:lnTo>
                    <a:pt x="0" y="13169"/>
                  </a:lnTo>
                  <a:cubicBezTo>
                    <a:pt x="3310" y="13169"/>
                    <a:pt x="6568" y="12666"/>
                    <a:pt x="9825" y="12666"/>
                  </a:cubicBezTo>
                  <a:cubicBezTo>
                    <a:pt x="10269" y="12666"/>
                    <a:pt x="10690" y="12600"/>
                    <a:pt x="11125" y="12600"/>
                  </a:cubicBezTo>
                  <a:cubicBezTo>
                    <a:pt x="11234" y="12600"/>
                    <a:pt x="11343" y="12604"/>
                    <a:pt x="11454" y="12614"/>
                  </a:cubicBezTo>
                  <a:cubicBezTo>
                    <a:pt x="11385" y="13203"/>
                    <a:pt x="11368" y="13810"/>
                    <a:pt x="11385" y="14399"/>
                  </a:cubicBezTo>
                  <a:cubicBezTo>
                    <a:pt x="10969" y="19736"/>
                    <a:pt x="17588" y="19199"/>
                    <a:pt x="21331" y="19268"/>
                  </a:cubicBezTo>
                  <a:cubicBezTo>
                    <a:pt x="23222" y="19332"/>
                    <a:pt x="26119" y="19818"/>
                    <a:pt x="28858" y="19818"/>
                  </a:cubicBezTo>
                  <a:cubicBezTo>
                    <a:pt x="29106" y="19818"/>
                    <a:pt x="29353" y="19814"/>
                    <a:pt x="29597" y="19805"/>
                  </a:cubicBezTo>
                  <a:cubicBezTo>
                    <a:pt x="30827" y="19667"/>
                    <a:pt x="32109" y="18887"/>
                    <a:pt x="33028" y="17899"/>
                  </a:cubicBezTo>
                  <a:cubicBezTo>
                    <a:pt x="33548" y="17345"/>
                    <a:pt x="33946" y="16686"/>
                    <a:pt x="34206" y="15993"/>
                  </a:cubicBezTo>
                  <a:cubicBezTo>
                    <a:pt x="34275" y="15803"/>
                    <a:pt x="34310" y="15629"/>
                    <a:pt x="34345" y="15439"/>
                  </a:cubicBezTo>
                  <a:cubicBezTo>
                    <a:pt x="34414" y="15005"/>
                    <a:pt x="34483" y="14590"/>
                    <a:pt x="34535" y="14156"/>
                  </a:cubicBezTo>
                  <a:cubicBezTo>
                    <a:pt x="34622" y="13463"/>
                    <a:pt x="34691" y="12770"/>
                    <a:pt x="34726" y="12060"/>
                  </a:cubicBezTo>
                  <a:cubicBezTo>
                    <a:pt x="34778" y="11263"/>
                    <a:pt x="34830" y="10466"/>
                    <a:pt x="34830" y="9668"/>
                  </a:cubicBezTo>
                  <a:cubicBezTo>
                    <a:pt x="34830" y="8906"/>
                    <a:pt x="34813" y="8126"/>
                    <a:pt x="34778" y="7398"/>
                  </a:cubicBezTo>
                  <a:cubicBezTo>
                    <a:pt x="34761" y="6671"/>
                    <a:pt x="34709" y="5943"/>
                    <a:pt x="34657" y="5198"/>
                  </a:cubicBezTo>
                  <a:cubicBezTo>
                    <a:pt x="34657" y="5198"/>
                    <a:pt x="34657" y="5198"/>
                    <a:pt x="34657" y="5180"/>
                  </a:cubicBezTo>
                  <a:cubicBezTo>
                    <a:pt x="34587" y="4539"/>
                    <a:pt x="34414" y="3915"/>
                    <a:pt x="34154" y="3326"/>
                  </a:cubicBezTo>
                  <a:cubicBezTo>
                    <a:pt x="33894" y="2720"/>
                    <a:pt x="33530" y="2131"/>
                    <a:pt x="33097" y="1628"/>
                  </a:cubicBezTo>
                  <a:cubicBezTo>
                    <a:pt x="32785" y="1264"/>
                    <a:pt x="32439" y="935"/>
                    <a:pt x="32040" y="658"/>
                  </a:cubicBezTo>
                  <a:cubicBezTo>
                    <a:pt x="31399" y="190"/>
                    <a:pt x="30221" y="207"/>
                    <a:pt x="29718" y="155"/>
                  </a:cubicBezTo>
                  <a:lnTo>
                    <a:pt x="28678" y="225"/>
                  </a:lnTo>
                  <a:cubicBezTo>
                    <a:pt x="27991" y="243"/>
                    <a:pt x="27314" y="252"/>
                    <a:pt x="26643" y="252"/>
                  </a:cubicBezTo>
                  <a:cubicBezTo>
                    <a:pt x="24809" y="252"/>
                    <a:pt x="23019" y="187"/>
                    <a:pt x="21193" y="86"/>
                  </a:cubicBezTo>
                  <a:cubicBezTo>
                    <a:pt x="20444" y="43"/>
                    <a:pt x="19649" y="0"/>
                    <a:pt x="18845" y="0"/>
                  </a:cubicBezTo>
                  <a:close/>
                </a:path>
              </a:pathLst>
            </a:custGeom>
            <a:solidFill>
              <a:schemeClr val="accent2"/>
            </a:solid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r>
                <a:rPr lang="en-US" sz="1467" dirty="0"/>
                <a:t>Submitted</a:t>
              </a:r>
            </a:p>
            <a:p>
              <a:r>
                <a:rPr lang="en-US" sz="1467" dirty="0"/>
                <a:t>In Process</a:t>
              </a:r>
              <a:endParaRPr sz="1467" dirty="0"/>
            </a:p>
          </p:txBody>
        </p:sp>
        <p:sp>
          <p:nvSpPr>
            <p:cNvPr id="188" name="Google Shape;1773;p55">
              <a:extLst>
                <a:ext uri="{FF2B5EF4-FFF2-40B4-BE49-F238E27FC236}">
                  <a16:creationId xmlns:a16="http://schemas.microsoft.com/office/drawing/2014/main" id="{961A390E-1F7E-4392-9E5C-09B932448C21}"/>
                </a:ext>
              </a:extLst>
            </p:cNvPr>
            <p:cNvSpPr/>
            <p:nvPr/>
          </p:nvSpPr>
          <p:spPr>
            <a:xfrm>
              <a:off x="3790275" y="3957175"/>
              <a:ext cx="646350" cy="502125"/>
            </a:xfrm>
            <a:custGeom>
              <a:avLst/>
              <a:gdLst/>
              <a:ahLst/>
              <a:cxnLst/>
              <a:rect l="l" t="t" r="r" b="b"/>
              <a:pathLst>
                <a:path w="25854" h="20085" fill="none" extrusionOk="0">
                  <a:moveTo>
                    <a:pt x="433" y="8006"/>
                  </a:moveTo>
                  <a:lnTo>
                    <a:pt x="433" y="7954"/>
                  </a:lnTo>
                  <a:cubicBezTo>
                    <a:pt x="312" y="4003"/>
                    <a:pt x="1456" y="2132"/>
                    <a:pt x="2738" y="1318"/>
                  </a:cubicBezTo>
                  <a:cubicBezTo>
                    <a:pt x="4887" y="1"/>
                    <a:pt x="7798" y="139"/>
                    <a:pt x="10224" y="278"/>
                  </a:cubicBezTo>
                  <a:cubicBezTo>
                    <a:pt x="12719" y="417"/>
                    <a:pt x="15145" y="486"/>
                    <a:pt x="17709" y="417"/>
                  </a:cubicBezTo>
                  <a:lnTo>
                    <a:pt x="18749" y="347"/>
                  </a:lnTo>
                  <a:cubicBezTo>
                    <a:pt x="20673" y="243"/>
                    <a:pt x="22804" y="313"/>
                    <a:pt x="24207" y="1664"/>
                  </a:cubicBezTo>
                  <a:cubicBezTo>
                    <a:pt x="24259" y="1699"/>
                    <a:pt x="24294" y="1751"/>
                    <a:pt x="24346" y="1785"/>
                  </a:cubicBezTo>
                  <a:cubicBezTo>
                    <a:pt x="24779" y="2288"/>
                    <a:pt x="25109" y="2860"/>
                    <a:pt x="25334" y="3484"/>
                  </a:cubicBezTo>
                  <a:cubicBezTo>
                    <a:pt x="25524" y="4038"/>
                    <a:pt x="25663" y="4627"/>
                    <a:pt x="25732" y="5216"/>
                  </a:cubicBezTo>
                  <a:cubicBezTo>
                    <a:pt x="25819" y="5962"/>
                    <a:pt x="25854" y="6707"/>
                    <a:pt x="25854" y="7452"/>
                  </a:cubicBezTo>
                  <a:cubicBezTo>
                    <a:pt x="25854" y="8093"/>
                    <a:pt x="25819" y="8699"/>
                    <a:pt x="25802" y="9271"/>
                  </a:cubicBezTo>
                  <a:lnTo>
                    <a:pt x="25802" y="9843"/>
                  </a:lnTo>
                  <a:cubicBezTo>
                    <a:pt x="25802" y="10588"/>
                    <a:pt x="25802" y="11385"/>
                    <a:pt x="25784" y="12200"/>
                  </a:cubicBezTo>
                  <a:cubicBezTo>
                    <a:pt x="25767" y="12945"/>
                    <a:pt x="25698" y="13690"/>
                    <a:pt x="25576" y="14435"/>
                  </a:cubicBezTo>
                  <a:cubicBezTo>
                    <a:pt x="25472" y="15111"/>
                    <a:pt x="25317" y="15769"/>
                    <a:pt x="25074" y="16410"/>
                  </a:cubicBezTo>
                  <a:cubicBezTo>
                    <a:pt x="24953" y="16740"/>
                    <a:pt x="24797" y="17069"/>
                    <a:pt x="24623" y="17381"/>
                  </a:cubicBezTo>
                  <a:cubicBezTo>
                    <a:pt x="24467" y="17658"/>
                    <a:pt x="24259" y="17918"/>
                    <a:pt x="24034" y="18161"/>
                  </a:cubicBezTo>
                  <a:cubicBezTo>
                    <a:pt x="22804" y="19460"/>
                    <a:pt x="20794" y="19893"/>
                    <a:pt x="18611" y="19980"/>
                  </a:cubicBezTo>
                  <a:cubicBezTo>
                    <a:pt x="15682" y="20084"/>
                    <a:pt x="12424" y="19530"/>
                    <a:pt x="10345" y="19443"/>
                  </a:cubicBezTo>
                  <a:cubicBezTo>
                    <a:pt x="6602" y="19391"/>
                    <a:pt x="0" y="19928"/>
                    <a:pt x="416" y="14591"/>
                  </a:cubicBezTo>
                  <a:cubicBezTo>
                    <a:pt x="399" y="14002"/>
                    <a:pt x="416" y="13395"/>
                    <a:pt x="468" y="12806"/>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9" name="Google Shape;1774;p55">
              <a:extLst>
                <a:ext uri="{FF2B5EF4-FFF2-40B4-BE49-F238E27FC236}">
                  <a16:creationId xmlns:a16="http://schemas.microsoft.com/office/drawing/2014/main" id="{8F7BED62-BEA6-41DF-8A52-83911CC1BCD4}"/>
                </a:ext>
              </a:extLst>
            </p:cNvPr>
            <p:cNvSpPr/>
            <p:nvPr/>
          </p:nvSpPr>
          <p:spPr>
            <a:xfrm>
              <a:off x="3516050" y="4156025"/>
              <a:ext cx="283775" cy="133875"/>
            </a:xfrm>
            <a:custGeom>
              <a:avLst/>
              <a:gdLst/>
              <a:ahLst/>
              <a:cxnLst/>
              <a:rect l="l" t="t" r="r" b="b"/>
              <a:pathLst>
                <a:path w="11351" h="5355" fill="none" extrusionOk="0">
                  <a:moveTo>
                    <a:pt x="11350" y="0"/>
                  </a:moveTo>
                  <a:cubicBezTo>
                    <a:pt x="8041" y="1802"/>
                    <a:pt x="4644" y="3431"/>
                    <a:pt x="1161" y="4852"/>
                  </a:cubicBezTo>
                  <a:cubicBezTo>
                    <a:pt x="780" y="5043"/>
                    <a:pt x="399" y="5216"/>
                    <a:pt x="0" y="535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0" name="Google Shape;1775;p55">
              <a:extLst>
                <a:ext uri="{FF2B5EF4-FFF2-40B4-BE49-F238E27FC236}">
                  <a16:creationId xmlns:a16="http://schemas.microsoft.com/office/drawing/2014/main" id="{E186BF21-FE61-445A-A8DD-A4172781434C}"/>
                </a:ext>
              </a:extLst>
            </p:cNvPr>
            <p:cNvSpPr/>
            <p:nvPr/>
          </p:nvSpPr>
          <p:spPr>
            <a:xfrm>
              <a:off x="3514750" y="4276025"/>
              <a:ext cx="287675" cy="15175"/>
            </a:xfrm>
            <a:custGeom>
              <a:avLst/>
              <a:gdLst/>
              <a:ahLst/>
              <a:cxnLst/>
              <a:rect l="l" t="t" r="r" b="b"/>
              <a:pathLst>
                <a:path w="11507" h="607" fill="none" extrusionOk="0">
                  <a:moveTo>
                    <a:pt x="0" y="607"/>
                  </a:moveTo>
                  <a:lnTo>
                    <a:pt x="52" y="607"/>
                  </a:lnTo>
                  <a:cubicBezTo>
                    <a:pt x="3362" y="607"/>
                    <a:pt x="6620" y="104"/>
                    <a:pt x="9877" y="104"/>
                  </a:cubicBezTo>
                  <a:cubicBezTo>
                    <a:pt x="10432" y="104"/>
                    <a:pt x="10952" y="0"/>
                    <a:pt x="11506" y="5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1" name="Google Shape;1776;p55">
              <a:extLst>
                <a:ext uri="{FF2B5EF4-FFF2-40B4-BE49-F238E27FC236}">
                  <a16:creationId xmlns:a16="http://schemas.microsoft.com/office/drawing/2014/main" id="{346292C9-D666-42A8-8303-0F94CB496A17}"/>
                </a:ext>
              </a:extLst>
            </p:cNvPr>
            <p:cNvSpPr/>
            <p:nvPr/>
          </p:nvSpPr>
          <p:spPr>
            <a:xfrm>
              <a:off x="4255950" y="3965850"/>
              <a:ext cx="130850" cy="491275"/>
            </a:xfrm>
            <a:custGeom>
              <a:avLst/>
              <a:gdLst/>
              <a:ahLst/>
              <a:cxnLst/>
              <a:rect l="l" t="t" r="r" b="b"/>
              <a:pathLst>
                <a:path w="5234" h="19651" fill="none" extrusionOk="0">
                  <a:moveTo>
                    <a:pt x="122" y="0"/>
                  </a:moveTo>
                  <a:cubicBezTo>
                    <a:pt x="625" y="52"/>
                    <a:pt x="1803" y="35"/>
                    <a:pt x="2444" y="503"/>
                  </a:cubicBezTo>
                  <a:cubicBezTo>
                    <a:pt x="2843" y="780"/>
                    <a:pt x="3189" y="1109"/>
                    <a:pt x="3501" y="1473"/>
                  </a:cubicBezTo>
                  <a:cubicBezTo>
                    <a:pt x="3934" y="1976"/>
                    <a:pt x="4298" y="2565"/>
                    <a:pt x="4558" y="3171"/>
                  </a:cubicBezTo>
                  <a:cubicBezTo>
                    <a:pt x="4818" y="3760"/>
                    <a:pt x="4991" y="4384"/>
                    <a:pt x="5061" y="5025"/>
                  </a:cubicBezTo>
                  <a:cubicBezTo>
                    <a:pt x="5061" y="5043"/>
                    <a:pt x="5061" y="5043"/>
                    <a:pt x="5061" y="5043"/>
                  </a:cubicBezTo>
                  <a:cubicBezTo>
                    <a:pt x="5113" y="5788"/>
                    <a:pt x="5165" y="6516"/>
                    <a:pt x="5182" y="7243"/>
                  </a:cubicBezTo>
                  <a:cubicBezTo>
                    <a:pt x="5217" y="7971"/>
                    <a:pt x="5234" y="8751"/>
                    <a:pt x="5234" y="9513"/>
                  </a:cubicBezTo>
                  <a:cubicBezTo>
                    <a:pt x="5234" y="10311"/>
                    <a:pt x="5182" y="11108"/>
                    <a:pt x="5130" y="11905"/>
                  </a:cubicBezTo>
                  <a:cubicBezTo>
                    <a:pt x="5095" y="12615"/>
                    <a:pt x="5026" y="13308"/>
                    <a:pt x="4939" y="14001"/>
                  </a:cubicBezTo>
                  <a:cubicBezTo>
                    <a:pt x="4887" y="14435"/>
                    <a:pt x="4818" y="14850"/>
                    <a:pt x="4749" y="15284"/>
                  </a:cubicBezTo>
                  <a:cubicBezTo>
                    <a:pt x="4714" y="15474"/>
                    <a:pt x="4679" y="15648"/>
                    <a:pt x="4610" y="15838"/>
                  </a:cubicBezTo>
                  <a:cubicBezTo>
                    <a:pt x="4350" y="16531"/>
                    <a:pt x="3952" y="17190"/>
                    <a:pt x="3432" y="17744"/>
                  </a:cubicBezTo>
                  <a:cubicBezTo>
                    <a:pt x="2513" y="18732"/>
                    <a:pt x="1231" y="19512"/>
                    <a:pt x="1" y="1965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2" name="Google Shape;1777;p55">
              <a:extLst>
                <a:ext uri="{FF2B5EF4-FFF2-40B4-BE49-F238E27FC236}">
                  <a16:creationId xmlns:a16="http://schemas.microsoft.com/office/drawing/2014/main" id="{91DCDBC4-1A4E-430E-8B45-1B26B1D03D68}"/>
                </a:ext>
              </a:extLst>
            </p:cNvPr>
            <p:cNvSpPr/>
            <p:nvPr/>
          </p:nvSpPr>
          <p:spPr>
            <a:xfrm>
              <a:off x="4386775" y="4203675"/>
              <a:ext cx="46825" cy="900"/>
            </a:xfrm>
            <a:custGeom>
              <a:avLst/>
              <a:gdLst/>
              <a:ahLst/>
              <a:cxnLst/>
              <a:rect l="l" t="t" r="r" b="b"/>
              <a:pathLst>
                <a:path w="1873" h="36" fill="none" extrusionOk="0">
                  <a:moveTo>
                    <a:pt x="1" y="0"/>
                  </a:moveTo>
                  <a:cubicBezTo>
                    <a:pt x="694" y="35"/>
                    <a:pt x="1231" y="0"/>
                    <a:pt x="1872" y="0"/>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3" name="Google Shape;1778;p55">
              <a:extLst>
                <a:ext uri="{FF2B5EF4-FFF2-40B4-BE49-F238E27FC236}">
                  <a16:creationId xmlns:a16="http://schemas.microsoft.com/office/drawing/2014/main" id="{EA9C9ADE-E461-4CA7-BB81-D9B187DB07FA}"/>
                </a:ext>
              </a:extLst>
            </p:cNvPr>
            <p:cNvSpPr/>
            <p:nvPr/>
          </p:nvSpPr>
          <p:spPr>
            <a:xfrm>
              <a:off x="4386350" y="4262150"/>
              <a:ext cx="46375" cy="1325"/>
            </a:xfrm>
            <a:custGeom>
              <a:avLst/>
              <a:gdLst/>
              <a:ahLst/>
              <a:cxnLst/>
              <a:rect l="l" t="t" r="r" b="b"/>
              <a:pathLst>
                <a:path w="1855" h="53" fill="none" extrusionOk="0">
                  <a:moveTo>
                    <a:pt x="1" y="53"/>
                  </a:moveTo>
                  <a:cubicBezTo>
                    <a:pt x="607" y="1"/>
                    <a:pt x="1248" y="1"/>
                    <a:pt x="1855" y="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4" name="Google Shape;1779;p55">
              <a:extLst>
                <a:ext uri="{FF2B5EF4-FFF2-40B4-BE49-F238E27FC236}">
                  <a16:creationId xmlns:a16="http://schemas.microsoft.com/office/drawing/2014/main" id="{95C33828-BB59-407E-A2A8-64D6DE1C9FFA}"/>
                </a:ext>
              </a:extLst>
            </p:cNvPr>
            <p:cNvSpPr/>
            <p:nvPr/>
          </p:nvSpPr>
          <p:spPr>
            <a:xfrm>
              <a:off x="4386350" y="4143450"/>
              <a:ext cx="47250" cy="8275"/>
            </a:xfrm>
            <a:custGeom>
              <a:avLst/>
              <a:gdLst/>
              <a:ahLst/>
              <a:cxnLst/>
              <a:rect l="l" t="t" r="r" b="b"/>
              <a:pathLst>
                <a:path w="1890" h="331" fill="none" extrusionOk="0">
                  <a:moveTo>
                    <a:pt x="1" y="139"/>
                  </a:moveTo>
                  <a:cubicBezTo>
                    <a:pt x="555" y="139"/>
                    <a:pt x="1439" y="330"/>
                    <a:pt x="1889" y="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5" name="Google Shape;1780;p55">
              <a:extLst>
                <a:ext uri="{FF2B5EF4-FFF2-40B4-BE49-F238E27FC236}">
                  <a16:creationId xmlns:a16="http://schemas.microsoft.com/office/drawing/2014/main" id="{A586E488-2FF7-4570-B971-62BEE35BDBC2}"/>
                </a:ext>
              </a:extLst>
            </p:cNvPr>
            <p:cNvSpPr/>
            <p:nvPr/>
          </p:nvSpPr>
          <p:spPr>
            <a:xfrm>
              <a:off x="4386350" y="4088000"/>
              <a:ext cx="42925" cy="4800"/>
            </a:xfrm>
            <a:custGeom>
              <a:avLst/>
              <a:gdLst/>
              <a:ahLst/>
              <a:cxnLst/>
              <a:rect l="l" t="t" r="r" b="b"/>
              <a:pathLst>
                <a:path w="1717" h="192" fill="none" extrusionOk="0">
                  <a:moveTo>
                    <a:pt x="1" y="157"/>
                  </a:moveTo>
                  <a:cubicBezTo>
                    <a:pt x="642" y="191"/>
                    <a:pt x="1058" y="105"/>
                    <a:pt x="1716" y="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6" name="Google Shape;1781;p55">
              <a:extLst>
                <a:ext uri="{FF2B5EF4-FFF2-40B4-BE49-F238E27FC236}">
                  <a16:creationId xmlns:a16="http://schemas.microsoft.com/office/drawing/2014/main" id="{68DA5FC5-429A-480F-8D1D-58D8723C6312}"/>
                </a:ext>
              </a:extLst>
            </p:cNvPr>
            <p:cNvSpPr/>
            <p:nvPr/>
          </p:nvSpPr>
          <p:spPr>
            <a:xfrm>
              <a:off x="4374650" y="4039500"/>
              <a:ext cx="48550" cy="6075"/>
            </a:xfrm>
            <a:custGeom>
              <a:avLst/>
              <a:gdLst/>
              <a:ahLst/>
              <a:cxnLst/>
              <a:rect l="l" t="t" r="r" b="b"/>
              <a:pathLst>
                <a:path w="1942" h="243" fill="none" extrusionOk="0">
                  <a:moveTo>
                    <a:pt x="1" y="191"/>
                  </a:moveTo>
                  <a:cubicBezTo>
                    <a:pt x="746" y="243"/>
                    <a:pt x="1214" y="0"/>
                    <a:pt x="1942" y="1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7" name="Google Shape;1782;p55">
              <a:extLst>
                <a:ext uri="{FF2B5EF4-FFF2-40B4-BE49-F238E27FC236}">
                  <a16:creationId xmlns:a16="http://schemas.microsoft.com/office/drawing/2014/main" id="{3D73179B-7738-4EFC-B00B-EC06767DE56D}"/>
                </a:ext>
              </a:extLst>
            </p:cNvPr>
            <p:cNvSpPr/>
            <p:nvPr/>
          </p:nvSpPr>
          <p:spPr>
            <a:xfrm>
              <a:off x="4342600" y="4001800"/>
              <a:ext cx="54175" cy="2200"/>
            </a:xfrm>
            <a:custGeom>
              <a:avLst/>
              <a:gdLst/>
              <a:ahLst/>
              <a:cxnLst/>
              <a:rect l="l" t="t" r="r" b="b"/>
              <a:pathLst>
                <a:path w="2167" h="88" fill="none" extrusionOk="0">
                  <a:moveTo>
                    <a:pt x="0" y="35"/>
                  </a:moveTo>
                  <a:lnTo>
                    <a:pt x="35" y="35"/>
                  </a:lnTo>
                  <a:cubicBezTo>
                    <a:pt x="763" y="0"/>
                    <a:pt x="1439" y="87"/>
                    <a:pt x="2166" y="87"/>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8" name="Google Shape;1783;p55">
              <a:extLst>
                <a:ext uri="{FF2B5EF4-FFF2-40B4-BE49-F238E27FC236}">
                  <a16:creationId xmlns:a16="http://schemas.microsoft.com/office/drawing/2014/main" id="{906EF32A-6E2B-429D-851A-2C5A5AA2F3DF}"/>
                </a:ext>
              </a:extLst>
            </p:cNvPr>
            <p:cNvSpPr/>
            <p:nvPr/>
          </p:nvSpPr>
          <p:spPr>
            <a:xfrm>
              <a:off x="4380725" y="4312850"/>
              <a:ext cx="47250" cy="4775"/>
            </a:xfrm>
            <a:custGeom>
              <a:avLst/>
              <a:gdLst/>
              <a:ahLst/>
              <a:cxnLst/>
              <a:rect l="l" t="t" r="r" b="b"/>
              <a:pathLst>
                <a:path w="1890" h="191" fill="none" extrusionOk="0">
                  <a:moveTo>
                    <a:pt x="0" y="139"/>
                  </a:moveTo>
                  <a:cubicBezTo>
                    <a:pt x="451" y="0"/>
                    <a:pt x="1421" y="52"/>
                    <a:pt x="1889" y="19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9" name="Google Shape;1784;p55">
              <a:extLst>
                <a:ext uri="{FF2B5EF4-FFF2-40B4-BE49-F238E27FC236}">
                  <a16:creationId xmlns:a16="http://schemas.microsoft.com/office/drawing/2014/main" id="{ABD03DC8-A29F-42DA-AA58-402AC4397D39}"/>
                </a:ext>
              </a:extLst>
            </p:cNvPr>
            <p:cNvSpPr/>
            <p:nvPr/>
          </p:nvSpPr>
          <p:spPr>
            <a:xfrm>
              <a:off x="4374650" y="4362650"/>
              <a:ext cx="39450" cy="3500"/>
            </a:xfrm>
            <a:custGeom>
              <a:avLst/>
              <a:gdLst/>
              <a:ahLst/>
              <a:cxnLst/>
              <a:rect l="l" t="t" r="r" b="b"/>
              <a:pathLst>
                <a:path w="1578" h="140" fill="none" extrusionOk="0">
                  <a:moveTo>
                    <a:pt x="1" y="1"/>
                  </a:moveTo>
                  <a:cubicBezTo>
                    <a:pt x="521" y="1"/>
                    <a:pt x="1058" y="53"/>
                    <a:pt x="1578" y="139"/>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0" name="Google Shape;1785;p55">
              <a:extLst>
                <a:ext uri="{FF2B5EF4-FFF2-40B4-BE49-F238E27FC236}">
                  <a16:creationId xmlns:a16="http://schemas.microsoft.com/office/drawing/2014/main" id="{EB7FF46E-10C8-4C82-A74C-63514C15FCCE}"/>
                </a:ext>
              </a:extLst>
            </p:cNvPr>
            <p:cNvSpPr/>
            <p:nvPr/>
          </p:nvSpPr>
          <p:spPr>
            <a:xfrm>
              <a:off x="4342600" y="4409000"/>
              <a:ext cx="48550" cy="2200"/>
            </a:xfrm>
            <a:custGeom>
              <a:avLst/>
              <a:gdLst/>
              <a:ahLst/>
              <a:cxnLst/>
              <a:rect l="l" t="t" r="r" b="b"/>
              <a:pathLst>
                <a:path w="1942" h="88" fill="none" extrusionOk="0">
                  <a:moveTo>
                    <a:pt x="0" y="36"/>
                  </a:moveTo>
                  <a:cubicBezTo>
                    <a:pt x="642" y="1"/>
                    <a:pt x="1300" y="88"/>
                    <a:pt x="1941" y="88"/>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14" name="TextBox 13">
            <a:extLst>
              <a:ext uri="{FF2B5EF4-FFF2-40B4-BE49-F238E27FC236}">
                <a16:creationId xmlns:a16="http://schemas.microsoft.com/office/drawing/2014/main" id="{062692D3-60C3-4548-BF89-589EA7E6607E}"/>
              </a:ext>
            </a:extLst>
          </p:cNvPr>
          <p:cNvSpPr txBox="1"/>
          <p:nvPr/>
        </p:nvSpPr>
        <p:spPr>
          <a:xfrm>
            <a:off x="10163686" y="5840249"/>
            <a:ext cx="1486304" cy="646331"/>
          </a:xfrm>
          <a:prstGeom prst="rect">
            <a:avLst/>
          </a:prstGeom>
          <a:noFill/>
        </p:spPr>
        <p:txBody>
          <a:bodyPr wrap="none" rtlCol="0">
            <a:spAutoFit/>
          </a:bodyPr>
          <a:lstStyle/>
          <a:p>
            <a:r>
              <a:rPr lang="en-US" sz="1200" dirty="0"/>
              <a:t>Ready For Pickup</a:t>
            </a:r>
          </a:p>
          <a:p>
            <a:r>
              <a:rPr lang="en-US" sz="1200" dirty="0"/>
              <a:t>Completed</a:t>
            </a:r>
          </a:p>
          <a:p>
            <a:r>
              <a:rPr lang="en-US" sz="1200" dirty="0"/>
              <a:t>Cancelled</a:t>
            </a:r>
          </a:p>
        </p:txBody>
      </p:sp>
      <p:sp>
        <p:nvSpPr>
          <p:cNvPr id="15" name="TextBox 14">
            <a:extLst>
              <a:ext uri="{FF2B5EF4-FFF2-40B4-BE49-F238E27FC236}">
                <a16:creationId xmlns:a16="http://schemas.microsoft.com/office/drawing/2014/main" id="{367FF8AD-48CB-4507-833C-D6E29DB08603}"/>
              </a:ext>
            </a:extLst>
          </p:cNvPr>
          <p:cNvSpPr txBox="1"/>
          <p:nvPr/>
        </p:nvSpPr>
        <p:spPr>
          <a:xfrm>
            <a:off x="8036954" y="5308603"/>
            <a:ext cx="1673856" cy="338554"/>
          </a:xfrm>
          <a:prstGeom prst="rect">
            <a:avLst/>
          </a:prstGeom>
          <a:noFill/>
        </p:spPr>
        <p:txBody>
          <a:bodyPr wrap="none" rtlCol="0">
            <a:spAutoFit/>
          </a:bodyPr>
          <a:lstStyle/>
          <a:p>
            <a:r>
              <a:rPr lang="en-US" sz="1600" dirty="0">
                <a:solidFill>
                  <a:schemeClr val="accent4">
                    <a:lumMod val="50000"/>
                  </a:schemeClr>
                </a:solidFill>
              </a:rPr>
              <a:t>Manage Order</a:t>
            </a:r>
          </a:p>
        </p:txBody>
      </p:sp>
      <p:sp>
        <p:nvSpPr>
          <p:cNvPr id="203" name="TextBox 202">
            <a:extLst>
              <a:ext uri="{FF2B5EF4-FFF2-40B4-BE49-F238E27FC236}">
                <a16:creationId xmlns:a16="http://schemas.microsoft.com/office/drawing/2014/main" id="{8EDCEBCD-1BBE-4EEA-95FB-0B3BAC1C23A8}"/>
              </a:ext>
            </a:extLst>
          </p:cNvPr>
          <p:cNvSpPr txBox="1"/>
          <p:nvPr/>
        </p:nvSpPr>
        <p:spPr>
          <a:xfrm>
            <a:off x="8332320" y="6114984"/>
            <a:ext cx="1141659" cy="338554"/>
          </a:xfrm>
          <a:prstGeom prst="rect">
            <a:avLst/>
          </a:prstGeom>
          <a:noFill/>
        </p:spPr>
        <p:txBody>
          <a:bodyPr wrap="none" rtlCol="0">
            <a:spAutoFit/>
          </a:bodyPr>
          <a:lstStyle/>
          <a:p>
            <a:r>
              <a:rPr lang="en-US" sz="1600" dirty="0">
                <a:solidFill>
                  <a:schemeClr val="accent5">
                    <a:lumMod val="75000"/>
                  </a:schemeClr>
                </a:solidFill>
              </a:rPr>
              <a:t>Order List</a:t>
            </a:r>
          </a:p>
        </p:txBody>
      </p:sp>
    </p:spTree>
    <p:extLst>
      <p:ext uri="{BB962C8B-B14F-4D97-AF65-F5344CB8AC3E}">
        <p14:creationId xmlns:p14="http://schemas.microsoft.com/office/powerpoint/2010/main" val="103871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26"/>
                                        </p:tgtEl>
                                        <p:attrNameLst>
                                          <p:attrName>style.visibility</p:attrName>
                                        </p:attrNameLst>
                                      </p:cBhvr>
                                      <p:to>
                                        <p:strVal val="visible"/>
                                      </p:to>
                                    </p:set>
                                    <p:animEffect transition="in" filter="randombar(horizontal)">
                                      <p:cBhvr>
                                        <p:cTn id="7" dur="500"/>
                                        <p:tgtEl>
                                          <p:spTgt spid="1126"/>
                                        </p:tgtEl>
                                      </p:cBhvr>
                                    </p:animEffect>
                                  </p:childTnLst>
                                </p:cTn>
                              </p:par>
                              <p:par>
                                <p:cTn id="8" presetID="14" presetClass="entr" presetSubtype="10" fill="hold" nodeType="withEffect">
                                  <p:stCondLst>
                                    <p:cond delay="0"/>
                                  </p:stCondLst>
                                  <p:childTnLst>
                                    <p:set>
                                      <p:cBhvr>
                                        <p:cTn id="9" dur="1" fill="hold">
                                          <p:stCondLst>
                                            <p:cond delay="0"/>
                                          </p:stCondLst>
                                        </p:cTn>
                                        <p:tgtEl>
                                          <p:spTgt spid="1127"/>
                                        </p:tgtEl>
                                        <p:attrNameLst>
                                          <p:attrName>style.visibility</p:attrName>
                                        </p:attrNameLst>
                                      </p:cBhvr>
                                      <p:to>
                                        <p:strVal val="visible"/>
                                      </p:to>
                                    </p:set>
                                    <p:animEffect transition="in" filter="randombar(horizontal)">
                                      <p:cBhvr>
                                        <p:cTn id="10" dur="500"/>
                                        <p:tgtEl>
                                          <p:spTgt spid="1127"/>
                                        </p:tgtEl>
                                      </p:cBhvr>
                                    </p:animEffect>
                                  </p:childTnLst>
                                </p:cTn>
                              </p:par>
                              <p:par>
                                <p:cTn id="11" presetID="14" presetClass="entr" presetSubtype="10" fill="hold" grpId="0" nodeType="withEffect" nodePh="1">
                                  <p:stCondLst>
                                    <p:cond delay="0"/>
                                  </p:stCondLst>
                                  <p:endCondLst>
                                    <p:cond evt="begin" delay="0">
                                      <p:tn val="11"/>
                                    </p:cond>
                                  </p:endCondLst>
                                  <p:childTnLst>
                                    <p:set>
                                      <p:cBhvr>
                                        <p:cTn id="12" dur="1" fill="hold">
                                          <p:stCondLst>
                                            <p:cond delay="0"/>
                                          </p:stCondLst>
                                        </p:cTn>
                                        <p:tgtEl>
                                          <p:spTgt spid="1181"/>
                                        </p:tgtEl>
                                        <p:attrNameLst>
                                          <p:attrName>style.visibility</p:attrName>
                                        </p:attrNameLst>
                                      </p:cBhvr>
                                      <p:to>
                                        <p:strVal val="visible"/>
                                      </p:to>
                                    </p:set>
                                    <p:animEffect transition="in" filter="randombar(horizontal)">
                                      <p:cBhvr>
                                        <p:cTn id="13" dur="500"/>
                                        <p:tgtEl>
                                          <p:spTgt spid="1181"/>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randombar(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1143"/>
                                        </p:tgtEl>
                                        <p:attrNameLst>
                                          <p:attrName>style.visibility</p:attrName>
                                        </p:attrNameLst>
                                      </p:cBhvr>
                                      <p:to>
                                        <p:strVal val="visible"/>
                                      </p:to>
                                    </p:set>
                                    <p:animEffect transition="in" filter="randombar(horizontal)">
                                      <p:cBhvr>
                                        <p:cTn id="26" dur="500"/>
                                        <p:tgtEl>
                                          <p:spTgt spid="1143"/>
                                        </p:tgtEl>
                                      </p:cBhvr>
                                    </p:animEffect>
                                  </p:childTnLst>
                                </p:cTn>
                              </p:par>
                              <p:par>
                                <p:cTn id="27" presetID="14" presetClass="entr" presetSubtype="10" fill="hold" grpId="0" nodeType="withEffect" nodePh="1">
                                  <p:stCondLst>
                                    <p:cond delay="0"/>
                                  </p:stCondLst>
                                  <p:endCondLst>
                                    <p:cond evt="begin" delay="0">
                                      <p:tn val="27"/>
                                    </p:cond>
                                  </p:endCondLst>
                                  <p:childTnLst>
                                    <p:set>
                                      <p:cBhvr>
                                        <p:cTn id="28" dur="1" fill="hold">
                                          <p:stCondLst>
                                            <p:cond delay="0"/>
                                          </p:stCondLst>
                                        </p:cTn>
                                        <p:tgtEl>
                                          <p:spTgt spid="1182"/>
                                        </p:tgtEl>
                                        <p:attrNameLst>
                                          <p:attrName>style.visibility</p:attrName>
                                        </p:attrNameLst>
                                      </p:cBhvr>
                                      <p:to>
                                        <p:strVal val="visible"/>
                                      </p:to>
                                    </p:set>
                                    <p:animEffect transition="in" filter="randombar(horizontal)">
                                      <p:cBhvr>
                                        <p:cTn id="29" dur="500"/>
                                        <p:tgtEl>
                                          <p:spTgt spid="1182"/>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133"/>
                                        </p:tgtEl>
                                        <p:attrNameLst>
                                          <p:attrName>style.visibility</p:attrName>
                                        </p:attrNameLst>
                                      </p:cBhvr>
                                      <p:to>
                                        <p:strVal val="visible"/>
                                      </p:to>
                                    </p:set>
                                    <p:animEffect transition="in" filter="randombar(horizontal)">
                                      <p:cBhvr>
                                        <p:cTn id="34" dur="500"/>
                                        <p:tgtEl>
                                          <p:spTgt spid="133"/>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randombar(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randombar(horizontal)">
                                      <p:cBhvr>
                                        <p:cTn id="42" dur="500"/>
                                        <p:tgtEl>
                                          <p:spTgt spid="6"/>
                                        </p:tgtEl>
                                      </p:cBhvr>
                                    </p:animEffect>
                                  </p:childTnLst>
                                </p:cTn>
                              </p:par>
                              <p:par>
                                <p:cTn id="43" presetID="14" presetClass="entr" presetSubtype="1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randombar(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1160"/>
                                        </p:tgtEl>
                                        <p:attrNameLst>
                                          <p:attrName>style.visibility</p:attrName>
                                        </p:attrNameLst>
                                      </p:cBhvr>
                                      <p:to>
                                        <p:strVal val="visible"/>
                                      </p:to>
                                    </p:set>
                                    <p:animEffect transition="in" filter="randombar(horizontal)">
                                      <p:cBhvr>
                                        <p:cTn id="50" dur="500"/>
                                        <p:tgtEl>
                                          <p:spTgt spid="1160"/>
                                        </p:tgtEl>
                                      </p:cBhvr>
                                    </p:animEffect>
                                  </p:childTnLst>
                                </p:cTn>
                              </p:par>
                              <p:par>
                                <p:cTn id="51" presetID="14" presetClass="entr" presetSubtype="10" fill="hold" nodeType="withEffect">
                                  <p:stCondLst>
                                    <p:cond delay="0"/>
                                  </p:stCondLst>
                                  <p:childTnLst>
                                    <p:set>
                                      <p:cBhvr>
                                        <p:cTn id="52" dur="1" fill="hold">
                                          <p:stCondLst>
                                            <p:cond delay="0"/>
                                          </p:stCondLst>
                                        </p:cTn>
                                        <p:tgtEl>
                                          <p:spTgt spid="1161"/>
                                        </p:tgtEl>
                                        <p:attrNameLst>
                                          <p:attrName>style.visibility</p:attrName>
                                        </p:attrNameLst>
                                      </p:cBhvr>
                                      <p:to>
                                        <p:strVal val="visible"/>
                                      </p:to>
                                    </p:set>
                                    <p:animEffect transition="in" filter="randombar(horizontal)">
                                      <p:cBhvr>
                                        <p:cTn id="53" dur="500"/>
                                        <p:tgtEl>
                                          <p:spTgt spid="1161"/>
                                        </p:tgtEl>
                                      </p:cBhvr>
                                    </p:animEffect>
                                  </p:childTnLst>
                                </p:cTn>
                              </p:par>
                              <p:par>
                                <p:cTn id="54" presetID="14" presetClass="entr" presetSubtype="10" fill="hold" grpId="0" nodeType="withEffect" nodePh="1">
                                  <p:stCondLst>
                                    <p:cond delay="0"/>
                                  </p:stCondLst>
                                  <p:endCondLst>
                                    <p:cond evt="begin" delay="0">
                                      <p:tn val="54"/>
                                    </p:cond>
                                  </p:endCondLst>
                                  <p:childTnLst>
                                    <p:set>
                                      <p:cBhvr>
                                        <p:cTn id="55" dur="1" fill="hold">
                                          <p:stCondLst>
                                            <p:cond delay="0"/>
                                          </p:stCondLst>
                                        </p:cTn>
                                        <p:tgtEl>
                                          <p:spTgt spid="1183"/>
                                        </p:tgtEl>
                                        <p:attrNameLst>
                                          <p:attrName>style.visibility</p:attrName>
                                        </p:attrNameLst>
                                      </p:cBhvr>
                                      <p:to>
                                        <p:strVal val="visible"/>
                                      </p:to>
                                    </p:set>
                                    <p:animEffect transition="in" filter="randombar(horizontal)">
                                      <p:cBhvr>
                                        <p:cTn id="56" dur="500"/>
                                        <p:tgtEl>
                                          <p:spTgt spid="1183"/>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nodeType="clickEffect">
                                  <p:stCondLst>
                                    <p:cond delay="0"/>
                                  </p:stCondLst>
                                  <p:childTnLst>
                                    <p:set>
                                      <p:cBhvr>
                                        <p:cTn id="60" dur="1" fill="hold">
                                          <p:stCondLst>
                                            <p:cond delay="0"/>
                                          </p:stCondLst>
                                        </p:cTn>
                                        <p:tgtEl>
                                          <p:spTgt spid="136"/>
                                        </p:tgtEl>
                                        <p:attrNameLst>
                                          <p:attrName>style.visibility</p:attrName>
                                        </p:attrNameLst>
                                      </p:cBhvr>
                                      <p:to>
                                        <p:strVal val="visible"/>
                                      </p:to>
                                    </p:set>
                                    <p:animEffect transition="in" filter="randombar(horizontal)">
                                      <p:cBhvr>
                                        <p:cTn id="61" dur="500"/>
                                        <p:tgtEl>
                                          <p:spTgt spid="136"/>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143"/>
                                        </p:tgtEl>
                                        <p:attrNameLst>
                                          <p:attrName>style.visibility</p:attrName>
                                        </p:attrNameLst>
                                      </p:cBhvr>
                                      <p:to>
                                        <p:strVal val="visible"/>
                                      </p:to>
                                    </p:set>
                                    <p:animEffect transition="in" filter="randombar(horizontal)">
                                      <p:cBhvr>
                                        <p:cTn id="64" dur="500"/>
                                        <p:tgtEl>
                                          <p:spTgt spid="143"/>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145"/>
                                        </p:tgtEl>
                                        <p:attrNameLst>
                                          <p:attrName>style.visibility</p:attrName>
                                        </p:attrNameLst>
                                      </p:cBhvr>
                                      <p:to>
                                        <p:strVal val="visible"/>
                                      </p:to>
                                    </p:set>
                                    <p:animEffect transition="in" filter="randombar(horizontal)">
                                      <p:cBhvr>
                                        <p:cTn id="69" dur="500"/>
                                        <p:tgtEl>
                                          <p:spTgt spid="145"/>
                                        </p:tgtEl>
                                      </p:cBhvr>
                                    </p:animEffect>
                                  </p:childTnLst>
                                </p:cTn>
                              </p:par>
                              <p:par>
                                <p:cTn id="70" presetID="14" presetClass="entr" presetSubtype="10" fill="hold" nodeType="withEffect">
                                  <p:stCondLst>
                                    <p:cond delay="0"/>
                                  </p:stCondLst>
                                  <p:childTnLst>
                                    <p:set>
                                      <p:cBhvr>
                                        <p:cTn id="71" dur="1" fill="hold">
                                          <p:stCondLst>
                                            <p:cond delay="0"/>
                                          </p:stCondLst>
                                        </p:cTn>
                                        <p:tgtEl>
                                          <p:spTgt spid="140"/>
                                        </p:tgtEl>
                                        <p:attrNameLst>
                                          <p:attrName>style.visibility</p:attrName>
                                        </p:attrNameLst>
                                      </p:cBhvr>
                                      <p:to>
                                        <p:strVal val="visible"/>
                                      </p:to>
                                    </p:set>
                                    <p:animEffect transition="in" filter="randombar(horizontal)">
                                      <p:cBhvr>
                                        <p:cTn id="72" dur="500"/>
                                        <p:tgtEl>
                                          <p:spTgt spid="140"/>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92"/>
                                        </p:tgtEl>
                                        <p:attrNameLst>
                                          <p:attrName>style.visibility</p:attrName>
                                        </p:attrNameLst>
                                      </p:cBhvr>
                                      <p:to>
                                        <p:strVal val="visible"/>
                                      </p:to>
                                    </p:set>
                                    <p:animEffect transition="in" filter="randombar(horizontal)">
                                      <p:cBhvr>
                                        <p:cTn id="77" dur="500"/>
                                        <p:tgtEl>
                                          <p:spTgt spid="92"/>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126"/>
                                        </p:tgtEl>
                                        <p:attrNameLst>
                                          <p:attrName>style.visibility</p:attrName>
                                        </p:attrNameLst>
                                      </p:cBhvr>
                                      <p:to>
                                        <p:strVal val="visible"/>
                                      </p:to>
                                    </p:set>
                                    <p:animEffect transition="in" filter="randombar(horizontal)">
                                      <p:cBhvr>
                                        <p:cTn id="80" dur="500"/>
                                        <p:tgtEl>
                                          <p:spTgt spid="126"/>
                                        </p:tgtEl>
                                      </p:cBhvr>
                                    </p:animEffec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nodeType="clickEffect">
                                  <p:stCondLst>
                                    <p:cond delay="0"/>
                                  </p:stCondLst>
                                  <p:childTnLst>
                                    <p:set>
                                      <p:cBhvr>
                                        <p:cTn id="84" dur="1" fill="hold">
                                          <p:stCondLst>
                                            <p:cond delay="0"/>
                                          </p:stCondLst>
                                        </p:cTn>
                                        <p:tgtEl>
                                          <p:spTgt spid="137"/>
                                        </p:tgtEl>
                                        <p:attrNameLst>
                                          <p:attrName>style.visibility</p:attrName>
                                        </p:attrNameLst>
                                      </p:cBhvr>
                                      <p:to>
                                        <p:strVal val="visible"/>
                                      </p:to>
                                    </p:set>
                                    <p:animEffect transition="in" filter="randombar(horizontal)">
                                      <p:cBhvr>
                                        <p:cTn id="85" dur="500"/>
                                        <p:tgtEl>
                                          <p:spTgt spid="137"/>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144"/>
                                        </p:tgtEl>
                                        <p:attrNameLst>
                                          <p:attrName>style.visibility</p:attrName>
                                        </p:attrNameLst>
                                      </p:cBhvr>
                                      <p:to>
                                        <p:strVal val="visible"/>
                                      </p:to>
                                    </p:set>
                                    <p:animEffect transition="in" filter="randombar(horizontal)">
                                      <p:cBhvr>
                                        <p:cTn id="88" dur="500"/>
                                        <p:tgtEl>
                                          <p:spTgt spid="144"/>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ntr" presetSubtype="10" fill="hold" grpId="0" nodeType="clickEffect">
                                  <p:stCondLst>
                                    <p:cond delay="0"/>
                                  </p:stCondLst>
                                  <p:childTnLst>
                                    <p:set>
                                      <p:cBhvr>
                                        <p:cTn id="92" dur="1" fill="hold">
                                          <p:stCondLst>
                                            <p:cond delay="0"/>
                                          </p:stCondLst>
                                        </p:cTn>
                                        <p:tgtEl>
                                          <p:spTgt spid="146"/>
                                        </p:tgtEl>
                                        <p:attrNameLst>
                                          <p:attrName>style.visibility</p:attrName>
                                        </p:attrNameLst>
                                      </p:cBhvr>
                                      <p:to>
                                        <p:strVal val="visible"/>
                                      </p:to>
                                    </p:set>
                                    <p:animEffect transition="in" filter="randombar(horizontal)">
                                      <p:cBhvr>
                                        <p:cTn id="93" dur="500"/>
                                        <p:tgtEl>
                                          <p:spTgt spid="146"/>
                                        </p:tgtEl>
                                      </p:cBhvr>
                                    </p:animEffect>
                                  </p:childTnLst>
                                </p:cTn>
                              </p:par>
                              <p:par>
                                <p:cTn id="94" presetID="14" presetClass="entr" presetSubtype="10" fill="hold" nodeType="withEffect">
                                  <p:stCondLst>
                                    <p:cond delay="0"/>
                                  </p:stCondLst>
                                  <p:childTnLst>
                                    <p:set>
                                      <p:cBhvr>
                                        <p:cTn id="95" dur="1" fill="hold">
                                          <p:stCondLst>
                                            <p:cond delay="0"/>
                                          </p:stCondLst>
                                        </p:cTn>
                                        <p:tgtEl>
                                          <p:spTgt spid="141"/>
                                        </p:tgtEl>
                                        <p:attrNameLst>
                                          <p:attrName>style.visibility</p:attrName>
                                        </p:attrNameLst>
                                      </p:cBhvr>
                                      <p:to>
                                        <p:strVal val="visible"/>
                                      </p:to>
                                    </p:set>
                                    <p:animEffect transition="in" filter="randombar(horizontal)">
                                      <p:cBhvr>
                                        <p:cTn id="96" dur="500"/>
                                        <p:tgtEl>
                                          <p:spTgt spid="141"/>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109"/>
                                        </p:tgtEl>
                                        <p:attrNameLst>
                                          <p:attrName>style.visibility</p:attrName>
                                        </p:attrNameLst>
                                      </p:cBhvr>
                                      <p:to>
                                        <p:strVal val="visible"/>
                                      </p:to>
                                    </p:set>
                                    <p:animEffect transition="in" filter="randombar(horizontal)">
                                      <p:cBhvr>
                                        <p:cTn id="101" dur="500"/>
                                        <p:tgtEl>
                                          <p:spTgt spid="109"/>
                                        </p:tgtEl>
                                      </p:cBhvr>
                                    </p:animEffect>
                                  </p:childTnLst>
                                </p:cTn>
                              </p:par>
                              <p:par>
                                <p:cTn id="102" presetID="14" presetClass="entr" presetSubtype="10" fill="hold" nodeType="withEffect">
                                  <p:stCondLst>
                                    <p:cond delay="0"/>
                                  </p:stCondLst>
                                  <p:childTnLst>
                                    <p:set>
                                      <p:cBhvr>
                                        <p:cTn id="103" dur="1" fill="hold">
                                          <p:stCondLst>
                                            <p:cond delay="0"/>
                                          </p:stCondLst>
                                        </p:cTn>
                                        <p:tgtEl>
                                          <p:spTgt spid="110"/>
                                        </p:tgtEl>
                                        <p:attrNameLst>
                                          <p:attrName>style.visibility</p:attrName>
                                        </p:attrNameLst>
                                      </p:cBhvr>
                                      <p:to>
                                        <p:strVal val="visible"/>
                                      </p:to>
                                    </p:set>
                                    <p:animEffect transition="in" filter="randombar(horizontal)">
                                      <p:cBhvr>
                                        <p:cTn id="104" dur="500"/>
                                        <p:tgtEl>
                                          <p:spTgt spid="110"/>
                                        </p:tgtEl>
                                      </p:cBhvr>
                                    </p:animEffect>
                                  </p:childTnLst>
                                </p:cTn>
                              </p:par>
                              <p:par>
                                <p:cTn id="105" presetID="14" presetClass="entr" presetSubtype="10" fill="hold" grpId="0" nodeType="withEffect">
                                  <p:stCondLst>
                                    <p:cond delay="0"/>
                                  </p:stCondLst>
                                  <p:childTnLst>
                                    <p:set>
                                      <p:cBhvr>
                                        <p:cTn id="106" dur="1" fill="hold">
                                          <p:stCondLst>
                                            <p:cond delay="0"/>
                                          </p:stCondLst>
                                        </p:cTn>
                                        <p:tgtEl>
                                          <p:spTgt spid="127"/>
                                        </p:tgtEl>
                                        <p:attrNameLst>
                                          <p:attrName>style.visibility</p:attrName>
                                        </p:attrNameLst>
                                      </p:cBhvr>
                                      <p:to>
                                        <p:strVal val="visible"/>
                                      </p:to>
                                    </p:set>
                                    <p:animEffect transition="in" filter="randombar(horizontal)">
                                      <p:cBhvr>
                                        <p:cTn id="107" dur="500"/>
                                        <p:tgtEl>
                                          <p:spTgt spid="127"/>
                                        </p:tgtEl>
                                      </p:cBhvr>
                                    </p:animEffect>
                                  </p:childTnLst>
                                </p:cTn>
                              </p:par>
                            </p:childTnLst>
                          </p:cTn>
                        </p:par>
                      </p:childTnLst>
                    </p:cTn>
                  </p:par>
                  <p:par>
                    <p:cTn id="108" fill="hold">
                      <p:stCondLst>
                        <p:cond delay="indefinite"/>
                      </p:stCondLst>
                      <p:childTnLst>
                        <p:par>
                          <p:cTn id="109" fill="hold">
                            <p:stCondLst>
                              <p:cond delay="0"/>
                            </p:stCondLst>
                            <p:childTnLst>
                              <p:par>
                                <p:cTn id="110" presetID="14" presetClass="entr" presetSubtype="10" fill="hold" grpId="0" nodeType="clickEffect">
                                  <p:stCondLst>
                                    <p:cond delay="0"/>
                                  </p:stCondLst>
                                  <p:childTnLst>
                                    <p:set>
                                      <p:cBhvr>
                                        <p:cTn id="111" dur="1" fill="hold">
                                          <p:stCondLst>
                                            <p:cond delay="0"/>
                                          </p:stCondLst>
                                        </p:cTn>
                                        <p:tgtEl>
                                          <p:spTgt spid="12"/>
                                        </p:tgtEl>
                                        <p:attrNameLst>
                                          <p:attrName>style.visibility</p:attrName>
                                        </p:attrNameLst>
                                      </p:cBhvr>
                                      <p:to>
                                        <p:strVal val="visible"/>
                                      </p:to>
                                    </p:set>
                                    <p:animEffect transition="in" filter="randombar(horizontal)">
                                      <p:cBhvr>
                                        <p:cTn id="112" dur="500"/>
                                        <p:tgtEl>
                                          <p:spTgt spid="12"/>
                                        </p:tgtEl>
                                      </p:cBhvr>
                                    </p:animEffect>
                                  </p:childTnLst>
                                </p:cTn>
                              </p:par>
                              <p:par>
                                <p:cTn id="113" presetID="14" presetClass="entr" presetSubtype="10" fill="hold" grpId="0" nodeType="withEffect">
                                  <p:stCondLst>
                                    <p:cond delay="0"/>
                                  </p:stCondLst>
                                  <p:childTnLst>
                                    <p:set>
                                      <p:cBhvr>
                                        <p:cTn id="114" dur="1" fill="hold">
                                          <p:stCondLst>
                                            <p:cond delay="0"/>
                                          </p:stCondLst>
                                        </p:cTn>
                                        <p:tgtEl>
                                          <p:spTgt spid="147"/>
                                        </p:tgtEl>
                                        <p:attrNameLst>
                                          <p:attrName>style.visibility</p:attrName>
                                        </p:attrNameLst>
                                      </p:cBhvr>
                                      <p:to>
                                        <p:strVal val="visible"/>
                                      </p:to>
                                    </p:set>
                                    <p:animEffect transition="in" filter="randombar(horizontal)">
                                      <p:cBhvr>
                                        <p:cTn id="115" dur="500"/>
                                        <p:tgtEl>
                                          <p:spTgt spid="147"/>
                                        </p:tgtEl>
                                      </p:cBhvr>
                                    </p:animEffect>
                                  </p:childTnLst>
                                </p:cTn>
                              </p:par>
                              <p:par>
                                <p:cTn id="116" presetID="14" presetClass="entr" presetSubtype="10" fill="hold" nodeType="withEffect">
                                  <p:stCondLst>
                                    <p:cond delay="0"/>
                                  </p:stCondLst>
                                  <p:childTnLst>
                                    <p:set>
                                      <p:cBhvr>
                                        <p:cTn id="117" dur="1" fill="hold">
                                          <p:stCondLst>
                                            <p:cond delay="0"/>
                                          </p:stCondLst>
                                        </p:cTn>
                                        <p:tgtEl>
                                          <p:spTgt spid="148"/>
                                        </p:tgtEl>
                                        <p:attrNameLst>
                                          <p:attrName>style.visibility</p:attrName>
                                        </p:attrNameLst>
                                      </p:cBhvr>
                                      <p:to>
                                        <p:strVal val="visible"/>
                                      </p:to>
                                    </p:set>
                                    <p:animEffect transition="in" filter="randombar(horizontal)">
                                      <p:cBhvr>
                                        <p:cTn id="118" dur="500"/>
                                        <p:tgtEl>
                                          <p:spTgt spid="148"/>
                                        </p:tgtEl>
                                      </p:cBhvr>
                                    </p:animEffect>
                                  </p:childTnLst>
                                </p:cTn>
                              </p:par>
                              <p:par>
                                <p:cTn id="119" presetID="14" presetClass="entr" presetSubtype="10" fill="hold" grpId="0" nodeType="withEffect">
                                  <p:stCondLst>
                                    <p:cond delay="0"/>
                                  </p:stCondLst>
                                  <p:childTnLst>
                                    <p:set>
                                      <p:cBhvr>
                                        <p:cTn id="120" dur="1" fill="hold">
                                          <p:stCondLst>
                                            <p:cond delay="0"/>
                                          </p:stCondLst>
                                        </p:cTn>
                                        <p:tgtEl>
                                          <p:spTgt spid="164"/>
                                        </p:tgtEl>
                                        <p:attrNameLst>
                                          <p:attrName>style.visibility</p:attrName>
                                        </p:attrNameLst>
                                      </p:cBhvr>
                                      <p:to>
                                        <p:strVal val="visible"/>
                                      </p:to>
                                    </p:set>
                                    <p:animEffect transition="in" filter="randombar(horizontal)">
                                      <p:cBhvr>
                                        <p:cTn id="121" dur="500"/>
                                        <p:tgtEl>
                                          <p:spTgt spid="164"/>
                                        </p:tgtEl>
                                      </p:cBhvr>
                                    </p:animEffect>
                                  </p:childTnLst>
                                </p:cTn>
                              </p:par>
                              <p:par>
                                <p:cTn id="122" presetID="14" presetClass="entr" presetSubtype="10" fill="hold" grpId="0" nodeType="withEffect">
                                  <p:stCondLst>
                                    <p:cond delay="0"/>
                                  </p:stCondLst>
                                  <p:childTnLst>
                                    <p:set>
                                      <p:cBhvr>
                                        <p:cTn id="123" dur="1" fill="hold">
                                          <p:stCondLst>
                                            <p:cond delay="0"/>
                                          </p:stCondLst>
                                        </p:cTn>
                                        <p:tgtEl>
                                          <p:spTgt spid="165"/>
                                        </p:tgtEl>
                                        <p:attrNameLst>
                                          <p:attrName>style.visibility</p:attrName>
                                        </p:attrNameLst>
                                      </p:cBhvr>
                                      <p:to>
                                        <p:strVal val="visible"/>
                                      </p:to>
                                    </p:set>
                                    <p:animEffect transition="in" filter="randombar(horizontal)">
                                      <p:cBhvr>
                                        <p:cTn id="124" dur="500"/>
                                        <p:tgtEl>
                                          <p:spTgt spid="165"/>
                                        </p:tgtEl>
                                      </p:cBhvr>
                                    </p:animEffect>
                                  </p:childTnLst>
                                </p:cTn>
                              </p:par>
                              <p:par>
                                <p:cTn id="125" presetID="14" presetClass="entr" presetSubtype="10" fill="hold" nodeType="withEffect">
                                  <p:stCondLst>
                                    <p:cond delay="0"/>
                                  </p:stCondLst>
                                  <p:childTnLst>
                                    <p:set>
                                      <p:cBhvr>
                                        <p:cTn id="126" dur="1" fill="hold">
                                          <p:stCondLst>
                                            <p:cond delay="0"/>
                                          </p:stCondLst>
                                        </p:cTn>
                                        <p:tgtEl>
                                          <p:spTgt spid="166"/>
                                        </p:tgtEl>
                                        <p:attrNameLst>
                                          <p:attrName>style.visibility</p:attrName>
                                        </p:attrNameLst>
                                      </p:cBhvr>
                                      <p:to>
                                        <p:strVal val="visible"/>
                                      </p:to>
                                    </p:set>
                                    <p:animEffect transition="in" filter="randombar(horizontal)">
                                      <p:cBhvr>
                                        <p:cTn id="127" dur="500"/>
                                        <p:tgtEl>
                                          <p:spTgt spid="166"/>
                                        </p:tgtEl>
                                      </p:cBhvr>
                                    </p:animEffect>
                                  </p:childTnLst>
                                </p:cTn>
                              </p:par>
                              <p:par>
                                <p:cTn id="128" presetID="14" presetClass="entr" presetSubtype="10" fill="hold" grpId="0" nodeType="withEffect">
                                  <p:stCondLst>
                                    <p:cond delay="0"/>
                                  </p:stCondLst>
                                  <p:childTnLst>
                                    <p:set>
                                      <p:cBhvr>
                                        <p:cTn id="129" dur="1" fill="hold">
                                          <p:stCondLst>
                                            <p:cond delay="0"/>
                                          </p:stCondLst>
                                        </p:cTn>
                                        <p:tgtEl>
                                          <p:spTgt spid="167"/>
                                        </p:tgtEl>
                                        <p:attrNameLst>
                                          <p:attrName>style.visibility</p:attrName>
                                        </p:attrNameLst>
                                      </p:cBhvr>
                                      <p:to>
                                        <p:strVal val="visible"/>
                                      </p:to>
                                    </p:set>
                                    <p:animEffect transition="in" filter="randombar(horizontal)">
                                      <p:cBhvr>
                                        <p:cTn id="130" dur="500"/>
                                        <p:tgtEl>
                                          <p:spTgt spid="167"/>
                                        </p:tgtEl>
                                      </p:cBhvr>
                                    </p:animEffect>
                                  </p:childTnLst>
                                </p:cTn>
                              </p:par>
                            </p:childTnLst>
                          </p:cTn>
                        </p:par>
                      </p:childTnLst>
                    </p:cTn>
                  </p:par>
                  <p:par>
                    <p:cTn id="131" fill="hold">
                      <p:stCondLst>
                        <p:cond delay="indefinite"/>
                      </p:stCondLst>
                      <p:childTnLst>
                        <p:par>
                          <p:cTn id="132" fill="hold">
                            <p:stCondLst>
                              <p:cond delay="0"/>
                            </p:stCondLst>
                            <p:childTnLst>
                              <p:par>
                                <p:cTn id="133" presetID="14" presetClass="entr" presetSubtype="10" fill="hold" grpId="0" nodeType="clickEffect">
                                  <p:stCondLst>
                                    <p:cond delay="0"/>
                                  </p:stCondLst>
                                  <p:childTnLst>
                                    <p:set>
                                      <p:cBhvr>
                                        <p:cTn id="134" dur="1" fill="hold">
                                          <p:stCondLst>
                                            <p:cond delay="0"/>
                                          </p:stCondLst>
                                        </p:cTn>
                                        <p:tgtEl>
                                          <p:spTgt spid="170"/>
                                        </p:tgtEl>
                                        <p:attrNameLst>
                                          <p:attrName>style.visibility</p:attrName>
                                        </p:attrNameLst>
                                      </p:cBhvr>
                                      <p:to>
                                        <p:strVal val="visible"/>
                                      </p:to>
                                    </p:set>
                                    <p:animEffect transition="in" filter="randombar(horizontal)">
                                      <p:cBhvr>
                                        <p:cTn id="135" dur="500"/>
                                        <p:tgtEl>
                                          <p:spTgt spid="170"/>
                                        </p:tgtEl>
                                      </p:cBhvr>
                                    </p:animEffect>
                                  </p:childTnLst>
                                </p:cTn>
                              </p:par>
                              <p:par>
                                <p:cTn id="136" presetID="14" presetClass="entr" presetSubtype="10" fill="hold" nodeType="withEffect">
                                  <p:stCondLst>
                                    <p:cond delay="0"/>
                                  </p:stCondLst>
                                  <p:childTnLst>
                                    <p:set>
                                      <p:cBhvr>
                                        <p:cTn id="137" dur="1" fill="hold">
                                          <p:stCondLst>
                                            <p:cond delay="0"/>
                                          </p:stCondLst>
                                        </p:cTn>
                                        <p:tgtEl>
                                          <p:spTgt spid="171"/>
                                        </p:tgtEl>
                                        <p:attrNameLst>
                                          <p:attrName>style.visibility</p:attrName>
                                        </p:attrNameLst>
                                      </p:cBhvr>
                                      <p:to>
                                        <p:strVal val="visible"/>
                                      </p:to>
                                    </p:set>
                                    <p:animEffect transition="in" filter="randombar(horizontal)">
                                      <p:cBhvr>
                                        <p:cTn id="138" dur="500"/>
                                        <p:tgtEl>
                                          <p:spTgt spid="171"/>
                                        </p:tgtEl>
                                      </p:cBhvr>
                                    </p:animEffect>
                                  </p:childTnLst>
                                </p:cTn>
                              </p:par>
                              <p:par>
                                <p:cTn id="139" presetID="14" presetClass="entr" presetSubtype="10" fill="hold" nodeType="withEffect">
                                  <p:stCondLst>
                                    <p:cond delay="0"/>
                                  </p:stCondLst>
                                  <p:childTnLst>
                                    <p:set>
                                      <p:cBhvr>
                                        <p:cTn id="140" dur="1" fill="hold">
                                          <p:stCondLst>
                                            <p:cond delay="0"/>
                                          </p:stCondLst>
                                        </p:cTn>
                                        <p:tgtEl>
                                          <p:spTgt spid="186"/>
                                        </p:tgtEl>
                                        <p:attrNameLst>
                                          <p:attrName>style.visibility</p:attrName>
                                        </p:attrNameLst>
                                      </p:cBhvr>
                                      <p:to>
                                        <p:strVal val="visible"/>
                                      </p:to>
                                    </p:set>
                                    <p:animEffect transition="in" filter="randombar(horizontal)">
                                      <p:cBhvr>
                                        <p:cTn id="141" dur="500"/>
                                        <p:tgtEl>
                                          <p:spTgt spid="186"/>
                                        </p:tgtEl>
                                      </p:cBhvr>
                                    </p:animEffect>
                                  </p:childTnLst>
                                </p:cTn>
                              </p:par>
                              <p:par>
                                <p:cTn id="142" presetID="14" presetClass="entr" presetSubtype="10" fill="hold" grpId="0" nodeType="withEffect">
                                  <p:stCondLst>
                                    <p:cond delay="0"/>
                                  </p:stCondLst>
                                  <p:childTnLst>
                                    <p:set>
                                      <p:cBhvr>
                                        <p:cTn id="143" dur="1" fill="hold">
                                          <p:stCondLst>
                                            <p:cond delay="0"/>
                                          </p:stCondLst>
                                        </p:cTn>
                                        <p:tgtEl>
                                          <p:spTgt spid="14"/>
                                        </p:tgtEl>
                                        <p:attrNameLst>
                                          <p:attrName>style.visibility</p:attrName>
                                        </p:attrNameLst>
                                      </p:cBhvr>
                                      <p:to>
                                        <p:strVal val="visible"/>
                                      </p:to>
                                    </p:set>
                                    <p:animEffect transition="in" filter="randombar(horizontal)">
                                      <p:cBhvr>
                                        <p:cTn id="144" dur="500"/>
                                        <p:tgtEl>
                                          <p:spTgt spid="14"/>
                                        </p:tgtEl>
                                      </p:cBhvr>
                                    </p:animEffect>
                                  </p:childTnLst>
                                </p:cTn>
                              </p:par>
                              <p:par>
                                <p:cTn id="145" presetID="14" presetClass="entr" presetSubtype="10" fill="hold" grpId="0" nodeType="withEffect">
                                  <p:stCondLst>
                                    <p:cond delay="0"/>
                                  </p:stCondLst>
                                  <p:childTnLst>
                                    <p:set>
                                      <p:cBhvr>
                                        <p:cTn id="146" dur="1" fill="hold">
                                          <p:stCondLst>
                                            <p:cond delay="0"/>
                                          </p:stCondLst>
                                        </p:cTn>
                                        <p:tgtEl>
                                          <p:spTgt spid="15"/>
                                        </p:tgtEl>
                                        <p:attrNameLst>
                                          <p:attrName>style.visibility</p:attrName>
                                        </p:attrNameLst>
                                      </p:cBhvr>
                                      <p:to>
                                        <p:strVal val="visible"/>
                                      </p:to>
                                    </p:set>
                                    <p:animEffect transition="in" filter="randombar(horizontal)">
                                      <p:cBhvr>
                                        <p:cTn id="147" dur="500"/>
                                        <p:tgtEl>
                                          <p:spTgt spid="15"/>
                                        </p:tgtEl>
                                      </p:cBhvr>
                                    </p:animEffect>
                                  </p:childTnLst>
                                </p:cTn>
                              </p:par>
                              <p:par>
                                <p:cTn id="148" presetID="14" presetClass="entr" presetSubtype="10" fill="hold" grpId="0" nodeType="withEffect">
                                  <p:stCondLst>
                                    <p:cond delay="0"/>
                                  </p:stCondLst>
                                  <p:childTnLst>
                                    <p:set>
                                      <p:cBhvr>
                                        <p:cTn id="149" dur="1" fill="hold">
                                          <p:stCondLst>
                                            <p:cond delay="0"/>
                                          </p:stCondLst>
                                        </p:cTn>
                                        <p:tgtEl>
                                          <p:spTgt spid="203"/>
                                        </p:tgtEl>
                                        <p:attrNameLst>
                                          <p:attrName>style.visibility</p:attrName>
                                        </p:attrNameLst>
                                      </p:cBhvr>
                                      <p:to>
                                        <p:strVal val="visible"/>
                                      </p:to>
                                    </p:set>
                                    <p:animEffect transition="in" filter="randombar(horizontal)">
                                      <p:cBhvr>
                                        <p:cTn id="150"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26" grpId="0" animBg="1"/>
      <p:bldP spid="1160" grpId="0" animBg="1"/>
      <p:bldP spid="1181" grpId="0"/>
      <p:bldP spid="1182" grpId="0"/>
      <p:bldP spid="1183" grpId="0"/>
      <p:bldP spid="109" grpId="0" animBg="1"/>
      <p:bldP spid="126" grpId="0"/>
      <p:bldP spid="127" grpId="0"/>
      <p:bldP spid="5" grpId="0"/>
      <p:bldP spid="11" grpId="0"/>
      <p:bldP spid="143" grpId="0"/>
      <p:bldP spid="144" grpId="0"/>
      <p:bldP spid="6" grpId="0" animBg="1"/>
      <p:bldP spid="145" grpId="0" animBg="1"/>
      <p:bldP spid="146" grpId="0" animBg="1"/>
      <p:bldP spid="147" grpId="0" animBg="1"/>
      <p:bldP spid="164" grpId="0"/>
      <p:bldP spid="165" grpId="0" animBg="1"/>
      <p:bldP spid="167" grpId="0"/>
      <p:bldP spid="170" grpId="0" animBg="1"/>
      <p:bldP spid="14" grpId="0"/>
      <p:bldP spid="15" grpId="0"/>
      <p:bldP spid="20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3" name="Rectangle 12">
            <a:extLst>
              <a:ext uri="{FF2B5EF4-FFF2-40B4-BE49-F238E27FC236}">
                <a16:creationId xmlns:a16="http://schemas.microsoft.com/office/drawing/2014/main" id="{9F125583-B476-4163-8D0B-0ACED1067D11}"/>
              </a:ext>
            </a:extLst>
          </p:cNvPr>
          <p:cNvSpPr/>
          <p:nvPr/>
        </p:nvSpPr>
        <p:spPr>
          <a:xfrm>
            <a:off x="10265" y="4292190"/>
            <a:ext cx="1941181" cy="2560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22" name="Google Shape;1122;p41"/>
          <p:cNvSpPr txBox="1">
            <a:spLocks noGrp="1"/>
          </p:cNvSpPr>
          <p:nvPr>
            <p:ph type="title"/>
          </p:nvPr>
        </p:nvSpPr>
        <p:spPr>
          <a:xfrm>
            <a:off x="2135367" y="271271"/>
            <a:ext cx="7822000" cy="763600"/>
          </a:xfrm>
          <a:prstGeom prst="rect">
            <a:avLst/>
          </a:prstGeom>
        </p:spPr>
        <p:txBody>
          <a:bodyPr spcFirstLastPara="1" wrap="square" lIns="121900" tIns="121900" rIns="121900" bIns="121900" anchor="ctr" anchorCtr="0">
            <a:noAutofit/>
          </a:bodyPr>
          <a:lstStyle/>
          <a:p>
            <a:r>
              <a:rPr lang="en" dirty="0">
                <a:solidFill>
                  <a:schemeClr val="dk1"/>
                </a:solidFill>
              </a:rPr>
              <a:t>ORDER STATUS MANAGMENT</a:t>
            </a:r>
            <a:endParaRPr dirty="0">
              <a:solidFill>
                <a:schemeClr val="dk1"/>
              </a:solidFill>
            </a:endParaRPr>
          </a:p>
        </p:txBody>
      </p:sp>
      <p:sp>
        <p:nvSpPr>
          <p:cNvPr id="1126" name="Google Shape;1126;p41"/>
          <p:cNvSpPr/>
          <p:nvPr/>
        </p:nvSpPr>
        <p:spPr>
          <a:xfrm rot="5400000">
            <a:off x="1601590" y="2351792"/>
            <a:ext cx="96193" cy="124651"/>
          </a:xfrm>
          <a:custGeom>
            <a:avLst/>
            <a:gdLst/>
            <a:ahLst/>
            <a:cxnLst/>
            <a:rect l="l" t="t" r="r" b="b"/>
            <a:pathLst>
              <a:path w="1387" h="1474" fill="none" extrusionOk="0">
                <a:moveTo>
                  <a:pt x="0" y="1"/>
                </a:moveTo>
                <a:cubicBezTo>
                  <a:pt x="416" y="469"/>
                  <a:pt x="901" y="867"/>
                  <a:pt x="1369" y="1456"/>
                </a:cubicBezTo>
                <a:lnTo>
                  <a:pt x="1387" y="1474"/>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1127" name="Google Shape;1127;p41"/>
          <p:cNvGrpSpPr/>
          <p:nvPr/>
        </p:nvGrpSpPr>
        <p:grpSpPr>
          <a:xfrm>
            <a:off x="1207408" y="1698650"/>
            <a:ext cx="1910945" cy="763580"/>
            <a:chOff x="2300423" y="3082575"/>
            <a:chExt cx="1433209" cy="743650"/>
          </a:xfrm>
        </p:grpSpPr>
        <p:sp>
          <p:nvSpPr>
            <p:cNvPr id="1128" name="Google Shape;1128;p41"/>
            <p:cNvSpPr/>
            <p:nvPr/>
          </p:nvSpPr>
          <p:spPr>
            <a:xfrm rot="5400000">
              <a:off x="2740568" y="2736928"/>
              <a:ext cx="646338" cy="1337633"/>
            </a:xfrm>
            <a:custGeom>
              <a:avLst/>
              <a:gdLst/>
              <a:ahLst/>
              <a:cxnLst/>
              <a:rect l="l" t="t" r="r" b="b"/>
              <a:pathLst>
                <a:path w="12426" h="21090" extrusionOk="0">
                  <a:moveTo>
                    <a:pt x="6378" y="1"/>
                  </a:moveTo>
                  <a:cubicBezTo>
                    <a:pt x="5147" y="469"/>
                    <a:pt x="4160" y="1595"/>
                    <a:pt x="3085" y="2479"/>
                  </a:cubicBezTo>
                  <a:cubicBezTo>
                    <a:pt x="2132" y="3241"/>
                    <a:pt x="833" y="3952"/>
                    <a:pt x="53" y="4905"/>
                  </a:cubicBezTo>
                  <a:cubicBezTo>
                    <a:pt x="53" y="6638"/>
                    <a:pt x="243" y="8058"/>
                    <a:pt x="174" y="9774"/>
                  </a:cubicBezTo>
                  <a:cubicBezTo>
                    <a:pt x="122" y="12616"/>
                    <a:pt x="1" y="15406"/>
                    <a:pt x="122" y="18195"/>
                  </a:cubicBezTo>
                  <a:cubicBezTo>
                    <a:pt x="174" y="19097"/>
                    <a:pt x="53" y="20396"/>
                    <a:pt x="122" y="20985"/>
                  </a:cubicBezTo>
                  <a:lnTo>
                    <a:pt x="226" y="21089"/>
                  </a:lnTo>
                  <a:cubicBezTo>
                    <a:pt x="1006" y="20154"/>
                    <a:pt x="2149" y="19599"/>
                    <a:pt x="3085" y="18837"/>
                  </a:cubicBezTo>
                  <a:cubicBezTo>
                    <a:pt x="4142" y="17970"/>
                    <a:pt x="5147" y="16844"/>
                    <a:pt x="6378" y="16359"/>
                  </a:cubicBezTo>
                  <a:cubicBezTo>
                    <a:pt x="8145" y="17138"/>
                    <a:pt x="9808" y="19027"/>
                    <a:pt x="11351" y="20258"/>
                  </a:cubicBezTo>
                  <a:cubicBezTo>
                    <a:pt x="11628" y="20483"/>
                    <a:pt x="11888" y="20760"/>
                    <a:pt x="12113" y="21055"/>
                  </a:cubicBezTo>
                  <a:lnTo>
                    <a:pt x="12338" y="20985"/>
                  </a:lnTo>
                  <a:cubicBezTo>
                    <a:pt x="12269" y="20379"/>
                    <a:pt x="12390" y="19079"/>
                    <a:pt x="12338" y="18195"/>
                  </a:cubicBezTo>
                  <a:lnTo>
                    <a:pt x="12338" y="17953"/>
                  </a:lnTo>
                  <a:cubicBezTo>
                    <a:pt x="12286" y="16896"/>
                    <a:pt x="12286" y="15822"/>
                    <a:pt x="12286" y="14764"/>
                  </a:cubicBezTo>
                  <a:cubicBezTo>
                    <a:pt x="12304" y="13950"/>
                    <a:pt x="12321" y="13170"/>
                    <a:pt x="12338" y="12321"/>
                  </a:cubicBezTo>
                  <a:cubicBezTo>
                    <a:pt x="12356" y="11472"/>
                    <a:pt x="12373" y="10623"/>
                    <a:pt x="12390" y="9774"/>
                  </a:cubicBezTo>
                  <a:lnTo>
                    <a:pt x="12390" y="9653"/>
                  </a:lnTo>
                  <a:cubicBezTo>
                    <a:pt x="12425" y="8665"/>
                    <a:pt x="12408" y="7712"/>
                    <a:pt x="12373" y="6742"/>
                  </a:cubicBezTo>
                  <a:cubicBezTo>
                    <a:pt x="12356" y="6135"/>
                    <a:pt x="12338" y="5529"/>
                    <a:pt x="12338" y="4922"/>
                  </a:cubicBezTo>
                  <a:cubicBezTo>
                    <a:pt x="12200" y="4472"/>
                    <a:pt x="11749" y="4177"/>
                    <a:pt x="11333" y="3900"/>
                  </a:cubicBezTo>
                  <a:cubicBezTo>
                    <a:pt x="9808" y="2669"/>
                    <a:pt x="8162" y="781"/>
                    <a:pt x="6378" y="1"/>
                  </a:cubicBezTo>
                  <a:close/>
                </a:path>
              </a:pathLst>
            </a:custGeom>
            <a:solidFill>
              <a:schemeClr val="accent2"/>
            </a:solid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29" name="Google Shape;1129;p41"/>
            <p:cNvSpPr/>
            <p:nvPr/>
          </p:nvSpPr>
          <p:spPr>
            <a:xfrm rot="5400000">
              <a:off x="3412109" y="3094624"/>
              <a:ext cx="330867" cy="312178"/>
            </a:xfrm>
            <a:custGeom>
              <a:avLst/>
              <a:gdLst/>
              <a:ahLst/>
              <a:cxnLst/>
              <a:rect l="l" t="t" r="r" b="b"/>
              <a:pathLst>
                <a:path w="6361" h="4922" fill="none" extrusionOk="0">
                  <a:moveTo>
                    <a:pt x="6360" y="1"/>
                  </a:moveTo>
                  <a:lnTo>
                    <a:pt x="6326" y="18"/>
                  </a:lnTo>
                  <a:cubicBezTo>
                    <a:pt x="5095" y="486"/>
                    <a:pt x="4090" y="1612"/>
                    <a:pt x="3033" y="2496"/>
                  </a:cubicBezTo>
                  <a:cubicBezTo>
                    <a:pt x="2080" y="3258"/>
                    <a:pt x="781" y="3969"/>
                    <a:pt x="1" y="492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0" name="Google Shape;1130;p41"/>
            <p:cNvSpPr/>
            <p:nvPr/>
          </p:nvSpPr>
          <p:spPr>
            <a:xfrm rot="5400000">
              <a:off x="3419927" y="3410679"/>
              <a:ext cx="311934" cy="315476"/>
            </a:xfrm>
            <a:custGeom>
              <a:avLst/>
              <a:gdLst/>
              <a:ahLst/>
              <a:cxnLst/>
              <a:rect l="l" t="t" r="r" b="b"/>
              <a:pathLst>
                <a:path w="5997" h="4974" fill="none" extrusionOk="0">
                  <a:moveTo>
                    <a:pt x="1" y="1"/>
                  </a:moveTo>
                  <a:lnTo>
                    <a:pt x="36" y="18"/>
                  </a:lnTo>
                  <a:cubicBezTo>
                    <a:pt x="1803" y="798"/>
                    <a:pt x="3466" y="2686"/>
                    <a:pt x="4991" y="3917"/>
                  </a:cubicBezTo>
                  <a:cubicBezTo>
                    <a:pt x="5390" y="4194"/>
                    <a:pt x="5858" y="4489"/>
                    <a:pt x="5996" y="4939"/>
                  </a:cubicBezTo>
                  <a:cubicBezTo>
                    <a:pt x="5996" y="4956"/>
                    <a:pt x="5996" y="4956"/>
                    <a:pt x="5996" y="4974"/>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1" name="Google Shape;1131;p41"/>
            <p:cNvSpPr/>
            <p:nvPr/>
          </p:nvSpPr>
          <p:spPr>
            <a:xfrm rot="5400000">
              <a:off x="2383176" y="3103187"/>
              <a:ext cx="323637" cy="302284"/>
            </a:xfrm>
            <a:custGeom>
              <a:avLst/>
              <a:gdLst/>
              <a:ahLst/>
              <a:cxnLst/>
              <a:rect l="l" t="t" r="r" b="b"/>
              <a:pathLst>
                <a:path w="6222" h="4766" fill="none" extrusionOk="0">
                  <a:moveTo>
                    <a:pt x="6221" y="0"/>
                  </a:moveTo>
                  <a:cubicBezTo>
                    <a:pt x="6204" y="0"/>
                    <a:pt x="6204" y="0"/>
                    <a:pt x="6187" y="18"/>
                  </a:cubicBezTo>
                  <a:cubicBezTo>
                    <a:pt x="4956" y="503"/>
                    <a:pt x="3951" y="1612"/>
                    <a:pt x="2894" y="2496"/>
                  </a:cubicBezTo>
                  <a:cubicBezTo>
                    <a:pt x="1958" y="3258"/>
                    <a:pt x="815" y="3813"/>
                    <a:pt x="35" y="4731"/>
                  </a:cubicBezTo>
                  <a:lnTo>
                    <a:pt x="0" y="476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2" name="Google Shape;1132;p41"/>
            <p:cNvSpPr/>
            <p:nvPr/>
          </p:nvSpPr>
          <p:spPr>
            <a:xfrm rot="5400000">
              <a:off x="2381892" y="3410140"/>
              <a:ext cx="311934" cy="316554"/>
            </a:xfrm>
            <a:custGeom>
              <a:avLst/>
              <a:gdLst/>
              <a:ahLst/>
              <a:cxnLst/>
              <a:rect l="l" t="t" r="r" b="b"/>
              <a:pathLst>
                <a:path w="5997" h="4991" fill="none" extrusionOk="0">
                  <a:moveTo>
                    <a:pt x="1" y="0"/>
                  </a:moveTo>
                  <a:lnTo>
                    <a:pt x="36" y="18"/>
                  </a:lnTo>
                  <a:cubicBezTo>
                    <a:pt x="1803" y="797"/>
                    <a:pt x="3466" y="2686"/>
                    <a:pt x="4991" y="3917"/>
                  </a:cubicBezTo>
                  <a:cubicBezTo>
                    <a:pt x="5286" y="4142"/>
                    <a:pt x="5546" y="4419"/>
                    <a:pt x="5771" y="4714"/>
                  </a:cubicBezTo>
                  <a:lnTo>
                    <a:pt x="5927" y="4887"/>
                  </a:lnTo>
                  <a:lnTo>
                    <a:pt x="5996" y="4991"/>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3" name="Google Shape;1133;p41"/>
            <p:cNvSpPr/>
            <p:nvPr/>
          </p:nvSpPr>
          <p:spPr>
            <a:xfrm rot="5400000">
              <a:off x="2596111" y="3526154"/>
              <a:ext cx="5462" cy="394630"/>
            </a:xfrm>
            <a:custGeom>
              <a:avLst/>
              <a:gdLst/>
              <a:ahLst/>
              <a:cxnLst/>
              <a:rect l="l" t="t" r="r" b="b"/>
              <a:pathLst>
                <a:path w="105" h="6222" fill="none" extrusionOk="0">
                  <a:moveTo>
                    <a:pt x="17" y="0"/>
                  </a:moveTo>
                  <a:cubicBezTo>
                    <a:pt x="0" y="1075"/>
                    <a:pt x="17" y="2132"/>
                    <a:pt x="52" y="3206"/>
                  </a:cubicBezTo>
                  <a:lnTo>
                    <a:pt x="52" y="3431"/>
                  </a:lnTo>
                  <a:cubicBezTo>
                    <a:pt x="104" y="4333"/>
                    <a:pt x="0" y="5632"/>
                    <a:pt x="52" y="622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4" name="Google Shape;1134;p41"/>
            <p:cNvSpPr/>
            <p:nvPr/>
          </p:nvSpPr>
          <p:spPr>
            <a:xfrm rot="5400000">
              <a:off x="3112837" y="3404872"/>
              <a:ext cx="7282" cy="640783"/>
            </a:xfrm>
            <a:custGeom>
              <a:avLst/>
              <a:gdLst/>
              <a:ahLst/>
              <a:cxnLst/>
              <a:rect l="l" t="t" r="r" b="b"/>
              <a:pathLst>
                <a:path w="140" h="10103" fill="none" extrusionOk="0">
                  <a:moveTo>
                    <a:pt x="52" y="0"/>
                  </a:moveTo>
                  <a:lnTo>
                    <a:pt x="52" y="260"/>
                  </a:lnTo>
                  <a:cubicBezTo>
                    <a:pt x="52" y="884"/>
                    <a:pt x="70" y="1473"/>
                    <a:pt x="87" y="2080"/>
                  </a:cubicBezTo>
                  <a:cubicBezTo>
                    <a:pt x="104" y="3050"/>
                    <a:pt x="139" y="4003"/>
                    <a:pt x="104" y="4991"/>
                  </a:cubicBezTo>
                  <a:lnTo>
                    <a:pt x="104" y="5112"/>
                  </a:lnTo>
                  <a:cubicBezTo>
                    <a:pt x="87" y="5961"/>
                    <a:pt x="70" y="6810"/>
                    <a:pt x="52" y="7659"/>
                  </a:cubicBezTo>
                  <a:cubicBezTo>
                    <a:pt x="35" y="8508"/>
                    <a:pt x="0" y="9288"/>
                    <a:pt x="0" y="1010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5" name="Google Shape;1135;p41"/>
            <p:cNvSpPr/>
            <p:nvPr/>
          </p:nvSpPr>
          <p:spPr>
            <a:xfrm rot="5400000">
              <a:off x="3306766" y="3696122"/>
              <a:ext cx="101897" cy="158309"/>
            </a:xfrm>
            <a:custGeom>
              <a:avLst/>
              <a:gdLst/>
              <a:ahLst/>
              <a:cxnLst/>
              <a:rect l="l" t="t" r="r" b="b"/>
              <a:pathLst>
                <a:path w="1959" h="2496" fill="none" extrusionOk="0">
                  <a:moveTo>
                    <a:pt x="0" y="0"/>
                  </a:moveTo>
                  <a:cubicBezTo>
                    <a:pt x="797" y="971"/>
                    <a:pt x="1265" y="1872"/>
                    <a:pt x="1958" y="249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6" name="Google Shape;1136;p41"/>
            <p:cNvSpPr/>
            <p:nvPr/>
          </p:nvSpPr>
          <p:spPr>
            <a:xfrm rot="5400000">
              <a:off x="2718904" y="3380644"/>
              <a:ext cx="22575" cy="859536"/>
            </a:xfrm>
            <a:custGeom>
              <a:avLst/>
              <a:gdLst/>
              <a:ahLst/>
              <a:cxnLst/>
              <a:rect l="l" t="t" r="r" b="b"/>
              <a:pathLst>
                <a:path w="434" h="13552" fill="none" extrusionOk="0">
                  <a:moveTo>
                    <a:pt x="434" y="1"/>
                  </a:moveTo>
                  <a:cubicBezTo>
                    <a:pt x="417" y="867"/>
                    <a:pt x="434" y="1751"/>
                    <a:pt x="434" y="2600"/>
                  </a:cubicBezTo>
                  <a:cubicBezTo>
                    <a:pt x="434" y="2877"/>
                    <a:pt x="417" y="3137"/>
                    <a:pt x="417" y="3415"/>
                  </a:cubicBezTo>
                  <a:cubicBezTo>
                    <a:pt x="399" y="4056"/>
                    <a:pt x="399" y="4697"/>
                    <a:pt x="382" y="5338"/>
                  </a:cubicBezTo>
                  <a:cubicBezTo>
                    <a:pt x="382" y="6274"/>
                    <a:pt x="382" y="7209"/>
                    <a:pt x="347" y="8145"/>
                  </a:cubicBezTo>
                  <a:cubicBezTo>
                    <a:pt x="330" y="8942"/>
                    <a:pt x="313" y="9722"/>
                    <a:pt x="261" y="10519"/>
                  </a:cubicBezTo>
                  <a:cubicBezTo>
                    <a:pt x="261" y="10640"/>
                    <a:pt x="243" y="10762"/>
                    <a:pt x="226" y="10883"/>
                  </a:cubicBezTo>
                  <a:cubicBezTo>
                    <a:pt x="174" y="11784"/>
                    <a:pt x="53" y="12668"/>
                    <a:pt x="1" y="1355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7" name="Google Shape;1137;p41"/>
            <p:cNvSpPr/>
            <p:nvPr/>
          </p:nvSpPr>
          <p:spPr>
            <a:xfrm rot="5400000">
              <a:off x="3216971" y="3764569"/>
              <a:ext cx="4577" cy="118732"/>
            </a:xfrm>
            <a:custGeom>
              <a:avLst/>
              <a:gdLst/>
              <a:ahLst/>
              <a:cxnLst/>
              <a:rect l="l" t="t" r="r" b="b"/>
              <a:pathLst>
                <a:path w="88" h="1872" fill="none" extrusionOk="0">
                  <a:moveTo>
                    <a:pt x="87" y="0"/>
                  </a:moveTo>
                  <a:cubicBezTo>
                    <a:pt x="35" y="624"/>
                    <a:pt x="1" y="1248"/>
                    <a:pt x="1" y="18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8" name="Google Shape;1138;p41"/>
            <p:cNvSpPr/>
            <p:nvPr/>
          </p:nvSpPr>
          <p:spPr>
            <a:xfrm rot="5400000">
              <a:off x="3185560" y="3702250"/>
              <a:ext cx="93783" cy="145116"/>
            </a:xfrm>
            <a:custGeom>
              <a:avLst/>
              <a:gdLst/>
              <a:ahLst/>
              <a:cxnLst/>
              <a:rect l="l" t="t" r="r" b="b"/>
              <a:pathLst>
                <a:path w="1803" h="2288" fill="none" extrusionOk="0">
                  <a:moveTo>
                    <a:pt x="1" y="1"/>
                  </a:moveTo>
                  <a:cubicBezTo>
                    <a:pt x="590" y="191"/>
                    <a:pt x="1387" y="1699"/>
                    <a:pt x="1803" y="2288"/>
                  </a:cubicBezTo>
                  <a:lnTo>
                    <a:pt x="1803" y="2288"/>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9" name="Google Shape;1139;p41"/>
            <p:cNvSpPr/>
            <p:nvPr/>
          </p:nvSpPr>
          <p:spPr>
            <a:xfrm rot="5400000">
              <a:off x="3013871" y="3714304"/>
              <a:ext cx="86553" cy="126469"/>
            </a:xfrm>
            <a:custGeom>
              <a:avLst/>
              <a:gdLst/>
              <a:ahLst/>
              <a:cxnLst/>
              <a:rect l="l" t="t" r="r" b="b"/>
              <a:pathLst>
                <a:path w="1664" h="1994" fill="none" extrusionOk="0">
                  <a:moveTo>
                    <a:pt x="0" y="1"/>
                  </a:moveTo>
                  <a:cubicBezTo>
                    <a:pt x="416" y="295"/>
                    <a:pt x="1248" y="1266"/>
                    <a:pt x="1664" y="199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0" name="Google Shape;1140;p41"/>
            <p:cNvSpPr/>
            <p:nvPr/>
          </p:nvSpPr>
          <p:spPr>
            <a:xfrm rot="5400000">
              <a:off x="2838691" y="3708404"/>
              <a:ext cx="92899" cy="131924"/>
            </a:xfrm>
            <a:custGeom>
              <a:avLst/>
              <a:gdLst/>
              <a:ahLst/>
              <a:cxnLst/>
              <a:rect l="l" t="t" r="r" b="b"/>
              <a:pathLst>
                <a:path w="1786" h="2080" fill="none" extrusionOk="0">
                  <a:moveTo>
                    <a:pt x="1" y="0"/>
                  </a:moveTo>
                  <a:cubicBezTo>
                    <a:pt x="399" y="173"/>
                    <a:pt x="1370" y="1542"/>
                    <a:pt x="1751" y="2045"/>
                  </a:cubicBezTo>
                  <a:lnTo>
                    <a:pt x="1786" y="2080"/>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1" name="Google Shape;1141;p41"/>
            <p:cNvSpPr/>
            <p:nvPr/>
          </p:nvSpPr>
          <p:spPr>
            <a:xfrm rot="5400000">
              <a:off x="2671389" y="3692458"/>
              <a:ext cx="95604" cy="153932"/>
            </a:xfrm>
            <a:custGeom>
              <a:avLst/>
              <a:gdLst/>
              <a:ahLst/>
              <a:cxnLst/>
              <a:rect l="l" t="t" r="r" b="b"/>
              <a:pathLst>
                <a:path w="1838" h="2427" fill="none" extrusionOk="0">
                  <a:moveTo>
                    <a:pt x="0" y="0"/>
                  </a:moveTo>
                  <a:lnTo>
                    <a:pt x="0" y="0"/>
                  </a:lnTo>
                  <a:cubicBezTo>
                    <a:pt x="590" y="780"/>
                    <a:pt x="1300" y="1525"/>
                    <a:pt x="1837" y="2426"/>
                  </a:cubicBezTo>
                  <a:lnTo>
                    <a:pt x="1837" y="242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2" name="Google Shape;1142;p41"/>
            <p:cNvSpPr/>
            <p:nvPr/>
          </p:nvSpPr>
          <p:spPr>
            <a:xfrm rot="5400000">
              <a:off x="2500826" y="3719824"/>
              <a:ext cx="83900" cy="100085"/>
            </a:xfrm>
            <a:custGeom>
              <a:avLst/>
              <a:gdLst/>
              <a:ahLst/>
              <a:cxnLst/>
              <a:rect l="l" t="t" r="r" b="b"/>
              <a:pathLst>
                <a:path w="1613" h="1578" fill="none" extrusionOk="0">
                  <a:moveTo>
                    <a:pt x="1" y="0"/>
                  </a:moveTo>
                  <a:cubicBezTo>
                    <a:pt x="469" y="225"/>
                    <a:pt x="1387" y="1109"/>
                    <a:pt x="1612" y="1577"/>
                  </a:cubicBezTo>
                  <a:lnTo>
                    <a:pt x="1612" y="1577"/>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1181" name="Google Shape;1181;p41"/>
          <p:cNvSpPr txBox="1">
            <a:spLocks noGrp="1"/>
          </p:cNvSpPr>
          <p:nvPr>
            <p:ph type="title" idx="4294967295"/>
          </p:nvPr>
        </p:nvSpPr>
        <p:spPr>
          <a:xfrm>
            <a:off x="311700" y="4450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ondrina Shadow"/>
              <a:buNone/>
              <a:defRPr sz="2800" b="0"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pPr algn="ctr">
              <a:spcBef>
                <a:spcPts val="0"/>
              </a:spcBef>
            </a:pPr>
            <a:endParaRPr sz="1867" b="1" dirty="0">
              <a:solidFill>
                <a:schemeClr val="dk1"/>
              </a:solidFill>
            </a:endParaRPr>
          </a:p>
        </p:txBody>
      </p:sp>
      <p:pic>
        <p:nvPicPr>
          <p:cNvPr id="4" name="Picture 3" descr="Icon&#10;&#10;Description automatically generated">
            <a:extLst>
              <a:ext uri="{FF2B5EF4-FFF2-40B4-BE49-F238E27FC236}">
                <a16:creationId xmlns:a16="http://schemas.microsoft.com/office/drawing/2014/main" id="{A7290308-8AA2-4E94-A3C7-98697572D5FC}"/>
              </a:ext>
            </a:extLst>
          </p:cNvPr>
          <p:cNvPicPr>
            <a:picLocks noChangeAspect="1"/>
          </p:cNvPicPr>
          <p:nvPr/>
        </p:nvPicPr>
        <p:blipFill>
          <a:blip r:embed="rId3"/>
          <a:stretch>
            <a:fillRect/>
          </a:stretch>
        </p:blipFill>
        <p:spPr>
          <a:xfrm>
            <a:off x="405409" y="1682917"/>
            <a:ext cx="613155" cy="613155"/>
          </a:xfrm>
          <a:prstGeom prst="rect">
            <a:avLst/>
          </a:prstGeom>
        </p:spPr>
      </p:pic>
      <p:sp>
        <p:nvSpPr>
          <p:cNvPr id="7" name="TextBox 6">
            <a:extLst>
              <a:ext uri="{FF2B5EF4-FFF2-40B4-BE49-F238E27FC236}">
                <a16:creationId xmlns:a16="http://schemas.microsoft.com/office/drawing/2014/main" id="{D748ED71-DA71-455C-B66D-3461AA441878}"/>
              </a:ext>
            </a:extLst>
          </p:cNvPr>
          <p:cNvSpPr txBox="1"/>
          <p:nvPr/>
        </p:nvSpPr>
        <p:spPr>
          <a:xfrm>
            <a:off x="240696" y="2366020"/>
            <a:ext cx="865943" cy="420756"/>
          </a:xfrm>
          <a:prstGeom prst="rect">
            <a:avLst/>
          </a:prstGeom>
          <a:noFill/>
        </p:spPr>
        <p:txBody>
          <a:bodyPr wrap="none" rtlCol="0">
            <a:spAutoFit/>
          </a:bodyPr>
          <a:lstStyle/>
          <a:p>
            <a:r>
              <a:rPr lang="en-US" sz="1067"/>
              <a:t>Individual</a:t>
            </a:r>
          </a:p>
          <a:p>
            <a:r>
              <a:rPr lang="en-US" sz="1067"/>
              <a:t>Customer</a:t>
            </a:r>
            <a:endParaRPr lang="en-US" sz="1067" dirty="0"/>
          </a:p>
        </p:txBody>
      </p:sp>
      <p:grpSp>
        <p:nvGrpSpPr>
          <p:cNvPr id="218" name="Google Shape;1143;p41">
            <a:extLst>
              <a:ext uri="{FF2B5EF4-FFF2-40B4-BE49-F238E27FC236}">
                <a16:creationId xmlns:a16="http://schemas.microsoft.com/office/drawing/2014/main" id="{53274C4F-9933-4129-9BE2-20D4B201476A}"/>
              </a:ext>
            </a:extLst>
          </p:cNvPr>
          <p:cNvGrpSpPr/>
          <p:nvPr/>
        </p:nvGrpSpPr>
        <p:grpSpPr>
          <a:xfrm>
            <a:off x="3213347" y="1703729"/>
            <a:ext cx="1921167" cy="763580"/>
            <a:chOff x="3874069" y="3082575"/>
            <a:chExt cx="1440875" cy="743650"/>
          </a:xfrm>
          <a:solidFill>
            <a:srgbClr val="FF6600"/>
          </a:solidFill>
        </p:grpSpPr>
        <p:sp>
          <p:nvSpPr>
            <p:cNvPr id="219" name="Google Shape;1144;p41">
              <a:extLst>
                <a:ext uri="{FF2B5EF4-FFF2-40B4-BE49-F238E27FC236}">
                  <a16:creationId xmlns:a16="http://schemas.microsoft.com/office/drawing/2014/main" id="{F78EEC10-B63E-426B-9B88-C442A6DD153F}"/>
                </a:ext>
              </a:extLst>
            </p:cNvPr>
            <p:cNvSpPr/>
            <p:nvPr/>
          </p:nvSpPr>
          <p:spPr>
            <a:xfrm rot="5400000">
              <a:off x="4321880" y="2736928"/>
              <a:ext cx="646338" cy="1337633"/>
            </a:xfrm>
            <a:custGeom>
              <a:avLst/>
              <a:gdLst/>
              <a:ahLst/>
              <a:cxnLst/>
              <a:rect l="l" t="t" r="r" b="b"/>
              <a:pathLst>
                <a:path w="12426" h="21090" extrusionOk="0">
                  <a:moveTo>
                    <a:pt x="6378" y="1"/>
                  </a:moveTo>
                  <a:cubicBezTo>
                    <a:pt x="5147" y="469"/>
                    <a:pt x="4160" y="1595"/>
                    <a:pt x="3085" y="2479"/>
                  </a:cubicBezTo>
                  <a:cubicBezTo>
                    <a:pt x="2132" y="3241"/>
                    <a:pt x="833" y="3952"/>
                    <a:pt x="53" y="4905"/>
                  </a:cubicBezTo>
                  <a:cubicBezTo>
                    <a:pt x="53" y="6638"/>
                    <a:pt x="243" y="8058"/>
                    <a:pt x="174" y="9774"/>
                  </a:cubicBezTo>
                  <a:cubicBezTo>
                    <a:pt x="122" y="12616"/>
                    <a:pt x="1" y="15406"/>
                    <a:pt x="122" y="18195"/>
                  </a:cubicBezTo>
                  <a:cubicBezTo>
                    <a:pt x="174" y="19097"/>
                    <a:pt x="53" y="20396"/>
                    <a:pt x="122" y="20985"/>
                  </a:cubicBezTo>
                  <a:lnTo>
                    <a:pt x="226" y="21089"/>
                  </a:lnTo>
                  <a:cubicBezTo>
                    <a:pt x="1006" y="20154"/>
                    <a:pt x="2149" y="19599"/>
                    <a:pt x="3085" y="18837"/>
                  </a:cubicBezTo>
                  <a:cubicBezTo>
                    <a:pt x="4142" y="17970"/>
                    <a:pt x="5147" y="16844"/>
                    <a:pt x="6378" y="16359"/>
                  </a:cubicBezTo>
                  <a:cubicBezTo>
                    <a:pt x="8145" y="17138"/>
                    <a:pt x="9808" y="19027"/>
                    <a:pt x="11351" y="20258"/>
                  </a:cubicBezTo>
                  <a:cubicBezTo>
                    <a:pt x="11628" y="20483"/>
                    <a:pt x="11888" y="20760"/>
                    <a:pt x="12113" y="21055"/>
                  </a:cubicBezTo>
                  <a:lnTo>
                    <a:pt x="12338" y="20985"/>
                  </a:lnTo>
                  <a:cubicBezTo>
                    <a:pt x="12269" y="20379"/>
                    <a:pt x="12390" y="19079"/>
                    <a:pt x="12338" y="18195"/>
                  </a:cubicBezTo>
                  <a:lnTo>
                    <a:pt x="12338" y="17953"/>
                  </a:lnTo>
                  <a:cubicBezTo>
                    <a:pt x="12286" y="16896"/>
                    <a:pt x="12286" y="15822"/>
                    <a:pt x="12286" y="14764"/>
                  </a:cubicBezTo>
                  <a:cubicBezTo>
                    <a:pt x="12304" y="13950"/>
                    <a:pt x="12321" y="13170"/>
                    <a:pt x="12338" y="12321"/>
                  </a:cubicBezTo>
                  <a:cubicBezTo>
                    <a:pt x="12356" y="11472"/>
                    <a:pt x="12373" y="10623"/>
                    <a:pt x="12390" y="9774"/>
                  </a:cubicBezTo>
                  <a:lnTo>
                    <a:pt x="12390" y="9653"/>
                  </a:lnTo>
                  <a:cubicBezTo>
                    <a:pt x="12425" y="8665"/>
                    <a:pt x="12408" y="7712"/>
                    <a:pt x="12373" y="6742"/>
                  </a:cubicBezTo>
                  <a:cubicBezTo>
                    <a:pt x="12356" y="6135"/>
                    <a:pt x="12338" y="5529"/>
                    <a:pt x="12338" y="4922"/>
                  </a:cubicBezTo>
                  <a:cubicBezTo>
                    <a:pt x="12200" y="4472"/>
                    <a:pt x="11749" y="4177"/>
                    <a:pt x="11333" y="3900"/>
                  </a:cubicBezTo>
                  <a:cubicBezTo>
                    <a:pt x="9808" y="2669"/>
                    <a:pt x="8162" y="781"/>
                    <a:pt x="6378" y="1"/>
                  </a:cubicBezTo>
                  <a:close/>
                </a:path>
              </a:pathLst>
            </a:custGeom>
            <a:grp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0" name="Google Shape;1145;p41">
              <a:extLst>
                <a:ext uri="{FF2B5EF4-FFF2-40B4-BE49-F238E27FC236}">
                  <a16:creationId xmlns:a16="http://schemas.microsoft.com/office/drawing/2014/main" id="{8127583A-6387-45E8-ACFB-F02330453B12}"/>
                </a:ext>
              </a:extLst>
            </p:cNvPr>
            <p:cNvSpPr/>
            <p:nvPr/>
          </p:nvSpPr>
          <p:spPr>
            <a:xfrm rot="5400000">
              <a:off x="4993422" y="3094624"/>
              <a:ext cx="330867" cy="312178"/>
            </a:xfrm>
            <a:custGeom>
              <a:avLst/>
              <a:gdLst/>
              <a:ahLst/>
              <a:cxnLst/>
              <a:rect l="l" t="t" r="r" b="b"/>
              <a:pathLst>
                <a:path w="6361" h="4922" fill="none" extrusionOk="0">
                  <a:moveTo>
                    <a:pt x="6360" y="1"/>
                  </a:moveTo>
                  <a:lnTo>
                    <a:pt x="6326" y="18"/>
                  </a:lnTo>
                  <a:cubicBezTo>
                    <a:pt x="5095" y="486"/>
                    <a:pt x="4090" y="1612"/>
                    <a:pt x="3033" y="2496"/>
                  </a:cubicBezTo>
                  <a:cubicBezTo>
                    <a:pt x="2080" y="3258"/>
                    <a:pt x="781" y="3969"/>
                    <a:pt x="1" y="492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1" name="Google Shape;1146;p41">
              <a:extLst>
                <a:ext uri="{FF2B5EF4-FFF2-40B4-BE49-F238E27FC236}">
                  <a16:creationId xmlns:a16="http://schemas.microsoft.com/office/drawing/2014/main" id="{3A6A0030-4A7B-450E-9DC1-1791A60FB087}"/>
                </a:ext>
              </a:extLst>
            </p:cNvPr>
            <p:cNvSpPr/>
            <p:nvPr/>
          </p:nvSpPr>
          <p:spPr>
            <a:xfrm rot="5400000">
              <a:off x="5001239" y="3410679"/>
              <a:ext cx="311934" cy="315476"/>
            </a:xfrm>
            <a:custGeom>
              <a:avLst/>
              <a:gdLst/>
              <a:ahLst/>
              <a:cxnLst/>
              <a:rect l="l" t="t" r="r" b="b"/>
              <a:pathLst>
                <a:path w="5997" h="4974" fill="none" extrusionOk="0">
                  <a:moveTo>
                    <a:pt x="1" y="1"/>
                  </a:moveTo>
                  <a:lnTo>
                    <a:pt x="36" y="18"/>
                  </a:lnTo>
                  <a:cubicBezTo>
                    <a:pt x="1803" y="798"/>
                    <a:pt x="3466" y="2686"/>
                    <a:pt x="4991" y="3917"/>
                  </a:cubicBezTo>
                  <a:cubicBezTo>
                    <a:pt x="5390" y="4194"/>
                    <a:pt x="5858" y="4489"/>
                    <a:pt x="5996" y="4939"/>
                  </a:cubicBezTo>
                  <a:cubicBezTo>
                    <a:pt x="5996" y="4956"/>
                    <a:pt x="5996" y="4956"/>
                    <a:pt x="5996" y="4974"/>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2" name="Google Shape;1147;p41">
              <a:extLst>
                <a:ext uri="{FF2B5EF4-FFF2-40B4-BE49-F238E27FC236}">
                  <a16:creationId xmlns:a16="http://schemas.microsoft.com/office/drawing/2014/main" id="{F769073C-B37D-4FA2-ACA5-CB4AB593ABFB}"/>
                </a:ext>
              </a:extLst>
            </p:cNvPr>
            <p:cNvSpPr/>
            <p:nvPr/>
          </p:nvSpPr>
          <p:spPr>
            <a:xfrm rot="5400000">
              <a:off x="3964488" y="3103187"/>
              <a:ext cx="323637" cy="302284"/>
            </a:xfrm>
            <a:custGeom>
              <a:avLst/>
              <a:gdLst/>
              <a:ahLst/>
              <a:cxnLst/>
              <a:rect l="l" t="t" r="r" b="b"/>
              <a:pathLst>
                <a:path w="6222" h="4766" fill="none" extrusionOk="0">
                  <a:moveTo>
                    <a:pt x="6221" y="0"/>
                  </a:moveTo>
                  <a:cubicBezTo>
                    <a:pt x="6204" y="0"/>
                    <a:pt x="6204" y="0"/>
                    <a:pt x="6187" y="18"/>
                  </a:cubicBezTo>
                  <a:cubicBezTo>
                    <a:pt x="4956" y="503"/>
                    <a:pt x="3951" y="1612"/>
                    <a:pt x="2894" y="2496"/>
                  </a:cubicBezTo>
                  <a:cubicBezTo>
                    <a:pt x="1958" y="3258"/>
                    <a:pt x="815" y="3813"/>
                    <a:pt x="35" y="4731"/>
                  </a:cubicBezTo>
                  <a:lnTo>
                    <a:pt x="0" y="476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3" name="Google Shape;1148;p41">
              <a:extLst>
                <a:ext uri="{FF2B5EF4-FFF2-40B4-BE49-F238E27FC236}">
                  <a16:creationId xmlns:a16="http://schemas.microsoft.com/office/drawing/2014/main" id="{5A814159-641F-4E36-A264-A4ABBA0CE707}"/>
                </a:ext>
              </a:extLst>
            </p:cNvPr>
            <p:cNvSpPr/>
            <p:nvPr/>
          </p:nvSpPr>
          <p:spPr>
            <a:xfrm rot="5400000">
              <a:off x="3963205" y="3410140"/>
              <a:ext cx="311934" cy="316554"/>
            </a:xfrm>
            <a:custGeom>
              <a:avLst/>
              <a:gdLst/>
              <a:ahLst/>
              <a:cxnLst/>
              <a:rect l="l" t="t" r="r" b="b"/>
              <a:pathLst>
                <a:path w="5997" h="4991" fill="none" extrusionOk="0">
                  <a:moveTo>
                    <a:pt x="1" y="0"/>
                  </a:moveTo>
                  <a:lnTo>
                    <a:pt x="36" y="18"/>
                  </a:lnTo>
                  <a:cubicBezTo>
                    <a:pt x="1803" y="797"/>
                    <a:pt x="3466" y="2686"/>
                    <a:pt x="4991" y="3917"/>
                  </a:cubicBezTo>
                  <a:cubicBezTo>
                    <a:pt x="5286" y="4142"/>
                    <a:pt x="5546" y="4419"/>
                    <a:pt x="5771" y="4714"/>
                  </a:cubicBezTo>
                  <a:lnTo>
                    <a:pt x="5927" y="4887"/>
                  </a:lnTo>
                  <a:lnTo>
                    <a:pt x="5996" y="4991"/>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4" name="Google Shape;1149;p41">
              <a:extLst>
                <a:ext uri="{FF2B5EF4-FFF2-40B4-BE49-F238E27FC236}">
                  <a16:creationId xmlns:a16="http://schemas.microsoft.com/office/drawing/2014/main" id="{69253FAE-40B0-4CAB-9A80-D93627B66715}"/>
                </a:ext>
              </a:extLst>
            </p:cNvPr>
            <p:cNvSpPr/>
            <p:nvPr/>
          </p:nvSpPr>
          <p:spPr>
            <a:xfrm rot="5400000">
              <a:off x="4177423" y="3526154"/>
              <a:ext cx="5462" cy="394630"/>
            </a:xfrm>
            <a:custGeom>
              <a:avLst/>
              <a:gdLst/>
              <a:ahLst/>
              <a:cxnLst/>
              <a:rect l="l" t="t" r="r" b="b"/>
              <a:pathLst>
                <a:path w="105" h="6222" fill="none" extrusionOk="0">
                  <a:moveTo>
                    <a:pt x="17" y="0"/>
                  </a:moveTo>
                  <a:cubicBezTo>
                    <a:pt x="0" y="1075"/>
                    <a:pt x="17" y="2132"/>
                    <a:pt x="52" y="3206"/>
                  </a:cubicBezTo>
                  <a:lnTo>
                    <a:pt x="52" y="3431"/>
                  </a:lnTo>
                  <a:cubicBezTo>
                    <a:pt x="104" y="4333"/>
                    <a:pt x="0" y="5632"/>
                    <a:pt x="52" y="6221"/>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5" name="Google Shape;1150;p41">
              <a:extLst>
                <a:ext uri="{FF2B5EF4-FFF2-40B4-BE49-F238E27FC236}">
                  <a16:creationId xmlns:a16="http://schemas.microsoft.com/office/drawing/2014/main" id="{B8EC0A38-83EC-478D-BB58-6E080DE15C0A}"/>
                </a:ext>
              </a:extLst>
            </p:cNvPr>
            <p:cNvSpPr/>
            <p:nvPr/>
          </p:nvSpPr>
          <p:spPr>
            <a:xfrm rot="5400000">
              <a:off x="4694149" y="3404872"/>
              <a:ext cx="7282" cy="640783"/>
            </a:xfrm>
            <a:custGeom>
              <a:avLst/>
              <a:gdLst/>
              <a:ahLst/>
              <a:cxnLst/>
              <a:rect l="l" t="t" r="r" b="b"/>
              <a:pathLst>
                <a:path w="140" h="10103" fill="none" extrusionOk="0">
                  <a:moveTo>
                    <a:pt x="52" y="0"/>
                  </a:moveTo>
                  <a:lnTo>
                    <a:pt x="52" y="260"/>
                  </a:lnTo>
                  <a:cubicBezTo>
                    <a:pt x="52" y="884"/>
                    <a:pt x="70" y="1473"/>
                    <a:pt x="87" y="2080"/>
                  </a:cubicBezTo>
                  <a:cubicBezTo>
                    <a:pt x="104" y="3050"/>
                    <a:pt x="139" y="4003"/>
                    <a:pt x="104" y="4991"/>
                  </a:cubicBezTo>
                  <a:lnTo>
                    <a:pt x="104" y="5112"/>
                  </a:lnTo>
                  <a:cubicBezTo>
                    <a:pt x="87" y="5961"/>
                    <a:pt x="70" y="6810"/>
                    <a:pt x="52" y="7659"/>
                  </a:cubicBezTo>
                  <a:cubicBezTo>
                    <a:pt x="35" y="8508"/>
                    <a:pt x="0" y="9288"/>
                    <a:pt x="0" y="1010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6" name="Google Shape;1151;p41">
              <a:extLst>
                <a:ext uri="{FF2B5EF4-FFF2-40B4-BE49-F238E27FC236}">
                  <a16:creationId xmlns:a16="http://schemas.microsoft.com/office/drawing/2014/main" id="{F311E189-0BD7-4F0C-B16F-563953EA2D41}"/>
                </a:ext>
              </a:extLst>
            </p:cNvPr>
            <p:cNvSpPr/>
            <p:nvPr/>
          </p:nvSpPr>
          <p:spPr>
            <a:xfrm rot="5400000">
              <a:off x="3884741" y="3710951"/>
              <a:ext cx="72145" cy="93488"/>
            </a:xfrm>
            <a:custGeom>
              <a:avLst/>
              <a:gdLst/>
              <a:ahLst/>
              <a:cxnLst/>
              <a:rect l="l" t="t" r="r" b="b"/>
              <a:pathLst>
                <a:path w="1387" h="1474" fill="none" extrusionOk="0">
                  <a:moveTo>
                    <a:pt x="0" y="1"/>
                  </a:moveTo>
                  <a:cubicBezTo>
                    <a:pt x="416" y="469"/>
                    <a:pt x="901" y="867"/>
                    <a:pt x="1369" y="1456"/>
                  </a:cubicBezTo>
                  <a:lnTo>
                    <a:pt x="1387" y="1474"/>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7" name="Google Shape;1152;p41">
              <a:extLst>
                <a:ext uri="{FF2B5EF4-FFF2-40B4-BE49-F238E27FC236}">
                  <a16:creationId xmlns:a16="http://schemas.microsoft.com/office/drawing/2014/main" id="{EDA95EA8-EF83-48E9-9C33-DB055420CCC0}"/>
                </a:ext>
              </a:extLst>
            </p:cNvPr>
            <p:cNvSpPr/>
            <p:nvPr/>
          </p:nvSpPr>
          <p:spPr>
            <a:xfrm rot="5400000">
              <a:off x="4888079" y="3696122"/>
              <a:ext cx="101897" cy="158309"/>
            </a:xfrm>
            <a:custGeom>
              <a:avLst/>
              <a:gdLst/>
              <a:ahLst/>
              <a:cxnLst/>
              <a:rect l="l" t="t" r="r" b="b"/>
              <a:pathLst>
                <a:path w="1959" h="2496" fill="none" extrusionOk="0">
                  <a:moveTo>
                    <a:pt x="0" y="0"/>
                  </a:moveTo>
                  <a:cubicBezTo>
                    <a:pt x="797" y="971"/>
                    <a:pt x="1265" y="1872"/>
                    <a:pt x="1958" y="2495"/>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8" name="Google Shape;1153;p41">
              <a:extLst>
                <a:ext uri="{FF2B5EF4-FFF2-40B4-BE49-F238E27FC236}">
                  <a16:creationId xmlns:a16="http://schemas.microsoft.com/office/drawing/2014/main" id="{89E5CA02-942B-420F-861A-0D39C41E11FA}"/>
                </a:ext>
              </a:extLst>
            </p:cNvPr>
            <p:cNvSpPr/>
            <p:nvPr/>
          </p:nvSpPr>
          <p:spPr>
            <a:xfrm rot="5400000">
              <a:off x="4300216" y="3380644"/>
              <a:ext cx="22575" cy="859536"/>
            </a:xfrm>
            <a:custGeom>
              <a:avLst/>
              <a:gdLst/>
              <a:ahLst/>
              <a:cxnLst/>
              <a:rect l="l" t="t" r="r" b="b"/>
              <a:pathLst>
                <a:path w="434" h="13552" fill="none" extrusionOk="0">
                  <a:moveTo>
                    <a:pt x="434" y="1"/>
                  </a:moveTo>
                  <a:cubicBezTo>
                    <a:pt x="417" y="867"/>
                    <a:pt x="434" y="1751"/>
                    <a:pt x="434" y="2600"/>
                  </a:cubicBezTo>
                  <a:cubicBezTo>
                    <a:pt x="434" y="2877"/>
                    <a:pt x="417" y="3137"/>
                    <a:pt x="417" y="3415"/>
                  </a:cubicBezTo>
                  <a:cubicBezTo>
                    <a:pt x="399" y="4056"/>
                    <a:pt x="399" y="4697"/>
                    <a:pt x="382" y="5338"/>
                  </a:cubicBezTo>
                  <a:cubicBezTo>
                    <a:pt x="382" y="6274"/>
                    <a:pt x="382" y="7209"/>
                    <a:pt x="347" y="8145"/>
                  </a:cubicBezTo>
                  <a:cubicBezTo>
                    <a:pt x="330" y="8942"/>
                    <a:pt x="313" y="9722"/>
                    <a:pt x="261" y="10519"/>
                  </a:cubicBezTo>
                  <a:cubicBezTo>
                    <a:pt x="261" y="10640"/>
                    <a:pt x="243" y="10762"/>
                    <a:pt x="226" y="10883"/>
                  </a:cubicBezTo>
                  <a:cubicBezTo>
                    <a:pt x="174" y="11784"/>
                    <a:pt x="53" y="12668"/>
                    <a:pt x="1" y="1355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9" name="Google Shape;1154;p41">
              <a:extLst>
                <a:ext uri="{FF2B5EF4-FFF2-40B4-BE49-F238E27FC236}">
                  <a16:creationId xmlns:a16="http://schemas.microsoft.com/office/drawing/2014/main" id="{BB951A9F-EF9F-4D05-AF86-DCE3CBAC7FC5}"/>
                </a:ext>
              </a:extLst>
            </p:cNvPr>
            <p:cNvSpPr/>
            <p:nvPr/>
          </p:nvSpPr>
          <p:spPr>
            <a:xfrm rot="5400000">
              <a:off x="4798284" y="3764569"/>
              <a:ext cx="4577" cy="118732"/>
            </a:xfrm>
            <a:custGeom>
              <a:avLst/>
              <a:gdLst/>
              <a:ahLst/>
              <a:cxnLst/>
              <a:rect l="l" t="t" r="r" b="b"/>
              <a:pathLst>
                <a:path w="88" h="1872" fill="none" extrusionOk="0">
                  <a:moveTo>
                    <a:pt x="87" y="0"/>
                  </a:moveTo>
                  <a:cubicBezTo>
                    <a:pt x="35" y="624"/>
                    <a:pt x="1" y="1248"/>
                    <a:pt x="1" y="187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0" name="Google Shape;1155;p41">
              <a:extLst>
                <a:ext uri="{FF2B5EF4-FFF2-40B4-BE49-F238E27FC236}">
                  <a16:creationId xmlns:a16="http://schemas.microsoft.com/office/drawing/2014/main" id="{B9556526-6E5D-4FE8-88ED-EE0BEA066EAA}"/>
                </a:ext>
              </a:extLst>
            </p:cNvPr>
            <p:cNvSpPr/>
            <p:nvPr/>
          </p:nvSpPr>
          <p:spPr>
            <a:xfrm rot="5400000">
              <a:off x="4766873" y="3702250"/>
              <a:ext cx="93783" cy="145116"/>
            </a:xfrm>
            <a:custGeom>
              <a:avLst/>
              <a:gdLst/>
              <a:ahLst/>
              <a:cxnLst/>
              <a:rect l="l" t="t" r="r" b="b"/>
              <a:pathLst>
                <a:path w="1803" h="2288" fill="none" extrusionOk="0">
                  <a:moveTo>
                    <a:pt x="1" y="1"/>
                  </a:moveTo>
                  <a:cubicBezTo>
                    <a:pt x="590" y="191"/>
                    <a:pt x="1387" y="1699"/>
                    <a:pt x="1803" y="2288"/>
                  </a:cubicBezTo>
                  <a:lnTo>
                    <a:pt x="1803" y="2288"/>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1" name="Google Shape;1156;p41">
              <a:extLst>
                <a:ext uri="{FF2B5EF4-FFF2-40B4-BE49-F238E27FC236}">
                  <a16:creationId xmlns:a16="http://schemas.microsoft.com/office/drawing/2014/main" id="{5E088C35-B8E3-43F1-87B2-5C9E14097A99}"/>
                </a:ext>
              </a:extLst>
            </p:cNvPr>
            <p:cNvSpPr/>
            <p:nvPr/>
          </p:nvSpPr>
          <p:spPr>
            <a:xfrm rot="5400000">
              <a:off x="4595183" y="3714304"/>
              <a:ext cx="86553" cy="126469"/>
            </a:xfrm>
            <a:custGeom>
              <a:avLst/>
              <a:gdLst/>
              <a:ahLst/>
              <a:cxnLst/>
              <a:rect l="l" t="t" r="r" b="b"/>
              <a:pathLst>
                <a:path w="1664" h="1994" fill="none" extrusionOk="0">
                  <a:moveTo>
                    <a:pt x="0" y="1"/>
                  </a:moveTo>
                  <a:cubicBezTo>
                    <a:pt x="416" y="295"/>
                    <a:pt x="1248" y="1266"/>
                    <a:pt x="1664" y="1993"/>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2" name="Google Shape;1157;p41">
              <a:extLst>
                <a:ext uri="{FF2B5EF4-FFF2-40B4-BE49-F238E27FC236}">
                  <a16:creationId xmlns:a16="http://schemas.microsoft.com/office/drawing/2014/main" id="{6BC4057B-C812-489A-8FCD-C252D514531E}"/>
                </a:ext>
              </a:extLst>
            </p:cNvPr>
            <p:cNvSpPr/>
            <p:nvPr/>
          </p:nvSpPr>
          <p:spPr>
            <a:xfrm rot="5400000">
              <a:off x="4420003" y="3708404"/>
              <a:ext cx="92899" cy="131924"/>
            </a:xfrm>
            <a:custGeom>
              <a:avLst/>
              <a:gdLst/>
              <a:ahLst/>
              <a:cxnLst/>
              <a:rect l="l" t="t" r="r" b="b"/>
              <a:pathLst>
                <a:path w="1786" h="2080" fill="none" extrusionOk="0">
                  <a:moveTo>
                    <a:pt x="1" y="0"/>
                  </a:moveTo>
                  <a:cubicBezTo>
                    <a:pt x="399" y="173"/>
                    <a:pt x="1370" y="1542"/>
                    <a:pt x="1751" y="2045"/>
                  </a:cubicBezTo>
                  <a:lnTo>
                    <a:pt x="1786" y="2080"/>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3" name="Google Shape;1158;p41">
              <a:extLst>
                <a:ext uri="{FF2B5EF4-FFF2-40B4-BE49-F238E27FC236}">
                  <a16:creationId xmlns:a16="http://schemas.microsoft.com/office/drawing/2014/main" id="{8CFD1AFA-06AD-4ECC-A3F1-FF07CF9A1695}"/>
                </a:ext>
              </a:extLst>
            </p:cNvPr>
            <p:cNvSpPr/>
            <p:nvPr/>
          </p:nvSpPr>
          <p:spPr>
            <a:xfrm rot="5400000">
              <a:off x="4252701" y="3692458"/>
              <a:ext cx="95604" cy="153932"/>
            </a:xfrm>
            <a:custGeom>
              <a:avLst/>
              <a:gdLst/>
              <a:ahLst/>
              <a:cxnLst/>
              <a:rect l="l" t="t" r="r" b="b"/>
              <a:pathLst>
                <a:path w="1838" h="2427" fill="none" extrusionOk="0">
                  <a:moveTo>
                    <a:pt x="0" y="0"/>
                  </a:moveTo>
                  <a:lnTo>
                    <a:pt x="0" y="0"/>
                  </a:lnTo>
                  <a:cubicBezTo>
                    <a:pt x="590" y="780"/>
                    <a:pt x="1300" y="1525"/>
                    <a:pt x="1837" y="2426"/>
                  </a:cubicBezTo>
                  <a:lnTo>
                    <a:pt x="1837" y="242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4" name="Google Shape;1159;p41">
              <a:extLst>
                <a:ext uri="{FF2B5EF4-FFF2-40B4-BE49-F238E27FC236}">
                  <a16:creationId xmlns:a16="http://schemas.microsoft.com/office/drawing/2014/main" id="{A677607D-029C-4218-AB75-BEE1F391CFCD}"/>
                </a:ext>
              </a:extLst>
            </p:cNvPr>
            <p:cNvSpPr/>
            <p:nvPr/>
          </p:nvSpPr>
          <p:spPr>
            <a:xfrm rot="5400000">
              <a:off x="4082138" y="3719824"/>
              <a:ext cx="83900" cy="100085"/>
            </a:xfrm>
            <a:custGeom>
              <a:avLst/>
              <a:gdLst/>
              <a:ahLst/>
              <a:cxnLst/>
              <a:rect l="l" t="t" r="r" b="b"/>
              <a:pathLst>
                <a:path w="1613" h="1578" fill="none" extrusionOk="0">
                  <a:moveTo>
                    <a:pt x="1" y="0"/>
                  </a:moveTo>
                  <a:cubicBezTo>
                    <a:pt x="469" y="225"/>
                    <a:pt x="1387" y="1109"/>
                    <a:pt x="1612" y="1577"/>
                  </a:cubicBezTo>
                  <a:lnTo>
                    <a:pt x="1612" y="1577"/>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35" name="Google Shape;1182;p41">
            <a:extLst>
              <a:ext uri="{FF2B5EF4-FFF2-40B4-BE49-F238E27FC236}">
                <a16:creationId xmlns:a16="http://schemas.microsoft.com/office/drawing/2014/main" id="{F74FA332-4CAB-4424-865D-409A1EFB238B}"/>
              </a:ext>
            </a:extLst>
          </p:cNvPr>
          <p:cNvSpPr txBox="1">
            <a:spLocks/>
          </p:cNvSpPr>
          <p:nvPr/>
        </p:nvSpPr>
        <p:spPr>
          <a:xfrm>
            <a:off x="3528778" y="1630709"/>
            <a:ext cx="1531835" cy="770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ondrina Shadow"/>
              <a:buNone/>
              <a:defRPr sz="2800" b="0"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pPr algn="ctr"/>
            <a:r>
              <a:rPr lang="en-US" sz="1867" b="1" dirty="0"/>
              <a:t>Order Confirmation</a:t>
            </a:r>
          </a:p>
        </p:txBody>
      </p:sp>
      <p:sp>
        <p:nvSpPr>
          <p:cNvPr id="9" name="Rectangle 8">
            <a:extLst>
              <a:ext uri="{FF2B5EF4-FFF2-40B4-BE49-F238E27FC236}">
                <a16:creationId xmlns:a16="http://schemas.microsoft.com/office/drawing/2014/main" id="{E04663EA-CE25-4BA3-AC49-EB26B65B5BE3}"/>
              </a:ext>
            </a:extLst>
          </p:cNvPr>
          <p:cNvSpPr/>
          <p:nvPr/>
        </p:nvSpPr>
        <p:spPr>
          <a:xfrm>
            <a:off x="1239724" y="2728434"/>
            <a:ext cx="1670513" cy="57386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t>Status - </a:t>
            </a:r>
            <a:r>
              <a:rPr lang="en-US" sz="1200" dirty="0">
                <a:solidFill>
                  <a:srgbClr val="A31515"/>
                </a:solidFill>
                <a:latin typeface="Cascadia Mono" panose="020B0609020000020004" pitchFamily="49" charset="0"/>
              </a:rPr>
              <a:t>Pending</a:t>
            </a:r>
            <a:endParaRPr lang="en-US" sz="1067" dirty="0"/>
          </a:p>
          <a:p>
            <a:pPr algn="ctr"/>
            <a:r>
              <a:rPr lang="en-US" sz="1067" dirty="0"/>
              <a:t>Payment - </a:t>
            </a:r>
            <a:r>
              <a:rPr lang="en-US" sz="1200" dirty="0">
                <a:solidFill>
                  <a:srgbClr val="A31515"/>
                </a:solidFill>
                <a:latin typeface="Cascadia Mono" panose="020B0609020000020004" pitchFamily="49" charset="0"/>
              </a:rPr>
              <a:t>Pending</a:t>
            </a:r>
            <a:endParaRPr lang="en-US" sz="1067" dirty="0"/>
          </a:p>
        </p:txBody>
      </p:sp>
      <p:sp>
        <p:nvSpPr>
          <p:cNvPr id="236" name="Rectangle 235">
            <a:extLst>
              <a:ext uri="{FF2B5EF4-FFF2-40B4-BE49-F238E27FC236}">
                <a16:creationId xmlns:a16="http://schemas.microsoft.com/office/drawing/2014/main" id="{1BFA97FE-09FA-487D-9619-ED252229E492}"/>
              </a:ext>
            </a:extLst>
          </p:cNvPr>
          <p:cNvSpPr/>
          <p:nvPr/>
        </p:nvSpPr>
        <p:spPr>
          <a:xfrm>
            <a:off x="3288343" y="2729931"/>
            <a:ext cx="1670513" cy="57386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t>Status - </a:t>
            </a:r>
            <a:r>
              <a:rPr lang="en-US" sz="1200" dirty="0">
                <a:solidFill>
                  <a:srgbClr val="A31515"/>
                </a:solidFill>
                <a:latin typeface="Cascadia Mono" panose="020B0609020000020004" pitchFamily="49" charset="0"/>
              </a:rPr>
              <a:t>Approved</a:t>
            </a:r>
            <a:endParaRPr lang="en-US" sz="1067" dirty="0"/>
          </a:p>
          <a:p>
            <a:pPr algn="ctr"/>
            <a:r>
              <a:rPr lang="en-US" sz="1067" dirty="0"/>
              <a:t>Payment - </a:t>
            </a:r>
            <a:r>
              <a:rPr lang="en-US" sz="1200" dirty="0">
                <a:solidFill>
                  <a:srgbClr val="A31515"/>
                </a:solidFill>
                <a:latin typeface="Cascadia Mono" panose="020B0609020000020004" pitchFamily="49" charset="0"/>
              </a:rPr>
              <a:t>Approved</a:t>
            </a:r>
          </a:p>
        </p:txBody>
      </p:sp>
      <p:grpSp>
        <p:nvGrpSpPr>
          <p:cNvPr id="237" name="Google Shape;1143;p41">
            <a:extLst>
              <a:ext uri="{FF2B5EF4-FFF2-40B4-BE49-F238E27FC236}">
                <a16:creationId xmlns:a16="http://schemas.microsoft.com/office/drawing/2014/main" id="{296E4DB4-BD84-4049-B2C6-190D678604C3}"/>
              </a:ext>
            </a:extLst>
          </p:cNvPr>
          <p:cNvGrpSpPr/>
          <p:nvPr/>
        </p:nvGrpSpPr>
        <p:grpSpPr>
          <a:xfrm>
            <a:off x="7459452" y="1736831"/>
            <a:ext cx="1921167" cy="763580"/>
            <a:chOff x="3874069" y="3082575"/>
            <a:chExt cx="1440875" cy="743650"/>
          </a:xfrm>
          <a:solidFill>
            <a:srgbClr val="FF3399"/>
          </a:solidFill>
        </p:grpSpPr>
        <p:sp>
          <p:nvSpPr>
            <p:cNvPr id="238" name="Google Shape;1144;p41">
              <a:extLst>
                <a:ext uri="{FF2B5EF4-FFF2-40B4-BE49-F238E27FC236}">
                  <a16:creationId xmlns:a16="http://schemas.microsoft.com/office/drawing/2014/main" id="{025F1656-A050-4FB2-BC6A-F4C4D3999649}"/>
                </a:ext>
              </a:extLst>
            </p:cNvPr>
            <p:cNvSpPr/>
            <p:nvPr/>
          </p:nvSpPr>
          <p:spPr>
            <a:xfrm rot="5400000">
              <a:off x="4321880" y="2736928"/>
              <a:ext cx="646338" cy="1337633"/>
            </a:xfrm>
            <a:custGeom>
              <a:avLst/>
              <a:gdLst/>
              <a:ahLst/>
              <a:cxnLst/>
              <a:rect l="l" t="t" r="r" b="b"/>
              <a:pathLst>
                <a:path w="12426" h="21090" extrusionOk="0">
                  <a:moveTo>
                    <a:pt x="6378" y="1"/>
                  </a:moveTo>
                  <a:cubicBezTo>
                    <a:pt x="5147" y="469"/>
                    <a:pt x="4160" y="1595"/>
                    <a:pt x="3085" y="2479"/>
                  </a:cubicBezTo>
                  <a:cubicBezTo>
                    <a:pt x="2132" y="3241"/>
                    <a:pt x="833" y="3952"/>
                    <a:pt x="53" y="4905"/>
                  </a:cubicBezTo>
                  <a:cubicBezTo>
                    <a:pt x="53" y="6638"/>
                    <a:pt x="243" y="8058"/>
                    <a:pt x="174" y="9774"/>
                  </a:cubicBezTo>
                  <a:cubicBezTo>
                    <a:pt x="122" y="12616"/>
                    <a:pt x="1" y="15406"/>
                    <a:pt x="122" y="18195"/>
                  </a:cubicBezTo>
                  <a:cubicBezTo>
                    <a:pt x="174" y="19097"/>
                    <a:pt x="53" y="20396"/>
                    <a:pt x="122" y="20985"/>
                  </a:cubicBezTo>
                  <a:lnTo>
                    <a:pt x="226" y="21089"/>
                  </a:lnTo>
                  <a:cubicBezTo>
                    <a:pt x="1006" y="20154"/>
                    <a:pt x="2149" y="19599"/>
                    <a:pt x="3085" y="18837"/>
                  </a:cubicBezTo>
                  <a:cubicBezTo>
                    <a:pt x="4142" y="17970"/>
                    <a:pt x="5147" y="16844"/>
                    <a:pt x="6378" y="16359"/>
                  </a:cubicBezTo>
                  <a:cubicBezTo>
                    <a:pt x="8145" y="17138"/>
                    <a:pt x="9808" y="19027"/>
                    <a:pt x="11351" y="20258"/>
                  </a:cubicBezTo>
                  <a:cubicBezTo>
                    <a:pt x="11628" y="20483"/>
                    <a:pt x="11888" y="20760"/>
                    <a:pt x="12113" y="21055"/>
                  </a:cubicBezTo>
                  <a:lnTo>
                    <a:pt x="12338" y="20985"/>
                  </a:lnTo>
                  <a:cubicBezTo>
                    <a:pt x="12269" y="20379"/>
                    <a:pt x="12390" y="19079"/>
                    <a:pt x="12338" y="18195"/>
                  </a:cubicBezTo>
                  <a:lnTo>
                    <a:pt x="12338" y="17953"/>
                  </a:lnTo>
                  <a:cubicBezTo>
                    <a:pt x="12286" y="16896"/>
                    <a:pt x="12286" y="15822"/>
                    <a:pt x="12286" y="14764"/>
                  </a:cubicBezTo>
                  <a:cubicBezTo>
                    <a:pt x="12304" y="13950"/>
                    <a:pt x="12321" y="13170"/>
                    <a:pt x="12338" y="12321"/>
                  </a:cubicBezTo>
                  <a:cubicBezTo>
                    <a:pt x="12356" y="11472"/>
                    <a:pt x="12373" y="10623"/>
                    <a:pt x="12390" y="9774"/>
                  </a:cubicBezTo>
                  <a:lnTo>
                    <a:pt x="12390" y="9653"/>
                  </a:lnTo>
                  <a:cubicBezTo>
                    <a:pt x="12425" y="8665"/>
                    <a:pt x="12408" y="7712"/>
                    <a:pt x="12373" y="6742"/>
                  </a:cubicBezTo>
                  <a:cubicBezTo>
                    <a:pt x="12356" y="6135"/>
                    <a:pt x="12338" y="5529"/>
                    <a:pt x="12338" y="4922"/>
                  </a:cubicBezTo>
                  <a:cubicBezTo>
                    <a:pt x="12200" y="4472"/>
                    <a:pt x="11749" y="4177"/>
                    <a:pt x="11333" y="3900"/>
                  </a:cubicBezTo>
                  <a:cubicBezTo>
                    <a:pt x="9808" y="2669"/>
                    <a:pt x="8162" y="781"/>
                    <a:pt x="6378" y="1"/>
                  </a:cubicBezTo>
                  <a:close/>
                </a:path>
              </a:pathLst>
            </a:custGeom>
            <a:grp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9" name="Google Shape;1145;p41">
              <a:extLst>
                <a:ext uri="{FF2B5EF4-FFF2-40B4-BE49-F238E27FC236}">
                  <a16:creationId xmlns:a16="http://schemas.microsoft.com/office/drawing/2014/main" id="{1369FADE-88C0-456C-9AAE-03E7914B61A3}"/>
                </a:ext>
              </a:extLst>
            </p:cNvPr>
            <p:cNvSpPr/>
            <p:nvPr/>
          </p:nvSpPr>
          <p:spPr>
            <a:xfrm rot="5400000">
              <a:off x="4993422" y="3094624"/>
              <a:ext cx="330867" cy="312178"/>
            </a:xfrm>
            <a:custGeom>
              <a:avLst/>
              <a:gdLst/>
              <a:ahLst/>
              <a:cxnLst/>
              <a:rect l="l" t="t" r="r" b="b"/>
              <a:pathLst>
                <a:path w="6361" h="4922" fill="none" extrusionOk="0">
                  <a:moveTo>
                    <a:pt x="6360" y="1"/>
                  </a:moveTo>
                  <a:lnTo>
                    <a:pt x="6326" y="18"/>
                  </a:lnTo>
                  <a:cubicBezTo>
                    <a:pt x="5095" y="486"/>
                    <a:pt x="4090" y="1612"/>
                    <a:pt x="3033" y="2496"/>
                  </a:cubicBezTo>
                  <a:cubicBezTo>
                    <a:pt x="2080" y="3258"/>
                    <a:pt x="781" y="3969"/>
                    <a:pt x="1" y="492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0" name="Google Shape;1146;p41">
              <a:extLst>
                <a:ext uri="{FF2B5EF4-FFF2-40B4-BE49-F238E27FC236}">
                  <a16:creationId xmlns:a16="http://schemas.microsoft.com/office/drawing/2014/main" id="{CE1249F3-0420-4D4F-A28B-38742E3C92F4}"/>
                </a:ext>
              </a:extLst>
            </p:cNvPr>
            <p:cNvSpPr/>
            <p:nvPr/>
          </p:nvSpPr>
          <p:spPr>
            <a:xfrm rot="5400000">
              <a:off x="5001239" y="3410679"/>
              <a:ext cx="311934" cy="315476"/>
            </a:xfrm>
            <a:custGeom>
              <a:avLst/>
              <a:gdLst/>
              <a:ahLst/>
              <a:cxnLst/>
              <a:rect l="l" t="t" r="r" b="b"/>
              <a:pathLst>
                <a:path w="5997" h="4974" fill="none" extrusionOk="0">
                  <a:moveTo>
                    <a:pt x="1" y="1"/>
                  </a:moveTo>
                  <a:lnTo>
                    <a:pt x="36" y="18"/>
                  </a:lnTo>
                  <a:cubicBezTo>
                    <a:pt x="1803" y="798"/>
                    <a:pt x="3466" y="2686"/>
                    <a:pt x="4991" y="3917"/>
                  </a:cubicBezTo>
                  <a:cubicBezTo>
                    <a:pt x="5390" y="4194"/>
                    <a:pt x="5858" y="4489"/>
                    <a:pt x="5996" y="4939"/>
                  </a:cubicBezTo>
                  <a:cubicBezTo>
                    <a:pt x="5996" y="4956"/>
                    <a:pt x="5996" y="4956"/>
                    <a:pt x="5996" y="4974"/>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1" name="Google Shape;1147;p41">
              <a:extLst>
                <a:ext uri="{FF2B5EF4-FFF2-40B4-BE49-F238E27FC236}">
                  <a16:creationId xmlns:a16="http://schemas.microsoft.com/office/drawing/2014/main" id="{3B14BEC4-DB5A-4294-93EB-D76BE0AFBA10}"/>
                </a:ext>
              </a:extLst>
            </p:cNvPr>
            <p:cNvSpPr/>
            <p:nvPr/>
          </p:nvSpPr>
          <p:spPr>
            <a:xfrm rot="5400000">
              <a:off x="3964488" y="3103187"/>
              <a:ext cx="323637" cy="302284"/>
            </a:xfrm>
            <a:custGeom>
              <a:avLst/>
              <a:gdLst/>
              <a:ahLst/>
              <a:cxnLst/>
              <a:rect l="l" t="t" r="r" b="b"/>
              <a:pathLst>
                <a:path w="6222" h="4766" fill="none" extrusionOk="0">
                  <a:moveTo>
                    <a:pt x="6221" y="0"/>
                  </a:moveTo>
                  <a:cubicBezTo>
                    <a:pt x="6204" y="0"/>
                    <a:pt x="6204" y="0"/>
                    <a:pt x="6187" y="18"/>
                  </a:cubicBezTo>
                  <a:cubicBezTo>
                    <a:pt x="4956" y="503"/>
                    <a:pt x="3951" y="1612"/>
                    <a:pt x="2894" y="2496"/>
                  </a:cubicBezTo>
                  <a:cubicBezTo>
                    <a:pt x="1958" y="3258"/>
                    <a:pt x="815" y="3813"/>
                    <a:pt x="35" y="4731"/>
                  </a:cubicBezTo>
                  <a:lnTo>
                    <a:pt x="0" y="476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2" name="Google Shape;1148;p41">
              <a:extLst>
                <a:ext uri="{FF2B5EF4-FFF2-40B4-BE49-F238E27FC236}">
                  <a16:creationId xmlns:a16="http://schemas.microsoft.com/office/drawing/2014/main" id="{672355E9-82F9-4AF1-BC35-1130D14F7EF6}"/>
                </a:ext>
              </a:extLst>
            </p:cNvPr>
            <p:cNvSpPr/>
            <p:nvPr/>
          </p:nvSpPr>
          <p:spPr>
            <a:xfrm rot="5400000">
              <a:off x="3963205" y="3410140"/>
              <a:ext cx="311934" cy="316554"/>
            </a:xfrm>
            <a:custGeom>
              <a:avLst/>
              <a:gdLst/>
              <a:ahLst/>
              <a:cxnLst/>
              <a:rect l="l" t="t" r="r" b="b"/>
              <a:pathLst>
                <a:path w="5997" h="4991" fill="none" extrusionOk="0">
                  <a:moveTo>
                    <a:pt x="1" y="0"/>
                  </a:moveTo>
                  <a:lnTo>
                    <a:pt x="36" y="18"/>
                  </a:lnTo>
                  <a:cubicBezTo>
                    <a:pt x="1803" y="797"/>
                    <a:pt x="3466" y="2686"/>
                    <a:pt x="4991" y="3917"/>
                  </a:cubicBezTo>
                  <a:cubicBezTo>
                    <a:pt x="5286" y="4142"/>
                    <a:pt x="5546" y="4419"/>
                    <a:pt x="5771" y="4714"/>
                  </a:cubicBezTo>
                  <a:lnTo>
                    <a:pt x="5927" y="4887"/>
                  </a:lnTo>
                  <a:lnTo>
                    <a:pt x="5996" y="4991"/>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3" name="Google Shape;1149;p41">
              <a:extLst>
                <a:ext uri="{FF2B5EF4-FFF2-40B4-BE49-F238E27FC236}">
                  <a16:creationId xmlns:a16="http://schemas.microsoft.com/office/drawing/2014/main" id="{EDC1AF67-EDB5-4C3D-9488-E844F9FA4435}"/>
                </a:ext>
              </a:extLst>
            </p:cNvPr>
            <p:cNvSpPr/>
            <p:nvPr/>
          </p:nvSpPr>
          <p:spPr>
            <a:xfrm rot="5400000">
              <a:off x="4177423" y="3526154"/>
              <a:ext cx="5462" cy="394630"/>
            </a:xfrm>
            <a:custGeom>
              <a:avLst/>
              <a:gdLst/>
              <a:ahLst/>
              <a:cxnLst/>
              <a:rect l="l" t="t" r="r" b="b"/>
              <a:pathLst>
                <a:path w="105" h="6222" fill="none" extrusionOk="0">
                  <a:moveTo>
                    <a:pt x="17" y="0"/>
                  </a:moveTo>
                  <a:cubicBezTo>
                    <a:pt x="0" y="1075"/>
                    <a:pt x="17" y="2132"/>
                    <a:pt x="52" y="3206"/>
                  </a:cubicBezTo>
                  <a:lnTo>
                    <a:pt x="52" y="3431"/>
                  </a:lnTo>
                  <a:cubicBezTo>
                    <a:pt x="104" y="4333"/>
                    <a:pt x="0" y="5632"/>
                    <a:pt x="52" y="6221"/>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4" name="Google Shape;1150;p41">
              <a:extLst>
                <a:ext uri="{FF2B5EF4-FFF2-40B4-BE49-F238E27FC236}">
                  <a16:creationId xmlns:a16="http://schemas.microsoft.com/office/drawing/2014/main" id="{94660336-8FCC-4E13-916F-ED8F60B26644}"/>
                </a:ext>
              </a:extLst>
            </p:cNvPr>
            <p:cNvSpPr/>
            <p:nvPr/>
          </p:nvSpPr>
          <p:spPr>
            <a:xfrm rot="5400000">
              <a:off x="4694149" y="3404872"/>
              <a:ext cx="7282" cy="640783"/>
            </a:xfrm>
            <a:custGeom>
              <a:avLst/>
              <a:gdLst/>
              <a:ahLst/>
              <a:cxnLst/>
              <a:rect l="l" t="t" r="r" b="b"/>
              <a:pathLst>
                <a:path w="140" h="10103" fill="none" extrusionOk="0">
                  <a:moveTo>
                    <a:pt x="52" y="0"/>
                  </a:moveTo>
                  <a:lnTo>
                    <a:pt x="52" y="260"/>
                  </a:lnTo>
                  <a:cubicBezTo>
                    <a:pt x="52" y="884"/>
                    <a:pt x="70" y="1473"/>
                    <a:pt x="87" y="2080"/>
                  </a:cubicBezTo>
                  <a:cubicBezTo>
                    <a:pt x="104" y="3050"/>
                    <a:pt x="139" y="4003"/>
                    <a:pt x="104" y="4991"/>
                  </a:cubicBezTo>
                  <a:lnTo>
                    <a:pt x="104" y="5112"/>
                  </a:lnTo>
                  <a:cubicBezTo>
                    <a:pt x="87" y="5961"/>
                    <a:pt x="70" y="6810"/>
                    <a:pt x="52" y="7659"/>
                  </a:cubicBezTo>
                  <a:cubicBezTo>
                    <a:pt x="35" y="8508"/>
                    <a:pt x="0" y="9288"/>
                    <a:pt x="0" y="1010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5" name="Google Shape;1151;p41">
              <a:extLst>
                <a:ext uri="{FF2B5EF4-FFF2-40B4-BE49-F238E27FC236}">
                  <a16:creationId xmlns:a16="http://schemas.microsoft.com/office/drawing/2014/main" id="{D3B31F27-84BD-464A-B2B9-8CAB35FB3B1D}"/>
                </a:ext>
              </a:extLst>
            </p:cNvPr>
            <p:cNvSpPr/>
            <p:nvPr/>
          </p:nvSpPr>
          <p:spPr>
            <a:xfrm rot="5400000">
              <a:off x="3884741" y="3710951"/>
              <a:ext cx="72145" cy="93488"/>
            </a:xfrm>
            <a:custGeom>
              <a:avLst/>
              <a:gdLst/>
              <a:ahLst/>
              <a:cxnLst/>
              <a:rect l="l" t="t" r="r" b="b"/>
              <a:pathLst>
                <a:path w="1387" h="1474" fill="none" extrusionOk="0">
                  <a:moveTo>
                    <a:pt x="0" y="1"/>
                  </a:moveTo>
                  <a:cubicBezTo>
                    <a:pt x="416" y="469"/>
                    <a:pt x="901" y="867"/>
                    <a:pt x="1369" y="1456"/>
                  </a:cubicBezTo>
                  <a:lnTo>
                    <a:pt x="1387" y="1474"/>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6" name="Google Shape;1152;p41">
              <a:extLst>
                <a:ext uri="{FF2B5EF4-FFF2-40B4-BE49-F238E27FC236}">
                  <a16:creationId xmlns:a16="http://schemas.microsoft.com/office/drawing/2014/main" id="{C701F3D7-6F3F-45E7-9C4E-AD2D2CB85E08}"/>
                </a:ext>
              </a:extLst>
            </p:cNvPr>
            <p:cNvSpPr/>
            <p:nvPr/>
          </p:nvSpPr>
          <p:spPr>
            <a:xfrm rot="5400000">
              <a:off x="4888079" y="3696122"/>
              <a:ext cx="101897" cy="158309"/>
            </a:xfrm>
            <a:custGeom>
              <a:avLst/>
              <a:gdLst/>
              <a:ahLst/>
              <a:cxnLst/>
              <a:rect l="l" t="t" r="r" b="b"/>
              <a:pathLst>
                <a:path w="1959" h="2496" fill="none" extrusionOk="0">
                  <a:moveTo>
                    <a:pt x="0" y="0"/>
                  </a:moveTo>
                  <a:cubicBezTo>
                    <a:pt x="797" y="971"/>
                    <a:pt x="1265" y="1872"/>
                    <a:pt x="1958" y="2495"/>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7" name="Google Shape;1153;p41">
              <a:extLst>
                <a:ext uri="{FF2B5EF4-FFF2-40B4-BE49-F238E27FC236}">
                  <a16:creationId xmlns:a16="http://schemas.microsoft.com/office/drawing/2014/main" id="{92FC6C0C-CEF7-4637-AE57-33B4C030CCB8}"/>
                </a:ext>
              </a:extLst>
            </p:cNvPr>
            <p:cNvSpPr/>
            <p:nvPr/>
          </p:nvSpPr>
          <p:spPr>
            <a:xfrm rot="5400000">
              <a:off x="4300216" y="3380644"/>
              <a:ext cx="22575" cy="859536"/>
            </a:xfrm>
            <a:custGeom>
              <a:avLst/>
              <a:gdLst/>
              <a:ahLst/>
              <a:cxnLst/>
              <a:rect l="l" t="t" r="r" b="b"/>
              <a:pathLst>
                <a:path w="434" h="13552" fill="none" extrusionOk="0">
                  <a:moveTo>
                    <a:pt x="434" y="1"/>
                  </a:moveTo>
                  <a:cubicBezTo>
                    <a:pt x="417" y="867"/>
                    <a:pt x="434" y="1751"/>
                    <a:pt x="434" y="2600"/>
                  </a:cubicBezTo>
                  <a:cubicBezTo>
                    <a:pt x="434" y="2877"/>
                    <a:pt x="417" y="3137"/>
                    <a:pt x="417" y="3415"/>
                  </a:cubicBezTo>
                  <a:cubicBezTo>
                    <a:pt x="399" y="4056"/>
                    <a:pt x="399" y="4697"/>
                    <a:pt x="382" y="5338"/>
                  </a:cubicBezTo>
                  <a:cubicBezTo>
                    <a:pt x="382" y="6274"/>
                    <a:pt x="382" y="7209"/>
                    <a:pt x="347" y="8145"/>
                  </a:cubicBezTo>
                  <a:cubicBezTo>
                    <a:pt x="330" y="8942"/>
                    <a:pt x="313" y="9722"/>
                    <a:pt x="261" y="10519"/>
                  </a:cubicBezTo>
                  <a:cubicBezTo>
                    <a:pt x="261" y="10640"/>
                    <a:pt x="243" y="10762"/>
                    <a:pt x="226" y="10883"/>
                  </a:cubicBezTo>
                  <a:cubicBezTo>
                    <a:pt x="174" y="11784"/>
                    <a:pt x="53" y="12668"/>
                    <a:pt x="1" y="1355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8" name="Google Shape;1154;p41">
              <a:extLst>
                <a:ext uri="{FF2B5EF4-FFF2-40B4-BE49-F238E27FC236}">
                  <a16:creationId xmlns:a16="http://schemas.microsoft.com/office/drawing/2014/main" id="{40CC19E6-B034-4AC8-A625-0D181D0B923F}"/>
                </a:ext>
              </a:extLst>
            </p:cNvPr>
            <p:cNvSpPr/>
            <p:nvPr/>
          </p:nvSpPr>
          <p:spPr>
            <a:xfrm rot="5400000">
              <a:off x="4798284" y="3764569"/>
              <a:ext cx="4577" cy="118732"/>
            </a:xfrm>
            <a:custGeom>
              <a:avLst/>
              <a:gdLst/>
              <a:ahLst/>
              <a:cxnLst/>
              <a:rect l="l" t="t" r="r" b="b"/>
              <a:pathLst>
                <a:path w="88" h="1872" fill="none" extrusionOk="0">
                  <a:moveTo>
                    <a:pt x="87" y="0"/>
                  </a:moveTo>
                  <a:cubicBezTo>
                    <a:pt x="35" y="624"/>
                    <a:pt x="1" y="1248"/>
                    <a:pt x="1" y="187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9" name="Google Shape;1155;p41">
              <a:extLst>
                <a:ext uri="{FF2B5EF4-FFF2-40B4-BE49-F238E27FC236}">
                  <a16:creationId xmlns:a16="http://schemas.microsoft.com/office/drawing/2014/main" id="{E7E86159-F74F-47D8-9FAB-CCF25AB60B51}"/>
                </a:ext>
              </a:extLst>
            </p:cNvPr>
            <p:cNvSpPr/>
            <p:nvPr/>
          </p:nvSpPr>
          <p:spPr>
            <a:xfrm rot="5400000">
              <a:off x="4766873" y="3702250"/>
              <a:ext cx="93783" cy="145116"/>
            </a:xfrm>
            <a:custGeom>
              <a:avLst/>
              <a:gdLst/>
              <a:ahLst/>
              <a:cxnLst/>
              <a:rect l="l" t="t" r="r" b="b"/>
              <a:pathLst>
                <a:path w="1803" h="2288" fill="none" extrusionOk="0">
                  <a:moveTo>
                    <a:pt x="1" y="1"/>
                  </a:moveTo>
                  <a:cubicBezTo>
                    <a:pt x="590" y="191"/>
                    <a:pt x="1387" y="1699"/>
                    <a:pt x="1803" y="2288"/>
                  </a:cubicBezTo>
                  <a:lnTo>
                    <a:pt x="1803" y="2288"/>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0" name="Google Shape;1156;p41">
              <a:extLst>
                <a:ext uri="{FF2B5EF4-FFF2-40B4-BE49-F238E27FC236}">
                  <a16:creationId xmlns:a16="http://schemas.microsoft.com/office/drawing/2014/main" id="{21D94F5F-20F7-46C7-A303-64D1B3A030F4}"/>
                </a:ext>
              </a:extLst>
            </p:cNvPr>
            <p:cNvSpPr/>
            <p:nvPr/>
          </p:nvSpPr>
          <p:spPr>
            <a:xfrm rot="5400000">
              <a:off x="4595183" y="3714304"/>
              <a:ext cx="86553" cy="126469"/>
            </a:xfrm>
            <a:custGeom>
              <a:avLst/>
              <a:gdLst/>
              <a:ahLst/>
              <a:cxnLst/>
              <a:rect l="l" t="t" r="r" b="b"/>
              <a:pathLst>
                <a:path w="1664" h="1994" fill="none" extrusionOk="0">
                  <a:moveTo>
                    <a:pt x="0" y="1"/>
                  </a:moveTo>
                  <a:cubicBezTo>
                    <a:pt x="416" y="295"/>
                    <a:pt x="1248" y="1266"/>
                    <a:pt x="1664" y="1993"/>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1" name="Google Shape;1157;p41">
              <a:extLst>
                <a:ext uri="{FF2B5EF4-FFF2-40B4-BE49-F238E27FC236}">
                  <a16:creationId xmlns:a16="http://schemas.microsoft.com/office/drawing/2014/main" id="{8930CFCD-1985-45AB-8A0D-EA0EF866DE15}"/>
                </a:ext>
              </a:extLst>
            </p:cNvPr>
            <p:cNvSpPr/>
            <p:nvPr/>
          </p:nvSpPr>
          <p:spPr>
            <a:xfrm rot="5400000">
              <a:off x="4420003" y="3708404"/>
              <a:ext cx="92899" cy="131924"/>
            </a:xfrm>
            <a:custGeom>
              <a:avLst/>
              <a:gdLst/>
              <a:ahLst/>
              <a:cxnLst/>
              <a:rect l="l" t="t" r="r" b="b"/>
              <a:pathLst>
                <a:path w="1786" h="2080" fill="none" extrusionOk="0">
                  <a:moveTo>
                    <a:pt x="1" y="0"/>
                  </a:moveTo>
                  <a:cubicBezTo>
                    <a:pt x="399" y="173"/>
                    <a:pt x="1370" y="1542"/>
                    <a:pt x="1751" y="2045"/>
                  </a:cubicBezTo>
                  <a:lnTo>
                    <a:pt x="1786" y="2080"/>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2" name="Google Shape;1158;p41">
              <a:extLst>
                <a:ext uri="{FF2B5EF4-FFF2-40B4-BE49-F238E27FC236}">
                  <a16:creationId xmlns:a16="http://schemas.microsoft.com/office/drawing/2014/main" id="{B8F23D9C-5126-46D5-AD35-BD4F2A9A6A72}"/>
                </a:ext>
              </a:extLst>
            </p:cNvPr>
            <p:cNvSpPr/>
            <p:nvPr/>
          </p:nvSpPr>
          <p:spPr>
            <a:xfrm rot="5400000">
              <a:off x="4252701" y="3692458"/>
              <a:ext cx="95604" cy="153932"/>
            </a:xfrm>
            <a:custGeom>
              <a:avLst/>
              <a:gdLst/>
              <a:ahLst/>
              <a:cxnLst/>
              <a:rect l="l" t="t" r="r" b="b"/>
              <a:pathLst>
                <a:path w="1838" h="2427" fill="none" extrusionOk="0">
                  <a:moveTo>
                    <a:pt x="0" y="0"/>
                  </a:moveTo>
                  <a:lnTo>
                    <a:pt x="0" y="0"/>
                  </a:lnTo>
                  <a:cubicBezTo>
                    <a:pt x="590" y="780"/>
                    <a:pt x="1300" y="1525"/>
                    <a:pt x="1837" y="2426"/>
                  </a:cubicBezTo>
                  <a:lnTo>
                    <a:pt x="1837" y="242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3" name="Google Shape;1159;p41">
              <a:extLst>
                <a:ext uri="{FF2B5EF4-FFF2-40B4-BE49-F238E27FC236}">
                  <a16:creationId xmlns:a16="http://schemas.microsoft.com/office/drawing/2014/main" id="{D661EF8E-6E06-4F63-A2CA-C03302B6946A}"/>
                </a:ext>
              </a:extLst>
            </p:cNvPr>
            <p:cNvSpPr/>
            <p:nvPr/>
          </p:nvSpPr>
          <p:spPr>
            <a:xfrm rot="5400000">
              <a:off x="4082138" y="3719824"/>
              <a:ext cx="83900" cy="100085"/>
            </a:xfrm>
            <a:custGeom>
              <a:avLst/>
              <a:gdLst/>
              <a:ahLst/>
              <a:cxnLst/>
              <a:rect l="l" t="t" r="r" b="b"/>
              <a:pathLst>
                <a:path w="1613" h="1578" fill="none" extrusionOk="0">
                  <a:moveTo>
                    <a:pt x="1" y="0"/>
                  </a:moveTo>
                  <a:cubicBezTo>
                    <a:pt x="469" y="225"/>
                    <a:pt x="1387" y="1109"/>
                    <a:pt x="1612" y="1577"/>
                  </a:cubicBezTo>
                  <a:lnTo>
                    <a:pt x="1612" y="1577"/>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54" name="Google Shape;1182;p41">
            <a:extLst>
              <a:ext uri="{FF2B5EF4-FFF2-40B4-BE49-F238E27FC236}">
                <a16:creationId xmlns:a16="http://schemas.microsoft.com/office/drawing/2014/main" id="{59965887-9820-421D-A4DD-EEE8E589E00A}"/>
              </a:ext>
            </a:extLst>
          </p:cNvPr>
          <p:cNvSpPr txBox="1">
            <a:spLocks/>
          </p:cNvSpPr>
          <p:nvPr/>
        </p:nvSpPr>
        <p:spPr>
          <a:xfrm>
            <a:off x="7876505" y="1801712"/>
            <a:ext cx="1316580" cy="770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ondrina Shadow"/>
              <a:buNone/>
              <a:defRPr sz="2800" b="0"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pPr algn="ctr"/>
            <a:r>
              <a:rPr lang="en-US" sz="2133" b="1" dirty="0"/>
              <a:t>Shipped</a:t>
            </a:r>
          </a:p>
        </p:txBody>
      </p:sp>
      <p:sp>
        <p:nvSpPr>
          <p:cNvPr id="273" name="Google Shape;1160;p41">
            <a:extLst>
              <a:ext uri="{FF2B5EF4-FFF2-40B4-BE49-F238E27FC236}">
                <a16:creationId xmlns:a16="http://schemas.microsoft.com/office/drawing/2014/main" id="{8C62132A-9DE3-467B-AACA-784F034946BD}"/>
              </a:ext>
            </a:extLst>
          </p:cNvPr>
          <p:cNvSpPr/>
          <p:nvPr/>
        </p:nvSpPr>
        <p:spPr>
          <a:xfrm rot="5400000">
            <a:off x="5432232" y="2356200"/>
            <a:ext cx="96193" cy="124651"/>
          </a:xfrm>
          <a:custGeom>
            <a:avLst/>
            <a:gdLst/>
            <a:ahLst/>
            <a:cxnLst/>
            <a:rect l="l" t="t" r="r" b="b"/>
            <a:pathLst>
              <a:path w="1387" h="1474" fill="none" extrusionOk="0">
                <a:moveTo>
                  <a:pt x="0" y="1"/>
                </a:moveTo>
                <a:cubicBezTo>
                  <a:pt x="416" y="469"/>
                  <a:pt x="901" y="867"/>
                  <a:pt x="1369" y="1456"/>
                </a:cubicBezTo>
                <a:lnTo>
                  <a:pt x="1387" y="1474"/>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274" name="Google Shape;1161;p41">
            <a:extLst>
              <a:ext uri="{FF2B5EF4-FFF2-40B4-BE49-F238E27FC236}">
                <a16:creationId xmlns:a16="http://schemas.microsoft.com/office/drawing/2014/main" id="{A212F01F-7B67-4383-8F0E-A6583A9CADD1}"/>
              </a:ext>
            </a:extLst>
          </p:cNvPr>
          <p:cNvGrpSpPr/>
          <p:nvPr/>
        </p:nvGrpSpPr>
        <p:grpSpPr>
          <a:xfrm>
            <a:off x="5417996" y="1703065"/>
            <a:ext cx="1910945" cy="763580"/>
            <a:chOff x="5410368" y="3082575"/>
            <a:chExt cx="1433209" cy="743650"/>
          </a:xfrm>
          <a:solidFill>
            <a:srgbClr val="92D050"/>
          </a:solidFill>
        </p:grpSpPr>
        <p:sp>
          <p:nvSpPr>
            <p:cNvPr id="275" name="Google Shape;1162;p41">
              <a:extLst>
                <a:ext uri="{FF2B5EF4-FFF2-40B4-BE49-F238E27FC236}">
                  <a16:creationId xmlns:a16="http://schemas.microsoft.com/office/drawing/2014/main" id="{CD88B40A-884A-4697-9E3A-55E557C89AD1}"/>
                </a:ext>
              </a:extLst>
            </p:cNvPr>
            <p:cNvSpPr/>
            <p:nvPr/>
          </p:nvSpPr>
          <p:spPr>
            <a:xfrm rot="5400000">
              <a:off x="5850513" y="2736928"/>
              <a:ext cx="646338" cy="1337633"/>
            </a:xfrm>
            <a:custGeom>
              <a:avLst/>
              <a:gdLst/>
              <a:ahLst/>
              <a:cxnLst/>
              <a:rect l="l" t="t" r="r" b="b"/>
              <a:pathLst>
                <a:path w="12426" h="21090" extrusionOk="0">
                  <a:moveTo>
                    <a:pt x="6378" y="1"/>
                  </a:moveTo>
                  <a:cubicBezTo>
                    <a:pt x="5147" y="469"/>
                    <a:pt x="4160" y="1595"/>
                    <a:pt x="3085" y="2479"/>
                  </a:cubicBezTo>
                  <a:cubicBezTo>
                    <a:pt x="2132" y="3241"/>
                    <a:pt x="833" y="3952"/>
                    <a:pt x="53" y="4905"/>
                  </a:cubicBezTo>
                  <a:cubicBezTo>
                    <a:pt x="53" y="6638"/>
                    <a:pt x="243" y="8058"/>
                    <a:pt x="174" y="9774"/>
                  </a:cubicBezTo>
                  <a:cubicBezTo>
                    <a:pt x="122" y="12616"/>
                    <a:pt x="1" y="15406"/>
                    <a:pt x="122" y="18195"/>
                  </a:cubicBezTo>
                  <a:cubicBezTo>
                    <a:pt x="174" y="19097"/>
                    <a:pt x="53" y="20396"/>
                    <a:pt x="122" y="20985"/>
                  </a:cubicBezTo>
                  <a:lnTo>
                    <a:pt x="226" y="21089"/>
                  </a:lnTo>
                  <a:cubicBezTo>
                    <a:pt x="1006" y="20154"/>
                    <a:pt x="2149" y="19599"/>
                    <a:pt x="3085" y="18837"/>
                  </a:cubicBezTo>
                  <a:cubicBezTo>
                    <a:pt x="4142" y="17970"/>
                    <a:pt x="5147" y="16844"/>
                    <a:pt x="6378" y="16359"/>
                  </a:cubicBezTo>
                  <a:cubicBezTo>
                    <a:pt x="8145" y="17138"/>
                    <a:pt x="9808" y="19027"/>
                    <a:pt x="11351" y="20258"/>
                  </a:cubicBezTo>
                  <a:cubicBezTo>
                    <a:pt x="11628" y="20483"/>
                    <a:pt x="11888" y="20760"/>
                    <a:pt x="12113" y="21055"/>
                  </a:cubicBezTo>
                  <a:lnTo>
                    <a:pt x="12338" y="20985"/>
                  </a:lnTo>
                  <a:cubicBezTo>
                    <a:pt x="12269" y="20379"/>
                    <a:pt x="12390" y="19079"/>
                    <a:pt x="12338" y="18195"/>
                  </a:cubicBezTo>
                  <a:lnTo>
                    <a:pt x="12338" y="17953"/>
                  </a:lnTo>
                  <a:cubicBezTo>
                    <a:pt x="12286" y="16896"/>
                    <a:pt x="12286" y="15822"/>
                    <a:pt x="12286" y="14764"/>
                  </a:cubicBezTo>
                  <a:cubicBezTo>
                    <a:pt x="12304" y="13950"/>
                    <a:pt x="12321" y="13170"/>
                    <a:pt x="12338" y="12321"/>
                  </a:cubicBezTo>
                  <a:cubicBezTo>
                    <a:pt x="12356" y="11472"/>
                    <a:pt x="12373" y="10623"/>
                    <a:pt x="12390" y="9774"/>
                  </a:cubicBezTo>
                  <a:lnTo>
                    <a:pt x="12390" y="9653"/>
                  </a:lnTo>
                  <a:cubicBezTo>
                    <a:pt x="12425" y="8665"/>
                    <a:pt x="12408" y="7712"/>
                    <a:pt x="12373" y="6742"/>
                  </a:cubicBezTo>
                  <a:cubicBezTo>
                    <a:pt x="12356" y="6135"/>
                    <a:pt x="12338" y="5529"/>
                    <a:pt x="12338" y="4922"/>
                  </a:cubicBezTo>
                  <a:cubicBezTo>
                    <a:pt x="12200" y="4472"/>
                    <a:pt x="11749" y="4177"/>
                    <a:pt x="11333" y="3900"/>
                  </a:cubicBezTo>
                  <a:cubicBezTo>
                    <a:pt x="9808" y="2669"/>
                    <a:pt x="8162" y="781"/>
                    <a:pt x="6378" y="1"/>
                  </a:cubicBezTo>
                  <a:close/>
                </a:path>
              </a:pathLst>
            </a:custGeom>
            <a:grp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6" name="Google Shape;1163;p41">
              <a:extLst>
                <a:ext uri="{FF2B5EF4-FFF2-40B4-BE49-F238E27FC236}">
                  <a16:creationId xmlns:a16="http://schemas.microsoft.com/office/drawing/2014/main" id="{20D8349E-A6AD-4974-9E11-FB1E79A88483}"/>
                </a:ext>
              </a:extLst>
            </p:cNvPr>
            <p:cNvSpPr/>
            <p:nvPr/>
          </p:nvSpPr>
          <p:spPr>
            <a:xfrm rot="5400000">
              <a:off x="6522054" y="3094624"/>
              <a:ext cx="330867" cy="312178"/>
            </a:xfrm>
            <a:custGeom>
              <a:avLst/>
              <a:gdLst/>
              <a:ahLst/>
              <a:cxnLst/>
              <a:rect l="l" t="t" r="r" b="b"/>
              <a:pathLst>
                <a:path w="6361" h="4922" fill="none" extrusionOk="0">
                  <a:moveTo>
                    <a:pt x="6360" y="1"/>
                  </a:moveTo>
                  <a:lnTo>
                    <a:pt x="6326" y="18"/>
                  </a:lnTo>
                  <a:cubicBezTo>
                    <a:pt x="5095" y="486"/>
                    <a:pt x="4090" y="1612"/>
                    <a:pt x="3033" y="2496"/>
                  </a:cubicBezTo>
                  <a:cubicBezTo>
                    <a:pt x="2080" y="3258"/>
                    <a:pt x="781" y="3969"/>
                    <a:pt x="1" y="492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7" name="Google Shape;1164;p41">
              <a:extLst>
                <a:ext uri="{FF2B5EF4-FFF2-40B4-BE49-F238E27FC236}">
                  <a16:creationId xmlns:a16="http://schemas.microsoft.com/office/drawing/2014/main" id="{30E8ADC5-D8C0-40B8-9399-212ECA442AAE}"/>
                </a:ext>
              </a:extLst>
            </p:cNvPr>
            <p:cNvSpPr/>
            <p:nvPr/>
          </p:nvSpPr>
          <p:spPr>
            <a:xfrm rot="5400000">
              <a:off x="6529872" y="3410679"/>
              <a:ext cx="311934" cy="315476"/>
            </a:xfrm>
            <a:custGeom>
              <a:avLst/>
              <a:gdLst/>
              <a:ahLst/>
              <a:cxnLst/>
              <a:rect l="l" t="t" r="r" b="b"/>
              <a:pathLst>
                <a:path w="5997" h="4974" fill="none" extrusionOk="0">
                  <a:moveTo>
                    <a:pt x="1" y="1"/>
                  </a:moveTo>
                  <a:lnTo>
                    <a:pt x="36" y="18"/>
                  </a:lnTo>
                  <a:cubicBezTo>
                    <a:pt x="1803" y="798"/>
                    <a:pt x="3466" y="2686"/>
                    <a:pt x="4991" y="3917"/>
                  </a:cubicBezTo>
                  <a:cubicBezTo>
                    <a:pt x="5390" y="4194"/>
                    <a:pt x="5858" y="4489"/>
                    <a:pt x="5996" y="4939"/>
                  </a:cubicBezTo>
                  <a:cubicBezTo>
                    <a:pt x="5996" y="4956"/>
                    <a:pt x="5996" y="4956"/>
                    <a:pt x="5996" y="4974"/>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8" name="Google Shape;1165;p41">
              <a:extLst>
                <a:ext uri="{FF2B5EF4-FFF2-40B4-BE49-F238E27FC236}">
                  <a16:creationId xmlns:a16="http://schemas.microsoft.com/office/drawing/2014/main" id="{F6969CB0-8C8A-4DC8-AB48-88478AB0C50E}"/>
                </a:ext>
              </a:extLst>
            </p:cNvPr>
            <p:cNvSpPr/>
            <p:nvPr/>
          </p:nvSpPr>
          <p:spPr>
            <a:xfrm rot="5400000">
              <a:off x="5493121" y="3103187"/>
              <a:ext cx="323637" cy="302284"/>
            </a:xfrm>
            <a:custGeom>
              <a:avLst/>
              <a:gdLst/>
              <a:ahLst/>
              <a:cxnLst/>
              <a:rect l="l" t="t" r="r" b="b"/>
              <a:pathLst>
                <a:path w="6222" h="4766" fill="none" extrusionOk="0">
                  <a:moveTo>
                    <a:pt x="6221" y="0"/>
                  </a:moveTo>
                  <a:cubicBezTo>
                    <a:pt x="6204" y="0"/>
                    <a:pt x="6204" y="0"/>
                    <a:pt x="6187" y="18"/>
                  </a:cubicBezTo>
                  <a:cubicBezTo>
                    <a:pt x="4956" y="503"/>
                    <a:pt x="3951" y="1612"/>
                    <a:pt x="2894" y="2496"/>
                  </a:cubicBezTo>
                  <a:cubicBezTo>
                    <a:pt x="1958" y="3258"/>
                    <a:pt x="815" y="3813"/>
                    <a:pt x="35" y="4731"/>
                  </a:cubicBezTo>
                  <a:lnTo>
                    <a:pt x="0" y="476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9" name="Google Shape;1166;p41">
              <a:extLst>
                <a:ext uri="{FF2B5EF4-FFF2-40B4-BE49-F238E27FC236}">
                  <a16:creationId xmlns:a16="http://schemas.microsoft.com/office/drawing/2014/main" id="{DE7BC2D4-9996-47A3-A302-F994B7002070}"/>
                </a:ext>
              </a:extLst>
            </p:cNvPr>
            <p:cNvSpPr/>
            <p:nvPr/>
          </p:nvSpPr>
          <p:spPr>
            <a:xfrm rot="5400000">
              <a:off x="5491838" y="3410140"/>
              <a:ext cx="311934" cy="316554"/>
            </a:xfrm>
            <a:custGeom>
              <a:avLst/>
              <a:gdLst/>
              <a:ahLst/>
              <a:cxnLst/>
              <a:rect l="l" t="t" r="r" b="b"/>
              <a:pathLst>
                <a:path w="5997" h="4991" fill="none" extrusionOk="0">
                  <a:moveTo>
                    <a:pt x="1" y="0"/>
                  </a:moveTo>
                  <a:lnTo>
                    <a:pt x="36" y="18"/>
                  </a:lnTo>
                  <a:cubicBezTo>
                    <a:pt x="1803" y="797"/>
                    <a:pt x="3466" y="2686"/>
                    <a:pt x="4991" y="3917"/>
                  </a:cubicBezTo>
                  <a:cubicBezTo>
                    <a:pt x="5286" y="4142"/>
                    <a:pt x="5546" y="4419"/>
                    <a:pt x="5771" y="4714"/>
                  </a:cubicBezTo>
                  <a:lnTo>
                    <a:pt x="5927" y="4887"/>
                  </a:lnTo>
                  <a:lnTo>
                    <a:pt x="5996" y="4991"/>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0" name="Google Shape;1167;p41">
              <a:extLst>
                <a:ext uri="{FF2B5EF4-FFF2-40B4-BE49-F238E27FC236}">
                  <a16:creationId xmlns:a16="http://schemas.microsoft.com/office/drawing/2014/main" id="{2B1E8340-73B2-4504-84BB-D23175B75B93}"/>
                </a:ext>
              </a:extLst>
            </p:cNvPr>
            <p:cNvSpPr/>
            <p:nvPr/>
          </p:nvSpPr>
          <p:spPr>
            <a:xfrm rot="5400000">
              <a:off x="5706056" y="3526154"/>
              <a:ext cx="5462" cy="394630"/>
            </a:xfrm>
            <a:custGeom>
              <a:avLst/>
              <a:gdLst/>
              <a:ahLst/>
              <a:cxnLst/>
              <a:rect l="l" t="t" r="r" b="b"/>
              <a:pathLst>
                <a:path w="105" h="6222" fill="none" extrusionOk="0">
                  <a:moveTo>
                    <a:pt x="17" y="0"/>
                  </a:moveTo>
                  <a:cubicBezTo>
                    <a:pt x="0" y="1075"/>
                    <a:pt x="17" y="2132"/>
                    <a:pt x="52" y="3206"/>
                  </a:cubicBezTo>
                  <a:lnTo>
                    <a:pt x="52" y="3431"/>
                  </a:lnTo>
                  <a:cubicBezTo>
                    <a:pt x="104" y="4333"/>
                    <a:pt x="0" y="5632"/>
                    <a:pt x="52" y="6221"/>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1" name="Google Shape;1168;p41">
              <a:extLst>
                <a:ext uri="{FF2B5EF4-FFF2-40B4-BE49-F238E27FC236}">
                  <a16:creationId xmlns:a16="http://schemas.microsoft.com/office/drawing/2014/main" id="{C1FC45A6-1C29-4873-8BB0-8F9EDC643748}"/>
                </a:ext>
              </a:extLst>
            </p:cNvPr>
            <p:cNvSpPr/>
            <p:nvPr/>
          </p:nvSpPr>
          <p:spPr>
            <a:xfrm rot="5400000">
              <a:off x="6222782" y="3404872"/>
              <a:ext cx="7282" cy="640783"/>
            </a:xfrm>
            <a:custGeom>
              <a:avLst/>
              <a:gdLst/>
              <a:ahLst/>
              <a:cxnLst/>
              <a:rect l="l" t="t" r="r" b="b"/>
              <a:pathLst>
                <a:path w="140" h="10103" fill="none" extrusionOk="0">
                  <a:moveTo>
                    <a:pt x="52" y="0"/>
                  </a:moveTo>
                  <a:lnTo>
                    <a:pt x="52" y="260"/>
                  </a:lnTo>
                  <a:cubicBezTo>
                    <a:pt x="52" y="884"/>
                    <a:pt x="70" y="1473"/>
                    <a:pt x="87" y="2080"/>
                  </a:cubicBezTo>
                  <a:cubicBezTo>
                    <a:pt x="104" y="3050"/>
                    <a:pt x="139" y="4003"/>
                    <a:pt x="104" y="4991"/>
                  </a:cubicBezTo>
                  <a:lnTo>
                    <a:pt x="104" y="5112"/>
                  </a:lnTo>
                  <a:cubicBezTo>
                    <a:pt x="87" y="5961"/>
                    <a:pt x="70" y="6810"/>
                    <a:pt x="52" y="7659"/>
                  </a:cubicBezTo>
                  <a:cubicBezTo>
                    <a:pt x="35" y="8508"/>
                    <a:pt x="0" y="9288"/>
                    <a:pt x="0" y="1010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2" name="Google Shape;1169;p41">
              <a:extLst>
                <a:ext uri="{FF2B5EF4-FFF2-40B4-BE49-F238E27FC236}">
                  <a16:creationId xmlns:a16="http://schemas.microsoft.com/office/drawing/2014/main" id="{C17DB1E7-D791-474F-818F-38B13237B9F8}"/>
                </a:ext>
              </a:extLst>
            </p:cNvPr>
            <p:cNvSpPr/>
            <p:nvPr/>
          </p:nvSpPr>
          <p:spPr>
            <a:xfrm rot="5400000">
              <a:off x="6416711" y="3696122"/>
              <a:ext cx="101897" cy="158309"/>
            </a:xfrm>
            <a:custGeom>
              <a:avLst/>
              <a:gdLst/>
              <a:ahLst/>
              <a:cxnLst/>
              <a:rect l="l" t="t" r="r" b="b"/>
              <a:pathLst>
                <a:path w="1959" h="2496" fill="none" extrusionOk="0">
                  <a:moveTo>
                    <a:pt x="0" y="0"/>
                  </a:moveTo>
                  <a:cubicBezTo>
                    <a:pt x="797" y="971"/>
                    <a:pt x="1265" y="1872"/>
                    <a:pt x="1958" y="2495"/>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3" name="Google Shape;1170;p41">
              <a:extLst>
                <a:ext uri="{FF2B5EF4-FFF2-40B4-BE49-F238E27FC236}">
                  <a16:creationId xmlns:a16="http://schemas.microsoft.com/office/drawing/2014/main" id="{F54CFA61-5931-42A8-A07E-8C8F30C21CDD}"/>
                </a:ext>
              </a:extLst>
            </p:cNvPr>
            <p:cNvSpPr/>
            <p:nvPr/>
          </p:nvSpPr>
          <p:spPr>
            <a:xfrm rot="5400000">
              <a:off x="5828849" y="3380644"/>
              <a:ext cx="22575" cy="859536"/>
            </a:xfrm>
            <a:custGeom>
              <a:avLst/>
              <a:gdLst/>
              <a:ahLst/>
              <a:cxnLst/>
              <a:rect l="l" t="t" r="r" b="b"/>
              <a:pathLst>
                <a:path w="434" h="13552" fill="none" extrusionOk="0">
                  <a:moveTo>
                    <a:pt x="434" y="1"/>
                  </a:moveTo>
                  <a:cubicBezTo>
                    <a:pt x="417" y="867"/>
                    <a:pt x="434" y="1751"/>
                    <a:pt x="434" y="2600"/>
                  </a:cubicBezTo>
                  <a:cubicBezTo>
                    <a:pt x="434" y="2877"/>
                    <a:pt x="417" y="3137"/>
                    <a:pt x="417" y="3415"/>
                  </a:cubicBezTo>
                  <a:cubicBezTo>
                    <a:pt x="399" y="4056"/>
                    <a:pt x="399" y="4697"/>
                    <a:pt x="382" y="5338"/>
                  </a:cubicBezTo>
                  <a:cubicBezTo>
                    <a:pt x="382" y="6274"/>
                    <a:pt x="382" y="7209"/>
                    <a:pt x="347" y="8145"/>
                  </a:cubicBezTo>
                  <a:cubicBezTo>
                    <a:pt x="330" y="8942"/>
                    <a:pt x="313" y="9722"/>
                    <a:pt x="261" y="10519"/>
                  </a:cubicBezTo>
                  <a:cubicBezTo>
                    <a:pt x="261" y="10640"/>
                    <a:pt x="243" y="10762"/>
                    <a:pt x="226" y="10883"/>
                  </a:cubicBezTo>
                  <a:cubicBezTo>
                    <a:pt x="174" y="11784"/>
                    <a:pt x="53" y="12668"/>
                    <a:pt x="1" y="1355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4" name="Google Shape;1171;p41">
              <a:extLst>
                <a:ext uri="{FF2B5EF4-FFF2-40B4-BE49-F238E27FC236}">
                  <a16:creationId xmlns:a16="http://schemas.microsoft.com/office/drawing/2014/main" id="{6252C8B5-A7DB-4A52-9392-789E2522DF7A}"/>
                </a:ext>
              </a:extLst>
            </p:cNvPr>
            <p:cNvSpPr/>
            <p:nvPr/>
          </p:nvSpPr>
          <p:spPr>
            <a:xfrm rot="5400000">
              <a:off x="6326916" y="3764569"/>
              <a:ext cx="4577" cy="118732"/>
            </a:xfrm>
            <a:custGeom>
              <a:avLst/>
              <a:gdLst/>
              <a:ahLst/>
              <a:cxnLst/>
              <a:rect l="l" t="t" r="r" b="b"/>
              <a:pathLst>
                <a:path w="88" h="1872" fill="none" extrusionOk="0">
                  <a:moveTo>
                    <a:pt x="87" y="0"/>
                  </a:moveTo>
                  <a:cubicBezTo>
                    <a:pt x="35" y="624"/>
                    <a:pt x="1" y="1248"/>
                    <a:pt x="1" y="187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5" name="Google Shape;1172;p41">
              <a:extLst>
                <a:ext uri="{FF2B5EF4-FFF2-40B4-BE49-F238E27FC236}">
                  <a16:creationId xmlns:a16="http://schemas.microsoft.com/office/drawing/2014/main" id="{B82E7717-B553-4028-8352-1ECC49DC5ABF}"/>
                </a:ext>
              </a:extLst>
            </p:cNvPr>
            <p:cNvSpPr/>
            <p:nvPr/>
          </p:nvSpPr>
          <p:spPr>
            <a:xfrm rot="5400000">
              <a:off x="6295506" y="3702250"/>
              <a:ext cx="93783" cy="145116"/>
            </a:xfrm>
            <a:custGeom>
              <a:avLst/>
              <a:gdLst/>
              <a:ahLst/>
              <a:cxnLst/>
              <a:rect l="l" t="t" r="r" b="b"/>
              <a:pathLst>
                <a:path w="1803" h="2288" fill="none" extrusionOk="0">
                  <a:moveTo>
                    <a:pt x="1" y="1"/>
                  </a:moveTo>
                  <a:cubicBezTo>
                    <a:pt x="590" y="191"/>
                    <a:pt x="1387" y="1699"/>
                    <a:pt x="1803" y="2288"/>
                  </a:cubicBezTo>
                  <a:lnTo>
                    <a:pt x="1803" y="2288"/>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6" name="Google Shape;1173;p41">
              <a:extLst>
                <a:ext uri="{FF2B5EF4-FFF2-40B4-BE49-F238E27FC236}">
                  <a16:creationId xmlns:a16="http://schemas.microsoft.com/office/drawing/2014/main" id="{CE35E269-FF8E-465E-A45A-DDB644534F98}"/>
                </a:ext>
              </a:extLst>
            </p:cNvPr>
            <p:cNvSpPr/>
            <p:nvPr/>
          </p:nvSpPr>
          <p:spPr>
            <a:xfrm rot="5400000">
              <a:off x="6123816" y="3714304"/>
              <a:ext cx="86553" cy="126469"/>
            </a:xfrm>
            <a:custGeom>
              <a:avLst/>
              <a:gdLst/>
              <a:ahLst/>
              <a:cxnLst/>
              <a:rect l="l" t="t" r="r" b="b"/>
              <a:pathLst>
                <a:path w="1664" h="1994" fill="none" extrusionOk="0">
                  <a:moveTo>
                    <a:pt x="0" y="1"/>
                  </a:moveTo>
                  <a:cubicBezTo>
                    <a:pt x="416" y="295"/>
                    <a:pt x="1248" y="1266"/>
                    <a:pt x="1664" y="1993"/>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7" name="Google Shape;1174;p41">
              <a:extLst>
                <a:ext uri="{FF2B5EF4-FFF2-40B4-BE49-F238E27FC236}">
                  <a16:creationId xmlns:a16="http://schemas.microsoft.com/office/drawing/2014/main" id="{6781327C-DA38-4336-B015-5CD437F21F54}"/>
                </a:ext>
              </a:extLst>
            </p:cNvPr>
            <p:cNvSpPr/>
            <p:nvPr/>
          </p:nvSpPr>
          <p:spPr>
            <a:xfrm rot="5400000">
              <a:off x="5948636" y="3708404"/>
              <a:ext cx="92899" cy="131924"/>
            </a:xfrm>
            <a:custGeom>
              <a:avLst/>
              <a:gdLst/>
              <a:ahLst/>
              <a:cxnLst/>
              <a:rect l="l" t="t" r="r" b="b"/>
              <a:pathLst>
                <a:path w="1786" h="2080" fill="none" extrusionOk="0">
                  <a:moveTo>
                    <a:pt x="1" y="0"/>
                  </a:moveTo>
                  <a:cubicBezTo>
                    <a:pt x="399" y="173"/>
                    <a:pt x="1370" y="1542"/>
                    <a:pt x="1751" y="2045"/>
                  </a:cubicBezTo>
                  <a:lnTo>
                    <a:pt x="1786" y="2080"/>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8" name="Google Shape;1175;p41">
              <a:extLst>
                <a:ext uri="{FF2B5EF4-FFF2-40B4-BE49-F238E27FC236}">
                  <a16:creationId xmlns:a16="http://schemas.microsoft.com/office/drawing/2014/main" id="{B8C7B4AA-FC45-4755-A713-58580857E557}"/>
                </a:ext>
              </a:extLst>
            </p:cNvPr>
            <p:cNvSpPr/>
            <p:nvPr/>
          </p:nvSpPr>
          <p:spPr>
            <a:xfrm rot="5400000">
              <a:off x="5781334" y="3692458"/>
              <a:ext cx="95604" cy="153932"/>
            </a:xfrm>
            <a:custGeom>
              <a:avLst/>
              <a:gdLst/>
              <a:ahLst/>
              <a:cxnLst/>
              <a:rect l="l" t="t" r="r" b="b"/>
              <a:pathLst>
                <a:path w="1838" h="2427" fill="none" extrusionOk="0">
                  <a:moveTo>
                    <a:pt x="0" y="0"/>
                  </a:moveTo>
                  <a:lnTo>
                    <a:pt x="0" y="0"/>
                  </a:lnTo>
                  <a:cubicBezTo>
                    <a:pt x="590" y="780"/>
                    <a:pt x="1300" y="1525"/>
                    <a:pt x="1837" y="2426"/>
                  </a:cubicBezTo>
                  <a:lnTo>
                    <a:pt x="1837" y="242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9" name="Google Shape;1176;p41">
              <a:extLst>
                <a:ext uri="{FF2B5EF4-FFF2-40B4-BE49-F238E27FC236}">
                  <a16:creationId xmlns:a16="http://schemas.microsoft.com/office/drawing/2014/main" id="{D84491BB-CE0E-4C80-846E-2748D8A66E2B}"/>
                </a:ext>
              </a:extLst>
            </p:cNvPr>
            <p:cNvSpPr/>
            <p:nvPr/>
          </p:nvSpPr>
          <p:spPr>
            <a:xfrm rot="5400000">
              <a:off x="5610771" y="3719824"/>
              <a:ext cx="83900" cy="100085"/>
            </a:xfrm>
            <a:custGeom>
              <a:avLst/>
              <a:gdLst/>
              <a:ahLst/>
              <a:cxnLst/>
              <a:rect l="l" t="t" r="r" b="b"/>
              <a:pathLst>
                <a:path w="1613" h="1578" fill="none" extrusionOk="0">
                  <a:moveTo>
                    <a:pt x="1" y="0"/>
                  </a:moveTo>
                  <a:cubicBezTo>
                    <a:pt x="469" y="225"/>
                    <a:pt x="1387" y="1109"/>
                    <a:pt x="1612" y="1577"/>
                  </a:cubicBezTo>
                  <a:lnTo>
                    <a:pt x="1612" y="1577"/>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90" name="Google Shape;1183;p41">
            <a:extLst>
              <a:ext uri="{FF2B5EF4-FFF2-40B4-BE49-F238E27FC236}">
                <a16:creationId xmlns:a16="http://schemas.microsoft.com/office/drawing/2014/main" id="{21131F92-BF5B-402E-9616-7D8243ECE642}"/>
              </a:ext>
            </a:extLst>
          </p:cNvPr>
          <p:cNvSpPr txBox="1">
            <a:spLocks/>
          </p:cNvSpPr>
          <p:nvPr/>
        </p:nvSpPr>
        <p:spPr>
          <a:xfrm>
            <a:off x="5838279" y="1766500"/>
            <a:ext cx="1390844" cy="770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ondrina Shadow"/>
              <a:buNone/>
              <a:defRPr sz="2800" b="0"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pPr algn="ctr"/>
            <a:r>
              <a:rPr lang="en-US" sz="1867" b="1" dirty="0"/>
              <a:t>Processing</a:t>
            </a:r>
          </a:p>
        </p:txBody>
      </p:sp>
      <p:sp>
        <p:nvSpPr>
          <p:cNvPr id="291" name="Rectangle 290">
            <a:extLst>
              <a:ext uri="{FF2B5EF4-FFF2-40B4-BE49-F238E27FC236}">
                <a16:creationId xmlns:a16="http://schemas.microsoft.com/office/drawing/2014/main" id="{0A0A7D74-79C3-4077-A4DE-7CD28EFE49F0}"/>
              </a:ext>
            </a:extLst>
          </p:cNvPr>
          <p:cNvSpPr/>
          <p:nvPr/>
        </p:nvSpPr>
        <p:spPr>
          <a:xfrm>
            <a:off x="5507391" y="2721801"/>
            <a:ext cx="1670513" cy="57386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t>Status - </a:t>
            </a:r>
            <a:r>
              <a:rPr lang="en-US" sz="1200" dirty="0">
                <a:solidFill>
                  <a:srgbClr val="A31515"/>
                </a:solidFill>
                <a:latin typeface="Cascadia Mono" panose="020B0609020000020004" pitchFamily="49" charset="0"/>
              </a:rPr>
              <a:t>Processing</a:t>
            </a:r>
            <a:endParaRPr lang="en-US" sz="1067" dirty="0"/>
          </a:p>
          <a:p>
            <a:pPr algn="ctr"/>
            <a:r>
              <a:rPr lang="en-US" sz="1067" dirty="0"/>
              <a:t>Payment - </a:t>
            </a:r>
            <a:r>
              <a:rPr lang="en-US" sz="1200" dirty="0">
                <a:solidFill>
                  <a:srgbClr val="A31515"/>
                </a:solidFill>
                <a:latin typeface="Cascadia Mono" panose="020B0609020000020004" pitchFamily="49" charset="0"/>
              </a:rPr>
              <a:t>Approved</a:t>
            </a:r>
          </a:p>
        </p:txBody>
      </p:sp>
      <p:sp>
        <p:nvSpPr>
          <p:cNvPr id="292" name="Rectangle 291">
            <a:extLst>
              <a:ext uri="{FF2B5EF4-FFF2-40B4-BE49-F238E27FC236}">
                <a16:creationId xmlns:a16="http://schemas.microsoft.com/office/drawing/2014/main" id="{EFFF957D-4E99-40D0-9317-DBE2154BCC82}"/>
              </a:ext>
            </a:extLst>
          </p:cNvPr>
          <p:cNvSpPr/>
          <p:nvPr/>
        </p:nvSpPr>
        <p:spPr>
          <a:xfrm>
            <a:off x="7652167" y="2728434"/>
            <a:ext cx="1670513" cy="57386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t>Status - </a:t>
            </a:r>
            <a:r>
              <a:rPr lang="en-US" sz="1200" dirty="0">
                <a:solidFill>
                  <a:srgbClr val="A31515"/>
                </a:solidFill>
                <a:latin typeface="Cascadia Mono" panose="020B0609020000020004" pitchFamily="49" charset="0"/>
              </a:rPr>
              <a:t>Shipped</a:t>
            </a:r>
            <a:endParaRPr lang="en-US" sz="1067" dirty="0"/>
          </a:p>
          <a:p>
            <a:pPr algn="ctr"/>
            <a:r>
              <a:rPr lang="en-US" sz="1067" dirty="0"/>
              <a:t>Payment - </a:t>
            </a:r>
            <a:r>
              <a:rPr lang="en-US" sz="1200" dirty="0">
                <a:solidFill>
                  <a:srgbClr val="A31515"/>
                </a:solidFill>
                <a:latin typeface="Cascadia Mono" panose="020B0609020000020004" pitchFamily="49" charset="0"/>
              </a:rPr>
              <a:t>Approved</a:t>
            </a:r>
          </a:p>
        </p:txBody>
      </p:sp>
      <p:sp>
        <p:nvSpPr>
          <p:cNvPr id="2" name="Rectangle: Rounded Corners 1">
            <a:extLst>
              <a:ext uri="{FF2B5EF4-FFF2-40B4-BE49-F238E27FC236}">
                <a16:creationId xmlns:a16="http://schemas.microsoft.com/office/drawing/2014/main" id="{656DD4FE-1F95-45D9-80B2-61AFC0017492}"/>
              </a:ext>
            </a:extLst>
          </p:cNvPr>
          <p:cNvSpPr/>
          <p:nvPr/>
        </p:nvSpPr>
        <p:spPr>
          <a:xfrm>
            <a:off x="5237103" y="1468293"/>
            <a:ext cx="4611620" cy="2081715"/>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93058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26"/>
                                        </p:tgtEl>
                                        <p:attrNameLst>
                                          <p:attrName>style.visibility</p:attrName>
                                        </p:attrNameLst>
                                      </p:cBhvr>
                                      <p:to>
                                        <p:strVal val="visible"/>
                                      </p:to>
                                    </p:set>
                                    <p:animEffect transition="in" filter="randombar(horizontal)">
                                      <p:cBhvr>
                                        <p:cTn id="7" dur="500"/>
                                        <p:tgtEl>
                                          <p:spTgt spid="1126"/>
                                        </p:tgtEl>
                                      </p:cBhvr>
                                    </p:animEffect>
                                  </p:childTnLst>
                                </p:cTn>
                              </p:par>
                              <p:par>
                                <p:cTn id="8" presetID="14" presetClass="entr" presetSubtype="10" fill="hold" nodeType="withEffect">
                                  <p:stCondLst>
                                    <p:cond delay="0"/>
                                  </p:stCondLst>
                                  <p:childTnLst>
                                    <p:set>
                                      <p:cBhvr>
                                        <p:cTn id="9" dur="1" fill="hold">
                                          <p:stCondLst>
                                            <p:cond delay="0"/>
                                          </p:stCondLst>
                                        </p:cTn>
                                        <p:tgtEl>
                                          <p:spTgt spid="1127"/>
                                        </p:tgtEl>
                                        <p:attrNameLst>
                                          <p:attrName>style.visibility</p:attrName>
                                        </p:attrNameLst>
                                      </p:cBhvr>
                                      <p:to>
                                        <p:strVal val="visible"/>
                                      </p:to>
                                    </p:set>
                                    <p:animEffect transition="in" filter="randombar(horizontal)">
                                      <p:cBhvr>
                                        <p:cTn id="10" dur="500"/>
                                        <p:tgtEl>
                                          <p:spTgt spid="1127"/>
                                        </p:tgtEl>
                                      </p:cBhvr>
                                    </p:animEffect>
                                  </p:childTnLst>
                                </p:cTn>
                              </p:par>
                              <p:par>
                                <p:cTn id="11" presetID="14" presetClass="entr" presetSubtype="10" fill="hold" grpId="0" nodeType="withEffect" nodePh="1">
                                  <p:stCondLst>
                                    <p:cond delay="0"/>
                                  </p:stCondLst>
                                  <p:endCondLst>
                                    <p:cond evt="begin" delay="0">
                                      <p:tn val="11"/>
                                    </p:cond>
                                  </p:endCondLst>
                                  <p:childTnLst>
                                    <p:set>
                                      <p:cBhvr>
                                        <p:cTn id="12" dur="1" fill="hold">
                                          <p:stCondLst>
                                            <p:cond delay="0"/>
                                          </p:stCondLst>
                                        </p:cTn>
                                        <p:tgtEl>
                                          <p:spTgt spid="1181"/>
                                        </p:tgtEl>
                                        <p:attrNameLst>
                                          <p:attrName>style.visibility</p:attrName>
                                        </p:attrNameLst>
                                      </p:cBhvr>
                                      <p:to>
                                        <p:strVal val="visible"/>
                                      </p:to>
                                    </p:set>
                                    <p:animEffect transition="in" filter="randombar(horizontal)">
                                      <p:cBhvr>
                                        <p:cTn id="13" dur="500"/>
                                        <p:tgtEl>
                                          <p:spTgt spid="1181"/>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18"/>
                                        </p:tgtEl>
                                        <p:attrNameLst>
                                          <p:attrName>style.visibility</p:attrName>
                                        </p:attrNameLst>
                                      </p:cBhvr>
                                      <p:to>
                                        <p:strVal val="visible"/>
                                      </p:to>
                                    </p:set>
                                    <p:animEffect transition="in" filter="randombar(horizontal)">
                                      <p:cBhvr>
                                        <p:cTn id="23" dur="500"/>
                                        <p:tgtEl>
                                          <p:spTgt spid="21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35"/>
                                        </p:tgtEl>
                                        <p:attrNameLst>
                                          <p:attrName>style.visibility</p:attrName>
                                        </p:attrNameLst>
                                      </p:cBhvr>
                                      <p:to>
                                        <p:strVal val="visible"/>
                                      </p:to>
                                    </p:set>
                                    <p:animEffect transition="in" filter="randombar(horizontal)">
                                      <p:cBhvr>
                                        <p:cTn id="26" dur="500"/>
                                        <p:tgtEl>
                                          <p:spTgt spid="235"/>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36"/>
                                        </p:tgtEl>
                                        <p:attrNameLst>
                                          <p:attrName>style.visibility</p:attrName>
                                        </p:attrNameLst>
                                      </p:cBhvr>
                                      <p:to>
                                        <p:strVal val="visible"/>
                                      </p:to>
                                    </p:set>
                                    <p:animEffect transition="in" filter="randombar(horizontal)">
                                      <p:cBhvr>
                                        <p:cTn id="29" dur="500"/>
                                        <p:tgtEl>
                                          <p:spTgt spid="236"/>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73"/>
                                        </p:tgtEl>
                                        <p:attrNameLst>
                                          <p:attrName>style.visibility</p:attrName>
                                        </p:attrNameLst>
                                      </p:cBhvr>
                                      <p:to>
                                        <p:strVal val="visible"/>
                                      </p:to>
                                    </p:set>
                                    <p:animEffect transition="in" filter="randombar(horizontal)">
                                      <p:cBhvr>
                                        <p:cTn id="34" dur="500"/>
                                        <p:tgtEl>
                                          <p:spTgt spid="273"/>
                                        </p:tgtEl>
                                      </p:cBhvr>
                                    </p:animEffect>
                                  </p:childTnLst>
                                </p:cTn>
                              </p:par>
                              <p:par>
                                <p:cTn id="35" presetID="14" presetClass="entr" presetSubtype="10" fill="hold" nodeType="withEffect">
                                  <p:stCondLst>
                                    <p:cond delay="0"/>
                                  </p:stCondLst>
                                  <p:childTnLst>
                                    <p:set>
                                      <p:cBhvr>
                                        <p:cTn id="36" dur="1" fill="hold">
                                          <p:stCondLst>
                                            <p:cond delay="0"/>
                                          </p:stCondLst>
                                        </p:cTn>
                                        <p:tgtEl>
                                          <p:spTgt spid="274"/>
                                        </p:tgtEl>
                                        <p:attrNameLst>
                                          <p:attrName>style.visibility</p:attrName>
                                        </p:attrNameLst>
                                      </p:cBhvr>
                                      <p:to>
                                        <p:strVal val="visible"/>
                                      </p:to>
                                    </p:set>
                                    <p:animEffect transition="in" filter="randombar(horizontal)">
                                      <p:cBhvr>
                                        <p:cTn id="37" dur="500"/>
                                        <p:tgtEl>
                                          <p:spTgt spid="27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90"/>
                                        </p:tgtEl>
                                        <p:attrNameLst>
                                          <p:attrName>style.visibility</p:attrName>
                                        </p:attrNameLst>
                                      </p:cBhvr>
                                      <p:to>
                                        <p:strVal val="visible"/>
                                      </p:to>
                                    </p:set>
                                    <p:animEffect transition="in" filter="randombar(horizontal)">
                                      <p:cBhvr>
                                        <p:cTn id="40" dur="500"/>
                                        <p:tgtEl>
                                          <p:spTgt spid="290"/>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91"/>
                                        </p:tgtEl>
                                        <p:attrNameLst>
                                          <p:attrName>style.visibility</p:attrName>
                                        </p:attrNameLst>
                                      </p:cBhvr>
                                      <p:to>
                                        <p:strVal val="visible"/>
                                      </p:to>
                                    </p:set>
                                    <p:animEffect transition="in" filter="randombar(horizontal)">
                                      <p:cBhvr>
                                        <p:cTn id="43" dur="500"/>
                                        <p:tgtEl>
                                          <p:spTgt spid="291"/>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237"/>
                                        </p:tgtEl>
                                        <p:attrNameLst>
                                          <p:attrName>style.visibility</p:attrName>
                                        </p:attrNameLst>
                                      </p:cBhvr>
                                      <p:to>
                                        <p:strVal val="visible"/>
                                      </p:to>
                                    </p:set>
                                    <p:animEffect transition="in" filter="randombar(horizontal)">
                                      <p:cBhvr>
                                        <p:cTn id="48" dur="500"/>
                                        <p:tgtEl>
                                          <p:spTgt spid="237"/>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254"/>
                                        </p:tgtEl>
                                        <p:attrNameLst>
                                          <p:attrName>style.visibility</p:attrName>
                                        </p:attrNameLst>
                                      </p:cBhvr>
                                      <p:to>
                                        <p:strVal val="visible"/>
                                      </p:to>
                                    </p:set>
                                    <p:animEffect transition="in" filter="randombar(horizontal)">
                                      <p:cBhvr>
                                        <p:cTn id="51" dur="500"/>
                                        <p:tgtEl>
                                          <p:spTgt spid="254"/>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292"/>
                                        </p:tgtEl>
                                        <p:attrNameLst>
                                          <p:attrName>style.visibility</p:attrName>
                                        </p:attrNameLst>
                                      </p:cBhvr>
                                      <p:to>
                                        <p:strVal val="visible"/>
                                      </p:to>
                                    </p:set>
                                    <p:animEffect transition="in" filter="randombar(horizontal)">
                                      <p:cBhvr>
                                        <p:cTn id="54" dur="500"/>
                                        <p:tgtEl>
                                          <p:spTgt spid="292"/>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randombar(horizontal)">
                                      <p:cBhvr>
                                        <p:cTn id="5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 grpId="0" animBg="1"/>
      <p:bldP spid="1181" grpId="0"/>
      <p:bldP spid="235" grpId="0"/>
      <p:bldP spid="9" grpId="0" animBg="1"/>
      <p:bldP spid="236" grpId="0" animBg="1"/>
      <p:bldP spid="254" grpId="0"/>
      <p:bldP spid="273" grpId="0" animBg="1"/>
      <p:bldP spid="290" grpId="0"/>
      <p:bldP spid="291" grpId="0" animBg="1"/>
      <p:bldP spid="292" grpId="0" animBg="1"/>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3" name="Rectangle 12">
            <a:extLst>
              <a:ext uri="{FF2B5EF4-FFF2-40B4-BE49-F238E27FC236}">
                <a16:creationId xmlns:a16="http://schemas.microsoft.com/office/drawing/2014/main" id="{9F125583-B476-4163-8D0B-0ACED1067D11}"/>
              </a:ext>
            </a:extLst>
          </p:cNvPr>
          <p:cNvSpPr/>
          <p:nvPr/>
        </p:nvSpPr>
        <p:spPr>
          <a:xfrm>
            <a:off x="10265" y="4292190"/>
            <a:ext cx="1941181" cy="2560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22" name="Google Shape;1122;p41"/>
          <p:cNvSpPr txBox="1">
            <a:spLocks noGrp="1"/>
          </p:cNvSpPr>
          <p:nvPr>
            <p:ph type="title"/>
          </p:nvPr>
        </p:nvSpPr>
        <p:spPr>
          <a:xfrm>
            <a:off x="2135367" y="271271"/>
            <a:ext cx="7822000" cy="763600"/>
          </a:xfrm>
          <a:prstGeom prst="rect">
            <a:avLst/>
          </a:prstGeom>
        </p:spPr>
        <p:txBody>
          <a:bodyPr spcFirstLastPara="1" wrap="square" lIns="121900" tIns="121900" rIns="121900" bIns="121900" anchor="ctr" anchorCtr="0">
            <a:noAutofit/>
          </a:bodyPr>
          <a:lstStyle/>
          <a:p>
            <a:r>
              <a:rPr lang="en" dirty="0">
                <a:solidFill>
                  <a:schemeClr val="dk1"/>
                </a:solidFill>
              </a:rPr>
              <a:t>ORDER STATUS MANAGMENT</a:t>
            </a:r>
            <a:endParaRPr dirty="0">
              <a:solidFill>
                <a:schemeClr val="dk1"/>
              </a:solidFill>
            </a:endParaRPr>
          </a:p>
        </p:txBody>
      </p:sp>
      <p:sp>
        <p:nvSpPr>
          <p:cNvPr id="1126" name="Google Shape;1126;p41"/>
          <p:cNvSpPr/>
          <p:nvPr/>
        </p:nvSpPr>
        <p:spPr>
          <a:xfrm rot="5400000">
            <a:off x="1601590" y="2351792"/>
            <a:ext cx="96193" cy="124651"/>
          </a:xfrm>
          <a:custGeom>
            <a:avLst/>
            <a:gdLst/>
            <a:ahLst/>
            <a:cxnLst/>
            <a:rect l="l" t="t" r="r" b="b"/>
            <a:pathLst>
              <a:path w="1387" h="1474" fill="none" extrusionOk="0">
                <a:moveTo>
                  <a:pt x="0" y="1"/>
                </a:moveTo>
                <a:cubicBezTo>
                  <a:pt x="416" y="469"/>
                  <a:pt x="901" y="867"/>
                  <a:pt x="1369" y="1456"/>
                </a:cubicBezTo>
                <a:lnTo>
                  <a:pt x="1387" y="1474"/>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1127" name="Google Shape;1127;p41"/>
          <p:cNvGrpSpPr/>
          <p:nvPr/>
        </p:nvGrpSpPr>
        <p:grpSpPr>
          <a:xfrm>
            <a:off x="1207408" y="1698650"/>
            <a:ext cx="1910945" cy="763580"/>
            <a:chOff x="2300423" y="3082575"/>
            <a:chExt cx="1433209" cy="743650"/>
          </a:xfrm>
        </p:grpSpPr>
        <p:sp>
          <p:nvSpPr>
            <p:cNvPr id="1128" name="Google Shape;1128;p41"/>
            <p:cNvSpPr/>
            <p:nvPr/>
          </p:nvSpPr>
          <p:spPr>
            <a:xfrm rot="5400000">
              <a:off x="2740568" y="2736928"/>
              <a:ext cx="646338" cy="1337633"/>
            </a:xfrm>
            <a:custGeom>
              <a:avLst/>
              <a:gdLst/>
              <a:ahLst/>
              <a:cxnLst/>
              <a:rect l="l" t="t" r="r" b="b"/>
              <a:pathLst>
                <a:path w="12426" h="21090" extrusionOk="0">
                  <a:moveTo>
                    <a:pt x="6378" y="1"/>
                  </a:moveTo>
                  <a:cubicBezTo>
                    <a:pt x="5147" y="469"/>
                    <a:pt x="4160" y="1595"/>
                    <a:pt x="3085" y="2479"/>
                  </a:cubicBezTo>
                  <a:cubicBezTo>
                    <a:pt x="2132" y="3241"/>
                    <a:pt x="833" y="3952"/>
                    <a:pt x="53" y="4905"/>
                  </a:cubicBezTo>
                  <a:cubicBezTo>
                    <a:pt x="53" y="6638"/>
                    <a:pt x="243" y="8058"/>
                    <a:pt x="174" y="9774"/>
                  </a:cubicBezTo>
                  <a:cubicBezTo>
                    <a:pt x="122" y="12616"/>
                    <a:pt x="1" y="15406"/>
                    <a:pt x="122" y="18195"/>
                  </a:cubicBezTo>
                  <a:cubicBezTo>
                    <a:pt x="174" y="19097"/>
                    <a:pt x="53" y="20396"/>
                    <a:pt x="122" y="20985"/>
                  </a:cubicBezTo>
                  <a:lnTo>
                    <a:pt x="226" y="21089"/>
                  </a:lnTo>
                  <a:cubicBezTo>
                    <a:pt x="1006" y="20154"/>
                    <a:pt x="2149" y="19599"/>
                    <a:pt x="3085" y="18837"/>
                  </a:cubicBezTo>
                  <a:cubicBezTo>
                    <a:pt x="4142" y="17970"/>
                    <a:pt x="5147" y="16844"/>
                    <a:pt x="6378" y="16359"/>
                  </a:cubicBezTo>
                  <a:cubicBezTo>
                    <a:pt x="8145" y="17138"/>
                    <a:pt x="9808" y="19027"/>
                    <a:pt x="11351" y="20258"/>
                  </a:cubicBezTo>
                  <a:cubicBezTo>
                    <a:pt x="11628" y="20483"/>
                    <a:pt x="11888" y="20760"/>
                    <a:pt x="12113" y="21055"/>
                  </a:cubicBezTo>
                  <a:lnTo>
                    <a:pt x="12338" y="20985"/>
                  </a:lnTo>
                  <a:cubicBezTo>
                    <a:pt x="12269" y="20379"/>
                    <a:pt x="12390" y="19079"/>
                    <a:pt x="12338" y="18195"/>
                  </a:cubicBezTo>
                  <a:lnTo>
                    <a:pt x="12338" y="17953"/>
                  </a:lnTo>
                  <a:cubicBezTo>
                    <a:pt x="12286" y="16896"/>
                    <a:pt x="12286" y="15822"/>
                    <a:pt x="12286" y="14764"/>
                  </a:cubicBezTo>
                  <a:cubicBezTo>
                    <a:pt x="12304" y="13950"/>
                    <a:pt x="12321" y="13170"/>
                    <a:pt x="12338" y="12321"/>
                  </a:cubicBezTo>
                  <a:cubicBezTo>
                    <a:pt x="12356" y="11472"/>
                    <a:pt x="12373" y="10623"/>
                    <a:pt x="12390" y="9774"/>
                  </a:cubicBezTo>
                  <a:lnTo>
                    <a:pt x="12390" y="9653"/>
                  </a:lnTo>
                  <a:cubicBezTo>
                    <a:pt x="12425" y="8665"/>
                    <a:pt x="12408" y="7712"/>
                    <a:pt x="12373" y="6742"/>
                  </a:cubicBezTo>
                  <a:cubicBezTo>
                    <a:pt x="12356" y="6135"/>
                    <a:pt x="12338" y="5529"/>
                    <a:pt x="12338" y="4922"/>
                  </a:cubicBezTo>
                  <a:cubicBezTo>
                    <a:pt x="12200" y="4472"/>
                    <a:pt x="11749" y="4177"/>
                    <a:pt x="11333" y="3900"/>
                  </a:cubicBezTo>
                  <a:cubicBezTo>
                    <a:pt x="9808" y="2669"/>
                    <a:pt x="8162" y="781"/>
                    <a:pt x="6378" y="1"/>
                  </a:cubicBezTo>
                  <a:close/>
                </a:path>
              </a:pathLst>
            </a:custGeom>
            <a:solidFill>
              <a:schemeClr val="accent2"/>
            </a:solid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29" name="Google Shape;1129;p41"/>
            <p:cNvSpPr/>
            <p:nvPr/>
          </p:nvSpPr>
          <p:spPr>
            <a:xfrm rot="5400000">
              <a:off x="3412109" y="3094624"/>
              <a:ext cx="330867" cy="312178"/>
            </a:xfrm>
            <a:custGeom>
              <a:avLst/>
              <a:gdLst/>
              <a:ahLst/>
              <a:cxnLst/>
              <a:rect l="l" t="t" r="r" b="b"/>
              <a:pathLst>
                <a:path w="6361" h="4922" fill="none" extrusionOk="0">
                  <a:moveTo>
                    <a:pt x="6360" y="1"/>
                  </a:moveTo>
                  <a:lnTo>
                    <a:pt x="6326" y="18"/>
                  </a:lnTo>
                  <a:cubicBezTo>
                    <a:pt x="5095" y="486"/>
                    <a:pt x="4090" y="1612"/>
                    <a:pt x="3033" y="2496"/>
                  </a:cubicBezTo>
                  <a:cubicBezTo>
                    <a:pt x="2080" y="3258"/>
                    <a:pt x="781" y="3969"/>
                    <a:pt x="1" y="492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0" name="Google Shape;1130;p41"/>
            <p:cNvSpPr/>
            <p:nvPr/>
          </p:nvSpPr>
          <p:spPr>
            <a:xfrm rot="5400000">
              <a:off x="3419927" y="3410679"/>
              <a:ext cx="311934" cy="315476"/>
            </a:xfrm>
            <a:custGeom>
              <a:avLst/>
              <a:gdLst/>
              <a:ahLst/>
              <a:cxnLst/>
              <a:rect l="l" t="t" r="r" b="b"/>
              <a:pathLst>
                <a:path w="5997" h="4974" fill="none" extrusionOk="0">
                  <a:moveTo>
                    <a:pt x="1" y="1"/>
                  </a:moveTo>
                  <a:lnTo>
                    <a:pt x="36" y="18"/>
                  </a:lnTo>
                  <a:cubicBezTo>
                    <a:pt x="1803" y="798"/>
                    <a:pt x="3466" y="2686"/>
                    <a:pt x="4991" y="3917"/>
                  </a:cubicBezTo>
                  <a:cubicBezTo>
                    <a:pt x="5390" y="4194"/>
                    <a:pt x="5858" y="4489"/>
                    <a:pt x="5996" y="4939"/>
                  </a:cubicBezTo>
                  <a:cubicBezTo>
                    <a:pt x="5996" y="4956"/>
                    <a:pt x="5996" y="4956"/>
                    <a:pt x="5996" y="4974"/>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1" name="Google Shape;1131;p41"/>
            <p:cNvSpPr/>
            <p:nvPr/>
          </p:nvSpPr>
          <p:spPr>
            <a:xfrm rot="5400000">
              <a:off x="2383176" y="3103187"/>
              <a:ext cx="323637" cy="302284"/>
            </a:xfrm>
            <a:custGeom>
              <a:avLst/>
              <a:gdLst/>
              <a:ahLst/>
              <a:cxnLst/>
              <a:rect l="l" t="t" r="r" b="b"/>
              <a:pathLst>
                <a:path w="6222" h="4766" fill="none" extrusionOk="0">
                  <a:moveTo>
                    <a:pt x="6221" y="0"/>
                  </a:moveTo>
                  <a:cubicBezTo>
                    <a:pt x="6204" y="0"/>
                    <a:pt x="6204" y="0"/>
                    <a:pt x="6187" y="18"/>
                  </a:cubicBezTo>
                  <a:cubicBezTo>
                    <a:pt x="4956" y="503"/>
                    <a:pt x="3951" y="1612"/>
                    <a:pt x="2894" y="2496"/>
                  </a:cubicBezTo>
                  <a:cubicBezTo>
                    <a:pt x="1958" y="3258"/>
                    <a:pt x="815" y="3813"/>
                    <a:pt x="35" y="4731"/>
                  </a:cubicBezTo>
                  <a:lnTo>
                    <a:pt x="0" y="476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2" name="Google Shape;1132;p41"/>
            <p:cNvSpPr/>
            <p:nvPr/>
          </p:nvSpPr>
          <p:spPr>
            <a:xfrm rot="5400000">
              <a:off x="2381892" y="3410140"/>
              <a:ext cx="311934" cy="316554"/>
            </a:xfrm>
            <a:custGeom>
              <a:avLst/>
              <a:gdLst/>
              <a:ahLst/>
              <a:cxnLst/>
              <a:rect l="l" t="t" r="r" b="b"/>
              <a:pathLst>
                <a:path w="5997" h="4991" fill="none" extrusionOk="0">
                  <a:moveTo>
                    <a:pt x="1" y="0"/>
                  </a:moveTo>
                  <a:lnTo>
                    <a:pt x="36" y="18"/>
                  </a:lnTo>
                  <a:cubicBezTo>
                    <a:pt x="1803" y="797"/>
                    <a:pt x="3466" y="2686"/>
                    <a:pt x="4991" y="3917"/>
                  </a:cubicBezTo>
                  <a:cubicBezTo>
                    <a:pt x="5286" y="4142"/>
                    <a:pt x="5546" y="4419"/>
                    <a:pt x="5771" y="4714"/>
                  </a:cubicBezTo>
                  <a:lnTo>
                    <a:pt x="5927" y="4887"/>
                  </a:lnTo>
                  <a:lnTo>
                    <a:pt x="5996" y="4991"/>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3" name="Google Shape;1133;p41"/>
            <p:cNvSpPr/>
            <p:nvPr/>
          </p:nvSpPr>
          <p:spPr>
            <a:xfrm rot="5400000">
              <a:off x="2596111" y="3526154"/>
              <a:ext cx="5462" cy="394630"/>
            </a:xfrm>
            <a:custGeom>
              <a:avLst/>
              <a:gdLst/>
              <a:ahLst/>
              <a:cxnLst/>
              <a:rect l="l" t="t" r="r" b="b"/>
              <a:pathLst>
                <a:path w="105" h="6222" fill="none" extrusionOk="0">
                  <a:moveTo>
                    <a:pt x="17" y="0"/>
                  </a:moveTo>
                  <a:cubicBezTo>
                    <a:pt x="0" y="1075"/>
                    <a:pt x="17" y="2132"/>
                    <a:pt x="52" y="3206"/>
                  </a:cubicBezTo>
                  <a:lnTo>
                    <a:pt x="52" y="3431"/>
                  </a:lnTo>
                  <a:cubicBezTo>
                    <a:pt x="104" y="4333"/>
                    <a:pt x="0" y="5632"/>
                    <a:pt x="52" y="622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4" name="Google Shape;1134;p41"/>
            <p:cNvSpPr/>
            <p:nvPr/>
          </p:nvSpPr>
          <p:spPr>
            <a:xfrm rot="5400000">
              <a:off x="3112837" y="3404872"/>
              <a:ext cx="7282" cy="640783"/>
            </a:xfrm>
            <a:custGeom>
              <a:avLst/>
              <a:gdLst/>
              <a:ahLst/>
              <a:cxnLst/>
              <a:rect l="l" t="t" r="r" b="b"/>
              <a:pathLst>
                <a:path w="140" h="10103" fill="none" extrusionOk="0">
                  <a:moveTo>
                    <a:pt x="52" y="0"/>
                  </a:moveTo>
                  <a:lnTo>
                    <a:pt x="52" y="260"/>
                  </a:lnTo>
                  <a:cubicBezTo>
                    <a:pt x="52" y="884"/>
                    <a:pt x="70" y="1473"/>
                    <a:pt x="87" y="2080"/>
                  </a:cubicBezTo>
                  <a:cubicBezTo>
                    <a:pt x="104" y="3050"/>
                    <a:pt x="139" y="4003"/>
                    <a:pt x="104" y="4991"/>
                  </a:cubicBezTo>
                  <a:lnTo>
                    <a:pt x="104" y="5112"/>
                  </a:lnTo>
                  <a:cubicBezTo>
                    <a:pt x="87" y="5961"/>
                    <a:pt x="70" y="6810"/>
                    <a:pt x="52" y="7659"/>
                  </a:cubicBezTo>
                  <a:cubicBezTo>
                    <a:pt x="35" y="8508"/>
                    <a:pt x="0" y="9288"/>
                    <a:pt x="0" y="1010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5" name="Google Shape;1135;p41"/>
            <p:cNvSpPr/>
            <p:nvPr/>
          </p:nvSpPr>
          <p:spPr>
            <a:xfrm rot="5400000">
              <a:off x="3306766" y="3696122"/>
              <a:ext cx="101897" cy="158309"/>
            </a:xfrm>
            <a:custGeom>
              <a:avLst/>
              <a:gdLst/>
              <a:ahLst/>
              <a:cxnLst/>
              <a:rect l="l" t="t" r="r" b="b"/>
              <a:pathLst>
                <a:path w="1959" h="2496" fill="none" extrusionOk="0">
                  <a:moveTo>
                    <a:pt x="0" y="0"/>
                  </a:moveTo>
                  <a:cubicBezTo>
                    <a:pt x="797" y="971"/>
                    <a:pt x="1265" y="1872"/>
                    <a:pt x="1958" y="249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6" name="Google Shape;1136;p41"/>
            <p:cNvSpPr/>
            <p:nvPr/>
          </p:nvSpPr>
          <p:spPr>
            <a:xfrm rot="5400000">
              <a:off x="2718904" y="3380644"/>
              <a:ext cx="22575" cy="859536"/>
            </a:xfrm>
            <a:custGeom>
              <a:avLst/>
              <a:gdLst/>
              <a:ahLst/>
              <a:cxnLst/>
              <a:rect l="l" t="t" r="r" b="b"/>
              <a:pathLst>
                <a:path w="434" h="13552" fill="none" extrusionOk="0">
                  <a:moveTo>
                    <a:pt x="434" y="1"/>
                  </a:moveTo>
                  <a:cubicBezTo>
                    <a:pt x="417" y="867"/>
                    <a:pt x="434" y="1751"/>
                    <a:pt x="434" y="2600"/>
                  </a:cubicBezTo>
                  <a:cubicBezTo>
                    <a:pt x="434" y="2877"/>
                    <a:pt x="417" y="3137"/>
                    <a:pt x="417" y="3415"/>
                  </a:cubicBezTo>
                  <a:cubicBezTo>
                    <a:pt x="399" y="4056"/>
                    <a:pt x="399" y="4697"/>
                    <a:pt x="382" y="5338"/>
                  </a:cubicBezTo>
                  <a:cubicBezTo>
                    <a:pt x="382" y="6274"/>
                    <a:pt x="382" y="7209"/>
                    <a:pt x="347" y="8145"/>
                  </a:cubicBezTo>
                  <a:cubicBezTo>
                    <a:pt x="330" y="8942"/>
                    <a:pt x="313" y="9722"/>
                    <a:pt x="261" y="10519"/>
                  </a:cubicBezTo>
                  <a:cubicBezTo>
                    <a:pt x="261" y="10640"/>
                    <a:pt x="243" y="10762"/>
                    <a:pt x="226" y="10883"/>
                  </a:cubicBezTo>
                  <a:cubicBezTo>
                    <a:pt x="174" y="11784"/>
                    <a:pt x="53" y="12668"/>
                    <a:pt x="1" y="1355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7" name="Google Shape;1137;p41"/>
            <p:cNvSpPr/>
            <p:nvPr/>
          </p:nvSpPr>
          <p:spPr>
            <a:xfrm rot="5400000">
              <a:off x="3216971" y="3764569"/>
              <a:ext cx="4577" cy="118732"/>
            </a:xfrm>
            <a:custGeom>
              <a:avLst/>
              <a:gdLst/>
              <a:ahLst/>
              <a:cxnLst/>
              <a:rect l="l" t="t" r="r" b="b"/>
              <a:pathLst>
                <a:path w="88" h="1872" fill="none" extrusionOk="0">
                  <a:moveTo>
                    <a:pt x="87" y="0"/>
                  </a:moveTo>
                  <a:cubicBezTo>
                    <a:pt x="35" y="624"/>
                    <a:pt x="1" y="1248"/>
                    <a:pt x="1" y="18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8" name="Google Shape;1138;p41"/>
            <p:cNvSpPr/>
            <p:nvPr/>
          </p:nvSpPr>
          <p:spPr>
            <a:xfrm rot="5400000">
              <a:off x="3185560" y="3702250"/>
              <a:ext cx="93783" cy="145116"/>
            </a:xfrm>
            <a:custGeom>
              <a:avLst/>
              <a:gdLst/>
              <a:ahLst/>
              <a:cxnLst/>
              <a:rect l="l" t="t" r="r" b="b"/>
              <a:pathLst>
                <a:path w="1803" h="2288" fill="none" extrusionOk="0">
                  <a:moveTo>
                    <a:pt x="1" y="1"/>
                  </a:moveTo>
                  <a:cubicBezTo>
                    <a:pt x="590" y="191"/>
                    <a:pt x="1387" y="1699"/>
                    <a:pt x="1803" y="2288"/>
                  </a:cubicBezTo>
                  <a:lnTo>
                    <a:pt x="1803" y="2288"/>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9" name="Google Shape;1139;p41"/>
            <p:cNvSpPr/>
            <p:nvPr/>
          </p:nvSpPr>
          <p:spPr>
            <a:xfrm rot="5400000">
              <a:off x="3013871" y="3714304"/>
              <a:ext cx="86553" cy="126469"/>
            </a:xfrm>
            <a:custGeom>
              <a:avLst/>
              <a:gdLst/>
              <a:ahLst/>
              <a:cxnLst/>
              <a:rect l="l" t="t" r="r" b="b"/>
              <a:pathLst>
                <a:path w="1664" h="1994" fill="none" extrusionOk="0">
                  <a:moveTo>
                    <a:pt x="0" y="1"/>
                  </a:moveTo>
                  <a:cubicBezTo>
                    <a:pt x="416" y="295"/>
                    <a:pt x="1248" y="1266"/>
                    <a:pt x="1664" y="199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0" name="Google Shape;1140;p41"/>
            <p:cNvSpPr/>
            <p:nvPr/>
          </p:nvSpPr>
          <p:spPr>
            <a:xfrm rot="5400000">
              <a:off x="2838691" y="3708404"/>
              <a:ext cx="92899" cy="131924"/>
            </a:xfrm>
            <a:custGeom>
              <a:avLst/>
              <a:gdLst/>
              <a:ahLst/>
              <a:cxnLst/>
              <a:rect l="l" t="t" r="r" b="b"/>
              <a:pathLst>
                <a:path w="1786" h="2080" fill="none" extrusionOk="0">
                  <a:moveTo>
                    <a:pt x="1" y="0"/>
                  </a:moveTo>
                  <a:cubicBezTo>
                    <a:pt x="399" y="173"/>
                    <a:pt x="1370" y="1542"/>
                    <a:pt x="1751" y="2045"/>
                  </a:cubicBezTo>
                  <a:lnTo>
                    <a:pt x="1786" y="2080"/>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1" name="Google Shape;1141;p41"/>
            <p:cNvSpPr/>
            <p:nvPr/>
          </p:nvSpPr>
          <p:spPr>
            <a:xfrm rot="5400000">
              <a:off x="2671389" y="3692458"/>
              <a:ext cx="95604" cy="153932"/>
            </a:xfrm>
            <a:custGeom>
              <a:avLst/>
              <a:gdLst/>
              <a:ahLst/>
              <a:cxnLst/>
              <a:rect l="l" t="t" r="r" b="b"/>
              <a:pathLst>
                <a:path w="1838" h="2427" fill="none" extrusionOk="0">
                  <a:moveTo>
                    <a:pt x="0" y="0"/>
                  </a:moveTo>
                  <a:lnTo>
                    <a:pt x="0" y="0"/>
                  </a:lnTo>
                  <a:cubicBezTo>
                    <a:pt x="590" y="780"/>
                    <a:pt x="1300" y="1525"/>
                    <a:pt x="1837" y="2426"/>
                  </a:cubicBezTo>
                  <a:lnTo>
                    <a:pt x="1837" y="242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2" name="Google Shape;1142;p41"/>
            <p:cNvSpPr/>
            <p:nvPr/>
          </p:nvSpPr>
          <p:spPr>
            <a:xfrm rot="5400000">
              <a:off x="2500826" y="3719824"/>
              <a:ext cx="83900" cy="100085"/>
            </a:xfrm>
            <a:custGeom>
              <a:avLst/>
              <a:gdLst/>
              <a:ahLst/>
              <a:cxnLst/>
              <a:rect l="l" t="t" r="r" b="b"/>
              <a:pathLst>
                <a:path w="1613" h="1578" fill="none" extrusionOk="0">
                  <a:moveTo>
                    <a:pt x="1" y="0"/>
                  </a:moveTo>
                  <a:cubicBezTo>
                    <a:pt x="469" y="225"/>
                    <a:pt x="1387" y="1109"/>
                    <a:pt x="1612" y="1577"/>
                  </a:cubicBezTo>
                  <a:lnTo>
                    <a:pt x="1612" y="1577"/>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1181" name="Google Shape;1181;p41"/>
          <p:cNvSpPr txBox="1">
            <a:spLocks noGrp="1"/>
          </p:cNvSpPr>
          <p:nvPr>
            <p:ph type="title" idx="4294967295"/>
          </p:nvPr>
        </p:nvSpPr>
        <p:spPr>
          <a:xfrm>
            <a:off x="311700" y="4450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ondrina Shadow"/>
              <a:buNone/>
              <a:defRPr sz="2800" b="0"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pPr algn="ctr">
              <a:spcBef>
                <a:spcPts val="0"/>
              </a:spcBef>
            </a:pPr>
            <a:endParaRPr sz="1867" b="1" dirty="0">
              <a:solidFill>
                <a:schemeClr val="dk1"/>
              </a:solidFill>
            </a:endParaRPr>
          </a:p>
        </p:txBody>
      </p:sp>
      <p:pic>
        <p:nvPicPr>
          <p:cNvPr id="4" name="Picture 3" descr="Icon&#10;&#10;Description automatically generated">
            <a:extLst>
              <a:ext uri="{FF2B5EF4-FFF2-40B4-BE49-F238E27FC236}">
                <a16:creationId xmlns:a16="http://schemas.microsoft.com/office/drawing/2014/main" id="{A7290308-8AA2-4E94-A3C7-98697572D5FC}"/>
              </a:ext>
            </a:extLst>
          </p:cNvPr>
          <p:cNvPicPr>
            <a:picLocks noChangeAspect="1"/>
          </p:cNvPicPr>
          <p:nvPr/>
        </p:nvPicPr>
        <p:blipFill>
          <a:blip r:embed="rId3"/>
          <a:stretch>
            <a:fillRect/>
          </a:stretch>
        </p:blipFill>
        <p:spPr>
          <a:xfrm>
            <a:off x="405409" y="1682917"/>
            <a:ext cx="613155" cy="613155"/>
          </a:xfrm>
          <a:prstGeom prst="rect">
            <a:avLst/>
          </a:prstGeom>
        </p:spPr>
      </p:pic>
      <p:sp>
        <p:nvSpPr>
          <p:cNvPr id="7" name="TextBox 6">
            <a:extLst>
              <a:ext uri="{FF2B5EF4-FFF2-40B4-BE49-F238E27FC236}">
                <a16:creationId xmlns:a16="http://schemas.microsoft.com/office/drawing/2014/main" id="{D748ED71-DA71-455C-B66D-3461AA441878}"/>
              </a:ext>
            </a:extLst>
          </p:cNvPr>
          <p:cNvSpPr txBox="1"/>
          <p:nvPr/>
        </p:nvSpPr>
        <p:spPr>
          <a:xfrm>
            <a:off x="240696" y="2366021"/>
            <a:ext cx="865943" cy="256545"/>
          </a:xfrm>
          <a:prstGeom prst="rect">
            <a:avLst/>
          </a:prstGeom>
          <a:noFill/>
        </p:spPr>
        <p:txBody>
          <a:bodyPr wrap="none" rtlCol="0">
            <a:spAutoFit/>
          </a:bodyPr>
          <a:lstStyle/>
          <a:p>
            <a:r>
              <a:rPr lang="en-US" sz="1067" dirty="0"/>
              <a:t>Customer</a:t>
            </a:r>
          </a:p>
        </p:txBody>
      </p:sp>
      <p:grpSp>
        <p:nvGrpSpPr>
          <p:cNvPr id="218" name="Google Shape;1143;p41">
            <a:extLst>
              <a:ext uri="{FF2B5EF4-FFF2-40B4-BE49-F238E27FC236}">
                <a16:creationId xmlns:a16="http://schemas.microsoft.com/office/drawing/2014/main" id="{53274C4F-9933-4129-9BE2-20D4B201476A}"/>
              </a:ext>
            </a:extLst>
          </p:cNvPr>
          <p:cNvGrpSpPr/>
          <p:nvPr/>
        </p:nvGrpSpPr>
        <p:grpSpPr>
          <a:xfrm>
            <a:off x="3213347" y="1703729"/>
            <a:ext cx="1921167" cy="763580"/>
            <a:chOff x="3874069" y="3082575"/>
            <a:chExt cx="1440875" cy="743650"/>
          </a:xfrm>
          <a:solidFill>
            <a:srgbClr val="FF6600"/>
          </a:solidFill>
        </p:grpSpPr>
        <p:sp>
          <p:nvSpPr>
            <p:cNvPr id="219" name="Google Shape;1144;p41">
              <a:extLst>
                <a:ext uri="{FF2B5EF4-FFF2-40B4-BE49-F238E27FC236}">
                  <a16:creationId xmlns:a16="http://schemas.microsoft.com/office/drawing/2014/main" id="{F78EEC10-B63E-426B-9B88-C442A6DD153F}"/>
                </a:ext>
              </a:extLst>
            </p:cNvPr>
            <p:cNvSpPr/>
            <p:nvPr/>
          </p:nvSpPr>
          <p:spPr>
            <a:xfrm rot="5400000">
              <a:off x="4321880" y="2736928"/>
              <a:ext cx="646338" cy="1337633"/>
            </a:xfrm>
            <a:custGeom>
              <a:avLst/>
              <a:gdLst/>
              <a:ahLst/>
              <a:cxnLst/>
              <a:rect l="l" t="t" r="r" b="b"/>
              <a:pathLst>
                <a:path w="12426" h="21090" extrusionOk="0">
                  <a:moveTo>
                    <a:pt x="6378" y="1"/>
                  </a:moveTo>
                  <a:cubicBezTo>
                    <a:pt x="5147" y="469"/>
                    <a:pt x="4160" y="1595"/>
                    <a:pt x="3085" y="2479"/>
                  </a:cubicBezTo>
                  <a:cubicBezTo>
                    <a:pt x="2132" y="3241"/>
                    <a:pt x="833" y="3952"/>
                    <a:pt x="53" y="4905"/>
                  </a:cubicBezTo>
                  <a:cubicBezTo>
                    <a:pt x="53" y="6638"/>
                    <a:pt x="243" y="8058"/>
                    <a:pt x="174" y="9774"/>
                  </a:cubicBezTo>
                  <a:cubicBezTo>
                    <a:pt x="122" y="12616"/>
                    <a:pt x="1" y="15406"/>
                    <a:pt x="122" y="18195"/>
                  </a:cubicBezTo>
                  <a:cubicBezTo>
                    <a:pt x="174" y="19097"/>
                    <a:pt x="53" y="20396"/>
                    <a:pt x="122" y="20985"/>
                  </a:cubicBezTo>
                  <a:lnTo>
                    <a:pt x="226" y="21089"/>
                  </a:lnTo>
                  <a:cubicBezTo>
                    <a:pt x="1006" y="20154"/>
                    <a:pt x="2149" y="19599"/>
                    <a:pt x="3085" y="18837"/>
                  </a:cubicBezTo>
                  <a:cubicBezTo>
                    <a:pt x="4142" y="17970"/>
                    <a:pt x="5147" y="16844"/>
                    <a:pt x="6378" y="16359"/>
                  </a:cubicBezTo>
                  <a:cubicBezTo>
                    <a:pt x="8145" y="17138"/>
                    <a:pt x="9808" y="19027"/>
                    <a:pt x="11351" y="20258"/>
                  </a:cubicBezTo>
                  <a:cubicBezTo>
                    <a:pt x="11628" y="20483"/>
                    <a:pt x="11888" y="20760"/>
                    <a:pt x="12113" y="21055"/>
                  </a:cubicBezTo>
                  <a:lnTo>
                    <a:pt x="12338" y="20985"/>
                  </a:lnTo>
                  <a:cubicBezTo>
                    <a:pt x="12269" y="20379"/>
                    <a:pt x="12390" y="19079"/>
                    <a:pt x="12338" y="18195"/>
                  </a:cubicBezTo>
                  <a:lnTo>
                    <a:pt x="12338" y="17953"/>
                  </a:lnTo>
                  <a:cubicBezTo>
                    <a:pt x="12286" y="16896"/>
                    <a:pt x="12286" y="15822"/>
                    <a:pt x="12286" y="14764"/>
                  </a:cubicBezTo>
                  <a:cubicBezTo>
                    <a:pt x="12304" y="13950"/>
                    <a:pt x="12321" y="13170"/>
                    <a:pt x="12338" y="12321"/>
                  </a:cubicBezTo>
                  <a:cubicBezTo>
                    <a:pt x="12356" y="11472"/>
                    <a:pt x="12373" y="10623"/>
                    <a:pt x="12390" y="9774"/>
                  </a:cubicBezTo>
                  <a:lnTo>
                    <a:pt x="12390" y="9653"/>
                  </a:lnTo>
                  <a:cubicBezTo>
                    <a:pt x="12425" y="8665"/>
                    <a:pt x="12408" y="7712"/>
                    <a:pt x="12373" y="6742"/>
                  </a:cubicBezTo>
                  <a:cubicBezTo>
                    <a:pt x="12356" y="6135"/>
                    <a:pt x="12338" y="5529"/>
                    <a:pt x="12338" y="4922"/>
                  </a:cubicBezTo>
                  <a:cubicBezTo>
                    <a:pt x="12200" y="4472"/>
                    <a:pt x="11749" y="4177"/>
                    <a:pt x="11333" y="3900"/>
                  </a:cubicBezTo>
                  <a:cubicBezTo>
                    <a:pt x="9808" y="2669"/>
                    <a:pt x="8162" y="781"/>
                    <a:pt x="6378" y="1"/>
                  </a:cubicBezTo>
                  <a:close/>
                </a:path>
              </a:pathLst>
            </a:custGeom>
            <a:grp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0" name="Google Shape;1145;p41">
              <a:extLst>
                <a:ext uri="{FF2B5EF4-FFF2-40B4-BE49-F238E27FC236}">
                  <a16:creationId xmlns:a16="http://schemas.microsoft.com/office/drawing/2014/main" id="{8127583A-6387-45E8-ACFB-F02330453B12}"/>
                </a:ext>
              </a:extLst>
            </p:cNvPr>
            <p:cNvSpPr/>
            <p:nvPr/>
          </p:nvSpPr>
          <p:spPr>
            <a:xfrm rot="5400000">
              <a:off x="4993422" y="3094624"/>
              <a:ext cx="330867" cy="312178"/>
            </a:xfrm>
            <a:custGeom>
              <a:avLst/>
              <a:gdLst/>
              <a:ahLst/>
              <a:cxnLst/>
              <a:rect l="l" t="t" r="r" b="b"/>
              <a:pathLst>
                <a:path w="6361" h="4922" fill="none" extrusionOk="0">
                  <a:moveTo>
                    <a:pt x="6360" y="1"/>
                  </a:moveTo>
                  <a:lnTo>
                    <a:pt x="6326" y="18"/>
                  </a:lnTo>
                  <a:cubicBezTo>
                    <a:pt x="5095" y="486"/>
                    <a:pt x="4090" y="1612"/>
                    <a:pt x="3033" y="2496"/>
                  </a:cubicBezTo>
                  <a:cubicBezTo>
                    <a:pt x="2080" y="3258"/>
                    <a:pt x="781" y="3969"/>
                    <a:pt x="1" y="492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1" name="Google Shape;1146;p41">
              <a:extLst>
                <a:ext uri="{FF2B5EF4-FFF2-40B4-BE49-F238E27FC236}">
                  <a16:creationId xmlns:a16="http://schemas.microsoft.com/office/drawing/2014/main" id="{3A6A0030-4A7B-450E-9DC1-1791A60FB087}"/>
                </a:ext>
              </a:extLst>
            </p:cNvPr>
            <p:cNvSpPr/>
            <p:nvPr/>
          </p:nvSpPr>
          <p:spPr>
            <a:xfrm rot="5400000">
              <a:off x="5001239" y="3410679"/>
              <a:ext cx="311934" cy="315476"/>
            </a:xfrm>
            <a:custGeom>
              <a:avLst/>
              <a:gdLst/>
              <a:ahLst/>
              <a:cxnLst/>
              <a:rect l="l" t="t" r="r" b="b"/>
              <a:pathLst>
                <a:path w="5997" h="4974" fill="none" extrusionOk="0">
                  <a:moveTo>
                    <a:pt x="1" y="1"/>
                  </a:moveTo>
                  <a:lnTo>
                    <a:pt x="36" y="18"/>
                  </a:lnTo>
                  <a:cubicBezTo>
                    <a:pt x="1803" y="798"/>
                    <a:pt x="3466" y="2686"/>
                    <a:pt x="4991" y="3917"/>
                  </a:cubicBezTo>
                  <a:cubicBezTo>
                    <a:pt x="5390" y="4194"/>
                    <a:pt x="5858" y="4489"/>
                    <a:pt x="5996" y="4939"/>
                  </a:cubicBezTo>
                  <a:cubicBezTo>
                    <a:pt x="5996" y="4956"/>
                    <a:pt x="5996" y="4956"/>
                    <a:pt x="5996" y="4974"/>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2" name="Google Shape;1147;p41">
              <a:extLst>
                <a:ext uri="{FF2B5EF4-FFF2-40B4-BE49-F238E27FC236}">
                  <a16:creationId xmlns:a16="http://schemas.microsoft.com/office/drawing/2014/main" id="{F769073C-B37D-4FA2-ACA5-CB4AB593ABFB}"/>
                </a:ext>
              </a:extLst>
            </p:cNvPr>
            <p:cNvSpPr/>
            <p:nvPr/>
          </p:nvSpPr>
          <p:spPr>
            <a:xfrm rot="5400000">
              <a:off x="3964488" y="3103187"/>
              <a:ext cx="323637" cy="302284"/>
            </a:xfrm>
            <a:custGeom>
              <a:avLst/>
              <a:gdLst/>
              <a:ahLst/>
              <a:cxnLst/>
              <a:rect l="l" t="t" r="r" b="b"/>
              <a:pathLst>
                <a:path w="6222" h="4766" fill="none" extrusionOk="0">
                  <a:moveTo>
                    <a:pt x="6221" y="0"/>
                  </a:moveTo>
                  <a:cubicBezTo>
                    <a:pt x="6204" y="0"/>
                    <a:pt x="6204" y="0"/>
                    <a:pt x="6187" y="18"/>
                  </a:cubicBezTo>
                  <a:cubicBezTo>
                    <a:pt x="4956" y="503"/>
                    <a:pt x="3951" y="1612"/>
                    <a:pt x="2894" y="2496"/>
                  </a:cubicBezTo>
                  <a:cubicBezTo>
                    <a:pt x="1958" y="3258"/>
                    <a:pt x="815" y="3813"/>
                    <a:pt x="35" y="4731"/>
                  </a:cubicBezTo>
                  <a:lnTo>
                    <a:pt x="0" y="476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3" name="Google Shape;1148;p41">
              <a:extLst>
                <a:ext uri="{FF2B5EF4-FFF2-40B4-BE49-F238E27FC236}">
                  <a16:creationId xmlns:a16="http://schemas.microsoft.com/office/drawing/2014/main" id="{5A814159-641F-4E36-A264-A4ABBA0CE707}"/>
                </a:ext>
              </a:extLst>
            </p:cNvPr>
            <p:cNvSpPr/>
            <p:nvPr/>
          </p:nvSpPr>
          <p:spPr>
            <a:xfrm rot="5400000">
              <a:off x="3963205" y="3410140"/>
              <a:ext cx="311934" cy="316554"/>
            </a:xfrm>
            <a:custGeom>
              <a:avLst/>
              <a:gdLst/>
              <a:ahLst/>
              <a:cxnLst/>
              <a:rect l="l" t="t" r="r" b="b"/>
              <a:pathLst>
                <a:path w="5997" h="4991" fill="none" extrusionOk="0">
                  <a:moveTo>
                    <a:pt x="1" y="0"/>
                  </a:moveTo>
                  <a:lnTo>
                    <a:pt x="36" y="18"/>
                  </a:lnTo>
                  <a:cubicBezTo>
                    <a:pt x="1803" y="797"/>
                    <a:pt x="3466" y="2686"/>
                    <a:pt x="4991" y="3917"/>
                  </a:cubicBezTo>
                  <a:cubicBezTo>
                    <a:pt x="5286" y="4142"/>
                    <a:pt x="5546" y="4419"/>
                    <a:pt x="5771" y="4714"/>
                  </a:cubicBezTo>
                  <a:lnTo>
                    <a:pt x="5927" y="4887"/>
                  </a:lnTo>
                  <a:lnTo>
                    <a:pt x="5996" y="4991"/>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4" name="Google Shape;1149;p41">
              <a:extLst>
                <a:ext uri="{FF2B5EF4-FFF2-40B4-BE49-F238E27FC236}">
                  <a16:creationId xmlns:a16="http://schemas.microsoft.com/office/drawing/2014/main" id="{69253FAE-40B0-4CAB-9A80-D93627B66715}"/>
                </a:ext>
              </a:extLst>
            </p:cNvPr>
            <p:cNvSpPr/>
            <p:nvPr/>
          </p:nvSpPr>
          <p:spPr>
            <a:xfrm rot="5400000">
              <a:off x="4177423" y="3526154"/>
              <a:ext cx="5462" cy="394630"/>
            </a:xfrm>
            <a:custGeom>
              <a:avLst/>
              <a:gdLst/>
              <a:ahLst/>
              <a:cxnLst/>
              <a:rect l="l" t="t" r="r" b="b"/>
              <a:pathLst>
                <a:path w="105" h="6222" fill="none" extrusionOk="0">
                  <a:moveTo>
                    <a:pt x="17" y="0"/>
                  </a:moveTo>
                  <a:cubicBezTo>
                    <a:pt x="0" y="1075"/>
                    <a:pt x="17" y="2132"/>
                    <a:pt x="52" y="3206"/>
                  </a:cubicBezTo>
                  <a:lnTo>
                    <a:pt x="52" y="3431"/>
                  </a:lnTo>
                  <a:cubicBezTo>
                    <a:pt x="104" y="4333"/>
                    <a:pt x="0" y="5632"/>
                    <a:pt x="52" y="6221"/>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5" name="Google Shape;1150;p41">
              <a:extLst>
                <a:ext uri="{FF2B5EF4-FFF2-40B4-BE49-F238E27FC236}">
                  <a16:creationId xmlns:a16="http://schemas.microsoft.com/office/drawing/2014/main" id="{B8EC0A38-83EC-478D-BB58-6E080DE15C0A}"/>
                </a:ext>
              </a:extLst>
            </p:cNvPr>
            <p:cNvSpPr/>
            <p:nvPr/>
          </p:nvSpPr>
          <p:spPr>
            <a:xfrm rot="5400000">
              <a:off x="4694149" y="3404872"/>
              <a:ext cx="7282" cy="640783"/>
            </a:xfrm>
            <a:custGeom>
              <a:avLst/>
              <a:gdLst/>
              <a:ahLst/>
              <a:cxnLst/>
              <a:rect l="l" t="t" r="r" b="b"/>
              <a:pathLst>
                <a:path w="140" h="10103" fill="none" extrusionOk="0">
                  <a:moveTo>
                    <a:pt x="52" y="0"/>
                  </a:moveTo>
                  <a:lnTo>
                    <a:pt x="52" y="260"/>
                  </a:lnTo>
                  <a:cubicBezTo>
                    <a:pt x="52" y="884"/>
                    <a:pt x="70" y="1473"/>
                    <a:pt x="87" y="2080"/>
                  </a:cubicBezTo>
                  <a:cubicBezTo>
                    <a:pt x="104" y="3050"/>
                    <a:pt x="139" y="4003"/>
                    <a:pt x="104" y="4991"/>
                  </a:cubicBezTo>
                  <a:lnTo>
                    <a:pt x="104" y="5112"/>
                  </a:lnTo>
                  <a:cubicBezTo>
                    <a:pt x="87" y="5961"/>
                    <a:pt x="70" y="6810"/>
                    <a:pt x="52" y="7659"/>
                  </a:cubicBezTo>
                  <a:cubicBezTo>
                    <a:pt x="35" y="8508"/>
                    <a:pt x="0" y="9288"/>
                    <a:pt x="0" y="1010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6" name="Google Shape;1151;p41">
              <a:extLst>
                <a:ext uri="{FF2B5EF4-FFF2-40B4-BE49-F238E27FC236}">
                  <a16:creationId xmlns:a16="http://schemas.microsoft.com/office/drawing/2014/main" id="{F311E189-0BD7-4F0C-B16F-563953EA2D41}"/>
                </a:ext>
              </a:extLst>
            </p:cNvPr>
            <p:cNvSpPr/>
            <p:nvPr/>
          </p:nvSpPr>
          <p:spPr>
            <a:xfrm rot="5400000">
              <a:off x="3884741" y="3710951"/>
              <a:ext cx="72145" cy="93488"/>
            </a:xfrm>
            <a:custGeom>
              <a:avLst/>
              <a:gdLst/>
              <a:ahLst/>
              <a:cxnLst/>
              <a:rect l="l" t="t" r="r" b="b"/>
              <a:pathLst>
                <a:path w="1387" h="1474" fill="none" extrusionOk="0">
                  <a:moveTo>
                    <a:pt x="0" y="1"/>
                  </a:moveTo>
                  <a:cubicBezTo>
                    <a:pt x="416" y="469"/>
                    <a:pt x="901" y="867"/>
                    <a:pt x="1369" y="1456"/>
                  </a:cubicBezTo>
                  <a:lnTo>
                    <a:pt x="1387" y="1474"/>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7" name="Google Shape;1152;p41">
              <a:extLst>
                <a:ext uri="{FF2B5EF4-FFF2-40B4-BE49-F238E27FC236}">
                  <a16:creationId xmlns:a16="http://schemas.microsoft.com/office/drawing/2014/main" id="{EDA95EA8-EF83-48E9-9C33-DB055420CCC0}"/>
                </a:ext>
              </a:extLst>
            </p:cNvPr>
            <p:cNvSpPr/>
            <p:nvPr/>
          </p:nvSpPr>
          <p:spPr>
            <a:xfrm rot="5400000">
              <a:off x="4888079" y="3696122"/>
              <a:ext cx="101897" cy="158309"/>
            </a:xfrm>
            <a:custGeom>
              <a:avLst/>
              <a:gdLst/>
              <a:ahLst/>
              <a:cxnLst/>
              <a:rect l="l" t="t" r="r" b="b"/>
              <a:pathLst>
                <a:path w="1959" h="2496" fill="none" extrusionOk="0">
                  <a:moveTo>
                    <a:pt x="0" y="0"/>
                  </a:moveTo>
                  <a:cubicBezTo>
                    <a:pt x="797" y="971"/>
                    <a:pt x="1265" y="1872"/>
                    <a:pt x="1958" y="2495"/>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8" name="Google Shape;1153;p41">
              <a:extLst>
                <a:ext uri="{FF2B5EF4-FFF2-40B4-BE49-F238E27FC236}">
                  <a16:creationId xmlns:a16="http://schemas.microsoft.com/office/drawing/2014/main" id="{89E5CA02-942B-420F-861A-0D39C41E11FA}"/>
                </a:ext>
              </a:extLst>
            </p:cNvPr>
            <p:cNvSpPr/>
            <p:nvPr/>
          </p:nvSpPr>
          <p:spPr>
            <a:xfrm rot="5400000">
              <a:off x="4300216" y="3380644"/>
              <a:ext cx="22575" cy="859536"/>
            </a:xfrm>
            <a:custGeom>
              <a:avLst/>
              <a:gdLst/>
              <a:ahLst/>
              <a:cxnLst/>
              <a:rect l="l" t="t" r="r" b="b"/>
              <a:pathLst>
                <a:path w="434" h="13552" fill="none" extrusionOk="0">
                  <a:moveTo>
                    <a:pt x="434" y="1"/>
                  </a:moveTo>
                  <a:cubicBezTo>
                    <a:pt x="417" y="867"/>
                    <a:pt x="434" y="1751"/>
                    <a:pt x="434" y="2600"/>
                  </a:cubicBezTo>
                  <a:cubicBezTo>
                    <a:pt x="434" y="2877"/>
                    <a:pt x="417" y="3137"/>
                    <a:pt x="417" y="3415"/>
                  </a:cubicBezTo>
                  <a:cubicBezTo>
                    <a:pt x="399" y="4056"/>
                    <a:pt x="399" y="4697"/>
                    <a:pt x="382" y="5338"/>
                  </a:cubicBezTo>
                  <a:cubicBezTo>
                    <a:pt x="382" y="6274"/>
                    <a:pt x="382" y="7209"/>
                    <a:pt x="347" y="8145"/>
                  </a:cubicBezTo>
                  <a:cubicBezTo>
                    <a:pt x="330" y="8942"/>
                    <a:pt x="313" y="9722"/>
                    <a:pt x="261" y="10519"/>
                  </a:cubicBezTo>
                  <a:cubicBezTo>
                    <a:pt x="261" y="10640"/>
                    <a:pt x="243" y="10762"/>
                    <a:pt x="226" y="10883"/>
                  </a:cubicBezTo>
                  <a:cubicBezTo>
                    <a:pt x="174" y="11784"/>
                    <a:pt x="53" y="12668"/>
                    <a:pt x="1" y="1355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9" name="Google Shape;1154;p41">
              <a:extLst>
                <a:ext uri="{FF2B5EF4-FFF2-40B4-BE49-F238E27FC236}">
                  <a16:creationId xmlns:a16="http://schemas.microsoft.com/office/drawing/2014/main" id="{BB951A9F-EF9F-4D05-AF86-DCE3CBAC7FC5}"/>
                </a:ext>
              </a:extLst>
            </p:cNvPr>
            <p:cNvSpPr/>
            <p:nvPr/>
          </p:nvSpPr>
          <p:spPr>
            <a:xfrm rot="5400000">
              <a:off x="4798284" y="3764569"/>
              <a:ext cx="4577" cy="118732"/>
            </a:xfrm>
            <a:custGeom>
              <a:avLst/>
              <a:gdLst/>
              <a:ahLst/>
              <a:cxnLst/>
              <a:rect l="l" t="t" r="r" b="b"/>
              <a:pathLst>
                <a:path w="88" h="1872" fill="none" extrusionOk="0">
                  <a:moveTo>
                    <a:pt x="87" y="0"/>
                  </a:moveTo>
                  <a:cubicBezTo>
                    <a:pt x="35" y="624"/>
                    <a:pt x="1" y="1248"/>
                    <a:pt x="1" y="187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0" name="Google Shape;1155;p41">
              <a:extLst>
                <a:ext uri="{FF2B5EF4-FFF2-40B4-BE49-F238E27FC236}">
                  <a16:creationId xmlns:a16="http://schemas.microsoft.com/office/drawing/2014/main" id="{B9556526-6E5D-4FE8-88ED-EE0BEA066EAA}"/>
                </a:ext>
              </a:extLst>
            </p:cNvPr>
            <p:cNvSpPr/>
            <p:nvPr/>
          </p:nvSpPr>
          <p:spPr>
            <a:xfrm rot="5400000">
              <a:off x="4766873" y="3702250"/>
              <a:ext cx="93783" cy="145116"/>
            </a:xfrm>
            <a:custGeom>
              <a:avLst/>
              <a:gdLst/>
              <a:ahLst/>
              <a:cxnLst/>
              <a:rect l="l" t="t" r="r" b="b"/>
              <a:pathLst>
                <a:path w="1803" h="2288" fill="none" extrusionOk="0">
                  <a:moveTo>
                    <a:pt x="1" y="1"/>
                  </a:moveTo>
                  <a:cubicBezTo>
                    <a:pt x="590" y="191"/>
                    <a:pt x="1387" y="1699"/>
                    <a:pt x="1803" y="2288"/>
                  </a:cubicBezTo>
                  <a:lnTo>
                    <a:pt x="1803" y="2288"/>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1" name="Google Shape;1156;p41">
              <a:extLst>
                <a:ext uri="{FF2B5EF4-FFF2-40B4-BE49-F238E27FC236}">
                  <a16:creationId xmlns:a16="http://schemas.microsoft.com/office/drawing/2014/main" id="{5E088C35-B8E3-43F1-87B2-5C9E14097A99}"/>
                </a:ext>
              </a:extLst>
            </p:cNvPr>
            <p:cNvSpPr/>
            <p:nvPr/>
          </p:nvSpPr>
          <p:spPr>
            <a:xfrm rot="5400000">
              <a:off x="4595183" y="3714304"/>
              <a:ext cx="86553" cy="126469"/>
            </a:xfrm>
            <a:custGeom>
              <a:avLst/>
              <a:gdLst/>
              <a:ahLst/>
              <a:cxnLst/>
              <a:rect l="l" t="t" r="r" b="b"/>
              <a:pathLst>
                <a:path w="1664" h="1994" fill="none" extrusionOk="0">
                  <a:moveTo>
                    <a:pt x="0" y="1"/>
                  </a:moveTo>
                  <a:cubicBezTo>
                    <a:pt x="416" y="295"/>
                    <a:pt x="1248" y="1266"/>
                    <a:pt x="1664" y="1993"/>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2" name="Google Shape;1157;p41">
              <a:extLst>
                <a:ext uri="{FF2B5EF4-FFF2-40B4-BE49-F238E27FC236}">
                  <a16:creationId xmlns:a16="http://schemas.microsoft.com/office/drawing/2014/main" id="{6BC4057B-C812-489A-8FCD-C252D514531E}"/>
                </a:ext>
              </a:extLst>
            </p:cNvPr>
            <p:cNvSpPr/>
            <p:nvPr/>
          </p:nvSpPr>
          <p:spPr>
            <a:xfrm rot="5400000">
              <a:off x="4420003" y="3708404"/>
              <a:ext cx="92899" cy="131924"/>
            </a:xfrm>
            <a:custGeom>
              <a:avLst/>
              <a:gdLst/>
              <a:ahLst/>
              <a:cxnLst/>
              <a:rect l="l" t="t" r="r" b="b"/>
              <a:pathLst>
                <a:path w="1786" h="2080" fill="none" extrusionOk="0">
                  <a:moveTo>
                    <a:pt x="1" y="0"/>
                  </a:moveTo>
                  <a:cubicBezTo>
                    <a:pt x="399" y="173"/>
                    <a:pt x="1370" y="1542"/>
                    <a:pt x="1751" y="2045"/>
                  </a:cubicBezTo>
                  <a:lnTo>
                    <a:pt x="1786" y="2080"/>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3" name="Google Shape;1158;p41">
              <a:extLst>
                <a:ext uri="{FF2B5EF4-FFF2-40B4-BE49-F238E27FC236}">
                  <a16:creationId xmlns:a16="http://schemas.microsoft.com/office/drawing/2014/main" id="{8CFD1AFA-06AD-4ECC-A3F1-FF07CF9A1695}"/>
                </a:ext>
              </a:extLst>
            </p:cNvPr>
            <p:cNvSpPr/>
            <p:nvPr/>
          </p:nvSpPr>
          <p:spPr>
            <a:xfrm rot="5400000">
              <a:off x="4252701" y="3692458"/>
              <a:ext cx="95604" cy="153932"/>
            </a:xfrm>
            <a:custGeom>
              <a:avLst/>
              <a:gdLst/>
              <a:ahLst/>
              <a:cxnLst/>
              <a:rect l="l" t="t" r="r" b="b"/>
              <a:pathLst>
                <a:path w="1838" h="2427" fill="none" extrusionOk="0">
                  <a:moveTo>
                    <a:pt x="0" y="0"/>
                  </a:moveTo>
                  <a:lnTo>
                    <a:pt x="0" y="0"/>
                  </a:lnTo>
                  <a:cubicBezTo>
                    <a:pt x="590" y="780"/>
                    <a:pt x="1300" y="1525"/>
                    <a:pt x="1837" y="2426"/>
                  </a:cubicBezTo>
                  <a:lnTo>
                    <a:pt x="1837" y="242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4" name="Google Shape;1159;p41">
              <a:extLst>
                <a:ext uri="{FF2B5EF4-FFF2-40B4-BE49-F238E27FC236}">
                  <a16:creationId xmlns:a16="http://schemas.microsoft.com/office/drawing/2014/main" id="{A677607D-029C-4218-AB75-BEE1F391CFCD}"/>
                </a:ext>
              </a:extLst>
            </p:cNvPr>
            <p:cNvSpPr/>
            <p:nvPr/>
          </p:nvSpPr>
          <p:spPr>
            <a:xfrm rot="5400000">
              <a:off x="4082138" y="3719824"/>
              <a:ext cx="83900" cy="100085"/>
            </a:xfrm>
            <a:custGeom>
              <a:avLst/>
              <a:gdLst/>
              <a:ahLst/>
              <a:cxnLst/>
              <a:rect l="l" t="t" r="r" b="b"/>
              <a:pathLst>
                <a:path w="1613" h="1578" fill="none" extrusionOk="0">
                  <a:moveTo>
                    <a:pt x="1" y="0"/>
                  </a:moveTo>
                  <a:cubicBezTo>
                    <a:pt x="469" y="225"/>
                    <a:pt x="1387" y="1109"/>
                    <a:pt x="1612" y="1577"/>
                  </a:cubicBezTo>
                  <a:lnTo>
                    <a:pt x="1612" y="1577"/>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35" name="Google Shape;1182;p41">
            <a:extLst>
              <a:ext uri="{FF2B5EF4-FFF2-40B4-BE49-F238E27FC236}">
                <a16:creationId xmlns:a16="http://schemas.microsoft.com/office/drawing/2014/main" id="{F74FA332-4CAB-4424-865D-409A1EFB238B}"/>
              </a:ext>
            </a:extLst>
          </p:cNvPr>
          <p:cNvSpPr txBox="1">
            <a:spLocks/>
          </p:cNvSpPr>
          <p:nvPr/>
        </p:nvSpPr>
        <p:spPr>
          <a:xfrm>
            <a:off x="3528778" y="1630709"/>
            <a:ext cx="1531835" cy="770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ondrina Shadow"/>
              <a:buNone/>
              <a:defRPr sz="2800" b="0"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pPr algn="ctr"/>
            <a:r>
              <a:rPr lang="en-US" sz="1867" b="1" dirty="0"/>
              <a:t>Order Confirmation</a:t>
            </a:r>
          </a:p>
        </p:txBody>
      </p:sp>
      <p:sp>
        <p:nvSpPr>
          <p:cNvPr id="9" name="Rectangle 8">
            <a:extLst>
              <a:ext uri="{FF2B5EF4-FFF2-40B4-BE49-F238E27FC236}">
                <a16:creationId xmlns:a16="http://schemas.microsoft.com/office/drawing/2014/main" id="{E04663EA-CE25-4BA3-AC49-EB26B65B5BE3}"/>
              </a:ext>
            </a:extLst>
          </p:cNvPr>
          <p:cNvSpPr/>
          <p:nvPr/>
        </p:nvSpPr>
        <p:spPr>
          <a:xfrm>
            <a:off x="1239724" y="2728434"/>
            <a:ext cx="1670513" cy="57386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t>Status - </a:t>
            </a:r>
            <a:r>
              <a:rPr lang="en-US" sz="1200" dirty="0">
                <a:solidFill>
                  <a:srgbClr val="A31515"/>
                </a:solidFill>
                <a:latin typeface="Cascadia Mono" panose="020B0609020000020004" pitchFamily="49" charset="0"/>
              </a:rPr>
              <a:t>Pending</a:t>
            </a:r>
            <a:endParaRPr lang="en-US" sz="1067" dirty="0"/>
          </a:p>
          <a:p>
            <a:pPr algn="ctr"/>
            <a:r>
              <a:rPr lang="en-US" sz="1067" dirty="0"/>
              <a:t>Payment - </a:t>
            </a:r>
            <a:r>
              <a:rPr lang="en-US" sz="1200" dirty="0">
                <a:solidFill>
                  <a:srgbClr val="A31515"/>
                </a:solidFill>
                <a:latin typeface="Cascadia Mono" panose="020B0609020000020004" pitchFamily="49" charset="0"/>
              </a:rPr>
              <a:t>Pending</a:t>
            </a:r>
            <a:endParaRPr lang="en-US" sz="1067" dirty="0"/>
          </a:p>
        </p:txBody>
      </p:sp>
      <p:sp>
        <p:nvSpPr>
          <p:cNvPr id="236" name="Rectangle 235">
            <a:extLst>
              <a:ext uri="{FF2B5EF4-FFF2-40B4-BE49-F238E27FC236}">
                <a16:creationId xmlns:a16="http://schemas.microsoft.com/office/drawing/2014/main" id="{1BFA97FE-09FA-487D-9619-ED252229E492}"/>
              </a:ext>
            </a:extLst>
          </p:cNvPr>
          <p:cNvSpPr/>
          <p:nvPr/>
        </p:nvSpPr>
        <p:spPr>
          <a:xfrm>
            <a:off x="3288343" y="2729931"/>
            <a:ext cx="1670513" cy="57386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t>Status - </a:t>
            </a:r>
            <a:r>
              <a:rPr lang="en-US" sz="1200" dirty="0">
                <a:solidFill>
                  <a:srgbClr val="A31515"/>
                </a:solidFill>
                <a:latin typeface="Cascadia Mono" panose="020B0609020000020004" pitchFamily="49" charset="0"/>
              </a:rPr>
              <a:t>Approved</a:t>
            </a:r>
            <a:endParaRPr lang="en-US" sz="1067" dirty="0"/>
          </a:p>
          <a:p>
            <a:pPr algn="ctr"/>
            <a:r>
              <a:rPr lang="en-US" sz="1067" dirty="0"/>
              <a:t>Payment - </a:t>
            </a:r>
            <a:r>
              <a:rPr lang="en-US" sz="1200" dirty="0">
                <a:solidFill>
                  <a:srgbClr val="A31515"/>
                </a:solidFill>
                <a:latin typeface="Cascadia Mono" panose="020B0609020000020004" pitchFamily="49" charset="0"/>
              </a:rPr>
              <a:t>Approved</a:t>
            </a:r>
          </a:p>
        </p:txBody>
      </p:sp>
      <p:grpSp>
        <p:nvGrpSpPr>
          <p:cNvPr id="237" name="Google Shape;1143;p41">
            <a:extLst>
              <a:ext uri="{FF2B5EF4-FFF2-40B4-BE49-F238E27FC236}">
                <a16:creationId xmlns:a16="http://schemas.microsoft.com/office/drawing/2014/main" id="{296E4DB4-BD84-4049-B2C6-190D678604C3}"/>
              </a:ext>
            </a:extLst>
          </p:cNvPr>
          <p:cNvGrpSpPr/>
          <p:nvPr/>
        </p:nvGrpSpPr>
        <p:grpSpPr>
          <a:xfrm>
            <a:off x="7459452" y="1736831"/>
            <a:ext cx="1921167" cy="763580"/>
            <a:chOff x="3874069" y="3082575"/>
            <a:chExt cx="1440875" cy="743650"/>
          </a:xfrm>
          <a:solidFill>
            <a:srgbClr val="FF3399"/>
          </a:solidFill>
        </p:grpSpPr>
        <p:sp>
          <p:nvSpPr>
            <p:cNvPr id="238" name="Google Shape;1144;p41">
              <a:extLst>
                <a:ext uri="{FF2B5EF4-FFF2-40B4-BE49-F238E27FC236}">
                  <a16:creationId xmlns:a16="http://schemas.microsoft.com/office/drawing/2014/main" id="{025F1656-A050-4FB2-BC6A-F4C4D3999649}"/>
                </a:ext>
              </a:extLst>
            </p:cNvPr>
            <p:cNvSpPr/>
            <p:nvPr/>
          </p:nvSpPr>
          <p:spPr>
            <a:xfrm rot="5400000">
              <a:off x="4321880" y="2736928"/>
              <a:ext cx="646338" cy="1337633"/>
            </a:xfrm>
            <a:custGeom>
              <a:avLst/>
              <a:gdLst/>
              <a:ahLst/>
              <a:cxnLst/>
              <a:rect l="l" t="t" r="r" b="b"/>
              <a:pathLst>
                <a:path w="12426" h="21090" extrusionOk="0">
                  <a:moveTo>
                    <a:pt x="6378" y="1"/>
                  </a:moveTo>
                  <a:cubicBezTo>
                    <a:pt x="5147" y="469"/>
                    <a:pt x="4160" y="1595"/>
                    <a:pt x="3085" y="2479"/>
                  </a:cubicBezTo>
                  <a:cubicBezTo>
                    <a:pt x="2132" y="3241"/>
                    <a:pt x="833" y="3952"/>
                    <a:pt x="53" y="4905"/>
                  </a:cubicBezTo>
                  <a:cubicBezTo>
                    <a:pt x="53" y="6638"/>
                    <a:pt x="243" y="8058"/>
                    <a:pt x="174" y="9774"/>
                  </a:cubicBezTo>
                  <a:cubicBezTo>
                    <a:pt x="122" y="12616"/>
                    <a:pt x="1" y="15406"/>
                    <a:pt x="122" y="18195"/>
                  </a:cubicBezTo>
                  <a:cubicBezTo>
                    <a:pt x="174" y="19097"/>
                    <a:pt x="53" y="20396"/>
                    <a:pt x="122" y="20985"/>
                  </a:cubicBezTo>
                  <a:lnTo>
                    <a:pt x="226" y="21089"/>
                  </a:lnTo>
                  <a:cubicBezTo>
                    <a:pt x="1006" y="20154"/>
                    <a:pt x="2149" y="19599"/>
                    <a:pt x="3085" y="18837"/>
                  </a:cubicBezTo>
                  <a:cubicBezTo>
                    <a:pt x="4142" y="17970"/>
                    <a:pt x="5147" y="16844"/>
                    <a:pt x="6378" y="16359"/>
                  </a:cubicBezTo>
                  <a:cubicBezTo>
                    <a:pt x="8145" y="17138"/>
                    <a:pt x="9808" y="19027"/>
                    <a:pt x="11351" y="20258"/>
                  </a:cubicBezTo>
                  <a:cubicBezTo>
                    <a:pt x="11628" y="20483"/>
                    <a:pt x="11888" y="20760"/>
                    <a:pt x="12113" y="21055"/>
                  </a:cubicBezTo>
                  <a:lnTo>
                    <a:pt x="12338" y="20985"/>
                  </a:lnTo>
                  <a:cubicBezTo>
                    <a:pt x="12269" y="20379"/>
                    <a:pt x="12390" y="19079"/>
                    <a:pt x="12338" y="18195"/>
                  </a:cubicBezTo>
                  <a:lnTo>
                    <a:pt x="12338" y="17953"/>
                  </a:lnTo>
                  <a:cubicBezTo>
                    <a:pt x="12286" y="16896"/>
                    <a:pt x="12286" y="15822"/>
                    <a:pt x="12286" y="14764"/>
                  </a:cubicBezTo>
                  <a:cubicBezTo>
                    <a:pt x="12304" y="13950"/>
                    <a:pt x="12321" y="13170"/>
                    <a:pt x="12338" y="12321"/>
                  </a:cubicBezTo>
                  <a:cubicBezTo>
                    <a:pt x="12356" y="11472"/>
                    <a:pt x="12373" y="10623"/>
                    <a:pt x="12390" y="9774"/>
                  </a:cubicBezTo>
                  <a:lnTo>
                    <a:pt x="12390" y="9653"/>
                  </a:lnTo>
                  <a:cubicBezTo>
                    <a:pt x="12425" y="8665"/>
                    <a:pt x="12408" y="7712"/>
                    <a:pt x="12373" y="6742"/>
                  </a:cubicBezTo>
                  <a:cubicBezTo>
                    <a:pt x="12356" y="6135"/>
                    <a:pt x="12338" y="5529"/>
                    <a:pt x="12338" y="4922"/>
                  </a:cubicBezTo>
                  <a:cubicBezTo>
                    <a:pt x="12200" y="4472"/>
                    <a:pt x="11749" y="4177"/>
                    <a:pt x="11333" y="3900"/>
                  </a:cubicBezTo>
                  <a:cubicBezTo>
                    <a:pt x="9808" y="2669"/>
                    <a:pt x="8162" y="781"/>
                    <a:pt x="6378" y="1"/>
                  </a:cubicBezTo>
                  <a:close/>
                </a:path>
              </a:pathLst>
            </a:custGeom>
            <a:grp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9" name="Google Shape;1145;p41">
              <a:extLst>
                <a:ext uri="{FF2B5EF4-FFF2-40B4-BE49-F238E27FC236}">
                  <a16:creationId xmlns:a16="http://schemas.microsoft.com/office/drawing/2014/main" id="{1369FADE-88C0-456C-9AAE-03E7914B61A3}"/>
                </a:ext>
              </a:extLst>
            </p:cNvPr>
            <p:cNvSpPr/>
            <p:nvPr/>
          </p:nvSpPr>
          <p:spPr>
            <a:xfrm rot="5400000">
              <a:off x="4993422" y="3094624"/>
              <a:ext cx="330867" cy="312178"/>
            </a:xfrm>
            <a:custGeom>
              <a:avLst/>
              <a:gdLst/>
              <a:ahLst/>
              <a:cxnLst/>
              <a:rect l="l" t="t" r="r" b="b"/>
              <a:pathLst>
                <a:path w="6361" h="4922" fill="none" extrusionOk="0">
                  <a:moveTo>
                    <a:pt x="6360" y="1"/>
                  </a:moveTo>
                  <a:lnTo>
                    <a:pt x="6326" y="18"/>
                  </a:lnTo>
                  <a:cubicBezTo>
                    <a:pt x="5095" y="486"/>
                    <a:pt x="4090" y="1612"/>
                    <a:pt x="3033" y="2496"/>
                  </a:cubicBezTo>
                  <a:cubicBezTo>
                    <a:pt x="2080" y="3258"/>
                    <a:pt x="781" y="3969"/>
                    <a:pt x="1" y="492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0" name="Google Shape;1146;p41">
              <a:extLst>
                <a:ext uri="{FF2B5EF4-FFF2-40B4-BE49-F238E27FC236}">
                  <a16:creationId xmlns:a16="http://schemas.microsoft.com/office/drawing/2014/main" id="{CE1249F3-0420-4D4F-A28B-38742E3C92F4}"/>
                </a:ext>
              </a:extLst>
            </p:cNvPr>
            <p:cNvSpPr/>
            <p:nvPr/>
          </p:nvSpPr>
          <p:spPr>
            <a:xfrm rot="5400000">
              <a:off x="5001239" y="3410679"/>
              <a:ext cx="311934" cy="315476"/>
            </a:xfrm>
            <a:custGeom>
              <a:avLst/>
              <a:gdLst/>
              <a:ahLst/>
              <a:cxnLst/>
              <a:rect l="l" t="t" r="r" b="b"/>
              <a:pathLst>
                <a:path w="5997" h="4974" fill="none" extrusionOk="0">
                  <a:moveTo>
                    <a:pt x="1" y="1"/>
                  </a:moveTo>
                  <a:lnTo>
                    <a:pt x="36" y="18"/>
                  </a:lnTo>
                  <a:cubicBezTo>
                    <a:pt x="1803" y="798"/>
                    <a:pt x="3466" y="2686"/>
                    <a:pt x="4991" y="3917"/>
                  </a:cubicBezTo>
                  <a:cubicBezTo>
                    <a:pt x="5390" y="4194"/>
                    <a:pt x="5858" y="4489"/>
                    <a:pt x="5996" y="4939"/>
                  </a:cubicBezTo>
                  <a:cubicBezTo>
                    <a:pt x="5996" y="4956"/>
                    <a:pt x="5996" y="4956"/>
                    <a:pt x="5996" y="4974"/>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1" name="Google Shape;1147;p41">
              <a:extLst>
                <a:ext uri="{FF2B5EF4-FFF2-40B4-BE49-F238E27FC236}">
                  <a16:creationId xmlns:a16="http://schemas.microsoft.com/office/drawing/2014/main" id="{3B14BEC4-DB5A-4294-93EB-D76BE0AFBA10}"/>
                </a:ext>
              </a:extLst>
            </p:cNvPr>
            <p:cNvSpPr/>
            <p:nvPr/>
          </p:nvSpPr>
          <p:spPr>
            <a:xfrm rot="5400000">
              <a:off x="3964488" y="3103187"/>
              <a:ext cx="323637" cy="302284"/>
            </a:xfrm>
            <a:custGeom>
              <a:avLst/>
              <a:gdLst/>
              <a:ahLst/>
              <a:cxnLst/>
              <a:rect l="l" t="t" r="r" b="b"/>
              <a:pathLst>
                <a:path w="6222" h="4766" fill="none" extrusionOk="0">
                  <a:moveTo>
                    <a:pt x="6221" y="0"/>
                  </a:moveTo>
                  <a:cubicBezTo>
                    <a:pt x="6204" y="0"/>
                    <a:pt x="6204" y="0"/>
                    <a:pt x="6187" y="18"/>
                  </a:cubicBezTo>
                  <a:cubicBezTo>
                    <a:pt x="4956" y="503"/>
                    <a:pt x="3951" y="1612"/>
                    <a:pt x="2894" y="2496"/>
                  </a:cubicBezTo>
                  <a:cubicBezTo>
                    <a:pt x="1958" y="3258"/>
                    <a:pt x="815" y="3813"/>
                    <a:pt x="35" y="4731"/>
                  </a:cubicBezTo>
                  <a:lnTo>
                    <a:pt x="0" y="476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2" name="Google Shape;1148;p41">
              <a:extLst>
                <a:ext uri="{FF2B5EF4-FFF2-40B4-BE49-F238E27FC236}">
                  <a16:creationId xmlns:a16="http://schemas.microsoft.com/office/drawing/2014/main" id="{672355E9-82F9-4AF1-BC35-1130D14F7EF6}"/>
                </a:ext>
              </a:extLst>
            </p:cNvPr>
            <p:cNvSpPr/>
            <p:nvPr/>
          </p:nvSpPr>
          <p:spPr>
            <a:xfrm rot="5400000">
              <a:off x="3963205" y="3410140"/>
              <a:ext cx="311934" cy="316554"/>
            </a:xfrm>
            <a:custGeom>
              <a:avLst/>
              <a:gdLst/>
              <a:ahLst/>
              <a:cxnLst/>
              <a:rect l="l" t="t" r="r" b="b"/>
              <a:pathLst>
                <a:path w="5997" h="4991" fill="none" extrusionOk="0">
                  <a:moveTo>
                    <a:pt x="1" y="0"/>
                  </a:moveTo>
                  <a:lnTo>
                    <a:pt x="36" y="18"/>
                  </a:lnTo>
                  <a:cubicBezTo>
                    <a:pt x="1803" y="797"/>
                    <a:pt x="3466" y="2686"/>
                    <a:pt x="4991" y="3917"/>
                  </a:cubicBezTo>
                  <a:cubicBezTo>
                    <a:pt x="5286" y="4142"/>
                    <a:pt x="5546" y="4419"/>
                    <a:pt x="5771" y="4714"/>
                  </a:cubicBezTo>
                  <a:lnTo>
                    <a:pt x="5927" y="4887"/>
                  </a:lnTo>
                  <a:lnTo>
                    <a:pt x="5996" y="4991"/>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3" name="Google Shape;1149;p41">
              <a:extLst>
                <a:ext uri="{FF2B5EF4-FFF2-40B4-BE49-F238E27FC236}">
                  <a16:creationId xmlns:a16="http://schemas.microsoft.com/office/drawing/2014/main" id="{EDC1AF67-EDB5-4C3D-9488-E844F9FA4435}"/>
                </a:ext>
              </a:extLst>
            </p:cNvPr>
            <p:cNvSpPr/>
            <p:nvPr/>
          </p:nvSpPr>
          <p:spPr>
            <a:xfrm rot="5400000">
              <a:off x="4177423" y="3526154"/>
              <a:ext cx="5462" cy="394630"/>
            </a:xfrm>
            <a:custGeom>
              <a:avLst/>
              <a:gdLst/>
              <a:ahLst/>
              <a:cxnLst/>
              <a:rect l="l" t="t" r="r" b="b"/>
              <a:pathLst>
                <a:path w="105" h="6222" fill="none" extrusionOk="0">
                  <a:moveTo>
                    <a:pt x="17" y="0"/>
                  </a:moveTo>
                  <a:cubicBezTo>
                    <a:pt x="0" y="1075"/>
                    <a:pt x="17" y="2132"/>
                    <a:pt x="52" y="3206"/>
                  </a:cubicBezTo>
                  <a:lnTo>
                    <a:pt x="52" y="3431"/>
                  </a:lnTo>
                  <a:cubicBezTo>
                    <a:pt x="104" y="4333"/>
                    <a:pt x="0" y="5632"/>
                    <a:pt x="52" y="6221"/>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4" name="Google Shape;1150;p41">
              <a:extLst>
                <a:ext uri="{FF2B5EF4-FFF2-40B4-BE49-F238E27FC236}">
                  <a16:creationId xmlns:a16="http://schemas.microsoft.com/office/drawing/2014/main" id="{94660336-8FCC-4E13-916F-ED8F60B26644}"/>
                </a:ext>
              </a:extLst>
            </p:cNvPr>
            <p:cNvSpPr/>
            <p:nvPr/>
          </p:nvSpPr>
          <p:spPr>
            <a:xfrm rot="5400000">
              <a:off x="4694149" y="3404872"/>
              <a:ext cx="7282" cy="640783"/>
            </a:xfrm>
            <a:custGeom>
              <a:avLst/>
              <a:gdLst/>
              <a:ahLst/>
              <a:cxnLst/>
              <a:rect l="l" t="t" r="r" b="b"/>
              <a:pathLst>
                <a:path w="140" h="10103" fill="none" extrusionOk="0">
                  <a:moveTo>
                    <a:pt x="52" y="0"/>
                  </a:moveTo>
                  <a:lnTo>
                    <a:pt x="52" y="260"/>
                  </a:lnTo>
                  <a:cubicBezTo>
                    <a:pt x="52" y="884"/>
                    <a:pt x="70" y="1473"/>
                    <a:pt x="87" y="2080"/>
                  </a:cubicBezTo>
                  <a:cubicBezTo>
                    <a:pt x="104" y="3050"/>
                    <a:pt x="139" y="4003"/>
                    <a:pt x="104" y="4991"/>
                  </a:cubicBezTo>
                  <a:lnTo>
                    <a:pt x="104" y="5112"/>
                  </a:lnTo>
                  <a:cubicBezTo>
                    <a:pt x="87" y="5961"/>
                    <a:pt x="70" y="6810"/>
                    <a:pt x="52" y="7659"/>
                  </a:cubicBezTo>
                  <a:cubicBezTo>
                    <a:pt x="35" y="8508"/>
                    <a:pt x="0" y="9288"/>
                    <a:pt x="0" y="1010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5" name="Google Shape;1151;p41">
              <a:extLst>
                <a:ext uri="{FF2B5EF4-FFF2-40B4-BE49-F238E27FC236}">
                  <a16:creationId xmlns:a16="http://schemas.microsoft.com/office/drawing/2014/main" id="{D3B31F27-84BD-464A-B2B9-8CAB35FB3B1D}"/>
                </a:ext>
              </a:extLst>
            </p:cNvPr>
            <p:cNvSpPr/>
            <p:nvPr/>
          </p:nvSpPr>
          <p:spPr>
            <a:xfrm rot="5400000">
              <a:off x="3884741" y="3710951"/>
              <a:ext cx="72145" cy="93488"/>
            </a:xfrm>
            <a:custGeom>
              <a:avLst/>
              <a:gdLst/>
              <a:ahLst/>
              <a:cxnLst/>
              <a:rect l="l" t="t" r="r" b="b"/>
              <a:pathLst>
                <a:path w="1387" h="1474" fill="none" extrusionOk="0">
                  <a:moveTo>
                    <a:pt x="0" y="1"/>
                  </a:moveTo>
                  <a:cubicBezTo>
                    <a:pt x="416" y="469"/>
                    <a:pt x="901" y="867"/>
                    <a:pt x="1369" y="1456"/>
                  </a:cubicBezTo>
                  <a:lnTo>
                    <a:pt x="1387" y="1474"/>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6" name="Google Shape;1152;p41">
              <a:extLst>
                <a:ext uri="{FF2B5EF4-FFF2-40B4-BE49-F238E27FC236}">
                  <a16:creationId xmlns:a16="http://schemas.microsoft.com/office/drawing/2014/main" id="{C701F3D7-6F3F-45E7-9C4E-AD2D2CB85E08}"/>
                </a:ext>
              </a:extLst>
            </p:cNvPr>
            <p:cNvSpPr/>
            <p:nvPr/>
          </p:nvSpPr>
          <p:spPr>
            <a:xfrm rot="5400000">
              <a:off x="4888079" y="3696122"/>
              <a:ext cx="101897" cy="158309"/>
            </a:xfrm>
            <a:custGeom>
              <a:avLst/>
              <a:gdLst/>
              <a:ahLst/>
              <a:cxnLst/>
              <a:rect l="l" t="t" r="r" b="b"/>
              <a:pathLst>
                <a:path w="1959" h="2496" fill="none" extrusionOk="0">
                  <a:moveTo>
                    <a:pt x="0" y="0"/>
                  </a:moveTo>
                  <a:cubicBezTo>
                    <a:pt x="797" y="971"/>
                    <a:pt x="1265" y="1872"/>
                    <a:pt x="1958" y="2495"/>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7" name="Google Shape;1153;p41">
              <a:extLst>
                <a:ext uri="{FF2B5EF4-FFF2-40B4-BE49-F238E27FC236}">
                  <a16:creationId xmlns:a16="http://schemas.microsoft.com/office/drawing/2014/main" id="{92FC6C0C-CEF7-4637-AE57-33B4C030CCB8}"/>
                </a:ext>
              </a:extLst>
            </p:cNvPr>
            <p:cNvSpPr/>
            <p:nvPr/>
          </p:nvSpPr>
          <p:spPr>
            <a:xfrm rot="5400000">
              <a:off x="4300216" y="3380644"/>
              <a:ext cx="22575" cy="859536"/>
            </a:xfrm>
            <a:custGeom>
              <a:avLst/>
              <a:gdLst/>
              <a:ahLst/>
              <a:cxnLst/>
              <a:rect l="l" t="t" r="r" b="b"/>
              <a:pathLst>
                <a:path w="434" h="13552" fill="none" extrusionOk="0">
                  <a:moveTo>
                    <a:pt x="434" y="1"/>
                  </a:moveTo>
                  <a:cubicBezTo>
                    <a:pt x="417" y="867"/>
                    <a:pt x="434" y="1751"/>
                    <a:pt x="434" y="2600"/>
                  </a:cubicBezTo>
                  <a:cubicBezTo>
                    <a:pt x="434" y="2877"/>
                    <a:pt x="417" y="3137"/>
                    <a:pt x="417" y="3415"/>
                  </a:cubicBezTo>
                  <a:cubicBezTo>
                    <a:pt x="399" y="4056"/>
                    <a:pt x="399" y="4697"/>
                    <a:pt x="382" y="5338"/>
                  </a:cubicBezTo>
                  <a:cubicBezTo>
                    <a:pt x="382" y="6274"/>
                    <a:pt x="382" y="7209"/>
                    <a:pt x="347" y="8145"/>
                  </a:cubicBezTo>
                  <a:cubicBezTo>
                    <a:pt x="330" y="8942"/>
                    <a:pt x="313" y="9722"/>
                    <a:pt x="261" y="10519"/>
                  </a:cubicBezTo>
                  <a:cubicBezTo>
                    <a:pt x="261" y="10640"/>
                    <a:pt x="243" y="10762"/>
                    <a:pt x="226" y="10883"/>
                  </a:cubicBezTo>
                  <a:cubicBezTo>
                    <a:pt x="174" y="11784"/>
                    <a:pt x="53" y="12668"/>
                    <a:pt x="1" y="1355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8" name="Google Shape;1154;p41">
              <a:extLst>
                <a:ext uri="{FF2B5EF4-FFF2-40B4-BE49-F238E27FC236}">
                  <a16:creationId xmlns:a16="http://schemas.microsoft.com/office/drawing/2014/main" id="{40CC19E6-B034-4AC8-A625-0D181D0B923F}"/>
                </a:ext>
              </a:extLst>
            </p:cNvPr>
            <p:cNvSpPr/>
            <p:nvPr/>
          </p:nvSpPr>
          <p:spPr>
            <a:xfrm rot="5400000">
              <a:off x="4798284" y="3764569"/>
              <a:ext cx="4577" cy="118732"/>
            </a:xfrm>
            <a:custGeom>
              <a:avLst/>
              <a:gdLst/>
              <a:ahLst/>
              <a:cxnLst/>
              <a:rect l="l" t="t" r="r" b="b"/>
              <a:pathLst>
                <a:path w="88" h="1872" fill="none" extrusionOk="0">
                  <a:moveTo>
                    <a:pt x="87" y="0"/>
                  </a:moveTo>
                  <a:cubicBezTo>
                    <a:pt x="35" y="624"/>
                    <a:pt x="1" y="1248"/>
                    <a:pt x="1" y="187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9" name="Google Shape;1155;p41">
              <a:extLst>
                <a:ext uri="{FF2B5EF4-FFF2-40B4-BE49-F238E27FC236}">
                  <a16:creationId xmlns:a16="http://schemas.microsoft.com/office/drawing/2014/main" id="{E7E86159-F74F-47D8-9FAB-CCF25AB60B51}"/>
                </a:ext>
              </a:extLst>
            </p:cNvPr>
            <p:cNvSpPr/>
            <p:nvPr/>
          </p:nvSpPr>
          <p:spPr>
            <a:xfrm rot="5400000">
              <a:off x="4766873" y="3702250"/>
              <a:ext cx="93783" cy="145116"/>
            </a:xfrm>
            <a:custGeom>
              <a:avLst/>
              <a:gdLst/>
              <a:ahLst/>
              <a:cxnLst/>
              <a:rect l="l" t="t" r="r" b="b"/>
              <a:pathLst>
                <a:path w="1803" h="2288" fill="none" extrusionOk="0">
                  <a:moveTo>
                    <a:pt x="1" y="1"/>
                  </a:moveTo>
                  <a:cubicBezTo>
                    <a:pt x="590" y="191"/>
                    <a:pt x="1387" y="1699"/>
                    <a:pt x="1803" y="2288"/>
                  </a:cubicBezTo>
                  <a:lnTo>
                    <a:pt x="1803" y="2288"/>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0" name="Google Shape;1156;p41">
              <a:extLst>
                <a:ext uri="{FF2B5EF4-FFF2-40B4-BE49-F238E27FC236}">
                  <a16:creationId xmlns:a16="http://schemas.microsoft.com/office/drawing/2014/main" id="{21D94F5F-20F7-46C7-A303-64D1B3A030F4}"/>
                </a:ext>
              </a:extLst>
            </p:cNvPr>
            <p:cNvSpPr/>
            <p:nvPr/>
          </p:nvSpPr>
          <p:spPr>
            <a:xfrm rot="5400000">
              <a:off x="4595183" y="3714304"/>
              <a:ext cx="86553" cy="126469"/>
            </a:xfrm>
            <a:custGeom>
              <a:avLst/>
              <a:gdLst/>
              <a:ahLst/>
              <a:cxnLst/>
              <a:rect l="l" t="t" r="r" b="b"/>
              <a:pathLst>
                <a:path w="1664" h="1994" fill="none" extrusionOk="0">
                  <a:moveTo>
                    <a:pt x="0" y="1"/>
                  </a:moveTo>
                  <a:cubicBezTo>
                    <a:pt x="416" y="295"/>
                    <a:pt x="1248" y="1266"/>
                    <a:pt x="1664" y="1993"/>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1" name="Google Shape;1157;p41">
              <a:extLst>
                <a:ext uri="{FF2B5EF4-FFF2-40B4-BE49-F238E27FC236}">
                  <a16:creationId xmlns:a16="http://schemas.microsoft.com/office/drawing/2014/main" id="{8930CFCD-1985-45AB-8A0D-EA0EF866DE15}"/>
                </a:ext>
              </a:extLst>
            </p:cNvPr>
            <p:cNvSpPr/>
            <p:nvPr/>
          </p:nvSpPr>
          <p:spPr>
            <a:xfrm rot="5400000">
              <a:off x="4420003" y="3708404"/>
              <a:ext cx="92899" cy="131924"/>
            </a:xfrm>
            <a:custGeom>
              <a:avLst/>
              <a:gdLst/>
              <a:ahLst/>
              <a:cxnLst/>
              <a:rect l="l" t="t" r="r" b="b"/>
              <a:pathLst>
                <a:path w="1786" h="2080" fill="none" extrusionOk="0">
                  <a:moveTo>
                    <a:pt x="1" y="0"/>
                  </a:moveTo>
                  <a:cubicBezTo>
                    <a:pt x="399" y="173"/>
                    <a:pt x="1370" y="1542"/>
                    <a:pt x="1751" y="2045"/>
                  </a:cubicBezTo>
                  <a:lnTo>
                    <a:pt x="1786" y="2080"/>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2" name="Google Shape;1158;p41">
              <a:extLst>
                <a:ext uri="{FF2B5EF4-FFF2-40B4-BE49-F238E27FC236}">
                  <a16:creationId xmlns:a16="http://schemas.microsoft.com/office/drawing/2014/main" id="{B8F23D9C-5126-46D5-AD35-BD4F2A9A6A72}"/>
                </a:ext>
              </a:extLst>
            </p:cNvPr>
            <p:cNvSpPr/>
            <p:nvPr/>
          </p:nvSpPr>
          <p:spPr>
            <a:xfrm rot="5400000">
              <a:off x="4252701" y="3692458"/>
              <a:ext cx="95604" cy="153932"/>
            </a:xfrm>
            <a:custGeom>
              <a:avLst/>
              <a:gdLst/>
              <a:ahLst/>
              <a:cxnLst/>
              <a:rect l="l" t="t" r="r" b="b"/>
              <a:pathLst>
                <a:path w="1838" h="2427" fill="none" extrusionOk="0">
                  <a:moveTo>
                    <a:pt x="0" y="0"/>
                  </a:moveTo>
                  <a:lnTo>
                    <a:pt x="0" y="0"/>
                  </a:lnTo>
                  <a:cubicBezTo>
                    <a:pt x="590" y="780"/>
                    <a:pt x="1300" y="1525"/>
                    <a:pt x="1837" y="2426"/>
                  </a:cubicBezTo>
                  <a:lnTo>
                    <a:pt x="1837" y="242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3" name="Google Shape;1159;p41">
              <a:extLst>
                <a:ext uri="{FF2B5EF4-FFF2-40B4-BE49-F238E27FC236}">
                  <a16:creationId xmlns:a16="http://schemas.microsoft.com/office/drawing/2014/main" id="{D661EF8E-6E06-4F63-A2CA-C03302B6946A}"/>
                </a:ext>
              </a:extLst>
            </p:cNvPr>
            <p:cNvSpPr/>
            <p:nvPr/>
          </p:nvSpPr>
          <p:spPr>
            <a:xfrm rot="5400000">
              <a:off x="4082138" y="3719824"/>
              <a:ext cx="83900" cy="100085"/>
            </a:xfrm>
            <a:custGeom>
              <a:avLst/>
              <a:gdLst/>
              <a:ahLst/>
              <a:cxnLst/>
              <a:rect l="l" t="t" r="r" b="b"/>
              <a:pathLst>
                <a:path w="1613" h="1578" fill="none" extrusionOk="0">
                  <a:moveTo>
                    <a:pt x="1" y="0"/>
                  </a:moveTo>
                  <a:cubicBezTo>
                    <a:pt x="469" y="225"/>
                    <a:pt x="1387" y="1109"/>
                    <a:pt x="1612" y="1577"/>
                  </a:cubicBezTo>
                  <a:lnTo>
                    <a:pt x="1612" y="1577"/>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54" name="Google Shape;1182;p41">
            <a:extLst>
              <a:ext uri="{FF2B5EF4-FFF2-40B4-BE49-F238E27FC236}">
                <a16:creationId xmlns:a16="http://schemas.microsoft.com/office/drawing/2014/main" id="{59965887-9820-421D-A4DD-EEE8E589E00A}"/>
              </a:ext>
            </a:extLst>
          </p:cNvPr>
          <p:cNvSpPr txBox="1">
            <a:spLocks/>
          </p:cNvSpPr>
          <p:nvPr/>
        </p:nvSpPr>
        <p:spPr>
          <a:xfrm>
            <a:off x="7876505" y="1801712"/>
            <a:ext cx="1316580" cy="770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ondrina Shadow"/>
              <a:buNone/>
              <a:defRPr sz="2800" b="0"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pPr algn="ctr"/>
            <a:r>
              <a:rPr lang="en-US" sz="2133" b="1" dirty="0"/>
              <a:t>Shipped</a:t>
            </a:r>
          </a:p>
        </p:txBody>
      </p:sp>
      <p:sp>
        <p:nvSpPr>
          <p:cNvPr id="273" name="Google Shape;1160;p41">
            <a:extLst>
              <a:ext uri="{FF2B5EF4-FFF2-40B4-BE49-F238E27FC236}">
                <a16:creationId xmlns:a16="http://schemas.microsoft.com/office/drawing/2014/main" id="{8C62132A-9DE3-467B-AACA-784F034946BD}"/>
              </a:ext>
            </a:extLst>
          </p:cNvPr>
          <p:cNvSpPr/>
          <p:nvPr/>
        </p:nvSpPr>
        <p:spPr>
          <a:xfrm rot="5400000">
            <a:off x="5432232" y="2356200"/>
            <a:ext cx="96193" cy="124651"/>
          </a:xfrm>
          <a:custGeom>
            <a:avLst/>
            <a:gdLst/>
            <a:ahLst/>
            <a:cxnLst/>
            <a:rect l="l" t="t" r="r" b="b"/>
            <a:pathLst>
              <a:path w="1387" h="1474" fill="none" extrusionOk="0">
                <a:moveTo>
                  <a:pt x="0" y="1"/>
                </a:moveTo>
                <a:cubicBezTo>
                  <a:pt x="416" y="469"/>
                  <a:pt x="901" y="867"/>
                  <a:pt x="1369" y="1456"/>
                </a:cubicBezTo>
                <a:lnTo>
                  <a:pt x="1387" y="1474"/>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274" name="Google Shape;1161;p41">
            <a:extLst>
              <a:ext uri="{FF2B5EF4-FFF2-40B4-BE49-F238E27FC236}">
                <a16:creationId xmlns:a16="http://schemas.microsoft.com/office/drawing/2014/main" id="{A212F01F-7B67-4383-8F0E-A6583A9CADD1}"/>
              </a:ext>
            </a:extLst>
          </p:cNvPr>
          <p:cNvGrpSpPr/>
          <p:nvPr/>
        </p:nvGrpSpPr>
        <p:grpSpPr>
          <a:xfrm>
            <a:off x="5417996" y="1703065"/>
            <a:ext cx="1910945" cy="763580"/>
            <a:chOff x="5410368" y="3082575"/>
            <a:chExt cx="1433209" cy="743650"/>
          </a:xfrm>
          <a:solidFill>
            <a:srgbClr val="92D050"/>
          </a:solidFill>
        </p:grpSpPr>
        <p:sp>
          <p:nvSpPr>
            <p:cNvPr id="275" name="Google Shape;1162;p41">
              <a:extLst>
                <a:ext uri="{FF2B5EF4-FFF2-40B4-BE49-F238E27FC236}">
                  <a16:creationId xmlns:a16="http://schemas.microsoft.com/office/drawing/2014/main" id="{CD88B40A-884A-4697-9E3A-55E557C89AD1}"/>
                </a:ext>
              </a:extLst>
            </p:cNvPr>
            <p:cNvSpPr/>
            <p:nvPr/>
          </p:nvSpPr>
          <p:spPr>
            <a:xfrm rot="5400000">
              <a:off x="5850513" y="2736928"/>
              <a:ext cx="646338" cy="1337633"/>
            </a:xfrm>
            <a:custGeom>
              <a:avLst/>
              <a:gdLst/>
              <a:ahLst/>
              <a:cxnLst/>
              <a:rect l="l" t="t" r="r" b="b"/>
              <a:pathLst>
                <a:path w="12426" h="21090" extrusionOk="0">
                  <a:moveTo>
                    <a:pt x="6378" y="1"/>
                  </a:moveTo>
                  <a:cubicBezTo>
                    <a:pt x="5147" y="469"/>
                    <a:pt x="4160" y="1595"/>
                    <a:pt x="3085" y="2479"/>
                  </a:cubicBezTo>
                  <a:cubicBezTo>
                    <a:pt x="2132" y="3241"/>
                    <a:pt x="833" y="3952"/>
                    <a:pt x="53" y="4905"/>
                  </a:cubicBezTo>
                  <a:cubicBezTo>
                    <a:pt x="53" y="6638"/>
                    <a:pt x="243" y="8058"/>
                    <a:pt x="174" y="9774"/>
                  </a:cubicBezTo>
                  <a:cubicBezTo>
                    <a:pt x="122" y="12616"/>
                    <a:pt x="1" y="15406"/>
                    <a:pt x="122" y="18195"/>
                  </a:cubicBezTo>
                  <a:cubicBezTo>
                    <a:pt x="174" y="19097"/>
                    <a:pt x="53" y="20396"/>
                    <a:pt x="122" y="20985"/>
                  </a:cubicBezTo>
                  <a:lnTo>
                    <a:pt x="226" y="21089"/>
                  </a:lnTo>
                  <a:cubicBezTo>
                    <a:pt x="1006" y="20154"/>
                    <a:pt x="2149" y="19599"/>
                    <a:pt x="3085" y="18837"/>
                  </a:cubicBezTo>
                  <a:cubicBezTo>
                    <a:pt x="4142" y="17970"/>
                    <a:pt x="5147" y="16844"/>
                    <a:pt x="6378" y="16359"/>
                  </a:cubicBezTo>
                  <a:cubicBezTo>
                    <a:pt x="8145" y="17138"/>
                    <a:pt x="9808" y="19027"/>
                    <a:pt x="11351" y="20258"/>
                  </a:cubicBezTo>
                  <a:cubicBezTo>
                    <a:pt x="11628" y="20483"/>
                    <a:pt x="11888" y="20760"/>
                    <a:pt x="12113" y="21055"/>
                  </a:cubicBezTo>
                  <a:lnTo>
                    <a:pt x="12338" y="20985"/>
                  </a:lnTo>
                  <a:cubicBezTo>
                    <a:pt x="12269" y="20379"/>
                    <a:pt x="12390" y="19079"/>
                    <a:pt x="12338" y="18195"/>
                  </a:cubicBezTo>
                  <a:lnTo>
                    <a:pt x="12338" y="17953"/>
                  </a:lnTo>
                  <a:cubicBezTo>
                    <a:pt x="12286" y="16896"/>
                    <a:pt x="12286" y="15822"/>
                    <a:pt x="12286" y="14764"/>
                  </a:cubicBezTo>
                  <a:cubicBezTo>
                    <a:pt x="12304" y="13950"/>
                    <a:pt x="12321" y="13170"/>
                    <a:pt x="12338" y="12321"/>
                  </a:cubicBezTo>
                  <a:cubicBezTo>
                    <a:pt x="12356" y="11472"/>
                    <a:pt x="12373" y="10623"/>
                    <a:pt x="12390" y="9774"/>
                  </a:cubicBezTo>
                  <a:lnTo>
                    <a:pt x="12390" y="9653"/>
                  </a:lnTo>
                  <a:cubicBezTo>
                    <a:pt x="12425" y="8665"/>
                    <a:pt x="12408" y="7712"/>
                    <a:pt x="12373" y="6742"/>
                  </a:cubicBezTo>
                  <a:cubicBezTo>
                    <a:pt x="12356" y="6135"/>
                    <a:pt x="12338" y="5529"/>
                    <a:pt x="12338" y="4922"/>
                  </a:cubicBezTo>
                  <a:cubicBezTo>
                    <a:pt x="12200" y="4472"/>
                    <a:pt x="11749" y="4177"/>
                    <a:pt x="11333" y="3900"/>
                  </a:cubicBezTo>
                  <a:cubicBezTo>
                    <a:pt x="9808" y="2669"/>
                    <a:pt x="8162" y="781"/>
                    <a:pt x="6378" y="1"/>
                  </a:cubicBezTo>
                  <a:close/>
                </a:path>
              </a:pathLst>
            </a:custGeom>
            <a:grp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6" name="Google Shape;1163;p41">
              <a:extLst>
                <a:ext uri="{FF2B5EF4-FFF2-40B4-BE49-F238E27FC236}">
                  <a16:creationId xmlns:a16="http://schemas.microsoft.com/office/drawing/2014/main" id="{20D8349E-A6AD-4974-9E11-FB1E79A88483}"/>
                </a:ext>
              </a:extLst>
            </p:cNvPr>
            <p:cNvSpPr/>
            <p:nvPr/>
          </p:nvSpPr>
          <p:spPr>
            <a:xfrm rot="5400000">
              <a:off x="6522054" y="3094624"/>
              <a:ext cx="330867" cy="312178"/>
            </a:xfrm>
            <a:custGeom>
              <a:avLst/>
              <a:gdLst/>
              <a:ahLst/>
              <a:cxnLst/>
              <a:rect l="l" t="t" r="r" b="b"/>
              <a:pathLst>
                <a:path w="6361" h="4922" fill="none" extrusionOk="0">
                  <a:moveTo>
                    <a:pt x="6360" y="1"/>
                  </a:moveTo>
                  <a:lnTo>
                    <a:pt x="6326" y="18"/>
                  </a:lnTo>
                  <a:cubicBezTo>
                    <a:pt x="5095" y="486"/>
                    <a:pt x="4090" y="1612"/>
                    <a:pt x="3033" y="2496"/>
                  </a:cubicBezTo>
                  <a:cubicBezTo>
                    <a:pt x="2080" y="3258"/>
                    <a:pt x="781" y="3969"/>
                    <a:pt x="1" y="492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7" name="Google Shape;1164;p41">
              <a:extLst>
                <a:ext uri="{FF2B5EF4-FFF2-40B4-BE49-F238E27FC236}">
                  <a16:creationId xmlns:a16="http://schemas.microsoft.com/office/drawing/2014/main" id="{30E8ADC5-D8C0-40B8-9399-212ECA442AAE}"/>
                </a:ext>
              </a:extLst>
            </p:cNvPr>
            <p:cNvSpPr/>
            <p:nvPr/>
          </p:nvSpPr>
          <p:spPr>
            <a:xfrm rot="5400000">
              <a:off x="6529872" y="3410679"/>
              <a:ext cx="311934" cy="315476"/>
            </a:xfrm>
            <a:custGeom>
              <a:avLst/>
              <a:gdLst/>
              <a:ahLst/>
              <a:cxnLst/>
              <a:rect l="l" t="t" r="r" b="b"/>
              <a:pathLst>
                <a:path w="5997" h="4974" fill="none" extrusionOk="0">
                  <a:moveTo>
                    <a:pt x="1" y="1"/>
                  </a:moveTo>
                  <a:lnTo>
                    <a:pt x="36" y="18"/>
                  </a:lnTo>
                  <a:cubicBezTo>
                    <a:pt x="1803" y="798"/>
                    <a:pt x="3466" y="2686"/>
                    <a:pt x="4991" y="3917"/>
                  </a:cubicBezTo>
                  <a:cubicBezTo>
                    <a:pt x="5390" y="4194"/>
                    <a:pt x="5858" y="4489"/>
                    <a:pt x="5996" y="4939"/>
                  </a:cubicBezTo>
                  <a:cubicBezTo>
                    <a:pt x="5996" y="4956"/>
                    <a:pt x="5996" y="4956"/>
                    <a:pt x="5996" y="4974"/>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8" name="Google Shape;1165;p41">
              <a:extLst>
                <a:ext uri="{FF2B5EF4-FFF2-40B4-BE49-F238E27FC236}">
                  <a16:creationId xmlns:a16="http://schemas.microsoft.com/office/drawing/2014/main" id="{F6969CB0-8C8A-4DC8-AB48-88478AB0C50E}"/>
                </a:ext>
              </a:extLst>
            </p:cNvPr>
            <p:cNvSpPr/>
            <p:nvPr/>
          </p:nvSpPr>
          <p:spPr>
            <a:xfrm rot="5400000">
              <a:off x="5493121" y="3103187"/>
              <a:ext cx="323637" cy="302284"/>
            </a:xfrm>
            <a:custGeom>
              <a:avLst/>
              <a:gdLst/>
              <a:ahLst/>
              <a:cxnLst/>
              <a:rect l="l" t="t" r="r" b="b"/>
              <a:pathLst>
                <a:path w="6222" h="4766" fill="none" extrusionOk="0">
                  <a:moveTo>
                    <a:pt x="6221" y="0"/>
                  </a:moveTo>
                  <a:cubicBezTo>
                    <a:pt x="6204" y="0"/>
                    <a:pt x="6204" y="0"/>
                    <a:pt x="6187" y="18"/>
                  </a:cubicBezTo>
                  <a:cubicBezTo>
                    <a:pt x="4956" y="503"/>
                    <a:pt x="3951" y="1612"/>
                    <a:pt x="2894" y="2496"/>
                  </a:cubicBezTo>
                  <a:cubicBezTo>
                    <a:pt x="1958" y="3258"/>
                    <a:pt x="815" y="3813"/>
                    <a:pt x="35" y="4731"/>
                  </a:cubicBezTo>
                  <a:lnTo>
                    <a:pt x="0" y="476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79" name="Google Shape;1166;p41">
              <a:extLst>
                <a:ext uri="{FF2B5EF4-FFF2-40B4-BE49-F238E27FC236}">
                  <a16:creationId xmlns:a16="http://schemas.microsoft.com/office/drawing/2014/main" id="{DE7BC2D4-9996-47A3-A302-F994B7002070}"/>
                </a:ext>
              </a:extLst>
            </p:cNvPr>
            <p:cNvSpPr/>
            <p:nvPr/>
          </p:nvSpPr>
          <p:spPr>
            <a:xfrm rot="5400000">
              <a:off x="5491838" y="3410140"/>
              <a:ext cx="311934" cy="316554"/>
            </a:xfrm>
            <a:custGeom>
              <a:avLst/>
              <a:gdLst/>
              <a:ahLst/>
              <a:cxnLst/>
              <a:rect l="l" t="t" r="r" b="b"/>
              <a:pathLst>
                <a:path w="5997" h="4991" fill="none" extrusionOk="0">
                  <a:moveTo>
                    <a:pt x="1" y="0"/>
                  </a:moveTo>
                  <a:lnTo>
                    <a:pt x="36" y="18"/>
                  </a:lnTo>
                  <a:cubicBezTo>
                    <a:pt x="1803" y="797"/>
                    <a:pt x="3466" y="2686"/>
                    <a:pt x="4991" y="3917"/>
                  </a:cubicBezTo>
                  <a:cubicBezTo>
                    <a:pt x="5286" y="4142"/>
                    <a:pt x="5546" y="4419"/>
                    <a:pt x="5771" y="4714"/>
                  </a:cubicBezTo>
                  <a:lnTo>
                    <a:pt x="5927" y="4887"/>
                  </a:lnTo>
                  <a:lnTo>
                    <a:pt x="5996" y="4991"/>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0" name="Google Shape;1167;p41">
              <a:extLst>
                <a:ext uri="{FF2B5EF4-FFF2-40B4-BE49-F238E27FC236}">
                  <a16:creationId xmlns:a16="http://schemas.microsoft.com/office/drawing/2014/main" id="{2B1E8340-73B2-4504-84BB-D23175B75B93}"/>
                </a:ext>
              </a:extLst>
            </p:cNvPr>
            <p:cNvSpPr/>
            <p:nvPr/>
          </p:nvSpPr>
          <p:spPr>
            <a:xfrm rot="5400000">
              <a:off x="5706056" y="3526154"/>
              <a:ext cx="5462" cy="394630"/>
            </a:xfrm>
            <a:custGeom>
              <a:avLst/>
              <a:gdLst/>
              <a:ahLst/>
              <a:cxnLst/>
              <a:rect l="l" t="t" r="r" b="b"/>
              <a:pathLst>
                <a:path w="105" h="6222" fill="none" extrusionOk="0">
                  <a:moveTo>
                    <a:pt x="17" y="0"/>
                  </a:moveTo>
                  <a:cubicBezTo>
                    <a:pt x="0" y="1075"/>
                    <a:pt x="17" y="2132"/>
                    <a:pt x="52" y="3206"/>
                  </a:cubicBezTo>
                  <a:lnTo>
                    <a:pt x="52" y="3431"/>
                  </a:lnTo>
                  <a:cubicBezTo>
                    <a:pt x="104" y="4333"/>
                    <a:pt x="0" y="5632"/>
                    <a:pt x="52" y="6221"/>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1" name="Google Shape;1168;p41">
              <a:extLst>
                <a:ext uri="{FF2B5EF4-FFF2-40B4-BE49-F238E27FC236}">
                  <a16:creationId xmlns:a16="http://schemas.microsoft.com/office/drawing/2014/main" id="{C1FC45A6-1C29-4873-8BB0-8F9EDC643748}"/>
                </a:ext>
              </a:extLst>
            </p:cNvPr>
            <p:cNvSpPr/>
            <p:nvPr/>
          </p:nvSpPr>
          <p:spPr>
            <a:xfrm rot="5400000">
              <a:off x="6222782" y="3404872"/>
              <a:ext cx="7282" cy="640783"/>
            </a:xfrm>
            <a:custGeom>
              <a:avLst/>
              <a:gdLst/>
              <a:ahLst/>
              <a:cxnLst/>
              <a:rect l="l" t="t" r="r" b="b"/>
              <a:pathLst>
                <a:path w="140" h="10103" fill="none" extrusionOk="0">
                  <a:moveTo>
                    <a:pt x="52" y="0"/>
                  </a:moveTo>
                  <a:lnTo>
                    <a:pt x="52" y="260"/>
                  </a:lnTo>
                  <a:cubicBezTo>
                    <a:pt x="52" y="884"/>
                    <a:pt x="70" y="1473"/>
                    <a:pt x="87" y="2080"/>
                  </a:cubicBezTo>
                  <a:cubicBezTo>
                    <a:pt x="104" y="3050"/>
                    <a:pt x="139" y="4003"/>
                    <a:pt x="104" y="4991"/>
                  </a:cubicBezTo>
                  <a:lnTo>
                    <a:pt x="104" y="5112"/>
                  </a:lnTo>
                  <a:cubicBezTo>
                    <a:pt x="87" y="5961"/>
                    <a:pt x="70" y="6810"/>
                    <a:pt x="52" y="7659"/>
                  </a:cubicBezTo>
                  <a:cubicBezTo>
                    <a:pt x="35" y="8508"/>
                    <a:pt x="0" y="9288"/>
                    <a:pt x="0" y="1010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2" name="Google Shape;1169;p41">
              <a:extLst>
                <a:ext uri="{FF2B5EF4-FFF2-40B4-BE49-F238E27FC236}">
                  <a16:creationId xmlns:a16="http://schemas.microsoft.com/office/drawing/2014/main" id="{C17DB1E7-D791-474F-818F-38B13237B9F8}"/>
                </a:ext>
              </a:extLst>
            </p:cNvPr>
            <p:cNvSpPr/>
            <p:nvPr/>
          </p:nvSpPr>
          <p:spPr>
            <a:xfrm rot="5400000">
              <a:off x="6416711" y="3696122"/>
              <a:ext cx="101897" cy="158309"/>
            </a:xfrm>
            <a:custGeom>
              <a:avLst/>
              <a:gdLst/>
              <a:ahLst/>
              <a:cxnLst/>
              <a:rect l="l" t="t" r="r" b="b"/>
              <a:pathLst>
                <a:path w="1959" h="2496" fill="none" extrusionOk="0">
                  <a:moveTo>
                    <a:pt x="0" y="0"/>
                  </a:moveTo>
                  <a:cubicBezTo>
                    <a:pt x="797" y="971"/>
                    <a:pt x="1265" y="1872"/>
                    <a:pt x="1958" y="2495"/>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3" name="Google Shape;1170;p41">
              <a:extLst>
                <a:ext uri="{FF2B5EF4-FFF2-40B4-BE49-F238E27FC236}">
                  <a16:creationId xmlns:a16="http://schemas.microsoft.com/office/drawing/2014/main" id="{F54CFA61-5931-42A8-A07E-8C8F30C21CDD}"/>
                </a:ext>
              </a:extLst>
            </p:cNvPr>
            <p:cNvSpPr/>
            <p:nvPr/>
          </p:nvSpPr>
          <p:spPr>
            <a:xfrm rot="5400000">
              <a:off x="5828849" y="3380644"/>
              <a:ext cx="22575" cy="859536"/>
            </a:xfrm>
            <a:custGeom>
              <a:avLst/>
              <a:gdLst/>
              <a:ahLst/>
              <a:cxnLst/>
              <a:rect l="l" t="t" r="r" b="b"/>
              <a:pathLst>
                <a:path w="434" h="13552" fill="none" extrusionOk="0">
                  <a:moveTo>
                    <a:pt x="434" y="1"/>
                  </a:moveTo>
                  <a:cubicBezTo>
                    <a:pt x="417" y="867"/>
                    <a:pt x="434" y="1751"/>
                    <a:pt x="434" y="2600"/>
                  </a:cubicBezTo>
                  <a:cubicBezTo>
                    <a:pt x="434" y="2877"/>
                    <a:pt x="417" y="3137"/>
                    <a:pt x="417" y="3415"/>
                  </a:cubicBezTo>
                  <a:cubicBezTo>
                    <a:pt x="399" y="4056"/>
                    <a:pt x="399" y="4697"/>
                    <a:pt x="382" y="5338"/>
                  </a:cubicBezTo>
                  <a:cubicBezTo>
                    <a:pt x="382" y="6274"/>
                    <a:pt x="382" y="7209"/>
                    <a:pt x="347" y="8145"/>
                  </a:cubicBezTo>
                  <a:cubicBezTo>
                    <a:pt x="330" y="8942"/>
                    <a:pt x="313" y="9722"/>
                    <a:pt x="261" y="10519"/>
                  </a:cubicBezTo>
                  <a:cubicBezTo>
                    <a:pt x="261" y="10640"/>
                    <a:pt x="243" y="10762"/>
                    <a:pt x="226" y="10883"/>
                  </a:cubicBezTo>
                  <a:cubicBezTo>
                    <a:pt x="174" y="11784"/>
                    <a:pt x="53" y="12668"/>
                    <a:pt x="1" y="1355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4" name="Google Shape;1171;p41">
              <a:extLst>
                <a:ext uri="{FF2B5EF4-FFF2-40B4-BE49-F238E27FC236}">
                  <a16:creationId xmlns:a16="http://schemas.microsoft.com/office/drawing/2014/main" id="{6252C8B5-A7DB-4A52-9392-789E2522DF7A}"/>
                </a:ext>
              </a:extLst>
            </p:cNvPr>
            <p:cNvSpPr/>
            <p:nvPr/>
          </p:nvSpPr>
          <p:spPr>
            <a:xfrm rot="5400000">
              <a:off x="6326916" y="3764569"/>
              <a:ext cx="4577" cy="118732"/>
            </a:xfrm>
            <a:custGeom>
              <a:avLst/>
              <a:gdLst/>
              <a:ahLst/>
              <a:cxnLst/>
              <a:rect l="l" t="t" r="r" b="b"/>
              <a:pathLst>
                <a:path w="88" h="1872" fill="none" extrusionOk="0">
                  <a:moveTo>
                    <a:pt x="87" y="0"/>
                  </a:moveTo>
                  <a:cubicBezTo>
                    <a:pt x="35" y="624"/>
                    <a:pt x="1" y="1248"/>
                    <a:pt x="1" y="187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5" name="Google Shape;1172;p41">
              <a:extLst>
                <a:ext uri="{FF2B5EF4-FFF2-40B4-BE49-F238E27FC236}">
                  <a16:creationId xmlns:a16="http://schemas.microsoft.com/office/drawing/2014/main" id="{B82E7717-B553-4028-8352-1ECC49DC5ABF}"/>
                </a:ext>
              </a:extLst>
            </p:cNvPr>
            <p:cNvSpPr/>
            <p:nvPr/>
          </p:nvSpPr>
          <p:spPr>
            <a:xfrm rot="5400000">
              <a:off x="6295506" y="3702250"/>
              <a:ext cx="93783" cy="145116"/>
            </a:xfrm>
            <a:custGeom>
              <a:avLst/>
              <a:gdLst/>
              <a:ahLst/>
              <a:cxnLst/>
              <a:rect l="l" t="t" r="r" b="b"/>
              <a:pathLst>
                <a:path w="1803" h="2288" fill="none" extrusionOk="0">
                  <a:moveTo>
                    <a:pt x="1" y="1"/>
                  </a:moveTo>
                  <a:cubicBezTo>
                    <a:pt x="590" y="191"/>
                    <a:pt x="1387" y="1699"/>
                    <a:pt x="1803" y="2288"/>
                  </a:cubicBezTo>
                  <a:lnTo>
                    <a:pt x="1803" y="2288"/>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6" name="Google Shape;1173;p41">
              <a:extLst>
                <a:ext uri="{FF2B5EF4-FFF2-40B4-BE49-F238E27FC236}">
                  <a16:creationId xmlns:a16="http://schemas.microsoft.com/office/drawing/2014/main" id="{CE35E269-FF8E-465E-A45A-DDB644534F98}"/>
                </a:ext>
              </a:extLst>
            </p:cNvPr>
            <p:cNvSpPr/>
            <p:nvPr/>
          </p:nvSpPr>
          <p:spPr>
            <a:xfrm rot="5400000">
              <a:off x="6123816" y="3714304"/>
              <a:ext cx="86553" cy="126469"/>
            </a:xfrm>
            <a:custGeom>
              <a:avLst/>
              <a:gdLst/>
              <a:ahLst/>
              <a:cxnLst/>
              <a:rect l="l" t="t" r="r" b="b"/>
              <a:pathLst>
                <a:path w="1664" h="1994" fill="none" extrusionOk="0">
                  <a:moveTo>
                    <a:pt x="0" y="1"/>
                  </a:moveTo>
                  <a:cubicBezTo>
                    <a:pt x="416" y="295"/>
                    <a:pt x="1248" y="1266"/>
                    <a:pt x="1664" y="1993"/>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7" name="Google Shape;1174;p41">
              <a:extLst>
                <a:ext uri="{FF2B5EF4-FFF2-40B4-BE49-F238E27FC236}">
                  <a16:creationId xmlns:a16="http://schemas.microsoft.com/office/drawing/2014/main" id="{6781327C-DA38-4336-B015-5CD437F21F54}"/>
                </a:ext>
              </a:extLst>
            </p:cNvPr>
            <p:cNvSpPr/>
            <p:nvPr/>
          </p:nvSpPr>
          <p:spPr>
            <a:xfrm rot="5400000">
              <a:off x="5948636" y="3708404"/>
              <a:ext cx="92899" cy="131924"/>
            </a:xfrm>
            <a:custGeom>
              <a:avLst/>
              <a:gdLst/>
              <a:ahLst/>
              <a:cxnLst/>
              <a:rect l="l" t="t" r="r" b="b"/>
              <a:pathLst>
                <a:path w="1786" h="2080" fill="none" extrusionOk="0">
                  <a:moveTo>
                    <a:pt x="1" y="0"/>
                  </a:moveTo>
                  <a:cubicBezTo>
                    <a:pt x="399" y="173"/>
                    <a:pt x="1370" y="1542"/>
                    <a:pt x="1751" y="2045"/>
                  </a:cubicBezTo>
                  <a:lnTo>
                    <a:pt x="1786" y="2080"/>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8" name="Google Shape;1175;p41">
              <a:extLst>
                <a:ext uri="{FF2B5EF4-FFF2-40B4-BE49-F238E27FC236}">
                  <a16:creationId xmlns:a16="http://schemas.microsoft.com/office/drawing/2014/main" id="{B8C7B4AA-FC45-4755-A713-58580857E557}"/>
                </a:ext>
              </a:extLst>
            </p:cNvPr>
            <p:cNvSpPr/>
            <p:nvPr/>
          </p:nvSpPr>
          <p:spPr>
            <a:xfrm rot="5400000">
              <a:off x="5781334" y="3692458"/>
              <a:ext cx="95604" cy="153932"/>
            </a:xfrm>
            <a:custGeom>
              <a:avLst/>
              <a:gdLst/>
              <a:ahLst/>
              <a:cxnLst/>
              <a:rect l="l" t="t" r="r" b="b"/>
              <a:pathLst>
                <a:path w="1838" h="2427" fill="none" extrusionOk="0">
                  <a:moveTo>
                    <a:pt x="0" y="0"/>
                  </a:moveTo>
                  <a:lnTo>
                    <a:pt x="0" y="0"/>
                  </a:lnTo>
                  <a:cubicBezTo>
                    <a:pt x="590" y="780"/>
                    <a:pt x="1300" y="1525"/>
                    <a:pt x="1837" y="2426"/>
                  </a:cubicBezTo>
                  <a:lnTo>
                    <a:pt x="1837" y="242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9" name="Google Shape;1176;p41">
              <a:extLst>
                <a:ext uri="{FF2B5EF4-FFF2-40B4-BE49-F238E27FC236}">
                  <a16:creationId xmlns:a16="http://schemas.microsoft.com/office/drawing/2014/main" id="{D84491BB-CE0E-4C80-846E-2748D8A66E2B}"/>
                </a:ext>
              </a:extLst>
            </p:cNvPr>
            <p:cNvSpPr/>
            <p:nvPr/>
          </p:nvSpPr>
          <p:spPr>
            <a:xfrm rot="5400000">
              <a:off x="5610771" y="3719824"/>
              <a:ext cx="83900" cy="100085"/>
            </a:xfrm>
            <a:custGeom>
              <a:avLst/>
              <a:gdLst/>
              <a:ahLst/>
              <a:cxnLst/>
              <a:rect l="l" t="t" r="r" b="b"/>
              <a:pathLst>
                <a:path w="1613" h="1578" fill="none" extrusionOk="0">
                  <a:moveTo>
                    <a:pt x="1" y="0"/>
                  </a:moveTo>
                  <a:cubicBezTo>
                    <a:pt x="469" y="225"/>
                    <a:pt x="1387" y="1109"/>
                    <a:pt x="1612" y="1577"/>
                  </a:cubicBezTo>
                  <a:lnTo>
                    <a:pt x="1612" y="1577"/>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90" name="Google Shape;1183;p41">
            <a:extLst>
              <a:ext uri="{FF2B5EF4-FFF2-40B4-BE49-F238E27FC236}">
                <a16:creationId xmlns:a16="http://schemas.microsoft.com/office/drawing/2014/main" id="{21131F92-BF5B-402E-9616-7D8243ECE642}"/>
              </a:ext>
            </a:extLst>
          </p:cNvPr>
          <p:cNvSpPr txBox="1">
            <a:spLocks/>
          </p:cNvSpPr>
          <p:nvPr/>
        </p:nvSpPr>
        <p:spPr>
          <a:xfrm>
            <a:off x="5838279" y="1766500"/>
            <a:ext cx="1390844" cy="770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ondrina Shadow"/>
              <a:buNone/>
              <a:defRPr sz="2800" b="0"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pPr algn="ctr"/>
            <a:r>
              <a:rPr lang="en-US" sz="1867" b="1" dirty="0"/>
              <a:t>Processing</a:t>
            </a:r>
          </a:p>
        </p:txBody>
      </p:sp>
      <p:sp>
        <p:nvSpPr>
          <p:cNvPr id="291" name="Rectangle 290">
            <a:extLst>
              <a:ext uri="{FF2B5EF4-FFF2-40B4-BE49-F238E27FC236}">
                <a16:creationId xmlns:a16="http://schemas.microsoft.com/office/drawing/2014/main" id="{0A0A7D74-79C3-4077-A4DE-7CD28EFE49F0}"/>
              </a:ext>
            </a:extLst>
          </p:cNvPr>
          <p:cNvSpPr/>
          <p:nvPr/>
        </p:nvSpPr>
        <p:spPr>
          <a:xfrm>
            <a:off x="5507391" y="2721801"/>
            <a:ext cx="1670513" cy="57386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t>Status - </a:t>
            </a:r>
            <a:r>
              <a:rPr lang="en-US" sz="1200" dirty="0">
                <a:solidFill>
                  <a:srgbClr val="A31515"/>
                </a:solidFill>
                <a:latin typeface="Cascadia Mono" panose="020B0609020000020004" pitchFamily="49" charset="0"/>
              </a:rPr>
              <a:t>Processing</a:t>
            </a:r>
            <a:endParaRPr lang="en-US" sz="1067" dirty="0"/>
          </a:p>
          <a:p>
            <a:pPr algn="ctr"/>
            <a:r>
              <a:rPr lang="en-US" sz="1067" dirty="0"/>
              <a:t>Payment - </a:t>
            </a:r>
            <a:r>
              <a:rPr lang="en-US" sz="1200" dirty="0">
                <a:solidFill>
                  <a:srgbClr val="A31515"/>
                </a:solidFill>
                <a:latin typeface="Cascadia Mono" panose="020B0609020000020004" pitchFamily="49" charset="0"/>
              </a:rPr>
              <a:t>Approved</a:t>
            </a:r>
          </a:p>
        </p:txBody>
      </p:sp>
      <p:sp>
        <p:nvSpPr>
          <p:cNvPr id="292" name="Rectangle 291">
            <a:extLst>
              <a:ext uri="{FF2B5EF4-FFF2-40B4-BE49-F238E27FC236}">
                <a16:creationId xmlns:a16="http://schemas.microsoft.com/office/drawing/2014/main" id="{EFFF957D-4E99-40D0-9317-DBE2154BCC82}"/>
              </a:ext>
            </a:extLst>
          </p:cNvPr>
          <p:cNvSpPr/>
          <p:nvPr/>
        </p:nvSpPr>
        <p:spPr>
          <a:xfrm>
            <a:off x="7652167" y="2728434"/>
            <a:ext cx="1670513" cy="57386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t>Status - </a:t>
            </a:r>
            <a:r>
              <a:rPr lang="en-US" sz="1200" dirty="0">
                <a:solidFill>
                  <a:srgbClr val="A31515"/>
                </a:solidFill>
                <a:latin typeface="Cascadia Mono" panose="020B0609020000020004" pitchFamily="49" charset="0"/>
              </a:rPr>
              <a:t>Shipped</a:t>
            </a:r>
            <a:endParaRPr lang="en-US" sz="1067" dirty="0"/>
          </a:p>
          <a:p>
            <a:pPr algn="ctr"/>
            <a:r>
              <a:rPr lang="en-US" sz="1067" dirty="0"/>
              <a:t>Payment - </a:t>
            </a:r>
            <a:r>
              <a:rPr lang="en-US" sz="1200" dirty="0">
                <a:solidFill>
                  <a:srgbClr val="A31515"/>
                </a:solidFill>
                <a:latin typeface="Cascadia Mono" panose="020B0609020000020004" pitchFamily="49" charset="0"/>
              </a:rPr>
              <a:t>Approved</a:t>
            </a:r>
          </a:p>
        </p:txBody>
      </p:sp>
      <p:sp>
        <p:nvSpPr>
          <p:cNvPr id="293" name="Google Shape;1126;p41">
            <a:extLst>
              <a:ext uri="{FF2B5EF4-FFF2-40B4-BE49-F238E27FC236}">
                <a16:creationId xmlns:a16="http://schemas.microsoft.com/office/drawing/2014/main" id="{BCB1F60C-C666-4136-A17C-B165827727C4}"/>
              </a:ext>
            </a:extLst>
          </p:cNvPr>
          <p:cNvSpPr/>
          <p:nvPr/>
        </p:nvSpPr>
        <p:spPr>
          <a:xfrm rot="5400000">
            <a:off x="8108131" y="4982937"/>
            <a:ext cx="96193" cy="124651"/>
          </a:xfrm>
          <a:custGeom>
            <a:avLst/>
            <a:gdLst/>
            <a:ahLst/>
            <a:cxnLst/>
            <a:rect l="l" t="t" r="r" b="b"/>
            <a:pathLst>
              <a:path w="1387" h="1474" fill="none" extrusionOk="0">
                <a:moveTo>
                  <a:pt x="0" y="1"/>
                </a:moveTo>
                <a:cubicBezTo>
                  <a:pt x="416" y="469"/>
                  <a:pt x="901" y="867"/>
                  <a:pt x="1369" y="1456"/>
                </a:cubicBezTo>
                <a:lnTo>
                  <a:pt x="1387" y="1474"/>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294" name="Google Shape;1127;p41">
            <a:extLst>
              <a:ext uri="{FF2B5EF4-FFF2-40B4-BE49-F238E27FC236}">
                <a16:creationId xmlns:a16="http://schemas.microsoft.com/office/drawing/2014/main" id="{B96A9514-7C49-4F1C-8DCD-1089E1094167}"/>
              </a:ext>
            </a:extLst>
          </p:cNvPr>
          <p:cNvGrpSpPr/>
          <p:nvPr/>
        </p:nvGrpSpPr>
        <p:grpSpPr>
          <a:xfrm>
            <a:off x="7713950" y="4329795"/>
            <a:ext cx="1910945" cy="763580"/>
            <a:chOff x="2300423" y="3082575"/>
            <a:chExt cx="1433209" cy="743650"/>
          </a:xfrm>
        </p:grpSpPr>
        <p:sp>
          <p:nvSpPr>
            <p:cNvPr id="295" name="Google Shape;1128;p41">
              <a:extLst>
                <a:ext uri="{FF2B5EF4-FFF2-40B4-BE49-F238E27FC236}">
                  <a16:creationId xmlns:a16="http://schemas.microsoft.com/office/drawing/2014/main" id="{2A54869E-F25E-4499-B229-76644D9031ED}"/>
                </a:ext>
              </a:extLst>
            </p:cNvPr>
            <p:cNvSpPr/>
            <p:nvPr/>
          </p:nvSpPr>
          <p:spPr>
            <a:xfrm rot="5400000">
              <a:off x="2740568" y="2736928"/>
              <a:ext cx="646338" cy="1337633"/>
            </a:xfrm>
            <a:custGeom>
              <a:avLst/>
              <a:gdLst/>
              <a:ahLst/>
              <a:cxnLst/>
              <a:rect l="l" t="t" r="r" b="b"/>
              <a:pathLst>
                <a:path w="12426" h="21090" extrusionOk="0">
                  <a:moveTo>
                    <a:pt x="6378" y="1"/>
                  </a:moveTo>
                  <a:cubicBezTo>
                    <a:pt x="5147" y="469"/>
                    <a:pt x="4160" y="1595"/>
                    <a:pt x="3085" y="2479"/>
                  </a:cubicBezTo>
                  <a:cubicBezTo>
                    <a:pt x="2132" y="3241"/>
                    <a:pt x="833" y="3952"/>
                    <a:pt x="53" y="4905"/>
                  </a:cubicBezTo>
                  <a:cubicBezTo>
                    <a:pt x="53" y="6638"/>
                    <a:pt x="243" y="8058"/>
                    <a:pt x="174" y="9774"/>
                  </a:cubicBezTo>
                  <a:cubicBezTo>
                    <a:pt x="122" y="12616"/>
                    <a:pt x="1" y="15406"/>
                    <a:pt x="122" y="18195"/>
                  </a:cubicBezTo>
                  <a:cubicBezTo>
                    <a:pt x="174" y="19097"/>
                    <a:pt x="53" y="20396"/>
                    <a:pt x="122" y="20985"/>
                  </a:cubicBezTo>
                  <a:lnTo>
                    <a:pt x="226" y="21089"/>
                  </a:lnTo>
                  <a:cubicBezTo>
                    <a:pt x="1006" y="20154"/>
                    <a:pt x="2149" y="19599"/>
                    <a:pt x="3085" y="18837"/>
                  </a:cubicBezTo>
                  <a:cubicBezTo>
                    <a:pt x="4142" y="17970"/>
                    <a:pt x="5147" y="16844"/>
                    <a:pt x="6378" y="16359"/>
                  </a:cubicBezTo>
                  <a:cubicBezTo>
                    <a:pt x="8145" y="17138"/>
                    <a:pt x="9808" y="19027"/>
                    <a:pt x="11351" y="20258"/>
                  </a:cubicBezTo>
                  <a:cubicBezTo>
                    <a:pt x="11628" y="20483"/>
                    <a:pt x="11888" y="20760"/>
                    <a:pt x="12113" y="21055"/>
                  </a:cubicBezTo>
                  <a:lnTo>
                    <a:pt x="12338" y="20985"/>
                  </a:lnTo>
                  <a:cubicBezTo>
                    <a:pt x="12269" y="20379"/>
                    <a:pt x="12390" y="19079"/>
                    <a:pt x="12338" y="18195"/>
                  </a:cubicBezTo>
                  <a:lnTo>
                    <a:pt x="12338" y="17953"/>
                  </a:lnTo>
                  <a:cubicBezTo>
                    <a:pt x="12286" y="16896"/>
                    <a:pt x="12286" y="15822"/>
                    <a:pt x="12286" y="14764"/>
                  </a:cubicBezTo>
                  <a:cubicBezTo>
                    <a:pt x="12304" y="13950"/>
                    <a:pt x="12321" y="13170"/>
                    <a:pt x="12338" y="12321"/>
                  </a:cubicBezTo>
                  <a:cubicBezTo>
                    <a:pt x="12356" y="11472"/>
                    <a:pt x="12373" y="10623"/>
                    <a:pt x="12390" y="9774"/>
                  </a:cubicBezTo>
                  <a:lnTo>
                    <a:pt x="12390" y="9653"/>
                  </a:lnTo>
                  <a:cubicBezTo>
                    <a:pt x="12425" y="8665"/>
                    <a:pt x="12408" y="7712"/>
                    <a:pt x="12373" y="6742"/>
                  </a:cubicBezTo>
                  <a:cubicBezTo>
                    <a:pt x="12356" y="6135"/>
                    <a:pt x="12338" y="5529"/>
                    <a:pt x="12338" y="4922"/>
                  </a:cubicBezTo>
                  <a:cubicBezTo>
                    <a:pt x="12200" y="4472"/>
                    <a:pt x="11749" y="4177"/>
                    <a:pt x="11333" y="3900"/>
                  </a:cubicBezTo>
                  <a:cubicBezTo>
                    <a:pt x="9808" y="2669"/>
                    <a:pt x="8162" y="781"/>
                    <a:pt x="6378" y="1"/>
                  </a:cubicBezTo>
                  <a:close/>
                </a:path>
              </a:pathLst>
            </a:custGeom>
            <a:solidFill>
              <a:schemeClr val="accent2"/>
            </a:solid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6" name="Google Shape;1129;p41">
              <a:extLst>
                <a:ext uri="{FF2B5EF4-FFF2-40B4-BE49-F238E27FC236}">
                  <a16:creationId xmlns:a16="http://schemas.microsoft.com/office/drawing/2014/main" id="{83CC287A-22EF-4DC6-932B-E9E4E53862D3}"/>
                </a:ext>
              </a:extLst>
            </p:cNvPr>
            <p:cNvSpPr/>
            <p:nvPr/>
          </p:nvSpPr>
          <p:spPr>
            <a:xfrm rot="5400000">
              <a:off x="3412109" y="3094624"/>
              <a:ext cx="330867" cy="312178"/>
            </a:xfrm>
            <a:custGeom>
              <a:avLst/>
              <a:gdLst/>
              <a:ahLst/>
              <a:cxnLst/>
              <a:rect l="l" t="t" r="r" b="b"/>
              <a:pathLst>
                <a:path w="6361" h="4922" fill="none" extrusionOk="0">
                  <a:moveTo>
                    <a:pt x="6360" y="1"/>
                  </a:moveTo>
                  <a:lnTo>
                    <a:pt x="6326" y="18"/>
                  </a:lnTo>
                  <a:cubicBezTo>
                    <a:pt x="5095" y="486"/>
                    <a:pt x="4090" y="1612"/>
                    <a:pt x="3033" y="2496"/>
                  </a:cubicBezTo>
                  <a:cubicBezTo>
                    <a:pt x="2080" y="3258"/>
                    <a:pt x="781" y="3969"/>
                    <a:pt x="1" y="492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7" name="Google Shape;1130;p41">
              <a:extLst>
                <a:ext uri="{FF2B5EF4-FFF2-40B4-BE49-F238E27FC236}">
                  <a16:creationId xmlns:a16="http://schemas.microsoft.com/office/drawing/2014/main" id="{5AC412C9-D4C6-4EF9-B042-C3BD2E246E47}"/>
                </a:ext>
              </a:extLst>
            </p:cNvPr>
            <p:cNvSpPr/>
            <p:nvPr/>
          </p:nvSpPr>
          <p:spPr>
            <a:xfrm rot="5400000">
              <a:off x="3419927" y="3410679"/>
              <a:ext cx="311934" cy="315476"/>
            </a:xfrm>
            <a:custGeom>
              <a:avLst/>
              <a:gdLst/>
              <a:ahLst/>
              <a:cxnLst/>
              <a:rect l="l" t="t" r="r" b="b"/>
              <a:pathLst>
                <a:path w="5997" h="4974" fill="none" extrusionOk="0">
                  <a:moveTo>
                    <a:pt x="1" y="1"/>
                  </a:moveTo>
                  <a:lnTo>
                    <a:pt x="36" y="18"/>
                  </a:lnTo>
                  <a:cubicBezTo>
                    <a:pt x="1803" y="798"/>
                    <a:pt x="3466" y="2686"/>
                    <a:pt x="4991" y="3917"/>
                  </a:cubicBezTo>
                  <a:cubicBezTo>
                    <a:pt x="5390" y="4194"/>
                    <a:pt x="5858" y="4489"/>
                    <a:pt x="5996" y="4939"/>
                  </a:cubicBezTo>
                  <a:cubicBezTo>
                    <a:pt x="5996" y="4956"/>
                    <a:pt x="5996" y="4956"/>
                    <a:pt x="5996" y="4974"/>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8" name="Google Shape;1131;p41">
              <a:extLst>
                <a:ext uri="{FF2B5EF4-FFF2-40B4-BE49-F238E27FC236}">
                  <a16:creationId xmlns:a16="http://schemas.microsoft.com/office/drawing/2014/main" id="{414E8832-E8BD-447E-9DB6-E90515A1FE0D}"/>
                </a:ext>
              </a:extLst>
            </p:cNvPr>
            <p:cNvSpPr/>
            <p:nvPr/>
          </p:nvSpPr>
          <p:spPr>
            <a:xfrm rot="5400000">
              <a:off x="2383176" y="3103187"/>
              <a:ext cx="323637" cy="302284"/>
            </a:xfrm>
            <a:custGeom>
              <a:avLst/>
              <a:gdLst/>
              <a:ahLst/>
              <a:cxnLst/>
              <a:rect l="l" t="t" r="r" b="b"/>
              <a:pathLst>
                <a:path w="6222" h="4766" fill="none" extrusionOk="0">
                  <a:moveTo>
                    <a:pt x="6221" y="0"/>
                  </a:moveTo>
                  <a:cubicBezTo>
                    <a:pt x="6204" y="0"/>
                    <a:pt x="6204" y="0"/>
                    <a:pt x="6187" y="18"/>
                  </a:cubicBezTo>
                  <a:cubicBezTo>
                    <a:pt x="4956" y="503"/>
                    <a:pt x="3951" y="1612"/>
                    <a:pt x="2894" y="2496"/>
                  </a:cubicBezTo>
                  <a:cubicBezTo>
                    <a:pt x="1958" y="3258"/>
                    <a:pt x="815" y="3813"/>
                    <a:pt x="35" y="4731"/>
                  </a:cubicBezTo>
                  <a:lnTo>
                    <a:pt x="0" y="476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99" name="Google Shape;1132;p41">
              <a:extLst>
                <a:ext uri="{FF2B5EF4-FFF2-40B4-BE49-F238E27FC236}">
                  <a16:creationId xmlns:a16="http://schemas.microsoft.com/office/drawing/2014/main" id="{D1795F97-1E48-48D4-9FDD-F4250A2CFA68}"/>
                </a:ext>
              </a:extLst>
            </p:cNvPr>
            <p:cNvSpPr/>
            <p:nvPr/>
          </p:nvSpPr>
          <p:spPr>
            <a:xfrm rot="5400000">
              <a:off x="2381892" y="3410140"/>
              <a:ext cx="311934" cy="316554"/>
            </a:xfrm>
            <a:custGeom>
              <a:avLst/>
              <a:gdLst/>
              <a:ahLst/>
              <a:cxnLst/>
              <a:rect l="l" t="t" r="r" b="b"/>
              <a:pathLst>
                <a:path w="5997" h="4991" fill="none" extrusionOk="0">
                  <a:moveTo>
                    <a:pt x="1" y="0"/>
                  </a:moveTo>
                  <a:lnTo>
                    <a:pt x="36" y="18"/>
                  </a:lnTo>
                  <a:cubicBezTo>
                    <a:pt x="1803" y="797"/>
                    <a:pt x="3466" y="2686"/>
                    <a:pt x="4991" y="3917"/>
                  </a:cubicBezTo>
                  <a:cubicBezTo>
                    <a:pt x="5286" y="4142"/>
                    <a:pt x="5546" y="4419"/>
                    <a:pt x="5771" y="4714"/>
                  </a:cubicBezTo>
                  <a:lnTo>
                    <a:pt x="5927" y="4887"/>
                  </a:lnTo>
                  <a:lnTo>
                    <a:pt x="5996" y="4991"/>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0" name="Google Shape;1133;p41">
              <a:extLst>
                <a:ext uri="{FF2B5EF4-FFF2-40B4-BE49-F238E27FC236}">
                  <a16:creationId xmlns:a16="http://schemas.microsoft.com/office/drawing/2014/main" id="{975E237A-51C9-4A0F-A28D-65F21AFDBC19}"/>
                </a:ext>
              </a:extLst>
            </p:cNvPr>
            <p:cNvSpPr/>
            <p:nvPr/>
          </p:nvSpPr>
          <p:spPr>
            <a:xfrm rot="5400000">
              <a:off x="2596111" y="3526154"/>
              <a:ext cx="5462" cy="394630"/>
            </a:xfrm>
            <a:custGeom>
              <a:avLst/>
              <a:gdLst/>
              <a:ahLst/>
              <a:cxnLst/>
              <a:rect l="l" t="t" r="r" b="b"/>
              <a:pathLst>
                <a:path w="105" h="6222" fill="none" extrusionOk="0">
                  <a:moveTo>
                    <a:pt x="17" y="0"/>
                  </a:moveTo>
                  <a:cubicBezTo>
                    <a:pt x="0" y="1075"/>
                    <a:pt x="17" y="2132"/>
                    <a:pt x="52" y="3206"/>
                  </a:cubicBezTo>
                  <a:lnTo>
                    <a:pt x="52" y="3431"/>
                  </a:lnTo>
                  <a:cubicBezTo>
                    <a:pt x="104" y="4333"/>
                    <a:pt x="0" y="5632"/>
                    <a:pt x="52" y="6221"/>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1" name="Google Shape;1134;p41">
              <a:extLst>
                <a:ext uri="{FF2B5EF4-FFF2-40B4-BE49-F238E27FC236}">
                  <a16:creationId xmlns:a16="http://schemas.microsoft.com/office/drawing/2014/main" id="{BBEF8EEF-BEF6-48CF-8E06-71A9D48A7DAD}"/>
                </a:ext>
              </a:extLst>
            </p:cNvPr>
            <p:cNvSpPr/>
            <p:nvPr/>
          </p:nvSpPr>
          <p:spPr>
            <a:xfrm rot="5400000">
              <a:off x="3112837" y="3404872"/>
              <a:ext cx="7282" cy="640783"/>
            </a:xfrm>
            <a:custGeom>
              <a:avLst/>
              <a:gdLst/>
              <a:ahLst/>
              <a:cxnLst/>
              <a:rect l="l" t="t" r="r" b="b"/>
              <a:pathLst>
                <a:path w="140" h="10103" fill="none" extrusionOk="0">
                  <a:moveTo>
                    <a:pt x="52" y="0"/>
                  </a:moveTo>
                  <a:lnTo>
                    <a:pt x="52" y="260"/>
                  </a:lnTo>
                  <a:cubicBezTo>
                    <a:pt x="52" y="884"/>
                    <a:pt x="70" y="1473"/>
                    <a:pt x="87" y="2080"/>
                  </a:cubicBezTo>
                  <a:cubicBezTo>
                    <a:pt x="104" y="3050"/>
                    <a:pt x="139" y="4003"/>
                    <a:pt x="104" y="4991"/>
                  </a:cubicBezTo>
                  <a:lnTo>
                    <a:pt x="104" y="5112"/>
                  </a:lnTo>
                  <a:cubicBezTo>
                    <a:pt x="87" y="5961"/>
                    <a:pt x="70" y="6810"/>
                    <a:pt x="52" y="7659"/>
                  </a:cubicBezTo>
                  <a:cubicBezTo>
                    <a:pt x="35" y="8508"/>
                    <a:pt x="0" y="9288"/>
                    <a:pt x="0" y="1010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2" name="Google Shape;1135;p41">
              <a:extLst>
                <a:ext uri="{FF2B5EF4-FFF2-40B4-BE49-F238E27FC236}">
                  <a16:creationId xmlns:a16="http://schemas.microsoft.com/office/drawing/2014/main" id="{A3CD90E0-82B8-4DF3-BA79-F00A720E4E3C}"/>
                </a:ext>
              </a:extLst>
            </p:cNvPr>
            <p:cNvSpPr/>
            <p:nvPr/>
          </p:nvSpPr>
          <p:spPr>
            <a:xfrm rot="5400000">
              <a:off x="3306766" y="3696122"/>
              <a:ext cx="101897" cy="158309"/>
            </a:xfrm>
            <a:custGeom>
              <a:avLst/>
              <a:gdLst/>
              <a:ahLst/>
              <a:cxnLst/>
              <a:rect l="l" t="t" r="r" b="b"/>
              <a:pathLst>
                <a:path w="1959" h="2496" fill="none" extrusionOk="0">
                  <a:moveTo>
                    <a:pt x="0" y="0"/>
                  </a:moveTo>
                  <a:cubicBezTo>
                    <a:pt x="797" y="971"/>
                    <a:pt x="1265" y="1872"/>
                    <a:pt x="1958" y="2495"/>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3" name="Google Shape;1136;p41">
              <a:extLst>
                <a:ext uri="{FF2B5EF4-FFF2-40B4-BE49-F238E27FC236}">
                  <a16:creationId xmlns:a16="http://schemas.microsoft.com/office/drawing/2014/main" id="{7A4BA04C-634A-45ED-BBFD-1F2EF2531490}"/>
                </a:ext>
              </a:extLst>
            </p:cNvPr>
            <p:cNvSpPr/>
            <p:nvPr/>
          </p:nvSpPr>
          <p:spPr>
            <a:xfrm rot="5400000">
              <a:off x="2718904" y="3380644"/>
              <a:ext cx="22575" cy="859536"/>
            </a:xfrm>
            <a:custGeom>
              <a:avLst/>
              <a:gdLst/>
              <a:ahLst/>
              <a:cxnLst/>
              <a:rect l="l" t="t" r="r" b="b"/>
              <a:pathLst>
                <a:path w="434" h="13552" fill="none" extrusionOk="0">
                  <a:moveTo>
                    <a:pt x="434" y="1"/>
                  </a:moveTo>
                  <a:cubicBezTo>
                    <a:pt x="417" y="867"/>
                    <a:pt x="434" y="1751"/>
                    <a:pt x="434" y="2600"/>
                  </a:cubicBezTo>
                  <a:cubicBezTo>
                    <a:pt x="434" y="2877"/>
                    <a:pt x="417" y="3137"/>
                    <a:pt x="417" y="3415"/>
                  </a:cubicBezTo>
                  <a:cubicBezTo>
                    <a:pt x="399" y="4056"/>
                    <a:pt x="399" y="4697"/>
                    <a:pt x="382" y="5338"/>
                  </a:cubicBezTo>
                  <a:cubicBezTo>
                    <a:pt x="382" y="6274"/>
                    <a:pt x="382" y="7209"/>
                    <a:pt x="347" y="8145"/>
                  </a:cubicBezTo>
                  <a:cubicBezTo>
                    <a:pt x="330" y="8942"/>
                    <a:pt x="313" y="9722"/>
                    <a:pt x="261" y="10519"/>
                  </a:cubicBezTo>
                  <a:cubicBezTo>
                    <a:pt x="261" y="10640"/>
                    <a:pt x="243" y="10762"/>
                    <a:pt x="226" y="10883"/>
                  </a:cubicBezTo>
                  <a:cubicBezTo>
                    <a:pt x="174" y="11784"/>
                    <a:pt x="53" y="12668"/>
                    <a:pt x="1" y="1355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4" name="Google Shape;1137;p41">
              <a:extLst>
                <a:ext uri="{FF2B5EF4-FFF2-40B4-BE49-F238E27FC236}">
                  <a16:creationId xmlns:a16="http://schemas.microsoft.com/office/drawing/2014/main" id="{DD4C07BA-4764-46C1-B0C7-F4F58ED1A166}"/>
                </a:ext>
              </a:extLst>
            </p:cNvPr>
            <p:cNvSpPr/>
            <p:nvPr/>
          </p:nvSpPr>
          <p:spPr>
            <a:xfrm rot="5400000">
              <a:off x="3216971" y="3764569"/>
              <a:ext cx="4577" cy="118732"/>
            </a:xfrm>
            <a:custGeom>
              <a:avLst/>
              <a:gdLst/>
              <a:ahLst/>
              <a:cxnLst/>
              <a:rect l="l" t="t" r="r" b="b"/>
              <a:pathLst>
                <a:path w="88" h="1872" fill="none" extrusionOk="0">
                  <a:moveTo>
                    <a:pt x="87" y="0"/>
                  </a:moveTo>
                  <a:cubicBezTo>
                    <a:pt x="35" y="624"/>
                    <a:pt x="1" y="1248"/>
                    <a:pt x="1" y="1872"/>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5" name="Google Shape;1138;p41">
              <a:extLst>
                <a:ext uri="{FF2B5EF4-FFF2-40B4-BE49-F238E27FC236}">
                  <a16:creationId xmlns:a16="http://schemas.microsoft.com/office/drawing/2014/main" id="{1443069B-D923-41CE-A515-E879AF7316B7}"/>
                </a:ext>
              </a:extLst>
            </p:cNvPr>
            <p:cNvSpPr/>
            <p:nvPr/>
          </p:nvSpPr>
          <p:spPr>
            <a:xfrm rot="5400000">
              <a:off x="3185560" y="3702250"/>
              <a:ext cx="93783" cy="145116"/>
            </a:xfrm>
            <a:custGeom>
              <a:avLst/>
              <a:gdLst/>
              <a:ahLst/>
              <a:cxnLst/>
              <a:rect l="l" t="t" r="r" b="b"/>
              <a:pathLst>
                <a:path w="1803" h="2288" fill="none" extrusionOk="0">
                  <a:moveTo>
                    <a:pt x="1" y="1"/>
                  </a:moveTo>
                  <a:cubicBezTo>
                    <a:pt x="590" y="191"/>
                    <a:pt x="1387" y="1699"/>
                    <a:pt x="1803" y="2288"/>
                  </a:cubicBezTo>
                  <a:lnTo>
                    <a:pt x="1803" y="2288"/>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6" name="Google Shape;1139;p41">
              <a:extLst>
                <a:ext uri="{FF2B5EF4-FFF2-40B4-BE49-F238E27FC236}">
                  <a16:creationId xmlns:a16="http://schemas.microsoft.com/office/drawing/2014/main" id="{92B5B4A0-9F28-4F3B-AE36-FD8FE344D417}"/>
                </a:ext>
              </a:extLst>
            </p:cNvPr>
            <p:cNvSpPr/>
            <p:nvPr/>
          </p:nvSpPr>
          <p:spPr>
            <a:xfrm rot="5400000">
              <a:off x="3013871" y="3714304"/>
              <a:ext cx="86553" cy="126469"/>
            </a:xfrm>
            <a:custGeom>
              <a:avLst/>
              <a:gdLst/>
              <a:ahLst/>
              <a:cxnLst/>
              <a:rect l="l" t="t" r="r" b="b"/>
              <a:pathLst>
                <a:path w="1664" h="1994" fill="none" extrusionOk="0">
                  <a:moveTo>
                    <a:pt x="0" y="1"/>
                  </a:moveTo>
                  <a:cubicBezTo>
                    <a:pt x="416" y="295"/>
                    <a:pt x="1248" y="1266"/>
                    <a:pt x="1664" y="1993"/>
                  </a:cubicBez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7" name="Google Shape;1140;p41">
              <a:extLst>
                <a:ext uri="{FF2B5EF4-FFF2-40B4-BE49-F238E27FC236}">
                  <a16:creationId xmlns:a16="http://schemas.microsoft.com/office/drawing/2014/main" id="{0C181D3B-20D1-4715-8127-4355D2C14995}"/>
                </a:ext>
              </a:extLst>
            </p:cNvPr>
            <p:cNvSpPr/>
            <p:nvPr/>
          </p:nvSpPr>
          <p:spPr>
            <a:xfrm rot="5400000">
              <a:off x="2838691" y="3708404"/>
              <a:ext cx="92899" cy="131924"/>
            </a:xfrm>
            <a:custGeom>
              <a:avLst/>
              <a:gdLst/>
              <a:ahLst/>
              <a:cxnLst/>
              <a:rect l="l" t="t" r="r" b="b"/>
              <a:pathLst>
                <a:path w="1786" h="2080" fill="none" extrusionOk="0">
                  <a:moveTo>
                    <a:pt x="1" y="0"/>
                  </a:moveTo>
                  <a:cubicBezTo>
                    <a:pt x="399" y="173"/>
                    <a:pt x="1370" y="1542"/>
                    <a:pt x="1751" y="2045"/>
                  </a:cubicBezTo>
                  <a:lnTo>
                    <a:pt x="1786" y="2080"/>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8" name="Google Shape;1141;p41">
              <a:extLst>
                <a:ext uri="{FF2B5EF4-FFF2-40B4-BE49-F238E27FC236}">
                  <a16:creationId xmlns:a16="http://schemas.microsoft.com/office/drawing/2014/main" id="{6C4FC76D-3360-4C38-BF45-755FA2620550}"/>
                </a:ext>
              </a:extLst>
            </p:cNvPr>
            <p:cNvSpPr/>
            <p:nvPr/>
          </p:nvSpPr>
          <p:spPr>
            <a:xfrm rot="5400000">
              <a:off x="2671389" y="3692458"/>
              <a:ext cx="95604" cy="153932"/>
            </a:xfrm>
            <a:custGeom>
              <a:avLst/>
              <a:gdLst/>
              <a:ahLst/>
              <a:cxnLst/>
              <a:rect l="l" t="t" r="r" b="b"/>
              <a:pathLst>
                <a:path w="1838" h="2427" fill="none" extrusionOk="0">
                  <a:moveTo>
                    <a:pt x="0" y="0"/>
                  </a:moveTo>
                  <a:lnTo>
                    <a:pt x="0" y="0"/>
                  </a:lnTo>
                  <a:cubicBezTo>
                    <a:pt x="590" y="780"/>
                    <a:pt x="1300" y="1525"/>
                    <a:pt x="1837" y="2426"/>
                  </a:cubicBezTo>
                  <a:lnTo>
                    <a:pt x="1837" y="2426"/>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09" name="Google Shape;1142;p41">
              <a:extLst>
                <a:ext uri="{FF2B5EF4-FFF2-40B4-BE49-F238E27FC236}">
                  <a16:creationId xmlns:a16="http://schemas.microsoft.com/office/drawing/2014/main" id="{C14AD4D5-0AC1-4ECF-A41E-2305A196E7EC}"/>
                </a:ext>
              </a:extLst>
            </p:cNvPr>
            <p:cNvSpPr/>
            <p:nvPr/>
          </p:nvSpPr>
          <p:spPr>
            <a:xfrm rot="5400000">
              <a:off x="2500826" y="3719824"/>
              <a:ext cx="83900" cy="100085"/>
            </a:xfrm>
            <a:custGeom>
              <a:avLst/>
              <a:gdLst/>
              <a:ahLst/>
              <a:cxnLst/>
              <a:rect l="l" t="t" r="r" b="b"/>
              <a:pathLst>
                <a:path w="1613" h="1578" fill="none" extrusionOk="0">
                  <a:moveTo>
                    <a:pt x="1" y="0"/>
                  </a:moveTo>
                  <a:cubicBezTo>
                    <a:pt x="469" y="225"/>
                    <a:pt x="1387" y="1109"/>
                    <a:pt x="1612" y="1577"/>
                  </a:cubicBezTo>
                  <a:lnTo>
                    <a:pt x="1612" y="1577"/>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310" name="Google Shape;1181;p41">
            <a:extLst>
              <a:ext uri="{FF2B5EF4-FFF2-40B4-BE49-F238E27FC236}">
                <a16:creationId xmlns:a16="http://schemas.microsoft.com/office/drawing/2014/main" id="{8E44E260-9E3F-4042-A2E9-2B293AA2DE86}"/>
              </a:ext>
            </a:extLst>
          </p:cNvPr>
          <p:cNvSpPr txBox="1">
            <a:spLocks/>
          </p:cNvSpPr>
          <p:nvPr/>
        </p:nvSpPr>
        <p:spPr>
          <a:xfrm>
            <a:off x="7934373" y="4276425"/>
            <a:ext cx="1559437" cy="770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ondrina Shadow"/>
              <a:buNone/>
              <a:defRPr sz="2800" b="0"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pPr algn="ctr"/>
            <a:r>
              <a:rPr lang="en-US" sz="1867" b="1" dirty="0"/>
              <a:t>Makes </a:t>
            </a:r>
          </a:p>
          <a:p>
            <a:pPr algn="ctr"/>
            <a:r>
              <a:rPr lang="en-US" sz="1867" b="1" dirty="0"/>
              <a:t>Payment</a:t>
            </a:r>
          </a:p>
        </p:txBody>
      </p:sp>
      <p:pic>
        <p:nvPicPr>
          <p:cNvPr id="311" name="Picture 310" descr="Icon&#10;&#10;Description automatically generated">
            <a:extLst>
              <a:ext uri="{FF2B5EF4-FFF2-40B4-BE49-F238E27FC236}">
                <a16:creationId xmlns:a16="http://schemas.microsoft.com/office/drawing/2014/main" id="{232A6869-6174-40EA-ABBE-DB912F11676E}"/>
              </a:ext>
            </a:extLst>
          </p:cNvPr>
          <p:cNvPicPr>
            <a:picLocks noChangeAspect="1"/>
          </p:cNvPicPr>
          <p:nvPr/>
        </p:nvPicPr>
        <p:blipFill>
          <a:blip r:embed="rId3"/>
          <a:stretch>
            <a:fillRect/>
          </a:stretch>
        </p:blipFill>
        <p:spPr>
          <a:xfrm>
            <a:off x="410239" y="4246297"/>
            <a:ext cx="613155" cy="613155"/>
          </a:xfrm>
          <a:prstGeom prst="rect">
            <a:avLst/>
          </a:prstGeom>
        </p:spPr>
      </p:pic>
      <p:sp>
        <p:nvSpPr>
          <p:cNvPr id="312" name="TextBox 311">
            <a:extLst>
              <a:ext uri="{FF2B5EF4-FFF2-40B4-BE49-F238E27FC236}">
                <a16:creationId xmlns:a16="http://schemas.microsoft.com/office/drawing/2014/main" id="{B0248822-B652-4279-9E48-503EC49DCECE}"/>
              </a:ext>
            </a:extLst>
          </p:cNvPr>
          <p:cNvSpPr txBox="1"/>
          <p:nvPr/>
        </p:nvSpPr>
        <p:spPr>
          <a:xfrm>
            <a:off x="243977" y="4929401"/>
            <a:ext cx="907621" cy="256545"/>
          </a:xfrm>
          <a:prstGeom prst="rect">
            <a:avLst/>
          </a:prstGeom>
          <a:noFill/>
        </p:spPr>
        <p:txBody>
          <a:bodyPr wrap="none" rtlCol="0">
            <a:spAutoFit/>
          </a:bodyPr>
          <a:lstStyle/>
          <a:p>
            <a:pPr algn="ctr"/>
            <a:r>
              <a:rPr lang="en-US" sz="1067" dirty="0"/>
              <a:t>Company </a:t>
            </a:r>
          </a:p>
        </p:txBody>
      </p:sp>
      <p:grpSp>
        <p:nvGrpSpPr>
          <p:cNvPr id="313" name="Google Shape;1143;p41">
            <a:extLst>
              <a:ext uri="{FF2B5EF4-FFF2-40B4-BE49-F238E27FC236}">
                <a16:creationId xmlns:a16="http://schemas.microsoft.com/office/drawing/2014/main" id="{A4C972EB-331A-46D4-9BE6-B3A2E41152FD}"/>
              </a:ext>
            </a:extLst>
          </p:cNvPr>
          <p:cNvGrpSpPr/>
          <p:nvPr/>
        </p:nvGrpSpPr>
        <p:grpSpPr>
          <a:xfrm>
            <a:off x="1250932" y="4292485"/>
            <a:ext cx="1921167" cy="763580"/>
            <a:chOff x="3874069" y="3082575"/>
            <a:chExt cx="1440875" cy="743650"/>
          </a:xfrm>
          <a:solidFill>
            <a:srgbClr val="FF6600"/>
          </a:solidFill>
        </p:grpSpPr>
        <p:sp>
          <p:nvSpPr>
            <p:cNvPr id="314" name="Google Shape;1144;p41">
              <a:extLst>
                <a:ext uri="{FF2B5EF4-FFF2-40B4-BE49-F238E27FC236}">
                  <a16:creationId xmlns:a16="http://schemas.microsoft.com/office/drawing/2014/main" id="{4FDEF468-6FA3-4175-BAB2-F1B1B44AD09D}"/>
                </a:ext>
              </a:extLst>
            </p:cNvPr>
            <p:cNvSpPr/>
            <p:nvPr/>
          </p:nvSpPr>
          <p:spPr>
            <a:xfrm rot="5400000">
              <a:off x="4321880" y="2736928"/>
              <a:ext cx="646338" cy="1337633"/>
            </a:xfrm>
            <a:custGeom>
              <a:avLst/>
              <a:gdLst/>
              <a:ahLst/>
              <a:cxnLst/>
              <a:rect l="l" t="t" r="r" b="b"/>
              <a:pathLst>
                <a:path w="12426" h="21090" extrusionOk="0">
                  <a:moveTo>
                    <a:pt x="6378" y="1"/>
                  </a:moveTo>
                  <a:cubicBezTo>
                    <a:pt x="5147" y="469"/>
                    <a:pt x="4160" y="1595"/>
                    <a:pt x="3085" y="2479"/>
                  </a:cubicBezTo>
                  <a:cubicBezTo>
                    <a:pt x="2132" y="3241"/>
                    <a:pt x="833" y="3952"/>
                    <a:pt x="53" y="4905"/>
                  </a:cubicBezTo>
                  <a:cubicBezTo>
                    <a:pt x="53" y="6638"/>
                    <a:pt x="243" y="8058"/>
                    <a:pt x="174" y="9774"/>
                  </a:cubicBezTo>
                  <a:cubicBezTo>
                    <a:pt x="122" y="12616"/>
                    <a:pt x="1" y="15406"/>
                    <a:pt x="122" y="18195"/>
                  </a:cubicBezTo>
                  <a:cubicBezTo>
                    <a:pt x="174" y="19097"/>
                    <a:pt x="53" y="20396"/>
                    <a:pt x="122" y="20985"/>
                  </a:cubicBezTo>
                  <a:lnTo>
                    <a:pt x="226" y="21089"/>
                  </a:lnTo>
                  <a:cubicBezTo>
                    <a:pt x="1006" y="20154"/>
                    <a:pt x="2149" y="19599"/>
                    <a:pt x="3085" y="18837"/>
                  </a:cubicBezTo>
                  <a:cubicBezTo>
                    <a:pt x="4142" y="17970"/>
                    <a:pt x="5147" y="16844"/>
                    <a:pt x="6378" y="16359"/>
                  </a:cubicBezTo>
                  <a:cubicBezTo>
                    <a:pt x="8145" y="17138"/>
                    <a:pt x="9808" y="19027"/>
                    <a:pt x="11351" y="20258"/>
                  </a:cubicBezTo>
                  <a:cubicBezTo>
                    <a:pt x="11628" y="20483"/>
                    <a:pt x="11888" y="20760"/>
                    <a:pt x="12113" y="21055"/>
                  </a:cubicBezTo>
                  <a:lnTo>
                    <a:pt x="12338" y="20985"/>
                  </a:lnTo>
                  <a:cubicBezTo>
                    <a:pt x="12269" y="20379"/>
                    <a:pt x="12390" y="19079"/>
                    <a:pt x="12338" y="18195"/>
                  </a:cubicBezTo>
                  <a:lnTo>
                    <a:pt x="12338" y="17953"/>
                  </a:lnTo>
                  <a:cubicBezTo>
                    <a:pt x="12286" y="16896"/>
                    <a:pt x="12286" y="15822"/>
                    <a:pt x="12286" y="14764"/>
                  </a:cubicBezTo>
                  <a:cubicBezTo>
                    <a:pt x="12304" y="13950"/>
                    <a:pt x="12321" y="13170"/>
                    <a:pt x="12338" y="12321"/>
                  </a:cubicBezTo>
                  <a:cubicBezTo>
                    <a:pt x="12356" y="11472"/>
                    <a:pt x="12373" y="10623"/>
                    <a:pt x="12390" y="9774"/>
                  </a:cubicBezTo>
                  <a:lnTo>
                    <a:pt x="12390" y="9653"/>
                  </a:lnTo>
                  <a:cubicBezTo>
                    <a:pt x="12425" y="8665"/>
                    <a:pt x="12408" y="7712"/>
                    <a:pt x="12373" y="6742"/>
                  </a:cubicBezTo>
                  <a:cubicBezTo>
                    <a:pt x="12356" y="6135"/>
                    <a:pt x="12338" y="5529"/>
                    <a:pt x="12338" y="4922"/>
                  </a:cubicBezTo>
                  <a:cubicBezTo>
                    <a:pt x="12200" y="4472"/>
                    <a:pt x="11749" y="4177"/>
                    <a:pt x="11333" y="3900"/>
                  </a:cubicBezTo>
                  <a:cubicBezTo>
                    <a:pt x="9808" y="2669"/>
                    <a:pt x="8162" y="781"/>
                    <a:pt x="6378" y="1"/>
                  </a:cubicBezTo>
                  <a:close/>
                </a:path>
              </a:pathLst>
            </a:custGeom>
            <a:grp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5" name="Google Shape;1145;p41">
              <a:extLst>
                <a:ext uri="{FF2B5EF4-FFF2-40B4-BE49-F238E27FC236}">
                  <a16:creationId xmlns:a16="http://schemas.microsoft.com/office/drawing/2014/main" id="{1E5C6215-4224-4EE0-B38E-6F11A34A36A8}"/>
                </a:ext>
              </a:extLst>
            </p:cNvPr>
            <p:cNvSpPr/>
            <p:nvPr/>
          </p:nvSpPr>
          <p:spPr>
            <a:xfrm rot="5400000">
              <a:off x="4993422" y="3094624"/>
              <a:ext cx="330867" cy="312178"/>
            </a:xfrm>
            <a:custGeom>
              <a:avLst/>
              <a:gdLst/>
              <a:ahLst/>
              <a:cxnLst/>
              <a:rect l="l" t="t" r="r" b="b"/>
              <a:pathLst>
                <a:path w="6361" h="4922" fill="none" extrusionOk="0">
                  <a:moveTo>
                    <a:pt x="6360" y="1"/>
                  </a:moveTo>
                  <a:lnTo>
                    <a:pt x="6326" y="18"/>
                  </a:lnTo>
                  <a:cubicBezTo>
                    <a:pt x="5095" y="486"/>
                    <a:pt x="4090" y="1612"/>
                    <a:pt x="3033" y="2496"/>
                  </a:cubicBezTo>
                  <a:cubicBezTo>
                    <a:pt x="2080" y="3258"/>
                    <a:pt x="781" y="3969"/>
                    <a:pt x="1" y="492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6" name="Google Shape;1146;p41">
              <a:extLst>
                <a:ext uri="{FF2B5EF4-FFF2-40B4-BE49-F238E27FC236}">
                  <a16:creationId xmlns:a16="http://schemas.microsoft.com/office/drawing/2014/main" id="{7CEDBCB0-EC28-4012-A756-963FFA5B2F49}"/>
                </a:ext>
              </a:extLst>
            </p:cNvPr>
            <p:cNvSpPr/>
            <p:nvPr/>
          </p:nvSpPr>
          <p:spPr>
            <a:xfrm rot="5400000">
              <a:off x="5001239" y="3410679"/>
              <a:ext cx="311934" cy="315476"/>
            </a:xfrm>
            <a:custGeom>
              <a:avLst/>
              <a:gdLst/>
              <a:ahLst/>
              <a:cxnLst/>
              <a:rect l="l" t="t" r="r" b="b"/>
              <a:pathLst>
                <a:path w="5997" h="4974" fill="none" extrusionOk="0">
                  <a:moveTo>
                    <a:pt x="1" y="1"/>
                  </a:moveTo>
                  <a:lnTo>
                    <a:pt x="36" y="18"/>
                  </a:lnTo>
                  <a:cubicBezTo>
                    <a:pt x="1803" y="798"/>
                    <a:pt x="3466" y="2686"/>
                    <a:pt x="4991" y="3917"/>
                  </a:cubicBezTo>
                  <a:cubicBezTo>
                    <a:pt x="5390" y="4194"/>
                    <a:pt x="5858" y="4489"/>
                    <a:pt x="5996" y="4939"/>
                  </a:cubicBezTo>
                  <a:cubicBezTo>
                    <a:pt x="5996" y="4956"/>
                    <a:pt x="5996" y="4956"/>
                    <a:pt x="5996" y="4974"/>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7" name="Google Shape;1147;p41">
              <a:extLst>
                <a:ext uri="{FF2B5EF4-FFF2-40B4-BE49-F238E27FC236}">
                  <a16:creationId xmlns:a16="http://schemas.microsoft.com/office/drawing/2014/main" id="{8B1B6291-5FC5-48A1-B03E-0DDAEE78939A}"/>
                </a:ext>
              </a:extLst>
            </p:cNvPr>
            <p:cNvSpPr/>
            <p:nvPr/>
          </p:nvSpPr>
          <p:spPr>
            <a:xfrm rot="5400000">
              <a:off x="3964488" y="3103187"/>
              <a:ext cx="323637" cy="302284"/>
            </a:xfrm>
            <a:custGeom>
              <a:avLst/>
              <a:gdLst/>
              <a:ahLst/>
              <a:cxnLst/>
              <a:rect l="l" t="t" r="r" b="b"/>
              <a:pathLst>
                <a:path w="6222" h="4766" fill="none" extrusionOk="0">
                  <a:moveTo>
                    <a:pt x="6221" y="0"/>
                  </a:moveTo>
                  <a:cubicBezTo>
                    <a:pt x="6204" y="0"/>
                    <a:pt x="6204" y="0"/>
                    <a:pt x="6187" y="18"/>
                  </a:cubicBezTo>
                  <a:cubicBezTo>
                    <a:pt x="4956" y="503"/>
                    <a:pt x="3951" y="1612"/>
                    <a:pt x="2894" y="2496"/>
                  </a:cubicBezTo>
                  <a:cubicBezTo>
                    <a:pt x="1958" y="3258"/>
                    <a:pt x="815" y="3813"/>
                    <a:pt x="35" y="4731"/>
                  </a:cubicBezTo>
                  <a:lnTo>
                    <a:pt x="0" y="476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8" name="Google Shape;1148;p41">
              <a:extLst>
                <a:ext uri="{FF2B5EF4-FFF2-40B4-BE49-F238E27FC236}">
                  <a16:creationId xmlns:a16="http://schemas.microsoft.com/office/drawing/2014/main" id="{C9FAC95E-1BEF-4C1D-A38D-1275FA183D6B}"/>
                </a:ext>
              </a:extLst>
            </p:cNvPr>
            <p:cNvSpPr/>
            <p:nvPr/>
          </p:nvSpPr>
          <p:spPr>
            <a:xfrm rot="5400000">
              <a:off x="3963205" y="3410140"/>
              <a:ext cx="311934" cy="316554"/>
            </a:xfrm>
            <a:custGeom>
              <a:avLst/>
              <a:gdLst/>
              <a:ahLst/>
              <a:cxnLst/>
              <a:rect l="l" t="t" r="r" b="b"/>
              <a:pathLst>
                <a:path w="5997" h="4991" fill="none" extrusionOk="0">
                  <a:moveTo>
                    <a:pt x="1" y="0"/>
                  </a:moveTo>
                  <a:lnTo>
                    <a:pt x="36" y="18"/>
                  </a:lnTo>
                  <a:cubicBezTo>
                    <a:pt x="1803" y="797"/>
                    <a:pt x="3466" y="2686"/>
                    <a:pt x="4991" y="3917"/>
                  </a:cubicBezTo>
                  <a:cubicBezTo>
                    <a:pt x="5286" y="4142"/>
                    <a:pt x="5546" y="4419"/>
                    <a:pt x="5771" y="4714"/>
                  </a:cubicBezTo>
                  <a:lnTo>
                    <a:pt x="5927" y="4887"/>
                  </a:lnTo>
                  <a:lnTo>
                    <a:pt x="5996" y="4991"/>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19" name="Google Shape;1149;p41">
              <a:extLst>
                <a:ext uri="{FF2B5EF4-FFF2-40B4-BE49-F238E27FC236}">
                  <a16:creationId xmlns:a16="http://schemas.microsoft.com/office/drawing/2014/main" id="{0CEA7FB4-F8B3-4578-8B29-3A6CB563C92F}"/>
                </a:ext>
              </a:extLst>
            </p:cNvPr>
            <p:cNvSpPr/>
            <p:nvPr/>
          </p:nvSpPr>
          <p:spPr>
            <a:xfrm rot="5400000">
              <a:off x="4177423" y="3526154"/>
              <a:ext cx="5462" cy="394630"/>
            </a:xfrm>
            <a:custGeom>
              <a:avLst/>
              <a:gdLst/>
              <a:ahLst/>
              <a:cxnLst/>
              <a:rect l="l" t="t" r="r" b="b"/>
              <a:pathLst>
                <a:path w="105" h="6222" fill="none" extrusionOk="0">
                  <a:moveTo>
                    <a:pt x="17" y="0"/>
                  </a:moveTo>
                  <a:cubicBezTo>
                    <a:pt x="0" y="1075"/>
                    <a:pt x="17" y="2132"/>
                    <a:pt x="52" y="3206"/>
                  </a:cubicBezTo>
                  <a:lnTo>
                    <a:pt x="52" y="3431"/>
                  </a:lnTo>
                  <a:cubicBezTo>
                    <a:pt x="104" y="4333"/>
                    <a:pt x="0" y="5632"/>
                    <a:pt x="52" y="6221"/>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0" name="Google Shape;1150;p41">
              <a:extLst>
                <a:ext uri="{FF2B5EF4-FFF2-40B4-BE49-F238E27FC236}">
                  <a16:creationId xmlns:a16="http://schemas.microsoft.com/office/drawing/2014/main" id="{4D56E755-1520-4782-954C-5F42F66298FE}"/>
                </a:ext>
              </a:extLst>
            </p:cNvPr>
            <p:cNvSpPr/>
            <p:nvPr/>
          </p:nvSpPr>
          <p:spPr>
            <a:xfrm rot="5400000">
              <a:off x="4694149" y="3404872"/>
              <a:ext cx="7282" cy="640783"/>
            </a:xfrm>
            <a:custGeom>
              <a:avLst/>
              <a:gdLst/>
              <a:ahLst/>
              <a:cxnLst/>
              <a:rect l="l" t="t" r="r" b="b"/>
              <a:pathLst>
                <a:path w="140" h="10103" fill="none" extrusionOk="0">
                  <a:moveTo>
                    <a:pt x="52" y="0"/>
                  </a:moveTo>
                  <a:lnTo>
                    <a:pt x="52" y="260"/>
                  </a:lnTo>
                  <a:cubicBezTo>
                    <a:pt x="52" y="884"/>
                    <a:pt x="70" y="1473"/>
                    <a:pt x="87" y="2080"/>
                  </a:cubicBezTo>
                  <a:cubicBezTo>
                    <a:pt x="104" y="3050"/>
                    <a:pt x="139" y="4003"/>
                    <a:pt x="104" y="4991"/>
                  </a:cubicBezTo>
                  <a:lnTo>
                    <a:pt x="104" y="5112"/>
                  </a:lnTo>
                  <a:cubicBezTo>
                    <a:pt x="87" y="5961"/>
                    <a:pt x="70" y="6810"/>
                    <a:pt x="52" y="7659"/>
                  </a:cubicBezTo>
                  <a:cubicBezTo>
                    <a:pt x="35" y="8508"/>
                    <a:pt x="0" y="9288"/>
                    <a:pt x="0" y="1010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1" name="Google Shape;1151;p41">
              <a:extLst>
                <a:ext uri="{FF2B5EF4-FFF2-40B4-BE49-F238E27FC236}">
                  <a16:creationId xmlns:a16="http://schemas.microsoft.com/office/drawing/2014/main" id="{BB913A9B-D8D3-4893-9B5C-CBA556EC953E}"/>
                </a:ext>
              </a:extLst>
            </p:cNvPr>
            <p:cNvSpPr/>
            <p:nvPr/>
          </p:nvSpPr>
          <p:spPr>
            <a:xfrm rot="5400000">
              <a:off x="3884741" y="3710951"/>
              <a:ext cx="72145" cy="93488"/>
            </a:xfrm>
            <a:custGeom>
              <a:avLst/>
              <a:gdLst/>
              <a:ahLst/>
              <a:cxnLst/>
              <a:rect l="l" t="t" r="r" b="b"/>
              <a:pathLst>
                <a:path w="1387" h="1474" fill="none" extrusionOk="0">
                  <a:moveTo>
                    <a:pt x="0" y="1"/>
                  </a:moveTo>
                  <a:cubicBezTo>
                    <a:pt x="416" y="469"/>
                    <a:pt x="901" y="867"/>
                    <a:pt x="1369" y="1456"/>
                  </a:cubicBezTo>
                  <a:lnTo>
                    <a:pt x="1387" y="1474"/>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2" name="Google Shape;1152;p41">
              <a:extLst>
                <a:ext uri="{FF2B5EF4-FFF2-40B4-BE49-F238E27FC236}">
                  <a16:creationId xmlns:a16="http://schemas.microsoft.com/office/drawing/2014/main" id="{47B8266E-159D-4624-BEAB-05418391C190}"/>
                </a:ext>
              </a:extLst>
            </p:cNvPr>
            <p:cNvSpPr/>
            <p:nvPr/>
          </p:nvSpPr>
          <p:spPr>
            <a:xfrm rot="5400000">
              <a:off x="4888079" y="3696122"/>
              <a:ext cx="101897" cy="158309"/>
            </a:xfrm>
            <a:custGeom>
              <a:avLst/>
              <a:gdLst/>
              <a:ahLst/>
              <a:cxnLst/>
              <a:rect l="l" t="t" r="r" b="b"/>
              <a:pathLst>
                <a:path w="1959" h="2496" fill="none" extrusionOk="0">
                  <a:moveTo>
                    <a:pt x="0" y="0"/>
                  </a:moveTo>
                  <a:cubicBezTo>
                    <a:pt x="797" y="971"/>
                    <a:pt x="1265" y="1872"/>
                    <a:pt x="1958" y="2495"/>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3" name="Google Shape;1153;p41">
              <a:extLst>
                <a:ext uri="{FF2B5EF4-FFF2-40B4-BE49-F238E27FC236}">
                  <a16:creationId xmlns:a16="http://schemas.microsoft.com/office/drawing/2014/main" id="{026F0CCD-20D1-4153-83CE-72ECCA01FDF0}"/>
                </a:ext>
              </a:extLst>
            </p:cNvPr>
            <p:cNvSpPr/>
            <p:nvPr/>
          </p:nvSpPr>
          <p:spPr>
            <a:xfrm rot="5400000">
              <a:off x="4300216" y="3380644"/>
              <a:ext cx="22575" cy="859536"/>
            </a:xfrm>
            <a:custGeom>
              <a:avLst/>
              <a:gdLst/>
              <a:ahLst/>
              <a:cxnLst/>
              <a:rect l="l" t="t" r="r" b="b"/>
              <a:pathLst>
                <a:path w="434" h="13552" fill="none" extrusionOk="0">
                  <a:moveTo>
                    <a:pt x="434" y="1"/>
                  </a:moveTo>
                  <a:cubicBezTo>
                    <a:pt x="417" y="867"/>
                    <a:pt x="434" y="1751"/>
                    <a:pt x="434" y="2600"/>
                  </a:cubicBezTo>
                  <a:cubicBezTo>
                    <a:pt x="434" y="2877"/>
                    <a:pt x="417" y="3137"/>
                    <a:pt x="417" y="3415"/>
                  </a:cubicBezTo>
                  <a:cubicBezTo>
                    <a:pt x="399" y="4056"/>
                    <a:pt x="399" y="4697"/>
                    <a:pt x="382" y="5338"/>
                  </a:cubicBezTo>
                  <a:cubicBezTo>
                    <a:pt x="382" y="6274"/>
                    <a:pt x="382" y="7209"/>
                    <a:pt x="347" y="8145"/>
                  </a:cubicBezTo>
                  <a:cubicBezTo>
                    <a:pt x="330" y="8942"/>
                    <a:pt x="313" y="9722"/>
                    <a:pt x="261" y="10519"/>
                  </a:cubicBezTo>
                  <a:cubicBezTo>
                    <a:pt x="261" y="10640"/>
                    <a:pt x="243" y="10762"/>
                    <a:pt x="226" y="10883"/>
                  </a:cubicBezTo>
                  <a:cubicBezTo>
                    <a:pt x="174" y="11784"/>
                    <a:pt x="53" y="12668"/>
                    <a:pt x="1" y="1355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4" name="Google Shape;1154;p41">
              <a:extLst>
                <a:ext uri="{FF2B5EF4-FFF2-40B4-BE49-F238E27FC236}">
                  <a16:creationId xmlns:a16="http://schemas.microsoft.com/office/drawing/2014/main" id="{9900A6F9-1145-41D8-B334-AA9403573E15}"/>
                </a:ext>
              </a:extLst>
            </p:cNvPr>
            <p:cNvSpPr/>
            <p:nvPr/>
          </p:nvSpPr>
          <p:spPr>
            <a:xfrm rot="5400000">
              <a:off x="4798284" y="3764569"/>
              <a:ext cx="4577" cy="118732"/>
            </a:xfrm>
            <a:custGeom>
              <a:avLst/>
              <a:gdLst/>
              <a:ahLst/>
              <a:cxnLst/>
              <a:rect l="l" t="t" r="r" b="b"/>
              <a:pathLst>
                <a:path w="88" h="1872" fill="none" extrusionOk="0">
                  <a:moveTo>
                    <a:pt x="87" y="0"/>
                  </a:moveTo>
                  <a:cubicBezTo>
                    <a:pt x="35" y="624"/>
                    <a:pt x="1" y="1248"/>
                    <a:pt x="1" y="187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5" name="Google Shape;1155;p41">
              <a:extLst>
                <a:ext uri="{FF2B5EF4-FFF2-40B4-BE49-F238E27FC236}">
                  <a16:creationId xmlns:a16="http://schemas.microsoft.com/office/drawing/2014/main" id="{6AE722B2-838E-43A1-B302-0639EE24B86D}"/>
                </a:ext>
              </a:extLst>
            </p:cNvPr>
            <p:cNvSpPr/>
            <p:nvPr/>
          </p:nvSpPr>
          <p:spPr>
            <a:xfrm rot="5400000">
              <a:off x="4766873" y="3702250"/>
              <a:ext cx="93783" cy="145116"/>
            </a:xfrm>
            <a:custGeom>
              <a:avLst/>
              <a:gdLst/>
              <a:ahLst/>
              <a:cxnLst/>
              <a:rect l="l" t="t" r="r" b="b"/>
              <a:pathLst>
                <a:path w="1803" h="2288" fill="none" extrusionOk="0">
                  <a:moveTo>
                    <a:pt x="1" y="1"/>
                  </a:moveTo>
                  <a:cubicBezTo>
                    <a:pt x="590" y="191"/>
                    <a:pt x="1387" y="1699"/>
                    <a:pt x="1803" y="2288"/>
                  </a:cubicBezTo>
                  <a:lnTo>
                    <a:pt x="1803" y="2288"/>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6" name="Google Shape;1156;p41">
              <a:extLst>
                <a:ext uri="{FF2B5EF4-FFF2-40B4-BE49-F238E27FC236}">
                  <a16:creationId xmlns:a16="http://schemas.microsoft.com/office/drawing/2014/main" id="{26D32D16-E55A-4BC5-AFBD-E96B3FBC9B49}"/>
                </a:ext>
              </a:extLst>
            </p:cNvPr>
            <p:cNvSpPr/>
            <p:nvPr/>
          </p:nvSpPr>
          <p:spPr>
            <a:xfrm rot="5400000">
              <a:off x="4595183" y="3714304"/>
              <a:ext cx="86553" cy="126469"/>
            </a:xfrm>
            <a:custGeom>
              <a:avLst/>
              <a:gdLst/>
              <a:ahLst/>
              <a:cxnLst/>
              <a:rect l="l" t="t" r="r" b="b"/>
              <a:pathLst>
                <a:path w="1664" h="1994" fill="none" extrusionOk="0">
                  <a:moveTo>
                    <a:pt x="0" y="1"/>
                  </a:moveTo>
                  <a:cubicBezTo>
                    <a:pt x="416" y="295"/>
                    <a:pt x="1248" y="1266"/>
                    <a:pt x="1664" y="1993"/>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7" name="Google Shape;1157;p41">
              <a:extLst>
                <a:ext uri="{FF2B5EF4-FFF2-40B4-BE49-F238E27FC236}">
                  <a16:creationId xmlns:a16="http://schemas.microsoft.com/office/drawing/2014/main" id="{B09593CD-D640-448B-858F-4C839964D510}"/>
                </a:ext>
              </a:extLst>
            </p:cNvPr>
            <p:cNvSpPr/>
            <p:nvPr/>
          </p:nvSpPr>
          <p:spPr>
            <a:xfrm rot="5400000">
              <a:off x="4420003" y="3708404"/>
              <a:ext cx="92899" cy="131924"/>
            </a:xfrm>
            <a:custGeom>
              <a:avLst/>
              <a:gdLst/>
              <a:ahLst/>
              <a:cxnLst/>
              <a:rect l="l" t="t" r="r" b="b"/>
              <a:pathLst>
                <a:path w="1786" h="2080" fill="none" extrusionOk="0">
                  <a:moveTo>
                    <a:pt x="1" y="0"/>
                  </a:moveTo>
                  <a:cubicBezTo>
                    <a:pt x="399" y="173"/>
                    <a:pt x="1370" y="1542"/>
                    <a:pt x="1751" y="2045"/>
                  </a:cubicBezTo>
                  <a:lnTo>
                    <a:pt x="1786" y="2080"/>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8" name="Google Shape;1158;p41">
              <a:extLst>
                <a:ext uri="{FF2B5EF4-FFF2-40B4-BE49-F238E27FC236}">
                  <a16:creationId xmlns:a16="http://schemas.microsoft.com/office/drawing/2014/main" id="{A609DE05-0003-4141-84DC-D0A0B6340220}"/>
                </a:ext>
              </a:extLst>
            </p:cNvPr>
            <p:cNvSpPr/>
            <p:nvPr/>
          </p:nvSpPr>
          <p:spPr>
            <a:xfrm rot="5400000">
              <a:off x="4252701" y="3692458"/>
              <a:ext cx="95604" cy="153932"/>
            </a:xfrm>
            <a:custGeom>
              <a:avLst/>
              <a:gdLst/>
              <a:ahLst/>
              <a:cxnLst/>
              <a:rect l="l" t="t" r="r" b="b"/>
              <a:pathLst>
                <a:path w="1838" h="2427" fill="none" extrusionOk="0">
                  <a:moveTo>
                    <a:pt x="0" y="0"/>
                  </a:moveTo>
                  <a:lnTo>
                    <a:pt x="0" y="0"/>
                  </a:lnTo>
                  <a:cubicBezTo>
                    <a:pt x="590" y="780"/>
                    <a:pt x="1300" y="1525"/>
                    <a:pt x="1837" y="2426"/>
                  </a:cubicBezTo>
                  <a:lnTo>
                    <a:pt x="1837" y="242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29" name="Google Shape;1159;p41">
              <a:extLst>
                <a:ext uri="{FF2B5EF4-FFF2-40B4-BE49-F238E27FC236}">
                  <a16:creationId xmlns:a16="http://schemas.microsoft.com/office/drawing/2014/main" id="{0CDA4BF6-2996-4BC4-862B-834706BBDA83}"/>
                </a:ext>
              </a:extLst>
            </p:cNvPr>
            <p:cNvSpPr/>
            <p:nvPr/>
          </p:nvSpPr>
          <p:spPr>
            <a:xfrm rot="5400000">
              <a:off x="4082138" y="3719824"/>
              <a:ext cx="83900" cy="100085"/>
            </a:xfrm>
            <a:custGeom>
              <a:avLst/>
              <a:gdLst/>
              <a:ahLst/>
              <a:cxnLst/>
              <a:rect l="l" t="t" r="r" b="b"/>
              <a:pathLst>
                <a:path w="1613" h="1578" fill="none" extrusionOk="0">
                  <a:moveTo>
                    <a:pt x="1" y="0"/>
                  </a:moveTo>
                  <a:cubicBezTo>
                    <a:pt x="469" y="225"/>
                    <a:pt x="1387" y="1109"/>
                    <a:pt x="1612" y="1577"/>
                  </a:cubicBezTo>
                  <a:lnTo>
                    <a:pt x="1612" y="1577"/>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330" name="Google Shape;1182;p41">
            <a:extLst>
              <a:ext uri="{FF2B5EF4-FFF2-40B4-BE49-F238E27FC236}">
                <a16:creationId xmlns:a16="http://schemas.microsoft.com/office/drawing/2014/main" id="{E8835466-2231-4925-979E-6CB98FD45BD7}"/>
              </a:ext>
            </a:extLst>
          </p:cNvPr>
          <p:cNvSpPr txBox="1">
            <a:spLocks/>
          </p:cNvSpPr>
          <p:nvPr/>
        </p:nvSpPr>
        <p:spPr>
          <a:xfrm>
            <a:off x="1566363" y="4219465"/>
            <a:ext cx="1531835" cy="770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ondrina Shadow"/>
              <a:buNone/>
              <a:defRPr sz="2800" b="0"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pPr algn="ctr"/>
            <a:r>
              <a:rPr lang="en-US" sz="1867" b="1" dirty="0"/>
              <a:t>Order Confirmation</a:t>
            </a:r>
          </a:p>
        </p:txBody>
      </p:sp>
      <p:sp>
        <p:nvSpPr>
          <p:cNvPr id="331" name="Rectangle 330">
            <a:extLst>
              <a:ext uri="{FF2B5EF4-FFF2-40B4-BE49-F238E27FC236}">
                <a16:creationId xmlns:a16="http://schemas.microsoft.com/office/drawing/2014/main" id="{C949650F-74F3-4DF2-A6E1-E044E8251503}"/>
              </a:ext>
            </a:extLst>
          </p:cNvPr>
          <p:cNvSpPr/>
          <p:nvPr/>
        </p:nvSpPr>
        <p:spPr>
          <a:xfrm>
            <a:off x="1244555" y="5291813"/>
            <a:ext cx="1742713" cy="71813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t>Status - </a:t>
            </a:r>
            <a:r>
              <a:rPr lang="en-US" sz="1200" dirty="0">
                <a:solidFill>
                  <a:srgbClr val="A31515"/>
                </a:solidFill>
                <a:latin typeface="Cascadia Mono" panose="020B0609020000020004" pitchFamily="49" charset="0"/>
              </a:rPr>
              <a:t>Approved</a:t>
            </a:r>
            <a:endParaRPr lang="en-US" sz="1067" dirty="0"/>
          </a:p>
          <a:p>
            <a:pPr algn="ctr"/>
            <a:r>
              <a:rPr lang="en-US" sz="1067" dirty="0"/>
              <a:t>Payment - </a:t>
            </a:r>
            <a:r>
              <a:rPr lang="en-US" sz="1067" dirty="0" err="1">
                <a:solidFill>
                  <a:srgbClr val="A31515"/>
                </a:solidFill>
                <a:latin typeface="Cascadia Mono" panose="020B0609020000020004" pitchFamily="49" charset="0"/>
              </a:rPr>
              <a:t>ApprovedForDelayedPayment</a:t>
            </a:r>
            <a:endParaRPr lang="en-US" sz="1067" dirty="0"/>
          </a:p>
        </p:txBody>
      </p:sp>
      <p:grpSp>
        <p:nvGrpSpPr>
          <p:cNvPr id="333" name="Google Shape;1143;p41">
            <a:extLst>
              <a:ext uri="{FF2B5EF4-FFF2-40B4-BE49-F238E27FC236}">
                <a16:creationId xmlns:a16="http://schemas.microsoft.com/office/drawing/2014/main" id="{C622F80D-71A7-41BD-A96E-527EEA13A143}"/>
              </a:ext>
            </a:extLst>
          </p:cNvPr>
          <p:cNvGrpSpPr/>
          <p:nvPr/>
        </p:nvGrpSpPr>
        <p:grpSpPr>
          <a:xfrm>
            <a:off x="5497037" y="4325587"/>
            <a:ext cx="1921167" cy="763580"/>
            <a:chOff x="3874069" y="3082575"/>
            <a:chExt cx="1440875" cy="743650"/>
          </a:xfrm>
          <a:solidFill>
            <a:srgbClr val="FF3399"/>
          </a:solidFill>
        </p:grpSpPr>
        <p:sp>
          <p:nvSpPr>
            <p:cNvPr id="334" name="Google Shape;1144;p41">
              <a:extLst>
                <a:ext uri="{FF2B5EF4-FFF2-40B4-BE49-F238E27FC236}">
                  <a16:creationId xmlns:a16="http://schemas.microsoft.com/office/drawing/2014/main" id="{D4E44081-5C8B-465F-8C77-727C07F8E95D}"/>
                </a:ext>
              </a:extLst>
            </p:cNvPr>
            <p:cNvSpPr/>
            <p:nvPr/>
          </p:nvSpPr>
          <p:spPr>
            <a:xfrm rot="5400000">
              <a:off x="4321880" y="2736928"/>
              <a:ext cx="646338" cy="1337633"/>
            </a:xfrm>
            <a:custGeom>
              <a:avLst/>
              <a:gdLst/>
              <a:ahLst/>
              <a:cxnLst/>
              <a:rect l="l" t="t" r="r" b="b"/>
              <a:pathLst>
                <a:path w="12426" h="21090" extrusionOk="0">
                  <a:moveTo>
                    <a:pt x="6378" y="1"/>
                  </a:moveTo>
                  <a:cubicBezTo>
                    <a:pt x="5147" y="469"/>
                    <a:pt x="4160" y="1595"/>
                    <a:pt x="3085" y="2479"/>
                  </a:cubicBezTo>
                  <a:cubicBezTo>
                    <a:pt x="2132" y="3241"/>
                    <a:pt x="833" y="3952"/>
                    <a:pt x="53" y="4905"/>
                  </a:cubicBezTo>
                  <a:cubicBezTo>
                    <a:pt x="53" y="6638"/>
                    <a:pt x="243" y="8058"/>
                    <a:pt x="174" y="9774"/>
                  </a:cubicBezTo>
                  <a:cubicBezTo>
                    <a:pt x="122" y="12616"/>
                    <a:pt x="1" y="15406"/>
                    <a:pt x="122" y="18195"/>
                  </a:cubicBezTo>
                  <a:cubicBezTo>
                    <a:pt x="174" y="19097"/>
                    <a:pt x="53" y="20396"/>
                    <a:pt x="122" y="20985"/>
                  </a:cubicBezTo>
                  <a:lnTo>
                    <a:pt x="226" y="21089"/>
                  </a:lnTo>
                  <a:cubicBezTo>
                    <a:pt x="1006" y="20154"/>
                    <a:pt x="2149" y="19599"/>
                    <a:pt x="3085" y="18837"/>
                  </a:cubicBezTo>
                  <a:cubicBezTo>
                    <a:pt x="4142" y="17970"/>
                    <a:pt x="5147" y="16844"/>
                    <a:pt x="6378" y="16359"/>
                  </a:cubicBezTo>
                  <a:cubicBezTo>
                    <a:pt x="8145" y="17138"/>
                    <a:pt x="9808" y="19027"/>
                    <a:pt x="11351" y="20258"/>
                  </a:cubicBezTo>
                  <a:cubicBezTo>
                    <a:pt x="11628" y="20483"/>
                    <a:pt x="11888" y="20760"/>
                    <a:pt x="12113" y="21055"/>
                  </a:cubicBezTo>
                  <a:lnTo>
                    <a:pt x="12338" y="20985"/>
                  </a:lnTo>
                  <a:cubicBezTo>
                    <a:pt x="12269" y="20379"/>
                    <a:pt x="12390" y="19079"/>
                    <a:pt x="12338" y="18195"/>
                  </a:cubicBezTo>
                  <a:lnTo>
                    <a:pt x="12338" y="17953"/>
                  </a:lnTo>
                  <a:cubicBezTo>
                    <a:pt x="12286" y="16896"/>
                    <a:pt x="12286" y="15822"/>
                    <a:pt x="12286" y="14764"/>
                  </a:cubicBezTo>
                  <a:cubicBezTo>
                    <a:pt x="12304" y="13950"/>
                    <a:pt x="12321" y="13170"/>
                    <a:pt x="12338" y="12321"/>
                  </a:cubicBezTo>
                  <a:cubicBezTo>
                    <a:pt x="12356" y="11472"/>
                    <a:pt x="12373" y="10623"/>
                    <a:pt x="12390" y="9774"/>
                  </a:cubicBezTo>
                  <a:lnTo>
                    <a:pt x="12390" y="9653"/>
                  </a:lnTo>
                  <a:cubicBezTo>
                    <a:pt x="12425" y="8665"/>
                    <a:pt x="12408" y="7712"/>
                    <a:pt x="12373" y="6742"/>
                  </a:cubicBezTo>
                  <a:cubicBezTo>
                    <a:pt x="12356" y="6135"/>
                    <a:pt x="12338" y="5529"/>
                    <a:pt x="12338" y="4922"/>
                  </a:cubicBezTo>
                  <a:cubicBezTo>
                    <a:pt x="12200" y="4472"/>
                    <a:pt x="11749" y="4177"/>
                    <a:pt x="11333" y="3900"/>
                  </a:cubicBezTo>
                  <a:cubicBezTo>
                    <a:pt x="9808" y="2669"/>
                    <a:pt x="8162" y="781"/>
                    <a:pt x="6378" y="1"/>
                  </a:cubicBezTo>
                  <a:close/>
                </a:path>
              </a:pathLst>
            </a:custGeom>
            <a:grp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5" name="Google Shape;1145;p41">
              <a:extLst>
                <a:ext uri="{FF2B5EF4-FFF2-40B4-BE49-F238E27FC236}">
                  <a16:creationId xmlns:a16="http://schemas.microsoft.com/office/drawing/2014/main" id="{3598A864-EDF6-419E-AD94-F22F93FE4D0E}"/>
                </a:ext>
              </a:extLst>
            </p:cNvPr>
            <p:cNvSpPr/>
            <p:nvPr/>
          </p:nvSpPr>
          <p:spPr>
            <a:xfrm rot="5400000">
              <a:off x="4993422" y="3094624"/>
              <a:ext cx="330867" cy="312178"/>
            </a:xfrm>
            <a:custGeom>
              <a:avLst/>
              <a:gdLst/>
              <a:ahLst/>
              <a:cxnLst/>
              <a:rect l="l" t="t" r="r" b="b"/>
              <a:pathLst>
                <a:path w="6361" h="4922" fill="none" extrusionOk="0">
                  <a:moveTo>
                    <a:pt x="6360" y="1"/>
                  </a:moveTo>
                  <a:lnTo>
                    <a:pt x="6326" y="18"/>
                  </a:lnTo>
                  <a:cubicBezTo>
                    <a:pt x="5095" y="486"/>
                    <a:pt x="4090" y="1612"/>
                    <a:pt x="3033" y="2496"/>
                  </a:cubicBezTo>
                  <a:cubicBezTo>
                    <a:pt x="2080" y="3258"/>
                    <a:pt x="781" y="3969"/>
                    <a:pt x="1" y="492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6" name="Google Shape;1146;p41">
              <a:extLst>
                <a:ext uri="{FF2B5EF4-FFF2-40B4-BE49-F238E27FC236}">
                  <a16:creationId xmlns:a16="http://schemas.microsoft.com/office/drawing/2014/main" id="{0E56DFD3-B459-43B2-BCE5-9B7CE6A839FC}"/>
                </a:ext>
              </a:extLst>
            </p:cNvPr>
            <p:cNvSpPr/>
            <p:nvPr/>
          </p:nvSpPr>
          <p:spPr>
            <a:xfrm rot="5400000">
              <a:off x="5001239" y="3410679"/>
              <a:ext cx="311934" cy="315476"/>
            </a:xfrm>
            <a:custGeom>
              <a:avLst/>
              <a:gdLst/>
              <a:ahLst/>
              <a:cxnLst/>
              <a:rect l="l" t="t" r="r" b="b"/>
              <a:pathLst>
                <a:path w="5997" h="4974" fill="none" extrusionOk="0">
                  <a:moveTo>
                    <a:pt x="1" y="1"/>
                  </a:moveTo>
                  <a:lnTo>
                    <a:pt x="36" y="18"/>
                  </a:lnTo>
                  <a:cubicBezTo>
                    <a:pt x="1803" y="798"/>
                    <a:pt x="3466" y="2686"/>
                    <a:pt x="4991" y="3917"/>
                  </a:cubicBezTo>
                  <a:cubicBezTo>
                    <a:pt x="5390" y="4194"/>
                    <a:pt x="5858" y="4489"/>
                    <a:pt x="5996" y="4939"/>
                  </a:cubicBezTo>
                  <a:cubicBezTo>
                    <a:pt x="5996" y="4956"/>
                    <a:pt x="5996" y="4956"/>
                    <a:pt x="5996" y="4974"/>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7" name="Google Shape;1147;p41">
              <a:extLst>
                <a:ext uri="{FF2B5EF4-FFF2-40B4-BE49-F238E27FC236}">
                  <a16:creationId xmlns:a16="http://schemas.microsoft.com/office/drawing/2014/main" id="{9FE6CCD5-ED5B-42AE-A7C0-175C14039030}"/>
                </a:ext>
              </a:extLst>
            </p:cNvPr>
            <p:cNvSpPr/>
            <p:nvPr/>
          </p:nvSpPr>
          <p:spPr>
            <a:xfrm rot="5400000">
              <a:off x="3964488" y="3103187"/>
              <a:ext cx="323637" cy="302284"/>
            </a:xfrm>
            <a:custGeom>
              <a:avLst/>
              <a:gdLst/>
              <a:ahLst/>
              <a:cxnLst/>
              <a:rect l="l" t="t" r="r" b="b"/>
              <a:pathLst>
                <a:path w="6222" h="4766" fill="none" extrusionOk="0">
                  <a:moveTo>
                    <a:pt x="6221" y="0"/>
                  </a:moveTo>
                  <a:cubicBezTo>
                    <a:pt x="6204" y="0"/>
                    <a:pt x="6204" y="0"/>
                    <a:pt x="6187" y="18"/>
                  </a:cubicBezTo>
                  <a:cubicBezTo>
                    <a:pt x="4956" y="503"/>
                    <a:pt x="3951" y="1612"/>
                    <a:pt x="2894" y="2496"/>
                  </a:cubicBezTo>
                  <a:cubicBezTo>
                    <a:pt x="1958" y="3258"/>
                    <a:pt x="815" y="3813"/>
                    <a:pt x="35" y="4731"/>
                  </a:cubicBezTo>
                  <a:lnTo>
                    <a:pt x="0" y="476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8" name="Google Shape;1148;p41">
              <a:extLst>
                <a:ext uri="{FF2B5EF4-FFF2-40B4-BE49-F238E27FC236}">
                  <a16:creationId xmlns:a16="http://schemas.microsoft.com/office/drawing/2014/main" id="{11C5B4E5-9A11-44C6-89CB-ED316E097BEB}"/>
                </a:ext>
              </a:extLst>
            </p:cNvPr>
            <p:cNvSpPr/>
            <p:nvPr/>
          </p:nvSpPr>
          <p:spPr>
            <a:xfrm rot="5400000">
              <a:off x="3963205" y="3410140"/>
              <a:ext cx="311934" cy="316554"/>
            </a:xfrm>
            <a:custGeom>
              <a:avLst/>
              <a:gdLst/>
              <a:ahLst/>
              <a:cxnLst/>
              <a:rect l="l" t="t" r="r" b="b"/>
              <a:pathLst>
                <a:path w="5997" h="4991" fill="none" extrusionOk="0">
                  <a:moveTo>
                    <a:pt x="1" y="0"/>
                  </a:moveTo>
                  <a:lnTo>
                    <a:pt x="36" y="18"/>
                  </a:lnTo>
                  <a:cubicBezTo>
                    <a:pt x="1803" y="797"/>
                    <a:pt x="3466" y="2686"/>
                    <a:pt x="4991" y="3917"/>
                  </a:cubicBezTo>
                  <a:cubicBezTo>
                    <a:pt x="5286" y="4142"/>
                    <a:pt x="5546" y="4419"/>
                    <a:pt x="5771" y="4714"/>
                  </a:cubicBezTo>
                  <a:lnTo>
                    <a:pt x="5927" y="4887"/>
                  </a:lnTo>
                  <a:lnTo>
                    <a:pt x="5996" y="4991"/>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9" name="Google Shape;1149;p41">
              <a:extLst>
                <a:ext uri="{FF2B5EF4-FFF2-40B4-BE49-F238E27FC236}">
                  <a16:creationId xmlns:a16="http://schemas.microsoft.com/office/drawing/2014/main" id="{0962C00F-A9EC-4393-BB80-CAE10DCAE399}"/>
                </a:ext>
              </a:extLst>
            </p:cNvPr>
            <p:cNvSpPr/>
            <p:nvPr/>
          </p:nvSpPr>
          <p:spPr>
            <a:xfrm rot="5400000">
              <a:off x="4177423" y="3526154"/>
              <a:ext cx="5462" cy="394630"/>
            </a:xfrm>
            <a:custGeom>
              <a:avLst/>
              <a:gdLst/>
              <a:ahLst/>
              <a:cxnLst/>
              <a:rect l="l" t="t" r="r" b="b"/>
              <a:pathLst>
                <a:path w="105" h="6222" fill="none" extrusionOk="0">
                  <a:moveTo>
                    <a:pt x="17" y="0"/>
                  </a:moveTo>
                  <a:cubicBezTo>
                    <a:pt x="0" y="1075"/>
                    <a:pt x="17" y="2132"/>
                    <a:pt x="52" y="3206"/>
                  </a:cubicBezTo>
                  <a:lnTo>
                    <a:pt x="52" y="3431"/>
                  </a:lnTo>
                  <a:cubicBezTo>
                    <a:pt x="104" y="4333"/>
                    <a:pt x="0" y="5632"/>
                    <a:pt x="52" y="6221"/>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0" name="Google Shape;1150;p41">
              <a:extLst>
                <a:ext uri="{FF2B5EF4-FFF2-40B4-BE49-F238E27FC236}">
                  <a16:creationId xmlns:a16="http://schemas.microsoft.com/office/drawing/2014/main" id="{7889EA01-0715-4114-A7F4-787E71D4753B}"/>
                </a:ext>
              </a:extLst>
            </p:cNvPr>
            <p:cNvSpPr/>
            <p:nvPr/>
          </p:nvSpPr>
          <p:spPr>
            <a:xfrm rot="5400000">
              <a:off x="4694149" y="3404872"/>
              <a:ext cx="7282" cy="640783"/>
            </a:xfrm>
            <a:custGeom>
              <a:avLst/>
              <a:gdLst/>
              <a:ahLst/>
              <a:cxnLst/>
              <a:rect l="l" t="t" r="r" b="b"/>
              <a:pathLst>
                <a:path w="140" h="10103" fill="none" extrusionOk="0">
                  <a:moveTo>
                    <a:pt x="52" y="0"/>
                  </a:moveTo>
                  <a:lnTo>
                    <a:pt x="52" y="260"/>
                  </a:lnTo>
                  <a:cubicBezTo>
                    <a:pt x="52" y="884"/>
                    <a:pt x="70" y="1473"/>
                    <a:pt x="87" y="2080"/>
                  </a:cubicBezTo>
                  <a:cubicBezTo>
                    <a:pt x="104" y="3050"/>
                    <a:pt x="139" y="4003"/>
                    <a:pt x="104" y="4991"/>
                  </a:cubicBezTo>
                  <a:lnTo>
                    <a:pt x="104" y="5112"/>
                  </a:lnTo>
                  <a:cubicBezTo>
                    <a:pt x="87" y="5961"/>
                    <a:pt x="70" y="6810"/>
                    <a:pt x="52" y="7659"/>
                  </a:cubicBezTo>
                  <a:cubicBezTo>
                    <a:pt x="35" y="8508"/>
                    <a:pt x="0" y="9288"/>
                    <a:pt x="0" y="1010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1" name="Google Shape;1151;p41">
              <a:extLst>
                <a:ext uri="{FF2B5EF4-FFF2-40B4-BE49-F238E27FC236}">
                  <a16:creationId xmlns:a16="http://schemas.microsoft.com/office/drawing/2014/main" id="{9CBE1DF1-34F7-4153-9810-695F0F5E5F2F}"/>
                </a:ext>
              </a:extLst>
            </p:cNvPr>
            <p:cNvSpPr/>
            <p:nvPr/>
          </p:nvSpPr>
          <p:spPr>
            <a:xfrm rot="5400000">
              <a:off x="3884741" y="3710951"/>
              <a:ext cx="72145" cy="93488"/>
            </a:xfrm>
            <a:custGeom>
              <a:avLst/>
              <a:gdLst/>
              <a:ahLst/>
              <a:cxnLst/>
              <a:rect l="l" t="t" r="r" b="b"/>
              <a:pathLst>
                <a:path w="1387" h="1474" fill="none" extrusionOk="0">
                  <a:moveTo>
                    <a:pt x="0" y="1"/>
                  </a:moveTo>
                  <a:cubicBezTo>
                    <a:pt x="416" y="469"/>
                    <a:pt x="901" y="867"/>
                    <a:pt x="1369" y="1456"/>
                  </a:cubicBezTo>
                  <a:lnTo>
                    <a:pt x="1387" y="1474"/>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2" name="Google Shape;1152;p41">
              <a:extLst>
                <a:ext uri="{FF2B5EF4-FFF2-40B4-BE49-F238E27FC236}">
                  <a16:creationId xmlns:a16="http://schemas.microsoft.com/office/drawing/2014/main" id="{C03FF238-E8D0-45E8-B250-2DC2DD9BB915}"/>
                </a:ext>
              </a:extLst>
            </p:cNvPr>
            <p:cNvSpPr/>
            <p:nvPr/>
          </p:nvSpPr>
          <p:spPr>
            <a:xfrm rot="5400000">
              <a:off x="4888079" y="3696122"/>
              <a:ext cx="101897" cy="158309"/>
            </a:xfrm>
            <a:custGeom>
              <a:avLst/>
              <a:gdLst/>
              <a:ahLst/>
              <a:cxnLst/>
              <a:rect l="l" t="t" r="r" b="b"/>
              <a:pathLst>
                <a:path w="1959" h="2496" fill="none" extrusionOk="0">
                  <a:moveTo>
                    <a:pt x="0" y="0"/>
                  </a:moveTo>
                  <a:cubicBezTo>
                    <a:pt x="797" y="971"/>
                    <a:pt x="1265" y="1872"/>
                    <a:pt x="1958" y="2495"/>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3" name="Google Shape;1153;p41">
              <a:extLst>
                <a:ext uri="{FF2B5EF4-FFF2-40B4-BE49-F238E27FC236}">
                  <a16:creationId xmlns:a16="http://schemas.microsoft.com/office/drawing/2014/main" id="{A84BD038-6234-4FA9-B5E7-0E8F0510E1B9}"/>
                </a:ext>
              </a:extLst>
            </p:cNvPr>
            <p:cNvSpPr/>
            <p:nvPr/>
          </p:nvSpPr>
          <p:spPr>
            <a:xfrm rot="5400000">
              <a:off x="4300216" y="3380644"/>
              <a:ext cx="22575" cy="859536"/>
            </a:xfrm>
            <a:custGeom>
              <a:avLst/>
              <a:gdLst/>
              <a:ahLst/>
              <a:cxnLst/>
              <a:rect l="l" t="t" r="r" b="b"/>
              <a:pathLst>
                <a:path w="434" h="13552" fill="none" extrusionOk="0">
                  <a:moveTo>
                    <a:pt x="434" y="1"/>
                  </a:moveTo>
                  <a:cubicBezTo>
                    <a:pt x="417" y="867"/>
                    <a:pt x="434" y="1751"/>
                    <a:pt x="434" y="2600"/>
                  </a:cubicBezTo>
                  <a:cubicBezTo>
                    <a:pt x="434" y="2877"/>
                    <a:pt x="417" y="3137"/>
                    <a:pt x="417" y="3415"/>
                  </a:cubicBezTo>
                  <a:cubicBezTo>
                    <a:pt x="399" y="4056"/>
                    <a:pt x="399" y="4697"/>
                    <a:pt x="382" y="5338"/>
                  </a:cubicBezTo>
                  <a:cubicBezTo>
                    <a:pt x="382" y="6274"/>
                    <a:pt x="382" y="7209"/>
                    <a:pt x="347" y="8145"/>
                  </a:cubicBezTo>
                  <a:cubicBezTo>
                    <a:pt x="330" y="8942"/>
                    <a:pt x="313" y="9722"/>
                    <a:pt x="261" y="10519"/>
                  </a:cubicBezTo>
                  <a:cubicBezTo>
                    <a:pt x="261" y="10640"/>
                    <a:pt x="243" y="10762"/>
                    <a:pt x="226" y="10883"/>
                  </a:cubicBezTo>
                  <a:cubicBezTo>
                    <a:pt x="174" y="11784"/>
                    <a:pt x="53" y="12668"/>
                    <a:pt x="1" y="1355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4" name="Google Shape;1154;p41">
              <a:extLst>
                <a:ext uri="{FF2B5EF4-FFF2-40B4-BE49-F238E27FC236}">
                  <a16:creationId xmlns:a16="http://schemas.microsoft.com/office/drawing/2014/main" id="{ED5495B8-0633-4292-B8D8-7348D428C232}"/>
                </a:ext>
              </a:extLst>
            </p:cNvPr>
            <p:cNvSpPr/>
            <p:nvPr/>
          </p:nvSpPr>
          <p:spPr>
            <a:xfrm rot="5400000">
              <a:off x="4798284" y="3764569"/>
              <a:ext cx="4577" cy="118732"/>
            </a:xfrm>
            <a:custGeom>
              <a:avLst/>
              <a:gdLst/>
              <a:ahLst/>
              <a:cxnLst/>
              <a:rect l="l" t="t" r="r" b="b"/>
              <a:pathLst>
                <a:path w="88" h="1872" fill="none" extrusionOk="0">
                  <a:moveTo>
                    <a:pt x="87" y="0"/>
                  </a:moveTo>
                  <a:cubicBezTo>
                    <a:pt x="35" y="624"/>
                    <a:pt x="1" y="1248"/>
                    <a:pt x="1" y="187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5" name="Google Shape;1155;p41">
              <a:extLst>
                <a:ext uri="{FF2B5EF4-FFF2-40B4-BE49-F238E27FC236}">
                  <a16:creationId xmlns:a16="http://schemas.microsoft.com/office/drawing/2014/main" id="{AE1DC0AD-8BE1-4E9F-9FB5-0F4152FB1467}"/>
                </a:ext>
              </a:extLst>
            </p:cNvPr>
            <p:cNvSpPr/>
            <p:nvPr/>
          </p:nvSpPr>
          <p:spPr>
            <a:xfrm rot="5400000">
              <a:off x="4766873" y="3702250"/>
              <a:ext cx="93783" cy="145116"/>
            </a:xfrm>
            <a:custGeom>
              <a:avLst/>
              <a:gdLst/>
              <a:ahLst/>
              <a:cxnLst/>
              <a:rect l="l" t="t" r="r" b="b"/>
              <a:pathLst>
                <a:path w="1803" h="2288" fill="none" extrusionOk="0">
                  <a:moveTo>
                    <a:pt x="1" y="1"/>
                  </a:moveTo>
                  <a:cubicBezTo>
                    <a:pt x="590" y="191"/>
                    <a:pt x="1387" y="1699"/>
                    <a:pt x="1803" y="2288"/>
                  </a:cubicBezTo>
                  <a:lnTo>
                    <a:pt x="1803" y="2288"/>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6" name="Google Shape;1156;p41">
              <a:extLst>
                <a:ext uri="{FF2B5EF4-FFF2-40B4-BE49-F238E27FC236}">
                  <a16:creationId xmlns:a16="http://schemas.microsoft.com/office/drawing/2014/main" id="{F31277AC-2CD0-4637-933F-78992A5F1DB4}"/>
                </a:ext>
              </a:extLst>
            </p:cNvPr>
            <p:cNvSpPr/>
            <p:nvPr/>
          </p:nvSpPr>
          <p:spPr>
            <a:xfrm rot="5400000">
              <a:off x="4595183" y="3714304"/>
              <a:ext cx="86553" cy="126469"/>
            </a:xfrm>
            <a:custGeom>
              <a:avLst/>
              <a:gdLst/>
              <a:ahLst/>
              <a:cxnLst/>
              <a:rect l="l" t="t" r="r" b="b"/>
              <a:pathLst>
                <a:path w="1664" h="1994" fill="none" extrusionOk="0">
                  <a:moveTo>
                    <a:pt x="0" y="1"/>
                  </a:moveTo>
                  <a:cubicBezTo>
                    <a:pt x="416" y="295"/>
                    <a:pt x="1248" y="1266"/>
                    <a:pt x="1664" y="1993"/>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7" name="Google Shape;1157;p41">
              <a:extLst>
                <a:ext uri="{FF2B5EF4-FFF2-40B4-BE49-F238E27FC236}">
                  <a16:creationId xmlns:a16="http://schemas.microsoft.com/office/drawing/2014/main" id="{27945D66-FC1B-45A1-A12E-70538606B992}"/>
                </a:ext>
              </a:extLst>
            </p:cNvPr>
            <p:cNvSpPr/>
            <p:nvPr/>
          </p:nvSpPr>
          <p:spPr>
            <a:xfrm rot="5400000">
              <a:off x="4420003" y="3708404"/>
              <a:ext cx="92899" cy="131924"/>
            </a:xfrm>
            <a:custGeom>
              <a:avLst/>
              <a:gdLst/>
              <a:ahLst/>
              <a:cxnLst/>
              <a:rect l="l" t="t" r="r" b="b"/>
              <a:pathLst>
                <a:path w="1786" h="2080" fill="none" extrusionOk="0">
                  <a:moveTo>
                    <a:pt x="1" y="0"/>
                  </a:moveTo>
                  <a:cubicBezTo>
                    <a:pt x="399" y="173"/>
                    <a:pt x="1370" y="1542"/>
                    <a:pt x="1751" y="2045"/>
                  </a:cubicBezTo>
                  <a:lnTo>
                    <a:pt x="1786" y="2080"/>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8" name="Google Shape;1158;p41">
              <a:extLst>
                <a:ext uri="{FF2B5EF4-FFF2-40B4-BE49-F238E27FC236}">
                  <a16:creationId xmlns:a16="http://schemas.microsoft.com/office/drawing/2014/main" id="{53BD21FA-0C30-44FB-860F-ABCE54FFFD94}"/>
                </a:ext>
              </a:extLst>
            </p:cNvPr>
            <p:cNvSpPr/>
            <p:nvPr/>
          </p:nvSpPr>
          <p:spPr>
            <a:xfrm rot="5400000">
              <a:off x="4252701" y="3692458"/>
              <a:ext cx="95604" cy="153932"/>
            </a:xfrm>
            <a:custGeom>
              <a:avLst/>
              <a:gdLst/>
              <a:ahLst/>
              <a:cxnLst/>
              <a:rect l="l" t="t" r="r" b="b"/>
              <a:pathLst>
                <a:path w="1838" h="2427" fill="none" extrusionOk="0">
                  <a:moveTo>
                    <a:pt x="0" y="0"/>
                  </a:moveTo>
                  <a:lnTo>
                    <a:pt x="0" y="0"/>
                  </a:lnTo>
                  <a:cubicBezTo>
                    <a:pt x="590" y="780"/>
                    <a:pt x="1300" y="1525"/>
                    <a:pt x="1837" y="2426"/>
                  </a:cubicBezTo>
                  <a:lnTo>
                    <a:pt x="1837" y="242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9" name="Google Shape;1159;p41">
              <a:extLst>
                <a:ext uri="{FF2B5EF4-FFF2-40B4-BE49-F238E27FC236}">
                  <a16:creationId xmlns:a16="http://schemas.microsoft.com/office/drawing/2014/main" id="{F549AAD3-46E9-4557-9BF5-13A4E94D70A6}"/>
                </a:ext>
              </a:extLst>
            </p:cNvPr>
            <p:cNvSpPr/>
            <p:nvPr/>
          </p:nvSpPr>
          <p:spPr>
            <a:xfrm rot="5400000">
              <a:off x="4082138" y="3719824"/>
              <a:ext cx="83900" cy="100085"/>
            </a:xfrm>
            <a:custGeom>
              <a:avLst/>
              <a:gdLst/>
              <a:ahLst/>
              <a:cxnLst/>
              <a:rect l="l" t="t" r="r" b="b"/>
              <a:pathLst>
                <a:path w="1613" h="1578" fill="none" extrusionOk="0">
                  <a:moveTo>
                    <a:pt x="1" y="0"/>
                  </a:moveTo>
                  <a:cubicBezTo>
                    <a:pt x="469" y="225"/>
                    <a:pt x="1387" y="1109"/>
                    <a:pt x="1612" y="1577"/>
                  </a:cubicBezTo>
                  <a:lnTo>
                    <a:pt x="1612" y="1577"/>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350" name="Google Shape;1182;p41">
            <a:extLst>
              <a:ext uri="{FF2B5EF4-FFF2-40B4-BE49-F238E27FC236}">
                <a16:creationId xmlns:a16="http://schemas.microsoft.com/office/drawing/2014/main" id="{E134BB04-C6E5-49A7-86DE-D5DBEB074377}"/>
              </a:ext>
            </a:extLst>
          </p:cNvPr>
          <p:cNvSpPr txBox="1">
            <a:spLocks/>
          </p:cNvSpPr>
          <p:nvPr/>
        </p:nvSpPr>
        <p:spPr>
          <a:xfrm>
            <a:off x="5914091" y="4390468"/>
            <a:ext cx="1316580" cy="770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ondrina Shadow"/>
              <a:buNone/>
              <a:defRPr sz="2800" b="0"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pPr algn="ctr"/>
            <a:r>
              <a:rPr lang="en-US" sz="2133" b="1" dirty="0"/>
              <a:t>Shipped</a:t>
            </a:r>
          </a:p>
        </p:txBody>
      </p:sp>
      <p:sp>
        <p:nvSpPr>
          <p:cNvPr id="351" name="Google Shape;1160;p41">
            <a:extLst>
              <a:ext uri="{FF2B5EF4-FFF2-40B4-BE49-F238E27FC236}">
                <a16:creationId xmlns:a16="http://schemas.microsoft.com/office/drawing/2014/main" id="{5FE55787-BED1-4FA0-ADC1-C02D20C381D9}"/>
              </a:ext>
            </a:extLst>
          </p:cNvPr>
          <p:cNvSpPr/>
          <p:nvPr/>
        </p:nvSpPr>
        <p:spPr>
          <a:xfrm rot="5400000">
            <a:off x="3469818" y="4944956"/>
            <a:ext cx="96193" cy="124651"/>
          </a:xfrm>
          <a:custGeom>
            <a:avLst/>
            <a:gdLst/>
            <a:ahLst/>
            <a:cxnLst/>
            <a:rect l="l" t="t" r="r" b="b"/>
            <a:pathLst>
              <a:path w="1387" h="1474" fill="none" extrusionOk="0">
                <a:moveTo>
                  <a:pt x="0" y="1"/>
                </a:moveTo>
                <a:cubicBezTo>
                  <a:pt x="416" y="469"/>
                  <a:pt x="901" y="867"/>
                  <a:pt x="1369" y="1456"/>
                </a:cubicBezTo>
                <a:lnTo>
                  <a:pt x="1387" y="1474"/>
                </a:lnTo>
              </a:path>
            </a:pathLst>
          </a:custGeom>
          <a:no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352" name="Google Shape;1161;p41">
            <a:extLst>
              <a:ext uri="{FF2B5EF4-FFF2-40B4-BE49-F238E27FC236}">
                <a16:creationId xmlns:a16="http://schemas.microsoft.com/office/drawing/2014/main" id="{55554E76-9FB1-4BA1-8124-5D3B79672B9D}"/>
              </a:ext>
            </a:extLst>
          </p:cNvPr>
          <p:cNvGrpSpPr/>
          <p:nvPr/>
        </p:nvGrpSpPr>
        <p:grpSpPr>
          <a:xfrm>
            <a:off x="3303491" y="4299399"/>
            <a:ext cx="1910945" cy="763580"/>
            <a:chOff x="5410368" y="3082575"/>
            <a:chExt cx="1433209" cy="743650"/>
          </a:xfrm>
          <a:solidFill>
            <a:srgbClr val="92D050"/>
          </a:solidFill>
        </p:grpSpPr>
        <p:sp>
          <p:nvSpPr>
            <p:cNvPr id="353" name="Google Shape;1162;p41">
              <a:extLst>
                <a:ext uri="{FF2B5EF4-FFF2-40B4-BE49-F238E27FC236}">
                  <a16:creationId xmlns:a16="http://schemas.microsoft.com/office/drawing/2014/main" id="{A88C1AFE-3FBF-4312-9F8D-044ED75F2A03}"/>
                </a:ext>
              </a:extLst>
            </p:cNvPr>
            <p:cNvSpPr/>
            <p:nvPr/>
          </p:nvSpPr>
          <p:spPr>
            <a:xfrm rot="5400000">
              <a:off x="5850513" y="2736928"/>
              <a:ext cx="646338" cy="1337633"/>
            </a:xfrm>
            <a:custGeom>
              <a:avLst/>
              <a:gdLst/>
              <a:ahLst/>
              <a:cxnLst/>
              <a:rect l="l" t="t" r="r" b="b"/>
              <a:pathLst>
                <a:path w="12426" h="21090" extrusionOk="0">
                  <a:moveTo>
                    <a:pt x="6378" y="1"/>
                  </a:moveTo>
                  <a:cubicBezTo>
                    <a:pt x="5147" y="469"/>
                    <a:pt x="4160" y="1595"/>
                    <a:pt x="3085" y="2479"/>
                  </a:cubicBezTo>
                  <a:cubicBezTo>
                    <a:pt x="2132" y="3241"/>
                    <a:pt x="833" y="3952"/>
                    <a:pt x="53" y="4905"/>
                  </a:cubicBezTo>
                  <a:cubicBezTo>
                    <a:pt x="53" y="6638"/>
                    <a:pt x="243" y="8058"/>
                    <a:pt x="174" y="9774"/>
                  </a:cubicBezTo>
                  <a:cubicBezTo>
                    <a:pt x="122" y="12616"/>
                    <a:pt x="1" y="15406"/>
                    <a:pt x="122" y="18195"/>
                  </a:cubicBezTo>
                  <a:cubicBezTo>
                    <a:pt x="174" y="19097"/>
                    <a:pt x="53" y="20396"/>
                    <a:pt x="122" y="20985"/>
                  </a:cubicBezTo>
                  <a:lnTo>
                    <a:pt x="226" y="21089"/>
                  </a:lnTo>
                  <a:cubicBezTo>
                    <a:pt x="1006" y="20154"/>
                    <a:pt x="2149" y="19599"/>
                    <a:pt x="3085" y="18837"/>
                  </a:cubicBezTo>
                  <a:cubicBezTo>
                    <a:pt x="4142" y="17970"/>
                    <a:pt x="5147" y="16844"/>
                    <a:pt x="6378" y="16359"/>
                  </a:cubicBezTo>
                  <a:cubicBezTo>
                    <a:pt x="8145" y="17138"/>
                    <a:pt x="9808" y="19027"/>
                    <a:pt x="11351" y="20258"/>
                  </a:cubicBezTo>
                  <a:cubicBezTo>
                    <a:pt x="11628" y="20483"/>
                    <a:pt x="11888" y="20760"/>
                    <a:pt x="12113" y="21055"/>
                  </a:cubicBezTo>
                  <a:lnTo>
                    <a:pt x="12338" y="20985"/>
                  </a:lnTo>
                  <a:cubicBezTo>
                    <a:pt x="12269" y="20379"/>
                    <a:pt x="12390" y="19079"/>
                    <a:pt x="12338" y="18195"/>
                  </a:cubicBezTo>
                  <a:lnTo>
                    <a:pt x="12338" y="17953"/>
                  </a:lnTo>
                  <a:cubicBezTo>
                    <a:pt x="12286" y="16896"/>
                    <a:pt x="12286" y="15822"/>
                    <a:pt x="12286" y="14764"/>
                  </a:cubicBezTo>
                  <a:cubicBezTo>
                    <a:pt x="12304" y="13950"/>
                    <a:pt x="12321" y="13170"/>
                    <a:pt x="12338" y="12321"/>
                  </a:cubicBezTo>
                  <a:cubicBezTo>
                    <a:pt x="12356" y="11472"/>
                    <a:pt x="12373" y="10623"/>
                    <a:pt x="12390" y="9774"/>
                  </a:cubicBezTo>
                  <a:lnTo>
                    <a:pt x="12390" y="9653"/>
                  </a:lnTo>
                  <a:cubicBezTo>
                    <a:pt x="12425" y="8665"/>
                    <a:pt x="12408" y="7712"/>
                    <a:pt x="12373" y="6742"/>
                  </a:cubicBezTo>
                  <a:cubicBezTo>
                    <a:pt x="12356" y="6135"/>
                    <a:pt x="12338" y="5529"/>
                    <a:pt x="12338" y="4922"/>
                  </a:cubicBezTo>
                  <a:cubicBezTo>
                    <a:pt x="12200" y="4472"/>
                    <a:pt x="11749" y="4177"/>
                    <a:pt x="11333" y="3900"/>
                  </a:cubicBezTo>
                  <a:cubicBezTo>
                    <a:pt x="9808" y="2669"/>
                    <a:pt x="8162" y="781"/>
                    <a:pt x="6378" y="1"/>
                  </a:cubicBezTo>
                  <a:close/>
                </a:path>
              </a:pathLst>
            </a:custGeom>
            <a:grp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4" name="Google Shape;1163;p41">
              <a:extLst>
                <a:ext uri="{FF2B5EF4-FFF2-40B4-BE49-F238E27FC236}">
                  <a16:creationId xmlns:a16="http://schemas.microsoft.com/office/drawing/2014/main" id="{530BEF08-C2DC-4ACA-B8A8-331519B7B94E}"/>
                </a:ext>
              </a:extLst>
            </p:cNvPr>
            <p:cNvSpPr/>
            <p:nvPr/>
          </p:nvSpPr>
          <p:spPr>
            <a:xfrm rot="5400000">
              <a:off x="6522054" y="3094624"/>
              <a:ext cx="330867" cy="312178"/>
            </a:xfrm>
            <a:custGeom>
              <a:avLst/>
              <a:gdLst/>
              <a:ahLst/>
              <a:cxnLst/>
              <a:rect l="l" t="t" r="r" b="b"/>
              <a:pathLst>
                <a:path w="6361" h="4922" fill="none" extrusionOk="0">
                  <a:moveTo>
                    <a:pt x="6360" y="1"/>
                  </a:moveTo>
                  <a:lnTo>
                    <a:pt x="6326" y="18"/>
                  </a:lnTo>
                  <a:cubicBezTo>
                    <a:pt x="5095" y="486"/>
                    <a:pt x="4090" y="1612"/>
                    <a:pt x="3033" y="2496"/>
                  </a:cubicBezTo>
                  <a:cubicBezTo>
                    <a:pt x="2080" y="3258"/>
                    <a:pt x="781" y="3969"/>
                    <a:pt x="1" y="492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5" name="Google Shape;1164;p41">
              <a:extLst>
                <a:ext uri="{FF2B5EF4-FFF2-40B4-BE49-F238E27FC236}">
                  <a16:creationId xmlns:a16="http://schemas.microsoft.com/office/drawing/2014/main" id="{A33C17B7-DC0C-4769-8426-2F0E35B8EF16}"/>
                </a:ext>
              </a:extLst>
            </p:cNvPr>
            <p:cNvSpPr/>
            <p:nvPr/>
          </p:nvSpPr>
          <p:spPr>
            <a:xfrm rot="5400000">
              <a:off x="6529872" y="3410679"/>
              <a:ext cx="311934" cy="315476"/>
            </a:xfrm>
            <a:custGeom>
              <a:avLst/>
              <a:gdLst/>
              <a:ahLst/>
              <a:cxnLst/>
              <a:rect l="l" t="t" r="r" b="b"/>
              <a:pathLst>
                <a:path w="5997" h="4974" fill="none" extrusionOk="0">
                  <a:moveTo>
                    <a:pt x="1" y="1"/>
                  </a:moveTo>
                  <a:lnTo>
                    <a:pt x="36" y="18"/>
                  </a:lnTo>
                  <a:cubicBezTo>
                    <a:pt x="1803" y="798"/>
                    <a:pt x="3466" y="2686"/>
                    <a:pt x="4991" y="3917"/>
                  </a:cubicBezTo>
                  <a:cubicBezTo>
                    <a:pt x="5390" y="4194"/>
                    <a:pt x="5858" y="4489"/>
                    <a:pt x="5996" y="4939"/>
                  </a:cubicBezTo>
                  <a:cubicBezTo>
                    <a:pt x="5996" y="4956"/>
                    <a:pt x="5996" y="4956"/>
                    <a:pt x="5996" y="4974"/>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6" name="Google Shape;1165;p41">
              <a:extLst>
                <a:ext uri="{FF2B5EF4-FFF2-40B4-BE49-F238E27FC236}">
                  <a16:creationId xmlns:a16="http://schemas.microsoft.com/office/drawing/2014/main" id="{20B7E7A8-FAAE-4ECA-9288-965DB8865E9A}"/>
                </a:ext>
              </a:extLst>
            </p:cNvPr>
            <p:cNvSpPr/>
            <p:nvPr/>
          </p:nvSpPr>
          <p:spPr>
            <a:xfrm rot="5400000">
              <a:off x="5493121" y="3103187"/>
              <a:ext cx="323637" cy="302284"/>
            </a:xfrm>
            <a:custGeom>
              <a:avLst/>
              <a:gdLst/>
              <a:ahLst/>
              <a:cxnLst/>
              <a:rect l="l" t="t" r="r" b="b"/>
              <a:pathLst>
                <a:path w="6222" h="4766" fill="none" extrusionOk="0">
                  <a:moveTo>
                    <a:pt x="6221" y="0"/>
                  </a:moveTo>
                  <a:cubicBezTo>
                    <a:pt x="6204" y="0"/>
                    <a:pt x="6204" y="0"/>
                    <a:pt x="6187" y="18"/>
                  </a:cubicBezTo>
                  <a:cubicBezTo>
                    <a:pt x="4956" y="503"/>
                    <a:pt x="3951" y="1612"/>
                    <a:pt x="2894" y="2496"/>
                  </a:cubicBezTo>
                  <a:cubicBezTo>
                    <a:pt x="1958" y="3258"/>
                    <a:pt x="815" y="3813"/>
                    <a:pt x="35" y="4731"/>
                  </a:cubicBezTo>
                  <a:lnTo>
                    <a:pt x="0" y="476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7" name="Google Shape;1166;p41">
              <a:extLst>
                <a:ext uri="{FF2B5EF4-FFF2-40B4-BE49-F238E27FC236}">
                  <a16:creationId xmlns:a16="http://schemas.microsoft.com/office/drawing/2014/main" id="{733FDEDC-EADF-4606-9FAA-608B21F697B3}"/>
                </a:ext>
              </a:extLst>
            </p:cNvPr>
            <p:cNvSpPr/>
            <p:nvPr/>
          </p:nvSpPr>
          <p:spPr>
            <a:xfrm rot="5400000">
              <a:off x="5491838" y="3410140"/>
              <a:ext cx="311934" cy="316554"/>
            </a:xfrm>
            <a:custGeom>
              <a:avLst/>
              <a:gdLst/>
              <a:ahLst/>
              <a:cxnLst/>
              <a:rect l="l" t="t" r="r" b="b"/>
              <a:pathLst>
                <a:path w="5997" h="4991" fill="none" extrusionOk="0">
                  <a:moveTo>
                    <a:pt x="1" y="0"/>
                  </a:moveTo>
                  <a:lnTo>
                    <a:pt x="36" y="18"/>
                  </a:lnTo>
                  <a:cubicBezTo>
                    <a:pt x="1803" y="797"/>
                    <a:pt x="3466" y="2686"/>
                    <a:pt x="4991" y="3917"/>
                  </a:cubicBezTo>
                  <a:cubicBezTo>
                    <a:pt x="5286" y="4142"/>
                    <a:pt x="5546" y="4419"/>
                    <a:pt x="5771" y="4714"/>
                  </a:cubicBezTo>
                  <a:lnTo>
                    <a:pt x="5927" y="4887"/>
                  </a:lnTo>
                  <a:lnTo>
                    <a:pt x="5996" y="4991"/>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8" name="Google Shape;1167;p41">
              <a:extLst>
                <a:ext uri="{FF2B5EF4-FFF2-40B4-BE49-F238E27FC236}">
                  <a16:creationId xmlns:a16="http://schemas.microsoft.com/office/drawing/2014/main" id="{543ABAF8-03E8-420D-9C3D-7E3D53881890}"/>
                </a:ext>
              </a:extLst>
            </p:cNvPr>
            <p:cNvSpPr/>
            <p:nvPr/>
          </p:nvSpPr>
          <p:spPr>
            <a:xfrm rot="5400000">
              <a:off x="5706056" y="3526154"/>
              <a:ext cx="5462" cy="394630"/>
            </a:xfrm>
            <a:custGeom>
              <a:avLst/>
              <a:gdLst/>
              <a:ahLst/>
              <a:cxnLst/>
              <a:rect l="l" t="t" r="r" b="b"/>
              <a:pathLst>
                <a:path w="105" h="6222" fill="none" extrusionOk="0">
                  <a:moveTo>
                    <a:pt x="17" y="0"/>
                  </a:moveTo>
                  <a:cubicBezTo>
                    <a:pt x="0" y="1075"/>
                    <a:pt x="17" y="2132"/>
                    <a:pt x="52" y="3206"/>
                  </a:cubicBezTo>
                  <a:lnTo>
                    <a:pt x="52" y="3431"/>
                  </a:lnTo>
                  <a:cubicBezTo>
                    <a:pt x="104" y="4333"/>
                    <a:pt x="0" y="5632"/>
                    <a:pt x="52" y="6221"/>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59" name="Google Shape;1168;p41">
              <a:extLst>
                <a:ext uri="{FF2B5EF4-FFF2-40B4-BE49-F238E27FC236}">
                  <a16:creationId xmlns:a16="http://schemas.microsoft.com/office/drawing/2014/main" id="{5899AFC4-A721-414B-9006-716D9C2B7FAA}"/>
                </a:ext>
              </a:extLst>
            </p:cNvPr>
            <p:cNvSpPr/>
            <p:nvPr/>
          </p:nvSpPr>
          <p:spPr>
            <a:xfrm rot="5400000">
              <a:off x="6222782" y="3404872"/>
              <a:ext cx="7282" cy="640783"/>
            </a:xfrm>
            <a:custGeom>
              <a:avLst/>
              <a:gdLst/>
              <a:ahLst/>
              <a:cxnLst/>
              <a:rect l="l" t="t" r="r" b="b"/>
              <a:pathLst>
                <a:path w="140" h="10103" fill="none" extrusionOk="0">
                  <a:moveTo>
                    <a:pt x="52" y="0"/>
                  </a:moveTo>
                  <a:lnTo>
                    <a:pt x="52" y="260"/>
                  </a:lnTo>
                  <a:cubicBezTo>
                    <a:pt x="52" y="884"/>
                    <a:pt x="70" y="1473"/>
                    <a:pt x="87" y="2080"/>
                  </a:cubicBezTo>
                  <a:cubicBezTo>
                    <a:pt x="104" y="3050"/>
                    <a:pt x="139" y="4003"/>
                    <a:pt x="104" y="4991"/>
                  </a:cubicBezTo>
                  <a:lnTo>
                    <a:pt x="104" y="5112"/>
                  </a:lnTo>
                  <a:cubicBezTo>
                    <a:pt x="87" y="5961"/>
                    <a:pt x="70" y="6810"/>
                    <a:pt x="52" y="7659"/>
                  </a:cubicBezTo>
                  <a:cubicBezTo>
                    <a:pt x="35" y="8508"/>
                    <a:pt x="0" y="9288"/>
                    <a:pt x="0" y="1010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0" name="Google Shape;1169;p41">
              <a:extLst>
                <a:ext uri="{FF2B5EF4-FFF2-40B4-BE49-F238E27FC236}">
                  <a16:creationId xmlns:a16="http://schemas.microsoft.com/office/drawing/2014/main" id="{DD6F125E-C58E-4047-B79A-A80F3A0F32A9}"/>
                </a:ext>
              </a:extLst>
            </p:cNvPr>
            <p:cNvSpPr/>
            <p:nvPr/>
          </p:nvSpPr>
          <p:spPr>
            <a:xfrm rot="5400000">
              <a:off x="6416711" y="3696122"/>
              <a:ext cx="101897" cy="158309"/>
            </a:xfrm>
            <a:custGeom>
              <a:avLst/>
              <a:gdLst/>
              <a:ahLst/>
              <a:cxnLst/>
              <a:rect l="l" t="t" r="r" b="b"/>
              <a:pathLst>
                <a:path w="1959" h="2496" fill="none" extrusionOk="0">
                  <a:moveTo>
                    <a:pt x="0" y="0"/>
                  </a:moveTo>
                  <a:cubicBezTo>
                    <a:pt x="797" y="971"/>
                    <a:pt x="1265" y="1872"/>
                    <a:pt x="1958" y="2495"/>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1" name="Google Shape;1170;p41">
              <a:extLst>
                <a:ext uri="{FF2B5EF4-FFF2-40B4-BE49-F238E27FC236}">
                  <a16:creationId xmlns:a16="http://schemas.microsoft.com/office/drawing/2014/main" id="{793DCD91-956C-4D04-88E2-3F99BEC5F1D4}"/>
                </a:ext>
              </a:extLst>
            </p:cNvPr>
            <p:cNvSpPr/>
            <p:nvPr/>
          </p:nvSpPr>
          <p:spPr>
            <a:xfrm rot="5400000">
              <a:off x="5828849" y="3380644"/>
              <a:ext cx="22575" cy="859536"/>
            </a:xfrm>
            <a:custGeom>
              <a:avLst/>
              <a:gdLst/>
              <a:ahLst/>
              <a:cxnLst/>
              <a:rect l="l" t="t" r="r" b="b"/>
              <a:pathLst>
                <a:path w="434" h="13552" fill="none" extrusionOk="0">
                  <a:moveTo>
                    <a:pt x="434" y="1"/>
                  </a:moveTo>
                  <a:cubicBezTo>
                    <a:pt x="417" y="867"/>
                    <a:pt x="434" y="1751"/>
                    <a:pt x="434" y="2600"/>
                  </a:cubicBezTo>
                  <a:cubicBezTo>
                    <a:pt x="434" y="2877"/>
                    <a:pt x="417" y="3137"/>
                    <a:pt x="417" y="3415"/>
                  </a:cubicBezTo>
                  <a:cubicBezTo>
                    <a:pt x="399" y="4056"/>
                    <a:pt x="399" y="4697"/>
                    <a:pt x="382" y="5338"/>
                  </a:cubicBezTo>
                  <a:cubicBezTo>
                    <a:pt x="382" y="6274"/>
                    <a:pt x="382" y="7209"/>
                    <a:pt x="347" y="8145"/>
                  </a:cubicBezTo>
                  <a:cubicBezTo>
                    <a:pt x="330" y="8942"/>
                    <a:pt x="313" y="9722"/>
                    <a:pt x="261" y="10519"/>
                  </a:cubicBezTo>
                  <a:cubicBezTo>
                    <a:pt x="261" y="10640"/>
                    <a:pt x="243" y="10762"/>
                    <a:pt x="226" y="10883"/>
                  </a:cubicBezTo>
                  <a:cubicBezTo>
                    <a:pt x="174" y="11784"/>
                    <a:pt x="53" y="12668"/>
                    <a:pt x="1" y="1355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2" name="Google Shape;1171;p41">
              <a:extLst>
                <a:ext uri="{FF2B5EF4-FFF2-40B4-BE49-F238E27FC236}">
                  <a16:creationId xmlns:a16="http://schemas.microsoft.com/office/drawing/2014/main" id="{46CB1B0A-8B39-4ACB-80F8-AE660C25100E}"/>
                </a:ext>
              </a:extLst>
            </p:cNvPr>
            <p:cNvSpPr/>
            <p:nvPr/>
          </p:nvSpPr>
          <p:spPr>
            <a:xfrm rot="5400000">
              <a:off x="6326916" y="3764569"/>
              <a:ext cx="4577" cy="118732"/>
            </a:xfrm>
            <a:custGeom>
              <a:avLst/>
              <a:gdLst/>
              <a:ahLst/>
              <a:cxnLst/>
              <a:rect l="l" t="t" r="r" b="b"/>
              <a:pathLst>
                <a:path w="88" h="1872" fill="none" extrusionOk="0">
                  <a:moveTo>
                    <a:pt x="87" y="0"/>
                  </a:moveTo>
                  <a:cubicBezTo>
                    <a:pt x="35" y="624"/>
                    <a:pt x="1" y="1248"/>
                    <a:pt x="1" y="187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3" name="Google Shape;1172;p41">
              <a:extLst>
                <a:ext uri="{FF2B5EF4-FFF2-40B4-BE49-F238E27FC236}">
                  <a16:creationId xmlns:a16="http://schemas.microsoft.com/office/drawing/2014/main" id="{289E67F1-F0F2-4AD0-9BBE-E5C5FA5C3E06}"/>
                </a:ext>
              </a:extLst>
            </p:cNvPr>
            <p:cNvSpPr/>
            <p:nvPr/>
          </p:nvSpPr>
          <p:spPr>
            <a:xfrm rot="5400000">
              <a:off x="6295506" y="3702250"/>
              <a:ext cx="93783" cy="145116"/>
            </a:xfrm>
            <a:custGeom>
              <a:avLst/>
              <a:gdLst/>
              <a:ahLst/>
              <a:cxnLst/>
              <a:rect l="l" t="t" r="r" b="b"/>
              <a:pathLst>
                <a:path w="1803" h="2288" fill="none" extrusionOk="0">
                  <a:moveTo>
                    <a:pt x="1" y="1"/>
                  </a:moveTo>
                  <a:cubicBezTo>
                    <a:pt x="590" y="191"/>
                    <a:pt x="1387" y="1699"/>
                    <a:pt x="1803" y="2288"/>
                  </a:cubicBezTo>
                  <a:lnTo>
                    <a:pt x="1803" y="2288"/>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4" name="Google Shape;1173;p41">
              <a:extLst>
                <a:ext uri="{FF2B5EF4-FFF2-40B4-BE49-F238E27FC236}">
                  <a16:creationId xmlns:a16="http://schemas.microsoft.com/office/drawing/2014/main" id="{941C0197-3971-48BB-8B86-632356C06596}"/>
                </a:ext>
              </a:extLst>
            </p:cNvPr>
            <p:cNvSpPr/>
            <p:nvPr/>
          </p:nvSpPr>
          <p:spPr>
            <a:xfrm rot="5400000">
              <a:off x="6123816" y="3714304"/>
              <a:ext cx="86553" cy="126469"/>
            </a:xfrm>
            <a:custGeom>
              <a:avLst/>
              <a:gdLst/>
              <a:ahLst/>
              <a:cxnLst/>
              <a:rect l="l" t="t" r="r" b="b"/>
              <a:pathLst>
                <a:path w="1664" h="1994" fill="none" extrusionOk="0">
                  <a:moveTo>
                    <a:pt x="0" y="1"/>
                  </a:moveTo>
                  <a:cubicBezTo>
                    <a:pt x="416" y="295"/>
                    <a:pt x="1248" y="1266"/>
                    <a:pt x="1664" y="1993"/>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5" name="Google Shape;1174;p41">
              <a:extLst>
                <a:ext uri="{FF2B5EF4-FFF2-40B4-BE49-F238E27FC236}">
                  <a16:creationId xmlns:a16="http://schemas.microsoft.com/office/drawing/2014/main" id="{673EE82F-0A0C-4CCD-AFF8-9A8B066AFDA9}"/>
                </a:ext>
              </a:extLst>
            </p:cNvPr>
            <p:cNvSpPr/>
            <p:nvPr/>
          </p:nvSpPr>
          <p:spPr>
            <a:xfrm rot="5400000">
              <a:off x="5948636" y="3708404"/>
              <a:ext cx="92899" cy="131924"/>
            </a:xfrm>
            <a:custGeom>
              <a:avLst/>
              <a:gdLst/>
              <a:ahLst/>
              <a:cxnLst/>
              <a:rect l="l" t="t" r="r" b="b"/>
              <a:pathLst>
                <a:path w="1786" h="2080" fill="none" extrusionOk="0">
                  <a:moveTo>
                    <a:pt x="1" y="0"/>
                  </a:moveTo>
                  <a:cubicBezTo>
                    <a:pt x="399" y="173"/>
                    <a:pt x="1370" y="1542"/>
                    <a:pt x="1751" y="2045"/>
                  </a:cubicBezTo>
                  <a:lnTo>
                    <a:pt x="1786" y="2080"/>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6" name="Google Shape;1175;p41">
              <a:extLst>
                <a:ext uri="{FF2B5EF4-FFF2-40B4-BE49-F238E27FC236}">
                  <a16:creationId xmlns:a16="http://schemas.microsoft.com/office/drawing/2014/main" id="{88F8C33D-4DE9-409C-9D6C-50F132EF4008}"/>
                </a:ext>
              </a:extLst>
            </p:cNvPr>
            <p:cNvSpPr/>
            <p:nvPr/>
          </p:nvSpPr>
          <p:spPr>
            <a:xfrm rot="5400000">
              <a:off x="5781334" y="3692458"/>
              <a:ext cx="95604" cy="153932"/>
            </a:xfrm>
            <a:custGeom>
              <a:avLst/>
              <a:gdLst/>
              <a:ahLst/>
              <a:cxnLst/>
              <a:rect l="l" t="t" r="r" b="b"/>
              <a:pathLst>
                <a:path w="1838" h="2427" fill="none" extrusionOk="0">
                  <a:moveTo>
                    <a:pt x="0" y="0"/>
                  </a:moveTo>
                  <a:lnTo>
                    <a:pt x="0" y="0"/>
                  </a:lnTo>
                  <a:cubicBezTo>
                    <a:pt x="590" y="780"/>
                    <a:pt x="1300" y="1525"/>
                    <a:pt x="1837" y="2426"/>
                  </a:cubicBezTo>
                  <a:lnTo>
                    <a:pt x="1837" y="2426"/>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67" name="Google Shape;1176;p41">
              <a:extLst>
                <a:ext uri="{FF2B5EF4-FFF2-40B4-BE49-F238E27FC236}">
                  <a16:creationId xmlns:a16="http://schemas.microsoft.com/office/drawing/2014/main" id="{2FE16E7C-EB87-45DA-9BE2-3956895180C7}"/>
                </a:ext>
              </a:extLst>
            </p:cNvPr>
            <p:cNvSpPr/>
            <p:nvPr/>
          </p:nvSpPr>
          <p:spPr>
            <a:xfrm rot="5400000">
              <a:off x="5610771" y="3719824"/>
              <a:ext cx="83900" cy="100085"/>
            </a:xfrm>
            <a:custGeom>
              <a:avLst/>
              <a:gdLst/>
              <a:ahLst/>
              <a:cxnLst/>
              <a:rect l="l" t="t" r="r" b="b"/>
              <a:pathLst>
                <a:path w="1613" h="1578" fill="none" extrusionOk="0">
                  <a:moveTo>
                    <a:pt x="1" y="0"/>
                  </a:moveTo>
                  <a:cubicBezTo>
                    <a:pt x="469" y="225"/>
                    <a:pt x="1387" y="1109"/>
                    <a:pt x="1612" y="1577"/>
                  </a:cubicBezTo>
                  <a:lnTo>
                    <a:pt x="1612" y="1577"/>
                  </a:ln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368" name="Google Shape;1183;p41">
            <a:extLst>
              <a:ext uri="{FF2B5EF4-FFF2-40B4-BE49-F238E27FC236}">
                <a16:creationId xmlns:a16="http://schemas.microsoft.com/office/drawing/2014/main" id="{6C67F820-55D3-4185-BCE0-59DBC3B6F5E3}"/>
              </a:ext>
            </a:extLst>
          </p:cNvPr>
          <p:cNvSpPr txBox="1">
            <a:spLocks/>
          </p:cNvSpPr>
          <p:nvPr/>
        </p:nvSpPr>
        <p:spPr>
          <a:xfrm>
            <a:off x="3714148" y="4344643"/>
            <a:ext cx="1390844" cy="770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Londrina Shadow"/>
              <a:buNone/>
              <a:defRPr sz="2800" b="0" i="0" u="none" strike="noStrike" cap="none">
                <a:solidFill>
                  <a:schemeClr val="dk1"/>
                </a:solidFill>
                <a:latin typeface="Londrina Shadow"/>
                <a:ea typeface="Londrina Shadow"/>
                <a:cs typeface="Londrina Shadow"/>
                <a:sym typeface="Londrina Shadow"/>
              </a:defRPr>
            </a:lvl1pPr>
            <a:lvl2pPr marR="0" lvl="1"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2pPr>
            <a:lvl3pPr marR="0" lvl="2"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3pPr>
            <a:lvl4pPr marR="0" lvl="3"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4pPr>
            <a:lvl5pPr marR="0" lvl="4"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5pPr>
            <a:lvl6pPr marR="0" lvl="5"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6pPr>
            <a:lvl7pPr marR="0" lvl="6"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7pPr>
            <a:lvl8pPr marR="0" lvl="7"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8pPr>
            <a:lvl9pPr marR="0" lvl="8" algn="l" rtl="0">
              <a:lnSpc>
                <a:spcPct val="100000"/>
              </a:lnSpc>
              <a:spcBef>
                <a:spcPts val="0"/>
              </a:spcBef>
              <a:spcAft>
                <a:spcPts val="0"/>
              </a:spcAft>
              <a:buClr>
                <a:schemeClr val="dk1"/>
              </a:buClr>
              <a:buSzPts val="2800"/>
              <a:buFont typeface="Londrina Shadow"/>
              <a:buNone/>
              <a:defRPr sz="2800" b="1" i="0" u="none" strike="noStrike" cap="none">
                <a:solidFill>
                  <a:schemeClr val="dk1"/>
                </a:solidFill>
                <a:latin typeface="Londrina Shadow"/>
                <a:ea typeface="Londrina Shadow"/>
                <a:cs typeface="Londrina Shadow"/>
                <a:sym typeface="Londrina Shadow"/>
              </a:defRPr>
            </a:lvl9pPr>
          </a:lstStyle>
          <a:p>
            <a:pPr algn="ctr"/>
            <a:r>
              <a:rPr lang="en-US" sz="1867" b="1" dirty="0"/>
              <a:t>Processing</a:t>
            </a:r>
          </a:p>
        </p:txBody>
      </p:sp>
      <p:sp>
        <p:nvSpPr>
          <p:cNvPr id="370" name="Rectangle 369">
            <a:extLst>
              <a:ext uri="{FF2B5EF4-FFF2-40B4-BE49-F238E27FC236}">
                <a16:creationId xmlns:a16="http://schemas.microsoft.com/office/drawing/2014/main" id="{0A0973B2-68BB-43ED-BAC0-310EAB77F3AF}"/>
              </a:ext>
            </a:extLst>
          </p:cNvPr>
          <p:cNvSpPr/>
          <p:nvPr/>
        </p:nvSpPr>
        <p:spPr>
          <a:xfrm>
            <a:off x="7891174" y="5310905"/>
            <a:ext cx="1670513" cy="57386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t>Status - </a:t>
            </a:r>
            <a:r>
              <a:rPr lang="en-US" sz="1200" dirty="0">
                <a:solidFill>
                  <a:srgbClr val="A31515"/>
                </a:solidFill>
                <a:latin typeface="Cascadia Mono" panose="020B0609020000020004" pitchFamily="49" charset="0"/>
              </a:rPr>
              <a:t>Shipped</a:t>
            </a:r>
            <a:endParaRPr lang="en-US" sz="1067" dirty="0"/>
          </a:p>
          <a:p>
            <a:pPr algn="ctr"/>
            <a:r>
              <a:rPr lang="en-US" sz="1067" dirty="0"/>
              <a:t>Payment - </a:t>
            </a:r>
            <a:r>
              <a:rPr lang="en-US" sz="1200" dirty="0">
                <a:solidFill>
                  <a:srgbClr val="A31515"/>
                </a:solidFill>
                <a:latin typeface="Cascadia Mono" panose="020B0609020000020004" pitchFamily="49" charset="0"/>
              </a:rPr>
              <a:t>Approved</a:t>
            </a:r>
          </a:p>
        </p:txBody>
      </p:sp>
      <p:sp>
        <p:nvSpPr>
          <p:cNvPr id="371" name="Rectangle 370">
            <a:extLst>
              <a:ext uri="{FF2B5EF4-FFF2-40B4-BE49-F238E27FC236}">
                <a16:creationId xmlns:a16="http://schemas.microsoft.com/office/drawing/2014/main" id="{0536D381-6AED-4D4A-AF56-59DB328FDBD7}"/>
              </a:ext>
            </a:extLst>
          </p:cNvPr>
          <p:cNvSpPr/>
          <p:nvPr/>
        </p:nvSpPr>
        <p:spPr>
          <a:xfrm>
            <a:off x="3409038" y="5301777"/>
            <a:ext cx="1742713" cy="71813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t>Status - </a:t>
            </a:r>
            <a:r>
              <a:rPr lang="en-US" sz="1200" dirty="0">
                <a:solidFill>
                  <a:srgbClr val="A31515"/>
                </a:solidFill>
                <a:latin typeface="Cascadia Mono" panose="020B0609020000020004" pitchFamily="49" charset="0"/>
              </a:rPr>
              <a:t>Processing</a:t>
            </a:r>
            <a:endParaRPr lang="en-US" sz="1067" dirty="0"/>
          </a:p>
          <a:p>
            <a:pPr algn="ctr"/>
            <a:r>
              <a:rPr lang="en-US" sz="1067" dirty="0"/>
              <a:t>Payment - </a:t>
            </a:r>
            <a:r>
              <a:rPr lang="en-US" sz="1067" dirty="0" err="1">
                <a:solidFill>
                  <a:srgbClr val="A31515"/>
                </a:solidFill>
                <a:latin typeface="Cascadia Mono" panose="020B0609020000020004" pitchFamily="49" charset="0"/>
              </a:rPr>
              <a:t>ApprovedForDelayedPayment</a:t>
            </a:r>
            <a:endParaRPr lang="en-US" sz="1067" dirty="0"/>
          </a:p>
        </p:txBody>
      </p:sp>
      <p:sp>
        <p:nvSpPr>
          <p:cNvPr id="372" name="Rectangle 371">
            <a:extLst>
              <a:ext uri="{FF2B5EF4-FFF2-40B4-BE49-F238E27FC236}">
                <a16:creationId xmlns:a16="http://schemas.microsoft.com/office/drawing/2014/main" id="{DC69512C-F8F3-42DE-A95A-EE0E7986B728}"/>
              </a:ext>
            </a:extLst>
          </p:cNvPr>
          <p:cNvSpPr/>
          <p:nvPr/>
        </p:nvSpPr>
        <p:spPr>
          <a:xfrm>
            <a:off x="5621690" y="5279430"/>
            <a:ext cx="1742713" cy="71813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67" dirty="0"/>
              <a:t>Status - </a:t>
            </a:r>
            <a:r>
              <a:rPr lang="en-US" sz="1200" dirty="0">
                <a:solidFill>
                  <a:srgbClr val="A31515"/>
                </a:solidFill>
                <a:latin typeface="Cascadia Mono" panose="020B0609020000020004" pitchFamily="49" charset="0"/>
              </a:rPr>
              <a:t>Shipped</a:t>
            </a:r>
            <a:endParaRPr lang="en-US" sz="1067" dirty="0"/>
          </a:p>
          <a:p>
            <a:pPr algn="ctr"/>
            <a:r>
              <a:rPr lang="en-US" sz="1067" dirty="0"/>
              <a:t>Payment - </a:t>
            </a:r>
            <a:r>
              <a:rPr lang="en-US" sz="1067" dirty="0" err="1">
                <a:solidFill>
                  <a:srgbClr val="A31515"/>
                </a:solidFill>
                <a:latin typeface="Cascadia Mono" panose="020B0609020000020004" pitchFamily="49" charset="0"/>
              </a:rPr>
              <a:t>ApprovedForDelayedPayment</a:t>
            </a:r>
            <a:endParaRPr lang="en-US" sz="1067" dirty="0"/>
          </a:p>
        </p:txBody>
      </p:sp>
      <p:grpSp>
        <p:nvGrpSpPr>
          <p:cNvPr id="374" name="Google Shape;1756;p55">
            <a:extLst>
              <a:ext uri="{FF2B5EF4-FFF2-40B4-BE49-F238E27FC236}">
                <a16:creationId xmlns:a16="http://schemas.microsoft.com/office/drawing/2014/main" id="{BA38F411-FC39-47C5-8A18-697BD7BB162D}"/>
              </a:ext>
            </a:extLst>
          </p:cNvPr>
          <p:cNvGrpSpPr/>
          <p:nvPr/>
        </p:nvGrpSpPr>
        <p:grpSpPr>
          <a:xfrm>
            <a:off x="9847053" y="4146077"/>
            <a:ext cx="2300757" cy="991668"/>
            <a:chOff x="3514751" y="3957175"/>
            <a:chExt cx="921874" cy="502125"/>
          </a:xfrm>
          <a:solidFill>
            <a:srgbClr val="7030A0"/>
          </a:solidFill>
        </p:grpSpPr>
        <p:sp>
          <p:nvSpPr>
            <p:cNvPr id="375" name="Google Shape;1757;p55">
              <a:extLst>
                <a:ext uri="{FF2B5EF4-FFF2-40B4-BE49-F238E27FC236}">
                  <a16:creationId xmlns:a16="http://schemas.microsoft.com/office/drawing/2014/main" id="{FE0E0DE3-B447-4785-B1A1-FFCB751E3A86}"/>
                </a:ext>
              </a:extLst>
            </p:cNvPr>
            <p:cNvSpPr/>
            <p:nvPr/>
          </p:nvSpPr>
          <p:spPr>
            <a:xfrm>
              <a:off x="3516050" y="3961975"/>
              <a:ext cx="870750" cy="495450"/>
            </a:xfrm>
            <a:custGeom>
              <a:avLst/>
              <a:gdLst/>
              <a:ahLst/>
              <a:cxnLst/>
              <a:rect l="l" t="t" r="r" b="b"/>
              <a:pathLst>
                <a:path w="34830" h="19818" extrusionOk="0">
                  <a:moveTo>
                    <a:pt x="18845" y="0"/>
                  </a:moveTo>
                  <a:cubicBezTo>
                    <a:pt x="17043" y="0"/>
                    <a:pt x="15193" y="215"/>
                    <a:pt x="13707" y="1126"/>
                  </a:cubicBezTo>
                  <a:cubicBezTo>
                    <a:pt x="12425" y="1940"/>
                    <a:pt x="11281" y="3811"/>
                    <a:pt x="11402" y="7762"/>
                  </a:cubicBezTo>
                  <a:lnTo>
                    <a:pt x="11350" y="7762"/>
                  </a:lnTo>
                  <a:cubicBezTo>
                    <a:pt x="8041" y="9564"/>
                    <a:pt x="4644" y="11193"/>
                    <a:pt x="1144" y="12614"/>
                  </a:cubicBezTo>
                  <a:cubicBezTo>
                    <a:pt x="780" y="12805"/>
                    <a:pt x="382" y="12978"/>
                    <a:pt x="0" y="13117"/>
                  </a:cubicBezTo>
                  <a:lnTo>
                    <a:pt x="0" y="13169"/>
                  </a:lnTo>
                  <a:cubicBezTo>
                    <a:pt x="3310" y="13169"/>
                    <a:pt x="6568" y="12666"/>
                    <a:pt x="9825" y="12666"/>
                  </a:cubicBezTo>
                  <a:cubicBezTo>
                    <a:pt x="10269" y="12666"/>
                    <a:pt x="10690" y="12600"/>
                    <a:pt x="11125" y="12600"/>
                  </a:cubicBezTo>
                  <a:cubicBezTo>
                    <a:pt x="11234" y="12600"/>
                    <a:pt x="11343" y="12604"/>
                    <a:pt x="11454" y="12614"/>
                  </a:cubicBezTo>
                  <a:cubicBezTo>
                    <a:pt x="11385" y="13203"/>
                    <a:pt x="11368" y="13810"/>
                    <a:pt x="11385" y="14399"/>
                  </a:cubicBezTo>
                  <a:cubicBezTo>
                    <a:pt x="10969" y="19736"/>
                    <a:pt x="17588" y="19199"/>
                    <a:pt x="21331" y="19268"/>
                  </a:cubicBezTo>
                  <a:cubicBezTo>
                    <a:pt x="23222" y="19332"/>
                    <a:pt x="26119" y="19818"/>
                    <a:pt x="28858" y="19818"/>
                  </a:cubicBezTo>
                  <a:cubicBezTo>
                    <a:pt x="29106" y="19818"/>
                    <a:pt x="29353" y="19814"/>
                    <a:pt x="29597" y="19805"/>
                  </a:cubicBezTo>
                  <a:cubicBezTo>
                    <a:pt x="30827" y="19667"/>
                    <a:pt x="32109" y="18887"/>
                    <a:pt x="33028" y="17899"/>
                  </a:cubicBezTo>
                  <a:cubicBezTo>
                    <a:pt x="33548" y="17345"/>
                    <a:pt x="33946" y="16686"/>
                    <a:pt x="34206" y="15993"/>
                  </a:cubicBezTo>
                  <a:cubicBezTo>
                    <a:pt x="34275" y="15803"/>
                    <a:pt x="34310" y="15629"/>
                    <a:pt x="34345" y="15439"/>
                  </a:cubicBezTo>
                  <a:cubicBezTo>
                    <a:pt x="34414" y="15005"/>
                    <a:pt x="34483" y="14590"/>
                    <a:pt x="34535" y="14156"/>
                  </a:cubicBezTo>
                  <a:cubicBezTo>
                    <a:pt x="34622" y="13463"/>
                    <a:pt x="34691" y="12770"/>
                    <a:pt x="34726" y="12060"/>
                  </a:cubicBezTo>
                  <a:cubicBezTo>
                    <a:pt x="34778" y="11263"/>
                    <a:pt x="34830" y="10466"/>
                    <a:pt x="34830" y="9668"/>
                  </a:cubicBezTo>
                  <a:cubicBezTo>
                    <a:pt x="34830" y="8906"/>
                    <a:pt x="34813" y="8126"/>
                    <a:pt x="34778" y="7398"/>
                  </a:cubicBezTo>
                  <a:cubicBezTo>
                    <a:pt x="34761" y="6671"/>
                    <a:pt x="34709" y="5943"/>
                    <a:pt x="34657" y="5198"/>
                  </a:cubicBezTo>
                  <a:cubicBezTo>
                    <a:pt x="34657" y="5198"/>
                    <a:pt x="34657" y="5198"/>
                    <a:pt x="34657" y="5180"/>
                  </a:cubicBezTo>
                  <a:cubicBezTo>
                    <a:pt x="34587" y="4539"/>
                    <a:pt x="34414" y="3915"/>
                    <a:pt x="34154" y="3326"/>
                  </a:cubicBezTo>
                  <a:cubicBezTo>
                    <a:pt x="33894" y="2720"/>
                    <a:pt x="33530" y="2131"/>
                    <a:pt x="33097" y="1628"/>
                  </a:cubicBezTo>
                  <a:cubicBezTo>
                    <a:pt x="32785" y="1264"/>
                    <a:pt x="32439" y="935"/>
                    <a:pt x="32040" y="658"/>
                  </a:cubicBezTo>
                  <a:cubicBezTo>
                    <a:pt x="31399" y="190"/>
                    <a:pt x="30221" y="207"/>
                    <a:pt x="29718" y="155"/>
                  </a:cubicBezTo>
                  <a:lnTo>
                    <a:pt x="28678" y="225"/>
                  </a:lnTo>
                  <a:cubicBezTo>
                    <a:pt x="27991" y="243"/>
                    <a:pt x="27314" y="252"/>
                    <a:pt x="26643" y="252"/>
                  </a:cubicBezTo>
                  <a:cubicBezTo>
                    <a:pt x="24809" y="252"/>
                    <a:pt x="23019" y="187"/>
                    <a:pt x="21193" y="86"/>
                  </a:cubicBezTo>
                  <a:cubicBezTo>
                    <a:pt x="20444" y="43"/>
                    <a:pt x="19649" y="0"/>
                    <a:pt x="18845" y="0"/>
                  </a:cubicBezTo>
                  <a:close/>
                </a:path>
              </a:pathLst>
            </a:custGeom>
            <a:grpFill/>
            <a:ln w="19050"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376" name="Google Shape;1758;p55">
              <a:extLst>
                <a:ext uri="{FF2B5EF4-FFF2-40B4-BE49-F238E27FC236}">
                  <a16:creationId xmlns:a16="http://schemas.microsoft.com/office/drawing/2014/main" id="{FD005DB3-A217-410C-ABEC-3E378B210661}"/>
                </a:ext>
              </a:extLst>
            </p:cNvPr>
            <p:cNvSpPr/>
            <p:nvPr/>
          </p:nvSpPr>
          <p:spPr>
            <a:xfrm>
              <a:off x="3790275" y="3957175"/>
              <a:ext cx="646350" cy="502125"/>
            </a:xfrm>
            <a:custGeom>
              <a:avLst/>
              <a:gdLst/>
              <a:ahLst/>
              <a:cxnLst/>
              <a:rect l="l" t="t" r="r" b="b"/>
              <a:pathLst>
                <a:path w="25854" h="20085" fill="none" extrusionOk="0">
                  <a:moveTo>
                    <a:pt x="433" y="8006"/>
                  </a:moveTo>
                  <a:lnTo>
                    <a:pt x="433" y="7954"/>
                  </a:lnTo>
                  <a:cubicBezTo>
                    <a:pt x="312" y="4003"/>
                    <a:pt x="1456" y="2132"/>
                    <a:pt x="2738" y="1318"/>
                  </a:cubicBezTo>
                  <a:cubicBezTo>
                    <a:pt x="4887" y="1"/>
                    <a:pt x="7798" y="139"/>
                    <a:pt x="10224" y="278"/>
                  </a:cubicBezTo>
                  <a:cubicBezTo>
                    <a:pt x="12719" y="417"/>
                    <a:pt x="15145" y="486"/>
                    <a:pt x="17709" y="417"/>
                  </a:cubicBezTo>
                  <a:lnTo>
                    <a:pt x="18749" y="347"/>
                  </a:lnTo>
                  <a:cubicBezTo>
                    <a:pt x="20673" y="243"/>
                    <a:pt x="22804" y="313"/>
                    <a:pt x="24207" y="1664"/>
                  </a:cubicBezTo>
                  <a:cubicBezTo>
                    <a:pt x="24259" y="1699"/>
                    <a:pt x="24294" y="1751"/>
                    <a:pt x="24346" y="1785"/>
                  </a:cubicBezTo>
                  <a:cubicBezTo>
                    <a:pt x="24779" y="2288"/>
                    <a:pt x="25109" y="2860"/>
                    <a:pt x="25334" y="3484"/>
                  </a:cubicBezTo>
                  <a:cubicBezTo>
                    <a:pt x="25524" y="4038"/>
                    <a:pt x="25663" y="4627"/>
                    <a:pt x="25732" y="5216"/>
                  </a:cubicBezTo>
                  <a:cubicBezTo>
                    <a:pt x="25819" y="5962"/>
                    <a:pt x="25854" y="6707"/>
                    <a:pt x="25854" y="7452"/>
                  </a:cubicBezTo>
                  <a:cubicBezTo>
                    <a:pt x="25854" y="8093"/>
                    <a:pt x="25819" y="8699"/>
                    <a:pt x="25802" y="9271"/>
                  </a:cubicBezTo>
                  <a:lnTo>
                    <a:pt x="25802" y="9843"/>
                  </a:lnTo>
                  <a:cubicBezTo>
                    <a:pt x="25802" y="10588"/>
                    <a:pt x="25802" y="11385"/>
                    <a:pt x="25784" y="12200"/>
                  </a:cubicBezTo>
                  <a:cubicBezTo>
                    <a:pt x="25767" y="12945"/>
                    <a:pt x="25698" y="13690"/>
                    <a:pt x="25576" y="14435"/>
                  </a:cubicBezTo>
                  <a:cubicBezTo>
                    <a:pt x="25472" y="15111"/>
                    <a:pt x="25317" y="15769"/>
                    <a:pt x="25074" y="16410"/>
                  </a:cubicBezTo>
                  <a:cubicBezTo>
                    <a:pt x="24953" y="16740"/>
                    <a:pt x="24797" y="17069"/>
                    <a:pt x="24623" y="17381"/>
                  </a:cubicBezTo>
                  <a:cubicBezTo>
                    <a:pt x="24467" y="17658"/>
                    <a:pt x="24259" y="17918"/>
                    <a:pt x="24034" y="18161"/>
                  </a:cubicBezTo>
                  <a:cubicBezTo>
                    <a:pt x="22804" y="19460"/>
                    <a:pt x="20794" y="19893"/>
                    <a:pt x="18611" y="19980"/>
                  </a:cubicBezTo>
                  <a:cubicBezTo>
                    <a:pt x="15682" y="20084"/>
                    <a:pt x="12424" y="19530"/>
                    <a:pt x="10345" y="19443"/>
                  </a:cubicBezTo>
                  <a:cubicBezTo>
                    <a:pt x="6602" y="19391"/>
                    <a:pt x="0" y="19928"/>
                    <a:pt x="416" y="14591"/>
                  </a:cubicBezTo>
                  <a:cubicBezTo>
                    <a:pt x="399" y="14002"/>
                    <a:pt x="416" y="13395"/>
                    <a:pt x="468" y="12806"/>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77" name="Google Shape;1759;p55">
              <a:extLst>
                <a:ext uri="{FF2B5EF4-FFF2-40B4-BE49-F238E27FC236}">
                  <a16:creationId xmlns:a16="http://schemas.microsoft.com/office/drawing/2014/main" id="{94B4F6A2-A231-458A-B43C-1670C6E5791A}"/>
                </a:ext>
              </a:extLst>
            </p:cNvPr>
            <p:cNvSpPr/>
            <p:nvPr/>
          </p:nvSpPr>
          <p:spPr>
            <a:xfrm>
              <a:off x="3516050" y="4156025"/>
              <a:ext cx="283775" cy="133875"/>
            </a:xfrm>
            <a:custGeom>
              <a:avLst/>
              <a:gdLst/>
              <a:ahLst/>
              <a:cxnLst/>
              <a:rect l="l" t="t" r="r" b="b"/>
              <a:pathLst>
                <a:path w="11351" h="5355" fill="none" extrusionOk="0">
                  <a:moveTo>
                    <a:pt x="11350" y="0"/>
                  </a:moveTo>
                  <a:cubicBezTo>
                    <a:pt x="8041" y="1802"/>
                    <a:pt x="4644" y="3431"/>
                    <a:pt x="1161" y="4852"/>
                  </a:cubicBezTo>
                  <a:cubicBezTo>
                    <a:pt x="780" y="5043"/>
                    <a:pt x="399" y="5216"/>
                    <a:pt x="0" y="5355"/>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78" name="Google Shape;1760;p55">
              <a:extLst>
                <a:ext uri="{FF2B5EF4-FFF2-40B4-BE49-F238E27FC236}">
                  <a16:creationId xmlns:a16="http://schemas.microsoft.com/office/drawing/2014/main" id="{1A6C58B5-A8A7-4905-8836-9145E75BA7B6}"/>
                </a:ext>
              </a:extLst>
            </p:cNvPr>
            <p:cNvSpPr/>
            <p:nvPr/>
          </p:nvSpPr>
          <p:spPr>
            <a:xfrm>
              <a:off x="3514751" y="4276025"/>
              <a:ext cx="287675" cy="15175"/>
            </a:xfrm>
            <a:custGeom>
              <a:avLst/>
              <a:gdLst/>
              <a:ahLst/>
              <a:cxnLst/>
              <a:rect l="l" t="t" r="r" b="b"/>
              <a:pathLst>
                <a:path w="11507" h="607" fill="none" extrusionOk="0">
                  <a:moveTo>
                    <a:pt x="0" y="607"/>
                  </a:moveTo>
                  <a:lnTo>
                    <a:pt x="52" y="607"/>
                  </a:lnTo>
                  <a:cubicBezTo>
                    <a:pt x="3362" y="607"/>
                    <a:pt x="6620" y="104"/>
                    <a:pt x="9877" y="104"/>
                  </a:cubicBezTo>
                  <a:cubicBezTo>
                    <a:pt x="10432" y="104"/>
                    <a:pt x="10952" y="0"/>
                    <a:pt x="11506" y="52"/>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79" name="Google Shape;1761;p55">
              <a:extLst>
                <a:ext uri="{FF2B5EF4-FFF2-40B4-BE49-F238E27FC236}">
                  <a16:creationId xmlns:a16="http://schemas.microsoft.com/office/drawing/2014/main" id="{1CA00EC7-BBFD-45D2-B45E-8B68280C843F}"/>
                </a:ext>
              </a:extLst>
            </p:cNvPr>
            <p:cNvSpPr/>
            <p:nvPr/>
          </p:nvSpPr>
          <p:spPr>
            <a:xfrm>
              <a:off x="4255950" y="3965850"/>
              <a:ext cx="130850" cy="491275"/>
            </a:xfrm>
            <a:custGeom>
              <a:avLst/>
              <a:gdLst/>
              <a:ahLst/>
              <a:cxnLst/>
              <a:rect l="l" t="t" r="r" b="b"/>
              <a:pathLst>
                <a:path w="5234" h="19651" fill="none" extrusionOk="0">
                  <a:moveTo>
                    <a:pt x="122" y="0"/>
                  </a:moveTo>
                  <a:cubicBezTo>
                    <a:pt x="625" y="52"/>
                    <a:pt x="1803" y="35"/>
                    <a:pt x="2444" y="503"/>
                  </a:cubicBezTo>
                  <a:cubicBezTo>
                    <a:pt x="2843" y="780"/>
                    <a:pt x="3189" y="1109"/>
                    <a:pt x="3501" y="1473"/>
                  </a:cubicBezTo>
                  <a:cubicBezTo>
                    <a:pt x="3934" y="1976"/>
                    <a:pt x="4298" y="2565"/>
                    <a:pt x="4558" y="3171"/>
                  </a:cubicBezTo>
                  <a:cubicBezTo>
                    <a:pt x="4818" y="3760"/>
                    <a:pt x="4991" y="4384"/>
                    <a:pt x="5061" y="5025"/>
                  </a:cubicBezTo>
                  <a:cubicBezTo>
                    <a:pt x="5061" y="5043"/>
                    <a:pt x="5061" y="5043"/>
                    <a:pt x="5061" y="5043"/>
                  </a:cubicBezTo>
                  <a:cubicBezTo>
                    <a:pt x="5113" y="5788"/>
                    <a:pt x="5165" y="6516"/>
                    <a:pt x="5182" y="7243"/>
                  </a:cubicBezTo>
                  <a:cubicBezTo>
                    <a:pt x="5217" y="7971"/>
                    <a:pt x="5234" y="8751"/>
                    <a:pt x="5234" y="9513"/>
                  </a:cubicBezTo>
                  <a:cubicBezTo>
                    <a:pt x="5234" y="10311"/>
                    <a:pt x="5182" y="11108"/>
                    <a:pt x="5130" y="11905"/>
                  </a:cubicBezTo>
                  <a:cubicBezTo>
                    <a:pt x="5095" y="12615"/>
                    <a:pt x="5026" y="13308"/>
                    <a:pt x="4939" y="14001"/>
                  </a:cubicBezTo>
                  <a:cubicBezTo>
                    <a:pt x="4887" y="14435"/>
                    <a:pt x="4818" y="14850"/>
                    <a:pt x="4749" y="15284"/>
                  </a:cubicBezTo>
                  <a:cubicBezTo>
                    <a:pt x="4714" y="15474"/>
                    <a:pt x="4679" y="15648"/>
                    <a:pt x="4610" y="15838"/>
                  </a:cubicBezTo>
                  <a:cubicBezTo>
                    <a:pt x="4350" y="16531"/>
                    <a:pt x="3952" y="17190"/>
                    <a:pt x="3432" y="17744"/>
                  </a:cubicBezTo>
                  <a:cubicBezTo>
                    <a:pt x="2513" y="18732"/>
                    <a:pt x="1231" y="19512"/>
                    <a:pt x="1" y="19650"/>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80" name="Google Shape;1762;p55">
              <a:extLst>
                <a:ext uri="{FF2B5EF4-FFF2-40B4-BE49-F238E27FC236}">
                  <a16:creationId xmlns:a16="http://schemas.microsoft.com/office/drawing/2014/main" id="{53C8711C-E207-45F3-994F-2C7DC53B2B16}"/>
                </a:ext>
              </a:extLst>
            </p:cNvPr>
            <p:cNvSpPr/>
            <p:nvPr/>
          </p:nvSpPr>
          <p:spPr>
            <a:xfrm>
              <a:off x="4386775" y="4203675"/>
              <a:ext cx="46825" cy="900"/>
            </a:xfrm>
            <a:custGeom>
              <a:avLst/>
              <a:gdLst/>
              <a:ahLst/>
              <a:cxnLst/>
              <a:rect l="l" t="t" r="r" b="b"/>
              <a:pathLst>
                <a:path w="1873" h="36" fill="none" extrusionOk="0">
                  <a:moveTo>
                    <a:pt x="1" y="0"/>
                  </a:moveTo>
                  <a:cubicBezTo>
                    <a:pt x="694" y="35"/>
                    <a:pt x="1231" y="0"/>
                    <a:pt x="1872" y="0"/>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81" name="Google Shape;1763;p55">
              <a:extLst>
                <a:ext uri="{FF2B5EF4-FFF2-40B4-BE49-F238E27FC236}">
                  <a16:creationId xmlns:a16="http://schemas.microsoft.com/office/drawing/2014/main" id="{F7642B9F-EC2D-4363-94C5-BE8A24EC556A}"/>
                </a:ext>
              </a:extLst>
            </p:cNvPr>
            <p:cNvSpPr/>
            <p:nvPr/>
          </p:nvSpPr>
          <p:spPr>
            <a:xfrm>
              <a:off x="4386350" y="4262150"/>
              <a:ext cx="46375" cy="1325"/>
            </a:xfrm>
            <a:custGeom>
              <a:avLst/>
              <a:gdLst/>
              <a:ahLst/>
              <a:cxnLst/>
              <a:rect l="l" t="t" r="r" b="b"/>
              <a:pathLst>
                <a:path w="1855" h="53" fill="none" extrusionOk="0">
                  <a:moveTo>
                    <a:pt x="1" y="53"/>
                  </a:moveTo>
                  <a:cubicBezTo>
                    <a:pt x="607" y="1"/>
                    <a:pt x="1248" y="1"/>
                    <a:pt x="1855" y="1"/>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82" name="Google Shape;1764;p55">
              <a:extLst>
                <a:ext uri="{FF2B5EF4-FFF2-40B4-BE49-F238E27FC236}">
                  <a16:creationId xmlns:a16="http://schemas.microsoft.com/office/drawing/2014/main" id="{4ADCA437-A6C0-4C5D-84F1-8909DEDB31A0}"/>
                </a:ext>
              </a:extLst>
            </p:cNvPr>
            <p:cNvSpPr/>
            <p:nvPr/>
          </p:nvSpPr>
          <p:spPr>
            <a:xfrm>
              <a:off x="4386350" y="4143450"/>
              <a:ext cx="47250" cy="8275"/>
            </a:xfrm>
            <a:custGeom>
              <a:avLst/>
              <a:gdLst/>
              <a:ahLst/>
              <a:cxnLst/>
              <a:rect l="l" t="t" r="r" b="b"/>
              <a:pathLst>
                <a:path w="1890" h="331" fill="none" extrusionOk="0">
                  <a:moveTo>
                    <a:pt x="1" y="139"/>
                  </a:moveTo>
                  <a:cubicBezTo>
                    <a:pt x="555" y="139"/>
                    <a:pt x="1439" y="330"/>
                    <a:pt x="1889" y="1"/>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83" name="Google Shape;1765;p55">
              <a:extLst>
                <a:ext uri="{FF2B5EF4-FFF2-40B4-BE49-F238E27FC236}">
                  <a16:creationId xmlns:a16="http://schemas.microsoft.com/office/drawing/2014/main" id="{A9F84E99-5517-47E3-8608-ED26596FBF0A}"/>
                </a:ext>
              </a:extLst>
            </p:cNvPr>
            <p:cNvSpPr/>
            <p:nvPr/>
          </p:nvSpPr>
          <p:spPr>
            <a:xfrm>
              <a:off x="4386350" y="4088000"/>
              <a:ext cx="42925" cy="4800"/>
            </a:xfrm>
            <a:custGeom>
              <a:avLst/>
              <a:gdLst/>
              <a:ahLst/>
              <a:cxnLst/>
              <a:rect l="l" t="t" r="r" b="b"/>
              <a:pathLst>
                <a:path w="1717" h="192" fill="none" extrusionOk="0">
                  <a:moveTo>
                    <a:pt x="1" y="157"/>
                  </a:moveTo>
                  <a:cubicBezTo>
                    <a:pt x="642" y="191"/>
                    <a:pt x="1058" y="105"/>
                    <a:pt x="1716" y="1"/>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84" name="Google Shape;1766;p55">
              <a:extLst>
                <a:ext uri="{FF2B5EF4-FFF2-40B4-BE49-F238E27FC236}">
                  <a16:creationId xmlns:a16="http://schemas.microsoft.com/office/drawing/2014/main" id="{ADADA727-3E5A-4CB6-8E1F-463C14044CA5}"/>
                </a:ext>
              </a:extLst>
            </p:cNvPr>
            <p:cNvSpPr/>
            <p:nvPr/>
          </p:nvSpPr>
          <p:spPr>
            <a:xfrm>
              <a:off x="4374650" y="4039500"/>
              <a:ext cx="48550" cy="6075"/>
            </a:xfrm>
            <a:custGeom>
              <a:avLst/>
              <a:gdLst/>
              <a:ahLst/>
              <a:cxnLst/>
              <a:rect l="l" t="t" r="r" b="b"/>
              <a:pathLst>
                <a:path w="1942" h="243" fill="none" extrusionOk="0">
                  <a:moveTo>
                    <a:pt x="1" y="191"/>
                  </a:moveTo>
                  <a:cubicBezTo>
                    <a:pt x="746" y="243"/>
                    <a:pt x="1214" y="0"/>
                    <a:pt x="1942" y="191"/>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85" name="Google Shape;1767;p55">
              <a:extLst>
                <a:ext uri="{FF2B5EF4-FFF2-40B4-BE49-F238E27FC236}">
                  <a16:creationId xmlns:a16="http://schemas.microsoft.com/office/drawing/2014/main" id="{B9B4BFD6-3937-428E-AA59-0769418E690A}"/>
                </a:ext>
              </a:extLst>
            </p:cNvPr>
            <p:cNvSpPr/>
            <p:nvPr/>
          </p:nvSpPr>
          <p:spPr>
            <a:xfrm>
              <a:off x="4342600" y="4001800"/>
              <a:ext cx="54175" cy="2200"/>
            </a:xfrm>
            <a:custGeom>
              <a:avLst/>
              <a:gdLst/>
              <a:ahLst/>
              <a:cxnLst/>
              <a:rect l="l" t="t" r="r" b="b"/>
              <a:pathLst>
                <a:path w="2167" h="88" fill="none" extrusionOk="0">
                  <a:moveTo>
                    <a:pt x="0" y="35"/>
                  </a:moveTo>
                  <a:lnTo>
                    <a:pt x="35" y="35"/>
                  </a:lnTo>
                  <a:cubicBezTo>
                    <a:pt x="763" y="0"/>
                    <a:pt x="1439" y="87"/>
                    <a:pt x="2166" y="87"/>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86" name="Google Shape;1768;p55">
              <a:extLst>
                <a:ext uri="{FF2B5EF4-FFF2-40B4-BE49-F238E27FC236}">
                  <a16:creationId xmlns:a16="http://schemas.microsoft.com/office/drawing/2014/main" id="{8CDF7361-9DAD-49D7-AED9-70C16C326F9B}"/>
                </a:ext>
              </a:extLst>
            </p:cNvPr>
            <p:cNvSpPr/>
            <p:nvPr/>
          </p:nvSpPr>
          <p:spPr>
            <a:xfrm>
              <a:off x="4380725" y="4312850"/>
              <a:ext cx="47250" cy="4775"/>
            </a:xfrm>
            <a:custGeom>
              <a:avLst/>
              <a:gdLst/>
              <a:ahLst/>
              <a:cxnLst/>
              <a:rect l="l" t="t" r="r" b="b"/>
              <a:pathLst>
                <a:path w="1890" h="191" fill="none" extrusionOk="0">
                  <a:moveTo>
                    <a:pt x="0" y="139"/>
                  </a:moveTo>
                  <a:cubicBezTo>
                    <a:pt x="451" y="0"/>
                    <a:pt x="1421" y="52"/>
                    <a:pt x="1889" y="191"/>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87" name="Google Shape;1769;p55">
              <a:extLst>
                <a:ext uri="{FF2B5EF4-FFF2-40B4-BE49-F238E27FC236}">
                  <a16:creationId xmlns:a16="http://schemas.microsoft.com/office/drawing/2014/main" id="{1589AD3B-EAE8-4914-84B8-7A304308458A}"/>
                </a:ext>
              </a:extLst>
            </p:cNvPr>
            <p:cNvSpPr/>
            <p:nvPr/>
          </p:nvSpPr>
          <p:spPr>
            <a:xfrm>
              <a:off x="4374650" y="4362650"/>
              <a:ext cx="39450" cy="3500"/>
            </a:xfrm>
            <a:custGeom>
              <a:avLst/>
              <a:gdLst/>
              <a:ahLst/>
              <a:cxnLst/>
              <a:rect l="l" t="t" r="r" b="b"/>
              <a:pathLst>
                <a:path w="1578" h="140" fill="none" extrusionOk="0">
                  <a:moveTo>
                    <a:pt x="1" y="1"/>
                  </a:moveTo>
                  <a:cubicBezTo>
                    <a:pt x="521" y="1"/>
                    <a:pt x="1058" y="53"/>
                    <a:pt x="1578" y="139"/>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88" name="Google Shape;1770;p55">
              <a:extLst>
                <a:ext uri="{FF2B5EF4-FFF2-40B4-BE49-F238E27FC236}">
                  <a16:creationId xmlns:a16="http://schemas.microsoft.com/office/drawing/2014/main" id="{2A1A5A57-C7FF-4420-A82C-88D268685070}"/>
                </a:ext>
              </a:extLst>
            </p:cNvPr>
            <p:cNvSpPr/>
            <p:nvPr/>
          </p:nvSpPr>
          <p:spPr>
            <a:xfrm>
              <a:off x="4342600" y="4409000"/>
              <a:ext cx="48550" cy="2200"/>
            </a:xfrm>
            <a:custGeom>
              <a:avLst/>
              <a:gdLst/>
              <a:ahLst/>
              <a:cxnLst/>
              <a:rect l="l" t="t" r="r" b="b"/>
              <a:pathLst>
                <a:path w="1942" h="88" fill="none" extrusionOk="0">
                  <a:moveTo>
                    <a:pt x="0" y="36"/>
                  </a:moveTo>
                  <a:cubicBezTo>
                    <a:pt x="642" y="1"/>
                    <a:pt x="1300" y="88"/>
                    <a:pt x="1941" y="88"/>
                  </a:cubicBezTo>
                </a:path>
              </a:pathLst>
            </a:custGeom>
            <a:grpFill/>
            <a:ln w="19050" cap="rnd" cmpd="sng">
              <a:solidFill>
                <a:srgbClr val="01010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16" name="TextBox 15">
            <a:extLst>
              <a:ext uri="{FF2B5EF4-FFF2-40B4-BE49-F238E27FC236}">
                <a16:creationId xmlns:a16="http://schemas.microsoft.com/office/drawing/2014/main" id="{9CB44DF2-079B-467D-A77F-5EE40E8F37BF}"/>
              </a:ext>
            </a:extLst>
          </p:cNvPr>
          <p:cNvSpPr txBox="1"/>
          <p:nvPr/>
        </p:nvSpPr>
        <p:spPr>
          <a:xfrm>
            <a:off x="10609958" y="4377375"/>
            <a:ext cx="1612942" cy="523028"/>
          </a:xfrm>
          <a:prstGeom prst="rect">
            <a:avLst/>
          </a:prstGeom>
          <a:noFill/>
        </p:spPr>
        <p:txBody>
          <a:bodyPr wrap="none" rtlCol="0">
            <a:spAutoFit/>
          </a:bodyPr>
          <a:lstStyle/>
          <a:p>
            <a:r>
              <a:rPr lang="en-US" sz="933" dirty="0">
                <a:solidFill>
                  <a:schemeClr val="bg1">
                    <a:lumMod val="95000"/>
                  </a:schemeClr>
                </a:solidFill>
              </a:rPr>
              <a:t>Company have 30days </a:t>
            </a:r>
          </a:p>
          <a:p>
            <a:r>
              <a:rPr lang="en-US" sz="933" dirty="0">
                <a:solidFill>
                  <a:schemeClr val="bg1">
                    <a:lumMod val="95000"/>
                  </a:schemeClr>
                </a:solidFill>
              </a:rPr>
              <a:t>to make payment </a:t>
            </a:r>
          </a:p>
          <a:p>
            <a:r>
              <a:rPr lang="en-US" sz="933" dirty="0">
                <a:solidFill>
                  <a:schemeClr val="bg1">
                    <a:lumMod val="95000"/>
                  </a:schemeClr>
                </a:solidFill>
              </a:rPr>
              <a:t>after order is shipped</a:t>
            </a:r>
          </a:p>
        </p:txBody>
      </p:sp>
      <p:sp>
        <p:nvSpPr>
          <p:cNvPr id="2" name="Rectangle: Rounded Corners 1">
            <a:extLst>
              <a:ext uri="{FF2B5EF4-FFF2-40B4-BE49-F238E27FC236}">
                <a16:creationId xmlns:a16="http://schemas.microsoft.com/office/drawing/2014/main" id="{656DD4FE-1F95-45D9-80B2-61AFC0017492}"/>
              </a:ext>
            </a:extLst>
          </p:cNvPr>
          <p:cNvSpPr/>
          <p:nvPr/>
        </p:nvSpPr>
        <p:spPr>
          <a:xfrm>
            <a:off x="5237103" y="1468293"/>
            <a:ext cx="4611620" cy="2081715"/>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7" name="Rectangle: Rounded Corners 176">
            <a:extLst>
              <a:ext uri="{FF2B5EF4-FFF2-40B4-BE49-F238E27FC236}">
                <a16:creationId xmlns:a16="http://schemas.microsoft.com/office/drawing/2014/main" id="{E4339F7A-FF60-405A-BA1C-0623143BFDA7}"/>
              </a:ext>
            </a:extLst>
          </p:cNvPr>
          <p:cNvSpPr/>
          <p:nvPr/>
        </p:nvSpPr>
        <p:spPr>
          <a:xfrm>
            <a:off x="3244375" y="4123495"/>
            <a:ext cx="4367307" cy="2081715"/>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45525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26"/>
                                        </p:tgtEl>
                                        <p:attrNameLst>
                                          <p:attrName>style.visibility</p:attrName>
                                        </p:attrNameLst>
                                      </p:cBhvr>
                                      <p:to>
                                        <p:strVal val="visible"/>
                                      </p:to>
                                    </p:set>
                                    <p:animEffect transition="in" filter="randombar(horizontal)">
                                      <p:cBhvr>
                                        <p:cTn id="7" dur="500"/>
                                        <p:tgtEl>
                                          <p:spTgt spid="1126"/>
                                        </p:tgtEl>
                                      </p:cBhvr>
                                    </p:animEffect>
                                  </p:childTnLst>
                                </p:cTn>
                              </p:par>
                              <p:par>
                                <p:cTn id="8" presetID="14" presetClass="entr" presetSubtype="10" fill="hold" nodeType="withEffect">
                                  <p:stCondLst>
                                    <p:cond delay="0"/>
                                  </p:stCondLst>
                                  <p:childTnLst>
                                    <p:set>
                                      <p:cBhvr>
                                        <p:cTn id="9" dur="1" fill="hold">
                                          <p:stCondLst>
                                            <p:cond delay="0"/>
                                          </p:stCondLst>
                                        </p:cTn>
                                        <p:tgtEl>
                                          <p:spTgt spid="1127"/>
                                        </p:tgtEl>
                                        <p:attrNameLst>
                                          <p:attrName>style.visibility</p:attrName>
                                        </p:attrNameLst>
                                      </p:cBhvr>
                                      <p:to>
                                        <p:strVal val="visible"/>
                                      </p:to>
                                    </p:set>
                                    <p:animEffect transition="in" filter="randombar(horizontal)">
                                      <p:cBhvr>
                                        <p:cTn id="10" dur="500"/>
                                        <p:tgtEl>
                                          <p:spTgt spid="1127"/>
                                        </p:tgtEl>
                                      </p:cBhvr>
                                    </p:animEffect>
                                  </p:childTnLst>
                                </p:cTn>
                              </p:par>
                              <p:par>
                                <p:cTn id="11" presetID="14" presetClass="entr" presetSubtype="10" fill="hold" grpId="0" nodeType="withEffect" nodePh="1">
                                  <p:stCondLst>
                                    <p:cond delay="0"/>
                                  </p:stCondLst>
                                  <p:endCondLst>
                                    <p:cond evt="begin" delay="0">
                                      <p:tn val="11"/>
                                    </p:cond>
                                  </p:endCondLst>
                                  <p:childTnLst>
                                    <p:set>
                                      <p:cBhvr>
                                        <p:cTn id="12" dur="1" fill="hold">
                                          <p:stCondLst>
                                            <p:cond delay="0"/>
                                          </p:stCondLst>
                                        </p:cTn>
                                        <p:tgtEl>
                                          <p:spTgt spid="1181"/>
                                        </p:tgtEl>
                                        <p:attrNameLst>
                                          <p:attrName>style.visibility</p:attrName>
                                        </p:attrNameLst>
                                      </p:cBhvr>
                                      <p:to>
                                        <p:strVal val="visible"/>
                                      </p:to>
                                    </p:set>
                                    <p:animEffect transition="in" filter="randombar(horizontal)">
                                      <p:cBhvr>
                                        <p:cTn id="13" dur="500"/>
                                        <p:tgtEl>
                                          <p:spTgt spid="1181"/>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18"/>
                                        </p:tgtEl>
                                        <p:attrNameLst>
                                          <p:attrName>style.visibility</p:attrName>
                                        </p:attrNameLst>
                                      </p:cBhvr>
                                      <p:to>
                                        <p:strVal val="visible"/>
                                      </p:to>
                                    </p:set>
                                    <p:animEffect transition="in" filter="randombar(horizontal)">
                                      <p:cBhvr>
                                        <p:cTn id="23" dur="500"/>
                                        <p:tgtEl>
                                          <p:spTgt spid="218"/>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35"/>
                                        </p:tgtEl>
                                        <p:attrNameLst>
                                          <p:attrName>style.visibility</p:attrName>
                                        </p:attrNameLst>
                                      </p:cBhvr>
                                      <p:to>
                                        <p:strVal val="visible"/>
                                      </p:to>
                                    </p:set>
                                    <p:animEffect transition="in" filter="randombar(horizontal)">
                                      <p:cBhvr>
                                        <p:cTn id="26" dur="500"/>
                                        <p:tgtEl>
                                          <p:spTgt spid="235"/>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36"/>
                                        </p:tgtEl>
                                        <p:attrNameLst>
                                          <p:attrName>style.visibility</p:attrName>
                                        </p:attrNameLst>
                                      </p:cBhvr>
                                      <p:to>
                                        <p:strVal val="visible"/>
                                      </p:to>
                                    </p:set>
                                    <p:animEffect transition="in" filter="randombar(horizontal)">
                                      <p:cBhvr>
                                        <p:cTn id="29" dur="500"/>
                                        <p:tgtEl>
                                          <p:spTgt spid="236"/>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73"/>
                                        </p:tgtEl>
                                        <p:attrNameLst>
                                          <p:attrName>style.visibility</p:attrName>
                                        </p:attrNameLst>
                                      </p:cBhvr>
                                      <p:to>
                                        <p:strVal val="visible"/>
                                      </p:to>
                                    </p:set>
                                    <p:animEffect transition="in" filter="randombar(horizontal)">
                                      <p:cBhvr>
                                        <p:cTn id="34" dur="500"/>
                                        <p:tgtEl>
                                          <p:spTgt spid="273"/>
                                        </p:tgtEl>
                                      </p:cBhvr>
                                    </p:animEffect>
                                  </p:childTnLst>
                                </p:cTn>
                              </p:par>
                              <p:par>
                                <p:cTn id="35" presetID="14" presetClass="entr" presetSubtype="10" fill="hold" nodeType="withEffect">
                                  <p:stCondLst>
                                    <p:cond delay="0"/>
                                  </p:stCondLst>
                                  <p:childTnLst>
                                    <p:set>
                                      <p:cBhvr>
                                        <p:cTn id="36" dur="1" fill="hold">
                                          <p:stCondLst>
                                            <p:cond delay="0"/>
                                          </p:stCondLst>
                                        </p:cTn>
                                        <p:tgtEl>
                                          <p:spTgt spid="274"/>
                                        </p:tgtEl>
                                        <p:attrNameLst>
                                          <p:attrName>style.visibility</p:attrName>
                                        </p:attrNameLst>
                                      </p:cBhvr>
                                      <p:to>
                                        <p:strVal val="visible"/>
                                      </p:to>
                                    </p:set>
                                    <p:animEffect transition="in" filter="randombar(horizontal)">
                                      <p:cBhvr>
                                        <p:cTn id="37" dur="500"/>
                                        <p:tgtEl>
                                          <p:spTgt spid="27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90"/>
                                        </p:tgtEl>
                                        <p:attrNameLst>
                                          <p:attrName>style.visibility</p:attrName>
                                        </p:attrNameLst>
                                      </p:cBhvr>
                                      <p:to>
                                        <p:strVal val="visible"/>
                                      </p:to>
                                    </p:set>
                                    <p:animEffect transition="in" filter="randombar(horizontal)">
                                      <p:cBhvr>
                                        <p:cTn id="40" dur="500"/>
                                        <p:tgtEl>
                                          <p:spTgt spid="290"/>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91"/>
                                        </p:tgtEl>
                                        <p:attrNameLst>
                                          <p:attrName>style.visibility</p:attrName>
                                        </p:attrNameLst>
                                      </p:cBhvr>
                                      <p:to>
                                        <p:strVal val="visible"/>
                                      </p:to>
                                    </p:set>
                                    <p:animEffect transition="in" filter="randombar(horizontal)">
                                      <p:cBhvr>
                                        <p:cTn id="43" dur="500"/>
                                        <p:tgtEl>
                                          <p:spTgt spid="291"/>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237"/>
                                        </p:tgtEl>
                                        <p:attrNameLst>
                                          <p:attrName>style.visibility</p:attrName>
                                        </p:attrNameLst>
                                      </p:cBhvr>
                                      <p:to>
                                        <p:strVal val="visible"/>
                                      </p:to>
                                    </p:set>
                                    <p:animEffect transition="in" filter="randombar(horizontal)">
                                      <p:cBhvr>
                                        <p:cTn id="48" dur="500"/>
                                        <p:tgtEl>
                                          <p:spTgt spid="237"/>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254"/>
                                        </p:tgtEl>
                                        <p:attrNameLst>
                                          <p:attrName>style.visibility</p:attrName>
                                        </p:attrNameLst>
                                      </p:cBhvr>
                                      <p:to>
                                        <p:strVal val="visible"/>
                                      </p:to>
                                    </p:set>
                                    <p:animEffect transition="in" filter="randombar(horizontal)">
                                      <p:cBhvr>
                                        <p:cTn id="51" dur="500"/>
                                        <p:tgtEl>
                                          <p:spTgt spid="254"/>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292"/>
                                        </p:tgtEl>
                                        <p:attrNameLst>
                                          <p:attrName>style.visibility</p:attrName>
                                        </p:attrNameLst>
                                      </p:cBhvr>
                                      <p:to>
                                        <p:strVal val="visible"/>
                                      </p:to>
                                    </p:set>
                                    <p:animEffect transition="in" filter="randombar(horizontal)">
                                      <p:cBhvr>
                                        <p:cTn id="54" dur="500"/>
                                        <p:tgtEl>
                                          <p:spTgt spid="292"/>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313"/>
                                        </p:tgtEl>
                                        <p:attrNameLst>
                                          <p:attrName>style.visibility</p:attrName>
                                        </p:attrNameLst>
                                      </p:cBhvr>
                                      <p:to>
                                        <p:strVal val="visible"/>
                                      </p:to>
                                    </p:set>
                                    <p:animEffect transition="in" filter="randombar(horizontal)">
                                      <p:cBhvr>
                                        <p:cTn id="59" dur="500"/>
                                        <p:tgtEl>
                                          <p:spTgt spid="313"/>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330"/>
                                        </p:tgtEl>
                                        <p:attrNameLst>
                                          <p:attrName>style.visibility</p:attrName>
                                        </p:attrNameLst>
                                      </p:cBhvr>
                                      <p:to>
                                        <p:strVal val="visible"/>
                                      </p:to>
                                    </p:set>
                                    <p:animEffect transition="in" filter="randombar(horizontal)">
                                      <p:cBhvr>
                                        <p:cTn id="62" dur="500"/>
                                        <p:tgtEl>
                                          <p:spTgt spid="330"/>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331"/>
                                        </p:tgtEl>
                                        <p:attrNameLst>
                                          <p:attrName>style.visibility</p:attrName>
                                        </p:attrNameLst>
                                      </p:cBhvr>
                                      <p:to>
                                        <p:strVal val="visible"/>
                                      </p:to>
                                    </p:set>
                                    <p:animEffect transition="in" filter="randombar(horizontal)">
                                      <p:cBhvr>
                                        <p:cTn id="65" dur="500"/>
                                        <p:tgtEl>
                                          <p:spTgt spid="331"/>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351"/>
                                        </p:tgtEl>
                                        <p:attrNameLst>
                                          <p:attrName>style.visibility</p:attrName>
                                        </p:attrNameLst>
                                      </p:cBhvr>
                                      <p:to>
                                        <p:strVal val="visible"/>
                                      </p:to>
                                    </p:set>
                                    <p:animEffect transition="in" filter="randombar(horizontal)">
                                      <p:cBhvr>
                                        <p:cTn id="70" dur="500"/>
                                        <p:tgtEl>
                                          <p:spTgt spid="351"/>
                                        </p:tgtEl>
                                      </p:cBhvr>
                                    </p:animEffect>
                                  </p:childTnLst>
                                </p:cTn>
                              </p:par>
                              <p:par>
                                <p:cTn id="71" presetID="14" presetClass="entr" presetSubtype="10" fill="hold" nodeType="withEffect">
                                  <p:stCondLst>
                                    <p:cond delay="0"/>
                                  </p:stCondLst>
                                  <p:childTnLst>
                                    <p:set>
                                      <p:cBhvr>
                                        <p:cTn id="72" dur="1" fill="hold">
                                          <p:stCondLst>
                                            <p:cond delay="0"/>
                                          </p:stCondLst>
                                        </p:cTn>
                                        <p:tgtEl>
                                          <p:spTgt spid="352"/>
                                        </p:tgtEl>
                                        <p:attrNameLst>
                                          <p:attrName>style.visibility</p:attrName>
                                        </p:attrNameLst>
                                      </p:cBhvr>
                                      <p:to>
                                        <p:strVal val="visible"/>
                                      </p:to>
                                    </p:set>
                                    <p:animEffect transition="in" filter="randombar(horizontal)">
                                      <p:cBhvr>
                                        <p:cTn id="73" dur="500"/>
                                        <p:tgtEl>
                                          <p:spTgt spid="352"/>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368"/>
                                        </p:tgtEl>
                                        <p:attrNameLst>
                                          <p:attrName>style.visibility</p:attrName>
                                        </p:attrNameLst>
                                      </p:cBhvr>
                                      <p:to>
                                        <p:strVal val="visible"/>
                                      </p:to>
                                    </p:set>
                                    <p:animEffect transition="in" filter="randombar(horizontal)">
                                      <p:cBhvr>
                                        <p:cTn id="76" dur="500"/>
                                        <p:tgtEl>
                                          <p:spTgt spid="368"/>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371"/>
                                        </p:tgtEl>
                                        <p:attrNameLst>
                                          <p:attrName>style.visibility</p:attrName>
                                        </p:attrNameLst>
                                      </p:cBhvr>
                                      <p:to>
                                        <p:strVal val="visible"/>
                                      </p:to>
                                    </p:set>
                                    <p:animEffect transition="in" filter="randombar(horizontal)">
                                      <p:cBhvr>
                                        <p:cTn id="79" dur="500"/>
                                        <p:tgtEl>
                                          <p:spTgt spid="371"/>
                                        </p:tgtEl>
                                      </p:cBhvr>
                                    </p:animEffect>
                                  </p:childTnLst>
                                </p:cTn>
                              </p:par>
                            </p:childTnLst>
                          </p:cTn>
                        </p:par>
                      </p:childTnLst>
                    </p:cTn>
                  </p:par>
                  <p:par>
                    <p:cTn id="80" fill="hold">
                      <p:stCondLst>
                        <p:cond delay="indefinite"/>
                      </p:stCondLst>
                      <p:childTnLst>
                        <p:par>
                          <p:cTn id="81" fill="hold">
                            <p:stCondLst>
                              <p:cond delay="0"/>
                            </p:stCondLst>
                            <p:childTnLst>
                              <p:par>
                                <p:cTn id="82" presetID="14" presetClass="entr" presetSubtype="10" fill="hold" nodeType="clickEffect">
                                  <p:stCondLst>
                                    <p:cond delay="0"/>
                                  </p:stCondLst>
                                  <p:childTnLst>
                                    <p:set>
                                      <p:cBhvr>
                                        <p:cTn id="83" dur="1" fill="hold">
                                          <p:stCondLst>
                                            <p:cond delay="0"/>
                                          </p:stCondLst>
                                        </p:cTn>
                                        <p:tgtEl>
                                          <p:spTgt spid="333"/>
                                        </p:tgtEl>
                                        <p:attrNameLst>
                                          <p:attrName>style.visibility</p:attrName>
                                        </p:attrNameLst>
                                      </p:cBhvr>
                                      <p:to>
                                        <p:strVal val="visible"/>
                                      </p:to>
                                    </p:set>
                                    <p:animEffect transition="in" filter="randombar(horizontal)">
                                      <p:cBhvr>
                                        <p:cTn id="84" dur="500"/>
                                        <p:tgtEl>
                                          <p:spTgt spid="333"/>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350"/>
                                        </p:tgtEl>
                                        <p:attrNameLst>
                                          <p:attrName>style.visibility</p:attrName>
                                        </p:attrNameLst>
                                      </p:cBhvr>
                                      <p:to>
                                        <p:strVal val="visible"/>
                                      </p:to>
                                    </p:set>
                                    <p:animEffect transition="in" filter="randombar(horizontal)">
                                      <p:cBhvr>
                                        <p:cTn id="87" dur="500"/>
                                        <p:tgtEl>
                                          <p:spTgt spid="350"/>
                                        </p:tgtEl>
                                      </p:cBhvr>
                                    </p:animEffect>
                                  </p:childTnLst>
                                </p:cTn>
                              </p:par>
                              <p:par>
                                <p:cTn id="88" presetID="14" presetClass="entr" presetSubtype="10" fill="hold" grpId="0" nodeType="withEffect">
                                  <p:stCondLst>
                                    <p:cond delay="0"/>
                                  </p:stCondLst>
                                  <p:childTnLst>
                                    <p:set>
                                      <p:cBhvr>
                                        <p:cTn id="89" dur="1" fill="hold">
                                          <p:stCondLst>
                                            <p:cond delay="0"/>
                                          </p:stCondLst>
                                        </p:cTn>
                                        <p:tgtEl>
                                          <p:spTgt spid="372"/>
                                        </p:tgtEl>
                                        <p:attrNameLst>
                                          <p:attrName>style.visibility</p:attrName>
                                        </p:attrNameLst>
                                      </p:cBhvr>
                                      <p:to>
                                        <p:strVal val="visible"/>
                                      </p:to>
                                    </p:set>
                                    <p:animEffect transition="in" filter="randombar(horizontal)">
                                      <p:cBhvr>
                                        <p:cTn id="90" dur="500"/>
                                        <p:tgtEl>
                                          <p:spTgt spid="372"/>
                                        </p:tgtEl>
                                      </p:cBhvr>
                                    </p:animEffect>
                                  </p:childTnLst>
                                </p:cTn>
                              </p:par>
                            </p:childTnLst>
                          </p:cTn>
                        </p:par>
                      </p:childTnLst>
                    </p:cTn>
                  </p:par>
                  <p:par>
                    <p:cTn id="91" fill="hold">
                      <p:stCondLst>
                        <p:cond delay="indefinite"/>
                      </p:stCondLst>
                      <p:childTnLst>
                        <p:par>
                          <p:cTn id="92" fill="hold">
                            <p:stCondLst>
                              <p:cond delay="0"/>
                            </p:stCondLst>
                            <p:childTnLst>
                              <p:par>
                                <p:cTn id="93" presetID="14" presetClass="entr" presetSubtype="10" fill="hold" grpId="0" nodeType="clickEffect">
                                  <p:stCondLst>
                                    <p:cond delay="0"/>
                                  </p:stCondLst>
                                  <p:childTnLst>
                                    <p:set>
                                      <p:cBhvr>
                                        <p:cTn id="94" dur="1" fill="hold">
                                          <p:stCondLst>
                                            <p:cond delay="0"/>
                                          </p:stCondLst>
                                        </p:cTn>
                                        <p:tgtEl>
                                          <p:spTgt spid="293"/>
                                        </p:tgtEl>
                                        <p:attrNameLst>
                                          <p:attrName>style.visibility</p:attrName>
                                        </p:attrNameLst>
                                      </p:cBhvr>
                                      <p:to>
                                        <p:strVal val="visible"/>
                                      </p:to>
                                    </p:set>
                                    <p:animEffect transition="in" filter="randombar(horizontal)">
                                      <p:cBhvr>
                                        <p:cTn id="95" dur="500"/>
                                        <p:tgtEl>
                                          <p:spTgt spid="293"/>
                                        </p:tgtEl>
                                      </p:cBhvr>
                                    </p:animEffect>
                                  </p:childTnLst>
                                </p:cTn>
                              </p:par>
                              <p:par>
                                <p:cTn id="96" presetID="14" presetClass="entr" presetSubtype="10" fill="hold" nodeType="withEffect">
                                  <p:stCondLst>
                                    <p:cond delay="0"/>
                                  </p:stCondLst>
                                  <p:childTnLst>
                                    <p:set>
                                      <p:cBhvr>
                                        <p:cTn id="97" dur="1" fill="hold">
                                          <p:stCondLst>
                                            <p:cond delay="0"/>
                                          </p:stCondLst>
                                        </p:cTn>
                                        <p:tgtEl>
                                          <p:spTgt spid="294"/>
                                        </p:tgtEl>
                                        <p:attrNameLst>
                                          <p:attrName>style.visibility</p:attrName>
                                        </p:attrNameLst>
                                      </p:cBhvr>
                                      <p:to>
                                        <p:strVal val="visible"/>
                                      </p:to>
                                    </p:set>
                                    <p:animEffect transition="in" filter="randombar(horizontal)">
                                      <p:cBhvr>
                                        <p:cTn id="98" dur="500"/>
                                        <p:tgtEl>
                                          <p:spTgt spid="294"/>
                                        </p:tgtEl>
                                      </p:cBhvr>
                                    </p:animEffect>
                                  </p:childTnLst>
                                </p:cTn>
                              </p:par>
                              <p:par>
                                <p:cTn id="99" presetID="14" presetClass="entr" presetSubtype="10" fill="hold" grpId="0" nodeType="withEffect">
                                  <p:stCondLst>
                                    <p:cond delay="0"/>
                                  </p:stCondLst>
                                  <p:childTnLst>
                                    <p:set>
                                      <p:cBhvr>
                                        <p:cTn id="100" dur="1" fill="hold">
                                          <p:stCondLst>
                                            <p:cond delay="0"/>
                                          </p:stCondLst>
                                        </p:cTn>
                                        <p:tgtEl>
                                          <p:spTgt spid="310"/>
                                        </p:tgtEl>
                                        <p:attrNameLst>
                                          <p:attrName>style.visibility</p:attrName>
                                        </p:attrNameLst>
                                      </p:cBhvr>
                                      <p:to>
                                        <p:strVal val="visible"/>
                                      </p:to>
                                    </p:set>
                                    <p:animEffect transition="in" filter="randombar(horizontal)">
                                      <p:cBhvr>
                                        <p:cTn id="101" dur="500"/>
                                        <p:tgtEl>
                                          <p:spTgt spid="310"/>
                                        </p:tgtEl>
                                      </p:cBhvr>
                                    </p:animEffect>
                                  </p:childTnLst>
                                </p:cTn>
                              </p:par>
                              <p:par>
                                <p:cTn id="102" presetID="14" presetClass="entr" presetSubtype="10" fill="hold" grpId="0" nodeType="withEffect">
                                  <p:stCondLst>
                                    <p:cond delay="0"/>
                                  </p:stCondLst>
                                  <p:childTnLst>
                                    <p:set>
                                      <p:cBhvr>
                                        <p:cTn id="103" dur="1" fill="hold">
                                          <p:stCondLst>
                                            <p:cond delay="0"/>
                                          </p:stCondLst>
                                        </p:cTn>
                                        <p:tgtEl>
                                          <p:spTgt spid="370"/>
                                        </p:tgtEl>
                                        <p:attrNameLst>
                                          <p:attrName>style.visibility</p:attrName>
                                        </p:attrNameLst>
                                      </p:cBhvr>
                                      <p:to>
                                        <p:strVal val="visible"/>
                                      </p:to>
                                    </p:set>
                                    <p:animEffect transition="in" filter="randombar(horizontal)">
                                      <p:cBhvr>
                                        <p:cTn id="104" dur="500"/>
                                        <p:tgtEl>
                                          <p:spTgt spid="370"/>
                                        </p:tgtEl>
                                      </p:cBhvr>
                                    </p:animEffect>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nodeType="clickEffect">
                                  <p:stCondLst>
                                    <p:cond delay="0"/>
                                  </p:stCondLst>
                                  <p:childTnLst>
                                    <p:set>
                                      <p:cBhvr>
                                        <p:cTn id="108" dur="1" fill="hold">
                                          <p:stCondLst>
                                            <p:cond delay="0"/>
                                          </p:stCondLst>
                                        </p:cTn>
                                        <p:tgtEl>
                                          <p:spTgt spid="374"/>
                                        </p:tgtEl>
                                        <p:attrNameLst>
                                          <p:attrName>style.visibility</p:attrName>
                                        </p:attrNameLst>
                                      </p:cBhvr>
                                      <p:to>
                                        <p:strVal val="visible"/>
                                      </p:to>
                                    </p:set>
                                    <p:animEffect transition="in" filter="randombar(horizontal)">
                                      <p:cBhvr>
                                        <p:cTn id="109" dur="500"/>
                                        <p:tgtEl>
                                          <p:spTgt spid="374"/>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ntr" presetSubtype="10" fill="hold" grpId="0" nodeType="clickEffect">
                                  <p:stCondLst>
                                    <p:cond delay="0"/>
                                  </p:stCondLst>
                                  <p:childTnLst>
                                    <p:set>
                                      <p:cBhvr>
                                        <p:cTn id="113" dur="1" fill="hold">
                                          <p:stCondLst>
                                            <p:cond delay="0"/>
                                          </p:stCondLst>
                                        </p:cTn>
                                        <p:tgtEl>
                                          <p:spTgt spid="16"/>
                                        </p:tgtEl>
                                        <p:attrNameLst>
                                          <p:attrName>style.visibility</p:attrName>
                                        </p:attrNameLst>
                                      </p:cBhvr>
                                      <p:to>
                                        <p:strVal val="visible"/>
                                      </p:to>
                                    </p:set>
                                    <p:animEffect transition="in" filter="randombar(horizontal)">
                                      <p:cBhvr>
                                        <p:cTn id="114" dur="500"/>
                                        <p:tgtEl>
                                          <p:spTgt spid="16"/>
                                        </p:tgtEl>
                                      </p:cBhvr>
                                    </p:animEffect>
                                  </p:childTnLst>
                                </p:cTn>
                              </p:par>
                            </p:childTnLst>
                          </p:cTn>
                        </p:par>
                      </p:childTnLst>
                    </p:cTn>
                  </p:par>
                  <p:par>
                    <p:cTn id="115" fill="hold">
                      <p:stCondLst>
                        <p:cond delay="indefinite"/>
                      </p:stCondLst>
                      <p:childTnLst>
                        <p:par>
                          <p:cTn id="116" fill="hold">
                            <p:stCondLst>
                              <p:cond delay="0"/>
                            </p:stCondLst>
                            <p:childTnLst>
                              <p:par>
                                <p:cTn id="117" presetID="14" presetClass="entr" presetSubtype="10" fill="hold" grpId="0" nodeType="clickEffect">
                                  <p:stCondLst>
                                    <p:cond delay="0"/>
                                  </p:stCondLst>
                                  <p:childTnLst>
                                    <p:set>
                                      <p:cBhvr>
                                        <p:cTn id="118" dur="1" fill="hold">
                                          <p:stCondLst>
                                            <p:cond delay="0"/>
                                          </p:stCondLst>
                                        </p:cTn>
                                        <p:tgtEl>
                                          <p:spTgt spid="177"/>
                                        </p:tgtEl>
                                        <p:attrNameLst>
                                          <p:attrName>style.visibility</p:attrName>
                                        </p:attrNameLst>
                                      </p:cBhvr>
                                      <p:to>
                                        <p:strVal val="visible"/>
                                      </p:to>
                                    </p:set>
                                    <p:animEffect transition="in" filter="randombar(horizontal)">
                                      <p:cBhvr>
                                        <p:cTn id="119"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 grpId="0" animBg="1"/>
      <p:bldP spid="1181" grpId="0"/>
      <p:bldP spid="235" grpId="0"/>
      <p:bldP spid="9" grpId="0" animBg="1"/>
      <p:bldP spid="236" grpId="0" animBg="1"/>
      <p:bldP spid="254" grpId="0"/>
      <p:bldP spid="273" grpId="0" animBg="1"/>
      <p:bldP spid="290" grpId="0"/>
      <p:bldP spid="291" grpId="0" animBg="1"/>
      <p:bldP spid="292" grpId="0" animBg="1"/>
      <p:bldP spid="293" grpId="0" animBg="1"/>
      <p:bldP spid="310" grpId="0"/>
      <p:bldP spid="330" grpId="0"/>
      <p:bldP spid="331" grpId="0" animBg="1"/>
      <p:bldP spid="350" grpId="0"/>
      <p:bldP spid="351" grpId="0" animBg="1"/>
      <p:bldP spid="368" grpId="0"/>
      <p:bldP spid="370" grpId="0" animBg="1"/>
      <p:bldP spid="371" grpId="0" animBg="1"/>
      <p:bldP spid="372" grpId="0" animBg="1"/>
      <p:bldP spid="16" grpId="0"/>
      <p:bldP spid="17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48"/>
          <p:cNvSpPr txBox="1">
            <a:spLocks noGrp="1"/>
          </p:cNvSpPr>
          <p:nvPr>
            <p:ph type="title"/>
          </p:nvPr>
        </p:nvSpPr>
        <p:spPr>
          <a:xfrm>
            <a:off x="2185661" y="549800"/>
            <a:ext cx="7822000" cy="763600"/>
          </a:xfrm>
          <a:prstGeom prst="rect">
            <a:avLst/>
          </a:prstGeom>
        </p:spPr>
        <p:txBody>
          <a:bodyPr spcFirstLastPara="1" wrap="square" lIns="121900" tIns="121900" rIns="121900" bIns="121900" anchor="ctr" anchorCtr="0">
            <a:noAutofit/>
          </a:bodyPr>
          <a:lstStyle/>
          <a:p>
            <a:r>
              <a:rPr lang="en-US" dirty="0">
                <a:solidFill>
                  <a:schemeClr val="dk1"/>
                </a:solidFill>
              </a:rPr>
              <a:t>VIEWMODEL</a:t>
            </a:r>
            <a:endParaRPr dirty="0">
              <a:solidFill>
                <a:schemeClr val="dk1"/>
              </a:solidFill>
            </a:endParaRPr>
          </a:p>
        </p:txBody>
      </p:sp>
      <p:grpSp>
        <p:nvGrpSpPr>
          <p:cNvPr id="1419" name="Google Shape;1419;p48"/>
          <p:cNvGrpSpPr/>
          <p:nvPr/>
        </p:nvGrpSpPr>
        <p:grpSpPr>
          <a:xfrm>
            <a:off x="675511" y="2301501"/>
            <a:ext cx="1070423" cy="1410383"/>
            <a:chOff x="3023075" y="4473475"/>
            <a:chExt cx="358325" cy="472150"/>
          </a:xfrm>
        </p:grpSpPr>
        <p:sp>
          <p:nvSpPr>
            <p:cNvPr id="1420" name="Google Shape;1420;p48"/>
            <p:cNvSpPr/>
            <p:nvPr/>
          </p:nvSpPr>
          <p:spPr>
            <a:xfrm>
              <a:off x="3023075" y="4473475"/>
              <a:ext cx="358325" cy="472150"/>
            </a:xfrm>
            <a:custGeom>
              <a:avLst/>
              <a:gdLst/>
              <a:ahLst/>
              <a:cxnLst/>
              <a:rect l="l" t="t" r="r" b="b"/>
              <a:pathLst>
                <a:path w="14333" h="18886" extrusionOk="0">
                  <a:moveTo>
                    <a:pt x="3274" y="492"/>
                  </a:moveTo>
                  <a:cubicBezTo>
                    <a:pt x="4116" y="492"/>
                    <a:pt x="4966" y="542"/>
                    <a:pt x="5816" y="560"/>
                  </a:cubicBezTo>
                  <a:lnTo>
                    <a:pt x="11583" y="713"/>
                  </a:lnTo>
                  <a:cubicBezTo>
                    <a:pt x="11650" y="711"/>
                    <a:pt x="11718" y="711"/>
                    <a:pt x="11784" y="711"/>
                  </a:cubicBezTo>
                  <a:cubicBezTo>
                    <a:pt x="12107" y="711"/>
                    <a:pt x="12425" y="729"/>
                    <a:pt x="12742" y="761"/>
                  </a:cubicBezTo>
                  <a:cubicBezTo>
                    <a:pt x="13442" y="876"/>
                    <a:pt x="13700" y="1393"/>
                    <a:pt x="13739" y="2073"/>
                  </a:cubicBezTo>
                  <a:cubicBezTo>
                    <a:pt x="13787" y="3079"/>
                    <a:pt x="13825" y="4095"/>
                    <a:pt x="13844" y="5101"/>
                  </a:cubicBezTo>
                  <a:cubicBezTo>
                    <a:pt x="13892" y="6950"/>
                    <a:pt x="13902" y="8789"/>
                    <a:pt x="13873" y="10638"/>
                  </a:cubicBezTo>
                  <a:cubicBezTo>
                    <a:pt x="13834" y="12535"/>
                    <a:pt x="13767" y="14442"/>
                    <a:pt x="13652" y="16339"/>
                  </a:cubicBezTo>
                  <a:cubicBezTo>
                    <a:pt x="13624" y="16722"/>
                    <a:pt x="13662" y="17258"/>
                    <a:pt x="13509" y="17622"/>
                  </a:cubicBezTo>
                  <a:cubicBezTo>
                    <a:pt x="13193" y="18360"/>
                    <a:pt x="12579" y="18360"/>
                    <a:pt x="11947" y="18398"/>
                  </a:cubicBezTo>
                  <a:cubicBezTo>
                    <a:pt x="11243" y="18441"/>
                    <a:pt x="10523" y="18447"/>
                    <a:pt x="9806" y="18447"/>
                  </a:cubicBezTo>
                  <a:cubicBezTo>
                    <a:pt x="9568" y="18447"/>
                    <a:pt x="9329" y="18446"/>
                    <a:pt x="9092" y="18446"/>
                  </a:cubicBezTo>
                  <a:cubicBezTo>
                    <a:pt x="7195" y="18446"/>
                    <a:pt x="5289" y="18389"/>
                    <a:pt x="3392" y="18255"/>
                  </a:cubicBezTo>
                  <a:cubicBezTo>
                    <a:pt x="2357" y="18188"/>
                    <a:pt x="633" y="18341"/>
                    <a:pt x="595" y="16904"/>
                  </a:cubicBezTo>
                  <a:cubicBezTo>
                    <a:pt x="575" y="15984"/>
                    <a:pt x="662" y="15045"/>
                    <a:pt x="690" y="14125"/>
                  </a:cubicBezTo>
                  <a:cubicBezTo>
                    <a:pt x="844" y="9814"/>
                    <a:pt x="1083" y="5503"/>
                    <a:pt x="1093" y="1192"/>
                  </a:cubicBezTo>
                  <a:cubicBezTo>
                    <a:pt x="1533" y="579"/>
                    <a:pt x="2348" y="493"/>
                    <a:pt x="3066" y="493"/>
                  </a:cubicBezTo>
                  <a:cubicBezTo>
                    <a:pt x="3135" y="492"/>
                    <a:pt x="3205" y="492"/>
                    <a:pt x="3274" y="492"/>
                  </a:cubicBezTo>
                  <a:close/>
                  <a:moveTo>
                    <a:pt x="3299" y="1"/>
                  </a:moveTo>
                  <a:cubicBezTo>
                    <a:pt x="2183" y="1"/>
                    <a:pt x="1079" y="208"/>
                    <a:pt x="652" y="1163"/>
                  </a:cubicBezTo>
                  <a:cubicBezTo>
                    <a:pt x="623" y="1230"/>
                    <a:pt x="633" y="1317"/>
                    <a:pt x="681" y="1374"/>
                  </a:cubicBezTo>
                  <a:cubicBezTo>
                    <a:pt x="633" y="2006"/>
                    <a:pt x="614" y="2648"/>
                    <a:pt x="642" y="3290"/>
                  </a:cubicBezTo>
                  <a:cubicBezTo>
                    <a:pt x="412" y="7438"/>
                    <a:pt x="345" y="11596"/>
                    <a:pt x="202" y="15745"/>
                  </a:cubicBezTo>
                  <a:cubicBezTo>
                    <a:pt x="183" y="16415"/>
                    <a:pt x="1" y="17383"/>
                    <a:pt x="441" y="17958"/>
                  </a:cubicBezTo>
                  <a:cubicBezTo>
                    <a:pt x="872" y="18532"/>
                    <a:pt x="1668" y="18552"/>
                    <a:pt x="2329" y="18609"/>
                  </a:cubicBezTo>
                  <a:cubicBezTo>
                    <a:pt x="4577" y="18791"/>
                    <a:pt x="6834" y="18878"/>
                    <a:pt x="9099" y="18878"/>
                  </a:cubicBezTo>
                  <a:cubicBezTo>
                    <a:pt x="9218" y="18878"/>
                    <a:pt x="9337" y="18878"/>
                    <a:pt x="9456" y="18877"/>
                  </a:cubicBezTo>
                  <a:cubicBezTo>
                    <a:pt x="9867" y="18877"/>
                    <a:pt x="10287" y="18886"/>
                    <a:pt x="10707" y="18886"/>
                  </a:cubicBezTo>
                  <a:cubicBezTo>
                    <a:pt x="11295" y="18886"/>
                    <a:pt x="11885" y="18869"/>
                    <a:pt x="12455" y="18791"/>
                  </a:cubicBezTo>
                  <a:cubicBezTo>
                    <a:pt x="13030" y="18714"/>
                    <a:pt x="13547" y="18513"/>
                    <a:pt x="13825" y="17977"/>
                  </a:cubicBezTo>
                  <a:cubicBezTo>
                    <a:pt x="14237" y="17162"/>
                    <a:pt x="14103" y="15974"/>
                    <a:pt x="14151" y="15093"/>
                  </a:cubicBezTo>
                  <a:cubicBezTo>
                    <a:pt x="14208" y="13905"/>
                    <a:pt x="14256" y="12717"/>
                    <a:pt x="14285" y="11529"/>
                  </a:cubicBezTo>
                  <a:cubicBezTo>
                    <a:pt x="14333" y="9144"/>
                    <a:pt x="14323" y="6768"/>
                    <a:pt x="14256" y="4392"/>
                  </a:cubicBezTo>
                  <a:cubicBezTo>
                    <a:pt x="14227" y="3424"/>
                    <a:pt x="14323" y="2323"/>
                    <a:pt x="14103" y="1384"/>
                  </a:cubicBezTo>
                  <a:cubicBezTo>
                    <a:pt x="13969" y="818"/>
                    <a:pt x="13595" y="512"/>
                    <a:pt x="13049" y="378"/>
                  </a:cubicBezTo>
                  <a:cubicBezTo>
                    <a:pt x="12467" y="241"/>
                    <a:pt x="11833" y="211"/>
                    <a:pt x="11197" y="211"/>
                  </a:cubicBezTo>
                  <a:cubicBezTo>
                    <a:pt x="10713" y="211"/>
                    <a:pt x="10227" y="228"/>
                    <a:pt x="9763" y="228"/>
                  </a:cubicBezTo>
                  <a:cubicBezTo>
                    <a:pt x="9643" y="228"/>
                    <a:pt x="9525" y="227"/>
                    <a:pt x="9408" y="224"/>
                  </a:cubicBezTo>
                  <a:lnTo>
                    <a:pt x="5442" y="119"/>
                  </a:lnTo>
                  <a:cubicBezTo>
                    <a:pt x="4876" y="103"/>
                    <a:pt x="4084" y="1"/>
                    <a:pt x="3299"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421" name="Google Shape;1421;p48"/>
            <p:cNvSpPr/>
            <p:nvPr/>
          </p:nvSpPr>
          <p:spPr>
            <a:xfrm>
              <a:off x="3037450" y="4485775"/>
              <a:ext cx="333175" cy="448875"/>
            </a:xfrm>
            <a:custGeom>
              <a:avLst/>
              <a:gdLst/>
              <a:ahLst/>
              <a:cxnLst/>
              <a:rect l="l" t="t" r="r" b="b"/>
              <a:pathLst>
                <a:path w="13327" h="17955" extrusionOk="0">
                  <a:moveTo>
                    <a:pt x="6890" y="672"/>
                  </a:moveTo>
                  <a:cubicBezTo>
                    <a:pt x="7074" y="672"/>
                    <a:pt x="7259" y="675"/>
                    <a:pt x="7444" y="681"/>
                  </a:cubicBezTo>
                  <a:cubicBezTo>
                    <a:pt x="7674" y="681"/>
                    <a:pt x="7674" y="1035"/>
                    <a:pt x="7444" y="1035"/>
                  </a:cubicBezTo>
                  <a:cubicBezTo>
                    <a:pt x="7293" y="1040"/>
                    <a:pt x="7142" y="1043"/>
                    <a:pt x="6990" y="1043"/>
                  </a:cubicBezTo>
                  <a:cubicBezTo>
                    <a:pt x="6535" y="1043"/>
                    <a:pt x="6077" y="1021"/>
                    <a:pt x="5624" y="978"/>
                  </a:cubicBezTo>
                  <a:cubicBezTo>
                    <a:pt x="5461" y="978"/>
                    <a:pt x="5461" y="729"/>
                    <a:pt x="5624" y="729"/>
                  </a:cubicBezTo>
                  <a:cubicBezTo>
                    <a:pt x="6045" y="689"/>
                    <a:pt x="6466" y="672"/>
                    <a:pt x="6890" y="672"/>
                  </a:cubicBezTo>
                  <a:close/>
                  <a:moveTo>
                    <a:pt x="3121" y="1551"/>
                  </a:moveTo>
                  <a:cubicBezTo>
                    <a:pt x="3822" y="1551"/>
                    <a:pt x="4551" y="1620"/>
                    <a:pt x="5193" y="1620"/>
                  </a:cubicBezTo>
                  <a:cubicBezTo>
                    <a:pt x="7425" y="1601"/>
                    <a:pt x="9648" y="1591"/>
                    <a:pt x="11880" y="1591"/>
                  </a:cubicBezTo>
                  <a:cubicBezTo>
                    <a:pt x="11887" y="1589"/>
                    <a:pt x="11893" y="1589"/>
                    <a:pt x="11900" y="1589"/>
                  </a:cubicBezTo>
                  <a:cubicBezTo>
                    <a:pt x="11931" y="1589"/>
                    <a:pt x="11962" y="1606"/>
                    <a:pt x="11985" y="1629"/>
                  </a:cubicBezTo>
                  <a:cubicBezTo>
                    <a:pt x="12023" y="1601"/>
                    <a:pt x="12065" y="1587"/>
                    <a:pt x="12107" y="1587"/>
                  </a:cubicBezTo>
                  <a:cubicBezTo>
                    <a:pt x="12203" y="1587"/>
                    <a:pt x="12292" y="1659"/>
                    <a:pt x="12292" y="1773"/>
                  </a:cubicBezTo>
                  <a:cubicBezTo>
                    <a:pt x="12349" y="4120"/>
                    <a:pt x="12359" y="6477"/>
                    <a:pt x="12321" y="8834"/>
                  </a:cubicBezTo>
                  <a:cubicBezTo>
                    <a:pt x="12301" y="10012"/>
                    <a:pt x="12273" y="11191"/>
                    <a:pt x="12225" y="12369"/>
                  </a:cubicBezTo>
                  <a:cubicBezTo>
                    <a:pt x="12186" y="13375"/>
                    <a:pt x="12273" y="14544"/>
                    <a:pt x="11966" y="15521"/>
                  </a:cubicBezTo>
                  <a:cubicBezTo>
                    <a:pt x="11966" y="15530"/>
                    <a:pt x="11957" y="15550"/>
                    <a:pt x="11957" y="15559"/>
                  </a:cubicBezTo>
                  <a:cubicBezTo>
                    <a:pt x="11957" y="15569"/>
                    <a:pt x="11947" y="15569"/>
                    <a:pt x="11947" y="15578"/>
                  </a:cubicBezTo>
                  <a:cubicBezTo>
                    <a:pt x="11985" y="15693"/>
                    <a:pt x="11909" y="15808"/>
                    <a:pt x="11784" y="15808"/>
                  </a:cubicBezTo>
                  <a:cubicBezTo>
                    <a:pt x="10200" y="15830"/>
                    <a:pt x="8608" y="15842"/>
                    <a:pt x="7015" y="15842"/>
                  </a:cubicBezTo>
                  <a:cubicBezTo>
                    <a:pt x="5130" y="15842"/>
                    <a:pt x="3245" y="15825"/>
                    <a:pt x="1370" y="15789"/>
                  </a:cubicBezTo>
                  <a:cubicBezTo>
                    <a:pt x="1322" y="15789"/>
                    <a:pt x="1275" y="15760"/>
                    <a:pt x="1265" y="15712"/>
                  </a:cubicBezTo>
                  <a:cubicBezTo>
                    <a:pt x="1259" y="15713"/>
                    <a:pt x="1253" y="15714"/>
                    <a:pt x="1248" y="15714"/>
                  </a:cubicBezTo>
                  <a:cubicBezTo>
                    <a:pt x="1198" y="15714"/>
                    <a:pt x="1160" y="15678"/>
                    <a:pt x="1160" y="15626"/>
                  </a:cubicBezTo>
                  <a:lnTo>
                    <a:pt x="1160" y="15588"/>
                  </a:lnTo>
                  <a:cubicBezTo>
                    <a:pt x="1035" y="13308"/>
                    <a:pt x="1140" y="11008"/>
                    <a:pt x="1198" y="8738"/>
                  </a:cubicBezTo>
                  <a:cubicBezTo>
                    <a:pt x="1227" y="7617"/>
                    <a:pt x="1265" y="6496"/>
                    <a:pt x="1313" y="5385"/>
                  </a:cubicBezTo>
                  <a:cubicBezTo>
                    <a:pt x="1342" y="4360"/>
                    <a:pt x="1255" y="3210"/>
                    <a:pt x="1437" y="2204"/>
                  </a:cubicBezTo>
                  <a:cubicBezTo>
                    <a:pt x="1495" y="1850"/>
                    <a:pt x="1572" y="1716"/>
                    <a:pt x="1945" y="1649"/>
                  </a:cubicBezTo>
                  <a:cubicBezTo>
                    <a:pt x="2312" y="1574"/>
                    <a:pt x="2712" y="1551"/>
                    <a:pt x="3121" y="1551"/>
                  </a:cubicBezTo>
                  <a:close/>
                  <a:moveTo>
                    <a:pt x="6255" y="16384"/>
                  </a:moveTo>
                  <a:cubicBezTo>
                    <a:pt x="6483" y="16384"/>
                    <a:pt x="6722" y="16487"/>
                    <a:pt x="6860" y="16642"/>
                  </a:cubicBezTo>
                  <a:cubicBezTo>
                    <a:pt x="7157" y="16977"/>
                    <a:pt x="6994" y="17456"/>
                    <a:pt x="6620" y="17648"/>
                  </a:cubicBezTo>
                  <a:cubicBezTo>
                    <a:pt x="6519" y="17701"/>
                    <a:pt x="6408" y="17727"/>
                    <a:pt x="6300" y="17727"/>
                  </a:cubicBezTo>
                  <a:cubicBezTo>
                    <a:pt x="6021" y="17727"/>
                    <a:pt x="5756" y="17554"/>
                    <a:pt x="5701" y="17236"/>
                  </a:cubicBezTo>
                  <a:cubicBezTo>
                    <a:pt x="5681" y="17063"/>
                    <a:pt x="5720" y="16891"/>
                    <a:pt x="5806" y="16747"/>
                  </a:cubicBezTo>
                  <a:cubicBezTo>
                    <a:pt x="5777" y="16690"/>
                    <a:pt x="5777" y="16623"/>
                    <a:pt x="5816" y="16575"/>
                  </a:cubicBezTo>
                  <a:cubicBezTo>
                    <a:pt x="5925" y="16440"/>
                    <a:pt x="6087" y="16384"/>
                    <a:pt x="6255" y="16384"/>
                  </a:cubicBezTo>
                  <a:close/>
                  <a:moveTo>
                    <a:pt x="2491" y="1"/>
                  </a:moveTo>
                  <a:cubicBezTo>
                    <a:pt x="1773" y="1"/>
                    <a:pt x="958" y="87"/>
                    <a:pt x="518" y="700"/>
                  </a:cubicBezTo>
                  <a:cubicBezTo>
                    <a:pt x="508" y="5011"/>
                    <a:pt x="269" y="9322"/>
                    <a:pt x="115" y="13633"/>
                  </a:cubicBezTo>
                  <a:cubicBezTo>
                    <a:pt x="87" y="14553"/>
                    <a:pt x="0" y="15492"/>
                    <a:pt x="20" y="16412"/>
                  </a:cubicBezTo>
                  <a:cubicBezTo>
                    <a:pt x="58" y="17839"/>
                    <a:pt x="1782" y="17696"/>
                    <a:pt x="2817" y="17763"/>
                  </a:cubicBezTo>
                  <a:cubicBezTo>
                    <a:pt x="4714" y="17887"/>
                    <a:pt x="6620" y="17954"/>
                    <a:pt x="8517" y="17954"/>
                  </a:cubicBezTo>
                  <a:cubicBezTo>
                    <a:pt x="8754" y="17954"/>
                    <a:pt x="8993" y="17955"/>
                    <a:pt x="9231" y="17955"/>
                  </a:cubicBezTo>
                  <a:cubicBezTo>
                    <a:pt x="9948" y="17955"/>
                    <a:pt x="10668" y="17949"/>
                    <a:pt x="11372" y="17906"/>
                  </a:cubicBezTo>
                  <a:cubicBezTo>
                    <a:pt x="12004" y="17868"/>
                    <a:pt x="12618" y="17868"/>
                    <a:pt x="12934" y="17130"/>
                  </a:cubicBezTo>
                  <a:cubicBezTo>
                    <a:pt x="13087" y="16766"/>
                    <a:pt x="13058" y="16230"/>
                    <a:pt x="13077" y="15847"/>
                  </a:cubicBezTo>
                  <a:cubicBezTo>
                    <a:pt x="13192" y="13950"/>
                    <a:pt x="13259" y="12043"/>
                    <a:pt x="13298" y="10146"/>
                  </a:cubicBezTo>
                  <a:cubicBezTo>
                    <a:pt x="13327" y="8297"/>
                    <a:pt x="13317" y="6458"/>
                    <a:pt x="13269" y="4609"/>
                  </a:cubicBezTo>
                  <a:cubicBezTo>
                    <a:pt x="13250" y="3603"/>
                    <a:pt x="13212" y="2587"/>
                    <a:pt x="13164" y="1581"/>
                  </a:cubicBezTo>
                  <a:cubicBezTo>
                    <a:pt x="13125" y="901"/>
                    <a:pt x="12867" y="384"/>
                    <a:pt x="12167" y="269"/>
                  </a:cubicBezTo>
                  <a:cubicBezTo>
                    <a:pt x="11850" y="237"/>
                    <a:pt x="11532" y="219"/>
                    <a:pt x="11209" y="219"/>
                  </a:cubicBezTo>
                  <a:cubicBezTo>
                    <a:pt x="11143" y="219"/>
                    <a:pt x="11075" y="219"/>
                    <a:pt x="11008" y="221"/>
                  </a:cubicBezTo>
                  <a:lnTo>
                    <a:pt x="5241" y="68"/>
                  </a:lnTo>
                  <a:cubicBezTo>
                    <a:pt x="4321" y="49"/>
                    <a:pt x="3401" y="1"/>
                    <a:pt x="2491" y="1"/>
                  </a:cubicBezTo>
                  <a:close/>
                </a:path>
              </a:pathLst>
            </a:custGeom>
            <a:solidFill>
              <a:srgbClr val="67C6EA"/>
            </a:solidFill>
            <a:ln>
              <a:noFill/>
            </a:ln>
          </p:spPr>
          <p:txBody>
            <a:bodyPr spcFirstLastPara="1" wrap="square" lIns="121900" tIns="121900" rIns="121900" bIns="121900" anchor="ctr" anchorCtr="0">
              <a:noAutofit/>
            </a:bodyPr>
            <a:lstStyle/>
            <a:p>
              <a:endParaRPr sz="2400"/>
            </a:p>
          </p:txBody>
        </p:sp>
        <p:sp>
          <p:nvSpPr>
            <p:cNvPr id="1422" name="Google Shape;1422;p48"/>
            <p:cNvSpPr/>
            <p:nvPr/>
          </p:nvSpPr>
          <p:spPr>
            <a:xfrm>
              <a:off x="3063325" y="4524600"/>
              <a:ext cx="283100" cy="350875"/>
            </a:xfrm>
            <a:custGeom>
              <a:avLst/>
              <a:gdLst/>
              <a:ahLst/>
              <a:cxnLst/>
              <a:rect l="l" t="t" r="r" b="b"/>
              <a:pathLst>
                <a:path w="11324" h="14035" extrusionOk="0">
                  <a:moveTo>
                    <a:pt x="2051" y="0"/>
                  </a:moveTo>
                  <a:cubicBezTo>
                    <a:pt x="1652" y="0"/>
                    <a:pt x="1262" y="23"/>
                    <a:pt x="901" y="96"/>
                  </a:cubicBezTo>
                  <a:cubicBezTo>
                    <a:pt x="537" y="163"/>
                    <a:pt x="460" y="297"/>
                    <a:pt x="393" y="651"/>
                  </a:cubicBezTo>
                  <a:cubicBezTo>
                    <a:pt x="211" y="1657"/>
                    <a:pt x="307" y="2807"/>
                    <a:pt x="268" y="3832"/>
                  </a:cubicBezTo>
                  <a:cubicBezTo>
                    <a:pt x="230" y="4953"/>
                    <a:pt x="192" y="6064"/>
                    <a:pt x="163" y="7185"/>
                  </a:cubicBezTo>
                  <a:cubicBezTo>
                    <a:pt x="96" y="9465"/>
                    <a:pt x="0" y="11764"/>
                    <a:pt x="125" y="14035"/>
                  </a:cubicBezTo>
                  <a:lnTo>
                    <a:pt x="316" y="14025"/>
                  </a:lnTo>
                  <a:cubicBezTo>
                    <a:pt x="584" y="10117"/>
                    <a:pt x="508" y="6160"/>
                    <a:pt x="661" y="2242"/>
                  </a:cubicBezTo>
                  <a:cubicBezTo>
                    <a:pt x="680" y="1820"/>
                    <a:pt x="604" y="1226"/>
                    <a:pt x="719" y="824"/>
                  </a:cubicBezTo>
                  <a:cubicBezTo>
                    <a:pt x="836" y="457"/>
                    <a:pt x="1097" y="399"/>
                    <a:pt x="1412" y="399"/>
                  </a:cubicBezTo>
                  <a:cubicBezTo>
                    <a:pt x="1559" y="399"/>
                    <a:pt x="1717" y="412"/>
                    <a:pt x="1878" y="412"/>
                  </a:cubicBezTo>
                  <a:lnTo>
                    <a:pt x="4867" y="402"/>
                  </a:lnTo>
                  <a:cubicBezTo>
                    <a:pt x="6859" y="402"/>
                    <a:pt x="8852" y="393"/>
                    <a:pt x="10845" y="373"/>
                  </a:cubicBezTo>
                  <a:cubicBezTo>
                    <a:pt x="10864" y="373"/>
                    <a:pt x="10874" y="364"/>
                    <a:pt x="10893" y="364"/>
                  </a:cubicBezTo>
                  <a:cubicBezTo>
                    <a:pt x="10950" y="2673"/>
                    <a:pt x="10950" y="4972"/>
                    <a:pt x="10922" y="7281"/>
                  </a:cubicBezTo>
                  <a:cubicBezTo>
                    <a:pt x="10902" y="8402"/>
                    <a:pt x="10874" y="9523"/>
                    <a:pt x="10835" y="10634"/>
                  </a:cubicBezTo>
                  <a:cubicBezTo>
                    <a:pt x="10797" y="11688"/>
                    <a:pt x="10596" y="12876"/>
                    <a:pt x="10797" y="13920"/>
                  </a:cubicBezTo>
                  <a:lnTo>
                    <a:pt x="10941" y="13968"/>
                  </a:lnTo>
                  <a:cubicBezTo>
                    <a:pt x="11247" y="12991"/>
                    <a:pt x="11161" y="11822"/>
                    <a:pt x="11199" y="10816"/>
                  </a:cubicBezTo>
                  <a:cubicBezTo>
                    <a:pt x="11238" y="9638"/>
                    <a:pt x="11276" y="8459"/>
                    <a:pt x="11286" y="7281"/>
                  </a:cubicBezTo>
                  <a:cubicBezTo>
                    <a:pt x="11324" y="4924"/>
                    <a:pt x="11314" y="2567"/>
                    <a:pt x="11266" y="210"/>
                  </a:cubicBezTo>
                  <a:cubicBezTo>
                    <a:pt x="11260" y="104"/>
                    <a:pt x="11165" y="30"/>
                    <a:pt x="11070" y="30"/>
                  </a:cubicBezTo>
                  <a:cubicBezTo>
                    <a:pt x="11028" y="30"/>
                    <a:pt x="10985" y="44"/>
                    <a:pt x="10950" y="76"/>
                  </a:cubicBezTo>
                  <a:cubicBezTo>
                    <a:pt x="10922" y="48"/>
                    <a:pt x="10874" y="38"/>
                    <a:pt x="10835" y="38"/>
                  </a:cubicBezTo>
                  <a:cubicBezTo>
                    <a:pt x="8613" y="48"/>
                    <a:pt x="6380" y="57"/>
                    <a:pt x="4158" y="67"/>
                  </a:cubicBezTo>
                  <a:cubicBezTo>
                    <a:pt x="4131" y="67"/>
                    <a:pt x="4104" y="67"/>
                    <a:pt x="4077" y="67"/>
                  </a:cubicBezTo>
                  <a:cubicBezTo>
                    <a:pt x="3441" y="67"/>
                    <a:pt x="2733" y="0"/>
                    <a:pt x="2051"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423" name="Google Shape;1423;p48"/>
            <p:cNvSpPr/>
            <p:nvPr/>
          </p:nvSpPr>
          <p:spPr>
            <a:xfrm>
              <a:off x="3066675" y="4868800"/>
              <a:ext cx="270650" cy="13225"/>
            </a:xfrm>
            <a:custGeom>
              <a:avLst/>
              <a:gdLst/>
              <a:ahLst/>
              <a:cxnLst/>
              <a:rect l="l" t="t" r="r" b="b"/>
              <a:pathLst>
                <a:path w="10826" h="529" extrusionOk="0">
                  <a:moveTo>
                    <a:pt x="6067" y="0"/>
                  </a:moveTo>
                  <a:cubicBezTo>
                    <a:pt x="4112" y="0"/>
                    <a:pt x="2157" y="85"/>
                    <a:pt x="211" y="257"/>
                  </a:cubicBezTo>
                  <a:lnTo>
                    <a:pt x="192" y="257"/>
                  </a:lnTo>
                  <a:lnTo>
                    <a:pt x="0" y="267"/>
                  </a:lnTo>
                  <a:lnTo>
                    <a:pt x="0" y="305"/>
                  </a:lnTo>
                  <a:cubicBezTo>
                    <a:pt x="0" y="358"/>
                    <a:pt x="40" y="402"/>
                    <a:pt x="91" y="402"/>
                  </a:cubicBezTo>
                  <a:cubicBezTo>
                    <a:pt x="96" y="402"/>
                    <a:pt x="101" y="402"/>
                    <a:pt x="106" y="401"/>
                  </a:cubicBezTo>
                  <a:cubicBezTo>
                    <a:pt x="115" y="439"/>
                    <a:pt x="163" y="468"/>
                    <a:pt x="211" y="468"/>
                  </a:cubicBezTo>
                  <a:cubicBezTo>
                    <a:pt x="2059" y="509"/>
                    <a:pt x="3924" y="528"/>
                    <a:pt x="5789" y="528"/>
                  </a:cubicBezTo>
                  <a:cubicBezTo>
                    <a:pt x="7404" y="528"/>
                    <a:pt x="9020" y="514"/>
                    <a:pt x="10625" y="487"/>
                  </a:cubicBezTo>
                  <a:cubicBezTo>
                    <a:pt x="10749" y="487"/>
                    <a:pt x="10826" y="372"/>
                    <a:pt x="10778" y="257"/>
                  </a:cubicBezTo>
                  <a:cubicBezTo>
                    <a:pt x="10788" y="257"/>
                    <a:pt x="10797" y="257"/>
                    <a:pt x="10797" y="238"/>
                  </a:cubicBezTo>
                  <a:cubicBezTo>
                    <a:pt x="10797" y="229"/>
                    <a:pt x="10807" y="209"/>
                    <a:pt x="10807" y="200"/>
                  </a:cubicBezTo>
                  <a:lnTo>
                    <a:pt x="10663" y="161"/>
                  </a:lnTo>
                  <a:cubicBezTo>
                    <a:pt x="10653" y="152"/>
                    <a:pt x="10634" y="152"/>
                    <a:pt x="10625" y="152"/>
                  </a:cubicBezTo>
                  <a:cubicBezTo>
                    <a:pt x="9108" y="51"/>
                    <a:pt x="7587" y="0"/>
                    <a:pt x="6067" y="0"/>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424" name="Google Shape;1424;p48"/>
            <p:cNvSpPr/>
            <p:nvPr/>
          </p:nvSpPr>
          <p:spPr>
            <a:xfrm>
              <a:off x="3173975" y="4502600"/>
              <a:ext cx="55575" cy="9500"/>
            </a:xfrm>
            <a:custGeom>
              <a:avLst/>
              <a:gdLst/>
              <a:ahLst/>
              <a:cxnLst/>
              <a:rect l="l" t="t" r="r" b="b"/>
              <a:pathLst>
                <a:path w="2223" h="380" extrusionOk="0">
                  <a:moveTo>
                    <a:pt x="1531" y="1"/>
                  </a:moveTo>
                  <a:cubicBezTo>
                    <a:pt x="1078" y="1"/>
                    <a:pt x="625" y="22"/>
                    <a:pt x="173" y="65"/>
                  </a:cubicBezTo>
                  <a:cubicBezTo>
                    <a:pt x="0" y="65"/>
                    <a:pt x="0" y="314"/>
                    <a:pt x="173" y="314"/>
                  </a:cubicBezTo>
                  <a:cubicBezTo>
                    <a:pt x="625" y="358"/>
                    <a:pt x="1078" y="379"/>
                    <a:pt x="1531" y="379"/>
                  </a:cubicBezTo>
                  <a:cubicBezTo>
                    <a:pt x="1681" y="379"/>
                    <a:pt x="1832" y="377"/>
                    <a:pt x="1983" y="372"/>
                  </a:cubicBezTo>
                  <a:cubicBezTo>
                    <a:pt x="2223" y="372"/>
                    <a:pt x="2223" y="8"/>
                    <a:pt x="1983" y="8"/>
                  </a:cubicBezTo>
                  <a:cubicBezTo>
                    <a:pt x="1832" y="3"/>
                    <a:pt x="1681" y="1"/>
                    <a:pt x="1531"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sp>
          <p:nvSpPr>
            <p:cNvPr id="1425" name="Google Shape;1425;p48"/>
            <p:cNvSpPr/>
            <p:nvPr/>
          </p:nvSpPr>
          <p:spPr>
            <a:xfrm>
              <a:off x="3179725" y="4895350"/>
              <a:ext cx="36900" cy="33600"/>
            </a:xfrm>
            <a:custGeom>
              <a:avLst/>
              <a:gdLst/>
              <a:ahLst/>
              <a:cxnLst/>
              <a:rect l="l" t="t" r="r" b="b"/>
              <a:pathLst>
                <a:path w="1476" h="1344" extrusionOk="0">
                  <a:moveTo>
                    <a:pt x="609" y="318"/>
                  </a:moveTo>
                  <a:cubicBezTo>
                    <a:pt x="712" y="318"/>
                    <a:pt x="815" y="359"/>
                    <a:pt x="901" y="431"/>
                  </a:cubicBezTo>
                  <a:cubicBezTo>
                    <a:pt x="1092" y="594"/>
                    <a:pt x="1016" y="853"/>
                    <a:pt x="814" y="977"/>
                  </a:cubicBezTo>
                  <a:lnTo>
                    <a:pt x="805" y="968"/>
                  </a:lnTo>
                  <a:cubicBezTo>
                    <a:pt x="738" y="1006"/>
                    <a:pt x="666" y="1025"/>
                    <a:pt x="597" y="1025"/>
                  </a:cubicBezTo>
                  <a:cubicBezTo>
                    <a:pt x="457" y="1025"/>
                    <a:pt x="332" y="946"/>
                    <a:pt x="307" y="786"/>
                  </a:cubicBezTo>
                  <a:cubicBezTo>
                    <a:pt x="278" y="613"/>
                    <a:pt x="345" y="450"/>
                    <a:pt x="469" y="345"/>
                  </a:cubicBezTo>
                  <a:cubicBezTo>
                    <a:pt x="515" y="327"/>
                    <a:pt x="562" y="318"/>
                    <a:pt x="609" y="318"/>
                  </a:cubicBezTo>
                  <a:close/>
                  <a:moveTo>
                    <a:pt x="570" y="1"/>
                  </a:moveTo>
                  <a:cubicBezTo>
                    <a:pt x="404" y="1"/>
                    <a:pt x="244" y="57"/>
                    <a:pt x="134" y="192"/>
                  </a:cubicBezTo>
                  <a:cubicBezTo>
                    <a:pt x="96" y="240"/>
                    <a:pt x="86" y="307"/>
                    <a:pt x="125" y="364"/>
                  </a:cubicBezTo>
                  <a:cubicBezTo>
                    <a:pt x="29" y="508"/>
                    <a:pt x="0" y="680"/>
                    <a:pt x="19" y="853"/>
                  </a:cubicBezTo>
                  <a:cubicBezTo>
                    <a:pt x="68" y="1171"/>
                    <a:pt x="325" y="1344"/>
                    <a:pt x="605" y="1344"/>
                  </a:cubicBezTo>
                  <a:cubicBezTo>
                    <a:pt x="714" y="1344"/>
                    <a:pt x="825" y="1318"/>
                    <a:pt x="929" y="1265"/>
                  </a:cubicBezTo>
                  <a:cubicBezTo>
                    <a:pt x="1313" y="1073"/>
                    <a:pt x="1475" y="594"/>
                    <a:pt x="1169" y="259"/>
                  </a:cubicBezTo>
                  <a:cubicBezTo>
                    <a:pt x="1031" y="104"/>
                    <a:pt x="795" y="1"/>
                    <a:pt x="570" y="1"/>
                  </a:cubicBezTo>
                  <a:close/>
                </a:path>
              </a:pathLst>
            </a:custGeom>
            <a:solidFill>
              <a:srgbClr val="1E1E1C"/>
            </a:solidFill>
            <a:ln>
              <a:noFill/>
            </a:ln>
          </p:spPr>
          <p:txBody>
            <a:bodyPr spcFirstLastPara="1" wrap="square" lIns="121900" tIns="121900" rIns="121900" bIns="121900" anchor="ctr" anchorCtr="0">
              <a:noAutofit/>
            </a:bodyPr>
            <a:lstStyle/>
            <a:p>
              <a:endParaRPr sz="2400"/>
            </a:p>
          </p:txBody>
        </p:sp>
      </p:grpSp>
      <p:grpSp>
        <p:nvGrpSpPr>
          <p:cNvPr id="1430" name="Google Shape;1430;p48"/>
          <p:cNvGrpSpPr/>
          <p:nvPr/>
        </p:nvGrpSpPr>
        <p:grpSpPr>
          <a:xfrm>
            <a:off x="2138763" y="2245785"/>
            <a:ext cx="107500" cy="3373233"/>
            <a:chOff x="3979800" y="1822113"/>
            <a:chExt cx="80625" cy="2529925"/>
          </a:xfrm>
        </p:grpSpPr>
        <p:sp>
          <p:nvSpPr>
            <p:cNvPr id="1431" name="Google Shape;1431;p48"/>
            <p:cNvSpPr/>
            <p:nvPr/>
          </p:nvSpPr>
          <p:spPr>
            <a:xfrm>
              <a:off x="4009850" y="1840738"/>
              <a:ext cx="28275" cy="2486025"/>
            </a:xfrm>
            <a:custGeom>
              <a:avLst/>
              <a:gdLst/>
              <a:ahLst/>
              <a:cxnLst/>
              <a:rect l="l" t="t" r="r" b="b"/>
              <a:pathLst>
                <a:path w="1131" h="99441" extrusionOk="0">
                  <a:moveTo>
                    <a:pt x="565" y="0"/>
                  </a:moveTo>
                  <a:cubicBezTo>
                    <a:pt x="283" y="0"/>
                    <a:pt x="1" y="684"/>
                    <a:pt x="1" y="2050"/>
                  </a:cubicBezTo>
                  <a:lnTo>
                    <a:pt x="1" y="97391"/>
                  </a:lnTo>
                  <a:cubicBezTo>
                    <a:pt x="1" y="98757"/>
                    <a:pt x="283" y="99440"/>
                    <a:pt x="565" y="99440"/>
                  </a:cubicBezTo>
                  <a:cubicBezTo>
                    <a:pt x="848" y="99440"/>
                    <a:pt x="1130" y="98757"/>
                    <a:pt x="1130" y="97391"/>
                  </a:cubicBezTo>
                  <a:lnTo>
                    <a:pt x="1130" y="2050"/>
                  </a:lnTo>
                  <a:cubicBezTo>
                    <a:pt x="1130" y="684"/>
                    <a:pt x="848" y="0"/>
                    <a:pt x="56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432" name="Google Shape;1432;p48"/>
            <p:cNvSpPr/>
            <p:nvPr/>
          </p:nvSpPr>
          <p:spPr>
            <a:xfrm>
              <a:off x="3979800" y="1822113"/>
              <a:ext cx="80175" cy="88800"/>
            </a:xfrm>
            <a:custGeom>
              <a:avLst/>
              <a:gdLst/>
              <a:ahLst/>
              <a:cxnLst/>
              <a:rect l="l" t="t" r="r" b="b"/>
              <a:pathLst>
                <a:path w="3207" h="3552" extrusionOk="0">
                  <a:moveTo>
                    <a:pt x="1330" y="1374"/>
                  </a:moveTo>
                  <a:cubicBezTo>
                    <a:pt x="1347" y="1391"/>
                    <a:pt x="1365" y="1392"/>
                    <a:pt x="1366" y="1407"/>
                  </a:cubicBezTo>
                  <a:lnTo>
                    <a:pt x="1366" y="1407"/>
                  </a:lnTo>
                  <a:cubicBezTo>
                    <a:pt x="1354" y="1407"/>
                    <a:pt x="1342" y="1407"/>
                    <a:pt x="1330" y="1407"/>
                  </a:cubicBezTo>
                  <a:lnTo>
                    <a:pt x="1330" y="1407"/>
                  </a:lnTo>
                  <a:cubicBezTo>
                    <a:pt x="1330" y="1397"/>
                    <a:pt x="1330" y="1374"/>
                    <a:pt x="1330" y="1374"/>
                  </a:cubicBezTo>
                  <a:close/>
                  <a:moveTo>
                    <a:pt x="1712" y="2129"/>
                  </a:moveTo>
                  <a:cubicBezTo>
                    <a:pt x="1712" y="2132"/>
                    <a:pt x="1712" y="2134"/>
                    <a:pt x="1712" y="2134"/>
                  </a:cubicBezTo>
                  <a:cubicBezTo>
                    <a:pt x="1712" y="2134"/>
                    <a:pt x="1712" y="2132"/>
                    <a:pt x="1712" y="2129"/>
                  </a:cubicBezTo>
                  <a:close/>
                  <a:moveTo>
                    <a:pt x="1428" y="0"/>
                  </a:moveTo>
                  <a:cubicBezTo>
                    <a:pt x="1316" y="0"/>
                    <a:pt x="1200" y="17"/>
                    <a:pt x="1093" y="44"/>
                  </a:cubicBezTo>
                  <a:cubicBezTo>
                    <a:pt x="784" y="117"/>
                    <a:pt x="510" y="281"/>
                    <a:pt x="292" y="536"/>
                  </a:cubicBezTo>
                  <a:cubicBezTo>
                    <a:pt x="182" y="663"/>
                    <a:pt x="91" y="809"/>
                    <a:pt x="37" y="991"/>
                  </a:cubicBezTo>
                  <a:cubicBezTo>
                    <a:pt x="4" y="1120"/>
                    <a:pt x="100" y="1262"/>
                    <a:pt x="260" y="1332"/>
                  </a:cubicBezTo>
                  <a:lnTo>
                    <a:pt x="260" y="1332"/>
                  </a:lnTo>
                  <a:cubicBezTo>
                    <a:pt x="237" y="1328"/>
                    <a:pt x="217" y="1323"/>
                    <a:pt x="201" y="1319"/>
                  </a:cubicBezTo>
                  <a:cubicBezTo>
                    <a:pt x="109" y="1301"/>
                    <a:pt x="73" y="1283"/>
                    <a:pt x="73" y="1265"/>
                  </a:cubicBezTo>
                  <a:cubicBezTo>
                    <a:pt x="55" y="1356"/>
                    <a:pt x="37" y="1429"/>
                    <a:pt x="18" y="1520"/>
                  </a:cubicBezTo>
                  <a:cubicBezTo>
                    <a:pt x="0" y="1647"/>
                    <a:pt x="0" y="1775"/>
                    <a:pt x="18" y="1902"/>
                  </a:cubicBezTo>
                  <a:cubicBezTo>
                    <a:pt x="55" y="2194"/>
                    <a:pt x="146" y="2467"/>
                    <a:pt x="328" y="2704"/>
                  </a:cubicBezTo>
                  <a:cubicBezTo>
                    <a:pt x="401" y="2831"/>
                    <a:pt x="492" y="2941"/>
                    <a:pt x="601" y="3050"/>
                  </a:cubicBezTo>
                  <a:cubicBezTo>
                    <a:pt x="656" y="3086"/>
                    <a:pt x="711" y="3141"/>
                    <a:pt x="765" y="3178"/>
                  </a:cubicBezTo>
                  <a:cubicBezTo>
                    <a:pt x="820" y="3250"/>
                    <a:pt x="911" y="3305"/>
                    <a:pt x="984" y="3342"/>
                  </a:cubicBezTo>
                  <a:cubicBezTo>
                    <a:pt x="1111" y="3433"/>
                    <a:pt x="1275" y="3487"/>
                    <a:pt x="1421" y="3524"/>
                  </a:cubicBezTo>
                  <a:cubicBezTo>
                    <a:pt x="1521" y="3542"/>
                    <a:pt x="1617" y="3551"/>
                    <a:pt x="1713" y="3551"/>
                  </a:cubicBezTo>
                  <a:cubicBezTo>
                    <a:pt x="1808" y="3551"/>
                    <a:pt x="1904" y="3542"/>
                    <a:pt x="2004" y="3524"/>
                  </a:cubicBezTo>
                  <a:cubicBezTo>
                    <a:pt x="2314" y="3451"/>
                    <a:pt x="2605" y="3287"/>
                    <a:pt x="2806" y="3050"/>
                  </a:cubicBezTo>
                  <a:cubicBezTo>
                    <a:pt x="2988" y="2831"/>
                    <a:pt x="3116" y="2576"/>
                    <a:pt x="3170" y="2303"/>
                  </a:cubicBezTo>
                  <a:cubicBezTo>
                    <a:pt x="3207" y="2084"/>
                    <a:pt x="3207" y="1884"/>
                    <a:pt x="3170" y="1665"/>
                  </a:cubicBezTo>
                  <a:cubicBezTo>
                    <a:pt x="3152" y="1520"/>
                    <a:pt x="3097" y="1356"/>
                    <a:pt x="3043" y="1228"/>
                  </a:cubicBezTo>
                  <a:cubicBezTo>
                    <a:pt x="2988" y="1119"/>
                    <a:pt x="2933" y="991"/>
                    <a:pt x="2879" y="900"/>
                  </a:cubicBezTo>
                  <a:cubicBezTo>
                    <a:pt x="2788" y="754"/>
                    <a:pt x="2697" y="627"/>
                    <a:pt x="2587" y="499"/>
                  </a:cubicBezTo>
                  <a:cubicBezTo>
                    <a:pt x="2423" y="335"/>
                    <a:pt x="2223" y="208"/>
                    <a:pt x="2022" y="117"/>
                  </a:cubicBezTo>
                  <a:lnTo>
                    <a:pt x="1913" y="80"/>
                  </a:lnTo>
                  <a:cubicBezTo>
                    <a:pt x="1877" y="62"/>
                    <a:pt x="1840" y="44"/>
                    <a:pt x="1804" y="44"/>
                  </a:cubicBezTo>
                  <a:cubicBezTo>
                    <a:pt x="1713" y="26"/>
                    <a:pt x="1640" y="7"/>
                    <a:pt x="1549" y="7"/>
                  </a:cubicBezTo>
                  <a:cubicBezTo>
                    <a:pt x="1510" y="3"/>
                    <a:pt x="1469" y="0"/>
                    <a:pt x="142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433" name="Google Shape;1433;p48"/>
            <p:cNvSpPr/>
            <p:nvPr/>
          </p:nvSpPr>
          <p:spPr>
            <a:xfrm>
              <a:off x="3984350" y="4274088"/>
              <a:ext cx="76075" cy="77950"/>
            </a:xfrm>
            <a:custGeom>
              <a:avLst/>
              <a:gdLst/>
              <a:ahLst/>
              <a:cxnLst/>
              <a:rect l="l" t="t" r="r" b="b"/>
              <a:pathLst>
                <a:path w="3043" h="3118" extrusionOk="0">
                  <a:moveTo>
                    <a:pt x="1693" y="1412"/>
                  </a:moveTo>
                  <a:cubicBezTo>
                    <a:pt x="1693" y="1412"/>
                    <a:pt x="1692" y="1414"/>
                    <a:pt x="1688" y="1416"/>
                  </a:cubicBezTo>
                  <a:lnTo>
                    <a:pt x="1688" y="1416"/>
                  </a:lnTo>
                  <a:cubicBezTo>
                    <a:pt x="1690" y="1414"/>
                    <a:pt x="1692" y="1412"/>
                    <a:pt x="1693" y="1412"/>
                  </a:cubicBezTo>
                  <a:close/>
                  <a:moveTo>
                    <a:pt x="1171" y="1546"/>
                  </a:moveTo>
                  <a:lnTo>
                    <a:pt x="1171" y="1546"/>
                  </a:lnTo>
                  <a:cubicBezTo>
                    <a:pt x="1171" y="1546"/>
                    <a:pt x="1175" y="1550"/>
                    <a:pt x="1198" y="1566"/>
                  </a:cubicBezTo>
                  <a:lnTo>
                    <a:pt x="1198" y="1566"/>
                  </a:lnTo>
                  <a:cubicBezTo>
                    <a:pt x="1186" y="1563"/>
                    <a:pt x="1174" y="1559"/>
                    <a:pt x="1166" y="1551"/>
                  </a:cubicBezTo>
                  <a:cubicBezTo>
                    <a:pt x="1175" y="1551"/>
                    <a:pt x="1171" y="1546"/>
                    <a:pt x="1171" y="1546"/>
                  </a:cubicBezTo>
                  <a:close/>
                  <a:moveTo>
                    <a:pt x="1000" y="0"/>
                  </a:moveTo>
                  <a:cubicBezTo>
                    <a:pt x="995" y="0"/>
                    <a:pt x="989" y="1"/>
                    <a:pt x="984" y="2"/>
                  </a:cubicBezTo>
                  <a:cubicBezTo>
                    <a:pt x="911" y="38"/>
                    <a:pt x="838" y="75"/>
                    <a:pt x="766" y="130"/>
                  </a:cubicBezTo>
                  <a:cubicBezTo>
                    <a:pt x="456" y="312"/>
                    <a:pt x="237" y="585"/>
                    <a:pt x="110" y="913"/>
                  </a:cubicBezTo>
                  <a:cubicBezTo>
                    <a:pt x="55" y="1077"/>
                    <a:pt x="19" y="1241"/>
                    <a:pt x="19" y="1423"/>
                  </a:cubicBezTo>
                  <a:cubicBezTo>
                    <a:pt x="0" y="1587"/>
                    <a:pt x="19" y="1769"/>
                    <a:pt x="73" y="1951"/>
                  </a:cubicBezTo>
                  <a:cubicBezTo>
                    <a:pt x="164" y="2243"/>
                    <a:pt x="346" y="2516"/>
                    <a:pt x="602" y="2717"/>
                  </a:cubicBezTo>
                  <a:cubicBezTo>
                    <a:pt x="820" y="2917"/>
                    <a:pt x="1093" y="3045"/>
                    <a:pt x="1385" y="3099"/>
                  </a:cubicBezTo>
                  <a:cubicBezTo>
                    <a:pt x="1476" y="3117"/>
                    <a:pt x="1585" y="3117"/>
                    <a:pt x="1676" y="3117"/>
                  </a:cubicBezTo>
                  <a:cubicBezTo>
                    <a:pt x="1859" y="3117"/>
                    <a:pt x="2041" y="3081"/>
                    <a:pt x="2205" y="3008"/>
                  </a:cubicBezTo>
                  <a:cubicBezTo>
                    <a:pt x="2314" y="2972"/>
                    <a:pt x="2423" y="2899"/>
                    <a:pt x="2515" y="2826"/>
                  </a:cubicBezTo>
                  <a:cubicBezTo>
                    <a:pt x="2587" y="2753"/>
                    <a:pt x="2642" y="2680"/>
                    <a:pt x="2697" y="2607"/>
                  </a:cubicBezTo>
                  <a:cubicBezTo>
                    <a:pt x="2770" y="2534"/>
                    <a:pt x="2824" y="2443"/>
                    <a:pt x="2861" y="2352"/>
                  </a:cubicBezTo>
                  <a:cubicBezTo>
                    <a:pt x="2988" y="2097"/>
                    <a:pt x="3043" y="1824"/>
                    <a:pt x="3043" y="1551"/>
                  </a:cubicBezTo>
                  <a:cubicBezTo>
                    <a:pt x="3043" y="1387"/>
                    <a:pt x="3006" y="1204"/>
                    <a:pt x="2952" y="1040"/>
                  </a:cubicBezTo>
                  <a:cubicBezTo>
                    <a:pt x="2806" y="640"/>
                    <a:pt x="2496" y="330"/>
                    <a:pt x="2114" y="166"/>
                  </a:cubicBezTo>
                  <a:cubicBezTo>
                    <a:pt x="1932" y="90"/>
                    <a:pt x="1737" y="52"/>
                    <a:pt x="1540" y="52"/>
                  </a:cubicBezTo>
                  <a:cubicBezTo>
                    <a:pt x="1500" y="52"/>
                    <a:pt x="1461" y="54"/>
                    <a:pt x="1421" y="57"/>
                  </a:cubicBezTo>
                  <a:cubicBezTo>
                    <a:pt x="1330" y="72"/>
                    <a:pt x="1240" y="87"/>
                    <a:pt x="1149" y="113"/>
                  </a:cubicBezTo>
                  <a:lnTo>
                    <a:pt x="1149" y="113"/>
                  </a:lnTo>
                  <a:cubicBezTo>
                    <a:pt x="1098" y="40"/>
                    <a:pt x="1044" y="0"/>
                    <a:pt x="100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1435" name="Google Shape;1435;p48"/>
          <p:cNvSpPr txBox="1"/>
          <p:nvPr/>
        </p:nvSpPr>
        <p:spPr>
          <a:xfrm>
            <a:off x="2520125" y="1744258"/>
            <a:ext cx="8867707" cy="4236052"/>
          </a:xfrm>
          <a:prstGeom prst="rect">
            <a:avLst/>
          </a:prstGeom>
          <a:noFill/>
          <a:ln>
            <a:noFill/>
          </a:ln>
        </p:spPr>
        <p:txBody>
          <a:bodyPr spcFirstLastPara="1" wrap="square" lIns="121900" tIns="121900" rIns="121900" bIns="121900" anchor="t" anchorCtr="0">
            <a:noAutofit/>
          </a:bodyPr>
          <a:lstStyle/>
          <a:p>
            <a:pPr marL="380990" indent="-380990" fontAlgn="t">
              <a:buFont typeface="Arial" panose="020B0604020202020204" pitchFamily="34" charset="0"/>
              <a:buChar char="•"/>
            </a:pPr>
            <a:r>
              <a:rPr lang="en-US" sz="2400" dirty="0" err="1">
                <a:solidFill>
                  <a:srgbClr val="0070C0"/>
                </a:solidFill>
                <a:latin typeface="Muli"/>
              </a:rPr>
              <a:t>ViewModel</a:t>
            </a:r>
            <a:r>
              <a:rPr lang="en-US" sz="2400" dirty="0">
                <a:solidFill>
                  <a:srgbClr val="0070C0"/>
                </a:solidFill>
                <a:latin typeface="Muli"/>
              </a:rPr>
              <a:t> contain fields that are represented in the view</a:t>
            </a:r>
          </a:p>
          <a:p>
            <a:pPr marL="380990" indent="-380990" fontAlgn="t">
              <a:buFont typeface="Arial" panose="020B0604020202020204" pitchFamily="34" charset="0"/>
              <a:buChar char="•"/>
            </a:pPr>
            <a:endParaRPr lang="en-US" sz="2400" dirty="0">
              <a:solidFill>
                <a:srgbClr val="0070C0"/>
              </a:solidFill>
              <a:latin typeface="Muli"/>
            </a:endParaRPr>
          </a:p>
          <a:p>
            <a:pPr marL="380990" indent="-380990" fontAlgn="t">
              <a:buFont typeface="Arial" panose="020B0604020202020204" pitchFamily="34" charset="0"/>
              <a:buChar char="•"/>
            </a:pPr>
            <a:r>
              <a:rPr lang="en-US" sz="2400" dirty="0" err="1">
                <a:solidFill>
                  <a:srgbClr val="0070C0"/>
                </a:solidFill>
                <a:latin typeface="Muli"/>
              </a:rPr>
              <a:t>ViewModel</a:t>
            </a:r>
            <a:r>
              <a:rPr lang="en-US" sz="2400" dirty="0">
                <a:solidFill>
                  <a:srgbClr val="0070C0"/>
                </a:solidFill>
                <a:latin typeface="Muli"/>
              </a:rPr>
              <a:t> can have specific validation rules using data annotations.</a:t>
            </a:r>
          </a:p>
          <a:p>
            <a:pPr marL="380990" indent="-380990" fontAlgn="t">
              <a:buFont typeface="Arial" panose="020B0604020202020204" pitchFamily="34" charset="0"/>
              <a:buChar char="•"/>
            </a:pPr>
            <a:endParaRPr lang="en-US" sz="2400" dirty="0">
              <a:solidFill>
                <a:srgbClr val="0070C0"/>
              </a:solidFill>
              <a:latin typeface="Muli"/>
            </a:endParaRPr>
          </a:p>
          <a:p>
            <a:pPr marL="380990" indent="-380990" fontAlgn="t">
              <a:buFont typeface="Arial" panose="020B0604020202020204" pitchFamily="34" charset="0"/>
              <a:buChar char="•"/>
            </a:pPr>
            <a:r>
              <a:rPr lang="en-US" sz="2400" dirty="0" err="1">
                <a:solidFill>
                  <a:srgbClr val="0070C0"/>
                </a:solidFill>
                <a:latin typeface="Muli"/>
              </a:rPr>
              <a:t>ViewModel</a:t>
            </a:r>
            <a:r>
              <a:rPr lang="en-US" sz="2400" dirty="0">
                <a:solidFill>
                  <a:srgbClr val="0070C0"/>
                </a:solidFill>
                <a:latin typeface="Muli"/>
              </a:rPr>
              <a:t> can have multiple entities or objects from different data models or data source.</a:t>
            </a:r>
          </a:p>
          <a:p>
            <a:pPr marL="380990" indent="-380990">
              <a:buFont typeface="Arial" panose="020B0604020202020204" pitchFamily="34" charset="0"/>
              <a:buChar char="•"/>
            </a:pPr>
            <a:endParaRPr lang="en-US" sz="2400" dirty="0">
              <a:solidFill>
                <a:srgbClr val="0070C0"/>
              </a:solidFill>
              <a:latin typeface="Muli"/>
              <a:ea typeface="Muli"/>
              <a:cs typeface="Muli"/>
              <a:sym typeface="Muli"/>
            </a:endParaRPr>
          </a:p>
          <a:p>
            <a:pPr marL="380990" indent="-380990">
              <a:buFont typeface="Arial" panose="020B0604020202020204" pitchFamily="34" charset="0"/>
              <a:buChar char="•"/>
            </a:pPr>
            <a:r>
              <a:rPr lang="en-US" sz="2400" dirty="0" err="1">
                <a:solidFill>
                  <a:srgbClr val="0070C0"/>
                </a:solidFill>
                <a:latin typeface="Muli"/>
                <a:ea typeface="Muli"/>
                <a:cs typeface="Muli"/>
                <a:sym typeface="Muli"/>
              </a:rPr>
              <a:t>ViewModel</a:t>
            </a:r>
            <a:r>
              <a:rPr lang="en-US" sz="2400" dirty="0">
                <a:solidFill>
                  <a:srgbClr val="0070C0"/>
                </a:solidFill>
                <a:latin typeface="Muli"/>
                <a:ea typeface="Muli"/>
                <a:cs typeface="Muli"/>
                <a:sym typeface="Muli"/>
              </a:rPr>
              <a:t> helps to implement strongly typed views.</a:t>
            </a:r>
            <a:endParaRPr sz="2400" dirty="0">
              <a:solidFill>
                <a:srgbClr val="0070C0"/>
              </a:solidFill>
              <a:latin typeface="Muli"/>
              <a:ea typeface="Muli"/>
              <a:cs typeface="Muli"/>
              <a:sym typeface="Muli"/>
            </a:endParaRPr>
          </a:p>
        </p:txBody>
      </p:sp>
    </p:spTree>
    <p:extLst>
      <p:ext uri="{BB962C8B-B14F-4D97-AF65-F5344CB8AC3E}">
        <p14:creationId xmlns:p14="http://schemas.microsoft.com/office/powerpoint/2010/main" val="5841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35">
                                            <p:txEl>
                                              <p:pRg st="0" end="0"/>
                                            </p:txEl>
                                          </p:spTgt>
                                        </p:tgtEl>
                                        <p:attrNameLst>
                                          <p:attrName>style.visibility</p:attrName>
                                        </p:attrNameLst>
                                      </p:cBhvr>
                                      <p:to>
                                        <p:strVal val="visible"/>
                                      </p:to>
                                    </p:set>
                                    <p:animEffect transition="in" filter="randombar(horizontal)">
                                      <p:cBhvr>
                                        <p:cTn id="7" dur="500"/>
                                        <p:tgtEl>
                                          <p:spTgt spid="1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35">
                                            <p:txEl>
                                              <p:pRg st="2" end="2"/>
                                            </p:txEl>
                                          </p:spTgt>
                                        </p:tgtEl>
                                        <p:attrNameLst>
                                          <p:attrName>style.visibility</p:attrName>
                                        </p:attrNameLst>
                                      </p:cBhvr>
                                      <p:to>
                                        <p:strVal val="visible"/>
                                      </p:to>
                                    </p:set>
                                    <p:animEffect transition="in" filter="randombar(horizontal)">
                                      <p:cBhvr>
                                        <p:cTn id="12" dur="500"/>
                                        <p:tgtEl>
                                          <p:spTgt spid="14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435">
                                            <p:txEl>
                                              <p:pRg st="4" end="4"/>
                                            </p:txEl>
                                          </p:spTgt>
                                        </p:tgtEl>
                                        <p:attrNameLst>
                                          <p:attrName>style.visibility</p:attrName>
                                        </p:attrNameLst>
                                      </p:cBhvr>
                                      <p:to>
                                        <p:strVal val="visible"/>
                                      </p:to>
                                    </p:set>
                                    <p:animEffect transition="in" filter="randombar(horizontal)">
                                      <p:cBhvr>
                                        <p:cTn id="17" dur="500"/>
                                        <p:tgtEl>
                                          <p:spTgt spid="143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435">
                                            <p:txEl>
                                              <p:pRg st="6" end="6"/>
                                            </p:txEl>
                                          </p:spTgt>
                                        </p:tgtEl>
                                        <p:attrNameLst>
                                          <p:attrName>style.visibility</p:attrName>
                                        </p:attrNameLst>
                                      </p:cBhvr>
                                      <p:to>
                                        <p:strVal val="visible"/>
                                      </p:to>
                                    </p:set>
                                    <p:animEffect transition="in" filter="randombar(horizontal)">
                                      <p:cBhvr>
                                        <p:cTn id="22" dur="500"/>
                                        <p:tgtEl>
                                          <p:spTgt spid="1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36"/>
          <p:cNvSpPr txBox="1">
            <a:spLocks noGrp="1"/>
          </p:cNvSpPr>
          <p:nvPr>
            <p:ph type="title"/>
          </p:nvPr>
        </p:nvSpPr>
        <p:spPr>
          <a:xfrm>
            <a:off x="2213594" y="552937"/>
            <a:ext cx="7822000" cy="763600"/>
          </a:xfrm>
          <a:prstGeom prst="rect">
            <a:avLst/>
          </a:prstGeom>
        </p:spPr>
        <p:txBody>
          <a:bodyPr spcFirstLastPara="1" wrap="square" lIns="121900" tIns="121900" rIns="121900" bIns="121900" anchor="ctr" anchorCtr="0">
            <a:noAutofit/>
          </a:bodyPr>
          <a:lstStyle/>
          <a:p>
            <a:r>
              <a:rPr lang="en-US" dirty="0"/>
              <a:t>VIEWBAG</a:t>
            </a:r>
            <a:endParaRPr dirty="0"/>
          </a:p>
        </p:txBody>
      </p:sp>
      <p:sp>
        <p:nvSpPr>
          <p:cNvPr id="941" name="Google Shape;941;p36"/>
          <p:cNvSpPr txBox="1">
            <a:spLocks noGrp="1"/>
          </p:cNvSpPr>
          <p:nvPr>
            <p:ph type="subTitle" idx="1"/>
          </p:nvPr>
        </p:nvSpPr>
        <p:spPr>
          <a:xfrm>
            <a:off x="115543" y="1316539"/>
            <a:ext cx="3887097" cy="5310173"/>
          </a:xfrm>
          <a:prstGeom prst="rect">
            <a:avLst/>
          </a:prstGeom>
        </p:spPr>
        <p:txBody>
          <a:bodyPr spcFirstLastPara="1" wrap="square" lIns="121900" tIns="121900" rIns="121900" bIns="121900" anchor="t" anchorCtr="0">
            <a:noAutofit/>
          </a:bodyPr>
          <a:lstStyle/>
          <a:p>
            <a:pPr marL="0" indent="-248126">
              <a:buClr>
                <a:schemeClr val="accent1"/>
              </a:buClr>
            </a:pPr>
            <a:r>
              <a:rPr lang="en-US" sz="1600" dirty="0"/>
              <a:t>ViewBag transfers data from the Controller to View, not vice-versa. Ideal for situations in which the temporary data is not in a model.</a:t>
            </a:r>
          </a:p>
          <a:p>
            <a:pPr marL="0" indent="-248126">
              <a:buClr>
                <a:schemeClr val="accent1"/>
              </a:buClr>
            </a:pPr>
            <a:endParaRPr lang="en-US" sz="533" dirty="0"/>
          </a:p>
          <a:p>
            <a:pPr marL="0" indent="-248126">
              <a:buClr>
                <a:schemeClr val="accent1"/>
              </a:buClr>
            </a:pPr>
            <a:r>
              <a:rPr lang="en-US" sz="1600" dirty="0"/>
              <a:t>ViewBag is a dynamic property that takes advantage of the new dynamic features in C# 4.0</a:t>
            </a:r>
          </a:p>
          <a:p>
            <a:pPr marL="0" indent="-248126">
              <a:buClr>
                <a:schemeClr val="accent1"/>
              </a:buClr>
            </a:pPr>
            <a:endParaRPr lang="en-US" sz="533" dirty="0"/>
          </a:p>
          <a:p>
            <a:pPr marL="0" indent="-248126">
              <a:buClr>
                <a:schemeClr val="accent1"/>
              </a:buClr>
            </a:pPr>
            <a:r>
              <a:rPr lang="en-US" sz="1600" dirty="0"/>
              <a:t>Any number of properties and values can be assigned to ViewBag</a:t>
            </a:r>
          </a:p>
          <a:p>
            <a:pPr marL="0" indent="-248126">
              <a:buClr>
                <a:schemeClr val="accent1"/>
              </a:buClr>
            </a:pPr>
            <a:endParaRPr sz="533" dirty="0"/>
          </a:p>
          <a:p>
            <a:pPr marL="0" indent="-248126">
              <a:buClr>
                <a:schemeClr val="accent1"/>
              </a:buClr>
            </a:pPr>
            <a:r>
              <a:rPr lang="en-US" sz="1600" dirty="0"/>
              <a:t>The ViewBag's life only lasts during the current http request. ViewBag values will be null if redirection occurs.</a:t>
            </a:r>
          </a:p>
          <a:p>
            <a:pPr marL="0" indent="-248126">
              <a:buClr>
                <a:schemeClr val="accent1"/>
              </a:buClr>
            </a:pPr>
            <a:endParaRPr lang="en" sz="533" dirty="0"/>
          </a:p>
          <a:p>
            <a:pPr marL="0" indent="-248126">
              <a:buClr>
                <a:schemeClr val="accent1"/>
              </a:buClr>
            </a:pPr>
            <a:r>
              <a:rPr lang="en-US" sz="1600" dirty="0"/>
              <a:t>ViewBag is actually a wrapper around ViewData.</a:t>
            </a:r>
            <a:endParaRPr sz="1600" dirty="0"/>
          </a:p>
        </p:txBody>
      </p:sp>
      <p:sp>
        <p:nvSpPr>
          <p:cNvPr id="32" name="Google Shape;941;p36">
            <a:extLst>
              <a:ext uri="{FF2B5EF4-FFF2-40B4-BE49-F238E27FC236}">
                <a16:creationId xmlns:a16="http://schemas.microsoft.com/office/drawing/2014/main" id="{A9179ACF-C8BC-4412-8F79-A9B7A8D7991F}"/>
              </a:ext>
            </a:extLst>
          </p:cNvPr>
          <p:cNvSpPr txBox="1">
            <a:spLocks/>
          </p:cNvSpPr>
          <p:nvPr/>
        </p:nvSpPr>
        <p:spPr>
          <a:xfrm>
            <a:off x="4303855" y="1316538"/>
            <a:ext cx="3887097" cy="531017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1pPr>
            <a:lvl2pPr marL="914400" marR="0" lvl="1"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2pPr>
            <a:lvl3pPr marL="1371600" marR="0" lvl="2"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3pPr>
            <a:lvl4pPr marL="1828800" marR="0" lvl="3"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4pPr>
            <a:lvl5pPr marL="2286000" marR="0" lvl="4"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5pPr>
            <a:lvl6pPr marL="2743200" marR="0" lvl="5"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6pPr>
            <a:lvl7pPr marL="3200400" marR="0" lvl="6"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7pPr>
            <a:lvl8pPr marL="3657600" marR="0" lvl="7"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8pPr>
            <a:lvl9pPr marL="4114800" marR="0" lvl="8"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9pPr>
          </a:lstStyle>
          <a:p>
            <a:pPr marL="0" indent="-248126">
              <a:buClr>
                <a:schemeClr val="accent1"/>
              </a:buClr>
            </a:pPr>
            <a:r>
              <a:rPr lang="en-US" sz="1600" dirty="0"/>
              <a:t>ViewData transfers data from the Controller to View, not vice-versa. Ideal for situations in which the temporary data is not in a model.</a:t>
            </a:r>
          </a:p>
          <a:p>
            <a:pPr marL="0" indent="-248126">
              <a:buClr>
                <a:schemeClr val="accent1"/>
              </a:buClr>
            </a:pPr>
            <a:endParaRPr lang="en-US" sz="533" dirty="0"/>
          </a:p>
          <a:p>
            <a:pPr marL="0" indent="-248126">
              <a:buClr>
                <a:schemeClr val="accent1"/>
              </a:buClr>
            </a:pPr>
            <a:r>
              <a:rPr lang="en-US" sz="1600" dirty="0"/>
              <a:t>ViewData is derived from </a:t>
            </a:r>
            <a:r>
              <a:rPr lang="en-US" sz="1600" dirty="0" err="1"/>
              <a:t>ViewDataDictionary</a:t>
            </a:r>
            <a:r>
              <a:rPr lang="en-US" sz="1600" dirty="0"/>
              <a:t> which is a dictionary type.</a:t>
            </a:r>
          </a:p>
          <a:p>
            <a:pPr marL="0" indent="-248126">
              <a:buClr>
                <a:schemeClr val="accent1"/>
              </a:buClr>
            </a:pPr>
            <a:endParaRPr lang="en-US" sz="533" dirty="0"/>
          </a:p>
          <a:p>
            <a:pPr marL="0" indent="-248126">
              <a:buClr>
                <a:schemeClr val="accent1"/>
              </a:buClr>
            </a:pPr>
            <a:r>
              <a:rPr lang="en-US" sz="1600" dirty="0"/>
              <a:t>ViewData value must be type cast before use.</a:t>
            </a:r>
          </a:p>
          <a:p>
            <a:pPr marL="0" indent="-248126">
              <a:buClr>
                <a:schemeClr val="accent1"/>
              </a:buClr>
            </a:pPr>
            <a:endParaRPr lang="en-US" sz="533" dirty="0"/>
          </a:p>
          <a:p>
            <a:pPr marL="0" indent="-248126">
              <a:buClr>
                <a:schemeClr val="accent1"/>
              </a:buClr>
            </a:pPr>
            <a:endParaRPr lang="en-US" sz="533" dirty="0"/>
          </a:p>
          <a:p>
            <a:pPr marL="0" indent="-248126">
              <a:buClr>
                <a:schemeClr val="accent1"/>
              </a:buClr>
            </a:pPr>
            <a:r>
              <a:rPr lang="en-US" sz="1600" dirty="0"/>
              <a:t>The </a:t>
            </a:r>
            <a:r>
              <a:rPr lang="en-US" sz="1600" dirty="0" err="1"/>
              <a:t>ViewData's</a:t>
            </a:r>
            <a:r>
              <a:rPr lang="en-US" sz="1600" dirty="0"/>
              <a:t> life only lasts during the current http request. ViewBag values will be null if redirection occurs.</a:t>
            </a:r>
          </a:p>
          <a:p>
            <a:pPr marL="0" indent="-248126">
              <a:buClr>
                <a:schemeClr val="accent1"/>
              </a:buClr>
            </a:pPr>
            <a:endParaRPr lang="en-US" sz="533" dirty="0"/>
          </a:p>
          <a:p>
            <a:pPr marL="0" indent="-248126">
              <a:buClr>
                <a:schemeClr val="accent1"/>
              </a:buClr>
            </a:pPr>
            <a:endParaRPr lang="en-US" sz="533" dirty="0"/>
          </a:p>
        </p:txBody>
      </p:sp>
      <p:sp>
        <p:nvSpPr>
          <p:cNvPr id="4" name="TextBox 3">
            <a:extLst>
              <a:ext uri="{FF2B5EF4-FFF2-40B4-BE49-F238E27FC236}">
                <a16:creationId xmlns:a16="http://schemas.microsoft.com/office/drawing/2014/main" id="{5C575AF5-41A5-4F17-A249-0B9032D8A80B}"/>
              </a:ext>
            </a:extLst>
          </p:cNvPr>
          <p:cNvSpPr txBox="1"/>
          <p:nvPr/>
        </p:nvSpPr>
        <p:spPr>
          <a:xfrm>
            <a:off x="433507" y="6305063"/>
            <a:ext cx="12755415" cy="338554"/>
          </a:xfrm>
          <a:prstGeom prst="rect">
            <a:avLst/>
          </a:prstGeom>
          <a:solidFill>
            <a:schemeClr val="bg1"/>
          </a:solidFill>
        </p:spPr>
        <p:txBody>
          <a:bodyPr wrap="none" rtlCol="0">
            <a:spAutoFit/>
          </a:bodyPr>
          <a:lstStyle/>
          <a:p>
            <a:r>
              <a:rPr lang="en-US" sz="1600" dirty="0">
                <a:solidFill>
                  <a:srgbClr val="FF3399"/>
                </a:solidFill>
              </a:rPr>
              <a:t>ViewBag internally inserts data into ViewData dictionary. So the key of ViewData and property of ViewBag must </a:t>
            </a:r>
            <a:r>
              <a:rPr lang="en-US" sz="1600" b="1" dirty="0">
                <a:solidFill>
                  <a:srgbClr val="FF3399"/>
                </a:solidFill>
              </a:rPr>
              <a:t>NOT</a:t>
            </a:r>
            <a:r>
              <a:rPr lang="en-US" sz="1600" dirty="0">
                <a:solidFill>
                  <a:srgbClr val="FF3399"/>
                </a:solidFill>
              </a:rPr>
              <a:t> match</a:t>
            </a:r>
          </a:p>
        </p:txBody>
      </p:sp>
      <p:sp>
        <p:nvSpPr>
          <p:cNvPr id="33" name="Google Shape;941;p36">
            <a:extLst>
              <a:ext uri="{FF2B5EF4-FFF2-40B4-BE49-F238E27FC236}">
                <a16:creationId xmlns:a16="http://schemas.microsoft.com/office/drawing/2014/main" id="{9FEA9AE9-28F0-49FF-8D8B-57D4EDDA082C}"/>
              </a:ext>
            </a:extLst>
          </p:cNvPr>
          <p:cNvSpPr txBox="1">
            <a:spLocks/>
          </p:cNvSpPr>
          <p:nvPr/>
        </p:nvSpPr>
        <p:spPr>
          <a:xfrm>
            <a:off x="8238758" y="1316538"/>
            <a:ext cx="3887097" cy="531017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Muli"/>
              <a:buChar char="●"/>
              <a:defRPr sz="1400" b="0" i="0" u="none" strike="noStrike" cap="none">
                <a:solidFill>
                  <a:schemeClr val="dk1"/>
                </a:solidFill>
                <a:latin typeface="Muli"/>
                <a:ea typeface="Muli"/>
                <a:cs typeface="Muli"/>
                <a:sym typeface="Muli"/>
              </a:defRPr>
            </a:lvl1pPr>
            <a:lvl2pPr marL="914400" marR="0" lvl="1"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2pPr>
            <a:lvl3pPr marL="1371600" marR="0" lvl="2"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3pPr>
            <a:lvl4pPr marL="1828800" marR="0" lvl="3"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4pPr>
            <a:lvl5pPr marL="2286000" marR="0" lvl="4"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5pPr>
            <a:lvl6pPr marL="2743200" marR="0" lvl="5"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6pPr>
            <a:lvl7pPr marL="3200400" marR="0" lvl="6"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7pPr>
            <a:lvl8pPr marL="3657600" marR="0" lvl="7"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8pPr>
            <a:lvl9pPr marL="4114800" marR="0" lvl="8" indent="-317500" algn="l" rtl="0">
              <a:lnSpc>
                <a:spcPct val="100000"/>
              </a:lnSpc>
              <a:spcBef>
                <a:spcPts val="0"/>
              </a:spcBef>
              <a:spcAft>
                <a:spcPts val="0"/>
              </a:spcAft>
              <a:buClr>
                <a:schemeClr val="dk1"/>
              </a:buClr>
              <a:buSzPts val="1400"/>
              <a:buFont typeface="Muli"/>
              <a:buChar char="■"/>
              <a:defRPr sz="1100" b="0" i="0" u="none" strike="noStrike" cap="none">
                <a:solidFill>
                  <a:schemeClr val="dk1"/>
                </a:solidFill>
                <a:latin typeface="Muli"/>
                <a:ea typeface="Muli"/>
                <a:cs typeface="Muli"/>
                <a:sym typeface="Muli"/>
              </a:defRPr>
            </a:lvl9pPr>
          </a:lstStyle>
          <a:p>
            <a:pPr marL="0" indent="-248126">
              <a:buClr>
                <a:schemeClr val="accent1"/>
              </a:buClr>
            </a:pPr>
            <a:r>
              <a:rPr lang="en-US" sz="1600" dirty="0" err="1"/>
              <a:t>TempData</a:t>
            </a:r>
            <a:r>
              <a:rPr lang="en-US" sz="1600" dirty="0"/>
              <a:t> can be used to store data between two consecutive requests. </a:t>
            </a:r>
          </a:p>
          <a:p>
            <a:pPr marL="0" indent="-248126">
              <a:buClr>
                <a:schemeClr val="accent1"/>
              </a:buClr>
            </a:pPr>
            <a:endParaRPr lang="en-US" sz="667" dirty="0"/>
          </a:p>
          <a:p>
            <a:pPr marL="0" indent="-248126">
              <a:buClr>
                <a:schemeClr val="accent1"/>
              </a:buClr>
            </a:pPr>
            <a:r>
              <a:rPr lang="en-US" sz="1600" dirty="0" err="1"/>
              <a:t>TempData</a:t>
            </a:r>
            <a:r>
              <a:rPr lang="en-US" sz="1600" dirty="0"/>
              <a:t> </a:t>
            </a:r>
            <a:r>
              <a:rPr lang="en-US" sz="1600" dirty="0" err="1"/>
              <a:t>internaly</a:t>
            </a:r>
            <a:r>
              <a:rPr lang="en-US" sz="1600" dirty="0"/>
              <a:t> use Session to store the data. So think of it as a short lived session.</a:t>
            </a:r>
          </a:p>
          <a:p>
            <a:pPr marL="0" indent="-248126">
              <a:buClr>
                <a:schemeClr val="accent1"/>
              </a:buClr>
            </a:pPr>
            <a:endParaRPr lang="en-US" sz="667" dirty="0"/>
          </a:p>
          <a:p>
            <a:pPr marL="0" indent="-248126">
              <a:buClr>
                <a:schemeClr val="accent1"/>
              </a:buClr>
            </a:pPr>
            <a:r>
              <a:rPr lang="en-US" sz="1600" dirty="0" err="1"/>
              <a:t>TempData</a:t>
            </a:r>
            <a:r>
              <a:rPr lang="en-US" sz="1600" dirty="0"/>
              <a:t> value must be type cast before use. Check for null values to avoid runtime error.</a:t>
            </a:r>
          </a:p>
          <a:p>
            <a:pPr marL="0" indent="-248126">
              <a:buClr>
                <a:schemeClr val="accent1"/>
              </a:buClr>
            </a:pPr>
            <a:endParaRPr lang="en-US" sz="667" dirty="0"/>
          </a:p>
          <a:p>
            <a:pPr marL="0" indent="-248126">
              <a:buClr>
                <a:schemeClr val="accent1"/>
              </a:buClr>
            </a:pPr>
            <a:endParaRPr lang="en-US" sz="667" dirty="0"/>
          </a:p>
          <a:p>
            <a:pPr marL="0" indent="-248126">
              <a:buClr>
                <a:schemeClr val="accent1"/>
              </a:buClr>
            </a:pPr>
            <a:r>
              <a:rPr lang="en-US" sz="1600" dirty="0" err="1"/>
              <a:t>TempData</a:t>
            </a:r>
            <a:r>
              <a:rPr lang="en-US" sz="1600" dirty="0"/>
              <a:t> can be used to store only one time messages like error messages, validation messages.</a:t>
            </a:r>
          </a:p>
        </p:txBody>
      </p:sp>
    </p:spTree>
    <p:extLst>
      <p:ext uri="{BB962C8B-B14F-4D97-AF65-F5344CB8AC3E}">
        <p14:creationId xmlns:p14="http://schemas.microsoft.com/office/powerpoint/2010/main" val="1379491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0E1B38-15FA-3B11-9334-A5B402A6E5E6}"/>
              </a:ext>
            </a:extLst>
          </p:cNvPr>
          <p:cNvSpPr txBox="1"/>
          <p:nvPr/>
        </p:nvSpPr>
        <p:spPr>
          <a:xfrm>
            <a:off x="0" y="2523916"/>
            <a:ext cx="12193588" cy="1200329"/>
          </a:xfrm>
          <a:prstGeom prst="rect">
            <a:avLst/>
          </a:prstGeom>
          <a:noFill/>
        </p:spPr>
        <p:txBody>
          <a:bodyPr wrap="square" rtlCol="0">
            <a:spAutoFit/>
          </a:bodyPr>
          <a:lstStyle/>
          <a:p>
            <a:pPr algn="ctr"/>
            <a:r>
              <a:rPr lang="en-US" sz="7200" b="1" dirty="0">
                <a:gradFill>
                  <a:gsLst>
                    <a:gs pos="0">
                      <a:schemeClr val="accent1"/>
                    </a:gs>
                    <a:gs pos="100000">
                      <a:schemeClr val="accent2"/>
                    </a:gs>
                  </a:gsLst>
                  <a:lin ang="0" scaled="1"/>
                </a:gradFill>
                <a:latin typeface="+mj-lt"/>
              </a:rPr>
              <a:t>GETTING STARTED</a:t>
            </a:r>
            <a:endParaRPr lang="en-ID" sz="7200" b="1" dirty="0">
              <a:gradFill>
                <a:gsLst>
                  <a:gs pos="0">
                    <a:schemeClr val="accent1"/>
                  </a:gs>
                  <a:gs pos="100000">
                    <a:schemeClr val="accent2"/>
                  </a:gs>
                </a:gsLst>
                <a:lin ang="0" scaled="1"/>
              </a:gradFill>
              <a:latin typeface="+mj-lt"/>
            </a:endParaRPr>
          </a:p>
        </p:txBody>
      </p:sp>
      <p:grpSp>
        <p:nvGrpSpPr>
          <p:cNvPr id="4" name="Group 3">
            <a:extLst>
              <a:ext uri="{FF2B5EF4-FFF2-40B4-BE49-F238E27FC236}">
                <a16:creationId xmlns:a16="http://schemas.microsoft.com/office/drawing/2014/main" id="{AE8DBD62-EB92-3A52-5090-04578567D3A6}"/>
              </a:ext>
            </a:extLst>
          </p:cNvPr>
          <p:cNvGrpSpPr/>
          <p:nvPr/>
        </p:nvGrpSpPr>
        <p:grpSpPr>
          <a:xfrm>
            <a:off x="5005470" y="6458562"/>
            <a:ext cx="2058423" cy="276999"/>
            <a:chOff x="3028834" y="4718541"/>
            <a:chExt cx="2058423" cy="276999"/>
          </a:xfrm>
        </p:grpSpPr>
        <p:sp>
          <p:nvSpPr>
            <p:cNvPr id="36" name="Freeform 5">
              <a:extLst>
                <a:ext uri="{FF2B5EF4-FFF2-40B4-BE49-F238E27FC236}">
                  <a16:creationId xmlns:a16="http://schemas.microsoft.com/office/drawing/2014/main" id="{169330CD-FB4C-126D-FD37-70CA822FE863}"/>
                </a:ext>
              </a:extLst>
            </p:cNvPr>
            <p:cNvSpPr>
              <a:spLocks noEditPoints="1"/>
            </p:cNvSpPr>
            <p:nvPr/>
          </p:nvSpPr>
          <p:spPr bwMode="auto">
            <a:xfrm>
              <a:off x="3028834" y="4720060"/>
              <a:ext cx="273960" cy="273960"/>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gradFill>
              <a:gsLst>
                <a:gs pos="0">
                  <a:schemeClr val="accent1"/>
                </a:gs>
                <a:gs pos="100000">
                  <a:schemeClr val="accent2"/>
                </a:gs>
              </a:gsLst>
              <a:lin ang="0" scaled="1"/>
            </a:gradFill>
            <a:ln w="10796" cap="flat">
              <a:noFill/>
              <a:prstDash val="solid"/>
              <a:miter/>
            </a:ln>
          </p:spPr>
          <p:txBody>
            <a:bodyPr rtlCol="0" anchor="ctr"/>
            <a:lstStyle/>
            <a:p>
              <a:endParaRPr lang="id-ID"/>
            </a:p>
          </p:txBody>
        </p:sp>
        <p:sp>
          <p:nvSpPr>
            <p:cNvPr id="37" name="TextBox 36">
              <a:extLst>
                <a:ext uri="{FF2B5EF4-FFF2-40B4-BE49-F238E27FC236}">
                  <a16:creationId xmlns:a16="http://schemas.microsoft.com/office/drawing/2014/main" id="{C949816F-D8D8-E200-893A-1BF075732355}"/>
                </a:ext>
              </a:extLst>
            </p:cNvPr>
            <p:cNvSpPr txBox="1"/>
            <p:nvPr/>
          </p:nvSpPr>
          <p:spPr>
            <a:xfrm>
              <a:off x="3302794" y="4718541"/>
              <a:ext cx="1784463" cy="276999"/>
            </a:xfrm>
            <a:prstGeom prst="rect">
              <a:avLst/>
            </a:prstGeom>
            <a:noFill/>
          </p:spPr>
          <p:txBody>
            <a:bodyPr wrap="none" rtlCol="0">
              <a:spAutoFit/>
            </a:bodyPr>
            <a:lstStyle/>
            <a:p>
              <a:r>
                <a:rPr lang="en-US" sz="1200" b="1" dirty="0">
                  <a:solidFill>
                    <a:schemeClr val="bg1"/>
                  </a:solidFill>
                  <a:latin typeface="+mj-lt"/>
                </a:rPr>
                <a:t>dotnetmastery.com</a:t>
              </a:r>
              <a:endParaRPr lang="id-ID" sz="1200" b="1" dirty="0">
                <a:solidFill>
                  <a:schemeClr val="bg1"/>
                </a:solidFill>
                <a:latin typeface="+mj-lt"/>
              </a:endParaRPr>
            </a:p>
          </p:txBody>
        </p:sp>
      </p:grpSp>
    </p:spTree>
    <p:extLst>
      <p:ext uri="{BB962C8B-B14F-4D97-AF65-F5344CB8AC3E}">
        <p14:creationId xmlns:p14="http://schemas.microsoft.com/office/powerpoint/2010/main" val="298841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0E1B38-15FA-3B11-9334-A5B402A6E5E6}"/>
              </a:ext>
            </a:extLst>
          </p:cNvPr>
          <p:cNvSpPr txBox="1"/>
          <p:nvPr/>
        </p:nvSpPr>
        <p:spPr>
          <a:xfrm>
            <a:off x="46829" y="293560"/>
            <a:ext cx="12193588" cy="830997"/>
          </a:xfrm>
          <a:prstGeom prst="rect">
            <a:avLst/>
          </a:prstGeom>
          <a:noFill/>
        </p:spPr>
        <p:txBody>
          <a:bodyPr wrap="square" rtlCol="0">
            <a:spAutoFit/>
          </a:bodyPr>
          <a:lstStyle/>
          <a:p>
            <a:pPr algn="ctr"/>
            <a:r>
              <a:rPr lang="en-US" sz="4800" b="1" dirty="0">
                <a:gradFill>
                  <a:gsLst>
                    <a:gs pos="0">
                      <a:schemeClr val="accent1"/>
                    </a:gs>
                    <a:gs pos="100000">
                      <a:schemeClr val="accent2"/>
                    </a:gs>
                  </a:gsLst>
                  <a:lin ang="0" scaled="1"/>
                </a:gradFill>
                <a:latin typeface="+mj-lt"/>
              </a:rPr>
              <a:t>Course Overview</a:t>
            </a:r>
            <a:endParaRPr lang="en-ID" sz="4800" b="1" dirty="0">
              <a:gradFill>
                <a:gsLst>
                  <a:gs pos="0">
                    <a:schemeClr val="accent1"/>
                  </a:gs>
                  <a:gs pos="100000">
                    <a:schemeClr val="accent2"/>
                  </a:gs>
                </a:gsLst>
                <a:lin ang="0" scaled="1"/>
              </a:gradFill>
              <a:latin typeface="+mj-lt"/>
            </a:endParaRPr>
          </a:p>
        </p:txBody>
      </p:sp>
      <p:sp>
        <p:nvSpPr>
          <p:cNvPr id="36" name="TextBox 35">
            <a:extLst>
              <a:ext uri="{FF2B5EF4-FFF2-40B4-BE49-F238E27FC236}">
                <a16:creationId xmlns:a16="http://schemas.microsoft.com/office/drawing/2014/main" id="{8295DAD6-0793-947D-E9F2-399F6E45DB13}"/>
              </a:ext>
            </a:extLst>
          </p:cNvPr>
          <p:cNvSpPr txBox="1"/>
          <p:nvPr/>
        </p:nvSpPr>
        <p:spPr>
          <a:xfrm>
            <a:off x="460502" y="1385486"/>
            <a:ext cx="10642600" cy="4359335"/>
          </a:xfrm>
          <a:prstGeom prst="rect">
            <a:avLst/>
          </a:prstGeom>
          <a:noFill/>
        </p:spPr>
        <p:txBody>
          <a:bodyPr wrap="square" rtlCol="0">
            <a:spAutoFit/>
          </a:bodyPr>
          <a:lstStyle/>
          <a:p>
            <a:pPr marL="380990" indent="-380990">
              <a:buFont typeface="Arial" panose="020B0604020202020204" pitchFamily="34" charset="0"/>
              <a:buChar char="•"/>
            </a:pPr>
            <a:r>
              <a:rPr lang="en-US" sz="2133" dirty="0">
                <a:solidFill>
                  <a:schemeClr val="bg1">
                    <a:lumMod val="65000"/>
                  </a:schemeClr>
                </a:solidFill>
              </a:rPr>
              <a:t>Clean Architecture</a:t>
            </a:r>
          </a:p>
          <a:p>
            <a:pPr marL="380990" indent="-380990">
              <a:buFont typeface="Arial" panose="020B0604020202020204" pitchFamily="34" charset="0"/>
              <a:buChar char="•"/>
            </a:pPr>
            <a:r>
              <a:rPr lang="en-US" sz="2133" dirty="0">
                <a:solidFill>
                  <a:schemeClr val="bg1">
                    <a:lumMod val="65000"/>
                  </a:schemeClr>
                </a:solidFill>
              </a:rPr>
              <a:t>Repository Pattern and UnitOfWork</a:t>
            </a:r>
          </a:p>
          <a:p>
            <a:pPr marL="380990" indent="-380990">
              <a:buFont typeface="Arial" panose="020B0604020202020204" pitchFamily="34" charset="0"/>
              <a:buChar char="•"/>
            </a:pPr>
            <a:r>
              <a:rPr lang="en-US" sz="2133" dirty="0">
                <a:solidFill>
                  <a:schemeClr val="bg1">
                    <a:lumMod val="65000"/>
                  </a:schemeClr>
                </a:solidFill>
              </a:rPr>
              <a:t>TempData/ViewBag/ViewData in .NET core</a:t>
            </a:r>
          </a:p>
          <a:p>
            <a:pPr marL="380990" indent="-380990">
              <a:buFont typeface="Arial" panose="020B0604020202020204" pitchFamily="34" charset="0"/>
              <a:buChar char="•"/>
            </a:pPr>
            <a:r>
              <a:rPr lang="en-US" sz="2133" dirty="0">
                <a:solidFill>
                  <a:schemeClr val="bg1">
                    <a:lumMod val="65000"/>
                  </a:schemeClr>
                </a:solidFill>
              </a:rPr>
              <a:t>Toastr, Rich Text Editor and DataTables with .NET Core</a:t>
            </a:r>
          </a:p>
          <a:p>
            <a:pPr marL="380990" indent="-380990">
              <a:buFont typeface="Arial" panose="020B0604020202020204" pitchFamily="34" charset="0"/>
              <a:buChar char="•"/>
            </a:pPr>
            <a:r>
              <a:rPr lang="en-US" sz="2133" dirty="0">
                <a:solidFill>
                  <a:schemeClr val="bg1">
                    <a:lumMod val="65000"/>
                  </a:schemeClr>
                </a:solidFill>
              </a:rPr>
              <a:t>.NET Identity using MVC</a:t>
            </a:r>
          </a:p>
          <a:p>
            <a:pPr marL="380990" indent="-380990">
              <a:buFont typeface="Arial" panose="020B0604020202020204" pitchFamily="34" charset="0"/>
              <a:buChar char="•"/>
            </a:pPr>
            <a:r>
              <a:rPr lang="en-US" sz="2133" dirty="0">
                <a:solidFill>
                  <a:schemeClr val="bg1">
                    <a:lumMod val="65000"/>
                  </a:schemeClr>
                </a:solidFill>
              </a:rPr>
              <a:t>Roles and Authorization in .NET Core</a:t>
            </a:r>
          </a:p>
          <a:p>
            <a:pPr marL="380990" indent="-380990">
              <a:buFont typeface="Arial" panose="020B0604020202020204" pitchFamily="34" charset="0"/>
              <a:buChar char="•"/>
            </a:pPr>
            <a:r>
              <a:rPr lang="en-US" sz="2133" dirty="0">
                <a:solidFill>
                  <a:schemeClr val="bg1">
                    <a:lumMod val="65000"/>
                  </a:schemeClr>
                </a:solidFill>
              </a:rPr>
              <a:t>Stripe Payment/Refund with .NET Core</a:t>
            </a:r>
          </a:p>
          <a:p>
            <a:pPr marL="380990" indent="-380990">
              <a:buFont typeface="Arial" panose="020B0604020202020204" pitchFamily="34" charset="0"/>
              <a:buChar char="•"/>
            </a:pPr>
            <a:r>
              <a:rPr lang="en-US" sz="2133" dirty="0">
                <a:solidFill>
                  <a:schemeClr val="bg1">
                    <a:lumMod val="65000"/>
                  </a:schemeClr>
                </a:solidFill>
              </a:rPr>
              <a:t>Exporting dynamic PPT, Word and PDF’s</a:t>
            </a:r>
          </a:p>
          <a:p>
            <a:pPr marL="380990" indent="-380990">
              <a:buFont typeface="Arial" panose="020B0604020202020204" pitchFamily="34" charset="0"/>
              <a:buChar char="•"/>
            </a:pPr>
            <a:r>
              <a:rPr lang="en-US" sz="2133" dirty="0">
                <a:solidFill>
                  <a:schemeClr val="bg1">
                    <a:lumMod val="65000"/>
                  </a:schemeClr>
                </a:solidFill>
              </a:rPr>
              <a:t>Different UI/Master page for admin and customer users</a:t>
            </a:r>
          </a:p>
          <a:p>
            <a:pPr marL="380990" indent="-380990">
              <a:buFont typeface="Arial" panose="020B0604020202020204" pitchFamily="34" charset="0"/>
              <a:buChar char="•"/>
            </a:pPr>
            <a:r>
              <a:rPr lang="en-US" sz="2133" dirty="0">
                <a:solidFill>
                  <a:schemeClr val="bg1">
                    <a:lumMod val="65000"/>
                  </a:schemeClr>
                </a:solidFill>
              </a:rPr>
              <a:t>Admin Dashboard</a:t>
            </a:r>
          </a:p>
          <a:p>
            <a:pPr marL="380990" indent="-380990">
              <a:buFont typeface="Arial" panose="020B0604020202020204" pitchFamily="34" charset="0"/>
              <a:buChar char="•"/>
            </a:pPr>
            <a:r>
              <a:rPr lang="en-US" sz="2133" dirty="0">
                <a:solidFill>
                  <a:schemeClr val="bg1">
                    <a:lumMod val="65000"/>
                  </a:schemeClr>
                </a:solidFill>
              </a:rPr>
              <a:t>Charts in .NET core</a:t>
            </a:r>
          </a:p>
          <a:p>
            <a:pPr marL="380990" indent="-380990">
              <a:buFont typeface="Arial" panose="020B0604020202020204" pitchFamily="34" charset="0"/>
              <a:buChar char="•"/>
            </a:pPr>
            <a:r>
              <a:rPr lang="en-US" sz="2133" dirty="0">
                <a:solidFill>
                  <a:schemeClr val="bg1">
                    <a:lumMod val="65000"/>
                  </a:schemeClr>
                </a:solidFill>
              </a:rPr>
              <a:t>Seed Database with DbInitializer</a:t>
            </a:r>
          </a:p>
          <a:p>
            <a:pPr marL="380990" indent="-380990">
              <a:buFont typeface="Arial" panose="020B0604020202020204" pitchFamily="34" charset="0"/>
              <a:buChar char="•"/>
            </a:pPr>
            <a:r>
              <a:rPr lang="en-US" sz="2133" dirty="0">
                <a:solidFill>
                  <a:schemeClr val="bg1">
                    <a:lumMod val="65000"/>
                  </a:schemeClr>
                </a:solidFill>
              </a:rPr>
              <a:t>Deploy to MyWindowsHosting</a:t>
            </a:r>
          </a:p>
        </p:txBody>
      </p:sp>
      <p:grpSp>
        <p:nvGrpSpPr>
          <p:cNvPr id="37" name="Group 36">
            <a:extLst>
              <a:ext uri="{FF2B5EF4-FFF2-40B4-BE49-F238E27FC236}">
                <a16:creationId xmlns:a16="http://schemas.microsoft.com/office/drawing/2014/main" id="{915FD3E5-759E-34E2-589A-D214AFDB0FAE}"/>
              </a:ext>
            </a:extLst>
          </p:cNvPr>
          <p:cNvGrpSpPr/>
          <p:nvPr/>
        </p:nvGrpSpPr>
        <p:grpSpPr>
          <a:xfrm>
            <a:off x="5005470" y="6458562"/>
            <a:ext cx="2058423" cy="276999"/>
            <a:chOff x="3028834" y="4718541"/>
            <a:chExt cx="2058423" cy="276999"/>
          </a:xfrm>
        </p:grpSpPr>
        <p:sp>
          <p:nvSpPr>
            <p:cNvPr id="38" name="Freeform 5">
              <a:extLst>
                <a:ext uri="{FF2B5EF4-FFF2-40B4-BE49-F238E27FC236}">
                  <a16:creationId xmlns:a16="http://schemas.microsoft.com/office/drawing/2014/main" id="{FA647D1B-F78E-E8C9-5869-9B25265EA81E}"/>
                </a:ext>
              </a:extLst>
            </p:cNvPr>
            <p:cNvSpPr>
              <a:spLocks noEditPoints="1"/>
            </p:cNvSpPr>
            <p:nvPr/>
          </p:nvSpPr>
          <p:spPr bwMode="auto">
            <a:xfrm>
              <a:off x="3028834" y="4720060"/>
              <a:ext cx="273960" cy="273960"/>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gradFill>
              <a:gsLst>
                <a:gs pos="0">
                  <a:schemeClr val="accent1"/>
                </a:gs>
                <a:gs pos="100000">
                  <a:schemeClr val="accent2"/>
                </a:gs>
              </a:gsLst>
              <a:lin ang="0" scaled="1"/>
            </a:gradFill>
            <a:ln w="10796" cap="flat">
              <a:noFill/>
              <a:prstDash val="solid"/>
              <a:miter/>
            </a:ln>
          </p:spPr>
          <p:txBody>
            <a:bodyPr rtlCol="0" anchor="ctr"/>
            <a:lstStyle/>
            <a:p>
              <a:endParaRPr lang="id-ID"/>
            </a:p>
          </p:txBody>
        </p:sp>
        <p:sp>
          <p:nvSpPr>
            <p:cNvPr id="39" name="TextBox 38">
              <a:extLst>
                <a:ext uri="{FF2B5EF4-FFF2-40B4-BE49-F238E27FC236}">
                  <a16:creationId xmlns:a16="http://schemas.microsoft.com/office/drawing/2014/main" id="{13B3AAC0-2E85-79CB-E6AC-91274156C3A3}"/>
                </a:ext>
              </a:extLst>
            </p:cNvPr>
            <p:cNvSpPr txBox="1"/>
            <p:nvPr/>
          </p:nvSpPr>
          <p:spPr>
            <a:xfrm>
              <a:off x="3302794" y="4718541"/>
              <a:ext cx="1784463" cy="276999"/>
            </a:xfrm>
            <a:prstGeom prst="rect">
              <a:avLst/>
            </a:prstGeom>
            <a:noFill/>
          </p:spPr>
          <p:txBody>
            <a:bodyPr wrap="none" rtlCol="0">
              <a:spAutoFit/>
            </a:bodyPr>
            <a:lstStyle/>
            <a:p>
              <a:r>
                <a:rPr lang="en-US" sz="1200" b="1" dirty="0">
                  <a:solidFill>
                    <a:schemeClr val="bg1"/>
                  </a:solidFill>
                  <a:latin typeface="+mj-lt"/>
                </a:rPr>
                <a:t>dotnetmastery.com</a:t>
              </a:r>
              <a:endParaRPr lang="id-ID" sz="1200" b="1" dirty="0">
                <a:solidFill>
                  <a:schemeClr val="bg1"/>
                </a:solidFill>
                <a:latin typeface="+mj-lt"/>
              </a:endParaRPr>
            </a:p>
          </p:txBody>
        </p:sp>
      </p:grpSp>
    </p:spTree>
    <p:extLst>
      <p:ext uri="{BB962C8B-B14F-4D97-AF65-F5344CB8AC3E}">
        <p14:creationId xmlns:p14="http://schemas.microsoft.com/office/powerpoint/2010/main" val="389821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randombar(horizontal)">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6">
                                            <p:txEl>
                                              <p:pRg st="1" end="1"/>
                                            </p:txEl>
                                          </p:spTgt>
                                        </p:tgtEl>
                                        <p:attrNameLst>
                                          <p:attrName>style.visibility</p:attrName>
                                        </p:attrNameLst>
                                      </p:cBhvr>
                                      <p:to>
                                        <p:strVal val="visible"/>
                                      </p:to>
                                    </p:set>
                                    <p:animEffect transition="in" filter="randombar(horizontal)">
                                      <p:cBhvr>
                                        <p:cTn id="12" dur="500"/>
                                        <p:tgtEl>
                                          <p:spTgt spid="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6">
                                            <p:txEl>
                                              <p:pRg st="2" end="2"/>
                                            </p:txEl>
                                          </p:spTgt>
                                        </p:tgtEl>
                                        <p:attrNameLst>
                                          <p:attrName>style.visibility</p:attrName>
                                        </p:attrNameLst>
                                      </p:cBhvr>
                                      <p:to>
                                        <p:strVal val="visible"/>
                                      </p:to>
                                    </p:set>
                                    <p:animEffect transition="in" filter="randombar(horizontal)">
                                      <p:cBhvr>
                                        <p:cTn id="17" dur="500"/>
                                        <p:tgtEl>
                                          <p:spTgt spid="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6">
                                            <p:txEl>
                                              <p:pRg st="3" end="3"/>
                                            </p:txEl>
                                          </p:spTgt>
                                        </p:tgtEl>
                                        <p:attrNameLst>
                                          <p:attrName>style.visibility</p:attrName>
                                        </p:attrNameLst>
                                      </p:cBhvr>
                                      <p:to>
                                        <p:strVal val="visible"/>
                                      </p:to>
                                    </p:set>
                                    <p:animEffect transition="in" filter="randombar(horizontal)">
                                      <p:cBhvr>
                                        <p:cTn id="22" dur="500"/>
                                        <p:tgtEl>
                                          <p:spTgt spid="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6">
                                            <p:txEl>
                                              <p:pRg st="4" end="4"/>
                                            </p:txEl>
                                          </p:spTgt>
                                        </p:tgtEl>
                                        <p:attrNameLst>
                                          <p:attrName>style.visibility</p:attrName>
                                        </p:attrNameLst>
                                      </p:cBhvr>
                                      <p:to>
                                        <p:strVal val="visible"/>
                                      </p:to>
                                    </p:set>
                                    <p:animEffect transition="in" filter="randombar(horizontal)">
                                      <p:cBhvr>
                                        <p:cTn id="27" dur="500"/>
                                        <p:tgtEl>
                                          <p:spTgt spid="3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6">
                                            <p:txEl>
                                              <p:pRg st="5" end="5"/>
                                            </p:txEl>
                                          </p:spTgt>
                                        </p:tgtEl>
                                        <p:attrNameLst>
                                          <p:attrName>style.visibility</p:attrName>
                                        </p:attrNameLst>
                                      </p:cBhvr>
                                      <p:to>
                                        <p:strVal val="visible"/>
                                      </p:to>
                                    </p:set>
                                    <p:animEffect transition="in" filter="randombar(horizontal)">
                                      <p:cBhvr>
                                        <p:cTn id="32" dur="500"/>
                                        <p:tgtEl>
                                          <p:spTgt spid="3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6">
                                            <p:txEl>
                                              <p:pRg st="6" end="6"/>
                                            </p:txEl>
                                          </p:spTgt>
                                        </p:tgtEl>
                                        <p:attrNameLst>
                                          <p:attrName>style.visibility</p:attrName>
                                        </p:attrNameLst>
                                      </p:cBhvr>
                                      <p:to>
                                        <p:strVal val="visible"/>
                                      </p:to>
                                    </p:set>
                                    <p:animEffect transition="in" filter="randombar(horizontal)">
                                      <p:cBhvr>
                                        <p:cTn id="37" dur="500"/>
                                        <p:tgtEl>
                                          <p:spTgt spid="3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6">
                                            <p:txEl>
                                              <p:pRg st="7" end="7"/>
                                            </p:txEl>
                                          </p:spTgt>
                                        </p:tgtEl>
                                        <p:attrNameLst>
                                          <p:attrName>style.visibility</p:attrName>
                                        </p:attrNameLst>
                                      </p:cBhvr>
                                      <p:to>
                                        <p:strVal val="visible"/>
                                      </p:to>
                                    </p:set>
                                    <p:animEffect transition="in" filter="randombar(horizontal)">
                                      <p:cBhvr>
                                        <p:cTn id="42" dur="500"/>
                                        <p:tgtEl>
                                          <p:spTgt spid="3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36">
                                            <p:txEl>
                                              <p:pRg st="8" end="8"/>
                                            </p:txEl>
                                          </p:spTgt>
                                        </p:tgtEl>
                                        <p:attrNameLst>
                                          <p:attrName>style.visibility</p:attrName>
                                        </p:attrNameLst>
                                      </p:cBhvr>
                                      <p:to>
                                        <p:strVal val="visible"/>
                                      </p:to>
                                    </p:set>
                                    <p:animEffect transition="in" filter="randombar(horizontal)">
                                      <p:cBhvr>
                                        <p:cTn id="47" dur="500"/>
                                        <p:tgtEl>
                                          <p:spTgt spid="3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36">
                                            <p:txEl>
                                              <p:pRg st="9" end="9"/>
                                            </p:txEl>
                                          </p:spTgt>
                                        </p:tgtEl>
                                        <p:attrNameLst>
                                          <p:attrName>style.visibility</p:attrName>
                                        </p:attrNameLst>
                                      </p:cBhvr>
                                      <p:to>
                                        <p:strVal val="visible"/>
                                      </p:to>
                                    </p:set>
                                    <p:animEffect transition="in" filter="randombar(horizontal)">
                                      <p:cBhvr>
                                        <p:cTn id="52" dur="500"/>
                                        <p:tgtEl>
                                          <p:spTgt spid="3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36">
                                            <p:txEl>
                                              <p:pRg st="10" end="10"/>
                                            </p:txEl>
                                          </p:spTgt>
                                        </p:tgtEl>
                                        <p:attrNameLst>
                                          <p:attrName>style.visibility</p:attrName>
                                        </p:attrNameLst>
                                      </p:cBhvr>
                                      <p:to>
                                        <p:strVal val="visible"/>
                                      </p:to>
                                    </p:set>
                                    <p:animEffect transition="in" filter="randombar(horizontal)">
                                      <p:cBhvr>
                                        <p:cTn id="57" dur="500"/>
                                        <p:tgtEl>
                                          <p:spTgt spid="3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36">
                                            <p:txEl>
                                              <p:pRg st="11" end="11"/>
                                            </p:txEl>
                                          </p:spTgt>
                                        </p:tgtEl>
                                        <p:attrNameLst>
                                          <p:attrName>style.visibility</p:attrName>
                                        </p:attrNameLst>
                                      </p:cBhvr>
                                      <p:to>
                                        <p:strVal val="visible"/>
                                      </p:to>
                                    </p:set>
                                    <p:animEffect transition="in" filter="randombar(horizontal)">
                                      <p:cBhvr>
                                        <p:cTn id="62" dur="500"/>
                                        <p:tgtEl>
                                          <p:spTgt spid="3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36">
                                            <p:txEl>
                                              <p:pRg st="12" end="12"/>
                                            </p:txEl>
                                          </p:spTgt>
                                        </p:tgtEl>
                                        <p:attrNameLst>
                                          <p:attrName>style.visibility</p:attrName>
                                        </p:attrNameLst>
                                      </p:cBhvr>
                                      <p:to>
                                        <p:strVal val="visible"/>
                                      </p:to>
                                    </p:set>
                                    <p:animEffect transition="in" filter="randombar(horizontal)">
                                      <p:cBhvr>
                                        <p:cTn id="67" dur="500"/>
                                        <p:tgtEl>
                                          <p:spTgt spid="3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2" name="TextBox 4531">
            <a:extLst>
              <a:ext uri="{FF2B5EF4-FFF2-40B4-BE49-F238E27FC236}">
                <a16:creationId xmlns:a16="http://schemas.microsoft.com/office/drawing/2014/main" id="{F1E8A3E7-B430-4F9B-BDA1-F7EB1FF7FDBE}"/>
              </a:ext>
            </a:extLst>
          </p:cNvPr>
          <p:cNvSpPr txBox="1"/>
          <p:nvPr/>
        </p:nvSpPr>
        <p:spPr>
          <a:xfrm>
            <a:off x="0" y="1577574"/>
            <a:ext cx="12193588" cy="830997"/>
          </a:xfrm>
          <a:prstGeom prst="rect">
            <a:avLst/>
          </a:prstGeom>
          <a:noFill/>
        </p:spPr>
        <p:txBody>
          <a:bodyPr wrap="square" rtlCol="0">
            <a:spAutoFit/>
          </a:bodyPr>
          <a:lstStyle/>
          <a:p>
            <a:pPr algn="ctr"/>
            <a:r>
              <a:rPr lang="en-US" sz="4800" b="1" dirty="0" err="1">
                <a:gradFill>
                  <a:gsLst>
                    <a:gs pos="0">
                      <a:schemeClr val="accent1"/>
                    </a:gs>
                    <a:gs pos="100000">
                      <a:schemeClr val="accent2"/>
                    </a:gs>
                  </a:gsLst>
                  <a:lin ang="0" scaled="1"/>
                </a:gradFill>
                <a:latin typeface="+mj-lt"/>
              </a:rPr>
              <a:t>FirstOrDefault</a:t>
            </a:r>
            <a:endParaRPr lang="en-ID" sz="4800" b="1" dirty="0">
              <a:gradFill>
                <a:gsLst>
                  <a:gs pos="0">
                    <a:schemeClr val="accent1"/>
                  </a:gs>
                  <a:gs pos="100000">
                    <a:schemeClr val="accent2"/>
                  </a:gs>
                </a:gsLst>
                <a:lin ang="0" scaled="1"/>
              </a:gradFill>
              <a:latin typeface="+mj-lt"/>
            </a:endParaRPr>
          </a:p>
        </p:txBody>
      </p:sp>
      <p:grpSp>
        <p:nvGrpSpPr>
          <p:cNvPr id="4534" name="Group 4533">
            <a:extLst>
              <a:ext uri="{FF2B5EF4-FFF2-40B4-BE49-F238E27FC236}">
                <a16:creationId xmlns:a16="http://schemas.microsoft.com/office/drawing/2014/main" id="{28B9BB94-91E3-45CC-8DB7-589C650087C6}"/>
              </a:ext>
            </a:extLst>
          </p:cNvPr>
          <p:cNvGrpSpPr/>
          <p:nvPr/>
        </p:nvGrpSpPr>
        <p:grpSpPr>
          <a:xfrm>
            <a:off x="5686049" y="1030942"/>
            <a:ext cx="697266" cy="217884"/>
            <a:chOff x="3134806" y="1973713"/>
            <a:chExt cx="697266" cy="217884"/>
          </a:xfrm>
          <a:gradFill>
            <a:gsLst>
              <a:gs pos="0">
                <a:schemeClr val="accent1"/>
              </a:gs>
              <a:gs pos="100000">
                <a:schemeClr val="accent2"/>
              </a:gs>
            </a:gsLst>
            <a:lin ang="0" scaled="1"/>
          </a:gradFill>
        </p:grpSpPr>
        <p:sp>
          <p:nvSpPr>
            <p:cNvPr id="4535" name="Plus Sign 4534">
              <a:extLst>
                <a:ext uri="{FF2B5EF4-FFF2-40B4-BE49-F238E27FC236}">
                  <a16:creationId xmlns:a16="http://schemas.microsoft.com/office/drawing/2014/main" id="{8E9EE477-5661-4816-B3A8-518A56B69E79}"/>
                </a:ext>
              </a:extLst>
            </p:cNvPr>
            <p:cNvSpPr/>
            <p:nvPr/>
          </p:nvSpPr>
          <p:spPr>
            <a:xfrm flipH="1">
              <a:off x="3614188" y="1973713"/>
              <a:ext cx="217884" cy="217884"/>
            </a:xfrm>
            <a:prstGeom prst="mathPlus">
              <a:avLst>
                <a:gd name="adj1" fmla="val 21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4536" name="Plus Sign 4535">
              <a:extLst>
                <a:ext uri="{FF2B5EF4-FFF2-40B4-BE49-F238E27FC236}">
                  <a16:creationId xmlns:a16="http://schemas.microsoft.com/office/drawing/2014/main" id="{DE12BFBB-9FAE-492B-B6F4-1B9FF828B897}"/>
                </a:ext>
              </a:extLst>
            </p:cNvPr>
            <p:cNvSpPr/>
            <p:nvPr/>
          </p:nvSpPr>
          <p:spPr>
            <a:xfrm flipH="1">
              <a:off x="3374497" y="1973713"/>
              <a:ext cx="217884" cy="217884"/>
            </a:xfrm>
            <a:prstGeom prst="mathPlus">
              <a:avLst>
                <a:gd name="adj1" fmla="val 21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4537" name="Plus Sign 4536">
              <a:extLst>
                <a:ext uri="{FF2B5EF4-FFF2-40B4-BE49-F238E27FC236}">
                  <a16:creationId xmlns:a16="http://schemas.microsoft.com/office/drawing/2014/main" id="{CF9B1F5E-E23F-4FA3-A8F7-A3B48F5678B9}"/>
                </a:ext>
              </a:extLst>
            </p:cNvPr>
            <p:cNvSpPr/>
            <p:nvPr/>
          </p:nvSpPr>
          <p:spPr>
            <a:xfrm flipH="1">
              <a:off x="3134806" y="1973713"/>
              <a:ext cx="217884" cy="217884"/>
            </a:xfrm>
            <a:prstGeom prst="mathPlus">
              <a:avLst>
                <a:gd name="adj1" fmla="val 21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grpSp>
      <p:sp>
        <p:nvSpPr>
          <p:cNvPr id="4538" name="TextBox 4537">
            <a:extLst>
              <a:ext uri="{FF2B5EF4-FFF2-40B4-BE49-F238E27FC236}">
                <a16:creationId xmlns:a16="http://schemas.microsoft.com/office/drawing/2014/main" id="{70A458B3-8DFE-42AA-A470-ECA2A042B5BB}"/>
              </a:ext>
            </a:extLst>
          </p:cNvPr>
          <p:cNvSpPr txBox="1"/>
          <p:nvPr/>
        </p:nvSpPr>
        <p:spPr>
          <a:xfrm>
            <a:off x="1723042" y="2531831"/>
            <a:ext cx="8841163" cy="14337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bg1"/>
                </a:solidFill>
              </a:rPr>
              <a:t>Result has 1 Record - Returns the record</a:t>
            </a:r>
          </a:p>
          <a:p>
            <a:pPr marL="342900" indent="-342900">
              <a:lnSpc>
                <a:spcPct val="150000"/>
              </a:lnSpc>
              <a:buFont typeface="Arial" panose="020B0604020202020204" pitchFamily="34" charset="0"/>
              <a:buChar char="•"/>
            </a:pPr>
            <a:r>
              <a:rPr lang="en-US" sz="2000" dirty="0">
                <a:solidFill>
                  <a:schemeClr val="bg1"/>
                </a:solidFill>
              </a:rPr>
              <a:t>Result has Multiple Records - Returns first record from the list</a:t>
            </a:r>
          </a:p>
          <a:p>
            <a:pPr marL="342900" indent="-342900">
              <a:lnSpc>
                <a:spcPct val="150000"/>
              </a:lnSpc>
              <a:buFont typeface="Arial" panose="020B0604020202020204" pitchFamily="34" charset="0"/>
              <a:buChar char="•"/>
            </a:pPr>
            <a:r>
              <a:rPr lang="en-US" sz="2000" dirty="0">
                <a:solidFill>
                  <a:schemeClr val="bg1"/>
                </a:solidFill>
              </a:rPr>
              <a:t>Result has No Records – Returns “null”</a:t>
            </a:r>
          </a:p>
        </p:txBody>
      </p:sp>
      <p:grpSp>
        <p:nvGrpSpPr>
          <p:cNvPr id="4556" name="Group 4555">
            <a:extLst>
              <a:ext uri="{FF2B5EF4-FFF2-40B4-BE49-F238E27FC236}">
                <a16:creationId xmlns:a16="http://schemas.microsoft.com/office/drawing/2014/main" id="{1D286C87-6E8D-4396-AD2A-B1A551647D2E}"/>
              </a:ext>
            </a:extLst>
          </p:cNvPr>
          <p:cNvGrpSpPr/>
          <p:nvPr/>
        </p:nvGrpSpPr>
        <p:grpSpPr>
          <a:xfrm>
            <a:off x="5005470" y="6458562"/>
            <a:ext cx="2058423" cy="276999"/>
            <a:chOff x="3028834" y="4718541"/>
            <a:chExt cx="2058423" cy="276999"/>
          </a:xfrm>
        </p:grpSpPr>
        <p:sp>
          <p:nvSpPr>
            <p:cNvPr id="4539" name="Freeform 5">
              <a:extLst>
                <a:ext uri="{FF2B5EF4-FFF2-40B4-BE49-F238E27FC236}">
                  <a16:creationId xmlns:a16="http://schemas.microsoft.com/office/drawing/2014/main" id="{D84BA55B-4CCD-4E7A-9F1D-89BEFB5C557C}"/>
                </a:ext>
              </a:extLst>
            </p:cNvPr>
            <p:cNvSpPr>
              <a:spLocks noEditPoints="1"/>
            </p:cNvSpPr>
            <p:nvPr/>
          </p:nvSpPr>
          <p:spPr bwMode="auto">
            <a:xfrm>
              <a:off x="3028834" y="4720060"/>
              <a:ext cx="273960" cy="273960"/>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gradFill>
              <a:gsLst>
                <a:gs pos="0">
                  <a:schemeClr val="accent1"/>
                </a:gs>
                <a:gs pos="100000">
                  <a:schemeClr val="accent2"/>
                </a:gs>
              </a:gsLst>
              <a:lin ang="0" scaled="1"/>
            </a:gradFill>
            <a:ln w="10796" cap="flat">
              <a:noFill/>
              <a:prstDash val="solid"/>
              <a:miter/>
            </a:ln>
          </p:spPr>
          <p:txBody>
            <a:bodyPr rtlCol="0" anchor="ctr"/>
            <a:lstStyle/>
            <a:p>
              <a:endParaRPr lang="id-ID"/>
            </a:p>
          </p:txBody>
        </p:sp>
        <p:sp>
          <p:nvSpPr>
            <p:cNvPr id="4540" name="TextBox 4539">
              <a:extLst>
                <a:ext uri="{FF2B5EF4-FFF2-40B4-BE49-F238E27FC236}">
                  <a16:creationId xmlns:a16="http://schemas.microsoft.com/office/drawing/2014/main" id="{03FC843A-C404-4561-BEDC-075EA0260CD6}"/>
                </a:ext>
              </a:extLst>
            </p:cNvPr>
            <p:cNvSpPr txBox="1"/>
            <p:nvPr/>
          </p:nvSpPr>
          <p:spPr>
            <a:xfrm>
              <a:off x="3302794" y="4718541"/>
              <a:ext cx="1784463" cy="276999"/>
            </a:xfrm>
            <a:prstGeom prst="rect">
              <a:avLst/>
            </a:prstGeom>
            <a:noFill/>
          </p:spPr>
          <p:txBody>
            <a:bodyPr wrap="none" rtlCol="0">
              <a:spAutoFit/>
            </a:bodyPr>
            <a:lstStyle/>
            <a:p>
              <a:r>
                <a:rPr lang="en-US" sz="1200" b="1" dirty="0">
                  <a:solidFill>
                    <a:schemeClr val="bg1"/>
                  </a:solidFill>
                  <a:latin typeface="+mj-lt"/>
                </a:rPr>
                <a:t>dotnetmastery.com</a:t>
              </a:r>
              <a:endParaRPr lang="id-ID" sz="1200" b="1" dirty="0">
                <a:solidFill>
                  <a:schemeClr val="bg1"/>
                </a:solidFill>
                <a:latin typeface="+mj-lt"/>
              </a:endParaRPr>
            </a:p>
          </p:txBody>
        </p:sp>
      </p:grpSp>
      <p:pic>
        <p:nvPicPr>
          <p:cNvPr id="3" name="Picture 2">
            <a:extLst>
              <a:ext uri="{FF2B5EF4-FFF2-40B4-BE49-F238E27FC236}">
                <a16:creationId xmlns:a16="http://schemas.microsoft.com/office/drawing/2014/main" id="{02D482E0-7AE3-FEB6-2001-3A1F74DB68C1}"/>
              </a:ext>
            </a:extLst>
          </p:cNvPr>
          <p:cNvPicPr>
            <a:picLocks noChangeAspect="1"/>
          </p:cNvPicPr>
          <p:nvPr/>
        </p:nvPicPr>
        <p:blipFill>
          <a:blip r:embed="rId2"/>
          <a:stretch>
            <a:fillRect/>
          </a:stretch>
        </p:blipFill>
        <p:spPr>
          <a:xfrm>
            <a:off x="270799" y="1032302"/>
            <a:ext cx="11651990" cy="4793395"/>
          </a:xfrm>
          <a:prstGeom prst="rect">
            <a:avLst/>
          </a:prstGeom>
        </p:spPr>
      </p:pic>
    </p:spTree>
    <p:extLst>
      <p:ext uri="{BB962C8B-B14F-4D97-AF65-F5344CB8AC3E}">
        <p14:creationId xmlns:p14="http://schemas.microsoft.com/office/powerpoint/2010/main" val="373096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538">
                                            <p:txEl>
                                              <p:pRg st="0" end="0"/>
                                            </p:txEl>
                                          </p:spTgt>
                                        </p:tgtEl>
                                        <p:attrNameLst>
                                          <p:attrName>style.visibility</p:attrName>
                                        </p:attrNameLst>
                                      </p:cBhvr>
                                      <p:to>
                                        <p:strVal val="visible"/>
                                      </p:to>
                                    </p:set>
                                    <p:animEffect transition="in" filter="randombar(horizontal)">
                                      <p:cBhvr>
                                        <p:cTn id="7" dur="500"/>
                                        <p:tgtEl>
                                          <p:spTgt spid="4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538">
                                            <p:txEl>
                                              <p:pRg st="1" end="1"/>
                                            </p:txEl>
                                          </p:spTgt>
                                        </p:tgtEl>
                                        <p:attrNameLst>
                                          <p:attrName>style.visibility</p:attrName>
                                        </p:attrNameLst>
                                      </p:cBhvr>
                                      <p:to>
                                        <p:strVal val="visible"/>
                                      </p:to>
                                    </p:set>
                                    <p:animEffect transition="in" filter="randombar(horizontal)">
                                      <p:cBhvr>
                                        <p:cTn id="12" dur="500"/>
                                        <p:tgtEl>
                                          <p:spTgt spid="4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538">
                                            <p:txEl>
                                              <p:pRg st="2" end="2"/>
                                            </p:txEl>
                                          </p:spTgt>
                                        </p:tgtEl>
                                        <p:attrNameLst>
                                          <p:attrName>style.visibility</p:attrName>
                                        </p:attrNameLst>
                                      </p:cBhvr>
                                      <p:to>
                                        <p:strVal val="visible"/>
                                      </p:to>
                                    </p:set>
                                    <p:animEffect transition="in" filter="randombar(horizontal)">
                                      <p:cBhvr>
                                        <p:cTn id="17" dur="500"/>
                                        <p:tgtEl>
                                          <p:spTgt spid="45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2" name="TextBox 4531">
            <a:extLst>
              <a:ext uri="{FF2B5EF4-FFF2-40B4-BE49-F238E27FC236}">
                <a16:creationId xmlns:a16="http://schemas.microsoft.com/office/drawing/2014/main" id="{F1E8A3E7-B430-4F9B-BDA1-F7EB1FF7FDBE}"/>
              </a:ext>
            </a:extLst>
          </p:cNvPr>
          <p:cNvSpPr txBox="1"/>
          <p:nvPr/>
        </p:nvSpPr>
        <p:spPr>
          <a:xfrm>
            <a:off x="15722" y="308887"/>
            <a:ext cx="12193588" cy="830997"/>
          </a:xfrm>
          <a:prstGeom prst="rect">
            <a:avLst/>
          </a:prstGeom>
          <a:noFill/>
        </p:spPr>
        <p:txBody>
          <a:bodyPr wrap="square" rtlCol="0">
            <a:spAutoFit/>
          </a:bodyPr>
          <a:lstStyle/>
          <a:p>
            <a:pPr algn="ctr"/>
            <a:r>
              <a:rPr lang="en-US" sz="4800" b="1" dirty="0">
                <a:gradFill>
                  <a:gsLst>
                    <a:gs pos="0">
                      <a:schemeClr val="accent1"/>
                    </a:gs>
                    <a:gs pos="100000">
                      <a:schemeClr val="accent2"/>
                    </a:gs>
                  </a:gsLst>
                  <a:lin ang="0" scaled="1"/>
                </a:gradFill>
                <a:latin typeface="+mj-lt"/>
              </a:rPr>
              <a:t>Dashboard UI</a:t>
            </a:r>
            <a:endParaRPr lang="en-ID" sz="4800" b="1" dirty="0">
              <a:gradFill>
                <a:gsLst>
                  <a:gs pos="0">
                    <a:schemeClr val="accent1"/>
                  </a:gs>
                  <a:gs pos="100000">
                    <a:schemeClr val="accent2"/>
                  </a:gs>
                </a:gsLst>
                <a:lin ang="0" scaled="1"/>
              </a:gradFill>
              <a:latin typeface="+mj-lt"/>
            </a:endParaRPr>
          </a:p>
        </p:txBody>
      </p:sp>
      <p:grpSp>
        <p:nvGrpSpPr>
          <p:cNvPr id="4534" name="Group 4533">
            <a:extLst>
              <a:ext uri="{FF2B5EF4-FFF2-40B4-BE49-F238E27FC236}">
                <a16:creationId xmlns:a16="http://schemas.microsoft.com/office/drawing/2014/main" id="{28B9BB94-91E3-45CC-8DB7-589C650087C6}"/>
              </a:ext>
            </a:extLst>
          </p:cNvPr>
          <p:cNvGrpSpPr/>
          <p:nvPr/>
        </p:nvGrpSpPr>
        <p:grpSpPr>
          <a:xfrm>
            <a:off x="5686049" y="1030942"/>
            <a:ext cx="697266" cy="217884"/>
            <a:chOff x="3134806" y="1973713"/>
            <a:chExt cx="697266" cy="217884"/>
          </a:xfrm>
          <a:gradFill>
            <a:gsLst>
              <a:gs pos="0">
                <a:schemeClr val="accent1"/>
              </a:gs>
              <a:gs pos="100000">
                <a:schemeClr val="accent2"/>
              </a:gs>
            </a:gsLst>
            <a:lin ang="0" scaled="1"/>
          </a:gradFill>
        </p:grpSpPr>
        <p:sp>
          <p:nvSpPr>
            <p:cNvPr id="4535" name="Plus Sign 4534">
              <a:extLst>
                <a:ext uri="{FF2B5EF4-FFF2-40B4-BE49-F238E27FC236}">
                  <a16:creationId xmlns:a16="http://schemas.microsoft.com/office/drawing/2014/main" id="{8E9EE477-5661-4816-B3A8-518A56B69E79}"/>
                </a:ext>
              </a:extLst>
            </p:cNvPr>
            <p:cNvSpPr/>
            <p:nvPr/>
          </p:nvSpPr>
          <p:spPr>
            <a:xfrm flipH="1">
              <a:off x="3614188" y="1973713"/>
              <a:ext cx="217884" cy="217884"/>
            </a:xfrm>
            <a:prstGeom prst="mathPlus">
              <a:avLst>
                <a:gd name="adj1" fmla="val 21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4536" name="Plus Sign 4535">
              <a:extLst>
                <a:ext uri="{FF2B5EF4-FFF2-40B4-BE49-F238E27FC236}">
                  <a16:creationId xmlns:a16="http://schemas.microsoft.com/office/drawing/2014/main" id="{DE12BFBB-9FAE-492B-B6F4-1B9FF828B897}"/>
                </a:ext>
              </a:extLst>
            </p:cNvPr>
            <p:cNvSpPr/>
            <p:nvPr/>
          </p:nvSpPr>
          <p:spPr>
            <a:xfrm flipH="1">
              <a:off x="3374497" y="1973713"/>
              <a:ext cx="217884" cy="217884"/>
            </a:xfrm>
            <a:prstGeom prst="mathPlus">
              <a:avLst>
                <a:gd name="adj1" fmla="val 21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4537" name="Plus Sign 4536">
              <a:extLst>
                <a:ext uri="{FF2B5EF4-FFF2-40B4-BE49-F238E27FC236}">
                  <a16:creationId xmlns:a16="http://schemas.microsoft.com/office/drawing/2014/main" id="{CF9B1F5E-E23F-4FA3-A8F7-A3B48F5678B9}"/>
                </a:ext>
              </a:extLst>
            </p:cNvPr>
            <p:cNvSpPr/>
            <p:nvPr/>
          </p:nvSpPr>
          <p:spPr>
            <a:xfrm flipH="1">
              <a:off x="3134806" y="1973713"/>
              <a:ext cx="217884" cy="217884"/>
            </a:xfrm>
            <a:prstGeom prst="mathPlus">
              <a:avLst>
                <a:gd name="adj1" fmla="val 2106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grpSp>
      <p:sp>
        <p:nvSpPr>
          <p:cNvPr id="4538" name="TextBox 4537">
            <a:extLst>
              <a:ext uri="{FF2B5EF4-FFF2-40B4-BE49-F238E27FC236}">
                <a16:creationId xmlns:a16="http://schemas.microsoft.com/office/drawing/2014/main" id="{70A458B3-8DFE-42AA-A470-ECA2A042B5BB}"/>
              </a:ext>
            </a:extLst>
          </p:cNvPr>
          <p:cNvSpPr txBox="1"/>
          <p:nvPr/>
        </p:nvSpPr>
        <p:spPr>
          <a:xfrm>
            <a:off x="1723042" y="2531831"/>
            <a:ext cx="8841163" cy="143372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chemeClr val="bg1"/>
                </a:solidFill>
              </a:rPr>
              <a:t>Result has 1 Record - Returns the record</a:t>
            </a:r>
          </a:p>
          <a:p>
            <a:pPr marL="342900" indent="-342900">
              <a:lnSpc>
                <a:spcPct val="150000"/>
              </a:lnSpc>
              <a:buFont typeface="Arial" panose="020B0604020202020204" pitchFamily="34" charset="0"/>
              <a:buChar char="•"/>
            </a:pPr>
            <a:r>
              <a:rPr lang="en-US" sz="2000" dirty="0">
                <a:solidFill>
                  <a:schemeClr val="bg1"/>
                </a:solidFill>
              </a:rPr>
              <a:t>Result has Multiple Records - Returns first record from the list</a:t>
            </a:r>
          </a:p>
          <a:p>
            <a:pPr marL="342900" indent="-342900">
              <a:lnSpc>
                <a:spcPct val="150000"/>
              </a:lnSpc>
              <a:buFont typeface="Arial" panose="020B0604020202020204" pitchFamily="34" charset="0"/>
              <a:buChar char="•"/>
            </a:pPr>
            <a:r>
              <a:rPr lang="en-US" sz="2000" dirty="0">
                <a:solidFill>
                  <a:schemeClr val="bg1"/>
                </a:solidFill>
              </a:rPr>
              <a:t>Result has No Records – Returns “null”</a:t>
            </a:r>
          </a:p>
        </p:txBody>
      </p:sp>
      <p:grpSp>
        <p:nvGrpSpPr>
          <p:cNvPr id="4556" name="Group 4555">
            <a:extLst>
              <a:ext uri="{FF2B5EF4-FFF2-40B4-BE49-F238E27FC236}">
                <a16:creationId xmlns:a16="http://schemas.microsoft.com/office/drawing/2014/main" id="{1D286C87-6E8D-4396-AD2A-B1A551647D2E}"/>
              </a:ext>
            </a:extLst>
          </p:cNvPr>
          <p:cNvGrpSpPr/>
          <p:nvPr/>
        </p:nvGrpSpPr>
        <p:grpSpPr>
          <a:xfrm>
            <a:off x="5005470" y="6458562"/>
            <a:ext cx="2058423" cy="276999"/>
            <a:chOff x="3028834" y="4718541"/>
            <a:chExt cx="2058423" cy="276999"/>
          </a:xfrm>
        </p:grpSpPr>
        <p:sp>
          <p:nvSpPr>
            <p:cNvPr id="4539" name="Freeform 5">
              <a:extLst>
                <a:ext uri="{FF2B5EF4-FFF2-40B4-BE49-F238E27FC236}">
                  <a16:creationId xmlns:a16="http://schemas.microsoft.com/office/drawing/2014/main" id="{D84BA55B-4CCD-4E7A-9F1D-89BEFB5C557C}"/>
                </a:ext>
              </a:extLst>
            </p:cNvPr>
            <p:cNvSpPr>
              <a:spLocks noEditPoints="1"/>
            </p:cNvSpPr>
            <p:nvPr/>
          </p:nvSpPr>
          <p:spPr bwMode="auto">
            <a:xfrm>
              <a:off x="3028834" y="4720060"/>
              <a:ext cx="273960" cy="273960"/>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gradFill>
              <a:gsLst>
                <a:gs pos="0">
                  <a:schemeClr val="accent1"/>
                </a:gs>
                <a:gs pos="100000">
                  <a:schemeClr val="accent2"/>
                </a:gs>
              </a:gsLst>
              <a:lin ang="0" scaled="1"/>
            </a:gradFill>
            <a:ln w="10796" cap="flat">
              <a:noFill/>
              <a:prstDash val="solid"/>
              <a:miter/>
            </a:ln>
          </p:spPr>
          <p:txBody>
            <a:bodyPr rtlCol="0" anchor="ctr"/>
            <a:lstStyle/>
            <a:p>
              <a:endParaRPr lang="id-ID"/>
            </a:p>
          </p:txBody>
        </p:sp>
        <p:sp>
          <p:nvSpPr>
            <p:cNvPr id="4540" name="TextBox 4539">
              <a:extLst>
                <a:ext uri="{FF2B5EF4-FFF2-40B4-BE49-F238E27FC236}">
                  <a16:creationId xmlns:a16="http://schemas.microsoft.com/office/drawing/2014/main" id="{03FC843A-C404-4561-BEDC-075EA0260CD6}"/>
                </a:ext>
              </a:extLst>
            </p:cNvPr>
            <p:cNvSpPr txBox="1"/>
            <p:nvPr/>
          </p:nvSpPr>
          <p:spPr>
            <a:xfrm>
              <a:off x="3302794" y="4718541"/>
              <a:ext cx="1784463" cy="276999"/>
            </a:xfrm>
            <a:prstGeom prst="rect">
              <a:avLst/>
            </a:prstGeom>
            <a:noFill/>
          </p:spPr>
          <p:txBody>
            <a:bodyPr wrap="none" rtlCol="0">
              <a:spAutoFit/>
            </a:bodyPr>
            <a:lstStyle/>
            <a:p>
              <a:r>
                <a:rPr lang="en-US" sz="1200" b="1" dirty="0">
                  <a:solidFill>
                    <a:schemeClr val="bg1"/>
                  </a:solidFill>
                  <a:latin typeface="+mj-lt"/>
                </a:rPr>
                <a:t>dotnetmastery.com</a:t>
              </a:r>
              <a:endParaRPr lang="id-ID" sz="1200" b="1" dirty="0">
                <a:solidFill>
                  <a:schemeClr val="bg1"/>
                </a:solidFill>
                <a:latin typeface="+mj-lt"/>
              </a:endParaRPr>
            </a:p>
          </p:txBody>
        </p:sp>
      </p:grpSp>
      <p:pic>
        <p:nvPicPr>
          <p:cNvPr id="6" name="Picture 5">
            <a:extLst>
              <a:ext uri="{FF2B5EF4-FFF2-40B4-BE49-F238E27FC236}">
                <a16:creationId xmlns:a16="http://schemas.microsoft.com/office/drawing/2014/main" id="{68CBD132-F2F3-59A4-11CA-74C5DBB4027F}"/>
              </a:ext>
            </a:extLst>
          </p:cNvPr>
          <p:cNvPicPr>
            <a:picLocks noChangeAspect="1"/>
          </p:cNvPicPr>
          <p:nvPr/>
        </p:nvPicPr>
        <p:blipFill>
          <a:blip r:embed="rId2"/>
          <a:stretch>
            <a:fillRect/>
          </a:stretch>
        </p:blipFill>
        <p:spPr>
          <a:xfrm>
            <a:off x="247937" y="1017061"/>
            <a:ext cx="11697714" cy="4823878"/>
          </a:xfrm>
          <a:prstGeom prst="rect">
            <a:avLst/>
          </a:prstGeom>
        </p:spPr>
      </p:pic>
    </p:spTree>
    <p:extLst>
      <p:ext uri="{BB962C8B-B14F-4D97-AF65-F5344CB8AC3E}">
        <p14:creationId xmlns:p14="http://schemas.microsoft.com/office/powerpoint/2010/main" val="297895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538">
                                            <p:txEl>
                                              <p:pRg st="0" end="0"/>
                                            </p:txEl>
                                          </p:spTgt>
                                        </p:tgtEl>
                                        <p:attrNameLst>
                                          <p:attrName>style.visibility</p:attrName>
                                        </p:attrNameLst>
                                      </p:cBhvr>
                                      <p:to>
                                        <p:strVal val="visible"/>
                                      </p:to>
                                    </p:set>
                                    <p:animEffect transition="in" filter="randombar(horizontal)">
                                      <p:cBhvr>
                                        <p:cTn id="7" dur="500"/>
                                        <p:tgtEl>
                                          <p:spTgt spid="4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538">
                                            <p:txEl>
                                              <p:pRg st="1" end="1"/>
                                            </p:txEl>
                                          </p:spTgt>
                                        </p:tgtEl>
                                        <p:attrNameLst>
                                          <p:attrName>style.visibility</p:attrName>
                                        </p:attrNameLst>
                                      </p:cBhvr>
                                      <p:to>
                                        <p:strVal val="visible"/>
                                      </p:to>
                                    </p:set>
                                    <p:animEffect transition="in" filter="randombar(horizontal)">
                                      <p:cBhvr>
                                        <p:cTn id="12" dur="500"/>
                                        <p:tgtEl>
                                          <p:spTgt spid="4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538">
                                            <p:txEl>
                                              <p:pRg st="2" end="2"/>
                                            </p:txEl>
                                          </p:spTgt>
                                        </p:tgtEl>
                                        <p:attrNameLst>
                                          <p:attrName>style.visibility</p:attrName>
                                        </p:attrNameLst>
                                      </p:cBhvr>
                                      <p:to>
                                        <p:strVal val="visible"/>
                                      </p:to>
                                    </p:set>
                                    <p:animEffect transition="in" filter="randombar(horizontal)">
                                      <p:cBhvr>
                                        <p:cTn id="17" dur="500"/>
                                        <p:tgtEl>
                                          <p:spTgt spid="453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Hero Color">
      <a:dk1>
        <a:sysClr val="windowText" lastClr="000000"/>
      </a:dk1>
      <a:lt1>
        <a:sysClr val="window" lastClr="FFFFFF"/>
      </a:lt1>
      <a:dk2>
        <a:srgbClr val="394656"/>
      </a:dk2>
      <a:lt2>
        <a:srgbClr val="B4B3B2"/>
      </a:lt2>
      <a:accent1>
        <a:srgbClr val="F2742F"/>
      </a:accent1>
      <a:accent2>
        <a:srgbClr val="EC1841"/>
      </a:accent2>
      <a:accent3>
        <a:srgbClr val="919294"/>
      </a:accent3>
      <a:accent4>
        <a:srgbClr val="888584"/>
      </a:accent4>
      <a:accent5>
        <a:srgbClr val="B7B5B5"/>
      </a:accent5>
      <a:accent6>
        <a:srgbClr val="5D5C5B"/>
      </a:accent6>
      <a:hlink>
        <a:srgbClr val="0563C1"/>
      </a:hlink>
      <a:folHlink>
        <a:srgbClr val="954F72"/>
      </a:folHlink>
    </a:clrScheme>
    <a:fontScheme name="Custom 14">
      <a:majorFont>
        <a:latin typeface="Montserrat"/>
        <a:ea typeface=""/>
        <a:cs typeface=""/>
      </a:majorFont>
      <a:minorFont>
        <a:latin typeface="Poppi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just">
          <a:lnSpc>
            <a:spcPct val="150000"/>
          </a:lnSpc>
          <a:defRPr sz="14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olors 322 Dark">
      <a:dk1>
        <a:srgbClr val="FFFFFF"/>
      </a:dk1>
      <a:lt1>
        <a:srgbClr val="3C3C3C"/>
      </a:lt1>
      <a:dk2>
        <a:srgbClr val="313C41"/>
      </a:dk2>
      <a:lt2>
        <a:srgbClr val="FFFFFF"/>
      </a:lt2>
      <a:accent1>
        <a:srgbClr val="56BEEC"/>
      </a:accent1>
      <a:accent2>
        <a:srgbClr val="31A8DF"/>
      </a:accent2>
      <a:accent3>
        <a:srgbClr val="238ACB"/>
      </a:accent3>
      <a:accent4>
        <a:srgbClr val="1A6798"/>
      </a:accent4>
      <a:accent5>
        <a:srgbClr val="189ED9"/>
      </a:accent5>
      <a:accent6>
        <a:srgbClr val="189ED9"/>
      </a:accent6>
      <a:hlink>
        <a:srgbClr val="0563C1"/>
      </a:hlink>
      <a:folHlink>
        <a:srgbClr val="954F72"/>
      </a:folHlink>
    </a:clrScheme>
    <a:fontScheme name="Open Sans &amp; 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DE8EA5B-A1DE-4310-B010-E1E9FA1A5BDE}">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10531</TotalTime>
  <Words>2524</Words>
  <Application>Microsoft Office PowerPoint</Application>
  <PresentationFormat>Custom</PresentationFormat>
  <Paragraphs>550</Paragraphs>
  <Slides>58</Slides>
  <Notes>39</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58</vt:i4>
      </vt:variant>
    </vt:vector>
  </HeadingPairs>
  <TitlesOfParts>
    <vt:vector size="75" baseType="lpstr">
      <vt:lpstr>Arial</vt:lpstr>
      <vt:lpstr>Calibri</vt:lpstr>
      <vt:lpstr>Calibri Light</vt:lpstr>
      <vt:lpstr>Cascadia Mono</vt:lpstr>
      <vt:lpstr>Courier New</vt:lpstr>
      <vt:lpstr>Dosis</vt:lpstr>
      <vt:lpstr>Fira Sans Extra Condensed Medium</vt:lpstr>
      <vt:lpstr>Londrina Shadow</vt:lpstr>
      <vt:lpstr>Londrina Solid</vt:lpstr>
      <vt:lpstr>Montserrat</vt:lpstr>
      <vt:lpstr>Muli</vt:lpstr>
      <vt:lpstr>Nixie One</vt:lpstr>
      <vt:lpstr>Nunito Light</vt:lpstr>
      <vt:lpstr>Open Sans</vt:lpstr>
      <vt:lpstr>Poppins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TOPICS COVERED</vt:lpstr>
      <vt:lpstr>Prerequisites</vt:lpstr>
      <vt:lpstr>TOOLS NEEDED</vt:lpstr>
      <vt:lpstr>TOPICS COVERED</vt:lpstr>
      <vt:lpstr>.NET CORE ROADMAP</vt:lpstr>
      <vt:lpstr>PowerPoint Presentation</vt:lpstr>
      <vt:lpstr>Projects </vt:lpstr>
      <vt:lpstr>Course Overview</vt:lpstr>
      <vt:lpstr>TOPICS COVERED</vt:lpstr>
      <vt:lpstr>TOPICS COVERED</vt:lpstr>
      <vt:lpstr>ALTERNATIVE RESOURCES</vt:lpstr>
      <vt:lpstr>TOPICS COVERED</vt:lpstr>
      <vt:lpstr>Section 2 - Architecture</vt:lpstr>
      <vt:lpstr>DEPENDENCY INJECTION</vt:lpstr>
      <vt:lpstr>WITHOUT DEPENDENCY INJECTION</vt:lpstr>
      <vt:lpstr>WITH DEPENDENCY INJECTION</vt:lpstr>
      <vt:lpstr>.NET CORE PIPELINE</vt:lpstr>
      <vt:lpstr>ASSIGNMENT - 1</vt:lpstr>
      <vt:lpstr>ASSIGNMENT - 2</vt:lpstr>
      <vt:lpstr>ASSIGNMENT - 3</vt:lpstr>
      <vt:lpstr>ASSIGNMENT</vt:lpstr>
      <vt:lpstr>ASSIGNMENT</vt:lpstr>
      <vt:lpstr>ASSIGNMENT</vt:lpstr>
      <vt:lpstr>MVC ARCHITECTURE</vt:lpstr>
      <vt:lpstr>ROUTING IN MVC</vt:lpstr>
      <vt:lpstr>ENDPOINTS</vt:lpstr>
      <vt:lpstr>.NET CORE PIPELINE</vt:lpstr>
      <vt:lpstr>APPSETTINGS.JSON</vt:lpstr>
      <vt:lpstr>TAG HELPERS</vt:lpstr>
      <vt:lpstr>PRODUCT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PRODUCT</vt:lpstr>
      <vt:lpstr>PowerPoint Presentation</vt:lpstr>
      <vt:lpstr>STRONGLY TYPED VIEWS</vt:lpstr>
      <vt:lpstr>VIEWMODELS</vt:lpstr>
      <vt:lpstr>ASSIGNMENT</vt:lpstr>
      <vt:lpstr>ORDER STATUS MANAGMENT</vt:lpstr>
      <vt:lpstr>ORDER STATUS MANAGMENT</vt:lpstr>
      <vt:lpstr>ORDER STATUS MANAGMENT</vt:lpstr>
      <vt:lpstr>VIEWMODEL</vt:lpstr>
      <vt:lpstr>VIEWBAG</vt:lpstr>
    </vt:vector>
  </TitlesOfParts>
  <Company>Walkin' Out!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farid nurjamil</dc:creator>
  <cp:lastModifiedBy>Bhrugen Patel</cp:lastModifiedBy>
  <cp:revision>301</cp:revision>
  <dcterms:created xsi:type="dcterms:W3CDTF">2018-11-06T00:42:49Z</dcterms:created>
  <dcterms:modified xsi:type="dcterms:W3CDTF">2023-08-30T21:25:32Z</dcterms:modified>
</cp:coreProperties>
</file>